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2.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256" r:id="rId2"/>
    <p:sldId id="3306" r:id="rId3"/>
    <p:sldId id="3307" r:id="rId4"/>
    <p:sldId id="3308" r:id="rId5"/>
    <p:sldId id="3309" r:id="rId6"/>
    <p:sldId id="3310" r:id="rId7"/>
    <p:sldId id="3311" r:id="rId8"/>
    <p:sldId id="3312" r:id="rId9"/>
    <p:sldId id="3313" r:id="rId10"/>
    <p:sldId id="3314" r:id="rId11"/>
    <p:sldId id="3315" r:id="rId12"/>
    <p:sldId id="3316" r:id="rId13"/>
    <p:sldId id="3317" r:id="rId14"/>
    <p:sldId id="3318" r:id="rId15"/>
    <p:sldId id="3319" r:id="rId16"/>
    <p:sldId id="3320" r:id="rId17"/>
    <p:sldId id="3321" r:id="rId18"/>
    <p:sldId id="3322" r:id="rId19"/>
    <p:sldId id="3325" r:id="rId20"/>
    <p:sldId id="3323"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D6425"/>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2" autoAdjust="0"/>
    <p:restoredTop sz="95439" autoAdjust="0"/>
  </p:normalViewPr>
  <p:slideViewPr>
    <p:cSldViewPr snapToGrid="0" snapToObjects="1">
      <p:cViewPr varScale="1">
        <p:scale>
          <a:sx n="61" d="100"/>
          <a:sy n="61" d="100"/>
        </p:scale>
        <p:origin x="320" y="22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2B0D7"/>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D8BC-5149-942F-EDA848EB5CEC}"/>
              </c:ext>
            </c:extLst>
          </c:dPt>
          <c:dPt>
            <c:idx val="1"/>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2-D8BC-5149-942F-EDA848EB5CEC}"/>
              </c:ext>
            </c:extLst>
          </c:dPt>
          <c:cat>
            <c:strRef>
              <c:f>Sheet1!$B$1:$C$1</c:f>
              <c:strCache>
                <c:ptCount val="2"/>
                <c:pt idx="0">
                  <c:v>1</c:v>
                </c:pt>
                <c:pt idx="1">
                  <c:v>1</c:v>
                </c:pt>
              </c:strCache>
            </c:strRef>
          </c:cat>
          <c:val>
            <c:numRef>
              <c:f>Sheet1!$B$2:$C$2</c:f>
              <c:numCache>
                <c:formatCode>General</c:formatCode>
                <c:ptCount val="2"/>
                <c:pt idx="0">
                  <c:v>55</c:v>
                </c:pt>
                <c:pt idx="1">
                  <c:v>45</c:v>
                </c:pt>
              </c:numCache>
            </c:numRef>
          </c:val>
          <c:extLst>
            <c:ext xmlns:c16="http://schemas.microsoft.com/office/drawing/2014/chart" uri="{C3380CC4-5D6E-409C-BE32-E72D297353CC}">
              <c16:uniqueId val="{00000003-D8BC-5149-942F-EDA848EB5CE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2B0D7"/>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AD43-A946-98A5-4874002984F3}"/>
              </c:ext>
            </c:extLst>
          </c:dPt>
          <c:dPt>
            <c:idx val="1"/>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2-AD43-A946-98A5-4874002984F3}"/>
              </c:ext>
            </c:extLst>
          </c:dPt>
          <c:cat>
            <c:strRef>
              <c:f>Sheet1!$B$1:$C$1</c:f>
              <c:strCache>
                <c:ptCount val="2"/>
                <c:pt idx="0">
                  <c:v>1</c:v>
                </c:pt>
                <c:pt idx="1">
                  <c:v>1</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3-AD43-A946-98A5-4874002984F3}"/>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2B0D7"/>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F734-4942-A5E8-9F2687035963}"/>
              </c:ext>
            </c:extLst>
          </c:dPt>
          <c:dPt>
            <c:idx val="1"/>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2-F734-4942-A5E8-9F2687035963}"/>
              </c:ext>
            </c:extLst>
          </c:dPt>
          <c:cat>
            <c:strRef>
              <c:f>Sheet1!$B$1:$C$1</c:f>
              <c:strCache>
                <c:ptCount val="2"/>
                <c:pt idx="0">
                  <c:v>1</c:v>
                </c:pt>
                <c:pt idx="1">
                  <c:v>1</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F734-4942-A5E8-9F2687035963}"/>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197E1"/>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D123-B248-BE40-8B7C99C9B769}"/>
              </c:ext>
            </c:extLst>
          </c:dPt>
          <c:dPt>
            <c:idx val="1"/>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2-D123-B248-BE40-8B7C99C9B769}"/>
              </c:ext>
            </c:extLst>
          </c:dPt>
          <c:cat>
            <c:strRef>
              <c:f>Sheet1!$B$1:$C$1</c:f>
              <c:strCache>
                <c:ptCount val="2"/>
                <c:pt idx="0">
                  <c:v>1</c:v>
                </c:pt>
                <c:pt idx="1">
                  <c:v>1</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D123-B248-BE40-8B7C99C9B76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2B0D7"/>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4211-3A4A-BA0A-55256E511917}"/>
              </c:ext>
            </c:extLst>
          </c:dPt>
          <c:dPt>
            <c:idx val="1"/>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2-4211-3A4A-BA0A-55256E511917}"/>
              </c:ext>
            </c:extLst>
          </c:dPt>
          <c:cat>
            <c:strRef>
              <c:f>Sheet1!$B$1:$C$1</c:f>
              <c:strCache>
                <c:ptCount val="2"/>
                <c:pt idx="0">
                  <c:v>1</c:v>
                </c:pt>
                <c:pt idx="1">
                  <c:v>1</c:v>
                </c:pt>
              </c:strCache>
            </c:strRef>
          </c:cat>
          <c:val>
            <c:numRef>
              <c:f>Sheet1!$B$2:$C$2</c:f>
              <c:numCache>
                <c:formatCode>General</c:formatCode>
                <c:ptCount val="2"/>
                <c:pt idx="0">
                  <c:v>25</c:v>
                </c:pt>
                <c:pt idx="1">
                  <c:v>75</c:v>
                </c:pt>
              </c:numCache>
            </c:numRef>
          </c:val>
          <c:extLst>
            <c:ext xmlns:c16="http://schemas.microsoft.com/office/drawing/2014/chart" uri="{C3380CC4-5D6E-409C-BE32-E72D297353CC}">
              <c16:uniqueId val="{00000003-4211-3A4A-BA0A-55256E51191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197E1"/>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A8AF-9346-8CBE-65FBA93FA7E9}"/>
              </c:ext>
            </c:extLst>
          </c:dPt>
          <c:dPt>
            <c:idx val="1"/>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2-A8AF-9346-8CBE-65FBA93FA7E9}"/>
              </c:ext>
            </c:extLst>
          </c:dPt>
          <c:cat>
            <c:strRef>
              <c:f>Sheet1!$B$1:$C$1</c:f>
              <c:strCache>
                <c:ptCount val="2"/>
                <c:pt idx="0">
                  <c:v>1</c:v>
                </c:pt>
                <c:pt idx="1">
                  <c:v>1</c:v>
                </c:pt>
              </c:strCache>
            </c:strRef>
          </c:cat>
          <c:val>
            <c:numRef>
              <c:f>Sheet1!$B$2:$C$2</c:f>
              <c:numCache>
                <c:formatCode>General</c:formatCode>
                <c:ptCount val="2"/>
                <c:pt idx="0">
                  <c:v>28</c:v>
                </c:pt>
                <c:pt idx="1">
                  <c:v>72</c:v>
                </c:pt>
              </c:numCache>
            </c:numRef>
          </c:val>
          <c:extLst>
            <c:ext xmlns:c16="http://schemas.microsoft.com/office/drawing/2014/chart" uri="{C3380CC4-5D6E-409C-BE32-E72D297353CC}">
              <c16:uniqueId val="{00000003-A8AF-9346-8CBE-65FBA93FA7E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1"/>
        <c:ser>
          <c:idx val="0"/>
          <c:order val="0"/>
          <c:tx>
            <c:strRef>
              <c:f>Sheet1!$A$2</c:f>
              <c:strCache>
                <c:ptCount val="1"/>
                <c:pt idx="0">
                  <c:v>Region 1</c:v>
                </c:pt>
              </c:strCache>
            </c:strRef>
          </c:tx>
          <c:spPr>
            <a:solidFill>
              <a:srgbClr val="3899DC"/>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52C3-0746-9C83-4F31398B997A}"/>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52C3-0746-9C83-4F31398B997A}"/>
              </c:ext>
            </c:extLst>
          </c:dPt>
          <c:cat>
            <c:strRef>
              <c:f>Sheet1!$B$1:$C$1</c:f>
              <c:strCache>
                <c:ptCount val="2"/>
                <c:pt idx="0">
                  <c:v>1</c:v>
                </c:pt>
                <c:pt idx="1">
                  <c:v>2</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52C3-0746-9C83-4F31398B997A}"/>
            </c:ext>
          </c:extLst>
        </c:ser>
        <c:dLbls>
          <c:showLegendKey val="0"/>
          <c:showVal val="0"/>
          <c:showCatName val="0"/>
          <c:showSerName val="0"/>
          <c:showPercent val="0"/>
          <c:showBubbleSize val="0"/>
          <c:showLeaderLines val="0"/>
        </c:dLbls>
        <c:firstSliceAng val="0"/>
        <c:holeSize val="85"/>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1"/>
        <c:ser>
          <c:idx val="0"/>
          <c:order val="0"/>
          <c:tx>
            <c:strRef>
              <c:f>Sheet1!$A$2</c:f>
              <c:strCache>
                <c:ptCount val="1"/>
                <c:pt idx="0">
                  <c:v>Region 1</c:v>
                </c:pt>
              </c:strCache>
            </c:strRef>
          </c:tx>
          <c:spPr>
            <a:solidFill>
              <a:srgbClr val="3899DC"/>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214A-6D42-8182-D9D0E462F3F2}"/>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214A-6D42-8182-D9D0E462F3F2}"/>
              </c:ext>
            </c:extLst>
          </c:dPt>
          <c:cat>
            <c:strRef>
              <c:f>Sheet1!$B$1:$C$1</c:f>
              <c:strCache>
                <c:ptCount val="2"/>
                <c:pt idx="0">
                  <c:v>1</c:v>
                </c:pt>
                <c:pt idx="1">
                  <c:v>2</c:v>
                </c:pt>
              </c:strCache>
            </c:strRef>
          </c:cat>
          <c:val>
            <c:numRef>
              <c:f>Sheet1!$B$2:$C$2</c:f>
              <c:numCache>
                <c:formatCode>General</c:formatCode>
                <c:ptCount val="2"/>
                <c:pt idx="0">
                  <c:v>65</c:v>
                </c:pt>
                <c:pt idx="1">
                  <c:v>35</c:v>
                </c:pt>
              </c:numCache>
            </c:numRef>
          </c:val>
          <c:extLst>
            <c:ext xmlns:c16="http://schemas.microsoft.com/office/drawing/2014/chart" uri="{C3380CC4-5D6E-409C-BE32-E72D297353CC}">
              <c16:uniqueId val="{00000003-214A-6D42-8182-D9D0E462F3F2}"/>
            </c:ext>
          </c:extLst>
        </c:ser>
        <c:dLbls>
          <c:showLegendKey val="0"/>
          <c:showVal val="0"/>
          <c:showCatName val="0"/>
          <c:showSerName val="0"/>
          <c:showPercent val="0"/>
          <c:showBubbleSize val="0"/>
          <c:showLeaderLines val="0"/>
        </c:dLbls>
        <c:firstSliceAng val="0"/>
        <c:holeSize val="85"/>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1"/>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AB7D-F644-B26B-ECB4EDF0920A}"/>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AB7D-F644-B26B-ECB4EDF0920A}"/>
              </c:ext>
            </c:extLst>
          </c:dPt>
          <c:cat>
            <c:strRef>
              <c:f>Sheet1!$B$1:$C$1</c:f>
              <c:strCache>
                <c:ptCount val="2"/>
                <c:pt idx="0">
                  <c:v>1</c:v>
                </c:pt>
                <c:pt idx="1">
                  <c:v>2</c:v>
                </c:pt>
              </c:strCache>
            </c:strRef>
          </c:cat>
          <c:val>
            <c:numRef>
              <c:f>Sheet1!$B$2:$C$2</c:f>
              <c:numCache>
                <c:formatCode>General</c:formatCode>
                <c:ptCount val="2"/>
                <c:pt idx="0">
                  <c:v>15</c:v>
                </c:pt>
                <c:pt idx="1">
                  <c:v>85</c:v>
                </c:pt>
              </c:numCache>
            </c:numRef>
          </c:val>
          <c:extLst>
            <c:ext xmlns:c16="http://schemas.microsoft.com/office/drawing/2014/chart" uri="{C3380CC4-5D6E-409C-BE32-E72D297353CC}">
              <c16:uniqueId val="{00000003-AB7D-F644-B26B-ECB4EDF0920A}"/>
            </c:ext>
          </c:extLst>
        </c:ser>
        <c:dLbls>
          <c:showLegendKey val="0"/>
          <c:showVal val="0"/>
          <c:showCatName val="0"/>
          <c:showSerName val="0"/>
          <c:showPercent val="0"/>
          <c:showBubbleSize val="0"/>
          <c:showLeaderLines val="0"/>
        </c:dLbls>
        <c:firstSliceAng val="0"/>
        <c:holeSize val="85"/>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E4E782-38E2-F944-979F-3FD5CFB55FA1}"/>
              </a:ext>
            </a:extLst>
          </p:cNvPr>
          <p:cNvSpPr>
            <a:spLocks noGrp="1" noChangeArrowheads="1"/>
          </p:cNvSpPr>
          <p:nvPr>
            <p:ph type="sldNum"/>
          </p:nvPr>
        </p:nvSpPr>
        <p:spPr>
          <a:ln/>
        </p:spPr>
        <p:txBody>
          <a:bodyPr/>
          <a:lstStyle/>
          <a:p>
            <a:fld id="{2149F066-565B-FB47-8AB8-89A4D1EB4E42}" type="slidenum">
              <a:rPr lang="en-US" altLang="en-US"/>
              <a:pPr/>
              <a:t>1</a:t>
            </a:fld>
            <a:endParaRPr lang="en-US" altLang="en-US"/>
          </a:p>
        </p:txBody>
      </p:sp>
      <p:sp>
        <p:nvSpPr>
          <p:cNvPr id="4097" name="Text Box 1">
            <a:extLst>
              <a:ext uri="{FF2B5EF4-FFF2-40B4-BE49-F238E27FC236}">
                <a16:creationId xmlns:a16="http://schemas.microsoft.com/office/drawing/2014/main" id="{D38BEEA4-5DC8-5E41-A1CC-0535CF824C9F}"/>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EB51E95E-59E1-B04E-8120-1D0CED14C31B}"/>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9429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3F7AA7-4305-1642-B7DD-5E89BC6458DA}"/>
              </a:ext>
            </a:extLst>
          </p:cNvPr>
          <p:cNvSpPr>
            <a:spLocks noGrp="1" noChangeArrowheads="1"/>
          </p:cNvSpPr>
          <p:nvPr>
            <p:ph type="sldNum"/>
          </p:nvPr>
        </p:nvSpPr>
        <p:spPr>
          <a:ln/>
        </p:spPr>
        <p:txBody>
          <a:bodyPr/>
          <a:lstStyle/>
          <a:p>
            <a:fld id="{FF6836AF-D1A8-D546-BCB1-0249ED8A64C2}" type="slidenum">
              <a:rPr lang="en-US" altLang="en-US"/>
              <a:pPr/>
              <a:t>19</a:t>
            </a:fld>
            <a:endParaRPr lang="en-US" altLang="en-US"/>
          </a:p>
        </p:txBody>
      </p:sp>
      <p:sp>
        <p:nvSpPr>
          <p:cNvPr id="4097" name="Text Box 1">
            <a:extLst>
              <a:ext uri="{FF2B5EF4-FFF2-40B4-BE49-F238E27FC236}">
                <a16:creationId xmlns:a16="http://schemas.microsoft.com/office/drawing/2014/main" id="{C6FDE679-9A02-074B-965A-E7020308E449}"/>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F5DEDC1E-9D2E-064F-92A0-5919864E4135}"/>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923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CD3ED0-5FFB-1D46-8522-EA609118D1B6}"/>
              </a:ext>
            </a:extLst>
          </p:cNvPr>
          <p:cNvSpPr/>
          <p:nvPr userDrawn="1"/>
        </p:nvSpPr>
        <p:spPr>
          <a:xfrm>
            <a:off x="22144383" y="775127"/>
            <a:ext cx="713232" cy="713232"/>
          </a:xfrm>
          <a:prstGeom prst="ellipse">
            <a:avLst/>
          </a:prstGeom>
          <a:solidFill>
            <a:srgbClr val="4D6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165648" y="793617"/>
            <a:ext cx="712442" cy="713232"/>
          </a:xfrm>
          <a:prstGeom prst="ellipse">
            <a:avLst/>
          </a:prstGeom>
          <a:noFill/>
        </p:spPr>
        <p:txBody>
          <a:bodyPr wrap="square" lIns="45720" rIns="45720" rtlCol="0" anchor="ctr">
            <a:spAutoFit/>
          </a:bodyPr>
          <a:lstStyle/>
          <a:p>
            <a:pPr algn="ctr"/>
            <a:fld id="{C2130A1F-96FE-9345-9E91-FD9BE4197128}" type="slidenum">
              <a:rPr lang="en-US" sz="2200" b="0" i="0" spc="0" smtClean="0">
                <a:solidFill>
                  <a:schemeClr val="bg1"/>
                </a:solidFill>
                <a:latin typeface="Poppins Medium" pitchFamily="2" charset="77"/>
                <a:cs typeface="Poppins Medium" pitchFamily="2" charset="77"/>
              </a:rPr>
              <a:pPr algn="ctr"/>
              <a:t>‹#›</a:t>
            </a:fld>
            <a:endParaRPr lang="en-US" sz="22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FE3FCAAB-BF0E-1C4B-A7A0-6FCF8D4AE2D9}"/>
              </a:ext>
            </a:extLst>
          </p:cNvPr>
          <p:cNvSpPr/>
          <p:nvPr/>
        </p:nvSpPr>
        <p:spPr>
          <a:xfrm rot="10800000">
            <a:off x="0" y="7353737"/>
            <a:ext cx="24377650" cy="6362262"/>
          </a:xfrm>
          <a:custGeom>
            <a:avLst/>
            <a:gdLst>
              <a:gd name="connsiteX0" fmla="*/ 12069936 w 24377650"/>
              <a:gd name="connsiteY0" fmla="*/ 6362262 h 6362262"/>
              <a:gd name="connsiteX1" fmla="*/ 12026155 w 24377650"/>
              <a:gd name="connsiteY1" fmla="*/ 6348545 h 6362262"/>
              <a:gd name="connsiteX2" fmla="*/ 11543910 w 24377650"/>
              <a:gd name="connsiteY2" fmla="*/ 5208105 h 6362262"/>
              <a:gd name="connsiteX3" fmla="*/ 10975411 w 24377650"/>
              <a:gd name="connsiteY3" fmla="*/ 5620910 h 6362262"/>
              <a:gd name="connsiteX4" fmla="*/ 10671558 w 24377650"/>
              <a:gd name="connsiteY4" fmla="*/ 5683615 h 6362262"/>
              <a:gd name="connsiteX5" fmla="*/ 10671558 w 24377650"/>
              <a:gd name="connsiteY5" fmla="*/ 5636586 h 6362262"/>
              <a:gd name="connsiteX6" fmla="*/ 11279917 w 24377650"/>
              <a:gd name="connsiteY6" fmla="*/ 4264923 h 6362262"/>
              <a:gd name="connsiteX7" fmla="*/ 11264049 w 24377650"/>
              <a:gd name="connsiteY7" fmla="*/ 2290834 h 6362262"/>
              <a:gd name="connsiteX8" fmla="*/ 11254276 w 24377650"/>
              <a:gd name="connsiteY8" fmla="*/ 2229000 h 6362262"/>
              <a:gd name="connsiteX9" fmla="*/ 11040171 w 24377650"/>
              <a:gd name="connsiteY9" fmla="*/ 2240978 h 6362262"/>
              <a:gd name="connsiteX10" fmla="*/ 0 w 24377650"/>
              <a:gd name="connsiteY10" fmla="*/ 2179610 h 6362262"/>
              <a:gd name="connsiteX11" fmla="*/ 0 w 24377650"/>
              <a:gd name="connsiteY11" fmla="*/ 0 h 6362262"/>
              <a:gd name="connsiteX12" fmla="*/ 24377650 w 24377650"/>
              <a:gd name="connsiteY12" fmla="*/ 0 h 6362262"/>
              <a:gd name="connsiteX13" fmla="*/ 24377650 w 24377650"/>
              <a:gd name="connsiteY13" fmla="*/ 1740284 h 6362262"/>
              <a:gd name="connsiteX14" fmla="*/ 13337479 w 24377650"/>
              <a:gd name="connsiteY14" fmla="*/ 2105687 h 6362262"/>
              <a:gd name="connsiteX15" fmla="*/ 12221560 w 24377650"/>
              <a:gd name="connsiteY15" fmla="*/ 2174695 h 6362262"/>
              <a:gd name="connsiteX16" fmla="*/ 12219948 w 24377650"/>
              <a:gd name="connsiteY16" fmla="*/ 2191494 h 6362262"/>
              <a:gd name="connsiteX17" fmla="*/ 12135934 w 24377650"/>
              <a:gd name="connsiteY17" fmla="*/ 3775697 h 6362262"/>
              <a:gd name="connsiteX18" fmla="*/ 13008940 w 24377650"/>
              <a:gd name="connsiteY18" fmla="*/ 4815548 h 6362262"/>
              <a:gd name="connsiteX19" fmla="*/ 13174263 w 24377650"/>
              <a:gd name="connsiteY19" fmla="*/ 5179365 h 6362262"/>
              <a:gd name="connsiteX20" fmla="*/ 12628634 w 24377650"/>
              <a:gd name="connsiteY20" fmla="*/ 4893929 h 6362262"/>
              <a:gd name="connsiteX21" fmla="*/ 13202361 w 24377650"/>
              <a:gd name="connsiteY21" fmla="*/ 5551021 h 6362262"/>
              <a:gd name="connsiteX22" fmla="*/ 13272280 w 24377650"/>
              <a:gd name="connsiteY22" fmla="*/ 5696025 h 6362262"/>
              <a:gd name="connsiteX23" fmla="*/ 13272280 w 24377650"/>
              <a:gd name="connsiteY23" fmla="*/ 5775059 h 6362262"/>
              <a:gd name="connsiteX24" fmla="*/ 13187984 w 24377650"/>
              <a:gd name="connsiteY24" fmla="*/ 5848868 h 6362262"/>
              <a:gd name="connsiteX25" fmla="*/ 12833816 w 24377650"/>
              <a:gd name="connsiteY25" fmla="*/ 5526200 h 6362262"/>
              <a:gd name="connsiteX26" fmla="*/ 12482915 w 24377650"/>
              <a:gd name="connsiteY26" fmla="*/ 5205492 h 6362262"/>
              <a:gd name="connsiteX27" fmla="*/ 12910270 w 24377650"/>
              <a:gd name="connsiteY27" fmla="*/ 6162391 h 6362262"/>
              <a:gd name="connsiteX28" fmla="*/ 12553487 w 24377650"/>
              <a:gd name="connsiteY28" fmla="*/ 5893283 h 6362262"/>
              <a:gd name="connsiteX29" fmla="*/ 12072550 w 24377650"/>
              <a:gd name="connsiteY29" fmla="*/ 5593477 h 6362262"/>
              <a:gd name="connsiteX30" fmla="*/ 12069936 w 24377650"/>
              <a:gd name="connsiteY30" fmla="*/ 6362262 h 63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377650" h="6362262">
                <a:moveTo>
                  <a:pt x="12069936" y="6362262"/>
                </a:moveTo>
                <a:cubicBezTo>
                  <a:pt x="12056867" y="6362262"/>
                  <a:pt x="12042491" y="6357689"/>
                  <a:pt x="12026155" y="6348545"/>
                </a:cubicBezTo>
                <a:cubicBezTo>
                  <a:pt x="11850377" y="6249916"/>
                  <a:pt x="11785032" y="5259706"/>
                  <a:pt x="11543910" y="5208105"/>
                </a:cubicBezTo>
                <a:cubicBezTo>
                  <a:pt x="11302135" y="5157157"/>
                  <a:pt x="11039448" y="5473946"/>
                  <a:pt x="10975411" y="5620910"/>
                </a:cubicBezTo>
                <a:cubicBezTo>
                  <a:pt x="10910719" y="5767874"/>
                  <a:pt x="10710111" y="5842336"/>
                  <a:pt x="10671558" y="5683615"/>
                </a:cubicBezTo>
                <a:lnTo>
                  <a:pt x="10671558" y="5636586"/>
                </a:lnTo>
                <a:cubicBezTo>
                  <a:pt x="10704883" y="5476559"/>
                  <a:pt x="11051864" y="5208758"/>
                  <a:pt x="11279917" y="4264923"/>
                </a:cubicBezTo>
                <a:cubicBezTo>
                  <a:pt x="11421062" y="3678904"/>
                  <a:pt x="11351730" y="2878778"/>
                  <a:pt x="11264049" y="2290834"/>
                </a:cubicBezTo>
                <a:lnTo>
                  <a:pt x="11254276" y="2229000"/>
                </a:lnTo>
                <a:lnTo>
                  <a:pt x="11040171" y="2240978"/>
                </a:lnTo>
                <a:cubicBezTo>
                  <a:pt x="8332205" y="2380034"/>
                  <a:pt x="5332610" y="2432511"/>
                  <a:pt x="0" y="2179610"/>
                </a:cubicBezTo>
                <a:lnTo>
                  <a:pt x="0" y="0"/>
                </a:lnTo>
                <a:lnTo>
                  <a:pt x="24377650" y="0"/>
                </a:lnTo>
                <a:lnTo>
                  <a:pt x="24377650" y="1740284"/>
                </a:lnTo>
                <a:cubicBezTo>
                  <a:pt x="19045040" y="1740284"/>
                  <a:pt x="16045446" y="1935018"/>
                  <a:pt x="13337479" y="2105687"/>
                </a:cubicBezTo>
                <a:lnTo>
                  <a:pt x="12221560" y="2174695"/>
                </a:lnTo>
                <a:lnTo>
                  <a:pt x="12219948" y="2191494"/>
                </a:lnTo>
                <a:cubicBezTo>
                  <a:pt x="12181841" y="2596109"/>
                  <a:pt x="12122906" y="3315414"/>
                  <a:pt x="12135934" y="3775697"/>
                </a:cubicBezTo>
                <a:cubicBezTo>
                  <a:pt x="12155537" y="4445199"/>
                  <a:pt x="12761284" y="4638538"/>
                  <a:pt x="13008940" y="4815548"/>
                </a:cubicBezTo>
                <a:cubicBezTo>
                  <a:pt x="13256596" y="4992558"/>
                  <a:pt x="13312140" y="5187203"/>
                  <a:pt x="13174263" y="5179365"/>
                </a:cubicBezTo>
                <a:cubicBezTo>
                  <a:pt x="13036385" y="5170874"/>
                  <a:pt x="12658039" y="4831877"/>
                  <a:pt x="12628634" y="4893929"/>
                </a:cubicBezTo>
                <a:cubicBezTo>
                  <a:pt x="12599882" y="4956633"/>
                  <a:pt x="13057295" y="5328942"/>
                  <a:pt x="13202361" y="5551021"/>
                </a:cubicBezTo>
                <a:cubicBezTo>
                  <a:pt x="13242221" y="5610459"/>
                  <a:pt x="13263131" y="5657488"/>
                  <a:pt x="13272280" y="5696025"/>
                </a:cubicBezTo>
                <a:lnTo>
                  <a:pt x="13272280" y="5775059"/>
                </a:lnTo>
                <a:cubicBezTo>
                  <a:pt x="13257903" y="5819475"/>
                  <a:pt x="13218043" y="5838417"/>
                  <a:pt x="13187984" y="5848868"/>
                </a:cubicBezTo>
                <a:cubicBezTo>
                  <a:pt x="13159233" y="5858665"/>
                  <a:pt x="12995871" y="5692759"/>
                  <a:pt x="12833816" y="5526200"/>
                </a:cubicBezTo>
                <a:cubicBezTo>
                  <a:pt x="12667187" y="5355069"/>
                  <a:pt x="12501211" y="5184591"/>
                  <a:pt x="12482915" y="5205492"/>
                </a:cubicBezTo>
                <a:cubicBezTo>
                  <a:pt x="12446975" y="5245989"/>
                  <a:pt x="12933794" y="6095114"/>
                  <a:pt x="12910270" y="6162391"/>
                </a:cubicBezTo>
                <a:cubicBezTo>
                  <a:pt x="12887399" y="6229014"/>
                  <a:pt x="12763897" y="6368793"/>
                  <a:pt x="12553487" y="5893283"/>
                </a:cubicBezTo>
                <a:cubicBezTo>
                  <a:pt x="12342423" y="5417773"/>
                  <a:pt x="12003938" y="5196348"/>
                  <a:pt x="12072550" y="5593477"/>
                </a:cubicBezTo>
                <a:cubicBezTo>
                  <a:pt x="12135280" y="5953375"/>
                  <a:pt x="12190824" y="6362262"/>
                  <a:pt x="12069936" y="6362262"/>
                </a:cubicBezTo>
                <a:close/>
              </a:path>
            </a:pathLst>
          </a:custGeom>
          <a:gradFill>
            <a:gsLst>
              <a:gs pos="0">
                <a:schemeClr val="accent1">
                  <a:lumMod val="50000"/>
                </a:schemeClr>
              </a:gs>
              <a:gs pos="10000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74" name="Freeform 2">
            <a:extLst>
              <a:ext uri="{FF2B5EF4-FFF2-40B4-BE49-F238E27FC236}">
                <a16:creationId xmlns:a16="http://schemas.microsoft.com/office/drawing/2014/main" id="{325AD8DA-A8A6-B44F-81B1-1BB224269ECD}"/>
              </a:ext>
            </a:extLst>
          </p:cNvPr>
          <p:cNvSpPr>
            <a:spLocks noChangeArrowheads="1"/>
          </p:cNvSpPr>
          <p:nvPr/>
        </p:nvSpPr>
        <p:spPr bwMode="auto">
          <a:xfrm>
            <a:off x="12410609" y="2963386"/>
            <a:ext cx="2430975" cy="4769781"/>
          </a:xfrm>
          <a:custGeom>
            <a:avLst/>
            <a:gdLst>
              <a:gd name="T0" fmla="*/ 3719 w 3720"/>
              <a:gd name="T1" fmla="*/ 3657 h 7301"/>
              <a:gd name="T2" fmla="*/ 1316 w 3720"/>
              <a:gd name="T3" fmla="*/ 7300 h 7301"/>
              <a:gd name="T4" fmla="*/ 1958 w 3720"/>
              <a:gd name="T5" fmla="*/ 3356 h 7301"/>
              <a:gd name="T6" fmla="*/ 691 w 3720"/>
              <a:gd name="T7" fmla="*/ 7260 h 7301"/>
              <a:gd name="T8" fmla="*/ 0 w 3720"/>
              <a:gd name="T9" fmla="*/ 4879 h 7301"/>
              <a:gd name="T10" fmla="*/ 0 w 3720"/>
              <a:gd name="T11" fmla="*/ 4531 h 7301"/>
              <a:gd name="T12" fmla="*/ 2349 w 3720"/>
              <a:gd name="T13" fmla="*/ 0 h 7301"/>
              <a:gd name="T14" fmla="*/ 3719 w 3720"/>
              <a:gd name="T15" fmla="*/ 3440 h 7301"/>
              <a:gd name="T16" fmla="*/ 3719 w 3720"/>
              <a:gd name="T17" fmla="*/ 3657 h 7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0" h="7301">
                <a:moveTo>
                  <a:pt x="3719" y="3657"/>
                </a:moveTo>
                <a:cubicBezTo>
                  <a:pt x="3687" y="4863"/>
                  <a:pt x="3105" y="6182"/>
                  <a:pt x="1316" y="7300"/>
                </a:cubicBezTo>
                <a:cubicBezTo>
                  <a:pt x="1316" y="7300"/>
                  <a:pt x="1428" y="4497"/>
                  <a:pt x="1958" y="3356"/>
                </a:cubicBezTo>
                <a:cubicBezTo>
                  <a:pt x="1958" y="3356"/>
                  <a:pt x="538" y="5840"/>
                  <a:pt x="691" y="7260"/>
                </a:cubicBezTo>
                <a:cubicBezTo>
                  <a:pt x="691" y="7260"/>
                  <a:pt x="49" y="6316"/>
                  <a:pt x="0" y="4879"/>
                </a:cubicBezTo>
                <a:lnTo>
                  <a:pt x="0" y="4531"/>
                </a:lnTo>
                <a:cubicBezTo>
                  <a:pt x="43" y="3255"/>
                  <a:pt x="579" y="1654"/>
                  <a:pt x="2349" y="0"/>
                </a:cubicBezTo>
                <a:cubicBezTo>
                  <a:pt x="2349" y="0"/>
                  <a:pt x="3671" y="1557"/>
                  <a:pt x="3719" y="3440"/>
                </a:cubicBezTo>
                <a:lnTo>
                  <a:pt x="3719" y="3657"/>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B4ED2638-BA2E-CC42-ABB3-3B39410B8CF8}"/>
              </a:ext>
            </a:extLst>
          </p:cNvPr>
          <p:cNvSpPr>
            <a:spLocks noChangeArrowheads="1"/>
          </p:cNvSpPr>
          <p:nvPr/>
        </p:nvSpPr>
        <p:spPr bwMode="auto">
          <a:xfrm>
            <a:off x="13908366" y="6546483"/>
            <a:ext cx="3735753" cy="2042135"/>
          </a:xfrm>
          <a:custGeom>
            <a:avLst/>
            <a:gdLst>
              <a:gd name="T0" fmla="*/ 2230 w 5718"/>
              <a:gd name="T1" fmla="*/ 3125 h 3126"/>
              <a:gd name="T2" fmla="*/ 226 w 5718"/>
              <a:gd name="T3" fmla="*/ 2562 h 3126"/>
              <a:gd name="T4" fmla="*/ 3228 w 5718"/>
              <a:gd name="T5" fmla="*/ 1402 h 3126"/>
              <a:gd name="T6" fmla="*/ 0 w 5718"/>
              <a:gd name="T7" fmla="*/ 2111 h 3126"/>
              <a:gd name="T8" fmla="*/ 3772 w 5718"/>
              <a:gd name="T9" fmla="*/ 0 h 3126"/>
              <a:gd name="T10" fmla="*/ 5717 w 5718"/>
              <a:gd name="T11" fmla="*/ 307 h 3126"/>
              <a:gd name="T12" fmla="*/ 2322 w 5718"/>
              <a:gd name="T13" fmla="*/ 3125 h 3126"/>
              <a:gd name="T14" fmla="*/ 2230 w 5718"/>
              <a:gd name="T15" fmla="*/ 3125 h 3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8" h="3126">
                <a:moveTo>
                  <a:pt x="2230" y="3125"/>
                </a:moveTo>
                <a:cubicBezTo>
                  <a:pt x="1647" y="3121"/>
                  <a:pt x="981" y="2957"/>
                  <a:pt x="226" y="2562"/>
                </a:cubicBezTo>
                <a:cubicBezTo>
                  <a:pt x="226" y="2562"/>
                  <a:pt x="2219" y="1500"/>
                  <a:pt x="3228" y="1402"/>
                </a:cubicBezTo>
                <a:cubicBezTo>
                  <a:pt x="3228" y="1402"/>
                  <a:pt x="923" y="1428"/>
                  <a:pt x="0" y="2111"/>
                </a:cubicBezTo>
                <a:cubicBezTo>
                  <a:pt x="0" y="2111"/>
                  <a:pt x="1002" y="0"/>
                  <a:pt x="3772" y="0"/>
                </a:cubicBezTo>
                <a:cubicBezTo>
                  <a:pt x="4343" y="0"/>
                  <a:pt x="4989" y="90"/>
                  <a:pt x="5717" y="307"/>
                </a:cubicBezTo>
                <a:cubicBezTo>
                  <a:pt x="5717" y="307"/>
                  <a:pt x="4747" y="3082"/>
                  <a:pt x="2322" y="3125"/>
                </a:cubicBezTo>
                <a:lnTo>
                  <a:pt x="2230" y="312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158558A5-4FD8-BD4C-84AF-9617A4CD48F0}"/>
              </a:ext>
            </a:extLst>
          </p:cNvPr>
          <p:cNvSpPr>
            <a:spLocks noChangeArrowheads="1"/>
          </p:cNvSpPr>
          <p:nvPr/>
        </p:nvSpPr>
        <p:spPr bwMode="auto">
          <a:xfrm>
            <a:off x="7148298" y="6388067"/>
            <a:ext cx="3879766" cy="1967246"/>
          </a:xfrm>
          <a:custGeom>
            <a:avLst/>
            <a:gdLst>
              <a:gd name="T0" fmla="*/ 3775 w 5941"/>
              <a:gd name="T1" fmla="*/ 3009 h 3010"/>
              <a:gd name="T2" fmla="*/ 0 w 5941"/>
              <a:gd name="T3" fmla="*/ 1160 h 3010"/>
              <a:gd name="T4" fmla="*/ 2914 w 5941"/>
              <a:gd name="T5" fmla="*/ 0 h 3010"/>
              <a:gd name="T6" fmla="*/ 5940 w 5941"/>
              <a:gd name="T7" fmla="*/ 1905 h 3010"/>
              <a:gd name="T8" fmla="*/ 2729 w 5941"/>
              <a:gd name="T9" fmla="*/ 1434 h 3010"/>
              <a:gd name="T10" fmla="*/ 5915 w 5941"/>
              <a:gd name="T11" fmla="*/ 2412 h 3010"/>
              <a:gd name="T12" fmla="*/ 3805 w 5941"/>
              <a:gd name="T13" fmla="*/ 3009 h 3010"/>
              <a:gd name="T14" fmla="*/ 3775 w 5941"/>
              <a:gd name="T15" fmla="*/ 3009 h 30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1" h="3010">
                <a:moveTo>
                  <a:pt x="3775" y="3009"/>
                </a:moveTo>
                <a:cubicBezTo>
                  <a:pt x="2728" y="3008"/>
                  <a:pt x="1395" y="2607"/>
                  <a:pt x="0" y="1160"/>
                </a:cubicBezTo>
                <a:cubicBezTo>
                  <a:pt x="0" y="1160"/>
                  <a:pt x="1323" y="0"/>
                  <a:pt x="2914" y="0"/>
                </a:cubicBezTo>
                <a:cubicBezTo>
                  <a:pt x="3904" y="0"/>
                  <a:pt x="4997" y="449"/>
                  <a:pt x="5940" y="1905"/>
                </a:cubicBezTo>
                <a:cubicBezTo>
                  <a:pt x="5940" y="1905"/>
                  <a:pt x="3663" y="1849"/>
                  <a:pt x="2729" y="1434"/>
                </a:cubicBezTo>
                <a:cubicBezTo>
                  <a:pt x="2729" y="1434"/>
                  <a:pt x="4764" y="2555"/>
                  <a:pt x="5915" y="2412"/>
                </a:cubicBezTo>
                <a:cubicBezTo>
                  <a:pt x="5915" y="2412"/>
                  <a:pt x="5075" y="3003"/>
                  <a:pt x="3805" y="3009"/>
                </a:cubicBezTo>
                <a:lnTo>
                  <a:pt x="3775" y="3009"/>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E233061A-D053-7E4A-B388-3B410D37CFD7}"/>
              </a:ext>
            </a:extLst>
          </p:cNvPr>
          <p:cNvSpPr>
            <a:spLocks noChangeArrowheads="1"/>
          </p:cNvSpPr>
          <p:nvPr/>
        </p:nvSpPr>
        <p:spPr bwMode="auto">
          <a:xfrm>
            <a:off x="9582153" y="3323426"/>
            <a:ext cx="2451138" cy="4035303"/>
          </a:xfrm>
          <a:custGeom>
            <a:avLst/>
            <a:gdLst>
              <a:gd name="T0" fmla="*/ 3753 w 3754"/>
              <a:gd name="T1" fmla="*/ 4233 h 6180"/>
              <a:gd name="T2" fmla="*/ 3370 w 3754"/>
              <a:gd name="T3" fmla="*/ 5866 h 6180"/>
              <a:gd name="T4" fmla="*/ 1681 w 3754"/>
              <a:gd name="T5" fmla="*/ 2650 h 6180"/>
              <a:gd name="T6" fmla="*/ 2895 w 3754"/>
              <a:gd name="T7" fmla="*/ 6179 h 6180"/>
              <a:gd name="T8" fmla="*/ 0 w 3754"/>
              <a:gd name="T9" fmla="*/ 1665 h 6180"/>
              <a:gd name="T10" fmla="*/ 0 w 3754"/>
              <a:gd name="T11" fmla="*/ 1258 h 6180"/>
              <a:gd name="T12" fmla="*/ 131 w 3754"/>
              <a:gd name="T13" fmla="*/ 0 h 6180"/>
              <a:gd name="T14" fmla="*/ 3753 w 3754"/>
              <a:gd name="T15" fmla="*/ 3656 h 6180"/>
              <a:gd name="T16" fmla="*/ 3753 w 3754"/>
              <a:gd name="T17" fmla="*/ 4233 h 6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4" h="6180">
                <a:moveTo>
                  <a:pt x="3753" y="4233"/>
                </a:moveTo>
                <a:cubicBezTo>
                  <a:pt x="3721" y="4722"/>
                  <a:pt x="3601" y="5265"/>
                  <a:pt x="3370" y="5866"/>
                </a:cubicBezTo>
                <a:cubicBezTo>
                  <a:pt x="3370" y="5866"/>
                  <a:pt x="1920" y="3769"/>
                  <a:pt x="1681" y="2650"/>
                </a:cubicBezTo>
                <a:cubicBezTo>
                  <a:pt x="1681" y="2650"/>
                  <a:pt x="2008" y="5231"/>
                  <a:pt x="2895" y="6179"/>
                </a:cubicBezTo>
                <a:cubicBezTo>
                  <a:pt x="2895" y="6179"/>
                  <a:pt x="102" y="5226"/>
                  <a:pt x="0" y="1665"/>
                </a:cubicBezTo>
                <a:lnTo>
                  <a:pt x="0" y="1258"/>
                </a:lnTo>
                <a:cubicBezTo>
                  <a:pt x="9" y="869"/>
                  <a:pt x="51" y="450"/>
                  <a:pt x="131" y="0"/>
                </a:cubicBezTo>
                <a:cubicBezTo>
                  <a:pt x="131" y="0"/>
                  <a:pt x="3537" y="767"/>
                  <a:pt x="3753" y="3656"/>
                </a:cubicBezTo>
                <a:lnTo>
                  <a:pt x="3753" y="4233"/>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9" name="TextBox 8">
            <a:extLst>
              <a:ext uri="{FF2B5EF4-FFF2-40B4-BE49-F238E27FC236}">
                <a16:creationId xmlns:a16="http://schemas.microsoft.com/office/drawing/2014/main" id="{30149F90-CE67-E449-9116-EF3BA3D71806}"/>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10" name="TextBox 9">
            <a:extLst>
              <a:ext uri="{FF2B5EF4-FFF2-40B4-BE49-F238E27FC236}">
                <a16:creationId xmlns:a16="http://schemas.microsoft.com/office/drawing/2014/main" id="{50EF394A-CD8D-1043-A34E-E22E1475508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3" name="Freeform 669">
            <a:extLst>
              <a:ext uri="{FF2B5EF4-FFF2-40B4-BE49-F238E27FC236}">
                <a16:creationId xmlns:a16="http://schemas.microsoft.com/office/drawing/2014/main" id="{D164E92E-4D75-4546-A68C-A568E249AEA8}"/>
              </a:ext>
            </a:extLst>
          </p:cNvPr>
          <p:cNvSpPr>
            <a:spLocks noChangeArrowheads="1"/>
          </p:cNvSpPr>
          <p:nvPr/>
        </p:nvSpPr>
        <p:spPr bwMode="auto">
          <a:xfrm>
            <a:off x="17339809" y="7482947"/>
            <a:ext cx="898838" cy="893564"/>
          </a:xfrm>
          <a:custGeom>
            <a:avLst/>
            <a:gdLst>
              <a:gd name="T0" fmla="*/ 1759871 w 298672"/>
              <a:gd name="T1" fmla="*/ 1701885 h 298210"/>
              <a:gd name="T2" fmla="*/ 1751285 w 298672"/>
              <a:gd name="T3" fmla="*/ 1752344 h 298210"/>
              <a:gd name="T4" fmla="*/ 35659 w 298672"/>
              <a:gd name="T5" fmla="*/ 1752344 h 298210"/>
              <a:gd name="T6" fmla="*/ 18482 w 298672"/>
              <a:gd name="T7" fmla="*/ 1701885 h 298210"/>
              <a:gd name="T8" fmla="*/ 1043247 w 298672"/>
              <a:gd name="T9" fmla="*/ 1263130 h 298210"/>
              <a:gd name="T10" fmla="*/ 1375868 w 298672"/>
              <a:gd name="T11" fmla="*/ 1417600 h 298210"/>
              <a:gd name="T12" fmla="*/ 1453123 w 298672"/>
              <a:gd name="T13" fmla="*/ 1587079 h 298210"/>
              <a:gd name="T14" fmla="*/ 1423078 w 298672"/>
              <a:gd name="T15" fmla="*/ 1563481 h 298210"/>
              <a:gd name="T16" fmla="*/ 1202046 w 298672"/>
              <a:gd name="T17" fmla="*/ 1529159 h 298210"/>
              <a:gd name="T18" fmla="*/ 1150548 w 298672"/>
              <a:gd name="T19" fmla="*/ 1507705 h 298210"/>
              <a:gd name="T20" fmla="*/ 1038961 w 298672"/>
              <a:gd name="T21" fmla="*/ 1314618 h 298210"/>
              <a:gd name="T22" fmla="*/ 790033 w 298672"/>
              <a:gd name="T23" fmla="*/ 1533443 h 298210"/>
              <a:gd name="T24" fmla="*/ 762133 w 298672"/>
              <a:gd name="T25" fmla="*/ 1505560 h 298210"/>
              <a:gd name="T26" fmla="*/ 650544 w 298672"/>
              <a:gd name="T27" fmla="*/ 1385416 h 298210"/>
              <a:gd name="T28" fmla="*/ 521789 w 298672"/>
              <a:gd name="T29" fmla="*/ 1559188 h 298210"/>
              <a:gd name="T30" fmla="*/ 491744 w 298672"/>
              <a:gd name="T31" fmla="*/ 1533443 h 298210"/>
              <a:gd name="T32" fmla="*/ 393031 w 298672"/>
              <a:gd name="T33" fmla="*/ 1505560 h 298210"/>
              <a:gd name="T34" fmla="*/ 317923 w 298672"/>
              <a:gd name="T35" fmla="*/ 1597808 h 298210"/>
              <a:gd name="T36" fmla="*/ 292172 w 298672"/>
              <a:gd name="T37" fmla="*/ 1567773 h 298210"/>
              <a:gd name="T38" fmla="*/ 500331 w 298672"/>
              <a:gd name="T39" fmla="*/ 1460503 h 298210"/>
              <a:gd name="T40" fmla="*/ 809343 w 298672"/>
              <a:gd name="T41" fmla="*/ 1374689 h 298210"/>
              <a:gd name="T42" fmla="*/ 676715 w 298672"/>
              <a:gd name="T43" fmla="*/ 1037044 h 298210"/>
              <a:gd name="T44" fmla="*/ 704643 w 298672"/>
              <a:gd name="T45" fmla="*/ 1117746 h 298210"/>
              <a:gd name="T46" fmla="*/ 893690 w 298672"/>
              <a:gd name="T47" fmla="*/ 1092261 h 298210"/>
              <a:gd name="T48" fmla="*/ 676715 w 298672"/>
              <a:gd name="T49" fmla="*/ 1037044 h 298210"/>
              <a:gd name="T50" fmla="*/ 599380 w 298672"/>
              <a:gd name="T51" fmla="*/ 986068 h 298210"/>
              <a:gd name="T52" fmla="*/ 919471 w 298672"/>
              <a:gd name="T53" fmla="*/ 986068 h 298210"/>
              <a:gd name="T54" fmla="*/ 973173 w 298672"/>
              <a:gd name="T55" fmla="*/ 905374 h 298210"/>
              <a:gd name="T56" fmla="*/ 803581 w 298672"/>
              <a:gd name="T57" fmla="*/ 226858 h 298210"/>
              <a:gd name="T58" fmla="*/ 732206 w 298672"/>
              <a:gd name="T59" fmla="*/ 474132 h 298210"/>
              <a:gd name="T60" fmla="*/ 903070 w 298672"/>
              <a:gd name="T61" fmla="*/ 463479 h 298210"/>
              <a:gd name="T62" fmla="*/ 801419 w 298672"/>
              <a:gd name="T63" fmla="*/ 740596 h 298210"/>
              <a:gd name="T64" fmla="*/ 766811 w 298672"/>
              <a:gd name="T65" fmla="*/ 755513 h 298210"/>
              <a:gd name="T66" fmla="*/ 838185 w 298672"/>
              <a:gd name="T67" fmla="*/ 512502 h 298210"/>
              <a:gd name="T68" fmla="*/ 667322 w 298672"/>
              <a:gd name="T69" fmla="*/ 523164 h 298210"/>
              <a:gd name="T70" fmla="*/ 766811 w 298672"/>
              <a:gd name="T71" fmla="*/ 239647 h 298210"/>
              <a:gd name="T72" fmla="*/ 766942 w 298672"/>
              <a:gd name="T73" fmla="*/ 53749 h 298210"/>
              <a:gd name="T74" fmla="*/ 515594 w 298672"/>
              <a:gd name="T75" fmla="*/ 612295 h 298210"/>
              <a:gd name="T76" fmla="*/ 973173 w 298672"/>
              <a:gd name="T77" fmla="*/ 852276 h 298210"/>
              <a:gd name="T78" fmla="*/ 1054811 w 298672"/>
              <a:gd name="T79" fmla="*/ 610171 h 298210"/>
              <a:gd name="T80" fmla="*/ 1024736 w 298672"/>
              <a:gd name="T81" fmla="*/ 147194 h 298210"/>
              <a:gd name="T82" fmla="*/ 762644 w 298672"/>
              <a:gd name="T83" fmla="*/ 651 h 298210"/>
              <a:gd name="T84" fmla="*/ 1185849 w 298672"/>
              <a:gd name="T85" fmla="*/ 397797 h 298210"/>
              <a:gd name="T86" fmla="*/ 1026880 w 298672"/>
              <a:gd name="T87" fmla="*/ 848033 h 298210"/>
              <a:gd name="T88" fmla="*/ 1026880 w 298672"/>
              <a:gd name="T89" fmla="*/ 1011557 h 298210"/>
              <a:gd name="T90" fmla="*/ 947398 w 298672"/>
              <a:gd name="T91" fmla="*/ 1037044 h 298210"/>
              <a:gd name="T92" fmla="*/ 865764 w 298672"/>
              <a:gd name="T93" fmla="*/ 1170837 h 298210"/>
              <a:gd name="T94" fmla="*/ 812060 w 298672"/>
              <a:gd name="T95" fmla="*/ 1264281 h 298210"/>
              <a:gd name="T96" fmla="*/ 758352 w 298672"/>
              <a:gd name="T97" fmla="*/ 1264281 h 298210"/>
              <a:gd name="T98" fmla="*/ 704643 w 298672"/>
              <a:gd name="T99" fmla="*/ 1170837 h 298210"/>
              <a:gd name="T100" fmla="*/ 625155 w 298672"/>
              <a:gd name="T101" fmla="*/ 1037044 h 298210"/>
              <a:gd name="T102" fmla="*/ 545672 w 298672"/>
              <a:gd name="T103" fmla="*/ 1011557 h 298210"/>
              <a:gd name="T104" fmla="*/ 545672 w 298672"/>
              <a:gd name="T105" fmla="*/ 856522 h 298210"/>
              <a:gd name="T106" fmla="*/ 384552 w 298672"/>
              <a:gd name="T107" fmla="*/ 395677 h 2982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8672" h="298210">
                <a:moveTo>
                  <a:pt x="149201" y="266887"/>
                </a:moveTo>
                <a:cubicBezTo>
                  <a:pt x="202167" y="266887"/>
                  <a:pt x="255179" y="274395"/>
                  <a:pt x="295568" y="289412"/>
                </a:cubicBezTo>
                <a:cubicBezTo>
                  <a:pt x="298093" y="290485"/>
                  <a:pt x="299175" y="292988"/>
                  <a:pt x="298453" y="295133"/>
                </a:cubicBezTo>
                <a:cubicBezTo>
                  <a:pt x="297732" y="296921"/>
                  <a:pt x="295929" y="297993"/>
                  <a:pt x="294126" y="297993"/>
                </a:cubicBezTo>
                <a:cubicBezTo>
                  <a:pt x="293405" y="297993"/>
                  <a:pt x="293044" y="297993"/>
                  <a:pt x="292323" y="297993"/>
                </a:cubicBezTo>
                <a:cubicBezTo>
                  <a:pt x="213707" y="268317"/>
                  <a:pt x="84965" y="268317"/>
                  <a:pt x="5989" y="297993"/>
                </a:cubicBezTo>
                <a:cubicBezTo>
                  <a:pt x="3825" y="298709"/>
                  <a:pt x="1301" y="297636"/>
                  <a:pt x="219" y="295133"/>
                </a:cubicBezTo>
                <a:cubicBezTo>
                  <a:pt x="-502" y="292988"/>
                  <a:pt x="580" y="290485"/>
                  <a:pt x="3104" y="289412"/>
                </a:cubicBezTo>
                <a:cubicBezTo>
                  <a:pt x="43313" y="274395"/>
                  <a:pt x="96235" y="266887"/>
                  <a:pt x="149201" y="266887"/>
                </a:cubicBezTo>
                <a:close/>
                <a:moveTo>
                  <a:pt x="175212" y="214800"/>
                </a:moveTo>
                <a:cubicBezTo>
                  <a:pt x="191070" y="215530"/>
                  <a:pt x="205126" y="225745"/>
                  <a:pt x="211613" y="239973"/>
                </a:cubicBezTo>
                <a:cubicBezTo>
                  <a:pt x="217740" y="238149"/>
                  <a:pt x="224588" y="238514"/>
                  <a:pt x="231075" y="241068"/>
                </a:cubicBezTo>
                <a:cubicBezTo>
                  <a:pt x="240446" y="245081"/>
                  <a:pt x="246933" y="254566"/>
                  <a:pt x="248014" y="265146"/>
                </a:cubicBezTo>
                <a:cubicBezTo>
                  <a:pt x="248375" y="267335"/>
                  <a:pt x="246573" y="269889"/>
                  <a:pt x="244050" y="269889"/>
                </a:cubicBezTo>
                <a:cubicBezTo>
                  <a:pt x="244050" y="269889"/>
                  <a:pt x="243690" y="269889"/>
                  <a:pt x="243329" y="269889"/>
                </a:cubicBezTo>
                <a:cubicBezTo>
                  <a:pt x="241167" y="269889"/>
                  <a:pt x="239365" y="268065"/>
                  <a:pt x="239004" y="265876"/>
                </a:cubicBezTo>
                <a:cubicBezTo>
                  <a:pt x="238283" y="258944"/>
                  <a:pt x="233959" y="252377"/>
                  <a:pt x="227471" y="249459"/>
                </a:cubicBezTo>
                <a:cubicBezTo>
                  <a:pt x="217380" y="245081"/>
                  <a:pt x="205847" y="249824"/>
                  <a:pt x="201882" y="260039"/>
                </a:cubicBezTo>
                <a:cubicBezTo>
                  <a:pt x="200801" y="262228"/>
                  <a:pt x="197918" y="263322"/>
                  <a:pt x="195756" y="262593"/>
                </a:cubicBezTo>
                <a:cubicBezTo>
                  <a:pt x="193593" y="261498"/>
                  <a:pt x="192512" y="258944"/>
                  <a:pt x="193233" y="256391"/>
                </a:cubicBezTo>
                <a:cubicBezTo>
                  <a:pt x="195756" y="251283"/>
                  <a:pt x="199360" y="246905"/>
                  <a:pt x="203684" y="243986"/>
                </a:cubicBezTo>
                <a:cubicBezTo>
                  <a:pt x="198278" y="232312"/>
                  <a:pt x="187106" y="224651"/>
                  <a:pt x="174492" y="223556"/>
                </a:cubicBezTo>
                <a:cubicBezTo>
                  <a:pt x="155030" y="222097"/>
                  <a:pt x="138451" y="237055"/>
                  <a:pt x="137009" y="256755"/>
                </a:cubicBezTo>
                <a:cubicBezTo>
                  <a:pt x="136649" y="258944"/>
                  <a:pt x="134847" y="260768"/>
                  <a:pt x="132685" y="260768"/>
                </a:cubicBezTo>
                <a:cubicBezTo>
                  <a:pt x="132324" y="260768"/>
                  <a:pt x="132324" y="260768"/>
                  <a:pt x="132324" y="260768"/>
                </a:cubicBezTo>
                <a:cubicBezTo>
                  <a:pt x="129441" y="260768"/>
                  <a:pt x="127639" y="258215"/>
                  <a:pt x="127999" y="256026"/>
                </a:cubicBezTo>
                <a:cubicBezTo>
                  <a:pt x="128360" y="251283"/>
                  <a:pt x="129441" y="246175"/>
                  <a:pt x="131243" y="242162"/>
                </a:cubicBezTo>
                <a:cubicBezTo>
                  <a:pt x="125476" y="236325"/>
                  <a:pt x="117187" y="233771"/>
                  <a:pt x="109258" y="235595"/>
                </a:cubicBezTo>
                <a:cubicBezTo>
                  <a:pt x="98085" y="238514"/>
                  <a:pt x="90877" y="248729"/>
                  <a:pt x="91598" y="260039"/>
                </a:cubicBezTo>
                <a:cubicBezTo>
                  <a:pt x="91959" y="262593"/>
                  <a:pt x="90156" y="264782"/>
                  <a:pt x="87634" y="265146"/>
                </a:cubicBezTo>
                <a:lnTo>
                  <a:pt x="87273" y="265146"/>
                </a:lnTo>
                <a:cubicBezTo>
                  <a:pt x="85111" y="265146"/>
                  <a:pt x="82948" y="263322"/>
                  <a:pt x="82588" y="260768"/>
                </a:cubicBezTo>
                <a:cubicBezTo>
                  <a:pt x="82588" y="260039"/>
                  <a:pt x="82588" y="259309"/>
                  <a:pt x="82588" y="258579"/>
                </a:cubicBezTo>
                <a:cubicBezTo>
                  <a:pt x="78263" y="254566"/>
                  <a:pt x="71415" y="253472"/>
                  <a:pt x="66009" y="256026"/>
                </a:cubicBezTo>
                <a:cubicBezTo>
                  <a:pt x="61324" y="258579"/>
                  <a:pt x="58441" y="262957"/>
                  <a:pt x="57720" y="268065"/>
                </a:cubicBezTo>
                <a:cubicBezTo>
                  <a:pt x="57720" y="270254"/>
                  <a:pt x="55558" y="271713"/>
                  <a:pt x="53395" y="271713"/>
                </a:cubicBezTo>
                <a:cubicBezTo>
                  <a:pt x="53035" y="271713"/>
                  <a:pt x="53035" y="271713"/>
                  <a:pt x="52674" y="271713"/>
                </a:cubicBezTo>
                <a:cubicBezTo>
                  <a:pt x="50151" y="271713"/>
                  <a:pt x="48710" y="269159"/>
                  <a:pt x="49070" y="266606"/>
                </a:cubicBezTo>
                <a:cubicBezTo>
                  <a:pt x="49791" y="258579"/>
                  <a:pt x="54837" y="251648"/>
                  <a:pt x="62045" y="248000"/>
                </a:cubicBezTo>
                <a:cubicBezTo>
                  <a:pt x="69253" y="244351"/>
                  <a:pt x="77182" y="244716"/>
                  <a:pt x="84030" y="248364"/>
                </a:cubicBezTo>
                <a:cubicBezTo>
                  <a:pt x="87273" y="238149"/>
                  <a:pt x="95923" y="229758"/>
                  <a:pt x="106735" y="226840"/>
                </a:cubicBezTo>
                <a:cubicBezTo>
                  <a:pt x="117187" y="224286"/>
                  <a:pt x="127999" y="227204"/>
                  <a:pt x="135928" y="233771"/>
                </a:cubicBezTo>
                <a:cubicBezTo>
                  <a:pt x="144218" y="221367"/>
                  <a:pt x="158994" y="213341"/>
                  <a:pt x="175212" y="214800"/>
                </a:cubicBezTo>
                <a:close/>
                <a:moveTo>
                  <a:pt x="113653" y="176353"/>
                </a:moveTo>
                <a:lnTo>
                  <a:pt x="113653" y="185743"/>
                </a:lnTo>
                <a:cubicBezTo>
                  <a:pt x="113653" y="188271"/>
                  <a:pt x="115818" y="190077"/>
                  <a:pt x="118344" y="190077"/>
                </a:cubicBezTo>
                <a:lnTo>
                  <a:pt x="145404" y="190077"/>
                </a:lnTo>
                <a:cubicBezTo>
                  <a:pt x="147929" y="190077"/>
                  <a:pt x="150094" y="188271"/>
                  <a:pt x="150094" y="185743"/>
                </a:cubicBezTo>
                <a:lnTo>
                  <a:pt x="150094" y="176353"/>
                </a:lnTo>
                <a:lnTo>
                  <a:pt x="113653" y="176353"/>
                </a:lnTo>
                <a:close/>
                <a:moveTo>
                  <a:pt x="100665" y="153962"/>
                </a:moveTo>
                <a:lnTo>
                  <a:pt x="100665" y="167685"/>
                </a:lnTo>
                <a:lnTo>
                  <a:pt x="109324" y="167685"/>
                </a:lnTo>
                <a:lnTo>
                  <a:pt x="154424" y="167685"/>
                </a:lnTo>
                <a:lnTo>
                  <a:pt x="163443" y="167685"/>
                </a:lnTo>
                <a:lnTo>
                  <a:pt x="163443" y="153962"/>
                </a:lnTo>
                <a:lnTo>
                  <a:pt x="100665" y="153962"/>
                </a:lnTo>
                <a:close/>
                <a:moveTo>
                  <a:pt x="134960" y="38578"/>
                </a:moveTo>
                <a:cubicBezTo>
                  <a:pt x="137139" y="39303"/>
                  <a:pt x="138229" y="42203"/>
                  <a:pt x="137503" y="44378"/>
                </a:cubicBezTo>
                <a:lnTo>
                  <a:pt x="122973" y="80628"/>
                </a:lnTo>
                <a:lnTo>
                  <a:pt x="147310" y="77003"/>
                </a:lnTo>
                <a:cubicBezTo>
                  <a:pt x="149126" y="77003"/>
                  <a:pt x="150579" y="77366"/>
                  <a:pt x="151669" y="78816"/>
                </a:cubicBezTo>
                <a:cubicBezTo>
                  <a:pt x="152759" y="80266"/>
                  <a:pt x="153122" y="81716"/>
                  <a:pt x="152395" y="83166"/>
                </a:cubicBezTo>
                <a:lnTo>
                  <a:pt x="134597" y="125941"/>
                </a:lnTo>
                <a:cubicBezTo>
                  <a:pt x="134234" y="127753"/>
                  <a:pt x="132417" y="128841"/>
                  <a:pt x="130601" y="128841"/>
                </a:cubicBezTo>
                <a:cubicBezTo>
                  <a:pt x="129875" y="128841"/>
                  <a:pt x="129511" y="128841"/>
                  <a:pt x="128785" y="128478"/>
                </a:cubicBezTo>
                <a:cubicBezTo>
                  <a:pt x="126606" y="127753"/>
                  <a:pt x="125153" y="124853"/>
                  <a:pt x="126242" y="122678"/>
                </a:cubicBezTo>
                <a:lnTo>
                  <a:pt x="140772" y="87153"/>
                </a:lnTo>
                <a:lnTo>
                  <a:pt x="116435" y="90778"/>
                </a:lnTo>
                <a:cubicBezTo>
                  <a:pt x="114619" y="91141"/>
                  <a:pt x="113166" y="90416"/>
                  <a:pt x="112076" y="88966"/>
                </a:cubicBezTo>
                <a:cubicBezTo>
                  <a:pt x="110986" y="87878"/>
                  <a:pt x="110623" y="86066"/>
                  <a:pt x="111350" y="84616"/>
                </a:cubicBezTo>
                <a:lnTo>
                  <a:pt x="128785" y="40753"/>
                </a:lnTo>
                <a:cubicBezTo>
                  <a:pt x="129875" y="38578"/>
                  <a:pt x="132417" y="37128"/>
                  <a:pt x="134960" y="38578"/>
                </a:cubicBezTo>
                <a:close/>
                <a:moveTo>
                  <a:pt x="128807" y="9140"/>
                </a:moveTo>
                <a:cubicBezTo>
                  <a:pt x="98500" y="10946"/>
                  <a:pt x="73605" y="36949"/>
                  <a:pt x="73605" y="67286"/>
                </a:cubicBezTo>
                <a:cubicBezTo>
                  <a:pt x="73605" y="80648"/>
                  <a:pt x="77934" y="93288"/>
                  <a:pt x="86593" y="104123"/>
                </a:cubicBezTo>
                <a:cubicBezTo>
                  <a:pt x="95613" y="114957"/>
                  <a:pt x="100304" y="129765"/>
                  <a:pt x="100665" y="144933"/>
                </a:cubicBezTo>
                <a:lnTo>
                  <a:pt x="163443" y="144933"/>
                </a:lnTo>
                <a:lnTo>
                  <a:pt x="163443" y="144211"/>
                </a:lnTo>
                <a:cubicBezTo>
                  <a:pt x="163443" y="129403"/>
                  <a:pt x="168134" y="115319"/>
                  <a:pt x="177154" y="103762"/>
                </a:cubicBezTo>
                <a:cubicBezTo>
                  <a:pt x="185813" y="93288"/>
                  <a:pt x="190142" y="80648"/>
                  <a:pt x="190142" y="67647"/>
                </a:cubicBezTo>
                <a:cubicBezTo>
                  <a:pt x="190142" y="51395"/>
                  <a:pt x="183648" y="36226"/>
                  <a:pt x="172103" y="25031"/>
                </a:cubicBezTo>
                <a:cubicBezTo>
                  <a:pt x="160196" y="14196"/>
                  <a:pt x="145043" y="8418"/>
                  <a:pt x="128807" y="9140"/>
                </a:cubicBezTo>
                <a:close/>
                <a:moveTo>
                  <a:pt x="128085" y="111"/>
                </a:moveTo>
                <a:cubicBezTo>
                  <a:pt x="146847" y="-972"/>
                  <a:pt x="164526" y="5890"/>
                  <a:pt x="178236" y="18530"/>
                </a:cubicBezTo>
                <a:cubicBezTo>
                  <a:pt x="191586" y="31531"/>
                  <a:pt x="199162" y="48867"/>
                  <a:pt x="199162" y="67647"/>
                </a:cubicBezTo>
                <a:cubicBezTo>
                  <a:pt x="199162" y="82815"/>
                  <a:pt x="194111" y="97261"/>
                  <a:pt x="184370" y="109540"/>
                </a:cubicBezTo>
                <a:cubicBezTo>
                  <a:pt x="176793" y="119291"/>
                  <a:pt x="172463" y="131570"/>
                  <a:pt x="172463" y="144211"/>
                </a:cubicBezTo>
                <a:lnTo>
                  <a:pt x="172463" y="149267"/>
                </a:lnTo>
                <a:lnTo>
                  <a:pt x="172463" y="172019"/>
                </a:lnTo>
                <a:cubicBezTo>
                  <a:pt x="172463" y="174547"/>
                  <a:pt x="170299" y="176353"/>
                  <a:pt x="167773" y="176353"/>
                </a:cubicBezTo>
                <a:lnTo>
                  <a:pt x="159114" y="176353"/>
                </a:lnTo>
                <a:lnTo>
                  <a:pt x="159114" y="185743"/>
                </a:lnTo>
                <a:cubicBezTo>
                  <a:pt x="159114" y="192966"/>
                  <a:pt x="152980" y="199105"/>
                  <a:pt x="145404" y="199105"/>
                </a:cubicBezTo>
                <a:lnTo>
                  <a:pt x="136384" y="199105"/>
                </a:lnTo>
                <a:lnTo>
                  <a:pt x="136384" y="214996"/>
                </a:lnTo>
                <a:cubicBezTo>
                  <a:pt x="136384" y="217524"/>
                  <a:pt x="134580" y="219330"/>
                  <a:pt x="132054" y="219330"/>
                </a:cubicBezTo>
                <a:cubicBezTo>
                  <a:pt x="129529" y="219330"/>
                  <a:pt x="127364" y="217524"/>
                  <a:pt x="127364" y="214996"/>
                </a:cubicBezTo>
                <a:lnTo>
                  <a:pt x="127364" y="199105"/>
                </a:lnTo>
                <a:lnTo>
                  <a:pt x="118344" y="199105"/>
                </a:lnTo>
                <a:cubicBezTo>
                  <a:pt x="110767" y="199105"/>
                  <a:pt x="104994" y="192966"/>
                  <a:pt x="104994" y="185743"/>
                </a:cubicBezTo>
                <a:lnTo>
                  <a:pt x="104994" y="176353"/>
                </a:lnTo>
                <a:lnTo>
                  <a:pt x="95974" y="176353"/>
                </a:lnTo>
                <a:cubicBezTo>
                  <a:pt x="93449" y="176353"/>
                  <a:pt x="91645" y="174547"/>
                  <a:pt x="91645" y="172019"/>
                </a:cubicBezTo>
                <a:lnTo>
                  <a:pt x="91645" y="149267"/>
                </a:lnTo>
                <a:lnTo>
                  <a:pt x="91645" y="145655"/>
                </a:lnTo>
                <a:cubicBezTo>
                  <a:pt x="91645" y="131931"/>
                  <a:pt x="87315" y="119291"/>
                  <a:pt x="79738" y="109540"/>
                </a:cubicBezTo>
                <a:cubicBezTo>
                  <a:pt x="69997" y="97622"/>
                  <a:pt x="64585" y="82454"/>
                  <a:pt x="64585" y="67286"/>
                </a:cubicBezTo>
                <a:cubicBezTo>
                  <a:pt x="64946" y="31893"/>
                  <a:pt x="93088" y="1917"/>
                  <a:pt x="128085" y="111"/>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14" name="Freeform 674">
            <a:extLst>
              <a:ext uri="{FF2B5EF4-FFF2-40B4-BE49-F238E27FC236}">
                <a16:creationId xmlns:a16="http://schemas.microsoft.com/office/drawing/2014/main" id="{B0D4F026-F4E8-5444-97B3-816897E1CFEE}"/>
              </a:ext>
            </a:extLst>
          </p:cNvPr>
          <p:cNvSpPr>
            <a:spLocks noChangeArrowheads="1"/>
          </p:cNvSpPr>
          <p:nvPr/>
        </p:nvSpPr>
        <p:spPr bwMode="auto">
          <a:xfrm>
            <a:off x="15138331" y="3630835"/>
            <a:ext cx="898838" cy="898838"/>
          </a:xfrm>
          <a:custGeom>
            <a:avLst/>
            <a:gdLst>
              <a:gd name="T0" fmla="*/ 306175 w 298090"/>
              <a:gd name="T1" fmla="*/ 1593389 h 298090"/>
              <a:gd name="T2" fmla="*/ 1464034 w 298090"/>
              <a:gd name="T3" fmla="*/ 1729247 h 298090"/>
              <a:gd name="T4" fmla="*/ 1202657 w 298090"/>
              <a:gd name="T5" fmla="*/ 978336 h 298090"/>
              <a:gd name="T6" fmla="*/ 1272154 w 298090"/>
              <a:gd name="T7" fmla="*/ 1031693 h 298090"/>
              <a:gd name="T8" fmla="*/ 1165741 w 298090"/>
              <a:gd name="T9" fmla="*/ 1228063 h 298090"/>
              <a:gd name="T10" fmla="*/ 1015886 w 298090"/>
              <a:gd name="T11" fmla="*/ 1281423 h 298090"/>
              <a:gd name="T12" fmla="*/ 1015886 w 298090"/>
              <a:gd name="T13" fmla="*/ 1121341 h 298090"/>
              <a:gd name="T14" fmla="*/ 1165741 w 298090"/>
              <a:gd name="T15" fmla="*/ 1174705 h 298090"/>
              <a:gd name="T16" fmla="*/ 1226548 w 298090"/>
              <a:gd name="T17" fmla="*/ 1061579 h 298090"/>
              <a:gd name="T18" fmla="*/ 1202657 w 298090"/>
              <a:gd name="T19" fmla="*/ 978336 h 298090"/>
              <a:gd name="T20" fmla="*/ 663693 w 298090"/>
              <a:gd name="T21" fmla="*/ 1036976 h 298090"/>
              <a:gd name="T22" fmla="*/ 578331 w 298090"/>
              <a:gd name="T23" fmla="*/ 1065101 h 298090"/>
              <a:gd name="T24" fmla="*/ 641808 w 298090"/>
              <a:gd name="T25" fmla="*/ 1179764 h 298090"/>
              <a:gd name="T26" fmla="*/ 805973 w 298090"/>
              <a:gd name="T27" fmla="*/ 1205728 h 298090"/>
              <a:gd name="T28" fmla="*/ 641808 w 298090"/>
              <a:gd name="T29" fmla="*/ 1233853 h 298090"/>
              <a:gd name="T30" fmla="*/ 532364 w 298090"/>
              <a:gd name="T31" fmla="*/ 1034813 h 298090"/>
              <a:gd name="T32" fmla="*/ 525797 w 298090"/>
              <a:gd name="T33" fmla="*/ 948279 h 298090"/>
              <a:gd name="T34" fmla="*/ 909429 w 298090"/>
              <a:gd name="T35" fmla="*/ 579978 h 298090"/>
              <a:gd name="T36" fmla="*/ 1110951 w 298090"/>
              <a:gd name="T37" fmla="*/ 780938 h 298090"/>
              <a:gd name="T38" fmla="*/ 1167284 w 298090"/>
              <a:gd name="T39" fmla="*/ 910586 h 298090"/>
              <a:gd name="T40" fmla="*/ 1065444 w 298090"/>
              <a:gd name="T41" fmla="*/ 809031 h 298090"/>
              <a:gd name="T42" fmla="*/ 909429 w 298090"/>
              <a:gd name="T43" fmla="*/ 631838 h 298090"/>
              <a:gd name="T44" fmla="*/ 757748 w 298090"/>
              <a:gd name="T45" fmla="*/ 798225 h 298090"/>
              <a:gd name="T46" fmla="*/ 712243 w 298090"/>
              <a:gd name="T47" fmla="*/ 767974 h 298090"/>
              <a:gd name="T48" fmla="*/ 909429 w 298090"/>
              <a:gd name="T49" fmla="*/ 579978 h 298090"/>
              <a:gd name="T50" fmla="*/ 297551 w 298090"/>
              <a:gd name="T51" fmla="*/ 1537323 h 298090"/>
              <a:gd name="T52" fmla="*/ 1647311 w 298090"/>
              <a:gd name="T53" fmla="*/ 377175 h 298090"/>
              <a:gd name="T54" fmla="*/ 28028 w 298090"/>
              <a:gd name="T55" fmla="*/ 323266 h 298090"/>
              <a:gd name="T56" fmla="*/ 1679656 w 298090"/>
              <a:gd name="T57" fmla="*/ 323266 h 298090"/>
              <a:gd name="T58" fmla="*/ 1785304 w 298090"/>
              <a:gd name="T59" fmla="*/ 351299 h 298090"/>
              <a:gd name="T60" fmla="*/ 1701217 w 298090"/>
              <a:gd name="T61" fmla="*/ 377175 h 298090"/>
              <a:gd name="T62" fmla="*/ 1487759 w 298090"/>
              <a:gd name="T63" fmla="*/ 1785311 h 298090"/>
              <a:gd name="T64" fmla="*/ 273836 w 298090"/>
              <a:gd name="T65" fmla="*/ 1761592 h 298090"/>
              <a:gd name="T66" fmla="*/ 28028 w 298090"/>
              <a:gd name="T67" fmla="*/ 377175 h 298090"/>
              <a:gd name="T68" fmla="*/ 28028 w 298090"/>
              <a:gd name="T69" fmla="*/ 323266 h 298090"/>
              <a:gd name="T70" fmla="*/ 609545 w 298090"/>
              <a:gd name="T71" fmla="*/ 135067 h 298090"/>
              <a:gd name="T72" fmla="*/ 1217610 w 298090"/>
              <a:gd name="T73" fmla="*/ 160798 h 298090"/>
              <a:gd name="T74" fmla="*/ 1137830 w 298090"/>
              <a:gd name="T75" fmla="*/ 53598 h 298090"/>
              <a:gd name="T76" fmla="*/ 689326 w 298090"/>
              <a:gd name="T77" fmla="*/ 0 h 298090"/>
              <a:gd name="T78" fmla="*/ 1273674 w 298090"/>
              <a:gd name="T79" fmla="*/ 135067 h 298090"/>
              <a:gd name="T80" fmla="*/ 1683369 w 298090"/>
              <a:gd name="T81" fmla="*/ 160798 h 298090"/>
              <a:gd name="T82" fmla="*/ 1683369 w 298090"/>
              <a:gd name="T83" fmla="*/ 216539 h 298090"/>
              <a:gd name="T84" fmla="*/ 583667 w 298090"/>
              <a:gd name="T85" fmla="*/ 216539 h 298090"/>
              <a:gd name="T86" fmla="*/ 85567 w 298090"/>
              <a:gd name="T87" fmla="*/ 188665 h 298090"/>
              <a:gd name="T88" fmla="*/ 555638 w 298090"/>
              <a:gd name="T89" fmla="*/ 160798 h 298090"/>
              <a:gd name="T90" fmla="*/ 689326 w 298090"/>
              <a:gd name="T91" fmla="*/ 0 h 2980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8090" h="298090">
                <a:moveTo>
                  <a:pt x="247329" y="265685"/>
                </a:moveTo>
                <a:lnTo>
                  <a:pt x="51122" y="266045"/>
                </a:lnTo>
                <a:lnTo>
                  <a:pt x="54002" y="288729"/>
                </a:lnTo>
                <a:lnTo>
                  <a:pt x="244448" y="288729"/>
                </a:lnTo>
                <a:lnTo>
                  <a:pt x="247329" y="265685"/>
                </a:lnTo>
                <a:close/>
                <a:moveTo>
                  <a:pt x="200806" y="163351"/>
                </a:moveTo>
                <a:cubicBezTo>
                  <a:pt x="202982" y="161925"/>
                  <a:pt x="205521" y="162638"/>
                  <a:pt x="207334" y="164420"/>
                </a:cubicBezTo>
                <a:lnTo>
                  <a:pt x="212410" y="172260"/>
                </a:lnTo>
                <a:cubicBezTo>
                  <a:pt x="216762" y="179031"/>
                  <a:pt x="217125" y="186872"/>
                  <a:pt x="213498" y="193643"/>
                </a:cubicBezTo>
                <a:cubicBezTo>
                  <a:pt x="209872" y="200771"/>
                  <a:pt x="202620" y="205047"/>
                  <a:pt x="194642" y="205047"/>
                </a:cubicBezTo>
                <a:lnTo>
                  <a:pt x="169621" y="205047"/>
                </a:lnTo>
                <a:lnTo>
                  <a:pt x="169621" y="213957"/>
                </a:lnTo>
                <a:lnTo>
                  <a:pt x="146050" y="200414"/>
                </a:lnTo>
                <a:lnTo>
                  <a:pt x="169621" y="187228"/>
                </a:lnTo>
                <a:lnTo>
                  <a:pt x="169621" y="196138"/>
                </a:lnTo>
                <a:lnTo>
                  <a:pt x="194642" y="196138"/>
                </a:lnTo>
                <a:cubicBezTo>
                  <a:pt x="199356" y="196138"/>
                  <a:pt x="203345" y="193643"/>
                  <a:pt x="205521" y="189723"/>
                </a:cubicBezTo>
                <a:cubicBezTo>
                  <a:pt x="207696" y="185446"/>
                  <a:pt x="207334" y="181170"/>
                  <a:pt x="204795" y="177250"/>
                </a:cubicBezTo>
                <a:lnTo>
                  <a:pt x="199356" y="169409"/>
                </a:lnTo>
                <a:cubicBezTo>
                  <a:pt x="198268" y="167271"/>
                  <a:pt x="198631" y="164776"/>
                  <a:pt x="200806" y="163351"/>
                </a:cubicBezTo>
                <a:close/>
                <a:moveTo>
                  <a:pt x="112644" y="146050"/>
                </a:moveTo>
                <a:lnTo>
                  <a:pt x="110816" y="173142"/>
                </a:lnTo>
                <a:lnTo>
                  <a:pt x="103141" y="168446"/>
                </a:lnTo>
                <a:lnTo>
                  <a:pt x="96563" y="177838"/>
                </a:lnTo>
                <a:cubicBezTo>
                  <a:pt x="94005" y="181812"/>
                  <a:pt x="94005" y="186146"/>
                  <a:pt x="96198" y="190481"/>
                </a:cubicBezTo>
                <a:cubicBezTo>
                  <a:pt x="98390" y="194455"/>
                  <a:pt x="102411" y="196983"/>
                  <a:pt x="107162" y="196983"/>
                </a:cubicBezTo>
                <a:lnTo>
                  <a:pt x="129821" y="196983"/>
                </a:lnTo>
                <a:cubicBezTo>
                  <a:pt x="132379" y="196983"/>
                  <a:pt x="134572" y="198789"/>
                  <a:pt x="134572" y="201318"/>
                </a:cubicBezTo>
                <a:cubicBezTo>
                  <a:pt x="134572" y="203847"/>
                  <a:pt x="132379" y="206014"/>
                  <a:pt x="129821" y="206014"/>
                </a:cubicBezTo>
                <a:lnTo>
                  <a:pt x="107162" y="206014"/>
                </a:lnTo>
                <a:cubicBezTo>
                  <a:pt x="98756" y="206014"/>
                  <a:pt x="91812" y="201679"/>
                  <a:pt x="87792" y="194455"/>
                </a:cubicBezTo>
                <a:cubicBezTo>
                  <a:pt x="84137" y="187591"/>
                  <a:pt x="84503" y="179644"/>
                  <a:pt x="88888" y="172781"/>
                </a:cubicBezTo>
                <a:lnTo>
                  <a:pt x="95832" y="163389"/>
                </a:lnTo>
                <a:lnTo>
                  <a:pt x="87792" y="158332"/>
                </a:lnTo>
                <a:lnTo>
                  <a:pt x="112644" y="146050"/>
                </a:lnTo>
                <a:close/>
                <a:moveTo>
                  <a:pt x="151846" y="96838"/>
                </a:moveTo>
                <a:cubicBezTo>
                  <a:pt x="158720" y="96838"/>
                  <a:pt x="165595" y="100085"/>
                  <a:pt x="169574" y="106219"/>
                </a:cubicBezTo>
                <a:lnTo>
                  <a:pt x="185494" y="130392"/>
                </a:lnTo>
                <a:lnTo>
                  <a:pt x="193091" y="125341"/>
                </a:lnTo>
                <a:lnTo>
                  <a:pt x="194900" y="152039"/>
                </a:lnTo>
                <a:lnTo>
                  <a:pt x="170298" y="140133"/>
                </a:lnTo>
                <a:lnTo>
                  <a:pt x="177896" y="135082"/>
                </a:lnTo>
                <a:lnTo>
                  <a:pt x="161977" y="111270"/>
                </a:lnTo>
                <a:cubicBezTo>
                  <a:pt x="159444" y="108023"/>
                  <a:pt x="155826" y="105497"/>
                  <a:pt x="151846" y="105497"/>
                </a:cubicBezTo>
                <a:cubicBezTo>
                  <a:pt x="147505" y="105497"/>
                  <a:pt x="143887" y="108023"/>
                  <a:pt x="141716" y="111270"/>
                </a:cubicBezTo>
                <a:lnTo>
                  <a:pt x="126520" y="133278"/>
                </a:lnTo>
                <a:cubicBezTo>
                  <a:pt x="125073" y="135082"/>
                  <a:pt x="122179" y="135804"/>
                  <a:pt x="120370" y="134360"/>
                </a:cubicBezTo>
                <a:cubicBezTo>
                  <a:pt x="118199" y="132917"/>
                  <a:pt x="117475" y="130031"/>
                  <a:pt x="118922" y="128227"/>
                </a:cubicBezTo>
                <a:lnTo>
                  <a:pt x="134118" y="106219"/>
                </a:lnTo>
                <a:cubicBezTo>
                  <a:pt x="138098" y="100085"/>
                  <a:pt x="144610" y="96838"/>
                  <a:pt x="151846" y="96838"/>
                </a:cubicBezTo>
                <a:close/>
                <a:moveTo>
                  <a:pt x="23401" y="62976"/>
                </a:moveTo>
                <a:lnTo>
                  <a:pt x="49682" y="256684"/>
                </a:lnTo>
                <a:lnTo>
                  <a:pt x="248769" y="256324"/>
                </a:lnTo>
                <a:lnTo>
                  <a:pt x="275049" y="62976"/>
                </a:lnTo>
                <a:lnTo>
                  <a:pt x="23401" y="62976"/>
                </a:lnTo>
                <a:close/>
                <a:moveTo>
                  <a:pt x="4680" y="53975"/>
                </a:moveTo>
                <a:lnTo>
                  <a:pt x="18361" y="53975"/>
                </a:lnTo>
                <a:lnTo>
                  <a:pt x="280450" y="53975"/>
                </a:lnTo>
                <a:lnTo>
                  <a:pt x="293770" y="53975"/>
                </a:lnTo>
                <a:cubicBezTo>
                  <a:pt x="296290" y="53975"/>
                  <a:pt x="298090" y="55775"/>
                  <a:pt x="298090" y="58656"/>
                </a:cubicBezTo>
                <a:cubicBezTo>
                  <a:pt x="298090" y="61176"/>
                  <a:pt x="296290" y="62976"/>
                  <a:pt x="293770" y="62976"/>
                </a:cubicBezTo>
                <a:lnTo>
                  <a:pt x="284050" y="62976"/>
                </a:lnTo>
                <a:lnTo>
                  <a:pt x="252729" y="294130"/>
                </a:lnTo>
                <a:cubicBezTo>
                  <a:pt x="252369" y="296290"/>
                  <a:pt x="250569" y="298090"/>
                  <a:pt x="248409" y="298090"/>
                </a:cubicBezTo>
                <a:lnTo>
                  <a:pt x="50042" y="298090"/>
                </a:lnTo>
                <a:cubicBezTo>
                  <a:pt x="47882" y="298090"/>
                  <a:pt x="46082" y="296290"/>
                  <a:pt x="45722" y="294130"/>
                </a:cubicBezTo>
                <a:lnTo>
                  <a:pt x="14401" y="62976"/>
                </a:lnTo>
                <a:lnTo>
                  <a:pt x="4680" y="62976"/>
                </a:lnTo>
                <a:cubicBezTo>
                  <a:pt x="2160" y="62976"/>
                  <a:pt x="0" y="61176"/>
                  <a:pt x="0" y="58656"/>
                </a:cubicBezTo>
                <a:cubicBezTo>
                  <a:pt x="0" y="55775"/>
                  <a:pt x="2160" y="53975"/>
                  <a:pt x="4680" y="53975"/>
                </a:cubicBezTo>
                <a:close/>
                <a:moveTo>
                  <a:pt x="115096" y="8949"/>
                </a:moveTo>
                <a:cubicBezTo>
                  <a:pt x="107895" y="8949"/>
                  <a:pt x="101775" y="15393"/>
                  <a:pt x="101775" y="22552"/>
                </a:cubicBezTo>
                <a:lnTo>
                  <a:pt x="101775" y="26848"/>
                </a:lnTo>
                <a:lnTo>
                  <a:pt x="203303" y="26848"/>
                </a:lnTo>
                <a:lnTo>
                  <a:pt x="203303" y="22552"/>
                </a:lnTo>
                <a:cubicBezTo>
                  <a:pt x="203303" y="15393"/>
                  <a:pt x="197543" y="8949"/>
                  <a:pt x="189982" y="8949"/>
                </a:cubicBezTo>
                <a:lnTo>
                  <a:pt x="115096" y="8949"/>
                </a:lnTo>
                <a:close/>
                <a:moveTo>
                  <a:pt x="115096" y="0"/>
                </a:moveTo>
                <a:lnTo>
                  <a:pt x="189982" y="0"/>
                </a:lnTo>
                <a:cubicBezTo>
                  <a:pt x="202223" y="0"/>
                  <a:pt x="212664" y="10381"/>
                  <a:pt x="212664" y="22552"/>
                </a:cubicBezTo>
                <a:lnTo>
                  <a:pt x="212664" y="26848"/>
                </a:lnTo>
                <a:lnTo>
                  <a:pt x="281070" y="26848"/>
                </a:lnTo>
                <a:cubicBezTo>
                  <a:pt x="283230" y="26848"/>
                  <a:pt x="285390" y="28996"/>
                  <a:pt x="285390" y="31501"/>
                </a:cubicBezTo>
                <a:cubicBezTo>
                  <a:pt x="285390" y="34007"/>
                  <a:pt x="283230" y="36155"/>
                  <a:pt x="281070" y="36155"/>
                </a:cubicBezTo>
                <a:lnTo>
                  <a:pt x="207984" y="36155"/>
                </a:lnTo>
                <a:lnTo>
                  <a:pt x="97454" y="36155"/>
                </a:lnTo>
                <a:lnTo>
                  <a:pt x="18968" y="36155"/>
                </a:lnTo>
                <a:cubicBezTo>
                  <a:pt x="16447" y="36155"/>
                  <a:pt x="14287" y="34007"/>
                  <a:pt x="14287" y="31501"/>
                </a:cubicBezTo>
                <a:cubicBezTo>
                  <a:pt x="14287" y="28996"/>
                  <a:pt x="16447" y="26848"/>
                  <a:pt x="18968" y="26848"/>
                </a:cubicBezTo>
                <a:lnTo>
                  <a:pt x="92774" y="26848"/>
                </a:lnTo>
                <a:lnTo>
                  <a:pt x="92774" y="22552"/>
                </a:lnTo>
                <a:cubicBezTo>
                  <a:pt x="92774" y="10381"/>
                  <a:pt x="102855" y="0"/>
                  <a:pt x="115096"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15" name="Freeform 678">
            <a:extLst>
              <a:ext uri="{FF2B5EF4-FFF2-40B4-BE49-F238E27FC236}">
                <a16:creationId xmlns:a16="http://schemas.microsoft.com/office/drawing/2014/main" id="{41ACA458-6147-814B-B4F1-2E63F42FAF94}"/>
              </a:ext>
            </a:extLst>
          </p:cNvPr>
          <p:cNvSpPr>
            <a:spLocks noChangeArrowheads="1"/>
          </p:cNvSpPr>
          <p:nvPr/>
        </p:nvSpPr>
        <p:spPr bwMode="auto">
          <a:xfrm>
            <a:off x="8391592" y="3656393"/>
            <a:ext cx="898836" cy="888294"/>
          </a:xfrm>
          <a:custGeom>
            <a:avLst/>
            <a:gdLst>
              <a:gd name="T0" fmla="*/ 1389115 w 297391"/>
              <a:gd name="T1" fmla="*/ 970948 h 294625"/>
              <a:gd name="T2" fmla="*/ 1417371 w 297391"/>
              <a:gd name="T3" fmla="*/ 999244 h 294625"/>
              <a:gd name="T4" fmla="*/ 1095700 w 297391"/>
              <a:gd name="T5" fmla="*/ 1567368 h 294625"/>
              <a:gd name="T6" fmla="*/ 1086996 w 297391"/>
              <a:gd name="T7" fmla="*/ 1569543 h 294625"/>
              <a:gd name="T8" fmla="*/ 1060916 w 297391"/>
              <a:gd name="T9" fmla="*/ 1549958 h 294625"/>
              <a:gd name="T10" fmla="*/ 1076134 w 297391"/>
              <a:gd name="T11" fmla="*/ 1515127 h 294625"/>
              <a:gd name="T12" fmla="*/ 1363033 w 297391"/>
              <a:gd name="T13" fmla="*/ 999244 h 294625"/>
              <a:gd name="T14" fmla="*/ 1389115 w 297391"/>
              <a:gd name="T15" fmla="*/ 970948 h 294625"/>
              <a:gd name="T16" fmla="*/ 1077821 w 297391"/>
              <a:gd name="T17" fmla="*/ 646644 h 294625"/>
              <a:gd name="T18" fmla="*/ 586521 w 297391"/>
              <a:gd name="T19" fmla="*/ 897206 h 294625"/>
              <a:gd name="T20" fmla="*/ 1077821 w 297391"/>
              <a:gd name="T21" fmla="*/ 1713665 h 294625"/>
              <a:gd name="T22" fmla="*/ 1566953 w 297391"/>
              <a:gd name="T23" fmla="*/ 897206 h 294625"/>
              <a:gd name="T24" fmla="*/ 1077821 w 297391"/>
              <a:gd name="T25" fmla="*/ 646644 h 294625"/>
              <a:gd name="T26" fmla="*/ 116961 w 297391"/>
              <a:gd name="T27" fmla="*/ 383137 h 294625"/>
              <a:gd name="T28" fmla="*/ 382181 w 297391"/>
              <a:gd name="T29" fmla="*/ 936079 h 294625"/>
              <a:gd name="T30" fmla="*/ 501743 w 297391"/>
              <a:gd name="T31" fmla="*/ 1134799 h 294625"/>
              <a:gd name="T32" fmla="*/ 564782 w 297391"/>
              <a:gd name="T33" fmla="*/ 1160718 h 294625"/>
              <a:gd name="T34" fmla="*/ 530007 w 297391"/>
              <a:gd name="T35" fmla="*/ 875601 h 294625"/>
              <a:gd name="T36" fmla="*/ 551743 w 297391"/>
              <a:gd name="T37" fmla="*/ 849686 h 294625"/>
              <a:gd name="T38" fmla="*/ 649567 w 297391"/>
              <a:gd name="T39" fmla="*/ 823770 h 294625"/>
              <a:gd name="T40" fmla="*/ 116961 w 297391"/>
              <a:gd name="T41" fmla="*/ 383137 h 294625"/>
              <a:gd name="T42" fmla="*/ 173483 w 297391"/>
              <a:gd name="T43" fmla="*/ 346412 h 294625"/>
              <a:gd name="T44" fmla="*/ 701740 w 297391"/>
              <a:gd name="T45" fmla="*/ 804323 h 294625"/>
              <a:gd name="T46" fmla="*/ 916949 w 297391"/>
              <a:gd name="T47" fmla="*/ 700641 h 294625"/>
              <a:gd name="T48" fmla="*/ 830001 w 297391"/>
              <a:gd name="T49" fmla="*/ 573214 h 294625"/>
              <a:gd name="T50" fmla="*/ 173483 w 297391"/>
              <a:gd name="T51" fmla="*/ 346412 h 294625"/>
              <a:gd name="T52" fmla="*/ 1671298 w 297391"/>
              <a:gd name="T53" fmla="*/ 136900 h 294625"/>
              <a:gd name="T54" fmla="*/ 884344 w 297391"/>
              <a:gd name="T55" fmla="*/ 551611 h 294625"/>
              <a:gd name="T56" fmla="*/ 960433 w 297391"/>
              <a:gd name="T57" fmla="*/ 670402 h 294625"/>
              <a:gd name="T58" fmla="*/ 1058262 w 297391"/>
              <a:gd name="T59" fmla="*/ 592652 h 294625"/>
              <a:gd name="T60" fmla="*/ 1095218 w 297391"/>
              <a:gd name="T61" fmla="*/ 592652 h 294625"/>
              <a:gd name="T62" fmla="*/ 1227824 w 297391"/>
              <a:gd name="T63" fmla="*/ 694169 h 294625"/>
              <a:gd name="T64" fmla="*/ 1671298 w 297391"/>
              <a:gd name="T65" fmla="*/ 136900 h 294625"/>
              <a:gd name="T66" fmla="*/ 1183531 w 297391"/>
              <a:gd name="T67" fmla="*/ 57253 h 294625"/>
              <a:gd name="T68" fmla="*/ 703912 w 297391"/>
              <a:gd name="T69" fmla="*/ 214659 h 294625"/>
              <a:gd name="T70" fmla="*/ 564782 w 297391"/>
              <a:gd name="T71" fmla="*/ 350735 h 294625"/>
              <a:gd name="T72" fmla="*/ 847396 w 297391"/>
              <a:gd name="T73" fmla="*/ 512730 h 294625"/>
              <a:gd name="T74" fmla="*/ 1625645 w 297391"/>
              <a:gd name="T75" fmla="*/ 89380 h 294625"/>
              <a:gd name="T76" fmla="*/ 1183531 w 297391"/>
              <a:gd name="T77" fmla="*/ 57253 h 294625"/>
              <a:gd name="T78" fmla="*/ 1362613 w 297391"/>
              <a:gd name="T79" fmla="*/ 2440 h 294625"/>
              <a:gd name="T80" fmla="*/ 1779998 w 297391"/>
              <a:gd name="T81" fmla="*/ 69940 h 294625"/>
              <a:gd name="T82" fmla="*/ 1799565 w 297391"/>
              <a:gd name="T83" fmla="*/ 91545 h 294625"/>
              <a:gd name="T84" fmla="*/ 1786517 w 297391"/>
              <a:gd name="T85" fmla="*/ 117460 h 294625"/>
              <a:gd name="T86" fmla="*/ 1273477 w 297391"/>
              <a:gd name="T87" fmla="*/ 722246 h 294625"/>
              <a:gd name="T88" fmla="*/ 1601739 w 297391"/>
              <a:gd name="T89" fmla="*/ 849686 h 294625"/>
              <a:gd name="T90" fmla="*/ 1623475 w 297391"/>
              <a:gd name="T91" fmla="*/ 875601 h 294625"/>
              <a:gd name="T92" fmla="*/ 1086519 w 297391"/>
              <a:gd name="T93" fmla="*/ 1767664 h 294625"/>
              <a:gd name="T94" fmla="*/ 1077821 w 297391"/>
              <a:gd name="T95" fmla="*/ 1769831 h 294625"/>
              <a:gd name="T96" fmla="*/ 1066960 w 297391"/>
              <a:gd name="T97" fmla="*/ 1767664 h 294625"/>
              <a:gd name="T98" fmla="*/ 582171 w 297391"/>
              <a:gd name="T99" fmla="*/ 1219037 h 294625"/>
              <a:gd name="T100" fmla="*/ 473483 w 297391"/>
              <a:gd name="T101" fmla="*/ 1182319 h 294625"/>
              <a:gd name="T102" fmla="*/ 330000 w 297391"/>
              <a:gd name="T103" fmla="*/ 946881 h 294625"/>
              <a:gd name="T104" fmla="*/ 8270 w 297391"/>
              <a:gd name="T105" fmla="*/ 344249 h 294625"/>
              <a:gd name="T106" fmla="*/ 1742 w 297391"/>
              <a:gd name="T107" fmla="*/ 316173 h 294625"/>
              <a:gd name="T108" fmla="*/ 23485 w 297391"/>
              <a:gd name="T109" fmla="*/ 296736 h 294625"/>
              <a:gd name="T110" fmla="*/ 508262 w 297391"/>
              <a:gd name="T111" fmla="*/ 335613 h 294625"/>
              <a:gd name="T112" fmla="*/ 671307 w 297391"/>
              <a:gd name="T113" fmla="*/ 171459 h 294625"/>
              <a:gd name="T114" fmla="*/ 1362613 w 297391"/>
              <a:gd name="T115" fmla="*/ 2440 h 2946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7391" h="294625">
                <a:moveTo>
                  <a:pt x="229493" y="161634"/>
                </a:moveTo>
                <a:cubicBezTo>
                  <a:pt x="232007" y="161634"/>
                  <a:pt x="234161" y="163808"/>
                  <a:pt x="234161" y="166345"/>
                </a:cubicBezTo>
                <a:cubicBezTo>
                  <a:pt x="234161" y="239542"/>
                  <a:pt x="181736" y="260559"/>
                  <a:pt x="181018" y="260921"/>
                </a:cubicBezTo>
                <a:cubicBezTo>
                  <a:pt x="180659" y="260921"/>
                  <a:pt x="179940" y="261284"/>
                  <a:pt x="179581" y="261284"/>
                </a:cubicBezTo>
                <a:cubicBezTo>
                  <a:pt x="177786" y="261284"/>
                  <a:pt x="175991" y="259834"/>
                  <a:pt x="175272" y="258023"/>
                </a:cubicBezTo>
                <a:cubicBezTo>
                  <a:pt x="174195" y="255848"/>
                  <a:pt x="175631" y="252949"/>
                  <a:pt x="177786" y="252225"/>
                </a:cubicBezTo>
                <a:cubicBezTo>
                  <a:pt x="179581" y="251500"/>
                  <a:pt x="225184" y="233020"/>
                  <a:pt x="225184" y="166345"/>
                </a:cubicBezTo>
                <a:cubicBezTo>
                  <a:pt x="225184" y="163808"/>
                  <a:pt x="226980" y="161634"/>
                  <a:pt x="229493" y="161634"/>
                </a:cubicBezTo>
                <a:close/>
                <a:moveTo>
                  <a:pt x="178065" y="107648"/>
                </a:moveTo>
                <a:cubicBezTo>
                  <a:pt x="148256" y="135335"/>
                  <a:pt x="109109" y="146482"/>
                  <a:pt x="96898" y="149358"/>
                </a:cubicBezTo>
                <a:cubicBezTo>
                  <a:pt x="98335" y="248600"/>
                  <a:pt x="166573" y="280601"/>
                  <a:pt x="178065" y="285276"/>
                </a:cubicBezTo>
                <a:cubicBezTo>
                  <a:pt x="189199" y="280601"/>
                  <a:pt x="257437" y="248600"/>
                  <a:pt x="258873" y="149358"/>
                </a:cubicBezTo>
                <a:cubicBezTo>
                  <a:pt x="247022" y="146482"/>
                  <a:pt x="207515" y="135335"/>
                  <a:pt x="178065" y="107648"/>
                </a:cubicBezTo>
                <a:close/>
                <a:moveTo>
                  <a:pt x="19323" y="63781"/>
                </a:moveTo>
                <a:cubicBezTo>
                  <a:pt x="33689" y="81040"/>
                  <a:pt x="55956" y="114120"/>
                  <a:pt x="63139" y="155830"/>
                </a:cubicBezTo>
                <a:cubicBezTo>
                  <a:pt x="66012" y="171652"/>
                  <a:pt x="72836" y="182798"/>
                  <a:pt x="82892" y="188911"/>
                </a:cubicBezTo>
                <a:cubicBezTo>
                  <a:pt x="86124" y="191069"/>
                  <a:pt x="89715" y="192507"/>
                  <a:pt x="93307" y="193226"/>
                </a:cubicBezTo>
                <a:cubicBezTo>
                  <a:pt x="89715" y="179203"/>
                  <a:pt x="87561" y="163741"/>
                  <a:pt x="87561" y="145762"/>
                </a:cubicBezTo>
                <a:cubicBezTo>
                  <a:pt x="87561" y="143605"/>
                  <a:pt x="89356" y="141807"/>
                  <a:pt x="91152" y="141448"/>
                </a:cubicBezTo>
                <a:cubicBezTo>
                  <a:pt x="91511" y="141448"/>
                  <a:pt x="97976" y="140009"/>
                  <a:pt x="107314" y="137133"/>
                </a:cubicBezTo>
                <a:cubicBezTo>
                  <a:pt x="93307" y="109805"/>
                  <a:pt x="67808" y="82119"/>
                  <a:pt x="19323" y="63781"/>
                </a:cubicBezTo>
                <a:close/>
                <a:moveTo>
                  <a:pt x="28661" y="57668"/>
                </a:moveTo>
                <a:cubicBezTo>
                  <a:pt x="76427" y="77444"/>
                  <a:pt x="101926" y="105850"/>
                  <a:pt x="115933" y="133897"/>
                </a:cubicBezTo>
                <a:cubicBezTo>
                  <a:pt x="126348" y="130301"/>
                  <a:pt x="138918" y="124548"/>
                  <a:pt x="151488" y="116637"/>
                </a:cubicBezTo>
                <a:cubicBezTo>
                  <a:pt x="148256" y="109805"/>
                  <a:pt x="143587" y="102614"/>
                  <a:pt x="137123" y="95423"/>
                </a:cubicBezTo>
                <a:cubicBezTo>
                  <a:pt x="109828" y="64500"/>
                  <a:pt x="58470" y="58387"/>
                  <a:pt x="28661" y="57668"/>
                </a:cubicBezTo>
                <a:close/>
                <a:moveTo>
                  <a:pt x="276112" y="22790"/>
                </a:moveTo>
                <a:cubicBezTo>
                  <a:pt x="210389" y="33217"/>
                  <a:pt x="170523" y="61264"/>
                  <a:pt x="146101" y="91827"/>
                </a:cubicBezTo>
                <a:cubicBezTo>
                  <a:pt x="151488" y="98659"/>
                  <a:pt x="155798" y="105131"/>
                  <a:pt x="158671" y="111603"/>
                </a:cubicBezTo>
                <a:cubicBezTo>
                  <a:pt x="164418" y="107648"/>
                  <a:pt x="169805" y="103333"/>
                  <a:pt x="174833" y="98659"/>
                </a:cubicBezTo>
                <a:cubicBezTo>
                  <a:pt x="176629" y="96501"/>
                  <a:pt x="179143" y="96501"/>
                  <a:pt x="180939" y="98659"/>
                </a:cubicBezTo>
                <a:cubicBezTo>
                  <a:pt x="187762" y="105131"/>
                  <a:pt x="195304" y="110525"/>
                  <a:pt x="202847" y="115559"/>
                </a:cubicBezTo>
                <a:cubicBezTo>
                  <a:pt x="223677" y="70253"/>
                  <a:pt x="257437" y="38251"/>
                  <a:pt x="276112" y="22790"/>
                </a:cubicBezTo>
                <a:close/>
                <a:moveTo>
                  <a:pt x="195529" y="9531"/>
                </a:moveTo>
                <a:cubicBezTo>
                  <a:pt x="167560" y="11194"/>
                  <a:pt x="138559" y="18115"/>
                  <a:pt x="116292" y="35734"/>
                </a:cubicBezTo>
                <a:cubicBezTo>
                  <a:pt x="106954" y="42926"/>
                  <a:pt x="99412" y="50477"/>
                  <a:pt x="93307" y="58387"/>
                </a:cubicBezTo>
                <a:cubicBezTo>
                  <a:pt x="110546" y="63781"/>
                  <a:pt x="127067" y="72410"/>
                  <a:pt x="139996" y="85355"/>
                </a:cubicBezTo>
                <a:cubicBezTo>
                  <a:pt x="164418" y="54432"/>
                  <a:pt x="204283" y="26385"/>
                  <a:pt x="268570" y="14879"/>
                </a:cubicBezTo>
                <a:cubicBezTo>
                  <a:pt x="250433" y="11463"/>
                  <a:pt x="223497" y="7868"/>
                  <a:pt x="195529" y="9531"/>
                </a:cubicBezTo>
                <a:close/>
                <a:moveTo>
                  <a:pt x="225114" y="406"/>
                </a:moveTo>
                <a:cubicBezTo>
                  <a:pt x="262196" y="2384"/>
                  <a:pt x="291735" y="10924"/>
                  <a:pt x="294070" y="11643"/>
                </a:cubicBezTo>
                <a:cubicBezTo>
                  <a:pt x="295865" y="12003"/>
                  <a:pt x="296943" y="13441"/>
                  <a:pt x="297302" y="15239"/>
                </a:cubicBezTo>
                <a:cubicBezTo>
                  <a:pt x="297661" y="16677"/>
                  <a:pt x="296943" y="18475"/>
                  <a:pt x="295147" y="19554"/>
                </a:cubicBezTo>
                <a:cubicBezTo>
                  <a:pt x="294788" y="19913"/>
                  <a:pt x="239120" y="57668"/>
                  <a:pt x="210389" y="120233"/>
                </a:cubicBezTo>
                <a:cubicBezTo>
                  <a:pt x="237684" y="136054"/>
                  <a:pt x="264261" y="141448"/>
                  <a:pt x="264620" y="141448"/>
                </a:cubicBezTo>
                <a:cubicBezTo>
                  <a:pt x="266775" y="141807"/>
                  <a:pt x="268211" y="143605"/>
                  <a:pt x="268211" y="145762"/>
                </a:cubicBezTo>
                <a:cubicBezTo>
                  <a:pt x="268211" y="261544"/>
                  <a:pt x="180220" y="294265"/>
                  <a:pt x="179502" y="294265"/>
                </a:cubicBezTo>
                <a:cubicBezTo>
                  <a:pt x="178784" y="294625"/>
                  <a:pt x="178425" y="294625"/>
                  <a:pt x="178065" y="294625"/>
                </a:cubicBezTo>
                <a:cubicBezTo>
                  <a:pt x="177347" y="294625"/>
                  <a:pt x="176988" y="294625"/>
                  <a:pt x="176270" y="294265"/>
                </a:cubicBezTo>
                <a:cubicBezTo>
                  <a:pt x="175551" y="294265"/>
                  <a:pt x="118088" y="272691"/>
                  <a:pt x="96180" y="202934"/>
                </a:cubicBezTo>
                <a:cubicBezTo>
                  <a:pt x="90434" y="201856"/>
                  <a:pt x="83969" y="200058"/>
                  <a:pt x="78223" y="196822"/>
                </a:cubicBezTo>
                <a:cubicBezTo>
                  <a:pt x="65653" y="189271"/>
                  <a:pt x="57751" y="175967"/>
                  <a:pt x="54519" y="157628"/>
                </a:cubicBezTo>
                <a:cubicBezTo>
                  <a:pt x="44104" y="99738"/>
                  <a:pt x="2084" y="57668"/>
                  <a:pt x="1366" y="57308"/>
                </a:cubicBezTo>
                <a:cubicBezTo>
                  <a:pt x="288" y="56230"/>
                  <a:pt x="-430" y="54072"/>
                  <a:pt x="288" y="52634"/>
                </a:cubicBezTo>
                <a:cubicBezTo>
                  <a:pt x="647" y="50836"/>
                  <a:pt x="2443" y="49757"/>
                  <a:pt x="3880" y="49398"/>
                </a:cubicBezTo>
                <a:cubicBezTo>
                  <a:pt x="6394" y="49398"/>
                  <a:pt x="45541" y="45443"/>
                  <a:pt x="83969" y="55870"/>
                </a:cubicBezTo>
                <a:cubicBezTo>
                  <a:pt x="90793" y="46521"/>
                  <a:pt x="99412" y="37172"/>
                  <a:pt x="110905" y="28543"/>
                </a:cubicBezTo>
                <a:cubicBezTo>
                  <a:pt x="143408" y="3013"/>
                  <a:pt x="188032" y="-1571"/>
                  <a:pt x="225114" y="406"/>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16" name="Freeform 683">
            <a:extLst>
              <a:ext uri="{FF2B5EF4-FFF2-40B4-BE49-F238E27FC236}">
                <a16:creationId xmlns:a16="http://schemas.microsoft.com/office/drawing/2014/main" id="{5BB0A8BE-B5E1-5141-AF6A-1D0CFA50EEF9}"/>
              </a:ext>
            </a:extLst>
          </p:cNvPr>
          <p:cNvSpPr>
            <a:spLocks noChangeArrowheads="1"/>
          </p:cNvSpPr>
          <p:nvPr/>
        </p:nvSpPr>
        <p:spPr bwMode="auto">
          <a:xfrm>
            <a:off x="6162708" y="7489544"/>
            <a:ext cx="893564" cy="885658"/>
          </a:xfrm>
          <a:custGeom>
            <a:avLst/>
            <a:gdLst>
              <a:gd name="T0" fmla="*/ 1196395 w 297522"/>
              <a:gd name="T1" fmla="*/ 837905 h 293327"/>
              <a:gd name="T2" fmla="*/ 552851 w 297522"/>
              <a:gd name="T3" fmla="*/ 837905 h 293327"/>
              <a:gd name="T4" fmla="*/ 901175 w 297522"/>
              <a:gd name="T5" fmla="*/ 715132 h 293327"/>
              <a:gd name="T6" fmla="*/ 901175 w 297522"/>
              <a:gd name="T7" fmla="*/ 715132 h 293327"/>
              <a:gd name="T8" fmla="*/ 848075 w 297522"/>
              <a:gd name="T9" fmla="*/ 936992 h 293327"/>
              <a:gd name="T10" fmla="*/ 1522821 w 297522"/>
              <a:gd name="T11" fmla="*/ 626783 h 293327"/>
              <a:gd name="T12" fmla="*/ 1522821 w 297522"/>
              <a:gd name="T13" fmla="*/ 932704 h 293327"/>
              <a:gd name="T14" fmla="*/ 1580068 w 297522"/>
              <a:gd name="T15" fmla="*/ 611588 h 293327"/>
              <a:gd name="T16" fmla="*/ 182249 w 297522"/>
              <a:gd name="T17" fmla="*/ 611588 h 293327"/>
              <a:gd name="T18" fmla="*/ 237711 w 297522"/>
              <a:gd name="T19" fmla="*/ 932704 h 293327"/>
              <a:gd name="T20" fmla="*/ 241980 w 297522"/>
              <a:gd name="T21" fmla="*/ 626783 h 293327"/>
              <a:gd name="T22" fmla="*/ 1113567 w 297522"/>
              <a:gd name="T23" fmla="*/ 721593 h 293327"/>
              <a:gd name="T24" fmla="*/ 1158167 w 297522"/>
              <a:gd name="T25" fmla="*/ 540650 h 293327"/>
              <a:gd name="T26" fmla="*/ 1064715 w 297522"/>
              <a:gd name="T27" fmla="*/ 700054 h 293327"/>
              <a:gd name="T28" fmla="*/ 644184 w 297522"/>
              <a:gd name="T29" fmla="*/ 540650 h 293327"/>
              <a:gd name="T30" fmla="*/ 848075 w 297522"/>
              <a:gd name="T31" fmla="*/ 540650 h 293327"/>
              <a:gd name="T32" fmla="*/ 516749 w 297522"/>
              <a:gd name="T33" fmla="*/ 794827 h 293327"/>
              <a:gd name="T34" fmla="*/ 423297 w 297522"/>
              <a:gd name="T35" fmla="*/ 540650 h 293327"/>
              <a:gd name="T36" fmla="*/ 1743337 w 297522"/>
              <a:gd name="T37" fmla="*/ 611588 h 293327"/>
              <a:gd name="T38" fmla="*/ 1331989 w 297522"/>
              <a:gd name="T39" fmla="*/ 1761522 h 293327"/>
              <a:gd name="T40" fmla="*/ 1378633 w 297522"/>
              <a:gd name="T41" fmla="*/ 1668221 h 293327"/>
              <a:gd name="T42" fmla="*/ 1645802 w 297522"/>
              <a:gd name="T43" fmla="*/ 568200 h 293327"/>
              <a:gd name="T44" fmla="*/ 1404078 w 297522"/>
              <a:gd name="T45" fmla="*/ 1368812 h 293327"/>
              <a:gd name="T46" fmla="*/ 1361675 w 297522"/>
              <a:gd name="T47" fmla="*/ 1338436 h 293327"/>
              <a:gd name="T48" fmla="*/ 1438005 w 297522"/>
              <a:gd name="T49" fmla="*/ 965245 h 293327"/>
              <a:gd name="T50" fmla="*/ 1071180 w 297522"/>
              <a:gd name="T51" fmla="*/ 1433901 h 293327"/>
              <a:gd name="T52" fmla="*/ 1028778 w 297522"/>
              <a:gd name="T53" fmla="*/ 1592284 h 293327"/>
              <a:gd name="T54" fmla="*/ 1196285 w 297522"/>
              <a:gd name="T55" fmla="*/ 1203916 h 293327"/>
              <a:gd name="T56" fmla="*/ 1448607 w 297522"/>
              <a:gd name="T57" fmla="*/ 726583 h 293327"/>
              <a:gd name="T58" fmla="*/ 1590671 w 297522"/>
              <a:gd name="T59" fmla="*/ 557347 h 293327"/>
              <a:gd name="T60" fmla="*/ 171580 w 297522"/>
              <a:gd name="T61" fmla="*/ 557347 h 293327"/>
              <a:gd name="T62" fmla="*/ 314509 w 297522"/>
              <a:gd name="T63" fmla="*/ 726583 h 293327"/>
              <a:gd name="T64" fmla="*/ 568358 w 297522"/>
              <a:gd name="T65" fmla="*/ 1203916 h 293327"/>
              <a:gd name="T66" fmla="*/ 736889 w 297522"/>
              <a:gd name="T67" fmla="*/ 1592284 h 293327"/>
              <a:gd name="T68" fmla="*/ 694225 w 297522"/>
              <a:gd name="T69" fmla="*/ 1433901 h 293327"/>
              <a:gd name="T70" fmla="*/ 323042 w 297522"/>
              <a:gd name="T71" fmla="*/ 965245 h 293327"/>
              <a:gd name="T72" fmla="*/ 401967 w 297522"/>
              <a:gd name="T73" fmla="*/ 1338436 h 293327"/>
              <a:gd name="T74" fmla="*/ 357174 w 297522"/>
              <a:gd name="T75" fmla="*/ 1368812 h 293327"/>
              <a:gd name="T76" fmla="*/ 116120 w 297522"/>
              <a:gd name="T77" fmla="*/ 568200 h 293327"/>
              <a:gd name="T78" fmla="*/ 384903 w 297522"/>
              <a:gd name="T79" fmla="*/ 1668221 h 293327"/>
              <a:gd name="T80" fmla="*/ 431836 w 297522"/>
              <a:gd name="T81" fmla="*/ 1761522 h 293327"/>
              <a:gd name="T82" fmla="*/ 20121 w 297522"/>
              <a:gd name="T83" fmla="*/ 609418 h 293327"/>
              <a:gd name="T84" fmla="*/ 1064715 w 297522"/>
              <a:gd name="T85" fmla="*/ 329561 h 293327"/>
              <a:gd name="T86" fmla="*/ 1102943 w 297522"/>
              <a:gd name="T87" fmla="*/ 486804 h 293327"/>
              <a:gd name="T88" fmla="*/ 644184 w 297522"/>
              <a:gd name="T89" fmla="*/ 486804 h 293327"/>
              <a:gd name="T90" fmla="*/ 684538 w 297522"/>
              <a:gd name="T91" fmla="*/ 329561 h 293327"/>
              <a:gd name="T92" fmla="*/ 1158167 w 297522"/>
              <a:gd name="T93" fmla="*/ 486804 h 293327"/>
              <a:gd name="T94" fmla="*/ 518876 w 297522"/>
              <a:gd name="T95" fmla="*/ 232634 h 293327"/>
              <a:gd name="T96" fmla="*/ 635686 w 297522"/>
              <a:gd name="T97" fmla="*/ 308023 h 293327"/>
              <a:gd name="T98" fmla="*/ 901175 w 297522"/>
              <a:gd name="T99" fmla="*/ 314486 h 293327"/>
              <a:gd name="T100" fmla="*/ 848075 w 297522"/>
              <a:gd name="T101" fmla="*/ 90470 h 293327"/>
              <a:gd name="T102" fmla="*/ 848075 w 297522"/>
              <a:gd name="T103" fmla="*/ 90470 h 293327"/>
              <a:gd name="T104" fmla="*/ 1196395 w 297522"/>
              <a:gd name="T105" fmla="*/ 191710 h 293327"/>
              <a:gd name="T106" fmla="*/ 552851 w 297522"/>
              <a:gd name="T107" fmla="*/ 191710 h 293327"/>
              <a:gd name="T108" fmla="*/ 873560 w 297522"/>
              <a:gd name="T109" fmla="*/ 0 h 293327"/>
              <a:gd name="T110" fmla="*/ 1381174 w 297522"/>
              <a:gd name="T111" fmla="*/ 514805 h 293327"/>
              <a:gd name="T112" fmla="*/ 873560 w 297522"/>
              <a:gd name="T113" fmla="*/ 1027454 h 293327"/>
              <a:gd name="T114" fmla="*/ 368076 w 297522"/>
              <a:gd name="T115" fmla="*/ 514805 h 293327"/>
              <a:gd name="T116" fmla="*/ 873560 w 297522"/>
              <a:gd name="T117" fmla="*/ 0 h 293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7522" h="293327">
                <a:moveTo>
                  <a:pt x="184112" y="128408"/>
                </a:moveTo>
                <a:cubicBezTo>
                  <a:pt x="176580" y="142038"/>
                  <a:pt x="166895" y="153875"/>
                  <a:pt x="160080" y="161048"/>
                </a:cubicBezTo>
                <a:cubicBezTo>
                  <a:pt x="175862" y="158538"/>
                  <a:pt x="190568" y="151005"/>
                  <a:pt x="202046" y="139527"/>
                </a:cubicBezTo>
                <a:cubicBezTo>
                  <a:pt x="196666" y="135582"/>
                  <a:pt x="190568" y="131636"/>
                  <a:pt x="184112" y="128408"/>
                </a:cubicBezTo>
                <a:close/>
                <a:moveTo>
                  <a:pt x="111300" y="128408"/>
                </a:moveTo>
                <a:cubicBezTo>
                  <a:pt x="104485" y="131636"/>
                  <a:pt x="98387" y="135582"/>
                  <a:pt x="93365" y="139527"/>
                </a:cubicBezTo>
                <a:cubicBezTo>
                  <a:pt x="104843" y="151005"/>
                  <a:pt x="119549" y="158538"/>
                  <a:pt x="135331" y="161048"/>
                </a:cubicBezTo>
                <a:cubicBezTo>
                  <a:pt x="128158" y="153875"/>
                  <a:pt x="118832" y="142397"/>
                  <a:pt x="111300" y="128408"/>
                </a:cubicBezTo>
                <a:close/>
                <a:moveTo>
                  <a:pt x="152189" y="119083"/>
                </a:moveTo>
                <a:lnTo>
                  <a:pt x="152189" y="156027"/>
                </a:lnTo>
                <a:cubicBezTo>
                  <a:pt x="158646" y="149212"/>
                  <a:pt x="168330" y="138093"/>
                  <a:pt x="175504" y="124463"/>
                </a:cubicBezTo>
                <a:cubicBezTo>
                  <a:pt x="168330" y="121593"/>
                  <a:pt x="160439" y="119800"/>
                  <a:pt x="152189" y="119083"/>
                </a:cubicBezTo>
                <a:close/>
                <a:moveTo>
                  <a:pt x="143222" y="119083"/>
                </a:moveTo>
                <a:cubicBezTo>
                  <a:pt x="134973" y="119800"/>
                  <a:pt x="127082" y="121593"/>
                  <a:pt x="119549" y="124463"/>
                </a:cubicBezTo>
                <a:cubicBezTo>
                  <a:pt x="127082" y="138093"/>
                  <a:pt x="136766" y="149212"/>
                  <a:pt x="143222" y="156027"/>
                </a:cubicBezTo>
                <a:lnTo>
                  <a:pt x="143222" y="119083"/>
                </a:lnTo>
                <a:close/>
                <a:moveTo>
                  <a:pt x="261111" y="100758"/>
                </a:moveTo>
                <a:cubicBezTo>
                  <a:pt x="259321" y="101119"/>
                  <a:pt x="257888" y="102203"/>
                  <a:pt x="257172" y="104371"/>
                </a:cubicBezTo>
                <a:cubicBezTo>
                  <a:pt x="255024" y="107983"/>
                  <a:pt x="254666" y="113764"/>
                  <a:pt x="253591" y="121713"/>
                </a:cubicBezTo>
                <a:cubicBezTo>
                  <a:pt x="252875" y="130022"/>
                  <a:pt x="251443" y="140139"/>
                  <a:pt x="248936" y="151700"/>
                </a:cubicBezTo>
                <a:cubicBezTo>
                  <a:pt x="251443" y="152061"/>
                  <a:pt x="254666" y="153145"/>
                  <a:pt x="257172" y="155313"/>
                </a:cubicBezTo>
                <a:cubicBezTo>
                  <a:pt x="258246" y="155674"/>
                  <a:pt x="258604" y="156035"/>
                  <a:pt x="259321" y="156758"/>
                </a:cubicBezTo>
                <a:cubicBezTo>
                  <a:pt x="263976" y="136887"/>
                  <a:pt x="265408" y="121351"/>
                  <a:pt x="266124" y="110513"/>
                </a:cubicBezTo>
                <a:cubicBezTo>
                  <a:pt x="266124" y="107261"/>
                  <a:pt x="266482" y="104371"/>
                  <a:pt x="266840" y="101841"/>
                </a:cubicBezTo>
                <a:cubicBezTo>
                  <a:pt x="265050" y="100758"/>
                  <a:pt x="262901" y="100396"/>
                  <a:pt x="261111" y="100758"/>
                </a:cubicBezTo>
                <a:close/>
                <a:moveTo>
                  <a:pt x="36542" y="100758"/>
                </a:moveTo>
                <a:cubicBezTo>
                  <a:pt x="34380" y="100396"/>
                  <a:pt x="32579" y="100758"/>
                  <a:pt x="30778" y="101841"/>
                </a:cubicBezTo>
                <a:cubicBezTo>
                  <a:pt x="30778" y="104371"/>
                  <a:pt x="31138" y="107261"/>
                  <a:pt x="31498" y="110513"/>
                </a:cubicBezTo>
                <a:cubicBezTo>
                  <a:pt x="32219" y="121351"/>
                  <a:pt x="33660" y="136887"/>
                  <a:pt x="37983" y="156758"/>
                </a:cubicBezTo>
                <a:cubicBezTo>
                  <a:pt x="39064" y="156035"/>
                  <a:pt x="39784" y="155674"/>
                  <a:pt x="40144" y="155313"/>
                </a:cubicBezTo>
                <a:cubicBezTo>
                  <a:pt x="43387" y="153145"/>
                  <a:pt x="45908" y="152061"/>
                  <a:pt x="48791" y="151700"/>
                </a:cubicBezTo>
                <a:cubicBezTo>
                  <a:pt x="45908" y="140139"/>
                  <a:pt x="44828" y="130022"/>
                  <a:pt x="43747" y="121713"/>
                </a:cubicBezTo>
                <a:cubicBezTo>
                  <a:pt x="43026" y="113764"/>
                  <a:pt x="42306" y="107983"/>
                  <a:pt x="40865" y="104371"/>
                </a:cubicBezTo>
                <a:cubicBezTo>
                  <a:pt x="39784" y="102203"/>
                  <a:pt x="37983" y="101119"/>
                  <a:pt x="36542" y="100758"/>
                </a:cubicBezTo>
                <a:close/>
                <a:moveTo>
                  <a:pt x="195590" y="90029"/>
                </a:moveTo>
                <a:cubicBezTo>
                  <a:pt x="194872" y="100790"/>
                  <a:pt x="192003" y="111192"/>
                  <a:pt x="188058" y="120159"/>
                </a:cubicBezTo>
                <a:cubicBezTo>
                  <a:pt x="195590" y="123745"/>
                  <a:pt x="202046" y="128408"/>
                  <a:pt x="207785" y="132354"/>
                </a:cubicBezTo>
                <a:cubicBezTo>
                  <a:pt x="217111" y="120517"/>
                  <a:pt x="223208" y="106170"/>
                  <a:pt x="223926" y="90029"/>
                </a:cubicBezTo>
                <a:lnTo>
                  <a:pt x="195590" y="90029"/>
                </a:lnTo>
                <a:close/>
                <a:moveTo>
                  <a:pt x="152189" y="90029"/>
                </a:moveTo>
                <a:lnTo>
                  <a:pt x="152189" y="109757"/>
                </a:lnTo>
                <a:cubicBezTo>
                  <a:pt x="161874" y="110474"/>
                  <a:pt x="171199" y="112985"/>
                  <a:pt x="179808" y="116572"/>
                </a:cubicBezTo>
                <a:cubicBezTo>
                  <a:pt x="183395" y="108322"/>
                  <a:pt x="185547" y="99355"/>
                  <a:pt x="186264" y="90029"/>
                </a:cubicBezTo>
                <a:lnTo>
                  <a:pt x="152189" y="90029"/>
                </a:lnTo>
                <a:close/>
                <a:moveTo>
                  <a:pt x="108789" y="90029"/>
                </a:moveTo>
                <a:cubicBezTo>
                  <a:pt x="109506" y="99355"/>
                  <a:pt x="112376" y="108322"/>
                  <a:pt x="115604" y="116572"/>
                </a:cubicBezTo>
                <a:cubicBezTo>
                  <a:pt x="124212" y="112985"/>
                  <a:pt x="133538" y="110474"/>
                  <a:pt x="143222" y="109757"/>
                </a:cubicBezTo>
                <a:lnTo>
                  <a:pt x="143222" y="90029"/>
                </a:lnTo>
                <a:lnTo>
                  <a:pt x="108789" y="90029"/>
                </a:lnTo>
                <a:close/>
                <a:moveTo>
                  <a:pt x="71486" y="90029"/>
                </a:moveTo>
                <a:cubicBezTo>
                  <a:pt x="72562" y="106170"/>
                  <a:pt x="78301" y="120517"/>
                  <a:pt x="87268" y="132354"/>
                </a:cubicBezTo>
                <a:cubicBezTo>
                  <a:pt x="93365" y="128408"/>
                  <a:pt x="99822" y="123745"/>
                  <a:pt x="107354" y="120159"/>
                </a:cubicBezTo>
                <a:cubicBezTo>
                  <a:pt x="103409" y="111192"/>
                  <a:pt x="100539" y="100790"/>
                  <a:pt x="100180" y="90029"/>
                </a:cubicBezTo>
                <a:lnTo>
                  <a:pt x="71486" y="90029"/>
                </a:lnTo>
                <a:close/>
                <a:moveTo>
                  <a:pt x="274360" y="86306"/>
                </a:moveTo>
                <a:cubicBezTo>
                  <a:pt x="279731" y="84138"/>
                  <a:pt x="283670" y="85222"/>
                  <a:pt x="285819" y="86667"/>
                </a:cubicBezTo>
                <a:cubicBezTo>
                  <a:pt x="292622" y="90641"/>
                  <a:pt x="294055" y="100758"/>
                  <a:pt x="294413" y="101841"/>
                </a:cubicBezTo>
                <a:cubicBezTo>
                  <a:pt x="309452" y="183132"/>
                  <a:pt x="266482" y="250694"/>
                  <a:pt x="239626" y="283572"/>
                </a:cubicBezTo>
                <a:cubicBezTo>
                  <a:pt x="236403" y="287907"/>
                  <a:pt x="231748" y="291159"/>
                  <a:pt x="226377" y="292966"/>
                </a:cubicBezTo>
                <a:cubicBezTo>
                  <a:pt x="226019" y="293327"/>
                  <a:pt x="225661" y="293327"/>
                  <a:pt x="224945" y="293327"/>
                </a:cubicBezTo>
                <a:cubicBezTo>
                  <a:pt x="223154" y="293327"/>
                  <a:pt x="221364" y="292243"/>
                  <a:pt x="221006" y="290436"/>
                </a:cubicBezTo>
                <a:cubicBezTo>
                  <a:pt x="219931" y="288269"/>
                  <a:pt x="221006" y="285740"/>
                  <a:pt x="223154" y="284656"/>
                </a:cubicBezTo>
                <a:cubicBezTo>
                  <a:pt x="226735" y="283211"/>
                  <a:pt x="230316" y="281043"/>
                  <a:pt x="232822" y="277791"/>
                </a:cubicBezTo>
                <a:cubicBezTo>
                  <a:pt x="258604" y="245997"/>
                  <a:pt x="300142" y="181326"/>
                  <a:pt x="285103" y="102925"/>
                </a:cubicBezTo>
                <a:cubicBezTo>
                  <a:pt x="285103" y="100758"/>
                  <a:pt x="283670" y="95700"/>
                  <a:pt x="281164" y="94254"/>
                </a:cubicBezTo>
                <a:cubicBezTo>
                  <a:pt x="280806" y="94254"/>
                  <a:pt x="280089" y="93532"/>
                  <a:pt x="277941" y="94616"/>
                </a:cubicBezTo>
                <a:cubicBezTo>
                  <a:pt x="276150" y="95338"/>
                  <a:pt x="275434" y="104371"/>
                  <a:pt x="275076" y="111235"/>
                </a:cubicBezTo>
                <a:cubicBezTo>
                  <a:pt x="273644" y="124964"/>
                  <a:pt x="272570" y="145558"/>
                  <a:pt x="264334" y="173378"/>
                </a:cubicBezTo>
                <a:cubicBezTo>
                  <a:pt x="262543" y="186023"/>
                  <a:pt x="253591" y="204087"/>
                  <a:pt x="237119" y="227933"/>
                </a:cubicBezTo>
                <a:cubicBezTo>
                  <a:pt x="236403" y="229017"/>
                  <a:pt x="234971" y="229739"/>
                  <a:pt x="233539" y="229739"/>
                </a:cubicBezTo>
                <a:cubicBezTo>
                  <a:pt x="232822" y="229739"/>
                  <a:pt x="231748" y="229739"/>
                  <a:pt x="231032" y="229017"/>
                </a:cubicBezTo>
                <a:cubicBezTo>
                  <a:pt x="229242" y="227571"/>
                  <a:pt x="228525" y="224681"/>
                  <a:pt x="229958" y="222875"/>
                </a:cubicBezTo>
                <a:cubicBezTo>
                  <a:pt x="249294" y="194333"/>
                  <a:pt x="254666" y="179520"/>
                  <a:pt x="255382" y="171932"/>
                </a:cubicBezTo>
                <a:cubicBezTo>
                  <a:pt x="256098" y="164706"/>
                  <a:pt x="253591" y="163261"/>
                  <a:pt x="252517" y="162900"/>
                </a:cubicBezTo>
                <a:cubicBezTo>
                  <a:pt x="248936" y="160371"/>
                  <a:pt x="245713" y="159648"/>
                  <a:pt x="242849" y="160732"/>
                </a:cubicBezTo>
                <a:cubicBezTo>
                  <a:pt x="239626" y="161816"/>
                  <a:pt x="237478" y="165429"/>
                  <a:pt x="237478" y="165429"/>
                </a:cubicBezTo>
                <a:cubicBezTo>
                  <a:pt x="221006" y="199029"/>
                  <a:pt x="214202" y="203365"/>
                  <a:pt x="206682" y="208062"/>
                </a:cubicBezTo>
                <a:cubicBezTo>
                  <a:pt x="200595" y="212036"/>
                  <a:pt x="194507" y="215649"/>
                  <a:pt x="180900" y="238772"/>
                </a:cubicBezTo>
                <a:cubicBezTo>
                  <a:pt x="176961" y="244914"/>
                  <a:pt x="175887" y="252501"/>
                  <a:pt x="178036" y="259365"/>
                </a:cubicBezTo>
                <a:cubicBezTo>
                  <a:pt x="178752" y="262256"/>
                  <a:pt x="177320" y="264423"/>
                  <a:pt x="174813" y="265146"/>
                </a:cubicBezTo>
                <a:cubicBezTo>
                  <a:pt x="174455" y="265146"/>
                  <a:pt x="174097" y="265146"/>
                  <a:pt x="173739" y="265146"/>
                </a:cubicBezTo>
                <a:cubicBezTo>
                  <a:pt x="171590" y="265146"/>
                  <a:pt x="169800" y="264062"/>
                  <a:pt x="169442" y="262256"/>
                </a:cubicBezTo>
                <a:cubicBezTo>
                  <a:pt x="166935" y="252501"/>
                  <a:pt x="168009" y="242385"/>
                  <a:pt x="173023" y="234075"/>
                </a:cubicBezTo>
                <a:cubicBezTo>
                  <a:pt x="188062" y="209146"/>
                  <a:pt x="195582" y="204449"/>
                  <a:pt x="202027" y="200475"/>
                </a:cubicBezTo>
                <a:cubicBezTo>
                  <a:pt x="208473" y="196139"/>
                  <a:pt x="214202" y="192526"/>
                  <a:pt x="229600" y="161455"/>
                </a:cubicBezTo>
                <a:cubicBezTo>
                  <a:pt x="229958" y="160732"/>
                  <a:pt x="232822" y="154590"/>
                  <a:pt x="239626" y="152423"/>
                </a:cubicBezTo>
                <a:cubicBezTo>
                  <a:pt x="242849" y="140139"/>
                  <a:pt x="243923" y="129300"/>
                  <a:pt x="244639" y="120990"/>
                </a:cubicBezTo>
                <a:cubicBezTo>
                  <a:pt x="245713" y="112319"/>
                  <a:pt x="246430" y="105093"/>
                  <a:pt x="248936" y="100396"/>
                </a:cubicBezTo>
                <a:cubicBezTo>
                  <a:pt x="251085" y="95700"/>
                  <a:pt x="255024" y="92809"/>
                  <a:pt x="259321" y="91725"/>
                </a:cubicBezTo>
                <a:cubicBezTo>
                  <a:pt x="262543" y="91364"/>
                  <a:pt x="265766" y="91725"/>
                  <a:pt x="268631" y="92809"/>
                </a:cubicBezTo>
                <a:cubicBezTo>
                  <a:pt x="269705" y="89919"/>
                  <a:pt x="271495" y="87390"/>
                  <a:pt x="274360" y="86306"/>
                </a:cubicBezTo>
                <a:close/>
                <a:moveTo>
                  <a:pt x="23212" y="86306"/>
                </a:moveTo>
                <a:cubicBezTo>
                  <a:pt x="26094" y="87390"/>
                  <a:pt x="27896" y="89919"/>
                  <a:pt x="28976" y="92809"/>
                </a:cubicBezTo>
                <a:cubicBezTo>
                  <a:pt x="32219" y="91725"/>
                  <a:pt x="35101" y="91364"/>
                  <a:pt x="37983" y="91725"/>
                </a:cubicBezTo>
                <a:cubicBezTo>
                  <a:pt x="43026" y="92809"/>
                  <a:pt x="46629" y="95700"/>
                  <a:pt x="48791" y="100396"/>
                </a:cubicBezTo>
                <a:cubicBezTo>
                  <a:pt x="51312" y="105093"/>
                  <a:pt x="52033" y="112319"/>
                  <a:pt x="53114" y="120990"/>
                </a:cubicBezTo>
                <a:cubicBezTo>
                  <a:pt x="53834" y="129300"/>
                  <a:pt x="54915" y="140139"/>
                  <a:pt x="58157" y="152423"/>
                </a:cubicBezTo>
                <a:cubicBezTo>
                  <a:pt x="65002" y="154590"/>
                  <a:pt x="67884" y="161094"/>
                  <a:pt x="68245" y="161816"/>
                </a:cubicBezTo>
                <a:cubicBezTo>
                  <a:pt x="83736" y="192526"/>
                  <a:pt x="89500" y="196139"/>
                  <a:pt x="95984" y="200475"/>
                </a:cubicBezTo>
                <a:cubicBezTo>
                  <a:pt x="102829" y="204449"/>
                  <a:pt x="110034" y="209146"/>
                  <a:pt x="124805" y="234075"/>
                </a:cubicBezTo>
                <a:cubicBezTo>
                  <a:pt x="129849" y="242385"/>
                  <a:pt x="131650" y="252501"/>
                  <a:pt x="128768" y="262256"/>
                </a:cubicBezTo>
                <a:cubicBezTo>
                  <a:pt x="128408" y="264062"/>
                  <a:pt x="126246" y="265146"/>
                  <a:pt x="124445" y="265146"/>
                </a:cubicBezTo>
                <a:cubicBezTo>
                  <a:pt x="124084" y="265146"/>
                  <a:pt x="123724" y="265146"/>
                  <a:pt x="123364" y="265146"/>
                </a:cubicBezTo>
                <a:cubicBezTo>
                  <a:pt x="120842" y="264423"/>
                  <a:pt x="119401" y="262256"/>
                  <a:pt x="120122" y="259365"/>
                </a:cubicBezTo>
                <a:cubicBezTo>
                  <a:pt x="121923" y="252501"/>
                  <a:pt x="121202" y="244914"/>
                  <a:pt x="117240" y="238772"/>
                </a:cubicBezTo>
                <a:cubicBezTo>
                  <a:pt x="103190" y="215649"/>
                  <a:pt x="97065" y="212036"/>
                  <a:pt x="91301" y="208062"/>
                </a:cubicBezTo>
                <a:cubicBezTo>
                  <a:pt x="83375" y="203365"/>
                  <a:pt x="76531" y="199029"/>
                  <a:pt x="60319" y="165429"/>
                </a:cubicBezTo>
                <a:cubicBezTo>
                  <a:pt x="59958" y="165429"/>
                  <a:pt x="58157" y="161816"/>
                  <a:pt x="54555" y="160732"/>
                </a:cubicBezTo>
                <a:cubicBezTo>
                  <a:pt x="52033" y="159648"/>
                  <a:pt x="48791" y="160732"/>
                  <a:pt x="44828" y="162900"/>
                </a:cubicBezTo>
                <a:cubicBezTo>
                  <a:pt x="44107" y="163261"/>
                  <a:pt x="41225" y="164706"/>
                  <a:pt x="42306" y="171932"/>
                </a:cubicBezTo>
                <a:cubicBezTo>
                  <a:pt x="43026" y="179520"/>
                  <a:pt x="48070" y="194333"/>
                  <a:pt x="67884" y="222875"/>
                </a:cubicBezTo>
                <a:cubicBezTo>
                  <a:pt x="69325" y="224681"/>
                  <a:pt x="68965" y="227571"/>
                  <a:pt x="66804" y="229017"/>
                </a:cubicBezTo>
                <a:cubicBezTo>
                  <a:pt x="65723" y="229739"/>
                  <a:pt x="65002" y="229739"/>
                  <a:pt x="64282" y="229739"/>
                </a:cubicBezTo>
                <a:cubicBezTo>
                  <a:pt x="62841" y="229739"/>
                  <a:pt x="61400" y="229017"/>
                  <a:pt x="60319" y="227933"/>
                </a:cubicBezTo>
                <a:cubicBezTo>
                  <a:pt x="43747" y="204087"/>
                  <a:pt x="34741" y="186023"/>
                  <a:pt x="33299" y="173378"/>
                </a:cubicBezTo>
                <a:cubicBezTo>
                  <a:pt x="25374" y="145558"/>
                  <a:pt x="23573" y="124964"/>
                  <a:pt x="22492" y="111235"/>
                </a:cubicBezTo>
                <a:cubicBezTo>
                  <a:pt x="21771" y="104371"/>
                  <a:pt x="21411" y="95338"/>
                  <a:pt x="19610" y="94616"/>
                </a:cubicBezTo>
                <a:cubicBezTo>
                  <a:pt x="17448" y="93532"/>
                  <a:pt x="16728" y="94254"/>
                  <a:pt x="16007" y="94254"/>
                </a:cubicBezTo>
                <a:cubicBezTo>
                  <a:pt x="13846" y="95700"/>
                  <a:pt x="12405" y="100758"/>
                  <a:pt x="12044" y="102925"/>
                </a:cubicBezTo>
                <a:cubicBezTo>
                  <a:pt x="-2726" y="181326"/>
                  <a:pt x="38703" y="245997"/>
                  <a:pt x="65002" y="277791"/>
                </a:cubicBezTo>
                <a:cubicBezTo>
                  <a:pt x="67524" y="281043"/>
                  <a:pt x="70766" y="283211"/>
                  <a:pt x="74369" y="284656"/>
                </a:cubicBezTo>
                <a:cubicBezTo>
                  <a:pt x="76531" y="285740"/>
                  <a:pt x="77972" y="288269"/>
                  <a:pt x="77251" y="290436"/>
                </a:cubicBezTo>
                <a:cubicBezTo>
                  <a:pt x="76531" y="292243"/>
                  <a:pt x="74369" y="293327"/>
                  <a:pt x="72928" y="293327"/>
                </a:cubicBezTo>
                <a:cubicBezTo>
                  <a:pt x="72207" y="293327"/>
                  <a:pt x="71847" y="293327"/>
                  <a:pt x="71127" y="292966"/>
                </a:cubicBezTo>
                <a:cubicBezTo>
                  <a:pt x="66083" y="291159"/>
                  <a:pt x="61400" y="287907"/>
                  <a:pt x="58157" y="283572"/>
                </a:cubicBezTo>
                <a:cubicBezTo>
                  <a:pt x="30778" y="250694"/>
                  <a:pt x="-12453" y="183132"/>
                  <a:pt x="3398" y="101480"/>
                </a:cubicBezTo>
                <a:cubicBezTo>
                  <a:pt x="3398" y="100758"/>
                  <a:pt x="4839" y="90641"/>
                  <a:pt x="11684" y="86667"/>
                </a:cubicBezTo>
                <a:cubicBezTo>
                  <a:pt x="14206" y="85222"/>
                  <a:pt x="17808" y="84138"/>
                  <a:pt x="23212" y="86306"/>
                </a:cubicBezTo>
                <a:close/>
                <a:moveTo>
                  <a:pt x="179808" y="54878"/>
                </a:moveTo>
                <a:cubicBezTo>
                  <a:pt x="171199" y="58465"/>
                  <a:pt x="161874" y="60976"/>
                  <a:pt x="152189" y="61335"/>
                </a:cubicBezTo>
                <a:lnTo>
                  <a:pt x="152189" y="81062"/>
                </a:lnTo>
                <a:lnTo>
                  <a:pt x="186264" y="81062"/>
                </a:lnTo>
                <a:cubicBezTo>
                  <a:pt x="185547" y="71737"/>
                  <a:pt x="183395" y="63128"/>
                  <a:pt x="179808" y="54878"/>
                </a:cubicBezTo>
                <a:close/>
                <a:moveTo>
                  <a:pt x="115604" y="54878"/>
                </a:moveTo>
                <a:cubicBezTo>
                  <a:pt x="112376" y="63128"/>
                  <a:pt x="109506" y="71737"/>
                  <a:pt x="108789" y="81062"/>
                </a:cubicBezTo>
                <a:lnTo>
                  <a:pt x="143222" y="81062"/>
                </a:lnTo>
                <a:lnTo>
                  <a:pt x="143222" y="61335"/>
                </a:lnTo>
                <a:cubicBezTo>
                  <a:pt x="133538" y="60976"/>
                  <a:pt x="124212" y="58465"/>
                  <a:pt x="115604" y="54878"/>
                </a:cubicBezTo>
                <a:close/>
                <a:moveTo>
                  <a:pt x="207785" y="38738"/>
                </a:moveTo>
                <a:cubicBezTo>
                  <a:pt x="202046" y="43042"/>
                  <a:pt x="195590" y="47346"/>
                  <a:pt x="188058" y="51292"/>
                </a:cubicBezTo>
                <a:cubicBezTo>
                  <a:pt x="192003" y="60259"/>
                  <a:pt x="194872" y="70302"/>
                  <a:pt x="195590" y="81062"/>
                </a:cubicBezTo>
                <a:lnTo>
                  <a:pt x="223926" y="81062"/>
                </a:lnTo>
                <a:cubicBezTo>
                  <a:pt x="223208" y="64922"/>
                  <a:pt x="217111" y="50574"/>
                  <a:pt x="207785" y="38738"/>
                </a:cubicBezTo>
                <a:close/>
                <a:moveTo>
                  <a:pt x="87627" y="38738"/>
                </a:moveTo>
                <a:cubicBezTo>
                  <a:pt x="78301" y="50574"/>
                  <a:pt x="72562" y="64922"/>
                  <a:pt x="71486" y="81062"/>
                </a:cubicBezTo>
                <a:lnTo>
                  <a:pt x="100180" y="81062"/>
                </a:lnTo>
                <a:cubicBezTo>
                  <a:pt x="100539" y="70302"/>
                  <a:pt x="103409" y="60617"/>
                  <a:pt x="107354" y="51292"/>
                </a:cubicBezTo>
                <a:cubicBezTo>
                  <a:pt x="100180" y="47346"/>
                  <a:pt x="93365" y="43042"/>
                  <a:pt x="87627" y="38738"/>
                </a:cubicBezTo>
                <a:close/>
                <a:moveTo>
                  <a:pt x="152189" y="15065"/>
                </a:moveTo>
                <a:lnTo>
                  <a:pt x="152189" y="52368"/>
                </a:lnTo>
                <a:cubicBezTo>
                  <a:pt x="160439" y="51650"/>
                  <a:pt x="168330" y="49857"/>
                  <a:pt x="175504" y="46629"/>
                </a:cubicBezTo>
                <a:cubicBezTo>
                  <a:pt x="168330" y="32999"/>
                  <a:pt x="158646" y="21880"/>
                  <a:pt x="152189" y="15065"/>
                </a:cubicBezTo>
                <a:close/>
                <a:moveTo>
                  <a:pt x="143222" y="15065"/>
                </a:moveTo>
                <a:cubicBezTo>
                  <a:pt x="136766" y="21880"/>
                  <a:pt x="127082" y="32999"/>
                  <a:pt x="119549" y="46629"/>
                </a:cubicBezTo>
                <a:cubicBezTo>
                  <a:pt x="127082" y="49857"/>
                  <a:pt x="134973" y="51650"/>
                  <a:pt x="143222" y="52368"/>
                </a:cubicBezTo>
                <a:lnTo>
                  <a:pt x="143222" y="15065"/>
                </a:lnTo>
                <a:close/>
                <a:moveTo>
                  <a:pt x="160080" y="10402"/>
                </a:moveTo>
                <a:cubicBezTo>
                  <a:pt x="166895" y="17576"/>
                  <a:pt x="176580" y="28695"/>
                  <a:pt x="184112" y="43042"/>
                </a:cubicBezTo>
                <a:cubicBezTo>
                  <a:pt x="190568" y="39455"/>
                  <a:pt x="196666" y="35868"/>
                  <a:pt x="202046" y="31923"/>
                </a:cubicBezTo>
                <a:cubicBezTo>
                  <a:pt x="190568" y="20445"/>
                  <a:pt x="175862" y="12913"/>
                  <a:pt x="160080" y="10402"/>
                </a:cubicBezTo>
                <a:close/>
                <a:moveTo>
                  <a:pt x="135331" y="10402"/>
                </a:moveTo>
                <a:cubicBezTo>
                  <a:pt x="119549" y="12913"/>
                  <a:pt x="104843" y="20445"/>
                  <a:pt x="93365" y="31923"/>
                </a:cubicBezTo>
                <a:cubicBezTo>
                  <a:pt x="98387" y="35868"/>
                  <a:pt x="104485" y="39455"/>
                  <a:pt x="111300" y="43042"/>
                </a:cubicBezTo>
                <a:cubicBezTo>
                  <a:pt x="118832" y="29053"/>
                  <a:pt x="128158" y="17576"/>
                  <a:pt x="135331" y="10402"/>
                </a:cubicBezTo>
                <a:close/>
                <a:moveTo>
                  <a:pt x="147526" y="0"/>
                </a:moveTo>
                <a:cubicBezTo>
                  <a:pt x="171558" y="0"/>
                  <a:pt x="194155" y="10402"/>
                  <a:pt x="210296" y="27977"/>
                </a:cubicBezTo>
                <a:cubicBezTo>
                  <a:pt x="210296" y="27977"/>
                  <a:pt x="212448" y="29771"/>
                  <a:pt x="212448" y="30129"/>
                </a:cubicBezTo>
                <a:cubicBezTo>
                  <a:pt x="225002" y="45194"/>
                  <a:pt x="233251" y="64563"/>
                  <a:pt x="233251" y="85725"/>
                </a:cubicBezTo>
                <a:cubicBezTo>
                  <a:pt x="233251" y="106887"/>
                  <a:pt x="225002" y="126256"/>
                  <a:pt x="212448" y="140962"/>
                </a:cubicBezTo>
                <a:cubicBezTo>
                  <a:pt x="212448" y="141321"/>
                  <a:pt x="210296" y="143832"/>
                  <a:pt x="210296" y="143832"/>
                </a:cubicBezTo>
                <a:cubicBezTo>
                  <a:pt x="194155" y="161048"/>
                  <a:pt x="171558" y="171091"/>
                  <a:pt x="147526" y="171091"/>
                </a:cubicBezTo>
                <a:cubicBezTo>
                  <a:pt x="123495" y="171091"/>
                  <a:pt x="100539" y="160690"/>
                  <a:pt x="84040" y="142397"/>
                </a:cubicBezTo>
                <a:cubicBezTo>
                  <a:pt x="84040" y="142397"/>
                  <a:pt x="83322" y="141680"/>
                  <a:pt x="83322" y="141321"/>
                </a:cubicBezTo>
                <a:cubicBezTo>
                  <a:pt x="70051" y="126256"/>
                  <a:pt x="62160" y="106887"/>
                  <a:pt x="62160" y="85725"/>
                </a:cubicBezTo>
                <a:cubicBezTo>
                  <a:pt x="62160" y="64204"/>
                  <a:pt x="70051" y="44835"/>
                  <a:pt x="83322" y="29771"/>
                </a:cubicBezTo>
                <a:cubicBezTo>
                  <a:pt x="83322" y="29771"/>
                  <a:pt x="83322" y="29771"/>
                  <a:pt x="83322" y="29412"/>
                </a:cubicBezTo>
                <a:cubicBezTo>
                  <a:pt x="99463" y="10761"/>
                  <a:pt x="123136" y="0"/>
                  <a:pt x="147526"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A4B0CB72-A778-1649-992A-4D664131D706}"/>
              </a:ext>
            </a:extLst>
          </p:cNvPr>
          <p:cNvSpPr txBox="1"/>
          <p:nvPr/>
        </p:nvSpPr>
        <p:spPr>
          <a:xfrm>
            <a:off x="5760860" y="3495479"/>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18" name="Subtitle 2">
            <a:extLst>
              <a:ext uri="{FF2B5EF4-FFF2-40B4-BE49-F238E27FC236}">
                <a16:creationId xmlns:a16="http://schemas.microsoft.com/office/drawing/2014/main" id="{BEB26317-FF05-F944-9004-762EE0B9A17A}"/>
              </a:ext>
            </a:extLst>
          </p:cNvPr>
          <p:cNvSpPr txBox="1">
            <a:spLocks/>
          </p:cNvSpPr>
          <p:nvPr/>
        </p:nvSpPr>
        <p:spPr>
          <a:xfrm>
            <a:off x="3768389" y="4162197"/>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9" name="TextBox 18">
            <a:extLst>
              <a:ext uri="{FF2B5EF4-FFF2-40B4-BE49-F238E27FC236}">
                <a16:creationId xmlns:a16="http://schemas.microsoft.com/office/drawing/2014/main" id="{92A8C2F8-6D80-CD40-86FD-984F7451D717}"/>
              </a:ext>
            </a:extLst>
          </p:cNvPr>
          <p:cNvSpPr txBox="1"/>
          <p:nvPr/>
        </p:nvSpPr>
        <p:spPr>
          <a:xfrm>
            <a:off x="3527522" y="7326229"/>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0" name="Subtitle 2">
            <a:extLst>
              <a:ext uri="{FF2B5EF4-FFF2-40B4-BE49-F238E27FC236}">
                <a16:creationId xmlns:a16="http://schemas.microsoft.com/office/drawing/2014/main" id="{23B3BF05-1587-3F48-8F4B-F1A471639C92}"/>
              </a:ext>
            </a:extLst>
          </p:cNvPr>
          <p:cNvSpPr txBox="1">
            <a:spLocks/>
          </p:cNvSpPr>
          <p:nvPr/>
        </p:nvSpPr>
        <p:spPr>
          <a:xfrm>
            <a:off x="1534702" y="7992947"/>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1" name="TextBox 20">
            <a:extLst>
              <a:ext uri="{FF2B5EF4-FFF2-40B4-BE49-F238E27FC236}">
                <a16:creationId xmlns:a16="http://schemas.microsoft.com/office/drawing/2014/main" id="{9380EDEB-38E7-3D45-A8C4-2D7E1ED75BA0}"/>
              </a:ext>
            </a:extLst>
          </p:cNvPr>
          <p:cNvSpPr txBox="1"/>
          <p:nvPr/>
        </p:nvSpPr>
        <p:spPr>
          <a:xfrm>
            <a:off x="18425606" y="732622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2" name="Subtitle 2">
            <a:extLst>
              <a:ext uri="{FF2B5EF4-FFF2-40B4-BE49-F238E27FC236}">
                <a16:creationId xmlns:a16="http://schemas.microsoft.com/office/drawing/2014/main" id="{9838874A-4137-2C40-9DE0-0729E05E5D08}"/>
              </a:ext>
            </a:extLst>
          </p:cNvPr>
          <p:cNvSpPr txBox="1">
            <a:spLocks/>
          </p:cNvSpPr>
          <p:nvPr/>
        </p:nvSpPr>
        <p:spPr>
          <a:xfrm>
            <a:off x="18425606" y="7992947"/>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3" name="TextBox 22">
            <a:extLst>
              <a:ext uri="{FF2B5EF4-FFF2-40B4-BE49-F238E27FC236}">
                <a16:creationId xmlns:a16="http://schemas.microsoft.com/office/drawing/2014/main" id="{4F98B8E4-6E11-7744-AFFB-6D568EF73A10}"/>
              </a:ext>
            </a:extLst>
          </p:cNvPr>
          <p:cNvSpPr txBox="1"/>
          <p:nvPr/>
        </p:nvSpPr>
        <p:spPr>
          <a:xfrm>
            <a:off x="16224129" y="349547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E1E012FA-A103-154D-9D39-D401CDABE268}"/>
              </a:ext>
            </a:extLst>
          </p:cNvPr>
          <p:cNvSpPr txBox="1">
            <a:spLocks/>
          </p:cNvSpPr>
          <p:nvPr/>
        </p:nvSpPr>
        <p:spPr>
          <a:xfrm>
            <a:off x="16224129" y="4162197"/>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1159432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AAC9E06-771F-0049-9E72-8A04618BCE1D}"/>
              </a:ext>
            </a:extLst>
          </p:cNvPr>
          <p:cNvGrpSpPr/>
          <p:nvPr/>
        </p:nvGrpSpPr>
        <p:grpSpPr>
          <a:xfrm>
            <a:off x="18222851" y="3481822"/>
            <a:ext cx="3374664" cy="5548262"/>
            <a:chOff x="15638629" y="3060136"/>
            <a:chExt cx="2940078" cy="4833761"/>
          </a:xfrm>
        </p:grpSpPr>
        <p:sp>
          <p:nvSpPr>
            <p:cNvPr id="7" name="Shape 17902">
              <a:extLst>
                <a:ext uri="{FF2B5EF4-FFF2-40B4-BE49-F238E27FC236}">
                  <a16:creationId xmlns:a16="http://schemas.microsoft.com/office/drawing/2014/main" id="{FE44A49E-307D-824C-A430-8018456236B7}"/>
                </a:ext>
              </a:extLst>
            </p:cNvPr>
            <p:cNvSpPr/>
            <p:nvPr/>
          </p:nvSpPr>
          <p:spPr>
            <a:xfrm>
              <a:off x="15638629" y="3060136"/>
              <a:ext cx="2500315" cy="2048762"/>
            </a:xfrm>
            <a:custGeom>
              <a:avLst/>
              <a:gdLst/>
              <a:ahLst/>
              <a:cxnLst>
                <a:cxn ang="0">
                  <a:pos x="wd2" y="hd2"/>
                </a:cxn>
                <a:cxn ang="5400000">
                  <a:pos x="wd2" y="hd2"/>
                </a:cxn>
                <a:cxn ang="10800000">
                  <a:pos x="wd2" y="hd2"/>
                </a:cxn>
                <a:cxn ang="16200000">
                  <a:pos x="wd2" y="hd2"/>
                </a:cxn>
              </a:cxnLst>
              <a:rect l="0" t="0" r="r" b="b"/>
              <a:pathLst>
                <a:path w="21600" h="21083" extrusionOk="0">
                  <a:moveTo>
                    <a:pt x="8311" y="0"/>
                  </a:moveTo>
                  <a:lnTo>
                    <a:pt x="8311" y="1065"/>
                  </a:lnTo>
                  <a:cubicBezTo>
                    <a:pt x="6049" y="86"/>
                    <a:pt x="2083" y="-517"/>
                    <a:pt x="2083" y="2191"/>
                  </a:cubicBezTo>
                  <a:cubicBezTo>
                    <a:pt x="2083" y="4900"/>
                    <a:pt x="6049" y="4296"/>
                    <a:pt x="8311" y="3317"/>
                  </a:cubicBezTo>
                  <a:lnTo>
                    <a:pt x="8311" y="4383"/>
                  </a:lnTo>
                  <a:lnTo>
                    <a:pt x="9209" y="4383"/>
                  </a:lnTo>
                  <a:lnTo>
                    <a:pt x="9209" y="7986"/>
                  </a:lnTo>
                  <a:cubicBezTo>
                    <a:pt x="8123" y="7959"/>
                    <a:pt x="7145" y="8764"/>
                    <a:pt x="6781" y="9983"/>
                  </a:cubicBezTo>
                  <a:cubicBezTo>
                    <a:pt x="6595" y="10605"/>
                    <a:pt x="6595" y="11284"/>
                    <a:pt x="6781" y="11906"/>
                  </a:cubicBezTo>
                  <a:lnTo>
                    <a:pt x="2141" y="11906"/>
                  </a:lnTo>
                  <a:cubicBezTo>
                    <a:pt x="2011" y="11356"/>
                    <a:pt x="1605" y="10948"/>
                    <a:pt x="1102" y="10948"/>
                  </a:cubicBezTo>
                  <a:cubicBezTo>
                    <a:pt x="494" y="10948"/>
                    <a:pt x="0" y="11533"/>
                    <a:pt x="0" y="12256"/>
                  </a:cubicBezTo>
                  <a:lnTo>
                    <a:pt x="0" y="15747"/>
                  </a:lnTo>
                  <a:cubicBezTo>
                    <a:pt x="1" y="16471"/>
                    <a:pt x="494" y="17056"/>
                    <a:pt x="1102" y="17055"/>
                  </a:cubicBezTo>
                  <a:cubicBezTo>
                    <a:pt x="1621" y="17054"/>
                    <a:pt x="2034" y="16619"/>
                    <a:pt x="2149" y="16042"/>
                  </a:cubicBezTo>
                  <a:lnTo>
                    <a:pt x="14824" y="16042"/>
                  </a:lnTo>
                  <a:cubicBezTo>
                    <a:pt x="15301" y="16042"/>
                    <a:pt x="15684" y="16214"/>
                    <a:pt x="15948" y="16531"/>
                  </a:cubicBezTo>
                  <a:cubicBezTo>
                    <a:pt x="16211" y="16848"/>
                    <a:pt x="16355" y="17309"/>
                    <a:pt x="16355" y="17882"/>
                  </a:cubicBezTo>
                  <a:lnTo>
                    <a:pt x="16355" y="18497"/>
                  </a:lnTo>
                  <a:cubicBezTo>
                    <a:pt x="15771" y="18522"/>
                    <a:pt x="15301" y="19082"/>
                    <a:pt x="15301" y="19784"/>
                  </a:cubicBezTo>
                  <a:cubicBezTo>
                    <a:pt x="15301" y="20500"/>
                    <a:pt x="15790" y="21083"/>
                    <a:pt x="16391" y="21083"/>
                  </a:cubicBezTo>
                  <a:lnTo>
                    <a:pt x="20509" y="21083"/>
                  </a:lnTo>
                  <a:cubicBezTo>
                    <a:pt x="21111" y="21083"/>
                    <a:pt x="21600" y="20500"/>
                    <a:pt x="21600" y="19784"/>
                  </a:cubicBezTo>
                  <a:cubicBezTo>
                    <a:pt x="21600" y="19110"/>
                    <a:pt x="21163" y="18579"/>
                    <a:pt x="20611" y="18515"/>
                  </a:cubicBezTo>
                  <a:lnTo>
                    <a:pt x="20611" y="15366"/>
                  </a:lnTo>
                  <a:cubicBezTo>
                    <a:pt x="20612" y="14418"/>
                    <a:pt x="20292" y="13549"/>
                    <a:pt x="19768" y="12919"/>
                  </a:cubicBezTo>
                  <a:cubicBezTo>
                    <a:pt x="19246" y="12293"/>
                    <a:pt x="18529" y="11906"/>
                    <a:pt x="17735" y="11906"/>
                  </a:cubicBezTo>
                  <a:lnTo>
                    <a:pt x="13718" y="11906"/>
                  </a:lnTo>
                  <a:cubicBezTo>
                    <a:pt x="13903" y="11284"/>
                    <a:pt x="13903" y="10605"/>
                    <a:pt x="13718" y="9983"/>
                  </a:cubicBezTo>
                  <a:cubicBezTo>
                    <a:pt x="13353" y="8762"/>
                    <a:pt x="12372" y="7960"/>
                    <a:pt x="11285" y="7986"/>
                  </a:cubicBezTo>
                  <a:lnTo>
                    <a:pt x="11285" y="4383"/>
                  </a:lnTo>
                  <a:lnTo>
                    <a:pt x="12187" y="4383"/>
                  </a:lnTo>
                  <a:lnTo>
                    <a:pt x="12187" y="3317"/>
                  </a:lnTo>
                  <a:cubicBezTo>
                    <a:pt x="14450" y="4296"/>
                    <a:pt x="18415" y="4900"/>
                    <a:pt x="18415" y="2191"/>
                  </a:cubicBezTo>
                  <a:cubicBezTo>
                    <a:pt x="18415" y="-517"/>
                    <a:pt x="14450" y="86"/>
                    <a:pt x="12187" y="1065"/>
                  </a:cubicBezTo>
                  <a:lnTo>
                    <a:pt x="12187" y="0"/>
                  </a:lnTo>
                  <a:lnTo>
                    <a:pt x="8311"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17903">
              <a:extLst>
                <a:ext uri="{FF2B5EF4-FFF2-40B4-BE49-F238E27FC236}">
                  <a16:creationId xmlns:a16="http://schemas.microsoft.com/office/drawing/2014/main" id="{0DB3E377-25DE-2345-9F76-6D10AC68A6EC}"/>
                </a:ext>
              </a:extLst>
            </p:cNvPr>
            <p:cNvSpPr/>
            <p:nvPr/>
          </p:nvSpPr>
          <p:spPr>
            <a:xfrm>
              <a:off x="16954987" y="5305350"/>
              <a:ext cx="1623720" cy="2588547"/>
            </a:xfrm>
            <a:custGeom>
              <a:avLst/>
              <a:gdLst/>
              <a:ahLst/>
              <a:cxnLst>
                <a:cxn ang="0">
                  <a:pos x="wd2" y="hd2"/>
                </a:cxn>
                <a:cxn ang="5400000">
                  <a:pos x="wd2" y="hd2"/>
                </a:cxn>
                <a:cxn ang="10800000">
                  <a:pos x="wd2" y="hd2"/>
                </a:cxn>
                <a:cxn ang="16200000">
                  <a:pos x="wd2" y="hd2"/>
                </a:cxn>
              </a:cxnLst>
              <a:rect l="0" t="0" r="r" b="b"/>
              <a:pathLst>
                <a:path w="21600" h="21600" extrusionOk="0">
                  <a:moveTo>
                    <a:pt x="20884" y="12430"/>
                  </a:moveTo>
                  <a:cubicBezTo>
                    <a:pt x="20021" y="10898"/>
                    <a:pt x="18235" y="8912"/>
                    <a:pt x="15574" y="6524"/>
                  </a:cubicBezTo>
                  <a:cubicBezTo>
                    <a:pt x="14242" y="5328"/>
                    <a:pt x="13079" y="3861"/>
                    <a:pt x="12132" y="2388"/>
                  </a:cubicBezTo>
                  <a:lnTo>
                    <a:pt x="10779" y="0"/>
                  </a:lnTo>
                  <a:lnTo>
                    <a:pt x="9426" y="2394"/>
                  </a:lnTo>
                  <a:cubicBezTo>
                    <a:pt x="8576" y="3860"/>
                    <a:pt x="7376" y="5325"/>
                    <a:pt x="6040" y="6524"/>
                  </a:cubicBezTo>
                  <a:cubicBezTo>
                    <a:pt x="3417" y="8878"/>
                    <a:pt x="1640" y="10865"/>
                    <a:pt x="758" y="12430"/>
                  </a:cubicBezTo>
                  <a:cubicBezTo>
                    <a:pt x="255" y="13234"/>
                    <a:pt x="0" y="14056"/>
                    <a:pt x="0" y="14875"/>
                  </a:cubicBezTo>
                  <a:cubicBezTo>
                    <a:pt x="0" y="18583"/>
                    <a:pt x="4835" y="21600"/>
                    <a:pt x="10779" y="21600"/>
                  </a:cubicBezTo>
                  <a:cubicBezTo>
                    <a:pt x="13632" y="21600"/>
                    <a:pt x="16335" y="20902"/>
                    <a:pt x="18390" y="19635"/>
                  </a:cubicBezTo>
                  <a:cubicBezTo>
                    <a:pt x="20460" y="18359"/>
                    <a:pt x="21600" y="16668"/>
                    <a:pt x="21600" y="14875"/>
                  </a:cubicBezTo>
                  <a:cubicBezTo>
                    <a:pt x="21600" y="14012"/>
                    <a:pt x="21359" y="13190"/>
                    <a:pt x="20884" y="12430"/>
                  </a:cubicBezTo>
                  <a:close/>
                </a:path>
              </a:pathLst>
            </a:custGeom>
            <a:solidFill>
              <a:schemeClr val="accent6">
                <a:lumMod val="60000"/>
                <a:lumOff val="4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9" name="Group 28">
            <a:extLst>
              <a:ext uri="{FF2B5EF4-FFF2-40B4-BE49-F238E27FC236}">
                <a16:creationId xmlns:a16="http://schemas.microsoft.com/office/drawing/2014/main" id="{3CC2BAEC-232C-FA4B-9610-57841E52B95F}"/>
              </a:ext>
            </a:extLst>
          </p:cNvPr>
          <p:cNvGrpSpPr/>
          <p:nvPr/>
        </p:nvGrpSpPr>
        <p:grpSpPr>
          <a:xfrm>
            <a:off x="2780135" y="3481822"/>
            <a:ext cx="3374664" cy="5548262"/>
            <a:chOff x="4824867" y="3060136"/>
            <a:chExt cx="2940078" cy="4833761"/>
          </a:xfrm>
        </p:grpSpPr>
        <p:sp>
          <p:nvSpPr>
            <p:cNvPr id="18" name="Shape 17911">
              <a:extLst>
                <a:ext uri="{FF2B5EF4-FFF2-40B4-BE49-F238E27FC236}">
                  <a16:creationId xmlns:a16="http://schemas.microsoft.com/office/drawing/2014/main" id="{E55C0F7A-AE9F-594A-9DBF-4A7139B254E4}"/>
                </a:ext>
              </a:extLst>
            </p:cNvPr>
            <p:cNvSpPr/>
            <p:nvPr/>
          </p:nvSpPr>
          <p:spPr>
            <a:xfrm>
              <a:off x="6141225" y="5305350"/>
              <a:ext cx="1623720" cy="2588547"/>
            </a:xfrm>
            <a:custGeom>
              <a:avLst/>
              <a:gdLst/>
              <a:ahLst/>
              <a:cxnLst>
                <a:cxn ang="0">
                  <a:pos x="wd2" y="hd2"/>
                </a:cxn>
                <a:cxn ang="5400000">
                  <a:pos x="wd2" y="hd2"/>
                </a:cxn>
                <a:cxn ang="10800000">
                  <a:pos x="wd2" y="hd2"/>
                </a:cxn>
                <a:cxn ang="16200000">
                  <a:pos x="wd2" y="hd2"/>
                </a:cxn>
              </a:cxnLst>
              <a:rect l="0" t="0" r="r" b="b"/>
              <a:pathLst>
                <a:path w="21600" h="21600" extrusionOk="0">
                  <a:moveTo>
                    <a:pt x="20884" y="12430"/>
                  </a:moveTo>
                  <a:cubicBezTo>
                    <a:pt x="20021" y="10898"/>
                    <a:pt x="18235" y="8912"/>
                    <a:pt x="15574" y="6524"/>
                  </a:cubicBezTo>
                  <a:cubicBezTo>
                    <a:pt x="14242" y="5328"/>
                    <a:pt x="13079" y="3861"/>
                    <a:pt x="12132" y="2388"/>
                  </a:cubicBezTo>
                  <a:lnTo>
                    <a:pt x="10779" y="0"/>
                  </a:lnTo>
                  <a:lnTo>
                    <a:pt x="9426" y="2394"/>
                  </a:lnTo>
                  <a:cubicBezTo>
                    <a:pt x="8576" y="3860"/>
                    <a:pt x="7376" y="5325"/>
                    <a:pt x="6040" y="6524"/>
                  </a:cubicBezTo>
                  <a:cubicBezTo>
                    <a:pt x="3417" y="8878"/>
                    <a:pt x="1640" y="10865"/>
                    <a:pt x="758" y="12430"/>
                  </a:cubicBezTo>
                  <a:cubicBezTo>
                    <a:pt x="255" y="13234"/>
                    <a:pt x="0" y="14056"/>
                    <a:pt x="0" y="14875"/>
                  </a:cubicBezTo>
                  <a:cubicBezTo>
                    <a:pt x="0" y="18583"/>
                    <a:pt x="4835" y="21600"/>
                    <a:pt x="10779" y="21600"/>
                  </a:cubicBezTo>
                  <a:cubicBezTo>
                    <a:pt x="13632" y="21600"/>
                    <a:pt x="16335" y="20902"/>
                    <a:pt x="18390" y="19635"/>
                  </a:cubicBezTo>
                  <a:cubicBezTo>
                    <a:pt x="20460" y="18359"/>
                    <a:pt x="21600" y="16668"/>
                    <a:pt x="21600" y="14875"/>
                  </a:cubicBezTo>
                  <a:cubicBezTo>
                    <a:pt x="21600" y="14012"/>
                    <a:pt x="21359" y="13190"/>
                    <a:pt x="20884" y="12430"/>
                  </a:cubicBezTo>
                  <a:close/>
                </a:path>
              </a:pathLst>
            </a:custGeom>
            <a:solidFill>
              <a:schemeClr val="accent6">
                <a:lumMod val="60000"/>
                <a:lumOff val="4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17914">
              <a:extLst>
                <a:ext uri="{FF2B5EF4-FFF2-40B4-BE49-F238E27FC236}">
                  <a16:creationId xmlns:a16="http://schemas.microsoft.com/office/drawing/2014/main" id="{13306788-F877-554F-A065-EEA072B8B4F2}"/>
                </a:ext>
              </a:extLst>
            </p:cNvPr>
            <p:cNvSpPr/>
            <p:nvPr/>
          </p:nvSpPr>
          <p:spPr>
            <a:xfrm>
              <a:off x="4824867" y="3060136"/>
              <a:ext cx="2500315" cy="2048762"/>
            </a:xfrm>
            <a:custGeom>
              <a:avLst/>
              <a:gdLst/>
              <a:ahLst/>
              <a:cxnLst>
                <a:cxn ang="0">
                  <a:pos x="wd2" y="hd2"/>
                </a:cxn>
                <a:cxn ang="5400000">
                  <a:pos x="wd2" y="hd2"/>
                </a:cxn>
                <a:cxn ang="10800000">
                  <a:pos x="wd2" y="hd2"/>
                </a:cxn>
                <a:cxn ang="16200000">
                  <a:pos x="wd2" y="hd2"/>
                </a:cxn>
              </a:cxnLst>
              <a:rect l="0" t="0" r="r" b="b"/>
              <a:pathLst>
                <a:path w="21600" h="21083" extrusionOk="0">
                  <a:moveTo>
                    <a:pt x="8311" y="0"/>
                  </a:moveTo>
                  <a:lnTo>
                    <a:pt x="8311" y="1065"/>
                  </a:lnTo>
                  <a:cubicBezTo>
                    <a:pt x="6049" y="86"/>
                    <a:pt x="2083" y="-517"/>
                    <a:pt x="2083" y="2191"/>
                  </a:cubicBezTo>
                  <a:cubicBezTo>
                    <a:pt x="2083" y="4900"/>
                    <a:pt x="6049" y="4296"/>
                    <a:pt x="8311" y="3317"/>
                  </a:cubicBezTo>
                  <a:lnTo>
                    <a:pt x="8311" y="4383"/>
                  </a:lnTo>
                  <a:lnTo>
                    <a:pt x="9209" y="4383"/>
                  </a:lnTo>
                  <a:lnTo>
                    <a:pt x="9209" y="7986"/>
                  </a:lnTo>
                  <a:cubicBezTo>
                    <a:pt x="8123" y="7959"/>
                    <a:pt x="7145" y="8764"/>
                    <a:pt x="6781" y="9983"/>
                  </a:cubicBezTo>
                  <a:cubicBezTo>
                    <a:pt x="6595" y="10605"/>
                    <a:pt x="6595" y="11284"/>
                    <a:pt x="6781" y="11906"/>
                  </a:cubicBezTo>
                  <a:lnTo>
                    <a:pt x="2141" y="11906"/>
                  </a:lnTo>
                  <a:cubicBezTo>
                    <a:pt x="2011" y="11356"/>
                    <a:pt x="1605" y="10948"/>
                    <a:pt x="1102" y="10948"/>
                  </a:cubicBezTo>
                  <a:cubicBezTo>
                    <a:pt x="494" y="10948"/>
                    <a:pt x="0" y="11533"/>
                    <a:pt x="0" y="12256"/>
                  </a:cubicBezTo>
                  <a:lnTo>
                    <a:pt x="0" y="15747"/>
                  </a:lnTo>
                  <a:cubicBezTo>
                    <a:pt x="1" y="16471"/>
                    <a:pt x="494" y="17056"/>
                    <a:pt x="1102" y="17055"/>
                  </a:cubicBezTo>
                  <a:cubicBezTo>
                    <a:pt x="1621" y="17054"/>
                    <a:pt x="2034" y="16619"/>
                    <a:pt x="2149" y="16042"/>
                  </a:cubicBezTo>
                  <a:lnTo>
                    <a:pt x="14824" y="16042"/>
                  </a:lnTo>
                  <a:cubicBezTo>
                    <a:pt x="15301" y="16042"/>
                    <a:pt x="15684" y="16214"/>
                    <a:pt x="15948" y="16531"/>
                  </a:cubicBezTo>
                  <a:cubicBezTo>
                    <a:pt x="16211" y="16848"/>
                    <a:pt x="16355" y="17309"/>
                    <a:pt x="16355" y="17882"/>
                  </a:cubicBezTo>
                  <a:lnTo>
                    <a:pt x="16355" y="18497"/>
                  </a:lnTo>
                  <a:cubicBezTo>
                    <a:pt x="15771" y="18522"/>
                    <a:pt x="15301" y="19082"/>
                    <a:pt x="15301" y="19784"/>
                  </a:cubicBezTo>
                  <a:cubicBezTo>
                    <a:pt x="15301" y="20500"/>
                    <a:pt x="15790" y="21083"/>
                    <a:pt x="16391" y="21083"/>
                  </a:cubicBezTo>
                  <a:lnTo>
                    <a:pt x="20509" y="21083"/>
                  </a:lnTo>
                  <a:cubicBezTo>
                    <a:pt x="21111" y="21083"/>
                    <a:pt x="21600" y="20500"/>
                    <a:pt x="21600" y="19784"/>
                  </a:cubicBezTo>
                  <a:cubicBezTo>
                    <a:pt x="21600" y="19110"/>
                    <a:pt x="21163" y="18579"/>
                    <a:pt x="20611" y="18515"/>
                  </a:cubicBezTo>
                  <a:lnTo>
                    <a:pt x="20611" y="15366"/>
                  </a:lnTo>
                  <a:cubicBezTo>
                    <a:pt x="20612" y="14418"/>
                    <a:pt x="20292" y="13549"/>
                    <a:pt x="19768" y="12919"/>
                  </a:cubicBezTo>
                  <a:cubicBezTo>
                    <a:pt x="19246" y="12293"/>
                    <a:pt x="18529" y="11906"/>
                    <a:pt x="17735" y="11906"/>
                  </a:cubicBezTo>
                  <a:lnTo>
                    <a:pt x="13718" y="11906"/>
                  </a:lnTo>
                  <a:cubicBezTo>
                    <a:pt x="13903" y="11284"/>
                    <a:pt x="13903" y="10605"/>
                    <a:pt x="13718" y="9983"/>
                  </a:cubicBezTo>
                  <a:cubicBezTo>
                    <a:pt x="13353" y="8762"/>
                    <a:pt x="12372" y="7960"/>
                    <a:pt x="11285" y="7986"/>
                  </a:cubicBezTo>
                  <a:lnTo>
                    <a:pt x="11285" y="4383"/>
                  </a:lnTo>
                  <a:lnTo>
                    <a:pt x="12187" y="4383"/>
                  </a:lnTo>
                  <a:lnTo>
                    <a:pt x="12187" y="3317"/>
                  </a:lnTo>
                  <a:cubicBezTo>
                    <a:pt x="14450" y="4296"/>
                    <a:pt x="18415" y="4900"/>
                    <a:pt x="18415" y="2191"/>
                  </a:cubicBezTo>
                  <a:cubicBezTo>
                    <a:pt x="18415" y="-517"/>
                    <a:pt x="14450" y="86"/>
                    <a:pt x="12187" y="1065"/>
                  </a:cubicBezTo>
                  <a:lnTo>
                    <a:pt x="12187" y="0"/>
                  </a:lnTo>
                  <a:lnTo>
                    <a:pt x="8311"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30" name="Group 29">
            <a:extLst>
              <a:ext uri="{FF2B5EF4-FFF2-40B4-BE49-F238E27FC236}">
                <a16:creationId xmlns:a16="http://schemas.microsoft.com/office/drawing/2014/main" id="{0948ED4B-6BDA-7A46-8E23-7BF87A75C484}"/>
              </a:ext>
            </a:extLst>
          </p:cNvPr>
          <p:cNvGrpSpPr/>
          <p:nvPr/>
        </p:nvGrpSpPr>
        <p:grpSpPr>
          <a:xfrm>
            <a:off x="10067868" y="3481822"/>
            <a:ext cx="3374664" cy="5548262"/>
            <a:chOff x="10285161" y="3060136"/>
            <a:chExt cx="2940078" cy="4833761"/>
          </a:xfrm>
        </p:grpSpPr>
        <p:sp>
          <p:nvSpPr>
            <p:cNvPr id="25" name="Shape 17920">
              <a:extLst>
                <a:ext uri="{FF2B5EF4-FFF2-40B4-BE49-F238E27FC236}">
                  <a16:creationId xmlns:a16="http://schemas.microsoft.com/office/drawing/2014/main" id="{F41B6D72-870C-6940-AE95-1A0DB03B2D26}"/>
                </a:ext>
              </a:extLst>
            </p:cNvPr>
            <p:cNvSpPr/>
            <p:nvPr/>
          </p:nvSpPr>
          <p:spPr>
            <a:xfrm>
              <a:off x="10285161" y="3060136"/>
              <a:ext cx="2500315" cy="2048762"/>
            </a:xfrm>
            <a:custGeom>
              <a:avLst/>
              <a:gdLst/>
              <a:ahLst/>
              <a:cxnLst>
                <a:cxn ang="0">
                  <a:pos x="wd2" y="hd2"/>
                </a:cxn>
                <a:cxn ang="5400000">
                  <a:pos x="wd2" y="hd2"/>
                </a:cxn>
                <a:cxn ang="10800000">
                  <a:pos x="wd2" y="hd2"/>
                </a:cxn>
                <a:cxn ang="16200000">
                  <a:pos x="wd2" y="hd2"/>
                </a:cxn>
              </a:cxnLst>
              <a:rect l="0" t="0" r="r" b="b"/>
              <a:pathLst>
                <a:path w="21600" h="21083" extrusionOk="0">
                  <a:moveTo>
                    <a:pt x="8311" y="0"/>
                  </a:moveTo>
                  <a:lnTo>
                    <a:pt x="8311" y="1065"/>
                  </a:lnTo>
                  <a:cubicBezTo>
                    <a:pt x="6049" y="86"/>
                    <a:pt x="2083" y="-517"/>
                    <a:pt x="2083" y="2191"/>
                  </a:cubicBezTo>
                  <a:cubicBezTo>
                    <a:pt x="2083" y="4900"/>
                    <a:pt x="6049" y="4296"/>
                    <a:pt x="8311" y="3317"/>
                  </a:cubicBezTo>
                  <a:lnTo>
                    <a:pt x="8311" y="4383"/>
                  </a:lnTo>
                  <a:lnTo>
                    <a:pt x="9209" y="4383"/>
                  </a:lnTo>
                  <a:lnTo>
                    <a:pt x="9209" y="7986"/>
                  </a:lnTo>
                  <a:cubicBezTo>
                    <a:pt x="8123" y="7959"/>
                    <a:pt x="7145" y="8764"/>
                    <a:pt x="6781" y="9983"/>
                  </a:cubicBezTo>
                  <a:cubicBezTo>
                    <a:pt x="6595" y="10605"/>
                    <a:pt x="6595" y="11284"/>
                    <a:pt x="6781" y="11906"/>
                  </a:cubicBezTo>
                  <a:lnTo>
                    <a:pt x="2141" y="11906"/>
                  </a:lnTo>
                  <a:cubicBezTo>
                    <a:pt x="2011" y="11356"/>
                    <a:pt x="1605" y="10948"/>
                    <a:pt x="1102" y="10948"/>
                  </a:cubicBezTo>
                  <a:cubicBezTo>
                    <a:pt x="494" y="10948"/>
                    <a:pt x="0" y="11533"/>
                    <a:pt x="0" y="12256"/>
                  </a:cubicBezTo>
                  <a:lnTo>
                    <a:pt x="0" y="15747"/>
                  </a:lnTo>
                  <a:cubicBezTo>
                    <a:pt x="1" y="16471"/>
                    <a:pt x="494" y="17056"/>
                    <a:pt x="1102" y="17055"/>
                  </a:cubicBezTo>
                  <a:cubicBezTo>
                    <a:pt x="1621" y="17054"/>
                    <a:pt x="2034" y="16619"/>
                    <a:pt x="2149" y="16042"/>
                  </a:cubicBezTo>
                  <a:lnTo>
                    <a:pt x="14824" y="16042"/>
                  </a:lnTo>
                  <a:cubicBezTo>
                    <a:pt x="15301" y="16042"/>
                    <a:pt x="15684" y="16214"/>
                    <a:pt x="15948" y="16531"/>
                  </a:cubicBezTo>
                  <a:cubicBezTo>
                    <a:pt x="16211" y="16848"/>
                    <a:pt x="16355" y="17309"/>
                    <a:pt x="16355" y="17882"/>
                  </a:cubicBezTo>
                  <a:lnTo>
                    <a:pt x="16355" y="18497"/>
                  </a:lnTo>
                  <a:cubicBezTo>
                    <a:pt x="15771" y="18522"/>
                    <a:pt x="15301" y="19082"/>
                    <a:pt x="15301" y="19784"/>
                  </a:cubicBezTo>
                  <a:cubicBezTo>
                    <a:pt x="15301" y="20500"/>
                    <a:pt x="15790" y="21083"/>
                    <a:pt x="16391" y="21083"/>
                  </a:cubicBezTo>
                  <a:lnTo>
                    <a:pt x="20509" y="21083"/>
                  </a:lnTo>
                  <a:cubicBezTo>
                    <a:pt x="21111" y="21083"/>
                    <a:pt x="21600" y="20500"/>
                    <a:pt x="21600" y="19784"/>
                  </a:cubicBezTo>
                  <a:cubicBezTo>
                    <a:pt x="21600" y="19110"/>
                    <a:pt x="21163" y="18579"/>
                    <a:pt x="20611" y="18515"/>
                  </a:cubicBezTo>
                  <a:lnTo>
                    <a:pt x="20611" y="15366"/>
                  </a:lnTo>
                  <a:cubicBezTo>
                    <a:pt x="20612" y="14418"/>
                    <a:pt x="20292" y="13549"/>
                    <a:pt x="19768" y="12919"/>
                  </a:cubicBezTo>
                  <a:cubicBezTo>
                    <a:pt x="19246" y="12293"/>
                    <a:pt x="18529" y="11906"/>
                    <a:pt x="17735" y="11906"/>
                  </a:cubicBezTo>
                  <a:lnTo>
                    <a:pt x="13718" y="11906"/>
                  </a:lnTo>
                  <a:cubicBezTo>
                    <a:pt x="13903" y="11284"/>
                    <a:pt x="13903" y="10605"/>
                    <a:pt x="13718" y="9983"/>
                  </a:cubicBezTo>
                  <a:cubicBezTo>
                    <a:pt x="13353" y="8762"/>
                    <a:pt x="12372" y="7960"/>
                    <a:pt x="11285" y="7986"/>
                  </a:cubicBezTo>
                  <a:lnTo>
                    <a:pt x="11285" y="4383"/>
                  </a:lnTo>
                  <a:lnTo>
                    <a:pt x="12187" y="4383"/>
                  </a:lnTo>
                  <a:lnTo>
                    <a:pt x="12187" y="3317"/>
                  </a:lnTo>
                  <a:cubicBezTo>
                    <a:pt x="14450" y="4296"/>
                    <a:pt x="18415" y="4900"/>
                    <a:pt x="18415" y="2191"/>
                  </a:cubicBezTo>
                  <a:cubicBezTo>
                    <a:pt x="18415" y="-517"/>
                    <a:pt x="14450" y="86"/>
                    <a:pt x="12187" y="1065"/>
                  </a:cubicBezTo>
                  <a:lnTo>
                    <a:pt x="12187" y="0"/>
                  </a:lnTo>
                  <a:lnTo>
                    <a:pt x="8311"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17921">
              <a:extLst>
                <a:ext uri="{FF2B5EF4-FFF2-40B4-BE49-F238E27FC236}">
                  <a16:creationId xmlns:a16="http://schemas.microsoft.com/office/drawing/2014/main" id="{F98A4AE3-6A40-0C49-8BC7-DAEF66497E17}"/>
                </a:ext>
              </a:extLst>
            </p:cNvPr>
            <p:cNvSpPr/>
            <p:nvPr/>
          </p:nvSpPr>
          <p:spPr>
            <a:xfrm>
              <a:off x="11601519" y="5305350"/>
              <a:ext cx="1623720" cy="2588547"/>
            </a:xfrm>
            <a:custGeom>
              <a:avLst/>
              <a:gdLst/>
              <a:ahLst/>
              <a:cxnLst>
                <a:cxn ang="0">
                  <a:pos x="wd2" y="hd2"/>
                </a:cxn>
                <a:cxn ang="5400000">
                  <a:pos x="wd2" y="hd2"/>
                </a:cxn>
                <a:cxn ang="10800000">
                  <a:pos x="wd2" y="hd2"/>
                </a:cxn>
                <a:cxn ang="16200000">
                  <a:pos x="wd2" y="hd2"/>
                </a:cxn>
              </a:cxnLst>
              <a:rect l="0" t="0" r="r" b="b"/>
              <a:pathLst>
                <a:path w="21600" h="21600" extrusionOk="0">
                  <a:moveTo>
                    <a:pt x="20884" y="12430"/>
                  </a:moveTo>
                  <a:cubicBezTo>
                    <a:pt x="20021" y="10898"/>
                    <a:pt x="18235" y="8912"/>
                    <a:pt x="15574" y="6524"/>
                  </a:cubicBezTo>
                  <a:cubicBezTo>
                    <a:pt x="14242" y="5328"/>
                    <a:pt x="13079" y="3861"/>
                    <a:pt x="12132" y="2388"/>
                  </a:cubicBezTo>
                  <a:lnTo>
                    <a:pt x="10779" y="0"/>
                  </a:lnTo>
                  <a:lnTo>
                    <a:pt x="9426" y="2394"/>
                  </a:lnTo>
                  <a:cubicBezTo>
                    <a:pt x="8576" y="3860"/>
                    <a:pt x="7376" y="5325"/>
                    <a:pt x="6040" y="6524"/>
                  </a:cubicBezTo>
                  <a:cubicBezTo>
                    <a:pt x="3417" y="8878"/>
                    <a:pt x="1640" y="10865"/>
                    <a:pt x="758" y="12430"/>
                  </a:cubicBezTo>
                  <a:cubicBezTo>
                    <a:pt x="255" y="13234"/>
                    <a:pt x="0" y="14056"/>
                    <a:pt x="0" y="14875"/>
                  </a:cubicBezTo>
                  <a:cubicBezTo>
                    <a:pt x="0" y="18583"/>
                    <a:pt x="4835" y="21600"/>
                    <a:pt x="10779" y="21600"/>
                  </a:cubicBezTo>
                  <a:cubicBezTo>
                    <a:pt x="13632" y="21600"/>
                    <a:pt x="16335" y="20902"/>
                    <a:pt x="18390" y="19635"/>
                  </a:cubicBezTo>
                  <a:cubicBezTo>
                    <a:pt x="20460" y="18359"/>
                    <a:pt x="21600" y="16668"/>
                    <a:pt x="21600" y="14875"/>
                  </a:cubicBezTo>
                  <a:cubicBezTo>
                    <a:pt x="21600" y="14012"/>
                    <a:pt x="21359" y="13190"/>
                    <a:pt x="20884" y="12430"/>
                  </a:cubicBezTo>
                  <a:close/>
                </a:path>
              </a:pathLst>
            </a:custGeom>
            <a:solidFill>
              <a:schemeClr val="accent6">
                <a:lumMod val="60000"/>
                <a:lumOff val="4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32" name="TextBox 31">
            <a:extLst>
              <a:ext uri="{FF2B5EF4-FFF2-40B4-BE49-F238E27FC236}">
                <a16:creationId xmlns:a16="http://schemas.microsoft.com/office/drawing/2014/main" id="{0492576E-914E-134C-9555-9DC9959B6FFE}"/>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3" name="TextBox 32">
            <a:extLst>
              <a:ext uri="{FF2B5EF4-FFF2-40B4-BE49-F238E27FC236}">
                <a16:creationId xmlns:a16="http://schemas.microsoft.com/office/drawing/2014/main" id="{C08B6C77-FC66-CC47-AF29-FC2D245448C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Freeform 33">
            <a:extLst>
              <a:ext uri="{FF2B5EF4-FFF2-40B4-BE49-F238E27FC236}">
                <a16:creationId xmlns:a16="http://schemas.microsoft.com/office/drawing/2014/main" id="{594B2EC6-3C62-D44A-A92C-74EF1B1FCBBC}"/>
              </a:ext>
            </a:extLst>
          </p:cNvPr>
          <p:cNvSpPr>
            <a:spLocks noChangeArrowheads="1"/>
          </p:cNvSpPr>
          <p:nvPr/>
        </p:nvSpPr>
        <p:spPr bwMode="auto">
          <a:xfrm>
            <a:off x="4756930" y="7529725"/>
            <a:ext cx="937740" cy="940226"/>
          </a:xfrm>
          <a:custGeom>
            <a:avLst/>
            <a:gdLst>
              <a:gd name="connsiteX0" fmla="*/ 51832 w 598129"/>
              <a:gd name="connsiteY0" fmla="*/ 504825 h 599715"/>
              <a:gd name="connsiteX1" fmla="*/ 223677 w 598129"/>
              <a:gd name="connsiteY1" fmla="*/ 504825 h 599715"/>
              <a:gd name="connsiteX2" fmla="*/ 233004 w 598129"/>
              <a:gd name="connsiteY2" fmla="*/ 513984 h 599715"/>
              <a:gd name="connsiteX3" fmla="*/ 223677 w 598129"/>
              <a:gd name="connsiteY3" fmla="*/ 523509 h 599715"/>
              <a:gd name="connsiteX4" fmla="*/ 51832 w 598129"/>
              <a:gd name="connsiteY4" fmla="*/ 523509 h 599715"/>
              <a:gd name="connsiteX5" fmla="*/ 42863 w 598129"/>
              <a:gd name="connsiteY5" fmla="*/ 513984 h 599715"/>
              <a:gd name="connsiteX6" fmla="*/ 51832 w 598129"/>
              <a:gd name="connsiteY6" fmla="*/ 504825 h 599715"/>
              <a:gd name="connsiteX7" fmla="*/ 51832 w 598129"/>
              <a:gd name="connsiteY7" fmla="*/ 430212 h 599715"/>
              <a:gd name="connsiteX8" fmla="*/ 223677 w 598129"/>
              <a:gd name="connsiteY8" fmla="*/ 430212 h 599715"/>
              <a:gd name="connsiteX9" fmla="*/ 233004 w 598129"/>
              <a:gd name="connsiteY9" fmla="*/ 439550 h 599715"/>
              <a:gd name="connsiteX10" fmla="*/ 223677 w 598129"/>
              <a:gd name="connsiteY10" fmla="*/ 448888 h 599715"/>
              <a:gd name="connsiteX11" fmla="*/ 51832 w 598129"/>
              <a:gd name="connsiteY11" fmla="*/ 448888 h 599715"/>
              <a:gd name="connsiteX12" fmla="*/ 42863 w 598129"/>
              <a:gd name="connsiteY12" fmla="*/ 439550 h 599715"/>
              <a:gd name="connsiteX13" fmla="*/ 51832 w 598129"/>
              <a:gd name="connsiteY13" fmla="*/ 430212 h 599715"/>
              <a:gd name="connsiteX14" fmla="*/ 51832 w 598129"/>
              <a:gd name="connsiteY14" fmla="*/ 355600 h 599715"/>
              <a:gd name="connsiteX15" fmla="*/ 223677 w 598129"/>
              <a:gd name="connsiteY15" fmla="*/ 355600 h 599715"/>
              <a:gd name="connsiteX16" fmla="*/ 233004 w 598129"/>
              <a:gd name="connsiteY16" fmla="*/ 364938 h 599715"/>
              <a:gd name="connsiteX17" fmla="*/ 223677 w 598129"/>
              <a:gd name="connsiteY17" fmla="*/ 374276 h 599715"/>
              <a:gd name="connsiteX18" fmla="*/ 51832 w 598129"/>
              <a:gd name="connsiteY18" fmla="*/ 374276 h 599715"/>
              <a:gd name="connsiteX19" fmla="*/ 42863 w 598129"/>
              <a:gd name="connsiteY19" fmla="*/ 364938 h 599715"/>
              <a:gd name="connsiteX20" fmla="*/ 51832 w 598129"/>
              <a:gd name="connsiteY20" fmla="*/ 355600 h 599715"/>
              <a:gd name="connsiteX21" fmla="*/ 51832 w 598129"/>
              <a:gd name="connsiteY21" fmla="*/ 279400 h 599715"/>
              <a:gd name="connsiteX22" fmla="*/ 223677 w 598129"/>
              <a:gd name="connsiteY22" fmla="*/ 279400 h 599715"/>
              <a:gd name="connsiteX23" fmla="*/ 233004 w 598129"/>
              <a:gd name="connsiteY23" fmla="*/ 288925 h 599715"/>
              <a:gd name="connsiteX24" fmla="*/ 223677 w 598129"/>
              <a:gd name="connsiteY24" fmla="*/ 298083 h 599715"/>
              <a:gd name="connsiteX25" fmla="*/ 51832 w 598129"/>
              <a:gd name="connsiteY25" fmla="*/ 298083 h 599715"/>
              <a:gd name="connsiteX26" fmla="*/ 42863 w 598129"/>
              <a:gd name="connsiteY26" fmla="*/ 288925 h 599715"/>
              <a:gd name="connsiteX27" fmla="*/ 51832 w 598129"/>
              <a:gd name="connsiteY27" fmla="*/ 279400 h 599715"/>
              <a:gd name="connsiteX28" fmla="*/ 51832 w 598129"/>
              <a:gd name="connsiteY28" fmla="*/ 204787 h 599715"/>
              <a:gd name="connsiteX29" fmla="*/ 223677 w 598129"/>
              <a:gd name="connsiteY29" fmla="*/ 204787 h 599715"/>
              <a:gd name="connsiteX30" fmla="*/ 233004 w 598129"/>
              <a:gd name="connsiteY30" fmla="*/ 214312 h 599715"/>
              <a:gd name="connsiteX31" fmla="*/ 223677 w 598129"/>
              <a:gd name="connsiteY31" fmla="*/ 223470 h 599715"/>
              <a:gd name="connsiteX32" fmla="*/ 51832 w 598129"/>
              <a:gd name="connsiteY32" fmla="*/ 223470 h 599715"/>
              <a:gd name="connsiteX33" fmla="*/ 42863 w 598129"/>
              <a:gd name="connsiteY33" fmla="*/ 214312 h 599715"/>
              <a:gd name="connsiteX34" fmla="*/ 51832 w 598129"/>
              <a:gd name="connsiteY34" fmla="*/ 204787 h 599715"/>
              <a:gd name="connsiteX35" fmla="*/ 178782 w 598129"/>
              <a:gd name="connsiteY35" fmla="*/ 130175 h 599715"/>
              <a:gd name="connsiteX36" fmla="*/ 223731 w 598129"/>
              <a:gd name="connsiteY36" fmla="*/ 130175 h 599715"/>
              <a:gd name="connsiteX37" fmla="*/ 233007 w 598129"/>
              <a:gd name="connsiteY37" fmla="*/ 139513 h 599715"/>
              <a:gd name="connsiteX38" fmla="*/ 223731 w 598129"/>
              <a:gd name="connsiteY38" fmla="*/ 148851 h 599715"/>
              <a:gd name="connsiteX39" fmla="*/ 178782 w 598129"/>
              <a:gd name="connsiteY39" fmla="*/ 148851 h 599715"/>
              <a:gd name="connsiteX40" fmla="*/ 169863 w 598129"/>
              <a:gd name="connsiteY40" fmla="*/ 139513 h 599715"/>
              <a:gd name="connsiteX41" fmla="*/ 178782 w 598129"/>
              <a:gd name="connsiteY41" fmla="*/ 130175 h 599715"/>
              <a:gd name="connsiteX42" fmla="*/ 458577 w 598129"/>
              <a:gd name="connsiteY42" fmla="*/ 92208 h 599715"/>
              <a:gd name="connsiteX43" fmla="*/ 458577 w 598129"/>
              <a:gd name="connsiteY43" fmla="*/ 137592 h 599715"/>
              <a:gd name="connsiteX44" fmla="*/ 504255 w 598129"/>
              <a:gd name="connsiteY44" fmla="*/ 183696 h 599715"/>
              <a:gd name="connsiteX45" fmla="*/ 519002 w 598129"/>
              <a:gd name="connsiteY45" fmla="*/ 183696 h 599715"/>
              <a:gd name="connsiteX46" fmla="*/ 565039 w 598129"/>
              <a:gd name="connsiteY46" fmla="*/ 137592 h 599715"/>
              <a:gd name="connsiteX47" fmla="*/ 565039 w 598129"/>
              <a:gd name="connsiteY47" fmla="*/ 92208 h 599715"/>
              <a:gd name="connsiteX48" fmla="*/ 548135 w 598129"/>
              <a:gd name="connsiteY48" fmla="*/ 92208 h 599715"/>
              <a:gd name="connsiteX49" fmla="*/ 475482 w 598129"/>
              <a:gd name="connsiteY49" fmla="*/ 92208 h 599715"/>
              <a:gd name="connsiteX50" fmla="*/ 88119 w 598129"/>
              <a:gd name="connsiteY50" fmla="*/ 18369 h 599715"/>
              <a:gd name="connsiteX51" fmla="*/ 88119 w 598129"/>
              <a:gd name="connsiteY51" fmla="*/ 54748 h 599715"/>
              <a:gd name="connsiteX52" fmla="*/ 187747 w 598129"/>
              <a:gd name="connsiteY52" fmla="*/ 54748 h 599715"/>
              <a:gd name="connsiteX53" fmla="*/ 187747 w 598129"/>
              <a:gd name="connsiteY53" fmla="*/ 18369 h 599715"/>
              <a:gd name="connsiteX54" fmla="*/ 79127 w 598129"/>
              <a:gd name="connsiteY54" fmla="*/ 0 h 599715"/>
              <a:gd name="connsiteX55" fmla="*/ 197098 w 598129"/>
              <a:gd name="connsiteY55" fmla="*/ 0 h 599715"/>
              <a:gd name="connsiteX56" fmla="*/ 206090 w 598129"/>
              <a:gd name="connsiteY56" fmla="*/ 9004 h 599715"/>
              <a:gd name="connsiteX57" fmla="*/ 206090 w 598129"/>
              <a:gd name="connsiteY57" fmla="*/ 63753 h 599715"/>
              <a:gd name="connsiteX58" fmla="*/ 197098 w 598129"/>
              <a:gd name="connsiteY58" fmla="*/ 72758 h 599715"/>
              <a:gd name="connsiteX59" fmla="*/ 79127 w 598129"/>
              <a:gd name="connsiteY59" fmla="*/ 72758 h 599715"/>
              <a:gd name="connsiteX60" fmla="*/ 35967 w 598129"/>
              <a:gd name="connsiteY60" fmla="*/ 72758 h 599715"/>
              <a:gd name="connsiteX61" fmla="*/ 17983 w 598129"/>
              <a:gd name="connsiteY61" fmla="*/ 91128 h 599715"/>
              <a:gd name="connsiteX62" fmla="*/ 17983 w 598129"/>
              <a:gd name="connsiteY62" fmla="*/ 563336 h 599715"/>
              <a:gd name="connsiteX63" fmla="*/ 35967 w 598129"/>
              <a:gd name="connsiteY63" fmla="*/ 581345 h 599715"/>
              <a:gd name="connsiteX64" fmla="*/ 239899 w 598129"/>
              <a:gd name="connsiteY64" fmla="*/ 581345 h 599715"/>
              <a:gd name="connsiteX65" fmla="*/ 258242 w 598129"/>
              <a:gd name="connsiteY65" fmla="*/ 563336 h 599715"/>
              <a:gd name="connsiteX66" fmla="*/ 258242 w 598129"/>
              <a:gd name="connsiteY66" fmla="*/ 63753 h 599715"/>
              <a:gd name="connsiteX67" fmla="*/ 321184 w 598129"/>
              <a:gd name="connsiteY67" fmla="*/ 0 h 599715"/>
              <a:gd name="connsiteX68" fmla="*/ 384845 w 598129"/>
              <a:gd name="connsiteY68" fmla="*/ 63753 h 599715"/>
              <a:gd name="connsiteX69" fmla="*/ 390600 w 598129"/>
              <a:gd name="connsiteY69" fmla="*/ 524796 h 599715"/>
              <a:gd name="connsiteX70" fmla="*/ 446349 w 598129"/>
              <a:gd name="connsiteY70" fmla="*/ 581345 h 599715"/>
              <a:gd name="connsiteX71" fmla="*/ 502816 w 598129"/>
              <a:gd name="connsiteY71" fmla="*/ 525156 h 599715"/>
              <a:gd name="connsiteX72" fmla="*/ 502816 w 598129"/>
              <a:gd name="connsiteY72" fmla="*/ 201706 h 599715"/>
              <a:gd name="connsiteX73" fmla="*/ 440594 w 598129"/>
              <a:gd name="connsiteY73" fmla="*/ 137592 h 599715"/>
              <a:gd name="connsiteX74" fmla="*/ 440594 w 598129"/>
              <a:gd name="connsiteY74" fmla="*/ 92208 h 599715"/>
              <a:gd name="connsiteX75" fmla="*/ 434839 w 598129"/>
              <a:gd name="connsiteY75" fmla="*/ 92208 h 599715"/>
              <a:gd name="connsiteX76" fmla="*/ 425488 w 598129"/>
              <a:gd name="connsiteY76" fmla="*/ 82843 h 599715"/>
              <a:gd name="connsiteX77" fmla="*/ 434839 w 598129"/>
              <a:gd name="connsiteY77" fmla="*/ 73839 h 599715"/>
              <a:gd name="connsiteX78" fmla="*/ 449586 w 598129"/>
              <a:gd name="connsiteY78" fmla="*/ 73839 h 599715"/>
              <a:gd name="connsiteX79" fmla="*/ 466490 w 598129"/>
              <a:gd name="connsiteY79" fmla="*/ 73839 h 599715"/>
              <a:gd name="connsiteX80" fmla="*/ 466490 w 598129"/>
              <a:gd name="connsiteY80" fmla="*/ 9004 h 599715"/>
              <a:gd name="connsiteX81" fmla="*/ 475482 w 598129"/>
              <a:gd name="connsiteY81" fmla="*/ 0 h 599715"/>
              <a:gd name="connsiteX82" fmla="*/ 484473 w 598129"/>
              <a:gd name="connsiteY82" fmla="*/ 9004 h 599715"/>
              <a:gd name="connsiteX83" fmla="*/ 484473 w 598129"/>
              <a:gd name="connsiteY83" fmla="*/ 73839 h 599715"/>
              <a:gd name="connsiteX84" fmla="*/ 539143 w 598129"/>
              <a:gd name="connsiteY84" fmla="*/ 73839 h 599715"/>
              <a:gd name="connsiteX85" fmla="*/ 539143 w 598129"/>
              <a:gd name="connsiteY85" fmla="*/ 9004 h 599715"/>
              <a:gd name="connsiteX86" fmla="*/ 548135 w 598129"/>
              <a:gd name="connsiteY86" fmla="*/ 0 h 599715"/>
              <a:gd name="connsiteX87" fmla="*/ 557126 w 598129"/>
              <a:gd name="connsiteY87" fmla="*/ 9004 h 599715"/>
              <a:gd name="connsiteX88" fmla="*/ 557126 w 598129"/>
              <a:gd name="connsiteY88" fmla="*/ 73839 h 599715"/>
              <a:gd name="connsiteX89" fmla="*/ 574031 w 598129"/>
              <a:gd name="connsiteY89" fmla="*/ 73839 h 599715"/>
              <a:gd name="connsiteX90" fmla="*/ 588777 w 598129"/>
              <a:gd name="connsiteY90" fmla="*/ 73839 h 599715"/>
              <a:gd name="connsiteX91" fmla="*/ 598129 w 598129"/>
              <a:gd name="connsiteY91" fmla="*/ 82843 h 599715"/>
              <a:gd name="connsiteX92" fmla="*/ 588777 w 598129"/>
              <a:gd name="connsiteY92" fmla="*/ 92208 h 599715"/>
              <a:gd name="connsiteX93" fmla="*/ 583382 w 598129"/>
              <a:gd name="connsiteY93" fmla="*/ 92208 h 599715"/>
              <a:gd name="connsiteX94" fmla="*/ 583382 w 598129"/>
              <a:gd name="connsiteY94" fmla="*/ 137592 h 599715"/>
              <a:gd name="connsiteX95" fmla="*/ 520800 w 598129"/>
              <a:gd name="connsiteY95" fmla="*/ 201706 h 599715"/>
              <a:gd name="connsiteX96" fmla="*/ 520800 w 598129"/>
              <a:gd name="connsiteY96" fmla="*/ 525156 h 599715"/>
              <a:gd name="connsiteX97" fmla="*/ 446349 w 598129"/>
              <a:gd name="connsiteY97" fmla="*/ 599715 h 599715"/>
              <a:gd name="connsiteX98" fmla="*/ 372257 w 598129"/>
              <a:gd name="connsiteY98" fmla="*/ 525156 h 599715"/>
              <a:gd name="connsiteX99" fmla="*/ 366502 w 598129"/>
              <a:gd name="connsiteY99" fmla="*/ 63753 h 599715"/>
              <a:gd name="connsiteX100" fmla="*/ 321184 w 598129"/>
              <a:gd name="connsiteY100" fmla="*/ 18369 h 599715"/>
              <a:gd name="connsiteX101" fmla="*/ 276225 w 598129"/>
              <a:gd name="connsiteY101" fmla="*/ 63753 h 599715"/>
              <a:gd name="connsiteX102" fmla="*/ 276225 w 598129"/>
              <a:gd name="connsiteY102" fmla="*/ 563336 h 599715"/>
              <a:gd name="connsiteX103" fmla="*/ 239899 w 598129"/>
              <a:gd name="connsiteY103" fmla="*/ 599715 h 599715"/>
              <a:gd name="connsiteX104" fmla="*/ 35967 w 598129"/>
              <a:gd name="connsiteY104" fmla="*/ 599715 h 599715"/>
              <a:gd name="connsiteX105" fmla="*/ 0 w 598129"/>
              <a:gd name="connsiteY105" fmla="*/ 563336 h 599715"/>
              <a:gd name="connsiteX106" fmla="*/ 0 w 598129"/>
              <a:gd name="connsiteY106" fmla="*/ 91128 h 599715"/>
              <a:gd name="connsiteX107" fmla="*/ 35967 w 598129"/>
              <a:gd name="connsiteY107" fmla="*/ 54748 h 599715"/>
              <a:gd name="connsiteX108" fmla="*/ 70136 w 598129"/>
              <a:gd name="connsiteY108" fmla="*/ 54748 h 599715"/>
              <a:gd name="connsiteX109" fmla="*/ 70136 w 598129"/>
              <a:gd name="connsiteY109" fmla="*/ 9004 h 599715"/>
              <a:gd name="connsiteX110" fmla="*/ 79127 w 598129"/>
              <a:gd name="connsiteY11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98129" h="599715">
                <a:moveTo>
                  <a:pt x="51832" y="504825"/>
                </a:moveTo>
                <a:lnTo>
                  <a:pt x="223677" y="504825"/>
                </a:lnTo>
                <a:cubicBezTo>
                  <a:pt x="229058" y="504825"/>
                  <a:pt x="233004" y="508855"/>
                  <a:pt x="233004" y="513984"/>
                </a:cubicBezTo>
                <a:cubicBezTo>
                  <a:pt x="233004" y="519113"/>
                  <a:pt x="229058" y="523509"/>
                  <a:pt x="223677" y="523509"/>
                </a:cubicBezTo>
                <a:lnTo>
                  <a:pt x="51832" y="523509"/>
                </a:lnTo>
                <a:cubicBezTo>
                  <a:pt x="47168" y="523509"/>
                  <a:pt x="42863" y="519113"/>
                  <a:pt x="42863" y="513984"/>
                </a:cubicBezTo>
                <a:cubicBezTo>
                  <a:pt x="42863" y="508855"/>
                  <a:pt x="47168" y="504825"/>
                  <a:pt x="51832" y="504825"/>
                </a:cubicBezTo>
                <a:close/>
                <a:moveTo>
                  <a:pt x="51832" y="430212"/>
                </a:moveTo>
                <a:lnTo>
                  <a:pt x="223677" y="430212"/>
                </a:lnTo>
                <a:cubicBezTo>
                  <a:pt x="229058" y="430212"/>
                  <a:pt x="233004" y="434694"/>
                  <a:pt x="233004" y="439550"/>
                </a:cubicBezTo>
                <a:cubicBezTo>
                  <a:pt x="233004" y="444779"/>
                  <a:pt x="229058" y="448888"/>
                  <a:pt x="223677" y="448888"/>
                </a:cubicBezTo>
                <a:lnTo>
                  <a:pt x="51832" y="448888"/>
                </a:lnTo>
                <a:cubicBezTo>
                  <a:pt x="47168" y="448888"/>
                  <a:pt x="42863" y="444779"/>
                  <a:pt x="42863" y="439550"/>
                </a:cubicBezTo>
                <a:cubicBezTo>
                  <a:pt x="42863" y="434694"/>
                  <a:pt x="47168" y="430212"/>
                  <a:pt x="51832" y="430212"/>
                </a:cubicBezTo>
                <a:close/>
                <a:moveTo>
                  <a:pt x="51832" y="355600"/>
                </a:moveTo>
                <a:lnTo>
                  <a:pt x="223677" y="355600"/>
                </a:lnTo>
                <a:cubicBezTo>
                  <a:pt x="229058" y="355600"/>
                  <a:pt x="233004" y="359709"/>
                  <a:pt x="233004" y="364938"/>
                </a:cubicBezTo>
                <a:cubicBezTo>
                  <a:pt x="233004" y="369794"/>
                  <a:pt x="229058" y="374276"/>
                  <a:pt x="223677" y="374276"/>
                </a:cubicBezTo>
                <a:lnTo>
                  <a:pt x="51832" y="374276"/>
                </a:lnTo>
                <a:cubicBezTo>
                  <a:pt x="47168" y="374276"/>
                  <a:pt x="42863" y="369794"/>
                  <a:pt x="42863" y="364938"/>
                </a:cubicBezTo>
                <a:cubicBezTo>
                  <a:pt x="42863" y="359709"/>
                  <a:pt x="47168" y="355600"/>
                  <a:pt x="51832" y="355600"/>
                </a:cubicBezTo>
                <a:close/>
                <a:moveTo>
                  <a:pt x="51832" y="279400"/>
                </a:moveTo>
                <a:lnTo>
                  <a:pt x="223677" y="279400"/>
                </a:lnTo>
                <a:cubicBezTo>
                  <a:pt x="229058" y="279400"/>
                  <a:pt x="233004" y="283430"/>
                  <a:pt x="233004" y="288925"/>
                </a:cubicBezTo>
                <a:cubicBezTo>
                  <a:pt x="233004" y="294054"/>
                  <a:pt x="229058" y="298083"/>
                  <a:pt x="223677" y="298083"/>
                </a:cubicBezTo>
                <a:lnTo>
                  <a:pt x="51832" y="298083"/>
                </a:lnTo>
                <a:cubicBezTo>
                  <a:pt x="47168" y="298083"/>
                  <a:pt x="42863" y="294054"/>
                  <a:pt x="42863" y="288925"/>
                </a:cubicBezTo>
                <a:cubicBezTo>
                  <a:pt x="42863" y="283430"/>
                  <a:pt x="47168" y="279400"/>
                  <a:pt x="51832" y="279400"/>
                </a:cubicBezTo>
                <a:close/>
                <a:moveTo>
                  <a:pt x="51832" y="204787"/>
                </a:moveTo>
                <a:lnTo>
                  <a:pt x="223677" y="204787"/>
                </a:lnTo>
                <a:cubicBezTo>
                  <a:pt x="229058" y="204787"/>
                  <a:pt x="233004" y="208817"/>
                  <a:pt x="233004" y="214312"/>
                </a:cubicBezTo>
                <a:cubicBezTo>
                  <a:pt x="233004" y="219074"/>
                  <a:pt x="229058" y="223470"/>
                  <a:pt x="223677" y="223470"/>
                </a:cubicBezTo>
                <a:lnTo>
                  <a:pt x="51832" y="223470"/>
                </a:lnTo>
                <a:cubicBezTo>
                  <a:pt x="47168" y="223470"/>
                  <a:pt x="42863" y="219074"/>
                  <a:pt x="42863" y="214312"/>
                </a:cubicBezTo>
                <a:cubicBezTo>
                  <a:pt x="42863" y="208817"/>
                  <a:pt x="47168" y="204787"/>
                  <a:pt x="51832" y="204787"/>
                </a:cubicBezTo>
                <a:close/>
                <a:moveTo>
                  <a:pt x="178782" y="130175"/>
                </a:moveTo>
                <a:lnTo>
                  <a:pt x="223731" y="130175"/>
                </a:lnTo>
                <a:cubicBezTo>
                  <a:pt x="229082" y="130175"/>
                  <a:pt x="233007" y="134284"/>
                  <a:pt x="233007" y="139513"/>
                </a:cubicBezTo>
                <a:cubicBezTo>
                  <a:pt x="233007" y="144742"/>
                  <a:pt x="229082" y="148851"/>
                  <a:pt x="223731" y="148851"/>
                </a:cubicBezTo>
                <a:lnTo>
                  <a:pt x="178782" y="148851"/>
                </a:lnTo>
                <a:cubicBezTo>
                  <a:pt x="174144" y="148851"/>
                  <a:pt x="169863" y="144742"/>
                  <a:pt x="169863" y="139513"/>
                </a:cubicBezTo>
                <a:cubicBezTo>
                  <a:pt x="169863" y="134284"/>
                  <a:pt x="174144" y="130175"/>
                  <a:pt x="178782" y="130175"/>
                </a:cubicBezTo>
                <a:close/>
                <a:moveTo>
                  <a:pt x="458577" y="92208"/>
                </a:moveTo>
                <a:lnTo>
                  <a:pt x="458577" y="137592"/>
                </a:lnTo>
                <a:cubicBezTo>
                  <a:pt x="458577" y="163165"/>
                  <a:pt x="479078" y="183696"/>
                  <a:pt x="504255" y="183696"/>
                </a:cubicBezTo>
                <a:lnTo>
                  <a:pt x="519002" y="183696"/>
                </a:lnTo>
                <a:cubicBezTo>
                  <a:pt x="544538" y="183696"/>
                  <a:pt x="565039" y="163165"/>
                  <a:pt x="565039" y="137592"/>
                </a:cubicBezTo>
                <a:lnTo>
                  <a:pt x="565039" y="92208"/>
                </a:lnTo>
                <a:lnTo>
                  <a:pt x="548135" y="92208"/>
                </a:lnTo>
                <a:lnTo>
                  <a:pt x="475482" y="92208"/>
                </a:lnTo>
                <a:close/>
                <a:moveTo>
                  <a:pt x="88119" y="18369"/>
                </a:moveTo>
                <a:lnTo>
                  <a:pt x="88119" y="54748"/>
                </a:lnTo>
                <a:lnTo>
                  <a:pt x="187747" y="54748"/>
                </a:lnTo>
                <a:lnTo>
                  <a:pt x="187747" y="18369"/>
                </a:lnTo>
                <a:close/>
                <a:moveTo>
                  <a:pt x="79127" y="0"/>
                </a:moveTo>
                <a:lnTo>
                  <a:pt x="197098" y="0"/>
                </a:lnTo>
                <a:cubicBezTo>
                  <a:pt x="202134" y="0"/>
                  <a:pt x="206090" y="4322"/>
                  <a:pt x="206090" y="9004"/>
                </a:cubicBezTo>
                <a:lnTo>
                  <a:pt x="206090" y="63753"/>
                </a:lnTo>
                <a:cubicBezTo>
                  <a:pt x="206090" y="68796"/>
                  <a:pt x="202134" y="72758"/>
                  <a:pt x="197098" y="72758"/>
                </a:cubicBezTo>
                <a:lnTo>
                  <a:pt x="79127" y="72758"/>
                </a:lnTo>
                <a:lnTo>
                  <a:pt x="35967" y="72758"/>
                </a:lnTo>
                <a:cubicBezTo>
                  <a:pt x="26256" y="72758"/>
                  <a:pt x="17983" y="80682"/>
                  <a:pt x="17983" y="91128"/>
                </a:cubicBezTo>
                <a:lnTo>
                  <a:pt x="17983" y="563336"/>
                </a:lnTo>
                <a:cubicBezTo>
                  <a:pt x="17983" y="573061"/>
                  <a:pt x="26256" y="581345"/>
                  <a:pt x="35967" y="581345"/>
                </a:cubicBezTo>
                <a:lnTo>
                  <a:pt x="239899" y="581345"/>
                </a:lnTo>
                <a:cubicBezTo>
                  <a:pt x="249970" y="581345"/>
                  <a:pt x="258242" y="573061"/>
                  <a:pt x="258242" y="563336"/>
                </a:cubicBezTo>
                <a:lnTo>
                  <a:pt x="258242" y="63753"/>
                </a:lnTo>
                <a:cubicBezTo>
                  <a:pt x="258242" y="28455"/>
                  <a:pt x="286656" y="0"/>
                  <a:pt x="321184" y="0"/>
                </a:cubicBezTo>
                <a:cubicBezTo>
                  <a:pt x="356431" y="0"/>
                  <a:pt x="384845" y="28455"/>
                  <a:pt x="384845" y="63753"/>
                </a:cubicBezTo>
                <a:lnTo>
                  <a:pt x="390600" y="524796"/>
                </a:lnTo>
                <a:cubicBezTo>
                  <a:pt x="390600" y="556132"/>
                  <a:pt x="415777" y="581345"/>
                  <a:pt x="446349" y="581345"/>
                </a:cubicBezTo>
                <a:cubicBezTo>
                  <a:pt x="477640" y="581345"/>
                  <a:pt x="502816" y="556132"/>
                  <a:pt x="502816" y="525156"/>
                </a:cubicBezTo>
                <a:lnTo>
                  <a:pt x="502816" y="201706"/>
                </a:lnTo>
                <a:cubicBezTo>
                  <a:pt x="468288" y="200985"/>
                  <a:pt x="440594" y="172530"/>
                  <a:pt x="440594" y="137592"/>
                </a:cubicBezTo>
                <a:lnTo>
                  <a:pt x="440594" y="92208"/>
                </a:lnTo>
                <a:lnTo>
                  <a:pt x="434839" y="92208"/>
                </a:lnTo>
                <a:cubicBezTo>
                  <a:pt x="429804" y="92208"/>
                  <a:pt x="425488" y="87886"/>
                  <a:pt x="425488" y="82843"/>
                </a:cubicBezTo>
                <a:cubicBezTo>
                  <a:pt x="425488" y="77801"/>
                  <a:pt x="429804" y="73839"/>
                  <a:pt x="434839" y="73839"/>
                </a:cubicBezTo>
                <a:lnTo>
                  <a:pt x="449586" y="73839"/>
                </a:lnTo>
                <a:lnTo>
                  <a:pt x="466490" y="73839"/>
                </a:lnTo>
                <a:lnTo>
                  <a:pt x="466490" y="9004"/>
                </a:lnTo>
                <a:cubicBezTo>
                  <a:pt x="466490" y="4322"/>
                  <a:pt x="470806" y="0"/>
                  <a:pt x="475482" y="0"/>
                </a:cubicBezTo>
                <a:cubicBezTo>
                  <a:pt x="480517" y="0"/>
                  <a:pt x="484473" y="4322"/>
                  <a:pt x="484473" y="9004"/>
                </a:cubicBezTo>
                <a:lnTo>
                  <a:pt x="484473" y="73839"/>
                </a:lnTo>
                <a:lnTo>
                  <a:pt x="539143" y="73839"/>
                </a:lnTo>
                <a:lnTo>
                  <a:pt x="539143" y="9004"/>
                </a:lnTo>
                <a:cubicBezTo>
                  <a:pt x="539143" y="4322"/>
                  <a:pt x="543099" y="0"/>
                  <a:pt x="548135" y="0"/>
                </a:cubicBezTo>
                <a:cubicBezTo>
                  <a:pt x="552810" y="0"/>
                  <a:pt x="557126" y="4322"/>
                  <a:pt x="557126" y="9004"/>
                </a:cubicBezTo>
                <a:lnTo>
                  <a:pt x="557126" y="73839"/>
                </a:lnTo>
                <a:lnTo>
                  <a:pt x="574031" y="73839"/>
                </a:lnTo>
                <a:lnTo>
                  <a:pt x="588777" y="73839"/>
                </a:lnTo>
                <a:cubicBezTo>
                  <a:pt x="594172" y="73839"/>
                  <a:pt x="598129" y="77801"/>
                  <a:pt x="598129" y="82843"/>
                </a:cubicBezTo>
                <a:cubicBezTo>
                  <a:pt x="598129" y="87886"/>
                  <a:pt x="594172" y="92208"/>
                  <a:pt x="588777" y="92208"/>
                </a:cubicBezTo>
                <a:lnTo>
                  <a:pt x="583382" y="92208"/>
                </a:lnTo>
                <a:lnTo>
                  <a:pt x="583382" y="137592"/>
                </a:lnTo>
                <a:cubicBezTo>
                  <a:pt x="583382" y="172530"/>
                  <a:pt x="555328" y="200625"/>
                  <a:pt x="520800" y="201706"/>
                </a:cubicBezTo>
                <a:lnTo>
                  <a:pt x="520800" y="525156"/>
                </a:lnTo>
                <a:cubicBezTo>
                  <a:pt x="520800" y="566217"/>
                  <a:pt x="487351" y="599715"/>
                  <a:pt x="446349" y="599715"/>
                </a:cubicBezTo>
                <a:cubicBezTo>
                  <a:pt x="405706" y="599715"/>
                  <a:pt x="372257" y="566217"/>
                  <a:pt x="372257" y="525156"/>
                </a:cubicBezTo>
                <a:lnTo>
                  <a:pt x="366502" y="63753"/>
                </a:lnTo>
                <a:cubicBezTo>
                  <a:pt x="366502" y="38900"/>
                  <a:pt x="346361" y="18369"/>
                  <a:pt x="321184" y="18369"/>
                </a:cubicBezTo>
                <a:cubicBezTo>
                  <a:pt x="296727" y="18369"/>
                  <a:pt x="276225" y="38900"/>
                  <a:pt x="276225" y="63753"/>
                </a:cubicBezTo>
                <a:lnTo>
                  <a:pt x="276225" y="563336"/>
                </a:lnTo>
                <a:cubicBezTo>
                  <a:pt x="276225" y="583146"/>
                  <a:pt x="260040" y="599715"/>
                  <a:pt x="239899" y="599715"/>
                </a:cubicBezTo>
                <a:lnTo>
                  <a:pt x="35967" y="599715"/>
                </a:lnTo>
                <a:cubicBezTo>
                  <a:pt x="16185" y="599715"/>
                  <a:pt x="0" y="583146"/>
                  <a:pt x="0" y="563336"/>
                </a:cubicBezTo>
                <a:lnTo>
                  <a:pt x="0" y="91128"/>
                </a:lnTo>
                <a:cubicBezTo>
                  <a:pt x="0" y="70957"/>
                  <a:pt x="16185" y="54748"/>
                  <a:pt x="35967" y="54748"/>
                </a:cubicBezTo>
                <a:lnTo>
                  <a:pt x="70136" y="54748"/>
                </a:lnTo>
                <a:lnTo>
                  <a:pt x="70136" y="9004"/>
                </a:lnTo>
                <a:cubicBezTo>
                  <a:pt x="70136" y="4322"/>
                  <a:pt x="74092" y="0"/>
                  <a:pt x="7912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5" name="Freeform 34">
            <a:extLst>
              <a:ext uri="{FF2B5EF4-FFF2-40B4-BE49-F238E27FC236}">
                <a16:creationId xmlns:a16="http://schemas.microsoft.com/office/drawing/2014/main" id="{FFCCBF53-F9A9-EF42-BCF6-CCC1DBC79C5C}"/>
              </a:ext>
            </a:extLst>
          </p:cNvPr>
          <p:cNvSpPr>
            <a:spLocks noChangeArrowheads="1"/>
          </p:cNvSpPr>
          <p:nvPr/>
        </p:nvSpPr>
        <p:spPr bwMode="auto">
          <a:xfrm>
            <a:off x="12041250" y="7529725"/>
            <a:ext cx="938834" cy="940226"/>
          </a:xfrm>
          <a:custGeom>
            <a:avLst/>
            <a:gdLst>
              <a:gd name="connsiteX0" fmla="*/ 408177 w 598827"/>
              <a:gd name="connsiteY0" fmla="*/ 525462 h 599715"/>
              <a:gd name="connsiteX1" fmla="*/ 535476 w 598827"/>
              <a:gd name="connsiteY1" fmla="*/ 525462 h 599715"/>
              <a:gd name="connsiteX2" fmla="*/ 544852 w 598827"/>
              <a:gd name="connsiteY2" fmla="*/ 534800 h 599715"/>
              <a:gd name="connsiteX3" fmla="*/ 535476 w 598827"/>
              <a:gd name="connsiteY3" fmla="*/ 544139 h 599715"/>
              <a:gd name="connsiteX4" fmla="*/ 408177 w 598827"/>
              <a:gd name="connsiteY4" fmla="*/ 544139 h 599715"/>
              <a:gd name="connsiteX5" fmla="*/ 399162 w 598827"/>
              <a:gd name="connsiteY5" fmla="*/ 534800 h 599715"/>
              <a:gd name="connsiteX6" fmla="*/ 408177 w 598827"/>
              <a:gd name="connsiteY6" fmla="*/ 525462 h 599715"/>
              <a:gd name="connsiteX7" fmla="*/ 212088 w 598827"/>
              <a:gd name="connsiteY7" fmla="*/ 401251 h 599715"/>
              <a:gd name="connsiteX8" fmla="*/ 184746 w 598827"/>
              <a:gd name="connsiteY8" fmla="*/ 428625 h 599715"/>
              <a:gd name="connsiteX9" fmla="*/ 198057 w 598827"/>
              <a:gd name="connsiteY9" fmla="*/ 451677 h 599715"/>
              <a:gd name="connsiteX10" fmla="*/ 218204 w 598827"/>
              <a:gd name="connsiteY10" fmla="*/ 428985 h 599715"/>
              <a:gd name="connsiteX11" fmla="*/ 218204 w 598827"/>
              <a:gd name="connsiteY11" fmla="*/ 401971 h 599715"/>
              <a:gd name="connsiteX12" fmla="*/ 212088 w 598827"/>
              <a:gd name="connsiteY12" fmla="*/ 401251 h 599715"/>
              <a:gd name="connsiteX13" fmla="*/ 470600 w 598827"/>
              <a:gd name="connsiteY13" fmla="*/ 311150 h 599715"/>
              <a:gd name="connsiteX14" fmla="*/ 479495 w 598827"/>
              <a:gd name="connsiteY14" fmla="*/ 320170 h 599715"/>
              <a:gd name="connsiteX15" fmla="*/ 479495 w 598827"/>
              <a:gd name="connsiteY15" fmla="*/ 335684 h 599715"/>
              <a:gd name="connsiteX16" fmla="*/ 490881 w 598827"/>
              <a:gd name="connsiteY16" fmla="*/ 354085 h 599715"/>
              <a:gd name="connsiteX17" fmla="*/ 470600 w 598827"/>
              <a:gd name="connsiteY17" fmla="*/ 374289 h 599715"/>
              <a:gd name="connsiteX18" fmla="*/ 449962 w 598827"/>
              <a:gd name="connsiteY18" fmla="*/ 354085 h 599715"/>
              <a:gd name="connsiteX19" fmla="*/ 461348 w 598827"/>
              <a:gd name="connsiteY19" fmla="*/ 335684 h 599715"/>
              <a:gd name="connsiteX20" fmla="*/ 461348 w 598827"/>
              <a:gd name="connsiteY20" fmla="*/ 320170 h 599715"/>
              <a:gd name="connsiteX21" fmla="*/ 470600 w 598827"/>
              <a:gd name="connsiteY21" fmla="*/ 311150 h 599715"/>
              <a:gd name="connsiteX22" fmla="*/ 417553 w 598827"/>
              <a:gd name="connsiteY22" fmla="*/ 289430 h 599715"/>
              <a:gd name="connsiteX23" fmla="*/ 417553 w 598827"/>
              <a:gd name="connsiteY23" fmla="*/ 416288 h 599715"/>
              <a:gd name="connsiteX24" fmla="*/ 526460 w 598827"/>
              <a:gd name="connsiteY24" fmla="*/ 416288 h 599715"/>
              <a:gd name="connsiteX25" fmla="*/ 526460 w 598827"/>
              <a:gd name="connsiteY25" fmla="*/ 289430 h 599715"/>
              <a:gd name="connsiteX26" fmla="*/ 408177 w 598827"/>
              <a:gd name="connsiteY26" fmla="*/ 271462 h 599715"/>
              <a:gd name="connsiteX27" fmla="*/ 535476 w 598827"/>
              <a:gd name="connsiteY27" fmla="*/ 271462 h 599715"/>
              <a:gd name="connsiteX28" fmla="*/ 544852 w 598827"/>
              <a:gd name="connsiteY28" fmla="*/ 280446 h 599715"/>
              <a:gd name="connsiteX29" fmla="*/ 544852 w 598827"/>
              <a:gd name="connsiteY29" fmla="*/ 425272 h 599715"/>
              <a:gd name="connsiteX30" fmla="*/ 535476 w 598827"/>
              <a:gd name="connsiteY30" fmla="*/ 434616 h 599715"/>
              <a:gd name="connsiteX31" fmla="*/ 408177 w 598827"/>
              <a:gd name="connsiteY31" fmla="*/ 434616 h 599715"/>
              <a:gd name="connsiteX32" fmla="*/ 399162 w 598827"/>
              <a:gd name="connsiteY32" fmla="*/ 425272 h 599715"/>
              <a:gd name="connsiteX33" fmla="*/ 399162 w 598827"/>
              <a:gd name="connsiteY33" fmla="*/ 280446 h 599715"/>
              <a:gd name="connsiteX34" fmla="*/ 408177 w 598827"/>
              <a:gd name="connsiteY34" fmla="*/ 271462 h 599715"/>
              <a:gd name="connsiteX35" fmla="*/ 390168 w 598827"/>
              <a:gd name="connsiteY35" fmla="*/ 236284 h 599715"/>
              <a:gd name="connsiteX36" fmla="*/ 362826 w 598827"/>
              <a:gd name="connsiteY36" fmla="*/ 263298 h 599715"/>
              <a:gd name="connsiteX37" fmla="*/ 362826 w 598827"/>
              <a:gd name="connsiteY37" fmla="*/ 581345 h 599715"/>
              <a:gd name="connsiteX38" fmla="*/ 580480 w 598827"/>
              <a:gd name="connsiteY38" fmla="*/ 581345 h 599715"/>
              <a:gd name="connsiteX39" fmla="*/ 580480 w 598827"/>
              <a:gd name="connsiteY39" fmla="*/ 263298 h 599715"/>
              <a:gd name="connsiteX40" fmla="*/ 553138 w 598827"/>
              <a:gd name="connsiteY40" fmla="*/ 236284 h 599715"/>
              <a:gd name="connsiteX41" fmla="*/ 72502 w 598827"/>
              <a:gd name="connsiteY41" fmla="*/ 127146 h 599715"/>
              <a:gd name="connsiteX42" fmla="*/ 72502 w 598827"/>
              <a:gd name="connsiteY42" fmla="*/ 581345 h 599715"/>
              <a:gd name="connsiteX43" fmla="*/ 344838 w 598827"/>
              <a:gd name="connsiteY43" fmla="*/ 581345 h 599715"/>
              <a:gd name="connsiteX44" fmla="*/ 344838 w 598827"/>
              <a:gd name="connsiteY44" fmla="*/ 544246 h 599715"/>
              <a:gd name="connsiteX45" fmla="*/ 282960 w 598827"/>
              <a:gd name="connsiteY45" fmla="*/ 474009 h 599715"/>
              <a:gd name="connsiteX46" fmla="*/ 282960 w 598827"/>
              <a:gd name="connsiteY46" fmla="*/ 323090 h 599715"/>
              <a:gd name="connsiteX47" fmla="*/ 259576 w 598827"/>
              <a:gd name="connsiteY47" fmla="*/ 299677 h 599715"/>
              <a:gd name="connsiteX48" fmla="*/ 236552 w 598827"/>
              <a:gd name="connsiteY48" fmla="*/ 323090 h 599715"/>
              <a:gd name="connsiteX49" fmla="*/ 236552 w 598827"/>
              <a:gd name="connsiteY49" fmla="*/ 432587 h 599715"/>
              <a:gd name="connsiteX50" fmla="*/ 234393 w 598827"/>
              <a:gd name="connsiteY50" fmla="*/ 438711 h 599715"/>
              <a:gd name="connsiteX51" fmla="*/ 172155 w 598827"/>
              <a:gd name="connsiteY51" fmla="*/ 507867 h 599715"/>
              <a:gd name="connsiteX52" fmla="*/ 165320 w 598827"/>
              <a:gd name="connsiteY52" fmla="*/ 511109 h 599715"/>
              <a:gd name="connsiteX53" fmla="*/ 159204 w 598827"/>
              <a:gd name="connsiteY53" fmla="*/ 508947 h 599715"/>
              <a:gd name="connsiteX54" fmla="*/ 158484 w 598827"/>
              <a:gd name="connsiteY54" fmla="*/ 495981 h 599715"/>
              <a:gd name="connsiteX55" fmla="*/ 185826 w 598827"/>
              <a:gd name="connsiteY55" fmla="*/ 465365 h 599715"/>
              <a:gd name="connsiteX56" fmla="*/ 166759 w 598827"/>
              <a:gd name="connsiteY56" fmla="*/ 428625 h 599715"/>
              <a:gd name="connsiteX57" fmla="*/ 212088 w 598827"/>
              <a:gd name="connsiteY57" fmla="*/ 383241 h 599715"/>
              <a:gd name="connsiteX58" fmla="*/ 218204 w 598827"/>
              <a:gd name="connsiteY58" fmla="*/ 383602 h 599715"/>
              <a:gd name="connsiteX59" fmla="*/ 218204 w 598827"/>
              <a:gd name="connsiteY59" fmla="*/ 323090 h 599715"/>
              <a:gd name="connsiteX60" fmla="*/ 259576 w 598827"/>
              <a:gd name="connsiteY60" fmla="*/ 281668 h 599715"/>
              <a:gd name="connsiteX61" fmla="*/ 300948 w 598827"/>
              <a:gd name="connsiteY61" fmla="*/ 323090 h 599715"/>
              <a:gd name="connsiteX62" fmla="*/ 300948 w 598827"/>
              <a:gd name="connsiteY62" fmla="*/ 474009 h 599715"/>
              <a:gd name="connsiteX63" fmla="*/ 344838 w 598827"/>
              <a:gd name="connsiteY63" fmla="*/ 525876 h 599715"/>
              <a:gd name="connsiteX64" fmla="*/ 344838 w 598827"/>
              <a:gd name="connsiteY64" fmla="*/ 263298 h 599715"/>
              <a:gd name="connsiteX65" fmla="*/ 390168 w 598827"/>
              <a:gd name="connsiteY65" fmla="*/ 218274 h 599715"/>
              <a:gd name="connsiteX66" fmla="*/ 517163 w 598827"/>
              <a:gd name="connsiteY66" fmla="*/ 218274 h 599715"/>
              <a:gd name="connsiteX67" fmla="*/ 517163 w 598827"/>
              <a:gd name="connsiteY67" fmla="*/ 127146 h 599715"/>
              <a:gd name="connsiteX68" fmla="*/ 580480 w 598827"/>
              <a:gd name="connsiteY68" fmla="*/ 18369 h 599715"/>
              <a:gd name="connsiteX69" fmla="*/ 45880 w 598827"/>
              <a:gd name="connsiteY69" fmla="*/ 109137 h 599715"/>
              <a:gd name="connsiteX70" fmla="*/ 580480 w 598827"/>
              <a:gd name="connsiteY70" fmla="*/ 109137 h 599715"/>
              <a:gd name="connsiteX71" fmla="*/ 589474 w 598827"/>
              <a:gd name="connsiteY71" fmla="*/ 0 h 599715"/>
              <a:gd name="connsiteX72" fmla="*/ 598827 w 598827"/>
              <a:gd name="connsiteY72" fmla="*/ 9004 h 599715"/>
              <a:gd name="connsiteX73" fmla="*/ 598827 w 598827"/>
              <a:gd name="connsiteY73" fmla="*/ 118142 h 599715"/>
              <a:gd name="connsiteX74" fmla="*/ 589474 w 598827"/>
              <a:gd name="connsiteY74" fmla="*/ 127146 h 599715"/>
              <a:gd name="connsiteX75" fmla="*/ 535150 w 598827"/>
              <a:gd name="connsiteY75" fmla="*/ 127146 h 599715"/>
              <a:gd name="connsiteX76" fmla="*/ 535150 w 598827"/>
              <a:gd name="connsiteY76" fmla="*/ 218274 h 599715"/>
              <a:gd name="connsiteX77" fmla="*/ 553138 w 598827"/>
              <a:gd name="connsiteY77" fmla="*/ 218274 h 599715"/>
              <a:gd name="connsiteX78" fmla="*/ 598827 w 598827"/>
              <a:gd name="connsiteY78" fmla="*/ 263298 h 599715"/>
              <a:gd name="connsiteX79" fmla="*/ 598827 w 598827"/>
              <a:gd name="connsiteY79" fmla="*/ 590350 h 599715"/>
              <a:gd name="connsiteX80" fmla="*/ 589474 w 598827"/>
              <a:gd name="connsiteY80" fmla="*/ 599715 h 599715"/>
              <a:gd name="connsiteX81" fmla="*/ 353832 w 598827"/>
              <a:gd name="connsiteY81" fmla="*/ 599715 h 599715"/>
              <a:gd name="connsiteX82" fmla="*/ 9185 w 598827"/>
              <a:gd name="connsiteY82" fmla="*/ 599715 h 599715"/>
              <a:gd name="connsiteX83" fmla="*/ 191 w 598827"/>
              <a:gd name="connsiteY83" fmla="*/ 590350 h 599715"/>
              <a:gd name="connsiteX84" fmla="*/ 9185 w 598827"/>
              <a:gd name="connsiteY84" fmla="*/ 581345 h 599715"/>
              <a:gd name="connsiteX85" fmla="*/ 54514 w 598827"/>
              <a:gd name="connsiteY85" fmla="*/ 581345 h 599715"/>
              <a:gd name="connsiteX86" fmla="*/ 54514 w 598827"/>
              <a:gd name="connsiteY86" fmla="*/ 127146 h 599715"/>
              <a:gd name="connsiteX87" fmla="*/ 9185 w 598827"/>
              <a:gd name="connsiteY87" fmla="*/ 127146 h 599715"/>
              <a:gd name="connsiteX88" fmla="*/ 551 w 598827"/>
              <a:gd name="connsiteY88" fmla="*/ 120663 h 599715"/>
              <a:gd name="connsiteX89" fmla="*/ 4148 w 598827"/>
              <a:gd name="connsiteY89" fmla="*/ 110578 h 599715"/>
              <a:gd name="connsiteX90" fmla="*/ 589474 w 598827"/>
              <a:gd name="connsiteY9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8827" h="599715">
                <a:moveTo>
                  <a:pt x="408177" y="525462"/>
                </a:moveTo>
                <a:lnTo>
                  <a:pt x="535476" y="525462"/>
                </a:lnTo>
                <a:cubicBezTo>
                  <a:pt x="540524" y="525462"/>
                  <a:pt x="544852" y="529571"/>
                  <a:pt x="544852" y="534800"/>
                </a:cubicBezTo>
                <a:cubicBezTo>
                  <a:pt x="544852" y="540030"/>
                  <a:pt x="540524" y="544139"/>
                  <a:pt x="535476" y="544139"/>
                </a:cubicBezTo>
                <a:lnTo>
                  <a:pt x="408177" y="544139"/>
                </a:lnTo>
                <a:cubicBezTo>
                  <a:pt x="403129" y="544139"/>
                  <a:pt x="399162" y="540030"/>
                  <a:pt x="399162" y="534800"/>
                </a:cubicBezTo>
                <a:cubicBezTo>
                  <a:pt x="399162" y="529571"/>
                  <a:pt x="403129" y="525462"/>
                  <a:pt x="408177" y="525462"/>
                </a:cubicBezTo>
                <a:close/>
                <a:moveTo>
                  <a:pt x="212088" y="401251"/>
                </a:moveTo>
                <a:cubicBezTo>
                  <a:pt x="196978" y="401251"/>
                  <a:pt x="184746" y="413497"/>
                  <a:pt x="184746" y="428625"/>
                </a:cubicBezTo>
                <a:cubicBezTo>
                  <a:pt x="184746" y="437990"/>
                  <a:pt x="190143" y="446995"/>
                  <a:pt x="198057" y="451677"/>
                </a:cubicBezTo>
                <a:lnTo>
                  <a:pt x="218204" y="428985"/>
                </a:lnTo>
                <a:lnTo>
                  <a:pt x="218204" y="401971"/>
                </a:lnTo>
                <a:cubicBezTo>
                  <a:pt x="216405" y="401611"/>
                  <a:pt x="214247" y="401251"/>
                  <a:pt x="212088" y="401251"/>
                </a:cubicBezTo>
                <a:close/>
                <a:moveTo>
                  <a:pt x="470600" y="311150"/>
                </a:moveTo>
                <a:cubicBezTo>
                  <a:pt x="475581" y="311150"/>
                  <a:pt x="479495" y="315119"/>
                  <a:pt x="479495" y="320170"/>
                </a:cubicBezTo>
                <a:lnTo>
                  <a:pt x="479495" y="335684"/>
                </a:lnTo>
                <a:cubicBezTo>
                  <a:pt x="486256" y="338931"/>
                  <a:pt x="490881" y="346147"/>
                  <a:pt x="490881" y="354085"/>
                </a:cubicBezTo>
                <a:cubicBezTo>
                  <a:pt x="490881" y="365270"/>
                  <a:pt x="481630" y="374289"/>
                  <a:pt x="470600" y="374289"/>
                </a:cubicBezTo>
                <a:cubicBezTo>
                  <a:pt x="459569" y="374289"/>
                  <a:pt x="449962" y="365270"/>
                  <a:pt x="449962" y="354085"/>
                </a:cubicBezTo>
                <a:cubicBezTo>
                  <a:pt x="449962" y="346147"/>
                  <a:pt x="454944" y="338931"/>
                  <a:pt x="461348" y="335684"/>
                </a:cubicBezTo>
                <a:lnTo>
                  <a:pt x="461348" y="320170"/>
                </a:lnTo>
                <a:cubicBezTo>
                  <a:pt x="461348" y="315119"/>
                  <a:pt x="465262" y="311150"/>
                  <a:pt x="470600" y="311150"/>
                </a:cubicBezTo>
                <a:close/>
                <a:moveTo>
                  <a:pt x="417553" y="289430"/>
                </a:moveTo>
                <a:lnTo>
                  <a:pt x="417553" y="416288"/>
                </a:lnTo>
                <a:lnTo>
                  <a:pt x="526460" y="416288"/>
                </a:lnTo>
                <a:lnTo>
                  <a:pt x="526460" y="289430"/>
                </a:lnTo>
                <a:close/>
                <a:moveTo>
                  <a:pt x="408177" y="271462"/>
                </a:moveTo>
                <a:lnTo>
                  <a:pt x="535476" y="271462"/>
                </a:lnTo>
                <a:cubicBezTo>
                  <a:pt x="540524" y="271462"/>
                  <a:pt x="544852" y="275415"/>
                  <a:pt x="544852" y="280446"/>
                </a:cubicBezTo>
                <a:lnTo>
                  <a:pt x="544852" y="425272"/>
                </a:lnTo>
                <a:cubicBezTo>
                  <a:pt x="544852" y="430663"/>
                  <a:pt x="540524" y="434616"/>
                  <a:pt x="535476" y="434616"/>
                </a:cubicBezTo>
                <a:lnTo>
                  <a:pt x="408177" y="434616"/>
                </a:lnTo>
                <a:cubicBezTo>
                  <a:pt x="403129" y="434616"/>
                  <a:pt x="399162" y="430663"/>
                  <a:pt x="399162" y="425272"/>
                </a:cubicBezTo>
                <a:lnTo>
                  <a:pt x="399162" y="280446"/>
                </a:lnTo>
                <a:cubicBezTo>
                  <a:pt x="399162" y="275415"/>
                  <a:pt x="403129" y="271462"/>
                  <a:pt x="408177" y="271462"/>
                </a:cubicBezTo>
                <a:close/>
                <a:moveTo>
                  <a:pt x="390168" y="236284"/>
                </a:moveTo>
                <a:cubicBezTo>
                  <a:pt x="375058" y="236284"/>
                  <a:pt x="362826" y="248530"/>
                  <a:pt x="362826" y="263298"/>
                </a:cubicBezTo>
                <a:lnTo>
                  <a:pt x="362826" y="581345"/>
                </a:lnTo>
                <a:lnTo>
                  <a:pt x="580480" y="581345"/>
                </a:lnTo>
                <a:lnTo>
                  <a:pt x="580480" y="263298"/>
                </a:lnTo>
                <a:cubicBezTo>
                  <a:pt x="580480" y="248530"/>
                  <a:pt x="568608" y="236284"/>
                  <a:pt x="553138" y="236284"/>
                </a:cubicBezTo>
                <a:close/>
                <a:moveTo>
                  <a:pt x="72502" y="127146"/>
                </a:moveTo>
                <a:lnTo>
                  <a:pt x="72502" y="581345"/>
                </a:lnTo>
                <a:lnTo>
                  <a:pt x="344838" y="581345"/>
                </a:lnTo>
                <a:lnTo>
                  <a:pt x="344838" y="544246"/>
                </a:lnTo>
                <a:cubicBezTo>
                  <a:pt x="309942" y="539924"/>
                  <a:pt x="282960" y="510028"/>
                  <a:pt x="282960" y="474009"/>
                </a:cubicBezTo>
                <a:lnTo>
                  <a:pt x="282960" y="323090"/>
                </a:lnTo>
                <a:cubicBezTo>
                  <a:pt x="282960" y="310123"/>
                  <a:pt x="272527" y="299677"/>
                  <a:pt x="259576" y="299677"/>
                </a:cubicBezTo>
                <a:cubicBezTo>
                  <a:pt x="246984" y="299677"/>
                  <a:pt x="236552" y="310123"/>
                  <a:pt x="236552" y="323090"/>
                </a:cubicBezTo>
                <a:lnTo>
                  <a:pt x="236552" y="432587"/>
                </a:lnTo>
                <a:cubicBezTo>
                  <a:pt x="236552" y="434748"/>
                  <a:pt x="235832" y="436910"/>
                  <a:pt x="234393" y="438711"/>
                </a:cubicBezTo>
                <a:lnTo>
                  <a:pt x="172155" y="507867"/>
                </a:lnTo>
                <a:cubicBezTo>
                  <a:pt x="170356" y="510028"/>
                  <a:pt x="167838" y="511109"/>
                  <a:pt x="165320" y="511109"/>
                </a:cubicBezTo>
                <a:cubicBezTo>
                  <a:pt x="163161" y="511109"/>
                  <a:pt x="161002" y="510388"/>
                  <a:pt x="159204" y="508947"/>
                </a:cubicBezTo>
                <a:cubicBezTo>
                  <a:pt x="155606" y="505346"/>
                  <a:pt x="155246" y="499582"/>
                  <a:pt x="158484" y="495981"/>
                </a:cubicBezTo>
                <a:lnTo>
                  <a:pt x="185826" y="465365"/>
                </a:lnTo>
                <a:cubicBezTo>
                  <a:pt x="173954" y="457080"/>
                  <a:pt x="166759" y="443393"/>
                  <a:pt x="166759" y="428625"/>
                </a:cubicBezTo>
                <a:cubicBezTo>
                  <a:pt x="166759" y="403412"/>
                  <a:pt x="187265" y="383241"/>
                  <a:pt x="212088" y="383241"/>
                </a:cubicBezTo>
                <a:cubicBezTo>
                  <a:pt x="214247" y="383241"/>
                  <a:pt x="216405" y="383241"/>
                  <a:pt x="218204" y="383602"/>
                </a:cubicBezTo>
                <a:lnTo>
                  <a:pt x="218204" y="323090"/>
                </a:lnTo>
                <a:cubicBezTo>
                  <a:pt x="218204" y="300397"/>
                  <a:pt x="236552" y="281668"/>
                  <a:pt x="259576" y="281668"/>
                </a:cubicBezTo>
                <a:cubicBezTo>
                  <a:pt x="282241" y="281668"/>
                  <a:pt x="300948" y="300397"/>
                  <a:pt x="300948" y="323090"/>
                </a:cubicBezTo>
                <a:lnTo>
                  <a:pt x="300948" y="474009"/>
                </a:lnTo>
                <a:cubicBezTo>
                  <a:pt x="300948" y="499943"/>
                  <a:pt x="320015" y="521554"/>
                  <a:pt x="344838" y="525876"/>
                </a:cubicBezTo>
                <a:lnTo>
                  <a:pt x="344838" y="263298"/>
                </a:lnTo>
                <a:cubicBezTo>
                  <a:pt x="344838" y="238445"/>
                  <a:pt x="364985" y="218274"/>
                  <a:pt x="390168" y="218274"/>
                </a:cubicBezTo>
                <a:lnTo>
                  <a:pt x="517163" y="218274"/>
                </a:lnTo>
                <a:lnTo>
                  <a:pt x="517163" y="127146"/>
                </a:lnTo>
                <a:close/>
                <a:moveTo>
                  <a:pt x="580480" y="18369"/>
                </a:moveTo>
                <a:cubicBezTo>
                  <a:pt x="277564" y="19450"/>
                  <a:pt x="110636" y="79241"/>
                  <a:pt x="45880" y="109137"/>
                </a:cubicBezTo>
                <a:lnTo>
                  <a:pt x="580480" y="109137"/>
                </a:lnTo>
                <a:close/>
                <a:moveTo>
                  <a:pt x="589474" y="0"/>
                </a:moveTo>
                <a:cubicBezTo>
                  <a:pt x="594510" y="0"/>
                  <a:pt x="598827" y="4322"/>
                  <a:pt x="598827" y="9004"/>
                </a:cubicBezTo>
                <a:lnTo>
                  <a:pt x="598827" y="118142"/>
                </a:lnTo>
                <a:cubicBezTo>
                  <a:pt x="598827" y="123184"/>
                  <a:pt x="594510" y="127146"/>
                  <a:pt x="589474" y="127146"/>
                </a:cubicBezTo>
                <a:lnTo>
                  <a:pt x="535150" y="127146"/>
                </a:lnTo>
                <a:lnTo>
                  <a:pt x="535150" y="218274"/>
                </a:lnTo>
                <a:lnTo>
                  <a:pt x="553138" y="218274"/>
                </a:lnTo>
                <a:cubicBezTo>
                  <a:pt x="578321" y="218274"/>
                  <a:pt x="598827" y="238445"/>
                  <a:pt x="598827" y="263298"/>
                </a:cubicBezTo>
                <a:lnTo>
                  <a:pt x="598827" y="590350"/>
                </a:lnTo>
                <a:cubicBezTo>
                  <a:pt x="598827" y="595393"/>
                  <a:pt x="594510" y="599715"/>
                  <a:pt x="589474" y="599715"/>
                </a:cubicBezTo>
                <a:lnTo>
                  <a:pt x="353832" y="599715"/>
                </a:lnTo>
                <a:lnTo>
                  <a:pt x="9185" y="599715"/>
                </a:lnTo>
                <a:cubicBezTo>
                  <a:pt x="4148" y="599715"/>
                  <a:pt x="191" y="595393"/>
                  <a:pt x="191" y="590350"/>
                </a:cubicBezTo>
                <a:cubicBezTo>
                  <a:pt x="191" y="585307"/>
                  <a:pt x="4148" y="581345"/>
                  <a:pt x="9185" y="581345"/>
                </a:cubicBezTo>
                <a:lnTo>
                  <a:pt x="54514" y="581345"/>
                </a:lnTo>
                <a:lnTo>
                  <a:pt x="54514" y="127146"/>
                </a:lnTo>
                <a:lnTo>
                  <a:pt x="9185" y="127146"/>
                </a:lnTo>
                <a:cubicBezTo>
                  <a:pt x="5228" y="127146"/>
                  <a:pt x="1630" y="124625"/>
                  <a:pt x="551" y="120663"/>
                </a:cubicBezTo>
                <a:cubicBezTo>
                  <a:pt x="-888" y="117061"/>
                  <a:pt x="551" y="112739"/>
                  <a:pt x="4148" y="110578"/>
                </a:cubicBezTo>
                <a:cubicBezTo>
                  <a:pt x="10984" y="105895"/>
                  <a:pt x="175393" y="0"/>
                  <a:pt x="58947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6" name="Freeform 35">
            <a:extLst>
              <a:ext uri="{FF2B5EF4-FFF2-40B4-BE49-F238E27FC236}">
                <a16:creationId xmlns:a16="http://schemas.microsoft.com/office/drawing/2014/main" id="{16E5AA26-2F05-0548-BF94-272131885B43}"/>
              </a:ext>
            </a:extLst>
          </p:cNvPr>
          <p:cNvSpPr>
            <a:spLocks noChangeArrowheads="1"/>
          </p:cNvSpPr>
          <p:nvPr/>
        </p:nvSpPr>
        <p:spPr bwMode="auto">
          <a:xfrm>
            <a:off x="20195538" y="7544498"/>
            <a:ext cx="940224" cy="907868"/>
          </a:xfrm>
          <a:custGeom>
            <a:avLst/>
            <a:gdLst>
              <a:gd name="connsiteX0" fmla="*/ 451036 w 599715"/>
              <a:gd name="connsiteY0" fmla="*/ 342900 h 579077"/>
              <a:gd name="connsiteX1" fmla="*/ 460016 w 599715"/>
              <a:gd name="connsiteY1" fmla="*/ 351881 h 579077"/>
              <a:gd name="connsiteX2" fmla="*/ 420143 w 599715"/>
              <a:gd name="connsiteY2" fmla="*/ 391753 h 579077"/>
              <a:gd name="connsiteX3" fmla="*/ 411162 w 599715"/>
              <a:gd name="connsiteY3" fmla="*/ 382414 h 579077"/>
              <a:gd name="connsiteX4" fmla="*/ 420143 w 599715"/>
              <a:gd name="connsiteY4" fmla="*/ 373433 h 579077"/>
              <a:gd name="connsiteX5" fmla="*/ 441696 w 599715"/>
              <a:gd name="connsiteY5" fmla="*/ 351881 h 579077"/>
              <a:gd name="connsiteX6" fmla="*/ 451036 w 599715"/>
              <a:gd name="connsiteY6" fmla="*/ 342900 h 579077"/>
              <a:gd name="connsiteX7" fmla="*/ 15063 w 599715"/>
              <a:gd name="connsiteY7" fmla="*/ 239204 h 579077"/>
              <a:gd name="connsiteX8" fmla="*/ 22236 w 599715"/>
              <a:gd name="connsiteY8" fmla="*/ 249633 h 579077"/>
              <a:gd name="connsiteX9" fmla="*/ 17933 w 599715"/>
              <a:gd name="connsiteY9" fmla="*/ 299263 h 579077"/>
              <a:gd name="connsiteX10" fmla="*/ 93250 w 599715"/>
              <a:gd name="connsiteY10" fmla="*/ 490948 h 579077"/>
              <a:gd name="connsiteX11" fmla="*/ 92892 w 599715"/>
              <a:gd name="connsiteY11" fmla="*/ 503535 h 579077"/>
              <a:gd name="connsiteX12" fmla="*/ 86436 w 599715"/>
              <a:gd name="connsiteY12" fmla="*/ 506053 h 579077"/>
              <a:gd name="connsiteX13" fmla="*/ 79980 w 599715"/>
              <a:gd name="connsiteY13" fmla="*/ 503176 h 579077"/>
              <a:gd name="connsiteX14" fmla="*/ 0 w 599715"/>
              <a:gd name="connsiteY14" fmla="*/ 299263 h 579077"/>
              <a:gd name="connsiteX15" fmla="*/ 4304 w 599715"/>
              <a:gd name="connsiteY15" fmla="*/ 246396 h 579077"/>
              <a:gd name="connsiteX16" fmla="*/ 15063 w 599715"/>
              <a:gd name="connsiteY16" fmla="*/ 239204 h 579077"/>
              <a:gd name="connsiteX17" fmla="*/ 413005 w 599715"/>
              <a:gd name="connsiteY17" fmla="*/ 229055 h 579077"/>
              <a:gd name="connsiteX18" fmla="*/ 341824 w 599715"/>
              <a:gd name="connsiteY18" fmla="*/ 345335 h 579077"/>
              <a:gd name="connsiteX19" fmla="*/ 413005 w 599715"/>
              <a:gd name="connsiteY19" fmla="*/ 416615 h 579077"/>
              <a:gd name="connsiteX20" fmla="*/ 484544 w 599715"/>
              <a:gd name="connsiteY20" fmla="*/ 345335 h 579077"/>
              <a:gd name="connsiteX21" fmla="*/ 413005 w 599715"/>
              <a:gd name="connsiteY21" fmla="*/ 229055 h 579077"/>
              <a:gd name="connsiteX22" fmla="*/ 407252 w 599715"/>
              <a:gd name="connsiteY22" fmla="*/ 209615 h 579077"/>
              <a:gd name="connsiteX23" fmla="*/ 419475 w 599715"/>
              <a:gd name="connsiteY23" fmla="*/ 209615 h 579077"/>
              <a:gd name="connsiteX24" fmla="*/ 502878 w 599715"/>
              <a:gd name="connsiteY24" fmla="*/ 345335 h 579077"/>
              <a:gd name="connsiteX25" fmla="*/ 413005 w 599715"/>
              <a:gd name="connsiteY25" fmla="*/ 434615 h 579077"/>
              <a:gd name="connsiteX26" fmla="*/ 323850 w 599715"/>
              <a:gd name="connsiteY26" fmla="*/ 345335 h 579077"/>
              <a:gd name="connsiteX27" fmla="*/ 407252 w 599715"/>
              <a:gd name="connsiteY27" fmla="*/ 209615 h 579077"/>
              <a:gd name="connsiteX28" fmla="*/ 304178 w 599715"/>
              <a:gd name="connsiteY28" fmla="*/ 146042 h 579077"/>
              <a:gd name="connsiteX29" fmla="*/ 170599 w 599715"/>
              <a:gd name="connsiteY29" fmla="*/ 298630 h 579077"/>
              <a:gd name="connsiteX30" fmla="*/ 186081 w 599715"/>
              <a:gd name="connsiteY30" fmla="*/ 399273 h 579077"/>
              <a:gd name="connsiteX31" fmla="*/ 260972 w 599715"/>
              <a:gd name="connsiteY31" fmla="*/ 438232 h 579077"/>
              <a:gd name="connsiteX32" fmla="*/ 304178 w 599715"/>
              <a:gd name="connsiteY32" fmla="*/ 146042 h 579077"/>
              <a:gd name="connsiteX33" fmla="*/ 465859 w 599715"/>
              <a:gd name="connsiteY33" fmla="*/ 120706 h 579077"/>
              <a:gd name="connsiteX34" fmla="*/ 544151 w 599715"/>
              <a:gd name="connsiteY34" fmla="*/ 299868 h 579077"/>
              <a:gd name="connsiteX35" fmla="*/ 535132 w 599715"/>
              <a:gd name="connsiteY35" fmla="*/ 309203 h 579077"/>
              <a:gd name="connsiteX36" fmla="*/ 526112 w 599715"/>
              <a:gd name="connsiteY36" fmla="*/ 299868 h 579077"/>
              <a:gd name="connsiteX37" fmla="*/ 453231 w 599715"/>
              <a:gd name="connsiteY37" fmla="*/ 133991 h 579077"/>
              <a:gd name="connsiteX38" fmla="*/ 452870 w 599715"/>
              <a:gd name="connsiteY38" fmla="*/ 121065 h 579077"/>
              <a:gd name="connsiteX39" fmla="*/ 465859 w 599715"/>
              <a:gd name="connsiteY39" fmla="*/ 120706 h 579077"/>
              <a:gd name="connsiteX40" fmla="*/ 342343 w 599715"/>
              <a:gd name="connsiteY40" fmla="*/ 106362 h 579077"/>
              <a:gd name="connsiteX41" fmla="*/ 343423 w 599715"/>
              <a:gd name="connsiteY41" fmla="*/ 106362 h 579077"/>
              <a:gd name="connsiteX42" fmla="*/ 345944 w 599715"/>
              <a:gd name="connsiteY42" fmla="*/ 106722 h 579077"/>
              <a:gd name="connsiteX43" fmla="*/ 346304 w 599715"/>
              <a:gd name="connsiteY43" fmla="*/ 107083 h 579077"/>
              <a:gd name="connsiteX44" fmla="*/ 348824 w 599715"/>
              <a:gd name="connsiteY44" fmla="*/ 108526 h 579077"/>
              <a:gd name="connsiteX45" fmla="*/ 349184 w 599715"/>
              <a:gd name="connsiteY45" fmla="*/ 108887 h 579077"/>
              <a:gd name="connsiteX46" fmla="*/ 349544 w 599715"/>
              <a:gd name="connsiteY46" fmla="*/ 109248 h 579077"/>
              <a:gd name="connsiteX47" fmla="*/ 350985 w 599715"/>
              <a:gd name="connsiteY47" fmla="*/ 111051 h 579077"/>
              <a:gd name="connsiteX48" fmla="*/ 351345 w 599715"/>
              <a:gd name="connsiteY48" fmla="*/ 112133 h 579077"/>
              <a:gd name="connsiteX49" fmla="*/ 351705 w 599715"/>
              <a:gd name="connsiteY49" fmla="*/ 114658 h 579077"/>
              <a:gd name="connsiteX50" fmla="*/ 352065 w 599715"/>
              <a:gd name="connsiteY50" fmla="*/ 115380 h 579077"/>
              <a:gd name="connsiteX51" fmla="*/ 351705 w 599715"/>
              <a:gd name="connsiteY51" fmla="*/ 117905 h 579077"/>
              <a:gd name="connsiteX52" fmla="*/ 340543 w 599715"/>
              <a:gd name="connsiteY52" fmla="*/ 248849 h 579077"/>
              <a:gd name="connsiteX53" fmla="*/ 332622 w 599715"/>
              <a:gd name="connsiteY53" fmla="*/ 258589 h 579077"/>
              <a:gd name="connsiteX54" fmla="*/ 322540 w 599715"/>
              <a:gd name="connsiteY54" fmla="*/ 250292 h 579077"/>
              <a:gd name="connsiteX55" fmla="*/ 326861 w 599715"/>
              <a:gd name="connsiteY55" fmla="*/ 147124 h 579077"/>
              <a:gd name="connsiteX56" fmla="*/ 281135 w 599715"/>
              <a:gd name="connsiteY56" fmla="*/ 438232 h 579077"/>
              <a:gd name="connsiteX57" fmla="*/ 312459 w 599715"/>
              <a:gd name="connsiteY57" fmla="*/ 423442 h 579077"/>
              <a:gd name="connsiteX58" fmla="*/ 325421 w 599715"/>
              <a:gd name="connsiteY58" fmla="*/ 425967 h 579077"/>
              <a:gd name="connsiteX59" fmla="*/ 322540 w 599715"/>
              <a:gd name="connsiteY59" fmla="*/ 438592 h 579077"/>
              <a:gd name="connsiteX60" fmla="*/ 290136 w 599715"/>
              <a:gd name="connsiteY60" fmla="*/ 454464 h 579077"/>
              <a:gd name="connsiteX61" fmla="*/ 304178 w 599715"/>
              <a:gd name="connsiteY61" fmla="*/ 475387 h 579077"/>
              <a:gd name="connsiteX62" fmla="*/ 302738 w 599715"/>
              <a:gd name="connsiteY62" fmla="*/ 488012 h 579077"/>
              <a:gd name="connsiteX63" fmla="*/ 296977 w 599715"/>
              <a:gd name="connsiteY63" fmla="*/ 490177 h 579077"/>
              <a:gd name="connsiteX64" fmla="*/ 289776 w 599715"/>
              <a:gd name="connsiteY64" fmla="*/ 486569 h 579077"/>
              <a:gd name="connsiteX65" fmla="*/ 271053 w 599715"/>
              <a:gd name="connsiteY65" fmla="*/ 457711 h 579077"/>
              <a:gd name="connsiteX66" fmla="*/ 171679 w 599715"/>
              <a:gd name="connsiteY66" fmla="*/ 410456 h 579077"/>
              <a:gd name="connsiteX67" fmla="*/ 152956 w 599715"/>
              <a:gd name="connsiteY67" fmla="*/ 295022 h 579077"/>
              <a:gd name="connsiteX68" fmla="*/ 339463 w 599715"/>
              <a:gd name="connsiteY68" fmla="*/ 107083 h 579077"/>
              <a:gd name="connsiteX69" fmla="*/ 342343 w 599715"/>
              <a:gd name="connsiteY69" fmla="*/ 106362 h 579077"/>
              <a:gd name="connsiteX70" fmla="*/ 299208 w 599715"/>
              <a:gd name="connsiteY70" fmla="*/ 55562 h 579077"/>
              <a:gd name="connsiteX71" fmla="*/ 308211 w 599715"/>
              <a:gd name="connsiteY71" fmla="*/ 64919 h 579077"/>
              <a:gd name="connsiteX72" fmla="*/ 299208 w 599715"/>
              <a:gd name="connsiteY72" fmla="*/ 73916 h 579077"/>
              <a:gd name="connsiteX73" fmla="*/ 71980 w 599715"/>
              <a:gd name="connsiteY73" fmla="*/ 300651 h 579077"/>
              <a:gd name="connsiteX74" fmla="*/ 299208 w 599715"/>
              <a:gd name="connsiteY74" fmla="*/ 527386 h 579077"/>
              <a:gd name="connsiteX75" fmla="*/ 453335 w 599715"/>
              <a:gd name="connsiteY75" fmla="*/ 466923 h 579077"/>
              <a:gd name="connsiteX76" fmla="*/ 466299 w 599715"/>
              <a:gd name="connsiteY76" fmla="*/ 467643 h 579077"/>
              <a:gd name="connsiteX77" fmla="*/ 465939 w 599715"/>
              <a:gd name="connsiteY77" fmla="*/ 480239 h 579077"/>
              <a:gd name="connsiteX78" fmla="*/ 299208 w 599715"/>
              <a:gd name="connsiteY78" fmla="*/ 545740 h 579077"/>
              <a:gd name="connsiteX79" fmla="*/ 53975 w 599715"/>
              <a:gd name="connsiteY79" fmla="*/ 300651 h 579077"/>
              <a:gd name="connsiteX80" fmla="*/ 299208 w 599715"/>
              <a:gd name="connsiteY80" fmla="*/ 55562 h 579077"/>
              <a:gd name="connsiteX81" fmla="*/ 300319 w 599715"/>
              <a:gd name="connsiteY81" fmla="*/ 0 h 579077"/>
              <a:gd name="connsiteX82" fmla="*/ 599715 w 599715"/>
              <a:gd name="connsiteY82" fmla="*/ 299808 h 579077"/>
              <a:gd name="connsiteX83" fmla="*/ 411647 w 599715"/>
              <a:gd name="connsiteY83" fmla="*/ 578356 h 579077"/>
              <a:gd name="connsiteX84" fmla="*/ 408044 w 599715"/>
              <a:gd name="connsiteY84" fmla="*/ 579077 h 579077"/>
              <a:gd name="connsiteX85" fmla="*/ 399757 w 599715"/>
              <a:gd name="connsiteY85" fmla="*/ 573311 h 579077"/>
              <a:gd name="connsiteX86" fmla="*/ 404801 w 599715"/>
              <a:gd name="connsiteY86" fmla="*/ 561420 h 579077"/>
              <a:gd name="connsiteX87" fmla="*/ 581701 w 599715"/>
              <a:gd name="connsiteY87" fmla="*/ 299808 h 579077"/>
              <a:gd name="connsiteX88" fmla="*/ 300319 w 599715"/>
              <a:gd name="connsiteY88" fmla="*/ 18017 h 579077"/>
              <a:gd name="connsiteX89" fmla="*/ 207005 w 599715"/>
              <a:gd name="connsiteY89" fmla="*/ 33872 h 579077"/>
              <a:gd name="connsiteX90" fmla="*/ 195116 w 599715"/>
              <a:gd name="connsiteY90" fmla="*/ 28467 h 579077"/>
              <a:gd name="connsiteX91" fmla="*/ 200880 w 599715"/>
              <a:gd name="connsiteY91" fmla="*/ 16936 h 579077"/>
              <a:gd name="connsiteX92" fmla="*/ 300319 w 599715"/>
              <a:gd name="connsiteY92" fmla="*/ 0 h 579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9715" h="579077">
                <a:moveTo>
                  <a:pt x="451036" y="342900"/>
                </a:moveTo>
                <a:cubicBezTo>
                  <a:pt x="456065" y="342900"/>
                  <a:pt x="460016" y="346852"/>
                  <a:pt x="460016" y="351881"/>
                </a:cubicBezTo>
                <a:cubicBezTo>
                  <a:pt x="460016" y="373792"/>
                  <a:pt x="442414" y="391753"/>
                  <a:pt x="420143" y="391753"/>
                </a:cubicBezTo>
                <a:cubicBezTo>
                  <a:pt x="415473" y="391753"/>
                  <a:pt x="411162" y="387442"/>
                  <a:pt x="411162" y="382414"/>
                </a:cubicBezTo>
                <a:cubicBezTo>
                  <a:pt x="411162" y="377744"/>
                  <a:pt x="415473" y="373433"/>
                  <a:pt x="420143" y="373433"/>
                </a:cubicBezTo>
                <a:cubicBezTo>
                  <a:pt x="431997" y="373433"/>
                  <a:pt x="441696" y="363735"/>
                  <a:pt x="441696" y="351881"/>
                </a:cubicBezTo>
                <a:cubicBezTo>
                  <a:pt x="441696" y="346852"/>
                  <a:pt x="445647" y="342900"/>
                  <a:pt x="451036" y="342900"/>
                </a:cubicBezTo>
                <a:close/>
                <a:moveTo>
                  <a:pt x="15063" y="239204"/>
                </a:moveTo>
                <a:cubicBezTo>
                  <a:pt x="19726" y="240283"/>
                  <a:pt x="23312" y="244598"/>
                  <a:pt x="22236" y="249633"/>
                </a:cubicBezTo>
                <a:cubicBezTo>
                  <a:pt x="19367" y="265817"/>
                  <a:pt x="17933" y="282719"/>
                  <a:pt x="17933" y="299263"/>
                </a:cubicBezTo>
                <a:cubicBezTo>
                  <a:pt x="17933" y="370830"/>
                  <a:pt x="44832" y="438801"/>
                  <a:pt x="93250" y="490948"/>
                </a:cubicBezTo>
                <a:cubicBezTo>
                  <a:pt x="96478" y="494544"/>
                  <a:pt x="96478" y="500298"/>
                  <a:pt x="92892" y="503535"/>
                </a:cubicBezTo>
                <a:cubicBezTo>
                  <a:pt x="90740" y="505333"/>
                  <a:pt x="88588" y="506053"/>
                  <a:pt x="86436" y="506053"/>
                </a:cubicBezTo>
                <a:cubicBezTo>
                  <a:pt x="83925" y="506053"/>
                  <a:pt x="81415" y="504974"/>
                  <a:pt x="79980" y="503176"/>
                </a:cubicBezTo>
                <a:cubicBezTo>
                  <a:pt x="28334" y="447432"/>
                  <a:pt x="0" y="375146"/>
                  <a:pt x="0" y="299263"/>
                </a:cubicBezTo>
                <a:cubicBezTo>
                  <a:pt x="0" y="281640"/>
                  <a:pt x="1434" y="263659"/>
                  <a:pt x="4304" y="246396"/>
                </a:cubicBezTo>
                <a:cubicBezTo>
                  <a:pt x="5380" y="241721"/>
                  <a:pt x="10042" y="238125"/>
                  <a:pt x="15063" y="239204"/>
                </a:cubicBezTo>
                <a:close/>
                <a:moveTo>
                  <a:pt x="413005" y="229055"/>
                </a:moveTo>
                <a:cubicBezTo>
                  <a:pt x="388558" y="253895"/>
                  <a:pt x="341824" y="308975"/>
                  <a:pt x="341824" y="345335"/>
                </a:cubicBezTo>
                <a:cubicBezTo>
                  <a:pt x="341824" y="384575"/>
                  <a:pt x="373819" y="416615"/>
                  <a:pt x="413005" y="416615"/>
                </a:cubicBezTo>
                <a:cubicBezTo>
                  <a:pt x="452549" y="416615"/>
                  <a:pt x="484544" y="384575"/>
                  <a:pt x="484544" y="345335"/>
                </a:cubicBezTo>
                <a:cubicBezTo>
                  <a:pt x="484544" y="308615"/>
                  <a:pt x="437810" y="253895"/>
                  <a:pt x="413005" y="229055"/>
                </a:cubicBezTo>
                <a:close/>
                <a:moveTo>
                  <a:pt x="407252" y="209615"/>
                </a:moveTo>
                <a:cubicBezTo>
                  <a:pt x="410488" y="206375"/>
                  <a:pt x="415880" y="206375"/>
                  <a:pt x="419475" y="209615"/>
                </a:cubicBezTo>
                <a:cubicBezTo>
                  <a:pt x="423070" y="212855"/>
                  <a:pt x="502878" y="289175"/>
                  <a:pt x="502878" y="345335"/>
                </a:cubicBezTo>
                <a:cubicBezTo>
                  <a:pt x="502878" y="394655"/>
                  <a:pt x="462615" y="434615"/>
                  <a:pt x="413005" y="434615"/>
                </a:cubicBezTo>
                <a:cubicBezTo>
                  <a:pt x="364113" y="434615"/>
                  <a:pt x="323850" y="394655"/>
                  <a:pt x="323850" y="345335"/>
                </a:cubicBezTo>
                <a:cubicBezTo>
                  <a:pt x="323850" y="289535"/>
                  <a:pt x="403657" y="213215"/>
                  <a:pt x="407252" y="209615"/>
                </a:cubicBezTo>
                <a:close/>
                <a:moveTo>
                  <a:pt x="304178" y="146042"/>
                </a:moveTo>
                <a:cubicBezTo>
                  <a:pt x="257011" y="174539"/>
                  <a:pt x="186081" y="227566"/>
                  <a:pt x="170599" y="298630"/>
                </a:cubicBezTo>
                <a:cubicBezTo>
                  <a:pt x="161597" y="341195"/>
                  <a:pt x="166638" y="375104"/>
                  <a:pt x="186081" y="399273"/>
                </a:cubicBezTo>
                <a:cubicBezTo>
                  <a:pt x="207324" y="425967"/>
                  <a:pt x="241529" y="435346"/>
                  <a:pt x="260972" y="438232"/>
                </a:cubicBezTo>
                <a:cubicBezTo>
                  <a:pt x="232528" y="376908"/>
                  <a:pt x="208764" y="268689"/>
                  <a:pt x="304178" y="146042"/>
                </a:cubicBezTo>
                <a:close/>
                <a:moveTo>
                  <a:pt x="465859" y="120706"/>
                </a:moveTo>
                <a:cubicBezTo>
                  <a:pt x="515649" y="167022"/>
                  <a:pt x="544151" y="232368"/>
                  <a:pt x="544151" y="299868"/>
                </a:cubicBezTo>
                <a:cubicBezTo>
                  <a:pt x="544151" y="304894"/>
                  <a:pt x="540183" y="309203"/>
                  <a:pt x="535132" y="309203"/>
                </a:cubicBezTo>
                <a:cubicBezTo>
                  <a:pt x="530080" y="309203"/>
                  <a:pt x="526112" y="304894"/>
                  <a:pt x="526112" y="299868"/>
                </a:cubicBezTo>
                <a:cubicBezTo>
                  <a:pt x="526112" y="237035"/>
                  <a:pt x="499413" y="176717"/>
                  <a:pt x="453231" y="133991"/>
                </a:cubicBezTo>
                <a:cubicBezTo>
                  <a:pt x="449623" y="130759"/>
                  <a:pt x="449262" y="125015"/>
                  <a:pt x="452870" y="121065"/>
                </a:cubicBezTo>
                <a:cubicBezTo>
                  <a:pt x="456117" y="117475"/>
                  <a:pt x="461890" y="117475"/>
                  <a:pt x="465859" y="120706"/>
                </a:cubicBezTo>
                <a:close/>
                <a:moveTo>
                  <a:pt x="342343" y="106362"/>
                </a:moveTo>
                <a:cubicBezTo>
                  <a:pt x="342703" y="106362"/>
                  <a:pt x="343063" y="106362"/>
                  <a:pt x="343423" y="106362"/>
                </a:cubicBezTo>
                <a:cubicBezTo>
                  <a:pt x="344144" y="106362"/>
                  <a:pt x="344864" y="106722"/>
                  <a:pt x="345944" y="106722"/>
                </a:cubicBezTo>
                <a:cubicBezTo>
                  <a:pt x="345944" y="106722"/>
                  <a:pt x="346304" y="106722"/>
                  <a:pt x="346304" y="107083"/>
                </a:cubicBezTo>
                <a:cubicBezTo>
                  <a:pt x="347384" y="107444"/>
                  <a:pt x="348104" y="107805"/>
                  <a:pt x="348824" y="108526"/>
                </a:cubicBezTo>
                <a:cubicBezTo>
                  <a:pt x="349184" y="108526"/>
                  <a:pt x="349184" y="108887"/>
                  <a:pt x="349184" y="108887"/>
                </a:cubicBezTo>
                <a:cubicBezTo>
                  <a:pt x="349184" y="108887"/>
                  <a:pt x="349184" y="109248"/>
                  <a:pt x="349544" y="109248"/>
                </a:cubicBezTo>
                <a:cubicBezTo>
                  <a:pt x="350264" y="109608"/>
                  <a:pt x="350625" y="110690"/>
                  <a:pt x="350985" y="111051"/>
                </a:cubicBezTo>
                <a:cubicBezTo>
                  <a:pt x="351345" y="111773"/>
                  <a:pt x="351345" y="111773"/>
                  <a:pt x="351345" y="112133"/>
                </a:cubicBezTo>
                <a:cubicBezTo>
                  <a:pt x="351705" y="112855"/>
                  <a:pt x="351705" y="113937"/>
                  <a:pt x="351705" y="114658"/>
                </a:cubicBezTo>
                <a:cubicBezTo>
                  <a:pt x="351705" y="114658"/>
                  <a:pt x="352065" y="115019"/>
                  <a:pt x="352065" y="115380"/>
                </a:cubicBezTo>
                <a:cubicBezTo>
                  <a:pt x="352065" y="116101"/>
                  <a:pt x="351705" y="116823"/>
                  <a:pt x="351705" y="117905"/>
                </a:cubicBezTo>
                <a:cubicBezTo>
                  <a:pt x="351345" y="118266"/>
                  <a:pt x="334422" y="177425"/>
                  <a:pt x="340543" y="248849"/>
                </a:cubicBezTo>
                <a:cubicBezTo>
                  <a:pt x="340903" y="253899"/>
                  <a:pt x="337303" y="258228"/>
                  <a:pt x="332622" y="258589"/>
                </a:cubicBezTo>
                <a:cubicBezTo>
                  <a:pt x="327221" y="259310"/>
                  <a:pt x="323261" y="255342"/>
                  <a:pt x="322540" y="250292"/>
                </a:cubicBezTo>
                <a:cubicBezTo>
                  <a:pt x="318940" y="208808"/>
                  <a:pt x="322540" y="172375"/>
                  <a:pt x="326861" y="147124"/>
                </a:cubicBezTo>
                <a:cubicBezTo>
                  <a:pt x="223886" y="271575"/>
                  <a:pt x="252330" y="381237"/>
                  <a:pt x="281135" y="438232"/>
                </a:cubicBezTo>
                <a:cubicBezTo>
                  <a:pt x="288696" y="436067"/>
                  <a:pt x="300577" y="431378"/>
                  <a:pt x="312459" y="423442"/>
                </a:cubicBezTo>
                <a:cubicBezTo>
                  <a:pt x="316780" y="420917"/>
                  <a:pt x="322180" y="421638"/>
                  <a:pt x="325421" y="425967"/>
                </a:cubicBezTo>
                <a:cubicBezTo>
                  <a:pt x="327941" y="429935"/>
                  <a:pt x="326861" y="435707"/>
                  <a:pt x="322540" y="438592"/>
                </a:cubicBezTo>
                <a:cubicBezTo>
                  <a:pt x="311019" y="446528"/>
                  <a:pt x="298777" y="451579"/>
                  <a:pt x="290136" y="454464"/>
                </a:cubicBezTo>
                <a:cubicBezTo>
                  <a:pt x="295897" y="463843"/>
                  <a:pt x="300937" y="471058"/>
                  <a:pt x="304178" y="475387"/>
                </a:cubicBezTo>
                <a:cubicBezTo>
                  <a:pt x="307418" y="479355"/>
                  <a:pt x="306698" y="485126"/>
                  <a:pt x="302738" y="488012"/>
                </a:cubicBezTo>
                <a:cubicBezTo>
                  <a:pt x="300937" y="489455"/>
                  <a:pt x="299137" y="490177"/>
                  <a:pt x="296977" y="490177"/>
                </a:cubicBezTo>
                <a:cubicBezTo>
                  <a:pt x="294456" y="490177"/>
                  <a:pt x="291936" y="488734"/>
                  <a:pt x="289776" y="486569"/>
                </a:cubicBezTo>
                <a:cubicBezTo>
                  <a:pt x="285815" y="481158"/>
                  <a:pt x="278614" y="471058"/>
                  <a:pt x="271053" y="457711"/>
                </a:cubicBezTo>
                <a:cubicBezTo>
                  <a:pt x="255211" y="456629"/>
                  <a:pt x="203003" y="450136"/>
                  <a:pt x="171679" y="410456"/>
                </a:cubicBezTo>
                <a:cubicBezTo>
                  <a:pt x="148996" y="381958"/>
                  <a:pt x="142875" y="343000"/>
                  <a:pt x="152956" y="295022"/>
                </a:cubicBezTo>
                <a:cubicBezTo>
                  <a:pt x="177800" y="178147"/>
                  <a:pt x="332982" y="109608"/>
                  <a:pt x="339463" y="107083"/>
                </a:cubicBezTo>
                <a:cubicBezTo>
                  <a:pt x="340543" y="106722"/>
                  <a:pt x="341623" y="106362"/>
                  <a:pt x="342343" y="106362"/>
                </a:cubicBezTo>
                <a:close/>
                <a:moveTo>
                  <a:pt x="299208" y="55562"/>
                </a:moveTo>
                <a:cubicBezTo>
                  <a:pt x="303890" y="55562"/>
                  <a:pt x="308211" y="59881"/>
                  <a:pt x="308211" y="64919"/>
                </a:cubicBezTo>
                <a:cubicBezTo>
                  <a:pt x="308211" y="69958"/>
                  <a:pt x="303890" y="73916"/>
                  <a:pt x="299208" y="73916"/>
                </a:cubicBezTo>
                <a:cubicBezTo>
                  <a:pt x="173891" y="73916"/>
                  <a:pt x="71980" y="175407"/>
                  <a:pt x="71980" y="300651"/>
                </a:cubicBezTo>
                <a:cubicBezTo>
                  <a:pt x="71980" y="425895"/>
                  <a:pt x="173891" y="527386"/>
                  <a:pt x="299208" y="527386"/>
                </a:cubicBezTo>
                <a:cubicBezTo>
                  <a:pt x="356466" y="527386"/>
                  <a:pt x="411203" y="505792"/>
                  <a:pt x="453335" y="466923"/>
                </a:cubicBezTo>
                <a:cubicBezTo>
                  <a:pt x="457296" y="463684"/>
                  <a:pt x="462698" y="464044"/>
                  <a:pt x="466299" y="467643"/>
                </a:cubicBezTo>
                <a:cubicBezTo>
                  <a:pt x="469540" y="471242"/>
                  <a:pt x="469540" y="477000"/>
                  <a:pt x="465939" y="480239"/>
                </a:cubicBezTo>
                <a:cubicBezTo>
                  <a:pt x="420205" y="522347"/>
                  <a:pt x="361147" y="545740"/>
                  <a:pt x="299208" y="545740"/>
                </a:cubicBezTo>
                <a:cubicBezTo>
                  <a:pt x="163808" y="545740"/>
                  <a:pt x="53975" y="435612"/>
                  <a:pt x="53975" y="300651"/>
                </a:cubicBezTo>
                <a:cubicBezTo>
                  <a:pt x="53975" y="165690"/>
                  <a:pt x="163808" y="55562"/>
                  <a:pt x="299208" y="55562"/>
                </a:cubicBezTo>
                <a:close/>
                <a:moveTo>
                  <a:pt x="300319" y="0"/>
                </a:moveTo>
                <a:cubicBezTo>
                  <a:pt x="465329" y="0"/>
                  <a:pt x="599715" y="134409"/>
                  <a:pt x="599715" y="299808"/>
                </a:cubicBezTo>
                <a:cubicBezTo>
                  <a:pt x="599715" y="423047"/>
                  <a:pt x="525857" y="532592"/>
                  <a:pt x="411647" y="578356"/>
                </a:cubicBezTo>
                <a:cubicBezTo>
                  <a:pt x="410566" y="578717"/>
                  <a:pt x="409124" y="579077"/>
                  <a:pt x="408044" y="579077"/>
                </a:cubicBezTo>
                <a:cubicBezTo>
                  <a:pt x="404441" y="579077"/>
                  <a:pt x="401198" y="576554"/>
                  <a:pt x="399757" y="573311"/>
                </a:cubicBezTo>
                <a:cubicBezTo>
                  <a:pt x="397956" y="568627"/>
                  <a:pt x="400117" y="563222"/>
                  <a:pt x="404801" y="561420"/>
                </a:cubicBezTo>
                <a:cubicBezTo>
                  <a:pt x="512166" y="518178"/>
                  <a:pt x="581701" y="415480"/>
                  <a:pt x="581701" y="299808"/>
                </a:cubicBezTo>
                <a:cubicBezTo>
                  <a:pt x="581701" y="144499"/>
                  <a:pt x="455241" y="18017"/>
                  <a:pt x="300319" y="18017"/>
                </a:cubicBezTo>
                <a:cubicBezTo>
                  <a:pt x="268253" y="18017"/>
                  <a:pt x="236909" y="23422"/>
                  <a:pt x="207005" y="33872"/>
                </a:cubicBezTo>
                <a:cubicBezTo>
                  <a:pt x="202322" y="35674"/>
                  <a:pt x="196917" y="33152"/>
                  <a:pt x="195116" y="28467"/>
                </a:cubicBezTo>
                <a:cubicBezTo>
                  <a:pt x="193675" y="23783"/>
                  <a:pt x="196197" y="18377"/>
                  <a:pt x="200880" y="16936"/>
                </a:cubicBezTo>
                <a:cubicBezTo>
                  <a:pt x="232946" y="5765"/>
                  <a:pt x="266092" y="0"/>
                  <a:pt x="30031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559731F1-7EEC-2B42-8D07-B5FBE345BFFB}"/>
              </a:ext>
            </a:extLst>
          </p:cNvPr>
          <p:cNvSpPr txBox="1"/>
          <p:nvPr/>
        </p:nvSpPr>
        <p:spPr>
          <a:xfrm>
            <a:off x="3278800" y="978104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38" name="Subtitle 2">
            <a:extLst>
              <a:ext uri="{FF2B5EF4-FFF2-40B4-BE49-F238E27FC236}">
                <a16:creationId xmlns:a16="http://schemas.microsoft.com/office/drawing/2014/main" id="{209BD341-40AE-D643-B1ED-3E67F78E65BC}"/>
              </a:ext>
            </a:extLst>
          </p:cNvPr>
          <p:cNvSpPr txBox="1">
            <a:spLocks/>
          </p:cNvSpPr>
          <p:nvPr/>
        </p:nvSpPr>
        <p:spPr>
          <a:xfrm>
            <a:off x="2013195" y="10470544"/>
            <a:ext cx="5487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9" name="TextBox 38">
            <a:extLst>
              <a:ext uri="{FF2B5EF4-FFF2-40B4-BE49-F238E27FC236}">
                <a16:creationId xmlns:a16="http://schemas.microsoft.com/office/drawing/2014/main" id="{07B95A24-0327-8A47-88DC-C8FA8B3A096B}"/>
              </a:ext>
            </a:extLst>
          </p:cNvPr>
          <p:cNvSpPr txBox="1"/>
          <p:nvPr/>
        </p:nvSpPr>
        <p:spPr>
          <a:xfrm>
            <a:off x="10670620" y="9781047"/>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0" name="Subtitle 2">
            <a:extLst>
              <a:ext uri="{FF2B5EF4-FFF2-40B4-BE49-F238E27FC236}">
                <a16:creationId xmlns:a16="http://schemas.microsoft.com/office/drawing/2014/main" id="{C3C87642-4562-F04E-B574-D3E586865AE3}"/>
              </a:ext>
            </a:extLst>
          </p:cNvPr>
          <p:cNvSpPr txBox="1">
            <a:spLocks/>
          </p:cNvSpPr>
          <p:nvPr/>
        </p:nvSpPr>
        <p:spPr>
          <a:xfrm>
            <a:off x="9445090" y="10470544"/>
            <a:ext cx="5487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1" name="TextBox 40">
            <a:extLst>
              <a:ext uri="{FF2B5EF4-FFF2-40B4-BE49-F238E27FC236}">
                <a16:creationId xmlns:a16="http://schemas.microsoft.com/office/drawing/2014/main" id="{2EF6ECF8-CE74-704E-B664-C2CD189B4040}"/>
              </a:ext>
            </a:extLst>
          </p:cNvPr>
          <p:cNvSpPr txBox="1"/>
          <p:nvPr/>
        </p:nvSpPr>
        <p:spPr>
          <a:xfrm>
            <a:off x="18095301" y="9781047"/>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42" name="Subtitle 2">
            <a:extLst>
              <a:ext uri="{FF2B5EF4-FFF2-40B4-BE49-F238E27FC236}">
                <a16:creationId xmlns:a16="http://schemas.microsoft.com/office/drawing/2014/main" id="{E376FA27-C54A-B248-8803-51206013533C}"/>
              </a:ext>
            </a:extLst>
          </p:cNvPr>
          <p:cNvSpPr txBox="1">
            <a:spLocks/>
          </p:cNvSpPr>
          <p:nvPr/>
        </p:nvSpPr>
        <p:spPr>
          <a:xfrm>
            <a:off x="16876985" y="10470544"/>
            <a:ext cx="5487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217524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8752">
            <a:extLst>
              <a:ext uri="{FF2B5EF4-FFF2-40B4-BE49-F238E27FC236}">
                <a16:creationId xmlns:a16="http://schemas.microsoft.com/office/drawing/2014/main" id="{2D619247-CAF9-924D-AD4C-3F19DE463E98}"/>
              </a:ext>
            </a:extLst>
          </p:cNvPr>
          <p:cNvSpPr/>
          <p:nvPr/>
        </p:nvSpPr>
        <p:spPr>
          <a:xfrm flipH="1" flipV="1">
            <a:off x="1910230" y="7325958"/>
            <a:ext cx="20557193" cy="2"/>
          </a:xfrm>
          <a:prstGeom prst="line">
            <a:avLst/>
          </a:prstGeom>
          <a:noFill/>
          <a:ln w="12700" cap="flat">
            <a:solidFill>
              <a:schemeClr val="bg1">
                <a:lumMod val="9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55" name="Shape 8753">
            <a:extLst>
              <a:ext uri="{FF2B5EF4-FFF2-40B4-BE49-F238E27FC236}">
                <a16:creationId xmlns:a16="http://schemas.microsoft.com/office/drawing/2014/main" id="{8F47167B-7DB0-F649-8414-D6E97F911C2E}"/>
              </a:ext>
            </a:extLst>
          </p:cNvPr>
          <p:cNvSpPr/>
          <p:nvPr/>
        </p:nvSpPr>
        <p:spPr>
          <a:xfrm flipH="1" flipV="1">
            <a:off x="1910230" y="5922778"/>
            <a:ext cx="20557193" cy="4"/>
          </a:xfrm>
          <a:prstGeom prst="line">
            <a:avLst/>
          </a:prstGeom>
          <a:noFill/>
          <a:ln w="12700" cap="flat">
            <a:solidFill>
              <a:schemeClr val="bg1">
                <a:lumMod val="9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56" name="Shape 8754">
            <a:extLst>
              <a:ext uri="{FF2B5EF4-FFF2-40B4-BE49-F238E27FC236}">
                <a16:creationId xmlns:a16="http://schemas.microsoft.com/office/drawing/2014/main" id="{1D16254C-57CA-4540-BBBA-E190563B0F65}"/>
              </a:ext>
            </a:extLst>
          </p:cNvPr>
          <p:cNvSpPr/>
          <p:nvPr/>
        </p:nvSpPr>
        <p:spPr>
          <a:xfrm flipH="1" flipV="1">
            <a:off x="1910230" y="4519597"/>
            <a:ext cx="20557193" cy="2"/>
          </a:xfrm>
          <a:prstGeom prst="line">
            <a:avLst/>
          </a:prstGeom>
          <a:noFill/>
          <a:ln w="12700" cap="flat">
            <a:solidFill>
              <a:schemeClr val="bg1">
                <a:lumMod val="9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53" name="Shape 8756">
            <a:extLst>
              <a:ext uri="{FF2B5EF4-FFF2-40B4-BE49-F238E27FC236}">
                <a16:creationId xmlns:a16="http://schemas.microsoft.com/office/drawing/2014/main" id="{131588C6-59A3-274F-83D5-0BD84638855D}"/>
              </a:ext>
            </a:extLst>
          </p:cNvPr>
          <p:cNvSpPr/>
          <p:nvPr/>
        </p:nvSpPr>
        <p:spPr>
          <a:xfrm flipH="1" flipV="1">
            <a:off x="1910230" y="8632883"/>
            <a:ext cx="20557191" cy="2"/>
          </a:xfrm>
          <a:prstGeom prst="line">
            <a:avLst/>
          </a:prstGeom>
          <a:noFill/>
          <a:ln w="63500" cap="flat">
            <a:solidFill>
              <a:schemeClr val="bg1">
                <a:lumMod val="9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82" name="Group 81">
            <a:extLst>
              <a:ext uri="{FF2B5EF4-FFF2-40B4-BE49-F238E27FC236}">
                <a16:creationId xmlns:a16="http://schemas.microsoft.com/office/drawing/2014/main" id="{58914964-7F28-6C4E-9C24-8F2BD792B653}"/>
              </a:ext>
            </a:extLst>
          </p:cNvPr>
          <p:cNvGrpSpPr/>
          <p:nvPr/>
        </p:nvGrpSpPr>
        <p:grpSpPr>
          <a:xfrm>
            <a:off x="17637783" y="3388797"/>
            <a:ext cx="3328841" cy="5277969"/>
            <a:chOff x="17809233" y="3117863"/>
            <a:chExt cx="3328841" cy="5277969"/>
          </a:xfrm>
        </p:grpSpPr>
        <p:sp>
          <p:nvSpPr>
            <p:cNvPr id="81" name="Freeform 80">
              <a:extLst>
                <a:ext uri="{FF2B5EF4-FFF2-40B4-BE49-F238E27FC236}">
                  <a16:creationId xmlns:a16="http://schemas.microsoft.com/office/drawing/2014/main" id="{4DFC6A8A-1C1D-9647-96BA-7AF30DD5A0B2}"/>
                </a:ext>
              </a:extLst>
            </p:cNvPr>
            <p:cNvSpPr/>
            <p:nvPr/>
          </p:nvSpPr>
          <p:spPr>
            <a:xfrm>
              <a:off x="18462266" y="3999795"/>
              <a:ext cx="1599825" cy="4396037"/>
            </a:xfrm>
            <a:custGeom>
              <a:avLst/>
              <a:gdLst>
                <a:gd name="connsiteX0" fmla="*/ 982828 w 1599825"/>
                <a:gd name="connsiteY0" fmla="*/ 0 h 4396037"/>
                <a:gd name="connsiteX1" fmla="*/ 1015520 w 1599825"/>
                <a:gd name="connsiteY1" fmla="*/ 0 h 4396037"/>
                <a:gd name="connsiteX2" fmla="*/ 968214 w 1599825"/>
                <a:gd name="connsiteY2" fmla="*/ 386069 h 4396037"/>
                <a:gd name="connsiteX3" fmla="*/ 939278 w 1599825"/>
                <a:gd name="connsiteY3" fmla="*/ 700064 h 4396037"/>
                <a:gd name="connsiteX4" fmla="*/ 1087922 w 1599825"/>
                <a:gd name="connsiteY4" fmla="*/ 603453 h 4396037"/>
                <a:gd name="connsiteX5" fmla="*/ 1297690 w 1599825"/>
                <a:gd name="connsiteY5" fmla="*/ 486751 h 4396037"/>
                <a:gd name="connsiteX6" fmla="*/ 1321056 w 1599825"/>
                <a:gd name="connsiteY6" fmla="*/ 499288 h 4396037"/>
                <a:gd name="connsiteX7" fmla="*/ 1322104 w 1599825"/>
                <a:gd name="connsiteY7" fmla="*/ 500832 h 4396037"/>
                <a:gd name="connsiteX8" fmla="*/ 1025260 w 1599825"/>
                <a:gd name="connsiteY8" fmla="*/ 693858 h 4396037"/>
                <a:gd name="connsiteX9" fmla="*/ 932108 w 1599825"/>
                <a:gd name="connsiteY9" fmla="*/ 780191 h 4396037"/>
                <a:gd name="connsiteX10" fmla="*/ 908526 w 1599825"/>
                <a:gd name="connsiteY10" fmla="*/ 1160879 h 4396037"/>
                <a:gd name="connsiteX11" fmla="*/ 900228 w 1599825"/>
                <a:gd name="connsiteY11" fmla="*/ 1456022 h 4396037"/>
                <a:gd name="connsiteX12" fmla="*/ 1128886 w 1599825"/>
                <a:gd name="connsiteY12" fmla="*/ 1307403 h 4396037"/>
                <a:gd name="connsiteX13" fmla="*/ 1443422 w 1599825"/>
                <a:gd name="connsiteY13" fmla="*/ 1132416 h 4396037"/>
                <a:gd name="connsiteX14" fmla="*/ 1478456 w 1599825"/>
                <a:gd name="connsiteY14" fmla="*/ 1151214 h 4396037"/>
                <a:gd name="connsiteX15" fmla="*/ 1480028 w 1599825"/>
                <a:gd name="connsiteY15" fmla="*/ 1153529 h 4396037"/>
                <a:gd name="connsiteX16" fmla="*/ 1034928 w 1599825"/>
                <a:gd name="connsiteY16" fmla="*/ 1442961 h 4396037"/>
                <a:gd name="connsiteX17" fmla="*/ 897000 w 1599825"/>
                <a:gd name="connsiteY17" fmla="*/ 1570793 h 4396037"/>
                <a:gd name="connsiteX18" fmla="*/ 894880 w 1599825"/>
                <a:gd name="connsiteY18" fmla="*/ 1646188 h 4396037"/>
                <a:gd name="connsiteX19" fmla="*/ 908560 w 1599825"/>
                <a:gd name="connsiteY19" fmla="*/ 2374359 h 4396037"/>
                <a:gd name="connsiteX20" fmla="*/ 911574 w 1599825"/>
                <a:gd name="connsiteY20" fmla="*/ 2423730 h 4396037"/>
                <a:gd name="connsiteX21" fmla="*/ 982284 w 1599825"/>
                <a:gd name="connsiteY21" fmla="*/ 2390488 h 4396037"/>
                <a:gd name="connsiteX22" fmla="*/ 1587958 w 1599825"/>
                <a:gd name="connsiteY22" fmla="*/ 1966938 h 4396037"/>
                <a:gd name="connsiteX23" fmla="*/ 1590132 w 1599825"/>
                <a:gd name="connsiteY23" fmla="*/ 1970173 h 4396037"/>
                <a:gd name="connsiteX24" fmla="*/ 1596110 w 1599825"/>
                <a:gd name="connsiteY24" fmla="*/ 2025201 h 4396037"/>
                <a:gd name="connsiteX25" fmla="*/ 1206236 w 1599825"/>
                <a:gd name="connsiteY25" fmla="*/ 2339932 h 4396037"/>
                <a:gd name="connsiteX26" fmla="*/ 918740 w 1599825"/>
                <a:gd name="connsiteY26" fmla="*/ 2541060 h 4396037"/>
                <a:gd name="connsiteX27" fmla="*/ 930772 w 1599825"/>
                <a:gd name="connsiteY27" fmla="*/ 2738070 h 4396037"/>
                <a:gd name="connsiteX28" fmla="*/ 963240 w 1599825"/>
                <a:gd name="connsiteY28" fmla="*/ 3101241 h 4396037"/>
                <a:gd name="connsiteX29" fmla="*/ 1164180 w 1599825"/>
                <a:gd name="connsiteY29" fmla="*/ 4396037 h 4396037"/>
                <a:gd name="connsiteX30" fmla="*/ 579278 w 1599825"/>
                <a:gd name="connsiteY30" fmla="*/ 4396037 h 4396037"/>
                <a:gd name="connsiteX31" fmla="*/ 577666 w 1599825"/>
                <a:gd name="connsiteY31" fmla="*/ 4306081 h 4396037"/>
                <a:gd name="connsiteX32" fmla="*/ 601558 w 1599825"/>
                <a:gd name="connsiteY32" fmla="*/ 2951699 h 4396037"/>
                <a:gd name="connsiteX33" fmla="*/ 625630 w 1599825"/>
                <a:gd name="connsiteY33" fmla="*/ 2607163 h 4396037"/>
                <a:gd name="connsiteX34" fmla="*/ 344274 w 1599825"/>
                <a:gd name="connsiteY34" fmla="*/ 2438253 h 4396037"/>
                <a:gd name="connsiteX35" fmla="*/ 4416 w 1599825"/>
                <a:gd name="connsiteY35" fmla="*/ 2201053 h 4396037"/>
                <a:gd name="connsiteX36" fmla="*/ 6208 w 1599825"/>
                <a:gd name="connsiteY36" fmla="*/ 2155318 h 4396037"/>
                <a:gd name="connsiteX37" fmla="*/ 7822 w 1599825"/>
                <a:gd name="connsiteY37" fmla="*/ 2152521 h 4396037"/>
                <a:gd name="connsiteX38" fmla="*/ 531968 w 1599825"/>
                <a:gd name="connsiteY38" fmla="*/ 2467048 h 4396037"/>
                <a:gd name="connsiteX39" fmla="*/ 632694 w 1599825"/>
                <a:gd name="connsiteY39" fmla="*/ 2506067 h 4396037"/>
                <a:gd name="connsiteX40" fmla="*/ 648734 w 1599825"/>
                <a:gd name="connsiteY40" fmla="*/ 2276480 h 4396037"/>
                <a:gd name="connsiteX41" fmla="*/ 719230 w 1599825"/>
                <a:gd name="connsiteY41" fmla="*/ 1603362 h 4396037"/>
                <a:gd name="connsiteX42" fmla="*/ 742382 w 1599825"/>
                <a:gd name="connsiteY42" fmla="*/ 1433422 h 4396037"/>
                <a:gd name="connsiteX43" fmla="*/ 525384 w 1599825"/>
                <a:gd name="connsiteY43" fmla="*/ 1208871 h 4396037"/>
                <a:gd name="connsiteX44" fmla="*/ 295778 w 1599825"/>
                <a:gd name="connsiteY44" fmla="*/ 936086 h 4396037"/>
                <a:gd name="connsiteX45" fmla="*/ 307432 w 1599825"/>
                <a:gd name="connsiteY45" fmla="*/ 898453 h 4396037"/>
                <a:gd name="connsiteX46" fmla="*/ 309404 w 1599825"/>
                <a:gd name="connsiteY46" fmla="*/ 896495 h 4396037"/>
                <a:gd name="connsiteX47" fmla="*/ 674952 w 1599825"/>
                <a:gd name="connsiteY47" fmla="*/ 1274590 h 4396037"/>
                <a:gd name="connsiteX48" fmla="*/ 755952 w 1599825"/>
                <a:gd name="connsiteY48" fmla="*/ 1333829 h 4396037"/>
                <a:gd name="connsiteX49" fmla="*/ 792334 w 1599825"/>
                <a:gd name="connsiteY49" fmla="*/ 1066780 h 4396037"/>
                <a:gd name="connsiteX50" fmla="*/ 869952 w 1599825"/>
                <a:gd name="connsiteY50" fmla="*/ 594691 h 4396037"/>
                <a:gd name="connsiteX51" fmla="*/ 724828 w 1599825"/>
                <a:gd name="connsiteY51" fmla="*/ 444517 h 4396037"/>
                <a:gd name="connsiteX52" fmla="*/ 589618 w 1599825"/>
                <a:gd name="connsiteY52" fmla="*/ 283881 h 4396037"/>
                <a:gd name="connsiteX53" fmla="*/ 596482 w 1599825"/>
                <a:gd name="connsiteY53" fmla="*/ 261721 h 4396037"/>
                <a:gd name="connsiteX54" fmla="*/ 597642 w 1599825"/>
                <a:gd name="connsiteY54" fmla="*/ 260568 h 4396037"/>
                <a:gd name="connsiteX55" fmla="*/ 812904 w 1599825"/>
                <a:gd name="connsiteY55" fmla="*/ 483217 h 4396037"/>
                <a:gd name="connsiteX56" fmla="*/ 880190 w 1599825"/>
                <a:gd name="connsiteY56" fmla="*/ 532426 h 4396037"/>
                <a:gd name="connsiteX57" fmla="*/ 880222 w 1599825"/>
                <a:gd name="connsiteY57" fmla="*/ 532225 h 4396037"/>
                <a:gd name="connsiteX58" fmla="*/ 982828 w 1599825"/>
                <a:gd name="connsiteY58" fmla="*/ 0 h 439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599825" h="4396037">
                  <a:moveTo>
                    <a:pt x="982828" y="0"/>
                  </a:moveTo>
                  <a:lnTo>
                    <a:pt x="1015520" y="0"/>
                  </a:lnTo>
                  <a:cubicBezTo>
                    <a:pt x="997812" y="128497"/>
                    <a:pt x="982042" y="257202"/>
                    <a:pt x="968214" y="386069"/>
                  </a:cubicBezTo>
                  <a:lnTo>
                    <a:pt x="939278" y="700064"/>
                  </a:lnTo>
                  <a:lnTo>
                    <a:pt x="1087922" y="603453"/>
                  </a:lnTo>
                  <a:cubicBezTo>
                    <a:pt x="1156482" y="562194"/>
                    <a:pt x="1226454" y="523290"/>
                    <a:pt x="1297690" y="486751"/>
                  </a:cubicBezTo>
                  <a:cubicBezTo>
                    <a:pt x="1307000" y="487123"/>
                    <a:pt x="1315610" y="491740"/>
                    <a:pt x="1321056" y="499288"/>
                  </a:cubicBezTo>
                  <a:cubicBezTo>
                    <a:pt x="1321426" y="499788"/>
                    <a:pt x="1321776" y="500303"/>
                    <a:pt x="1322104" y="500832"/>
                  </a:cubicBezTo>
                  <a:cubicBezTo>
                    <a:pt x="1215778" y="553052"/>
                    <a:pt x="1116110" y="617851"/>
                    <a:pt x="1025260" y="693858"/>
                  </a:cubicBezTo>
                  <a:lnTo>
                    <a:pt x="932108" y="780191"/>
                  </a:lnTo>
                  <a:lnTo>
                    <a:pt x="908526" y="1160879"/>
                  </a:lnTo>
                  <a:lnTo>
                    <a:pt x="900228" y="1456022"/>
                  </a:lnTo>
                  <a:lnTo>
                    <a:pt x="1128886" y="1307403"/>
                  </a:lnTo>
                  <a:cubicBezTo>
                    <a:pt x="1231686" y="1245538"/>
                    <a:pt x="1336606" y="1187203"/>
                    <a:pt x="1443422" y="1132416"/>
                  </a:cubicBezTo>
                  <a:cubicBezTo>
                    <a:pt x="1457380" y="1132974"/>
                    <a:pt x="1470290" y="1139897"/>
                    <a:pt x="1478456" y="1151214"/>
                  </a:cubicBezTo>
                  <a:cubicBezTo>
                    <a:pt x="1479012" y="1151965"/>
                    <a:pt x="1479534" y="1152736"/>
                    <a:pt x="1480028" y="1153529"/>
                  </a:cubicBezTo>
                  <a:cubicBezTo>
                    <a:pt x="1320600" y="1231830"/>
                    <a:pt x="1171154" y="1328993"/>
                    <a:pt x="1034928" y="1442961"/>
                  </a:cubicBezTo>
                  <a:lnTo>
                    <a:pt x="897000" y="1570793"/>
                  </a:lnTo>
                  <a:lnTo>
                    <a:pt x="894880" y="1646188"/>
                  </a:lnTo>
                  <a:cubicBezTo>
                    <a:pt x="892610" y="1888935"/>
                    <a:pt x="897168" y="2131755"/>
                    <a:pt x="908560" y="2374359"/>
                  </a:cubicBezTo>
                  <a:lnTo>
                    <a:pt x="911574" y="2423730"/>
                  </a:lnTo>
                  <a:lnTo>
                    <a:pt x="982284" y="2390488"/>
                  </a:lnTo>
                  <a:cubicBezTo>
                    <a:pt x="1200410" y="2274087"/>
                    <a:pt x="1403778" y="2131898"/>
                    <a:pt x="1587958" y="1966938"/>
                  </a:cubicBezTo>
                  <a:cubicBezTo>
                    <a:pt x="1588710" y="1967996"/>
                    <a:pt x="1589422" y="1969054"/>
                    <a:pt x="1590132" y="1970173"/>
                  </a:cubicBezTo>
                  <a:cubicBezTo>
                    <a:pt x="1600458" y="1986598"/>
                    <a:pt x="1602672" y="2006910"/>
                    <a:pt x="1596110" y="2025201"/>
                  </a:cubicBezTo>
                  <a:cubicBezTo>
                    <a:pt x="1469700" y="2134511"/>
                    <a:pt x="1339694" y="2239512"/>
                    <a:pt x="1206236" y="2339932"/>
                  </a:cubicBezTo>
                  <a:lnTo>
                    <a:pt x="918740" y="2541060"/>
                  </a:lnTo>
                  <a:lnTo>
                    <a:pt x="930772" y="2738070"/>
                  </a:lnTo>
                  <a:cubicBezTo>
                    <a:pt x="939886" y="2859229"/>
                    <a:pt x="950708" y="2980298"/>
                    <a:pt x="963240" y="3101241"/>
                  </a:cubicBezTo>
                  <a:cubicBezTo>
                    <a:pt x="1008274" y="3535961"/>
                    <a:pt x="1075330" y="3968034"/>
                    <a:pt x="1164180" y="4396037"/>
                  </a:cubicBezTo>
                  <a:lnTo>
                    <a:pt x="579278" y="4396037"/>
                  </a:lnTo>
                  <a:cubicBezTo>
                    <a:pt x="578684" y="4366120"/>
                    <a:pt x="578174" y="4336202"/>
                    <a:pt x="577666" y="4306081"/>
                  </a:cubicBezTo>
                  <a:cubicBezTo>
                    <a:pt x="569890" y="3854139"/>
                    <a:pt x="577910" y="3402415"/>
                    <a:pt x="601558" y="2951699"/>
                  </a:cubicBezTo>
                  <a:lnTo>
                    <a:pt x="625630" y="2607163"/>
                  </a:lnTo>
                  <a:lnTo>
                    <a:pt x="344274" y="2438253"/>
                  </a:lnTo>
                  <a:cubicBezTo>
                    <a:pt x="228366" y="2363093"/>
                    <a:pt x="115042" y="2283956"/>
                    <a:pt x="4416" y="2201053"/>
                  </a:cubicBezTo>
                  <a:cubicBezTo>
                    <a:pt x="-2042" y="2186341"/>
                    <a:pt x="-1396" y="2169466"/>
                    <a:pt x="6208" y="2155318"/>
                  </a:cubicBezTo>
                  <a:cubicBezTo>
                    <a:pt x="6710" y="2154354"/>
                    <a:pt x="7248" y="2153438"/>
                    <a:pt x="7822" y="2152521"/>
                  </a:cubicBezTo>
                  <a:cubicBezTo>
                    <a:pt x="169278" y="2277998"/>
                    <a:pt x="345296" y="2383593"/>
                    <a:pt x="531968" y="2467048"/>
                  </a:cubicBezTo>
                  <a:lnTo>
                    <a:pt x="632694" y="2506067"/>
                  </a:lnTo>
                  <a:lnTo>
                    <a:pt x="648734" y="2276480"/>
                  </a:lnTo>
                  <a:cubicBezTo>
                    <a:pt x="668354" y="2051724"/>
                    <a:pt x="691858" y="1827319"/>
                    <a:pt x="719230" y="1603362"/>
                  </a:cubicBezTo>
                  <a:lnTo>
                    <a:pt x="742382" y="1433422"/>
                  </a:lnTo>
                  <a:lnTo>
                    <a:pt x="525384" y="1208871"/>
                  </a:lnTo>
                  <a:cubicBezTo>
                    <a:pt x="445796" y="1120600"/>
                    <a:pt x="369244" y="1029604"/>
                    <a:pt x="295778" y="936086"/>
                  </a:cubicBezTo>
                  <a:cubicBezTo>
                    <a:pt x="293676" y="922406"/>
                    <a:pt x="297984" y="908539"/>
                    <a:pt x="307432" y="898453"/>
                  </a:cubicBezTo>
                  <a:cubicBezTo>
                    <a:pt x="308054" y="897783"/>
                    <a:pt x="308730" y="897139"/>
                    <a:pt x="309404" y="896495"/>
                  </a:cubicBezTo>
                  <a:cubicBezTo>
                    <a:pt x="415664" y="1036725"/>
                    <a:pt x="538404" y="1163678"/>
                    <a:pt x="674952" y="1274590"/>
                  </a:cubicBezTo>
                  <a:lnTo>
                    <a:pt x="755952" y="1333829"/>
                  </a:lnTo>
                  <a:lnTo>
                    <a:pt x="792334" y="1066780"/>
                  </a:lnTo>
                  <a:lnTo>
                    <a:pt x="869952" y="594691"/>
                  </a:lnTo>
                  <a:lnTo>
                    <a:pt x="724828" y="444517"/>
                  </a:lnTo>
                  <a:cubicBezTo>
                    <a:pt x="677960" y="392537"/>
                    <a:pt x="632880" y="338951"/>
                    <a:pt x="589618" y="283881"/>
                  </a:cubicBezTo>
                  <a:cubicBezTo>
                    <a:pt x="588380" y="275826"/>
                    <a:pt x="590918" y="267660"/>
                    <a:pt x="596482" y="261721"/>
                  </a:cubicBezTo>
                  <a:cubicBezTo>
                    <a:pt x="596848" y="261326"/>
                    <a:pt x="597246" y="260947"/>
                    <a:pt x="597642" y="260568"/>
                  </a:cubicBezTo>
                  <a:cubicBezTo>
                    <a:pt x="660216" y="343145"/>
                    <a:pt x="732494" y="417904"/>
                    <a:pt x="812904" y="483217"/>
                  </a:cubicBezTo>
                  <a:lnTo>
                    <a:pt x="880190" y="532426"/>
                  </a:lnTo>
                  <a:lnTo>
                    <a:pt x="880222" y="532225"/>
                  </a:lnTo>
                  <a:cubicBezTo>
                    <a:pt x="911974" y="354411"/>
                    <a:pt x="946180" y="176986"/>
                    <a:pt x="982828"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8771">
              <a:extLst>
                <a:ext uri="{FF2B5EF4-FFF2-40B4-BE49-F238E27FC236}">
                  <a16:creationId xmlns:a16="http://schemas.microsoft.com/office/drawing/2014/main" id="{BCA863D5-B92D-7B46-8BA1-29D56B4FC156}"/>
                </a:ext>
              </a:extLst>
            </p:cNvPr>
            <p:cNvSpPr/>
            <p:nvPr/>
          </p:nvSpPr>
          <p:spPr>
            <a:xfrm>
              <a:off x="19497919" y="6349053"/>
              <a:ext cx="1640155" cy="1121867"/>
            </a:xfrm>
            <a:custGeom>
              <a:avLst/>
              <a:gdLst/>
              <a:ahLst/>
              <a:cxnLst>
                <a:cxn ang="0">
                  <a:pos x="wd2" y="hd2"/>
                </a:cxn>
                <a:cxn ang="5400000">
                  <a:pos x="wd2" y="hd2"/>
                </a:cxn>
                <a:cxn ang="10800000">
                  <a:pos x="wd2" y="hd2"/>
                </a:cxn>
                <a:cxn ang="16200000">
                  <a:pos x="wd2" y="hd2"/>
                </a:cxn>
              </a:cxnLst>
              <a:rect l="0" t="0" r="r" b="b"/>
              <a:pathLst>
                <a:path w="20618" h="21398" extrusionOk="0">
                  <a:moveTo>
                    <a:pt x="20618" y="92"/>
                  </a:moveTo>
                  <a:cubicBezTo>
                    <a:pt x="19743" y="4117"/>
                    <a:pt x="18511" y="7861"/>
                    <a:pt x="16984" y="11254"/>
                  </a:cubicBezTo>
                  <a:cubicBezTo>
                    <a:pt x="15378" y="14819"/>
                    <a:pt x="13380" y="18135"/>
                    <a:pt x="10691" y="19983"/>
                  </a:cubicBezTo>
                  <a:cubicBezTo>
                    <a:pt x="9354" y="20903"/>
                    <a:pt x="7903" y="21385"/>
                    <a:pt x="6435" y="21398"/>
                  </a:cubicBezTo>
                  <a:cubicBezTo>
                    <a:pt x="4429" y="21405"/>
                    <a:pt x="2693" y="20093"/>
                    <a:pt x="1533" y="18013"/>
                  </a:cubicBezTo>
                  <a:cubicBezTo>
                    <a:pt x="1066" y="17178"/>
                    <a:pt x="698" y="16220"/>
                    <a:pt x="445" y="15196"/>
                  </a:cubicBezTo>
                  <a:cubicBezTo>
                    <a:pt x="-982" y="9437"/>
                    <a:pt x="1106" y="2805"/>
                    <a:pt x="5500" y="609"/>
                  </a:cubicBezTo>
                  <a:cubicBezTo>
                    <a:pt x="7107" y="-195"/>
                    <a:pt x="8821" y="-64"/>
                    <a:pt x="10502" y="215"/>
                  </a:cubicBezTo>
                  <a:cubicBezTo>
                    <a:pt x="12355" y="523"/>
                    <a:pt x="14249" y="975"/>
                    <a:pt x="16116" y="982"/>
                  </a:cubicBezTo>
                  <a:cubicBezTo>
                    <a:pt x="17636" y="988"/>
                    <a:pt x="19150" y="688"/>
                    <a:pt x="20618" y="92"/>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8772">
              <a:extLst>
                <a:ext uri="{FF2B5EF4-FFF2-40B4-BE49-F238E27FC236}">
                  <a16:creationId xmlns:a16="http://schemas.microsoft.com/office/drawing/2014/main" id="{F2D2D345-E841-754B-BA8B-71F3CCD4B9A1}"/>
                </a:ext>
              </a:extLst>
            </p:cNvPr>
            <p:cNvSpPr/>
            <p:nvPr/>
          </p:nvSpPr>
          <p:spPr>
            <a:xfrm>
              <a:off x="17809233" y="6405337"/>
              <a:ext cx="1176034" cy="1009298"/>
            </a:xfrm>
            <a:custGeom>
              <a:avLst/>
              <a:gdLst/>
              <a:ahLst/>
              <a:cxnLst>
                <a:cxn ang="0">
                  <a:pos x="wd2" y="hd2"/>
                </a:cxn>
                <a:cxn ang="5400000">
                  <a:pos x="wd2" y="hd2"/>
                </a:cxn>
                <a:cxn ang="10800000">
                  <a:pos x="wd2" y="hd2"/>
                </a:cxn>
                <a:cxn ang="16200000">
                  <a:pos x="wd2" y="hd2"/>
                </a:cxn>
              </a:cxnLst>
              <a:rect l="0" t="0" r="r" b="b"/>
              <a:pathLst>
                <a:path w="20428" h="21279" extrusionOk="0">
                  <a:moveTo>
                    <a:pt x="0" y="0"/>
                  </a:moveTo>
                  <a:cubicBezTo>
                    <a:pt x="428" y="3588"/>
                    <a:pt x="1268" y="7019"/>
                    <a:pt x="2461" y="10221"/>
                  </a:cubicBezTo>
                  <a:cubicBezTo>
                    <a:pt x="3715" y="13586"/>
                    <a:pt x="5413" y="16829"/>
                    <a:pt x="8019" y="18991"/>
                  </a:cubicBezTo>
                  <a:cubicBezTo>
                    <a:pt x="9314" y="20067"/>
                    <a:pt x="10782" y="20800"/>
                    <a:pt x="12326" y="21142"/>
                  </a:cubicBezTo>
                  <a:cubicBezTo>
                    <a:pt x="14438" y="21600"/>
                    <a:pt x="16426" y="20886"/>
                    <a:pt x="17903" y="19396"/>
                  </a:cubicBezTo>
                  <a:cubicBezTo>
                    <a:pt x="18496" y="18797"/>
                    <a:pt x="19001" y="18074"/>
                    <a:pt x="19393" y="17268"/>
                  </a:cubicBezTo>
                  <a:cubicBezTo>
                    <a:pt x="21600" y="12739"/>
                    <a:pt x="20213" y="6682"/>
                    <a:pt x="15855" y="3842"/>
                  </a:cubicBezTo>
                  <a:cubicBezTo>
                    <a:pt x="14261" y="2803"/>
                    <a:pt x="12440" y="2527"/>
                    <a:pt x="10637" y="2384"/>
                  </a:cubicBezTo>
                  <a:cubicBezTo>
                    <a:pt x="8648" y="2225"/>
                    <a:pt x="6598" y="2180"/>
                    <a:pt x="4631" y="1765"/>
                  </a:cubicBezTo>
                  <a:cubicBezTo>
                    <a:pt x="3030" y="1427"/>
                    <a:pt x="1473" y="833"/>
                    <a:pt x="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8773">
              <a:extLst>
                <a:ext uri="{FF2B5EF4-FFF2-40B4-BE49-F238E27FC236}">
                  <a16:creationId xmlns:a16="http://schemas.microsoft.com/office/drawing/2014/main" id="{3FD6DAED-8686-6A4C-B59D-13A4CCF884B5}"/>
                </a:ext>
              </a:extLst>
            </p:cNvPr>
            <p:cNvSpPr/>
            <p:nvPr/>
          </p:nvSpPr>
          <p:spPr>
            <a:xfrm>
              <a:off x="18415799" y="5120178"/>
              <a:ext cx="729792" cy="862201"/>
            </a:xfrm>
            <a:custGeom>
              <a:avLst/>
              <a:gdLst/>
              <a:ahLst/>
              <a:cxnLst>
                <a:cxn ang="0">
                  <a:pos x="wd2" y="hd2"/>
                </a:cxn>
                <a:cxn ang="5400000">
                  <a:pos x="wd2" y="hd2"/>
                </a:cxn>
                <a:cxn ang="10800000">
                  <a:pos x="wd2" y="hd2"/>
                </a:cxn>
                <a:cxn ang="16200000">
                  <a:pos x="wd2" y="hd2"/>
                </a:cxn>
              </a:cxnLst>
              <a:rect l="0" t="0" r="r" b="b"/>
              <a:pathLst>
                <a:path w="20444" h="21351" extrusionOk="0">
                  <a:moveTo>
                    <a:pt x="254" y="0"/>
                  </a:moveTo>
                  <a:cubicBezTo>
                    <a:pt x="-156" y="3061"/>
                    <a:pt x="-64" y="6105"/>
                    <a:pt x="485" y="9053"/>
                  </a:cubicBezTo>
                  <a:cubicBezTo>
                    <a:pt x="1062" y="12152"/>
                    <a:pt x="2170" y="15270"/>
                    <a:pt x="4569" y="17742"/>
                  </a:cubicBezTo>
                  <a:cubicBezTo>
                    <a:pt x="5763" y="18972"/>
                    <a:pt x="7236" y="19966"/>
                    <a:pt x="8892" y="20660"/>
                  </a:cubicBezTo>
                  <a:cubicBezTo>
                    <a:pt x="11160" y="21600"/>
                    <a:pt x="13580" y="21545"/>
                    <a:pt x="15617" y="20715"/>
                  </a:cubicBezTo>
                  <a:cubicBezTo>
                    <a:pt x="16435" y="20382"/>
                    <a:pt x="17184" y="19922"/>
                    <a:pt x="17827" y="19365"/>
                  </a:cubicBezTo>
                  <a:cubicBezTo>
                    <a:pt x="21444" y="16234"/>
                    <a:pt x="21388" y="10889"/>
                    <a:pt x="17180" y="7392"/>
                  </a:cubicBezTo>
                  <a:cubicBezTo>
                    <a:pt x="15641" y="6113"/>
                    <a:pt x="13656" y="5399"/>
                    <a:pt x="11658" y="4800"/>
                  </a:cubicBezTo>
                  <a:cubicBezTo>
                    <a:pt x="9454" y="4138"/>
                    <a:pt x="7153" y="3553"/>
                    <a:pt x="5038" y="2687"/>
                  </a:cubicBezTo>
                  <a:cubicBezTo>
                    <a:pt x="3316" y="1981"/>
                    <a:pt x="1708" y="1078"/>
                    <a:pt x="254"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8774">
              <a:extLst>
                <a:ext uri="{FF2B5EF4-FFF2-40B4-BE49-F238E27FC236}">
                  <a16:creationId xmlns:a16="http://schemas.microsoft.com/office/drawing/2014/main" id="{E06F47BB-4E81-2C43-B1C1-457FB96266F9}"/>
                </a:ext>
              </a:extLst>
            </p:cNvPr>
            <p:cNvSpPr/>
            <p:nvPr/>
          </p:nvSpPr>
          <p:spPr>
            <a:xfrm>
              <a:off x="18047556" y="5770762"/>
              <a:ext cx="567641" cy="594649"/>
            </a:xfrm>
            <a:custGeom>
              <a:avLst/>
              <a:gdLst/>
              <a:ahLst/>
              <a:cxnLst>
                <a:cxn ang="0">
                  <a:pos x="wd2" y="hd2"/>
                </a:cxn>
                <a:cxn ang="5400000">
                  <a:pos x="wd2" y="hd2"/>
                </a:cxn>
                <a:cxn ang="10800000">
                  <a:pos x="wd2" y="hd2"/>
                </a:cxn>
                <a:cxn ang="16200000">
                  <a:pos x="wd2" y="hd2"/>
                </a:cxn>
              </a:cxnLst>
              <a:rect l="0" t="0" r="r" b="b"/>
              <a:pathLst>
                <a:path w="20405" h="21264" extrusionOk="0">
                  <a:moveTo>
                    <a:pt x="3" y="0"/>
                  </a:moveTo>
                  <a:cubicBezTo>
                    <a:pt x="-40" y="3252"/>
                    <a:pt x="384" y="6436"/>
                    <a:pt x="1222" y="9476"/>
                  </a:cubicBezTo>
                  <a:cubicBezTo>
                    <a:pt x="2104" y="12672"/>
                    <a:pt x="3482" y="15835"/>
                    <a:pt x="5993" y="18195"/>
                  </a:cubicBezTo>
                  <a:cubicBezTo>
                    <a:pt x="7242" y="19369"/>
                    <a:pt x="8726" y="20268"/>
                    <a:pt x="10348" y="20835"/>
                  </a:cubicBezTo>
                  <a:cubicBezTo>
                    <a:pt x="12566" y="21600"/>
                    <a:pt x="14817" y="21306"/>
                    <a:pt x="16623" y="20237"/>
                  </a:cubicBezTo>
                  <a:cubicBezTo>
                    <a:pt x="17349" y="19808"/>
                    <a:pt x="17997" y="19253"/>
                    <a:pt x="18535" y="18605"/>
                  </a:cubicBezTo>
                  <a:cubicBezTo>
                    <a:pt x="21560" y="14968"/>
                    <a:pt x="20915" y="9365"/>
                    <a:pt x="16604" y="6106"/>
                  </a:cubicBezTo>
                  <a:cubicBezTo>
                    <a:pt x="15027" y="4913"/>
                    <a:pt x="13097" y="4359"/>
                    <a:pt x="11168" y="3924"/>
                  </a:cubicBezTo>
                  <a:cubicBezTo>
                    <a:pt x="9039" y="3445"/>
                    <a:pt x="6829" y="3055"/>
                    <a:pt x="4761" y="2353"/>
                  </a:cubicBezTo>
                  <a:cubicBezTo>
                    <a:pt x="3078" y="1780"/>
                    <a:pt x="1478" y="989"/>
                    <a:pt x="3"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8775">
              <a:extLst>
                <a:ext uri="{FF2B5EF4-FFF2-40B4-BE49-F238E27FC236}">
                  <a16:creationId xmlns:a16="http://schemas.microsoft.com/office/drawing/2014/main" id="{C7016344-9812-E04D-9578-A247E5848574}"/>
                </a:ext>
              </a:extLst>
            </p:cNvPr>
            <p:cNvSpPr/>
            <p:nvPr/>
          </p:nvSpPr>
          <p:spPr>
            <a:xfrm>
              <a:off x="19942291" y="5564097"/>
              <a:ext cx="767729" cy="658883"/>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8776">
              <a:extLst>
                <a:ext uri="{FF2B5EF4-FFF2-40B4-BE49-F238E27FC236}">
                  <a16:creationId xmlns:a16="http://schemas.microsoft.com/office/drawing/2014/main" id="{9D4914D9-FB40-8C4E-92AE-685D771E277B}"/>
                </a:ext>
              </a:extLst>
            </p:cNvPr>
            <p:cNvSpPr/>
            <p:nvPr/>
          </p:nvSpPr>
          <p:spPr>
            <a:xfrm>
              <a:off x="19445638" y="4756252"/>
              <a:ext cx="1001433" cy="859450"/>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8777">
              <a:extLst>
                <a:ext uri="{FF2B5EF4-FFF2-40B4-BE49-F238E27FC236}">
                  <a16:creationId xmlns:a16="http://schemas.microsoft.com/office/drawing/2014/main" id="{78A9510F-8A15-2445-91D1-FC0846F5958C}"/>
                </a:ext>
              </a:extLst>
            </p:cNvPr>
            <p:cNvSpPr/>
            <p:nvPr/>
          </p:nvSpPr>
          <p:spPr>
            <a:xfrm>
              <a:off x="18028039" y="5250126"/>
              <a:ext cx="381981" cy="513074"/>
            </a:xfrm>
            <a:custGeom>
              <a:avLst/>
              <a:gdLst/>
              <a:ahLst/>
              <a:cxnLst>
                <a:cxn ang="0">
                  <a:pos x="wd2" y="hd2"/>
                </a:cxn>
                <a:cxn ang="5400000">
                  <a:pos x="wd2" y="hd2"/>
                </a:cxn>
                <a:cxn ang="10800000">
                  <a:pos x="wd2" y="hd2"/>
                </a:cxn>
                <a:cxn ang="16200000">
                  <a:pos x="wd2" y="hd2"/>
                </a:cxn>
              </a:cxnLst>
              <a:rect l="0" t="0" r="r" b="b"/>
              <a:pathLst>
                <a:path w="20152" h="21340" extrusionOk="0">
                  <a:moveTo>
                    <a:pt x="1272" y="0"/>
                  </a:moveTo>
                  <a:cubicBezTo>
                    <a:pt x="336" y="2803"/>
                    <a:pt x="-73" y="5647"/>
                    <a:pt x="11" y="8455"/>
                  </a:cubicBezTo>
                  <a:cubicBezTo>
                    <a:pt x="98" y="11408"/>
                    <a:pt x="737" y="14438"/>
                    <a:pt x="2832" y="17018"/>
                  </a:cubicBezTo>
                  <a:cubicBezTo>
                    <a:pt x="3874" y="18301"/>
                    <a:pt x="5247" y="19397"/>
                    <a:pt x="6861" y="20234"/>
                  </a:cubicBezTo>
                  <a:cubicBezTo>
                    <a:pt x="9072" y="21372"/>
                    <a:pt x="11608" y="21600"/>
                    <a:pt x="13872" y="21063"/>
                  </a:cubicBezTo>
                  <a:cubicBezTo>
                    <a:pt x="14781" y="20848"/>
                    <a:pt x="15639" y="20507"/>
                    <a:pt x="16403" y="20062"/>
                  </a:cubicBezTo>
                  <a:cubicBezTo>
                    <a:pt x="20699" y="17566"/>
                    <a:pt x="21527" y="12582"/>
                    <a:pt x="17715" y="8840"/>
                  </a:cubicBezTo>
                  <a:cubicBezTo>
                    <a:pt x="16320" y="7471"/>
                    <a:pt x="14366" y="6577"/>
                    <a:pt x="12380" y="5788"/>
                  </a:cubicBezTo>
                  <a:cubicBezTo>
                    <a:pt x="10189" y="4917"/>
                    <a:pt x="7884" y="4106"/>
                    <a:pt x="5820" y="3055"/>
                  </a:cubicBezTo>
                  <a:cubicBezTo>
                    <a:pt x="4140" y="2199"/>
                    <a:pt x="2611" y="1172"/>
                    <a:pt x="1272"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8778">
              <a:extLst>
                <a:ext uri="{FF2B5EF4-FFF2-40B4-BE49-F238E27FC236}">
                  <a16:creationId xmlns:a16="http://schemas.microsoft.com/office/drawing/2014/main" id="{C3FD6AE4-CD57-6944-9A72-23A2216D7618}"/>
                </a:ext>
              </a:extLst>
            </p:cNvPr>
            <p:cNvSpPr/>
            <p:nvPr/>
          </p:nvSpPr>
          <p:spPr>
            <a:xfrm>
              <a:off x="18301079" y="4237958"/>
              <a:ext cx="575953" cy="751922"/>
            </a:xfrm>
            <a:custGeom>
              <a:avLst/>
              <a:gdLst/>
              <a:ahLst/>
              <a:cxnLst>
                <a:cxn ang="0">
                  <a:pos x="wd2" y="hd2"/>
                </a:cxn>
                <a:cxn ang="5400000">
                  <a:pos x="wd2" y="hd2"/>
                </a:cxn>
                <a:cxn ang="10800000">
                  <a:pos x="wd2" y="hd2"/>
                </a:cxn>
                <a:cxn ang="16200000">
                  <a:pos x="wd2" y="hd2"/>
                </a:cxn>
              </a:cxnLst>
              <a:rect l="0" t="0" r="r" b="b"/>
              <a:pathLst>
                <a:path w="20177" h="21343" extrusionOk="0">
                  <a:moveTo>
                    <a:pt x="940" y="0"/>
                  </a:moveTo>
                  <a:cubicBezTo>
                    <a:pt x="139" y="2866"/>
                    <a:pt x="-140" y="5760"/>
                    <a:pt x="65" y="8603"/>
                  </a:cubicBezTo>
                  <a:cubicBezTo>
                    <a:pt x="281" y="11593"/>
                    <a:pt x="1043" y="14646"/>
                    <a:pt x="3221" y="17201"/>
                  </a:cubicBezTo>
                  <a:cubicBezTo>
                    <a:pt x="4304" y="18472"/>
                    <a:pt x="5706" y="19545"/>
                    <a:pt x="7334" y="20348"/>
                  </a:cubicBezTo>
                  <a:cubicBezTo>
                    <a:pt x="9563" y="21439"/>
                    <a:pt x="12074" y="21600"/>
                    <a:pt x="14282" y="20993"/>
                  </a:cubicBezTo>
                  <a:cubicBezTo>
                    <a:pt x="15169" y="20749"/>
                    <a:pt x="16001" y="20379"/>
                    <a:pt x="16735" y="19908"/>
                  </a:cubicBezTo>
                  <a:cubicBezTo>
                    <a:pt x="20861" y="17258"/>
                    <a:pt x="21460" y="12185"/>
                    <a:pt x="17538" y="8499"/>
                  </a:cubicBezTo>
                  <a:cubicBezTo>
                    <a:pt x="16103" y="7151"/>
                    <a:pt x="14137" y="6299"/>
                    <a:pt x="12145" y="5555"/>
                  </a:cubicBezTo>
                  <a:cubicBezTo>
                    <a:pt x="9946" y="4734"/>
                    <a:pt x="7638" y="3976"/>
                    <a:pt x="5557" y="2969"/>
                  </a:cubicBezTo>
                  <a:cubicBezTo>
                    <a:pt x="3863" y="2148"/>
                    <a:pt x="2310" y="1150"/>
                    <a:pt x="94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8779">
              <a:extLst>
                <a:ext uri="{FF2B5EF4-FFF2-40B4-BE49-F238E27FC236}">
                  <a16:creationId xmlns:a16="http://schemas.microsoft.com/office/drawing/2014/main" id="{E407F98C-0361-8F4C-9F28-EB37F11DEA2F}"/>
                </a:ext>
              </a:extLst>
            </p:cNvPr>
            <p:cNvSpPr/>
            <p:nvPr/>
          </p:nvSpPr>
          <p:spPr>
            <a:xfrm>
              <a:off x="18723431" y="3773694"/>
              <a:ext cx="575953" cy="751920"/>
            </a:xfrm>
            <a:custGeom>
              <a:avLst/>
              <a:gdLst/>
              <a:ahLst/>
              <a:cxnLst>
                <a:cxn ang="0">
                  <a:pos x="wd2" y="hd2"/>
                </a:cxn>
                <a:cxn ang="5400000">
                  <a:pos x="wd2" y="hd2"/>
                </a:cxn>
                <a:cxn ang="10800000">
                  <a:pos x="wd2" y="hd2"/>
                </a:cxn>
                <a:cxn ang="16200000">
                  <a:pos x="wd2" y="hd2"/>
                </a:cxn>
              </a:cxnLst>
              <a:rect l="0" t="0" r="r" b="b"/>
              <a:pathLst>
                <a:path w="20177" h="21343" extrusionOk="0">
                  <a:moveTo>
                    <a:pt x="940" y="0"/>
                  </a:moveTo>
                  <a:cubicBezTo>
                    <a:pt x="139" y="2866"/>
                    <a:pt x="-140" y="5760"/>
                    <a:pt x="65" y="8603"/>
                  </a:cubicBezTo>
                  <a:cubicBezTo>
                    <a:pt x="281" y="11593"/>
                    <a:pt x="1043" y="14646"/>
                    <a:pt x="3221" y="17201"/>
                  </a:cubicBezTo>
                  <a:cubicBezTo>
                    <a:pt x="4304" y="18472"/>
                    <a:pt x="5706" y="19545"/>
                    <a:pt x="7334" y="20348"/>
                  </a:cubicBezTo>
                  <a:cubicBezTo>
                    <a:pt x="9563" y="21439"/>
                    <a:pt x="12074" y="21600"/>
                    <a:pt x="14282" y="20993"/>
                  </a:cubicBezTo>
                  <a:cubicBezTo>
                    <a:pt x="15169" y="20749"/>
                    <a:pt x="16001" y="20379"/>
                    <a:pt x="16735" y="19908"/>
                  </a:cubicBezTo>
                  <a:cubicBezTo>
                    <a:pt x="20861" y="17258"/>
                    <a:pt x="21460" y="12185"/>
                    <a:pt x="17538" y="8499"/>
                  </a:cubicBezTo>
                  <a:cubicBezTo>
                    <a:pt x="16103" y="7151"/>
                    <a:pt x="14137" y="6299"/>
                    <a:pt x="12145" y="5555"/>
                  </a:cubicBezTo>
                  <a:cubicBezTo>
                    <a:pt x="9946" y="4734"/>
                    <a:pt x="7638" y="3976"/>
                    <a:pt x="5557" y="2969"/>
                  </a:cubicBezTo>
                  <a:cubicBezTo>
                    <a:pt x="3863" y="2148"/>
                    <a:pt x="2310" y="1150"/>
                    <a:pt x="94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8780">
              <a:extLst>
                <a:ext uri="{FF2B5EF4-FFF2-40B4-BE49-F238E27FC236}">
                  <a16:creationId xmlns:a16="http://schemas.microsoft.com/office/drawing/2014/main" id="{C9FCD43A-EB97-844D-A785-2C6DC1AA2BAD}"/>
                </a:ext>
              </a:extLst>
            </p:cNvPr>
            <p:cNvSpPr/>
            <p:nvPr/>
          </p:nvSpPr>
          <p:spPr>
            <a:xfrm>
              <a:off x="19497988" y="4097371"/>
              <a:ext cx="767729" cy="658883"/>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8781">
              <a:extLst>
                <a:ext uri="{FF2B5EF4-FFF2-40B4-BE49-F238E27FC236}">
                  <a16:creationId xmlns:a16="http://schemas.microsoft.com/office/drawing/2014/main" id="{539DF7C5-F6BD-114C-B138-A3A0843323AA}"/>
                </a:ext>
              </a:extLst>
            </p:cNvPr>
            <p:cNvSpPr/>
            <p:nvPr/>
          </p:nvSpPr>
          <p:spPr>
            <a:xfrm>
              <a:off x="19230440" y="3117863"/>
              <a:ext cx="559094" cy="905039"/>
            </a:xfrm>
            <a:custGeom>
              <a:avLst/>
              <a:gdLst/>
              <a:ahLst/>
              <a:cxnLst>
                <a:cxn ang="0">
                  <a:pos x="wd2" y="hd2"/>
                </a:cxn>
                <a:cxn ang="5400000">
                  <a:pos x="wd2" y="hd2"/>
                </a:cxn>
                <a:cxn ang="10800000">
                  <a:pos x="wd2" y="hd2"/>
                </a:cxn>
                <a:cxn ang="16200000">
                  <a:pos x="wd2" y="hd2"/>
                </a:cxn>
              </a:cxnLst>
              <a:rect l="0" t="0" r="r" b="b"/>
              <a:pathLst>
                <a:path w="20061" h="21566" extrusionOk="0">
                  <a:moveTo>
                    <a:pt x="11121" y="0"/>
                  </a:moveTo>
                  <a:cubicBezTo>
                    <a:pt x="13750" y="2026"/>
                    <a:pt x="15885" y="4255"/>
                    <a:pt x="17513" y="6611"/>
                  </a:cubicBezTo>
                  <a:cubicBezTo>
                    <a:pt x="19225" y="9087"/>
                    <a:pt x="20442" y="11805"/>
                    <a:pt x="19951" y="14613"/>
                  </a:cubicBezTo>
                  <a:cubicBezTo>
                    <a:pt x="19707" y="16009"/>
                    <a:pt x="19022" y="17356"/>
                    <a:pt x="17943" y="18565"/>
                  </a:cubicBezTo>
                  <a:cubicBezTo>
                    <a:pt x="16459" y="20214"/>
                    <a:pt x="14101" y="21212"/>
                    <a:pt x="11546" y="21489"/>
                  </a:cubicBezTo>
                  <a:cubicBezTo>
                    <a:pt x="10519" y="21600"/>
                    <a:pt x="9466" y="21591"/>
                    <a:pt x="8443" y="21466"/>
                  </a:cubicBezTo>
                  <a:cubicBezTo>
                    <a:pt x="2693" y="20765"/>
                    <a:pt x="-1158" y="16896"/>
                    <a:pt x="316" y="12576"/>
                  </a:cubicBezTo>
                  <a:cubicBezTo>
                    <a:pt x="855" y="10996"/>
                    <a:pt x="2234" y="9631"/>
                    <a:pt x="3709" y="8343"/>
                  </a:cubicBezTo>
                  <a:cubicBezTo>
                    <a:pt x="5336" y="6922"/>
                    <a:pt x="7112" y="5514"/>
                    <a:pt x="8503" y="3984"/>
                  </a:cubicBezTo>
                  <a:cubicBezTo>
                    <a:pt x="9637" y="2739"/>
                    <a:pt x="10517" y="1399"/>
                    <a:pt x="11121"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8782">
              <a:extLst>
                <a:ext uri="{FF2B5EF4-FFF2-40B4-BE49-F238E27FC236}">
                  <a16:creationId xmlns:a16="http://schemas.microsoft.com/office/drawing/2014/main" id="{C8B31D86-3D38-804C-8DB2-3C435BC4C854}"/>
                </a:ext>
              </a:extLst>
            </p:cNvPr>
            <p:cNvSpPr/>
            <p:nvPr/>
          </p:nvSpPr>
          <p:spPr>
            <a:xfrm>
              <a:off x="19445638" y="5639242"/>
              <a:ext cx="381981" cy="513074"/>
            </a:xfrm>
            <a:custGeom>
              <a:avLst/>
              <a:gdLst/>
              <a:ahLst/>
              <a:cxnLst>
                <a:cxn ang="0">
                  <a:pos x="wd2" y="hd2"/>
                </a:cxn>
                <a:cxn ang="5400000">
                  <a:pos x="wd2" y="hd2"/>
                </a:cxn>
                <a:cxn ang="10800000">
                  <a:pos x="wd2" y="hd2"/>
                </a:cxn>
                <a:cxn ang="16200000">
                  <a:pos x="wd2" y="hd2"/>
                </a:cxn>
              </a:cxnLst>
              <a:rect l="0" t="0" r="r" b="b"/>
              <a:pathLst>
                <a:path w="20152" h="21340" extrusionOk="0">
                  <a:moveTo>
                    <a:pt x="18880" y="0"/>
                  </a:moveTo>
                  <a:cubicBezTo>
                    <a:pt x="19816" y="2803"/>
                    <a:pt x="20225" y="5647"/>
                    <a:pt x="20141" y="8455"/>
                  </a:cubicBezTo>
                  <a:cubicBezTo>
                    <a:pt x="20054" y="11408"/>
                    <a:pt x="19415" y="14438"/>
                    <a:pt x="17320" y="17018"/>
                  </a:cubicBezTo>
                  <a:cubicBezTo>
                    <a:pt x="16278" y="18301"/>
                    <a:pt x="14905" y="19397"/>
                    <a:pt x="13291" y="20234"/>
                  </a:cubicBezTo>
                  <a:cubicBezTo>
                    <a:pt x="11080" y="21372"/>
                    <a:pt x="8544" y="21600"/>
                    <a:pt x="6280" y="21063"/>
                  </a:cubicBezTo>
                  <a:cubicBezTo>
                    <a:pt x="5371" y="20848"/>
                    <a:pt x="4513" y="20507"/>
                    <a:pt x="3749" y="20062"/>
                  </a:cubicBezTo>
                  <a:cubicBezTo>
                    <a:pt x="-547" y="17566"/>
                    <a:pt x="-1375" y="12582"/>
                    <a:pt x="2437" y="8840"/>
                  </a:cubicBezTo>
                  <a:cubicBezTo>
                    <a:pt x="3832" y="7471"/>
                    <a:pt x="5786" y="6577"/>
                    <a:pt x="7772" y="5788"/>
                  </a:cubicBezTo>
                  <a:cubicBezTo>
                    <a:pt x="9963" y="4917"/>
                    <a:pt x="12268" y="4106"/>
                    <a:pt x="14332" y="3055"/>
                  </a:cubicBezTo>
                  <a:cubicBezTo>
                    <a:pt x="16012" y="2199"/>
                    <a:pt x="17541" y="1172"/>
                    <a:pt x="1888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8783">
              <a:extLst>
                <a:ext uri="{FF2B5EF4-FFF2-40B4-BE49-F238E27FC236}">
                  <a16:creationId xmlns:a16="http://schemas.microsoft.com/office/drawing/2014/main" id="{C5158A5B-035F-084A-82BE-E448AC01E1E4}"/>
                </a:ext>
              </a:extLst>
            </p:cNvPr>
            <p:cNvSpPr/>
            <p:nvPr/>
          </p:nvSpPr>
          <p:spPr>
            <a:xfrm>
              <a:off x="19740915" y="3762711"/>
              <a:ext cx="288078" cy="386943"/>
            </a:xfrm>
            <a:custGeom>
              <a:avLst/>
              <a:gdLst/>
              <a:ahLst/>
              <a:cxnLst>
                <a:cxn ang="0">
                  <a:pos x="wd2" y="hd2"/>
                </a:cxn>
                <a:cxn ang="5400000">
                  <a:pos x="wd2" y="hd2"/>
                </a:cxn>
                <a:cxn ang="10800000">
                  <a:pos x="wd2" y="hd2"/>
                </a:cxn>
                <a:cxn ang="16200000">
                  <a:pos x="wd2" y="hd2"/>
                </a:cxn>
              </a:cxnLst>
              <a:rect l="0" t="0" r="r" b="b"/>
              <a:pathLst>
                <a:path w="20152" h="21340" extrusionOk="0">
                  <a:moveTo>
                    <a:pt x="18880" y="0"/>
                  </a:moveTo>
                  <a:cubicBezTo>
                    <a:pt x="19816" y="2803"/>
                    <a:pt x="20225" y="5647"/>
                    <a:pt x="20141" y="8455"/>
                  </a:cubicBezTo>
                  <a:cubicBezTo>
                    <a:pt x="20054" y="11408"/>
                    <a:pt x="19415" y="14438"/>
                    <a:pt x="17320" y="17018"/>
                  </a:cubicBezTo>
                  <a:cubicBezTo>
                    <a:pt x="16278" y="18301"/>
                    <a:pt x="14905" y="19397"/>
                    <a:pt x="13291" y="20234"/>
                  </a:cubicBezTo>
                  <a:cubicBezTo>
                    <a:pt x="11080" y="21372"/>
                    <a:pt x="8544" y="21600"/>
                    <a:pt x="6280" y="21063"/>
                  </a:cubicBezTo>
                  <a:cubicBezTo>
                    <a:pt x="5371" y="20848"/>
                    <a:pt x="4513" y="20507"/>
                    <a:pt x="3749" y="20062"/>
                  </a:cubicBezTo>
                  <a:cubicBezTo>
                    <a:pt x="-547" y="17566"/>
                    <a:pt x="-1375" y="12582"/>
                    <a:pt x="2437" y="8840"/>
                  </a:cubicBezTo>
                  <a:cubicBezTo>
                    <a:pt x="3832" y="7471"/>
                    <a:pt x="5786" y="6577"/>
                    <a:pt x="7772" y="5788"/>
                  </a:cubicBezTo>
                  <a:cubicBezTo>
                    <a:pt x="9963" y="4917"/>
                    <a:pt x="12268" y="4106"/>
                    <a:pt x="14332" y="3055"/>
                  </a:cubicBezTo>
                  <a:cubicBezTo>
                    <a:pt x="16012" y="2199"/>
                    <a:pt x="17541" y="1172"/>
                    <a:pt x="1888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8784">
              <a:extLst>
                <a:ext uri="{FF2B5EF4-FFF2-40B4-BE49-F238E27FC236}">
                  <a16:creationId xmlns:a16="http://schemas.microsoft.com/office/drawing/2014/main" id="{0656A4B4-23F2-714C-84AB-55D97BF9814A}"/>
                </a:ext>
              </a:extLst>
            </p:cNvPr>
            <p:cNvSpPr/>
            <p:nvPr/>
          </p:nvSpPr>
          <p:spPr>
            <a:xfrm>
              <a:off x="20326154" y="5052856"/>
              <a:ext cx="337858" cy="453808"/>
            </a:xfrm>
            <a:custGeom>
              <a:avLst/>
              <a:gdLst/>
              <a:ahLst/>
              <a:cxnLst>
                <a:cxn ang="0">
                  <a:pos x="wd2" y="hd2"/>
                </a:cxn>
                <a:cxn ang="5400000">
                  <a:pos x="wd2" y="hd2"/>
                </a:cxn>
                <a:cxn ang="10800000">
                  <a:pos x="wd2" y="hd2"/>
                </a:cxn>
                <a:cxn ang="16200000">
                  <a:pos x="wd2" y="hd2"/>
                </a:cxn>
              </a:cxnLst>
              <a:rect l="0" t="0" r="r" b="b"/>
              <a:pathLst>
                <a:path w="20152" h="21340" extrusionOk="0">
                  <a:moveTo>
                    <a:pt x="18880" y="0"/>
                  </a:moveTo>
                  <a:cubicBezTo>
                    <a:pt x="19816" y="2803"/>
                    <a:pt x="20225" y="5647"/>
                    <a:pt x="20141" y="8455"/>
                  </a:cubicBezTo>
                  <a:cubicBezTo>
                    <a:pt x="20054" y="11408"/>
                    <a:pt x="19415" y="14438"/>
                    <a:pt x="17320" y="17018"/>
                  </a:cubicBezTo>
                  <a:cubicBezTo>
                    <a:pt x="16278" y="18301"/>
                    <a:pt x="14905" y="19397"/>
                    <a:pt x="13291" y="20234"/>
                  </a:cubicBezTo>
                  <a:cubicBezTo>
                    <a:pt x="11080" y="21372"/>
                    <a:pt x="8544" y="21600"/>
                    <a:pt x="6280" y="21063"/>
                  </a:cubicBezTo>
                  <a:cubicBezTo>
                    <a:pt x="5371" y="20848"/>
                    <a:pt x="4513" y="20507"/>
                    <a:pt x="3749" y="20062"/>
                  </a:cubicBezTo>
                  <a:cubicBezTo>
                    <a:pt x="-547" y="17566"/>
                    <a:pt x="-1375" y="12582"/>
                    <a:pt x="2437" y="8840"/>
                  </a:cubicBezTo>
                  <a:cubicBezTo>
                    <a:pt x="3832" y="7471"/>
                    <a:pt x="5786" y="6577"/>
                    <a:pt x="7772" y="5788"/>
                  </a:cubicBezTo>
                  <a:cubicBezTo>
                    <a:pt x="9963" y="4917"/>
                    <a:pt x="12268" y="4106"/>
                    <a:pt x="14332" y="3055"/>
                  </a:cubicBezTo>
                  <a:cubicBezTo>
                    <a:pt x="16012" y="2199"/>
                    <a:pt x="17541" y="1172"/>
                    <a:pt x="1888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78" name="Group 77">
            <a:extLst>
              <a:ext uri="{FF2B5EF4-FFF2-40B4-BE49-F238E27FC236}">
                <a16:creationId xmlns:a16="http://schemas.microsoft.com/office/drawing/2014/main" id="{A2FBB990-BD09-C64E-99D3-F686FA0114F9}"/>
              </a:ext>
            </a:extLst>
          </p:cNvPr>
          <p:cNvGrpSpPr/>
          <p:nvPr/>
        </p:nvGrpSpPr>
        <p:grpSpPr>
          <a:xfrm>
            <a:off x="4757187" y="7437652"/>
            <a:ext cx="901204" cy="1229114"/>
            <a:chOff x="4453392" y="7166718"/>
            <a:chExt cx="901204" cy="1229114"/>
          </a:xfrm>
        </p:grpSpPr>
        <p:sp>
          <p:nvSpPr>
            <p:cNvPr id="70" name="Freeform 69">
              <a:extLst>
                <a:ext uri="{FF2B5EF4-FFF2-40B4-BE49-F238E27FC236}">
                  <a16:creationId xmlns:a16="http://schemas.microsoft.com/office/drawing/2014/main" id="{4A0CB0B4-1AAD-2E43-9DC0-87BB3E6473C4}"/>
                </a:ext>
              </a:extLst>
            </p:cNvPr>
            <p:cNvSpPr/>
            <p:nvPr/>
          </p:nvSpPr>
          <p:spPr>
            <a:xfrm>
              <a:off x="4453392" y="7166718"/>
              <a:ext cx="501413" cy="1229114"/>
            </a:xfrm>
            <a:custGeom>
              <a:avLst/>
              <a:gdLst>
                <a:gd name="connsiteX0" fmla="*/ 204614 w 501413"/>
                <a:gd name="connsiteY0" fmla="*/ 0 h 1229114"/>
                <a:gd name="connsiteX1" fmla="*/ 226874 w 501413"/>
                <a:gd name="connsiteY1" fmla="*/ 0 h 1229114"/>
                <a:gd name="connsiteX2" fmla="*/ 143009 w 501413"/>
                <a:gd name="connsiteY2" fmla="*/ 664682 h 1229114"/>
                <a:gd name="connsiteX3" fmla="*/ 152473 w 501413"/>
                <a:gd name="connsiteY3" fmla="*/ 738040 h 1229114"/>
                <a:gd name="connsiteX4" fmla="*/ 223949 w 501413"/>
                <a:gd name="connsiteY4" fmla="*/ 692478 h 1229114"/>
                <a:gd name="connsiteX5" fmla="*/ 496081 w 501413"/>
                <a:gd name="connsiteY5" fmla="*/ 434439 h 1229114"/>
                <a:gd name="connsiteX6" fmla="*/ 497058 w 501413"/>
                <a:gd name="connsiteY6" fmla="*/ 436410 h 1229114"/>
                <a:gd name="connsiteX7" fmla="*/ 499744 w 501413"/>
                <a:gd name="connsiteY7" fmla="*/ 469935 h 1229114"/>
                <a:gd name="connsiteX8" fmla="*/ 324571 w 501413"/>
                <a:gd name="connsiteY8" fmla="*/ 661677 h 1229114"/>
                <a:gd name="connsiteX9" fmla="*/ 162459 w 501413"/>
                <a:gd name="connsiteY9" fmla="*/ 815456 h 1229114"/>
                <a:gd name="connsiteX10" fmla="*/ 171800 w 501413"/>
                <a:gd name="connsiteY10" fmla="*/ 887864 h 1229114"/>
                <a:gd name="connsiteX11" fmla="*/ 271709 w 501413"/>
                <a:gd name="connsiteY11" fmla="*/ 1229114 h 1229114"/>
                <a:gd name="connsiteX12" fmla="*/ 2685 w 501413"/>
                <a:gd name="connsiteY12" fmla="*/ 1229114 h 1229114"/>
                <a:gd name="connsiteX13" fmla="*/ 1571 w 501413"/>
                <a:gd name="connsiteY13" fmla="*/ 1199126 h 1229114"/>
                <a:gd name="connsiteX14" fmla="*/ 204614 w 501413"/>
                <a:gd name="connsiteY14" fmla="*/ 0 h 122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13" h="1229114">
                  <a:moveTo>
                    <a:pt x="204614" y="0"/>
                  </a:moveTo>
                  <a:lnTo>
                    <a:pt x="226874" y="0"/>
                  </a:lnTo>
                  <a:cubicBezTo>
                    <a:pt x="156475" y="218296"/>
                    <a:pt x="128434" y="441393"/>
                    <a:pt x="143009" y="664682"/>
                  </a:cubicBezTo>
                  <a:lnTo>
                    <a:pt x="152473" y="738040"/>
                  </a:lnTo>
                  <a:lnTo>
                    <a:pt x="223949" y="692478"/>
                  </a:lnTo>
                  <a:cubicBezTo>
                    <a:pt x="321954" y="621563"/>
                    <a:pt x="413328" y="534937"/>
                    <a:pt x="496081" y="434439"/>
                  </a:cubicBezTo>
                  <a:cubicBezTo>
                    <a:pt x="496419" y="435084"/>
                    <a:pt x="496739" y="435728"/>
                    <a:pt x="497058" y="436410"/>
                  </a:cubicBezTo>
                  <a:cubicBezTo>
                    <a:pt x="501697" y="446416"/>
                    <a:pt x="502692" y="458791"/>
                    <a:pt x="499744" y="469935"/>
                  </a:cubicBezTo>
                  <a:cubicBezTo>
                    <a:pt x="442947" y="536529"/>
                    <a:pt x="384535" y="600499"/>
                    <a:pt x="324571" y="661677"/>
                  </a:cubicBezTo>
                  <a:lnTo>
                    <a:pt x="162459" y="815456"/>
                  </a:lnTo>
                  <a:lnTo>
                    <a:pt x="171800" y="887864"/>
                  </a:lnTo>
                  <a:cubicBezTo>
                    <a:pt x="193916" y="1002468"/>
                    <a:pt x="227281" y="1116445"/>
                    <a:pt x="271709" y="1229114"/>
                  </a:cubicBezTo>
                  <a:lnTo>
                    <a:pt x="2685" y="1229114"/>
                  </a:lnTo>
                  <a:cubicBezTo>
                    <a:pt x="2266" y="1219099"/>
                    <a:pt x="1886" y="1209141"/>
                    <a:pt x="1571" y="1199126"/>
                  </a:cubicBezTo>
                  <a:cubicBezTo>
                    <a:pt x="-11460" y="796421"/>
                    <a:pt x="56579" y="394227"/>
                    <a:pt x="204614"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8790">
              <a:extLst>
                <a:ext uri="{FF2B5EF4-FFF2-40B4-BE49-F238E27FC236}">
                  <a16:creationId xmlns:a16="http://schemas.microsoft.com/office/drawing/2014/main" id="{0B796175-6201-0D44-8292-01D5787ABB80}"/>
                </a:ext>
              </a:extLst>
            </p:cNvPr>
            <p:cNvSpPr/>
            <p:nvPr/>
          </p:nvSpPr>
          <p:spPr>
            <a:xfrm>
              <a:off x="4651327" y="7267868"/>
              <a:ext cx="703269" cy="720776"/>
            </a:xfrm>
            <a:custGeom>
              <a:avLst/>
              <a:gdLst/>
              <a:ahLst/>
              <a:cxnLst>
                <a:cxn ang="0">
                  <a:pos x="wd2" y="hd2"/>
                </a:cxn>
                <a:cxn ang="5400000">
                  <a:pos x="wd2" y="hd2"/>
                </a:cxn>
                <a:cxn ang="10800000">
                  <a:pos x="wd2" y="hd2"/>
                </a:cxn>
                <a:cxn ang="16200000">
                  <a:pos x="wd2" y="hd2"/>
                </a:cxn>
              </a:cxnLst>
              <a:rect l="0" t="0" r="r" b="b"/>
              <a:pathLst>
                <a:path w="20431" h="21256" extrusionOk="0">
                  <a:moveTo>
                    <a:pt x="20431" y="0"/>
                  </a:moveTo>
                  <a:cubicBezTo>
                    <a:pt x="20417" y="3286"/>
                    <a:pt x="19943" y="6495"/>
                    <a:pt x="19060" y="9551"/>
                  </a:cubicBezTo>
                  <a:cubicBezTo>
                    <a:pt x="18132" y="12764"/>
                    <a:pt x="16712" y="15935"/>
                    <a:pt x="14185" y="18276"/>
                  </a:cubicBezTo>
                  <a:cubicBezTo>
                    <a:pt x="12928" y="19440"/>
                    <a:pt x="11444" y="20322"/>
                    <a:pt x="9829" y="20866"/>
                  </a:cubicBezTo>
                  <a:cubicBezTo>
                    <a:pt x="7619" y="21600"/>
                    <a:pt x="5396" y="21263"/>
                    <a:pt x="3626" y="20152"/>
                  </a:cubicBezTo>
                  <a:cubicBezTo>
                    <a:pt x="2915" y="19706"/>
                    <a:pt x="2284" y="19133"/>
                    <a:pt x="1762" y="18470"/>
                  </a:cubicBezTo>
                  <a:cubicBezTo>
                    <a:pt x="-1169" y="14742"/>
                    <a:pt x="-433" y="9093"/>
                    <a:pt x="3891" y="5877"/>
                  </a:cubicBezTo>
                  <a:cubicBezTo>
                    <a:pt x="5473" y="4700"/>
                    <a:pt x="7393" y="4173"/>
                    <a:pt x="9311" y="3768"/>
                  </a:cubicBezTo>
                  <a:cubicBezTo>
                    <a:pt x="11426" y="3322"/>
                    <a:pt x="13621" y="2967"/>
                    <a:pt x="15680" y="2293"/>
                  </a:cubicBezTo>
                  <a:cubicBezTo>
                    <a:pt x="17356" y="1745"/>
                    <a:pt x="18954" y="974"/>
                    <a:pt x="20431" y="0"/>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90" name="Group 89">
            <a:extLst>
              <a:ext uri="{FF2B5EF4-FFF2-40B4-BE49-F238E27FC236}">
                <a16:creationId xmlns:a16="http://schemas.microsoft.com/office/drawing/2014/main" id="{52738765-FC60-0F49-A430-F57A109B7CFC}"/>
              </a:ext>
            </a:extLst>
          </p:cNvPr>
          <p:cNvGrpSpPr/>
          <p:nvPr/>
        </p:nvGrpSpPr>
        <p:grpSpPr>
          <a:xfrm>
            <a:off x="10938947" y="5177320"/>
            <a:ext cx="2506006" cy="3489446"/>
            <a:chOff x="10938947" y="5177320"/>
            <a:chExt cx="2506006" cy="3489446"/>
          </a:xfrm>
        </p:grpSpPr>
        <p:sp>
          <p:nvSpPr>
            <p:cNvPr id="89" name="Freeform 88">
              <a:extLst>
                <a:ext uri="{FF2B5EF4-FFF2-40B4-BE49-F238E27FC236}">
                  <a16:creationId xmlns:a16="http://schemas.microsoft.com/office/drawing/2014/main" id="{7FA42157-5407-754C-9F8C-8B510FEE094A}"/>
                </a:ext>
              </a:extLst>
            </p:cNvPr>
            <p:cNvSpPr/>
            <p:nvPr/>
          </p:nvSpPr>
          <p:spPr>
            <a:xfrm>
              <a:off x="11284239" y="5976971"/>
              <a:ext cx="1543419" cy="2689795"/>
            </a:xfrm>
            <a:custGeom>
              <a:avLst/>
              <a:gdLst>
                <a:gd name="connsiteX0" fmla="*/ 790300 w 1543419"/>
                <a:gd name="connsiteY0" fmla="*/ 0 h 2689795"/>
                <a:gd name="connsiteX1" fmla="*/ 818396 w 1543419"/>
                <a:gd name="connsiteY1" fmla="*/ 0 h 2689795"/>
                <a:gd name="connsiteX2" fmla="*/ 754158 w 1543419"/>
                <a:gd name="connsiteY2" fmla="*/ 703749 h 2689795"/>
                <a:gd name="connsiteX3" fmla="*/ 751763 w 1543419"/>
                <a:gd name="connsiteY3" fmla="*/ 836606 h 2689795"/>
                <a:gd name="connsiteX4" fmla="*/ 952996 w 1543419"/>
                <a:gd name="connsiteY4" fmla="*/ 705813 h 2689795"/>
                <a:gd name="connsiteX5" fmla="*/ 1233559 w 1543419"/>
                <a:gd name="connsiteY5" fmla="*/ 549727 h 2689795"/>
                <a:gd name="connsiteX6" fmla="*/ 1264809 w 1543419"/>
                <a:gd name="connsiteY6" fmla="*/ 566495 h 2689795"/>
                <a:gd name="connsiteX7" fmla="*/ 1266211 w 1543419"/>
                <a:gd name="connsiteY7" fmla="*/ 568560 h 2689795"/>
                <a:gd name="connsiteX8" fmla="*/ 869187 w 1543419"/>
                <a:gd name="connsiteY8" fmla="*/ 826728 h 2689795"/>
                <a:gd name="connsiteX9" fmla="*/ 749948 w 1543419"/>
                <a:gd name="connsiteY9" fmla="*/ 937239 h 2689795"/>
                <a:gd name="connsiteX10" fmla="*/ 749917 w 1543419"/>
                <a:gd name="connsiteY10" fmla="*/ 938985 h 2689795"/>
                <a:gd name="connsiteX11" fmla="*/ 818813 w 1543419"/>
                <a:gd name="connsiteY11" fmla="*/ 1878249 h 2689795"/>
                <a:gd name="connsiteX12" fmla="*/ 848809 w 1543419"/>
                <a:gd name="connsiteY12" fmla="*/ 2045084 h 2689795"/>
                <a:gd name="connsiteX13" fmla="*/ 926986 w 1543419"/>
                <a:gd name="connsiteY13" fmla="*/ 2008332 h 2689795"/>
                <a:gd name="connsiteX14" fmla="*/ 1531574 w 1543419"/>
                <a:gd name="connsiteY14" fmla="*/ 1585540 h 2689795"/>
                <a:gd name="connsiteX15" fmla="*/ 1533744 w 1543419"/>
                <a:gd name="connsiteY15" fmla="*/ 1588770 h 2689795"/>
                <a:gd name="connsiteX16" fmla="*/ 1539711 w 1543419"/>
                <a:gd name="connsiteY16" fmla="*/ 1643699 h 2689795"/>
                <a:gd name="connsiteX17" fmla="*/ 1150536 w 1543419"/>
                <a:gd name="connsiteY17" fmla="*/ 1957866 h 2689795"/>
                <a:gd name="connsiteX18" fmla="*/ 868592 w 1543419"/>
                <a:gd name="connsiteY18" fmla="*/ 2155111 h 2689795"/>
                <a:gd name="connsiteX19" fmla="*/ 892164 w 1543419"/>
                <a:gd name="connsiteY19" fmla="*/ 2286217 h 2689795"/>
                <a:gd name="connsiteX20" fmla="*/ 991575 w 1543419"/>
                <a:gd name="connsiteY20" fmla="*/ 2689795 h 2689795"/>
                <a:gd name="connsiteX21" fmla="*/ 535360 w 1543419"/>
                <a:gd name="connsiteY21" fmla="*/ 2689795 h 2689795"/>
                <a:gd name="connsiteX22" fmla="*/ 533955 w 1543419"/>
                <a:gd name="connsiteY22" fmla="*/ 2624169 h 2689795"/>
                <a:gd name="connsiteX23" fmla="*/ 558541 w 1543419"/>
                <a:gd name="connsiteY23" fmla="*/ 1634061 h 2689795"/>
                <a:gd name="connsiteX24" fmla="*/ 576499 w 1543419"/>
                <a:gd name="connsiteY24" fmla="*/ 1417836 h 2689795"/>
                <a:gd name="connsiteX25" fmla="*/ 307087 w 1543419"/>
                <a:gd name="connsiteY25" fmla="*/ 1256097 h 2689795"/>
                <a:gd name="connsiteX26" fmla="*/ 3939 w 1543419"/>
                <a:gd name="connsiteY26" fmla="*/ 1044517 h 2689795"/>
                <a:gd name="connsiteX27" fmla="*/ 5538 w 1543419"/>
                <a:gd name="connsiteY27" fmla="*/ 1003722 h 2689795"/>
                <a:gd name="connsiteX28" fmla="*/ 6978 w 1543419"/>
                <a:gd name="connsiteY28" fmla="*/ 1001227 h 2689795"/>
                <a:gd name="connsiteX29" fmla="*/ 474507 w 1543419"/>
                <a:gd name="connsiteY29" fmla="*/ 1281782 h 2689795"/>
                <a:gd name="connsiteX30" fmla="*/ 584268 w 1543419"/>
                <a:gd name="connsiteY30" fmla="*/ 1324300 h 2689795"/>
                <a:gd name="connsiteX31" fmla="*/ 585860 w 1543419"/>
                <a:gd name="connsiteY31" fmla="*/ 1305127 h 2689795"/>
                <a:gd name="connsiteX32" fmla="*/ 790300 w 1543419"/>
                <a:gd name="connsiteY32" fmla="*/ 0 h 268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43419" h="2689795">
                  <a:moveTo>
                    <a:pt x="790300" y="0"/>
                  </a:moveTo>
                  <a:lnTo>
                    <a:pt x="818396" y="0"/>
                  </a:lnTo>
                  <a:cubicBezTo>
                    <a:pt x="784106" y="233722"/>
                    <a:pt x="762693" y="468583"/>
                    <a:pt x="754158" y="703749"/>
                  </a:cubicBezTo>
                  <a:lnTo>
                    <a:pt x="751763" y="836606"/>
                  </a:lnTo>
                  <a:lnTo>
                    <a:pt x="952996" y="705813"/>
                  </a:lnTo>
                  <a:cubicBezTo>
                    <a:pt x="1044694" y="650630"/>
                    <a:pt x="1138281" y="598596"/>
                    <a:pt x="1233559" y="549727"/>
                  </a:cubicBezTo>
                  <a:cubicBezTo>
                    <a:pt x="1246009" y="550224"/>
                    <a:pt x="1257526" y="556400"/>
                    <a:pt x="1264809" y="566495"/>
                  </a:cubicBezTo>
                  <a:cubicBezTo>
                    <a:pt x="1265304" y="567164"/>
                    <a:pt x="1265771" y="567852"/>
                    <a:pt x="1266211" y="568560"/>
                  </a:cubicBezTo>
                  <a:cubicBezTo>
                    <a:pt x="1124002" y="638403"/>
                    <a:pt x="990699" y="725071"/>
                    <a:pt x="869187" y="826728"/>
                  </a:cubicBezTo>
                  <a:lnTo>
                    <a:pt x="749948" y="937239"/>
                  </a:lnTo>
                  <a:lnTo>
                    <a:pt x="749917" y="938985"/>
                  </a:lnTo>
                  <a:cubicBezTo>
                    <a:pt x="749986" y="1252685"/>
                    <a:pt x="772950" y="1566432"/>
                    <a:pt x="818813" y="1878249"/>
                  </a:cubicBezTo>
                  <a:lnTo>
                    <a:pt x="848809" y="2045084"/>
                  </a:lnTo>
                  <a:lnTo>
                    <a:pt x="926986" y="2008332"/>
                  </a:lnTo>
                  <a:cubicBezTo>
                    <a:pt x="1144720" y="1892139"/>
                    <a:pt x="1347724" y="1750204"/>
                    <a:pt x="1531574" y="1585540"/>
                  </a:cubicBezTo>
                  <a:cubicBezTo>
                    <a:pt x="1532325" y="1586596"/>
                    <a:pt x="1533035" y="1587652"/>
                    <a:pt x="1533744" y="1588770"/>
                  </a:cubicBezTo>
                  <a:cubicBezTo>
                    <a:pt x="1544051" y="1605165"/>
                    <a:pt x="1546262" y="1625441"/>
                    <a:pt x="1539711" y="1643699"/>
                  </a:cubicBezTo>
                  <a:cubicBezTo>
                    <a:pt x="1413528" y="1752813"/>
                    <a:pt x="1283756" y="1857626"/>
                    <a:pt x="1150536" y="1957866"/>
                  </a:cubicBezTo>
                  <a:lnTo>
                    <a:pt x="868592" y="2155111"/>
                  </a:lnTo>
                  <a:lnTo>
                    <a:pt x="892164" y="2286217"/>
                  </a:lnTo>
                  <a:cubicBezTo>
                    <a:pt x="920970" y="2421531"/>
                    <a:pt x="954118" y="2556114"/>
                    <a:pt x="991575" y="2689795"/>
                  </a:cubicBezTo>
                  <a:lnTo>
                    <a:pt x="535360" y="2689795"/>
                  </a:lnTo>
                  <a:cubicBezTo>
                    <a:pt x="534811" y="2667878"/>
                    <a:pt x="534350" y="2646086"/>
                    <a:pt x="533955" y="2624169"/>
                  </a:cubicBezTo>
                  <a:cubicBezTo>
                    <a:pt x="527774" y="2293689"/>
                    <a:pt x="535995" y="1963366"/>
                    <a:pt x="558541" y="1634061"/>
                  </a:cubicBezTo>
                  <a:lnTo>
                    <a:pt x="576499" y="1417836"/>
                  </a:lnTo>
                  <a:lnTo>
                    <a:pt x="307087" y="1256097"/>
                  </a:lnTo>
                  <a:cubicBezTo>
                    <a:pt x="203699" y="1189055"/>
                    <a:pt x="102615" y="1118466"/>
                    <a:pt x="3939" y="1044517"/>
                  </a:cubicBezTo>
                  <a:cubicBezTo>
                    <a:pt x="-1821" y="1031394"/>
                    <a:pt x="-1245" y="1016342"/>
                    <a:pt x="5538" y="1003722"/>
                  </a:cubicBezTo>
                  <a:cubicBezTo>
                    <a:pt x="5986" y="1002862"/>
                    <a:pt x="6466" y="1002045"/>
                    <a:pt x="6978" y="1001227"/>
                  </a:cubicBezTo>
                  <a:cubicBezTo>
                    <a:pt x="150993" y="1113151"/>
                    <a:pt x="307999" y="1207341"/>
                    <a:pt x="474507" y="1281782"/>
                  </a:cubicBezTo>
                  <a:lnTo>
                    <a:pt x="584268" y="1324300"/>
                  </a:lnTo>
                  <a:lnTo>
                    <a:pt x="585860" y="1305127"/>
                  </a:lnTo>
                  <a:cubicBezTo>
                    <a:pt x="628645" y="867086"/>
                    <a:pt x="696852" y="431363"/>
                    <a:pt x="790300"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8797">
              <a:extLst>
                <a:ext uri="{FF2B5EF4-FFF2-40B4-BE49-F238E27FC236}">
                  <a16:creationId xmlns:a16="http://schemas.microsoft.com/office/drawing/2014/main" id="{8049BACE-415D-9344-9046-B85C4D352362}"/>
                </a:ext>
              </a:extLst>
            </p:cNvPr>
            <p:cNvSpPr/>
            <p:nvPr/>
          </p:nvSpPr>
          <p:spPr>
            <a:xfrm>
              <a:off x="12184470" y="7125833"/>
              <a:ext cx="1260483" cy="1106280"/>
            </a:xfrm>
            <a:custGeom>
              <a:avLst/>
              <a:gdLst/>
              <a:ahLst/>
              <a:cxnLst>
                <a:cxn ang="0">
                  <a:pos x="wd2" y="hd2"/>
                </a:cxn>
                <a:cxn ang="5400000">
                  <a:pos x="wd2" y="hd2"/>
                </a:cxn>
                <a:cxn ang="10800000">
                  <a:pos x="wd2" y="hd2"/>
                </a:cxn>
                <a:cxn ang="16200000">
                  <a:pos x="wd2" y="hd2"/>
                </a:cxn>
              </a:cxnLst>
              <a:rect l="0" t="0" r="r" b="b"/>
              <a:pathLst>
                <a:path w="20420" h="21267" extrusionOk="0">
                  <a:moveTo>
                    <a:pt x="20420" y="0"/>
                  </a:moveTo>
                  <a:cubicBezTo>
                    <a:pt x="20040" y="3546"/>
                    <a:pt x="19243" y="6948"/>
                    <a:pt x="18086" y="10129"/>
                  </a:cubicBezTo>
                  <a:cubicBezTo>
                    <a:pt x="16870" y="13474"/>
                    <a:pt x="15204" y="16707"/>
                    <a:pt x="12608" y="18894"/>
                  </a:cubicBezTo>
                  <a:cubicBezTo>
                    <a:pt x="11317" y="19982"/>
                    <a:pt x="9847" y="20735"/>
                    <a:pt x="8295" y="21104"/>
                  </a:cubicBezTo>
                  <a:cubicBezTo>
                    <a:pt x="6172" y="21600"/>
                    <a:pt x="4156" y="20937"/>
                    <a:pt x="2645" y="19499"/>
                  </a:cubicBezTo>
                  <a:cubicBezTo>
                    <a:pt x="2038" y="18921"/>
                    <a:pt x="1519" y="18218"/>
                    <a:pt x="1111" y="17432"/>
                  </a:cubicBezTo>
                  <a:cubicBezTo>
                    <a:pt x="-1180" y="13012"/>
                    <a:pt x="131" y="7011"/>
                    <a:pt x="4485" y="4120"/>
                  </a:cubicBezTo>
                  <a:cubicBezTo>
                    <a:pt x="6078" y="3062"/>
                    <a:pt x="7910" y="2752"/>
                    <a:pt x="9727" y="2573"/>
                  </a:cubicBezTo>
                  <a:cubicBezTo>
                    <a:pt x="11730" y="2375"/>
                    <a:pt x="13797" y="2287"/>
                    <a:pt x="15775" y="1837"/>
                  </a:cubicBezTo>
                  <a:cubicBezTo>
                    <a:pt x="17385" y="1470"/>
                    <a:pt x="18947" y="853"/>
                    <a:pt x="20420"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8798">
              <a:extLst>
                <a:ext uri="{FF2B5EF4-FFF2-40B4-BE49-F238E27FC236}">
                  <a16:creationId xmlns:a16="http://schemas.microsoft.com/office/drawing/2014/main" id="{136138AF-75A9-8445-9DDC-3CCBD19E41F9}"/>
                </a:ext>
              </a:extLst>
            </p:cNvPr>
            <p:cNvSpPr/>
            <p:nvPr/>
          </p:nvSpPr>
          <p:spPr>
            <a:xfrm>
              <a:off x="10938947" y="6512425"/>
              <a:ext cx="889082" cy="931382"/>
            </a:xfrm>
            <a:custGeom>
              <a:avLst/>
              <a:gdLst/>
              <a:ahLst/>
              <a:cxnLst>
                <a:cxn ang="0">
                  <a:pos x="wd2" y="hd2"/>
                </a:cxn>
                <a:cxn ang="5400000">
                  <a:pos x="wd2" y="hd2"/>
                </a:cxn>
                <a:cxn ang="10800000">
                  <a:pos x="wd2" y="hd2"/>
                </a:cxn>
                <a:cxn ang="16200000">
                  <a:pos x="wd2" y="hd2"/>
                </a:cxn>
              </a:cxnLst>
              <a:rect l="0" t="0" r="r" b="b"/>
              <a:pathLst>
                <a:path w="20405" h="21264" extrusionOk="0">
                  <a:moveTo>
                    <a:pt x="3" y="0"/>
                  </a:moveTo>
                  <a:cubicBezTo>
                    <a:pt x="-40" y="3252"/>
                    <a:pt x="384" y="6436"/>
                    <a:pt x="1222" y="9476"/>
                  </a:cubicBezTo>
                  <a:cubicBezTo>
                    <a:pt x="2104" y="12672"/>
                    <a:pt x="3482" y="15835"/>
                    <a:pt x="5993" y="18195"/>
                  </a:cubicBezTo>
                  <a:cubicBezTo>
                    <a:pt x="7242" y="19369"/>
                    <a:pt x="8726" y="20268"/>
                    <a:pt x="10348" y="20835"/>
                  </a:cubicBezTo>
                  <a:cubicBezTo>
                    <a:pt x="12566" y="21600"/>
                    <a:pt x="14817" y="21306"/>
                    <a:pt x="16623" y="20237"/>
                  </a:cubicBezTo>
                  <a:cubicBezTo>
                    <a:pt x="17349" y="19808"/>
                    <a:pt x="17997" y="19253"/>
                    <a:pt x="18535" y="18605"/>
                  </a:cubicBezTo>
                  <a:cubicBezTo>
                    <a:pt x="21560" y="14968"/>
                    <a:pt x="20915" y="9365"/>
                    <a:pt x="16604" y="6106"/>
                  </a:cubicBezTo>
                  <a:cubicBezTo>
                    <a:pt x="15027" y="4913"/>
                    <a:pt x="13097" y="4359"/>
                    <a:pt x="11168" y="3924"/>
                  </a:cubicBezTo>
                  <a:cubicBezTo>
                    <a:pt x="9039" y="3445"/>
                    <a:pt x="6829" y="3055"/>
                    <a:pt x="4761" y="2353"/>
                  </a:cubicBezTo>
                  <a:cubicBezTo>
                    <a:pt x="3078" y="1780"/>
                    <a:pt x="1478" y="989"/>
                    <a:pt x="3"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8799">
              <a:extLst>
                <a:ext uri="{FF2B5EF4-FFF2-40B4-BE49-F238E27FC236}">
                  <a16:creationId xmlns:a16="http://schemas.microsoft.com/office/drawing/2014/main" id="{E5B4B21B-D8DC-E34A-B524-8F00BFC55371}"/>
                </a:ext>
              </a:extLst>
            </p:cNvPr>
            <p:cNvSpPr/>
            <p:nvPr/>
          </p:nvSpPr>
          <p:spPr>
            <a:xfrm>
              <a:off x="12107440" y="6168029"/>
              <a:ext cx="893266" cy="766620"/>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8800">
              <a:extLst>
                <a:ext uri="{FF2B5EF4-FFF2-40B4-BE49-F238E27FC236}">
                  <a16:creationId xmlns:a16="http://schemas.microsoft.com/office/drawing/2014/main" id="{1661C6B6-FF69-D843-B1C3-BAD61DF9D212}"/>
                </a:ext>
              </a:extLst>
            </p:cNvPr>
            <p:cNvSpPr/>
            <p:nvPr/>
          </p:nvSpPr>
          <p:spPr>
            <a:xfrm>
              <a:off x="11883814" y="5177320"/>
              <a:ext cx="570748" cy="889483"/>
            </a:xfrm>
            <a:custGeom>
              <a:avLst/>
              <a:gdLst/>
              <a:ahLst/>
              <a:cxnLst>
                <a:cxn ang="0">
                  <a:pos x="wd2" y="hd2"/>
                </a:cxn>
                <a:cxn ang="5400000">
                  <a:pos x="wd2" y="hd2"/>
                </a:cxn>
                <a:cxn ang="10800000">
                  <a:pos x="wd2" y="hd2"/>
                </a:cxn>
                <a:cxn ang="16200000">
                  <a:pos x="wd2" y="hd2"/>
                </a:cxn>
              </a:cxnLst>
              <a:rect l="0" t="0" r="r" b="b"/>
              <a:pathLst>
                <a:path w="19585" h="21578" extrusionOk="0">
                  <a:moveTo>
                    <a:pt x="14240" y="0"/>
                  </a:moveTo>
                  <a:cubicBezTo>
                    <a:pt x="16209" y="2338"/>
                    <a:pt x="17661" y="4821"/>
                    <a:pt x="18605" y="7373"/>
                  </a:cubicBezTo>
                  <a:cubicBezTo>
                    <a:pt x="19597" y="10055"/>
                    <a:pt x="20063" y="12920"/>
                    <a:pt x="18899" y="15675"/>
                  </a:cubicBezTo>
                  <a:cubicBezTo>
                    <a:pt x="18320" y="17045"/>
                    <a:pt x="17340" y="18314"/>
                    <a:pt x="16022" y="19399"/>
                  </a:cubicBezTo>
                  <a:cubicBezTo>
                    <a:pt x="14214" y="20877"/>
                    <a:pt x="11745" y="21600"/>
                    <a:pt x="9271" y="21577"/>
                  </a:cubicBezTo>
                  <a:cubicBezTo>
                    <a:pt x="8277" y="21568"/>
                    <a:pt x="7288" y="21436"/>
                    <a:pt x="6357" y="21191"/>
                  </a:cubicBezTo>
                  <a:cubicBezTo>
                    <a:pt x="1121" y="19814"/>
                    <a:pt x="-1537" y="15486"/>
                    <a:pt x="929" y="11331"/>
                  </a:cubicBezTo>
                  <a:cubicBezTo>
                    <a:pt x="1832" y="9811"/>
                    <a:pt x="3471" y="8606"/>
                    <a:pt x="5181" y="7489"/>
                  </a:cubicBezTo>
                  <a:cubicBezTo>
                    <a:pt x="7067" y="6256"/>
                    <a:pt x="9089" y="5054"/>
                    <a:pt x="10782" y="3684"/>
                  </a:cubicBezTo>
                  <a:cubicBezTo>
                    <a:pt x="12159" y="2569"/>
                    <a:pt x="13322" y="1331"/>
                    <a:pt x="14240"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67" name="TextBox 66">
            <a:extLst>
              <a:ext uri="{FF2B5EF4-FFF2-40B4-BE49-F238E27FC236}">
                <a16:creationId xmlns:a16="http://schemas.microsoft.com/office/drawing/2014/main" id="{0E4C2DC5-E920-0641-9398-45C31B95C5B8}"/>
              </a:ext>
            </a:extLst>
          </p:cNvPr>
          <p:cNvSpPr txBox="1"/>
          <p:nvPr/>
        </p:nvSpPr>
        <p:spPr>
          <a:xfrm>
            <a:off x="1910230" y="6820674"/>
            <a:ext cx="1572866" cy="461665"/>
          </a:xfrm>
          <a:prstGeom prst="rect">
            <a:avLst/>
          </a:prstGeom>
          <a:noFill/>
        </p:spPr>
        <p:txBody>
          <a:bodyPr wrap="none" rtlCol="0" anchor="ctr" anchorCtr="0">
            <a:spAutoFit/>
          </a:bodyPr>
          <a:lstStyle/>
          <a:p>
            <a:r>
              <a:rPr lang="en-US" sz="2400" b="1" dirty="0">
                <a:solidFill>
                  <a:schemeClr val="accent4"/>
                </a:solidFill>
                <a:latin typeface="Poppins" pitchFamily="2" charset="77"/>
                <a:ea typeface="League Spartan" charset="0"/>
                <a:cs typeface="Poppins" pitchFamily="2" charset="77"/>
              </a:rPr>
              <a:t>STARTUP</a:t>
            </a:r>
          </a:p>
        </p:txBody>
      </p:sp>
      <p:sp>
        <p:nvSpPr>
          <p:cNvPr id="68" name="TextBox 67">
            <a:extLst>
              <a:ext uri="{FF2B5EF4-FFF2-40B4-BE49-F238E27FC236}">
                <a16:creationId xmlns:a16="http://schemas.microsoft.com/office/drawing/2014/main" id="{EF388AEC-F2C0-F745-930B-828B5925879F}"/>
              </a:ext>
            </a:extLst>
          </p:cNvPr>
          <p:cNvSpPr txBox="1"/>
          <p:nvPr/>
        </p:nvSpPr>
        <p:spPr>
          <a:xfrm>
            <a:off x="1910230" y="5438615"/>
            <a:ext cx="782587" cy="461665"/>
          </a:xfrm>
          <a:prstGeom prst="rect">
            <a:avLst/>
          </a:prstGeom>
          <a:noFill/>
        </p:spPr>
        <p:txBody>
          <a:bodyPr wrap="none" rtlCol="0" anchor="ctr" anchorCtr="0">
            <a:spAutoFit/>
          </a:bodyPr>
          <a:lstStyle/>
          <a:p>
            <a:r>
              <a:rPr lang="en-US" sz="2400" b="1" dirty="0">
                <a:solidFill>
                  <a:schemeClr val="accent4"/>
                </a:solidFill>
                <a:latin typeface="Poppins" pitchFamily="2" charset="77"/>
                <a:ea typeface="League Spartan" charset="0"/>
                <a:cs typeface="Poppins" pitchFamily="2" charset="77"/>
              </a:rPr>
              <a:t>MID</a:t>
            </a:r>
          </a:p>
        </p:txBody>
      </p:sp>
      <p:sp>
        <p:nvSpPr>
          <p:cNvPr id="69" name="TextBox 68">
            <a:extLst>
              <a:ext uri="{FF2B5EF4-FFF2-40B4-BE49-F238E27FC236}">
                <a16:creationId xmlns:a16="http://schemas.microsoft.com/office/drawing/2014/main" id="{8D248AF4-FCE2-DD45-969D-AE331F6B7219}"/>
              </a:ext>
            </a:extLst>
          </p:cNvPr>
          <p:cNvSpPr txBox="1"/>
          <p:nvPr/>
        </p:nvSpPr>
        <p:spPr>
          <a:xfrm>
            <a:off x="1910230" y="4022715"/>
            <a:ext cx="800219" cy="461665"/>
          </a:xfrm>
          <a:prstGeom prst="rect">
            <a:avLst/>
          </a:prstGeom>
          <a:noFill/>
        </p:spPr>
        <p:txBody>
          <a:bodyPr wrap="none" rtlCol="0" anchor="ctr" anchorCtr="0">
            <a:spAutoFit/>
          </a:bodyPr>
          <a:lstStyle/>
          <a:p>
            <a:r>
              <a:rPr lang="en-US" sz="2400" b="1" dirty="0">
                <a:solidFill>
                  <a:schemeClr val="accent4"/>
                </a:solidFill>
                <a:latin typeface="Poppins" pitchFamily="2" charset="77"/>
                <a:ea typeface="League Spartan" charset="0"/>
                <a:cs typeface="Poppins" pitchFamily="2" charset="77"/>
              </a:rPr>
              <a:t>TOP</a:t>
            </a:r>
          </a:p>
        </p:txBody>
      </p:sp>
      <p:sp>
        <p:nvSpPr>
          <p:cNvPr id="73" name="TextBox 72">
            <a:extLst>
              <a:ext uri="{FF2B5EF4-FFF2-40B4-BE49-F238E27FC236}">
                <a16:creationId xmlns:a16="http://schemas.microsoft.com/office/drawing/2014/main" id="{F12B2807-D258-804A-B381-FB5199A1FB7B}"/>
              </a:ext>
            </a:extLst>
          </p:cNvPr>
          <p:cNvSpPr txBox="1"/>
          <p:nvPr/>
        </p:nvSpPr>
        <p:spPr>
          <a:xfrm>
            <a:off x="5650838" y="612372"/>
            <a:ext cx="130760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PROCESS INFOGRAPHIC</a:t>
            </a:r>
          </a:p>
        </p:txBody>
      </p:sp>
      <p:sp>
        <p:nvSpPr>
          <p:cNvPr id="74" name="TextBox 73">
            <a:extLst>
              <a:ext uri="{FF2B5EF4-FFF2-40B4-BE49-F238E27FC236}">
                <a16:creationId xmlns:a16="http://schemas.microsoft.com/office/drawing/2014/main" id="{53B9AE31-E2B9-A641-BC68-7BD5265608A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5" name="TextBox 74">
            <a:extLst>
              <a:ext uri="{FF2B5EF4-FFF2-40B4-BE49-F238E27FC236}">
                <a16:creationId xmlns:a16="http://schemas.microsoft.com/office/drawing/2014/main" id="{95CF8FC7-8522-3240-8CB3-780CEFC65A6A}"/>
              </a:ext>
            </a:extLst>
          </p:cNvPr>
          <p:cNvSpPr txBox="1"/>
          <p:nvPr/>
        </p:nvSpPr>
        <p:spPr>
          <a:xfrm>
            <a:off x="3600138" y="965404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76" name="Subtitle 2">
            <a:extLst>
              <a:ext uri="{FF2B5EF4-FFF2-40B4-BE49-F238E27FC236}">
                <a16:creationId xmlns:a16="http://schemas.microsoft.com/office/drawing/2014/main" id="{FFA48B79-15DA-8C4D-ADCA-178935DDDD72}"/>
              </a:ext>
            </a:extLst>
          </p:cNvPr>
          <p:cNvSpPr txBox="1">
            <a:spLocks/>
          </p:cNvSpPr>
          <p:nvPr/>
        </p:nvSpPr>
        <p:spPr>
          <a:xfrm>
            <a:off x="2898197" y="10292744"/>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84" name="TextBox 83">
            <a:extLst>
              <a:ext uri="{FF2B5EF4-FFF2-40B4-BE49-F238E27FC236}">
                <a16:creationId xmlns:a16="http://schemas.microsoft.com/office/drawing/2014/main" id="{9E96EC78-2551-B94D-99AB-C247EB9C4FB8}"/>
              </a:ext>
            </a:extLst>
          </p:cNvPr>
          <p:cNvSpPr txBox="1"/>
          <p:nvPr/>
        </p:nvSpPr>
        <p:spPr>
          <a:xfrm>
            <a:off x="10647860" y="9654047"/>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85" name="Subtitle 2">
            <a:extLst>
              <a:ext uri="{FF2B5EF4-FFF2-40B4-BE49-F238E27FC236}">
                <a16:creationId xmlns:a16="http://schemas.microsoft.com/office/drawing/2014/main" id="{4E122A3C-9D80-D14C-8BBC-BB533227BB89}"/>
              </a:ext>
            </a:extLst>
          </p:cNvPr>
          <p:cNvSpPr txBox="1">
            <a:spLocks/>
          </p:cNvSpPr>
          <p:nvPr/>
        </p:nvSpPr>
        <p:spPr>
          <a:xfrm>
            <a:off x="9985994" y="10292744"/>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87" name="TextBox 86">
            <a:extLst>
              <a:ext uri="{FF2B5EF4-FFF2-40B4-BE49-F238E27FC236}">
                <a16:creationId xmlns:a16="http://schemas.microsoft.com/office/drawing/2014/main" id="{EAC2BD7A-447A-994D-9B0D-1FFE5E7DFA7A}"/>
              </a:ext>
            </a:extLst>
          </p:cNvPr>
          <p:cNvSpPr txBox="1"/>
          <p:nvPr/>
        </p:nvSpPr>
        <p:spPr>
          <a:xfrm>
            <a:off x="17773965" y="9654047"/>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88" name="Subtitle 2">
            <a:extLst>
              <a:ext uri="{FF2B5EF4-FFF2-40B4-BE49-F238E27FC236}">
                <a16:creationId xmlns:a16="http://schemas.microsoft.com/office/drawing/2014/main" id="{490CC4EB-BF1B-8048-81C4-5925CECC4954}"/>
              </a:ext>
            </a:extLst>
          </p:cNvPr>
          <p:cNvSpPr txBox="1">
            <a:spLocks/>
          </p:cNvSpPr>
          <p:nvPr/>
        </p:nvSpPr>
        <p:spPr>
          <a:xfrm>
            <a:off x="17119313" y="10292744"/>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141830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Chart 12920">
            <a:extLst>
              <a:ext uri="{FF2B5EF4-FFF2-40B4-BE49-F238E27FC236}">
                <a16:creationId xmlns:a16="http://schemas.microsoft.com/office/drawing/2014/main" id="{3222FB96-20CA-5544-BF47-B5607E141CE9}"/>
              </a:ext>
            </a:extLst>
          </p:cNvPr>
          <p:cNvGraphicFramePr/>
          <p:nvPr>
            <p:extLst>
              <p:ext uri="{D42A27DB-BD31-4B8C-83A1-F6EECF244321}">
                <p14:modId xmlns:p14="http://schemas.microsoft.com/office/powerpoint/2010/main" val="1382155617"/>
              </p:ext>
            </p:extLst>
          </p:nvPr>
        </p:nvGraphicFramePr>
        <p:xfrm>
          <a:off x="12409590" y="8810208"/>
          <a:ext cx="3609997" cy="3609998"/>
        </p:xfrm>
        <a:graphic>
          <a:graphicData uri="http://schemas.openxmlformats.org/drawingml/2006/chart">
            <c:chart xmlns:c="http://schemas.openxmlformats.org/drawingml/2006/chart" xmlns:r="http://schemas.openxmlformats.org/officeDocument/2006/relationships" r:id="rId2"/>
          </a:graphicData>
        </a:graphic>
      </p:graphicFrame>
      <p:sp>
        <p:nvSpPr>
          <p:cNvPr id="46" name="Shape 12921">
            <a:extLst>
              <a:ext uri="{FF2B5EF4-FFF2-40B4-BE49-F238E27FC236}">
                <a16:creationId xmlns:a16="http://schemas.microsoft.com/office/drawing/2014/main" id="{DA9BE015-4B86-5848-9A1A-320D12A07031}"/>
              </a:ext>
            </a:extLst>
          </p:cNvPr>
          <p:cNvSpPr/>
          <p:nvPr/>
        </p:nvSpPr>
        <p:spPr>
          <a:xfrm>
            <a:off x="13471066" y="10703238"/>
            <a:ext cx="1487044" cy="3012769"/>
          </a:xfrm>
          <a:custGeom>
            <a:avLst/>
            <a:gdLst/>
            <a:ahLst/>
            <a:cxnLst>
              <a:cxn ang="0">
                <a:pos x="wd2" y="hd2"/>
              </a:cxn>
              <a:cxn ang="5400000">
                <a:pos x="wd2" y="hd2"/>
              </a:cxn>
              <a:cxn ang="10800000">
                <a:pos x="wd2" y="hd2"/>
              </a:cxn>
              <a:cxn ang="16200000">
                <a:pos x="wd2" y="hd2"/>
              </a:cxn>
            </a:cxnLst>
            <a:rect l="0" t="0" r="r" b="b"/>
            <a:pathLst>
              <a:path w="21600" h="21600" extrusionOk="0">
                <a:moveTo>
                  <a:pt x="9999" y="0"/>
                </a:moveTo>
                <a:cubicBezTo>
                  <a:pt x="10216" y="1574"/>
                  <a:pt x="10228" y="3153"/>
                  <a:pt x="10035" y="4727"/>
                </a:cubicBezTo>
                <a:cubicBezTo>
                  <a:pt x="9837" y="6336"/>
                  <a:pt x="9426" y="7937"/>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98" y="6538"/>
                  <a:pt x="12043" y="5273"/>
                  <a:pt x="11709" y="4019"/>
                </a:cubicBezTo>
                <a:cubicBezTo>
                  <a:pt x="11347" y="2660"/>
                  <a:pt x="10776" y="1316"/>
                  <a:pt x="999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41" name="Chart 12925">
            <a:extLst>
              <a:ext uri="{FF2B5EF4-FFF2-40B4-BE49-F238E27FC236}">
                <a16:creationId xmlns:a16="http://schemas.microsoft.com/office/drawing/2014/main" id="{E5F72B9A-D3E0-364C-9741-796605E0A7F1}"/>
              </a:ext>
            </a:extLst>
          </p:cNvPr>
          <p:cNvGraphicFramePr/>
          <p:nvPr>
            <p:extLst>
              <p:ext uri="{D42A27DB-BD31-4B8C-83A1-F6EECF244321}">
                <p14:modId xmlns:p14="http://schemas.microsoft.com/office/powerpoint/2010/main" val="233919306"/>
              </p:ext>
            </p:extLst>
          </p:nvPr>
        </p:nvGraphicFramePr>
        <p:xfrm>
          <a:off x="8399580" y="8810208"/>
          <a:ext cx="3609997" cy="3609998"/>
        </p:xfrm>
        <a:graphic>
          <a:graphicData uri="http://schemas.openxmlformats.org/drawingml/2006/chart">
            <c:chart xmlns:c="http://schemas.openxmlformats.org/drawingml/2006/chart" xmlns:r="http://schemas.openxmlformats.org/officeDocument/2006/relationships" r:id="rId3"/>
          </a:graphicData>
        </a:graphic>
      </p:graphicFrame>
      <p:sp>
        <p:nvSpPr>
          <p:cNvPr id="42" name="Shape 12926">
            <a:extLst>
              <a:ext uri="{FF2B5EF4-FFF2-40B4-BE49-F238E27FC236}">
                <a16:creationId xmlns:a16="http://schemas.microsoft.com/office/drawing/2014/main" id="{2FE73FEE-1810-114F-A785-C3E42EF05A8B}"/>
              </a:ext>
            </a:extLst>
          </p:cNvPr>
          <p:cNvSpPr/>
          <p:nvPr/>
        </p:nvSpPr>
        <p:spPr>
          <a:xfrm>
            <a:off x="9461057" y="10703238"/>
            <a:ext cx="1487044" cy="3012769"/>
          </a:xfrm>
          <a:custGeom>
            <a:avLst/>
            <a:gdLst/>
            <a:ahLst/>
            <a:cxnLst>
              <a:cxn ang="0">
                <a:pos x="wd2" y="hd2"/>
              </a:cxn>
              <a:cxn ang="5400000">
                <a:pos x="wd2" y="hd2"/>
              </a:cxn>
              <a:cxn ang="10800000">
                <a:pos x="wd2" y="hd2"/>
              </a:cxn>
              <a:cxn ang="16200000">
                <a:pos x="wd2" y="hd2"/>
              </a:cxn>
            </a:cxnLst>
            <a:rect l="0" t="0" r="r" b="b"/>
            <a:pathLst>
              <a:path w="21600" h="21600" extrusionOk="0">
                <a:moveTo>
                  <a:pt x="9999" y="0"/>
                </a:moveTo>
                <a:cubicBezTo>
                  <a:pt x="10216" y="1574"/>
                  <a:pt x="10228" y="3153"/>
                  <a:pt x="10035" y="4727"/>
                </a:cubicBezTo>
                <a:cubicBezTo>
                  <a:pt x="9837" y="6336"/>
                  <a:pt x="9426" y="7937"/>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98" y="6538"/>
                  <a:pt x="12043" y="5273"/>
                  <a:pt x="11709" y="4019"/>
                </a:cubicBezTo>
                <a:cubicBezTo>
                  <a:pt x="11347" y="2660"/>
                  <a:pt x="10776" y="1316"/>
                  <a:pt x="999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37" name="Chart 12930">
            <a:extLst>
              <a:ext uri="{FF2B5EF4-FFF2-40B4-BE49-F238E27FC236}">
                <a16:creationId xmlns:a16="http://schemas.microsoft.com/office/drawing/2014/main" id="{37F08E5A-6FF3-9C46-9838-DEAA697EF5B1}"/>
              </a:ext>
            </a:extLst>
          </p:cNvPr>
          <p:cNvGraphicFramePr/>
          <p:nvPr>
            <p:extLst>
              <p:ext uri="{D42A27DB-BD31-4B8C-83A1-F6EECF244321}">
                <p14:modId xmlns:p14="http://schemas.microsoft.com/office/powerpoint/2010/main" val="1439907401"/>
              </p:ext>
            </p:extLst>
          </p:nvPr>
        </p:nvGraphicFramePr>
        <p:xfrm>
          <a:off x="3952798" y="7495365"/>
          <a:ext cx="4412217" cy="4412222"/>
        </p:xfrm>
        <a:graphic>
          <a:graphicData uri="http://schemas.openxmlformats.org/drawingml/2006/chart">
            <c:chart xmlns:c="http://schemas.openxmlformats.org/drawingml/2006/chart" xmlns:r="http://schemas.openxmlformats.org/officeDocument/2006/relationships" r:id="rId4"/>
          </a:graphicData>
        </a:graphic>
      </p:graphicFrame>
      <p:sp>
        <p:nvSpPr>
          <p:cNvPr id="38" name="Shape 12931">
            <a:extLst>
              <a:ext uri="{FF2B5EF4-FFF2-40B4-BE49-F238E27FC236}">
                <a16:creationId xmlns:a16="http://schemas.microsoft.com/office/drawing/2014/main" id="{A0723222-7846-2C40-AB1F-437AF51A738A}"/>
              </a:ext>
            </a:extLst>
          </p:cNvPr>
          <p:cNvSpPr/>
          <p:nvPr/>
        </p:nvSpPr>
        <p:spPr>
          <a:xfrm>
            <a:off x="5266305" y="10099165"/>
            <a:ext cx="1785201" cy="3616841"/>
          </a:xfrm>
          <a:custGeom>
            <a:avLst/>
            <a:gdLst/>
            <a:ahLst/>
            <a:cxnLst>
              <a:cxn ang="0">
                <a:pos x="wd2" y="hd2"/>
              </a:cxn>
              <a:cxn ang="5400000">
                <a:pos x="wd2" y="hd2"/>
              </a:cxn>
              <a:cxn ang="10800000">
                <a:pos x="wd2" y="hd2"/>
              </a:cxn>
              <a:cxn ang="16200000">
                <a:pos x="wd2" y="hd2"/>
              </a:cxn>
            </a:cxnLst>
            <a:rect l="0" t="0" r="r" b="b"/>
            <a:pathLst>
              <a:path w="21600" h="21600" extrusionOk="0">
                <a:moveTo>
                  <a:pt x="9999" y="0"/>
                </a:moveTo>
                <a:cubicBezTo>
                  <a:pt x="10216" y="1574"/>
                  <a:pt x="10228" y="3153"/>
                  <a:pt x="10035" y="4727"/>
                </a:cubicBezTo>
                <a:cubicBezTo>
                  <a:pt x="9837" y="6336"/>
                  <a:pt x="9426" y="7937"/>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98" y="6538"/>
                  <a:pt x="12043" y="5273"/>
                  <a:pt x="11709" y="4019"/>
                </a:cubicBezTo>
                <a:cubicBezTo>
                  <a:pt x="11347" y="2660"/>
                  <a:pt x="10776" y="1316"/>
                  <a:pt x="999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32" name="Chart 12936">
            <a:extLst>
              <a:ext uri="{FF2B5EF4-FFF2-40B4-BE49-F238E27FC236}">
                <a16:creationId xmlns:a16="http://schemas.microsoft.com/office/drawing/2014/main" id="{DB77A66F-3044-EA43-8ED8-FA4B31B1C12B}"/>
              </a:ext>
            </a:extLst>
          </p:cNvPr>
          <p:cNvGraphicFramePr/>
          <p:nvPr>
            <p:extLst>
              <p:ext uri="{D42A27DB-BD31-4B8C-83A1-F6EECF244321}">
                <p14:modId xmlns:p14="http://schemas.microsoft.com/office/powerpoint/2010/main" val="187569909"/>
              </p:ext>
            </p:extLst>
          </p:nvPr>
        </p:nvGraphicFramePr>
        <p:xfrm>
          <a:off x="9702641" y="5825067"/>
          <a:ext cx="5013883" cy="5013884"/>
        </p:xfrm>
        <a:graphic>
          <a:graphicData uri="http://schemas.openxmlformats.org/drawingml/2006/chart">
            <c:chart xmlns:c="http://schemas.openxmlformats.org/drawingml/2006/chart" xmlns:r="http://schemas.openxmlformats.org/officeDocument/2006/relationships" r:id="rId5"/>
          </a:graphicData>
        </a:graphic>
      </p:graphicFrame>
      <p:sp>
        <p:nvSpPr>
          <p:cNvPr id="33" name="Shape 12937">
            <a:extLst>
              <a:ext uri="{FF2B5EF4-FFF2-40B4-BE49-F238E27FC236}">
                <a16:creationId xmlns:a16="http://schemas.microsoft.com/office/drawing/2014/main" id="{0AB0AC27-1041-224E-ACC4-828BB0D0D20D}"/>
              </a:ext>
            </a:extLst>
          </p:cNvPr>
          <p:cNvSpPr/>
          <p:nvPr/>
        </p:nvSpPr>
        <p:spPr>
          <a:xfrm>
            <a:off x="10895521" y="8301111"/>
            <a:ext cx="2628121" cy="5414895"/>
          </a:xfrm>
          <a:custGeom>
            <a:avLst/>
            <a:gdLst/>
            <a:ahLst/>
            <a:cxnLst>
              <a:cxn ang="0">
                <a:pos x="wd2" y="hd2"/>
              </a:cxn>
              <a:cxn ang="5400000">
                <a:pos x="wd2" y="hd2"/>
              </a:cxn>
              <a:cxn ang="10800000">
                <a:pos x="wd2" y="hd2"/>
              </a:cxn>
              <a:cxn ang="16200000">
                <a:pos x="wd2" y="hd2"/>
              </a:cxn>
            </a:cxnLst>
            <a:rect l="0" t="0" r="r" b="b"/>
            <a:pathLst>
              <a:path w="21600" h="21600" extrusionOk="0">
                <a:moveTo>
                  <a:pt x="10274" y="0"/>
                </a:moveTo>
                <a:cubicBezTo>
                  <a:pt x="10354" y="1577"/>
                  <a:pt x="10274" y="3155"/>
                  <a:pt x="10035" y="4727"/>
                </a:cubicBezTo>
                <a:cubicBezTo>
                  <a:pt x="9790" y="6334"/>
                  <a:pt x="9379" y="7934"/>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58" y="6539"/>
                  <a:pt x="12004" y="5275"/>
                  <a:pt x="11709" y="4019"/>
                </a:cubicBezTo>
                <a:cubicBezTo>
                  <a:pt x="11392" y="2666"/>
                  <a:pt x="10913" y="1324"/>
                  <a:pt x="10274"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27" name="Chart 12942">
            <a:extLst>
              <a:ext uri="{FF2B5EF4-FFF2-40B4-BE49-F238E27FC236}">
                <a16:creationId xmlns:a16="http://schemas.microsoft.com/office/drawing/2014/main" id="{E55922AD-9C13-0541-BE5C-F79AD5237A93}"/>
              </a:ext>
            </a:extLst>
          </p:cNvPr>
          <p:cNvGraphicFramePr/>
          <p:nvPr>
            <p:extLst>
              <p:ext uri="{D42A27DB-BD31-4B8C-83A1-F6EECF244321}">
                <p14:modId xmlns:p14="http://schemas.microsoft.com/office/powerpoint/2010/main" val="2593866211"/>
              </p:ext>
            </p:extLst>
          </p:nvPr>
        </p:nvGraphicFramePr>
        <p:xfrm>
          <a:off x="16071404" y="7495365"/>
          <a:ext cx="4412219" cy="4412222"/>
        </p:xfrm>
        <a:graphic>
          <a:graphicData uri="http://schemas.openxmlformats.org/drawingml/2006/chart">
            <c:chart xmlns:c="http://schemas.openxmlformats.org/drawingml/2006/chart" xmlns:r="http://schemas.openxmlformats.org/officeDocument/2006/relationships" r:id="rId6"/>
          </a:graphicData>
        </a:graphic>
      </p:graphicFrame>
      <p:sp>
        <p:nvSpPr>
          <p:cNvPr id="28" name="Shape 12943">
            <a:extLst>
              <a:ext uri="{FF2B5EF4-FFF2-40B4-BE49-F238E27FC236}">
                <a16:creationId xmlns:a16="http://schemas.microsoft.com/office/drawing/2014/main" id="{6465CD70-C26B-3148-B051-FF8D49434A6D}"/>
              </a:ext>
            </a:extLst>
          </p:cNvPr>
          <p:cNvSpPr/>
          <p:nvPr/>
        </p:nvSpPr>
        <p:spPr>
          <a:xfrm>
            <a:off x="17384912" y="10099165"/>
            <a:ext cx="1785201" cy="3616841"/>
          </a:xfrm>
          <a:custGeom>
            <a:avLst/>
            <a:gdLst/>
            <a:ahLst/>
            <a:cxnLst>
              <a:cxn ang="0">
                <a:pos x="wd2" y="hd2"/>
              </a:cxn>
              <a:cxn ang="5400000">
                <a:pos x="wd2" y="hd2"/>
              </a:cxn>
              <a:cxn ang="10800000">
                <a:pos x="wd2" y="hd2"/>
              </a:cxn>
              <a:cxn ang="16200000">
                <a:pos x="wd2" y="hd2"/>
              </a:cxn>
            </a:cxnLst>
            <a:rect l="0" t="0" r="r" b="b"/>
            <a:pathLst>
              <a:path w="21600" h="21600" extrusionOk="0">
                <a:moveTo>
                  <a:pt x="9999" y="0"/>
                </a:moveTo>
                <a:cubicBezTo>
                  <a:pt x="10216" y="1574"/>
                  <a:pt x="10228" y="3153"/>
                  <a:pt x="10035" y="4727"/>
                </a:cubicBezTo>
                <a:cubicBezTo>
                  <a:pt x="9837" y="6336"/>
                  <a:pt x="9426" y="7937"/>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98" y="6538"/>
                  <a:pt x="12043" y="5273"/>
                  <a:pt x="11709" y="4019"/>
                </a:cubicBezTo>
                <a:cubicBezTo>
                  <a:pt x="11347" y="2660"/>
                  <a:pt x="10776" y="1316"/>
                  <a:pt x="999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22" name="Chart 12948">
            <a:extLst>
              <a:ext uri="{FF2B5EF4-FFF2-40B4-BE49-F238E27FC236}">
                <a16:creationId xmlns:a16="http://schemas.microsoft.com/office/drawing/2014/main" id="{2AD9BDD7-39AF-7042-9D38-DC639217DCDE}"/>
              </a:ext>
            </a:extLst>
          </p:cNvPr>
          <p:cNvGraphicFramePr/>
          <p:nvPr>
            <p:extLst>
              <p:ext uri="{D42A27DB-BD31-4B8C-83A1-F6EECF244321}">
                <p14:modId xmlns:p14="http://schemas.microsoft.com/office/powerpoint/2010/main" val="991694501"/>
              </p:ext>
            </p:extLst>
          </p:nvPr>
        </p:nvGraphicFramePr>
        <p:xfrm>
          <a:off x="15150800" y="10758105"/>
          <a:ext cx="2005554" cy="2005556"/>
        </p:xfrm>
        <a:graphic>
          <a:graphicData uri="http://schemas.openxmlformats.org/drawingml/2006/chart">
            <c:chart xmlns:c="http://schemas.openxmlformats.org/drawingml/2006/chart" xmlns:r="http://schemas.openxmlformats.org/officeDocument/2006/relationships" r:id="rId7"/>
          </a:graphicData>
        </a:graphic>
      </p:graphicFrame>
      <p:sp>
        <p:nvSpPr>
          <p:cNvPr id="23" name="Shape 12949">
            <a:extLst>
              <a:ext uri="{FF2B5EF4-FFF2-40B4-BE49-F238E27FC236}">
                <a16:creationId xmlns:a16="http://schemas.microsoft.com/office/drawing/2014/main" id="{B3CBFF8D-9643-0840-819A-841DEEF72DD2}"/>
              </a:ext>
            </a:extLst>
          </p:cNvPr>
          <p:cNvSpPr/>
          <p:nvPr/>
        </p:nvSpPr>
        <p:spPr>
          <a:xfrm>
            <a:off x="15636535" y="11747731"/>
            <a:ext cx="971502" cy="1968275"/>
          </a:xfrm>
          <a:custGeom>
            <a:avLst/>
            <a:gdLst/>
            <a:ahLst/>
            <a:cxnLst>
              <a:cxn ang="0">
                <a:pos x="wd2" y="hd2"/>
              </a:cxn>
              <a:cxn ang="5400000">
                <a:pos x="wd2" y="hd2"/>
              </a:cxn>
              <a:cxn ang="10800000">
                <a:pos x="wd2" y="hd2"/>
              </a:cxn>
              <a:cxn ang="16200000">
                <a:pos x="wd2" y="hd2"/>
              </a:cxn>
            </a:cxnLst>
            <a:rect l="0" t="0" r="r" b="b"/>
            <a:pathLst>
              <a:path w="21600" h="21600" extrusionOk="0">
                <a:moveTo>
                  <a:pt x="10274" y="0"/>
                </a:moveTo>
                <a:cubicBezTo>
                  <a:pt x="10354" y="1577"/>
                  <a:pt x="10274" y="3155"/>
                  <a:pt x="10035" y="4727"/>
                </a:cubicBezTo>
                <a:cubicBezTo>
                  <a:pt x="9790" y="6334"/>
                  <a:pt x="9379" y="7934"/>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58" y="6539"/>
                  <a:pt x="12004" y="5275"/>
                  <a:pt x="11709" y="4019"/>
                </a:cubicBezTo>
                <a:cubicBezTo>
                  <a:pt x="11392" y="2666"/>
                  <a:pt x="10913" y="1324"/>
                  <a:pt x="10274"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A8A9A004-EEF3-F54F-9E90-26FB77B5B47A}"/>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48" name="TextBox 47">
            <a:extLst>
              <a:ext uri="{FF2B5EF4-FFF2-40B4-BE49-F238E27FC236}">
                <a16:creationId xmlns:a16="http://schemas.microsoft.com/office/drawing/2014/main" id="{E2571E6A-0F2E-504D-BD46-B6B19E8288B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TextBox 49">
            <a:extLst>
              <a:ext uri="{FF2B5EF4-FFF2-40B4-BE49-F238E27FC236}">
                <a16:creationId xmlns:a16="http://schemas.microsoft.com/office/drawing/2014/main" id="{B169D6DB-7937-2F43-BA9E-D8E73B08C0F2}"/>
              </a:ext>
            </a:extLst>
          </p:cNvPr>
          <p:cNvSpPr txBox="1"/>
          <p:nvPr/>
        </p:nvSpPr>
        <p:spPr>
          <a:xfrm>
            <a:off x="4537897" y="8332009"/>
            <a:ext cx="1856598"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50%</a:t>
            </a:r>
          </a:p>
        </p:txBody>
      </p:sp>
      <p:sp>
        <p:nvSpPr>
          <p:cNvPr id="51" name="TextBox 50">
            <a:extLst>
              <a:ext uri="{FF2B5EF4-FFF2-40B4-BE49-F238E27FC236}">
                <a16:creationId xmlns:a16="http://schemas.microsoft.com/office/drawing/2014/main" id="{3A4138B0-843D-1F4A-BA62-424FFB57B7C5}"/>
              </a:ext>
            </a:extLst>
          </p:cNvPr>
          <p:cNvSpPr txBox="1"/>
          <p:nvPr/>
        </p:nvSpPr>
        <p:spPr>
          <a:xfrm>
            <a:off x="10495352" y="6918846"/>
            <a:ext cx="1856598"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50%</a:t>
            </a:r>
          </a:p>
        </p:txBody>
      </p:sp>
      <p:sp>
        <p:nvSpPr>
          <p:cNvPr id="52" name="TextBox 51">
            <a:extLst>
              <a:ext uri="{FF2B5EF4-FFF2-40B4-BE49-F238E27FC236}">
                <a16:creationId xmlns:a16="http://schemas.microsoft.com/office/drawing/2014/main" id="{93A83AC9-FA33-ED4B-A5D3-4DB6C29A1981}"/>
              </a:ext>
            </a:extLst>
          </p:cNvPr>
          <p:cNvSpPr txBox="1"/>
          <p:nvPr/>
        </p:nvSpPr>
        <p:spPr>
          <a:xfrm>
            <a:off x="16927411" y="8525973"/>
            <a:ext cx="1794081"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25%</a:t>
            </a:r>
          </a:p>
        </p:txBody>
      </p:sp>
      <p:sp>
        <p:nvSpPr>
          <p:cNvPr id="53" name="TextBox 52">
            <a:extLst>
              <a:ext uri="{FF2B5EF4-FFF2-40B4-BE49-F238E27FC236}">
                <a16:creationId xmlns:a16="http://schemas.microsoft.com/office/drawing/2014/main" id="{FFDA017B-F36B-2348-8344-8879CF134F32}"/>
              </a:ext>
            </a:extLst>
          </p:cNvPr>
          <p:cNvSpPr txBox="1"/>
          <p:nvPr/>
        </p:nvSpPr>
        <p:spPr>
          <a:xfrm>
            <a:off x="13848954" y="9828300"/>
            <a:ext cx="1854995"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55%</a:t>
            </a:r>
          </a:p>
        </p:txBody>
      </p:sp>
      <p:sp>
        <p:nvSpPr>
          <p:cNvPr id="54" name="TextBox 53">
            <a:extLst>
              <a:ext uri="{FF2B5EF4-FFF2-40B4-BE49-F238E27FC236}">
                <a16:creationId xmlns:a16="http://schemas.microsoft.com/office/drawing/2014/main" id="{C062CC22-3F1A-F742-A988-6398ABC43292}"/>
              </a:ext>
            </a:extLst>
          </p:cNvPr>
          <p:cNvSpPr txBox="1"/>
          <p:nvPr/>
        </p:nvSpPr>
        <p:spPr>
          <a:xfrm>
            <a:off x="8556517" y="10022264"/>
            <a:ext cx="1854996"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80%</a:t>
            </a:r>
          </a:p>
        </p:txBody>
      </p:sp>
      <p:sp>
        <p:nvSpPr>
          <p:cNvPr id="55" name="TextBox 54">
            <a:extLst>
              <a:ext uri="{FF2B5EF4-FFF2-40B4-BE49-F238E27FC236}">
                <a16:creationId xmlns:a16="http://schemas.microsoft.com/office/drawing/2014/main" id="{51389EDF-4107-3745-AAE4-A91D20F27CE5}"/>
              </a:ext>
            </a:extLst>
          </p:cNvPr>
          <p:cNvSpPr txBox="1"/>
          <p:nvPr/>
        </p:nvSpPr>
        <p:spPr>
          <a:xfrm>
            <a:off x="15265667" y="11213755"/>
            <a:ext cx="1792478"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28%</a:t>
            </a:r>
          </a:p>
        </p:txBody>
      </p:sp>
      <p:sp>
        <p:nvSpPr>
          <p:cNvPr id="56" name="TextBox 55">
            <a:extLst>
              <a:ext uri="{FF2B5EF4-FFF2-40B4-BE49-F238E27FC236}">
                <a16:creationId xmlns:a16="http://schemas.microsoft.com/office/drawing/2014/main" id="{C8F05F24-E1E5-234C-92A9-38CFD943829A}"/>
              </a:ext>
            </a:extLst>
          </p:cNvPr>
          <p:cNvSpPr txBox="1"/>
          <p:nvPr/>
        </p:nvSpPr>
        <p:spPr>
          <a:xfrm>
            <a:off x="10567383" y="8019947"/>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7" name="TextBox 56">
            <a:extLst>
              <a:ext uri="{FF2B5EF4-FFF2-40B4-BE49-F238E27FC236}">
                <a16:creationId xmlns:a16="http://schemas.microsoft.com/office/drawing/2014/main" id="{34A30C6C-123D-4B44-A0DC-3B6484F63C33}"/>
              </a:ext>
            </a:extLst>
          </p:cNvPr>
          <p:cNvSpPr txBox="1"/>
          <p:nvPr/>
        </p:nvSpPr>
        <p:spPr>
          <a:xfrm>
            <a:off x="4603774" y="9347672"/>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8" name="TextBox 57">
            <a:extLst>
              <a:ext uri="{FF2B5EF4-FFF2-40B4-BE49-F238E27FC236}">
                <a16:creationId xmlns:a16="http://schemas.microsoft.com/office/drawing/2014/main" id="{DAF0B2D6-D3DB-8242-923A-7F059DE8322B}"/>
              </a:ext>
            </a:extLst>
          </p:cNvPr>
          <p:cNvSpPr txBox="1"/>
          <p:nvPr/>
        </p:nvSpPr>
        <p:spPr>
          <a:xfrm>
            <a:off x="16937455" y="9541636"/>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9" name="TextBox 58">
            <a:extLst>
              <a:ext uri="{FF2B5EF4-FFF2-40B4-BE49-F238E27FC236}">
                <a16:creationId xmlns:a16="http://schemas.microsoft.com/office/drawing/2014/main" id="{65E7E548-3DE9-B14B-AE52-FC359643002B}"/>
              </a:ext>
            </a:extLst>
          </p:cNvPr>
          <p:cNvSpPr txBox="1"/>
          <p:nvPr/>
        </p:nvSpPr>
        <p:spPr>
          <a:xfrm>
            <a:off x="1800203" y="3018766"/>
            <a:ext cx="227979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01</a:t>
            </a:r>
          </a:p>
        </p:txBody>
      </p:sp>
      <p:sp>
        <p:nvSpPr>
          <p:cNvPr id="60" name="Subtitle 2">
            <a:extLst>
              <a:ext uri="{FF2B5EF4-FFF2-40B4-BE49-F238E27FC236}">
                <a16:creationId xmlns:a16="http://schemas.microsoft.com/office/drawing/2014/main" id="{DB977B40-C1D6-D543-9CA9-03DB1237CE3B}"/>
              </a:ext>
            </a:extLst>
          </p:cNvPr>
          <p:cNvSpPr txBox="1">
            <a:spLocks/>
          </p:cNvSpPr>
          <p:nvPr/>
        </p:nvSpPr>
        <p:spPr>
          <a:xfrm>
            <a:off x="1800203" y="3657463"/>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63" name="TextBox 62">
            <a:extLst>
              <a:ext uri="{FF2B5EF4-FFF2-40B4-BE49-F238E27FC236}">
                <a16:creationId xmlns:a16="http://schemas.microsoft.com/office/drawing/2014/main" id="{08A3E226-0CE7-584E-99B9-89C90A7A586A}"/>
              </a:ext>
            </a:extLst>
          </p:cNvPr>
          <p:cNvSpPr txBox="1"/>
          <p:nvPr/>
        </p:nvSpPr>
        <p:spPr>
          <a:xfrm>
            <a:off x="9451130" y="3018766"/>
            <a:ext cx="235994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02</a:t>
            </a:r>
          </a:p>
        </p:txBody>
      </p:sp>
      <p:sp>
        <p:nvSpPr>
          <p:cNvPr id="64" name="Subtitle 2">
            <a:extLst>
              <a:ext uri="{FF2B5EF4-FFF2-40B4-BE49-F238E27FC236}">
                <a16:creationId xmlns:a16="http://schemas.microsoft.com/office/drawing/2014/main" id="{9D968F1D-823A-7448-BF29-2ABA42AFFD21}"/>
              </a:ext>
            </a:extLst>
          </p:cNvPr>
          <p:cNvSpPr txBox="1">
            <a:spLocks/>
          </p:cNvSpPr>
          <p:nvPr/>
        </p:nvSpPr>
        <p:spPr>
          <a:xfrm>
            <a:off x="9451130" y="3657463"/>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66" name="TextBox 65">
            <a:extLst>
              <a:ext uri="{FF2B5EF4-FFF2-40B4-BE49-F238E27FC236}">
                <a16:creationId xmlns:a16="http://schemas.microsoft.com/office/drawing/2014/main" id="{F01E7357-C8F6-5D4B-88C9-0A5FF647C258}"/>
              </a:ext>
            </a:extLst>
          </p:cNvPr>
          <p:cNvSpPr txBox="1"/>
          <p:nvPr/>
        </p:nvSpPr>
        <p:spPr>
          <a:xfrm>
            <a:off x="17102057" y="3018766"/>
            <a:ext cx="23743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03</a:t>
            </a:r>
          </a:p>
        </p:txBody>
      </p:sp>
      <p:sp>
        <p:nvSpPr>
          <p:cNvPr id="67" name="Subtitle 2">
            <a:extLst>
              <a:ext uri="{FF2B5EF4-FFF2-40B4-BE49-F238E27FC236}">
                <a16:creationId xmlns:a16="http://schemas.microsoft.com/office/drawing/2014/main" id="{3B8E1BE7-41B6-904D-BC2D-7184736EA74D}"/>
              </a:ext>
            </a:extLst>
          </p:cNvPr>
          <p:cNvSpPr txBox="1">
            <a:spLocks/>
          </p:cNvSpPr>
          <p:nvPr/>
        </p:nvSpPr>
        <p:spPr>
          <a:xfrm>
            <a:off x="17102057" y="3657463"/>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275610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C8CE24B4-0D1C-DF4E-A83C-DDE96ADD30D2}"/>
              </a:ext>
            </a:extLst>
          </p:cNvPr>
          <p:cNvSpPr/>
          <p:nvPr/>
        </p:nvSpPr>
        <p:spPr>
          <a:xfrm flipH="1">
            <a:off x="4825359" y="7828033"/>
            <a:ext cx="2323195" cy="3468278"/>
          </a:xfrm>
          <a:custGeom>
            <a:avLst/>
            <a:gdLst/>
            <a:ahLst/>
            <a:cxnLst>
              <a:cxn ang="0">
                <a:pos x="wd2" y="hd2"/>
              </a:cxn>
              <a:cxn ang="5400000">
                <a:pos x="wd2" y="hd2"/>
              </a:cxn>
              <a:cxn ang="10800000">
                <a:pos x="wd2" y="hd2"/>
              </a:cxn>
              <a:cxn ang="16200000">
                <a:pos x="wd2" y="hd2"/>
              </a:cxn>
            </a:cxnLst>
            <a:rect l="0" t="0" r="r" b="b"/>
            <a:pathLst>
              <a:path w="21067" h="21557" extrusionOk="0">
                <a:moveTo>
                  <a:pt x="16576" y="6510"/>
                </a:moveTo>
                <a:cubicBezTo>
                  <a:pt x="14590" y="4450"/>
                  <a:pt x="12571" y="2151"/>
                  <a:pt x="10524" y="0"/>
                </a:cubicBezTo>
                <a:cubicBezTo>
                  <a:pt x="8538" y="2168"/>
                  <a:pt x="6549" y="4457"/>
                  <a:pt x="4526" y="6510"/>
                </a:cubicBezTo>
                <a:cubicBezTo>
                  <a:pt x="2019" y="9056"/>
                  <a:pt x="-325" y="11836"/>
                  <a:pt x="37" y="14844"/>
                </a:cubicBezTo>
                <a:cubicBezTo>
                  <a:pt x="476" y="18495"/>
                  <a:pt x="4910" y="21463"/>
                  <a:pt x="10524" y="21554"/>
                </a:cubicBezTo>
                <a:cubicBezTo>
                  <a:pt x="13307" y="21600"/>
                  <a:pt x="15957" y="20885"/>
                  <a:pt x="17928" y="19594"/>
                </a:cubicBezTo>
                <a:cubicBezTo>
                  <a:pt x="19863" y="18327"/>
                  <a:pt x="20920" y="16619"/>
                  <a:pt x="21052" y="14844"/>
                </a:cubicBezTo>
                <a:cubicBezTo>
                  <a:pt x="21275" y="11841"/>
                  <a:pt x="19036" y="9062"/>
                  <a:pt x="16576" y="651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a:extLst>
              <a:ext uri="{FF2B5EF4-FFF2-40B4-BE49-F238E27FC236}">
                <a16:creationId xmlns:a16="http://schemas.microsoft.com/office/drawing/2014/main" id="{4C235624-76E0-CB4B-82C7-310746F758F4}"/>
              </a:ext>
            </a:extLst>
          </p:cNvPr>
          <p:cNvSpPr/>
          <p:nvPr/>
        </p:nvSpPr>
        <p:spPr>
          <a:xfrm>
            <a:off x="5187401" y="2297584"/>
            <a:ext cx="6796055" cy="5840804"/>
          </a:xfrm>
          <a:custGeom>
            <a:avLst/>
            <a:gdLst/>
            <a:ahLst/>
            <a:cxnLst>
              <a:cxn ang="0">
                <a:pos x="wd2" y="hd2"/>
              </a:cxn>
              <a:cxn ang="5400000">
                <a:pos x="wd2" y="hd2"/>
              </a:cxn>
              <a:cxn ang="10800000">
                <a:pos x="wd2" y="hd2"/>
              </a:cxn>
              <a:cxn ang="16200000">
                <a:pos x="wd2" y="hd2"/>
              </a:cxn>
            </a:cxnLst>
            <a:rect l="0" t="0" r="r" b="b"/>
            <a:pathLst>
              <a:path w="21600" h="21600" extrusionOk="0">
                <a:moveTo>
                  <a:pt x="21599" y="0"/>
                </a:moveTo>
                <a:lnTo>
                  <a:pt x="21600" y="10599"/>
                </a:lnTo>
                <a:cubicBezTo>
                  <a:pt x="21580" y="11623"/>
                  <a:pt x="21587" y="12398"/>
                  <a:pt x="21563" y="13057"/>
                </a:cubicBezTo>
                <a:cubicBezTo>
                  <a:pt x="21537" y="13749"/>
                  <a:pt x="21477" y="14322"/>
                  <a:pt x="21347" y="14915"/>
                </a:cubicBezTo>
                <a:cubicBezTo>
                  <a:pt x="21194" y="15554"/>
                  <a:pt x="20891" y="16124"/>
                  <a:pt x="20481" y="16568"/>
                </a:cubicBezTo>
                <a:cubicBezTo>
                  <a:pt x="20098" y="16982"/>
                  <a:pt x="19627" y="17283"/>
                  <a:pt x="19108" y="17425"/>
                </a:cubicBezTo>
                <a:cubicBezTo>
                  <a:pt x="18621" y="17557"/>
                  <a:pt x="18154" y="17617"/>
                  <a:pt x="17595" y="17656"/>
                </a:cubicBezTo>
                <a:cubicBezTo>
                  <a:pt x="16545" y="17729"/>
                  <a:pt x="15325" y="17723"/>
                  <a:pt x="13745" y="17722"/>
                </a:cubicBezTo>
                <a:lnTo>
                  <a:pt x="8944" y="17722"/>
                </a:lnTo>
                <a:lnTo>
                  <a:pt x="5132" y="17725"/>
                </a:lnTo>
                <a:cubicBezTo>
                  <a:pt x="4872" y="17773"/>
                  <a:pt x="4656" y="17884"/>
                  <a:pt x="4497" y="18064"/>
                </a:cubicBezTo>
                <a:cubicBezTo>
                  <a:pt x="4275" y="18313"/>
                  <a:pt x="4157" y="18679"/>
                  <a:pt x="4172" y="19113"/>
                </a:cubicBezTo>
                <a:lnTo>
                  <a:pt x="4172" y="19591"/>
                </a:lnTo>
                <a:cubicBezTo>
                  <a:pt x="4637" y="19610"/>
                  <a:pt x="5011" y="20045"/>
                  <a:pt x="5011" y="20590"/>
                </a:cubicBezTo>
                <a:cubicBezTo>
                  <a:pt x="5011" y="21147"/>
                  <a:pt x="4624" y="21600"/>
                  <a:pt x="4145" y="21600"/>
                </a:cubicBezTo>
                <a:lnTo>
                  <a:pt x="867" y="21600"/>
                </a:lnTo>
                <a:cubicBezTo>
                  <a:pt x="389" y="21600"/>
                  <a:pt x="0" y="21147"/>
                  <a:pt x="0" y="20590"/>
                </a:cubicBezTo>
                <a:cubicBezTo>
                  <a:pt x="0" y="20067"/>
                  <a:pt x="349" y="19656"/>
                  <a:pt x="788" y="19606"/>
                </a:cubicBezTo>
                <a:lnTo>
                  <a:pt x="788" y="17158"/>
                </a:lnTo>
                <a:cubicBezTo>
                  <a:pt x="787" y="16421"/>
                  <a:pt x="1041" y="15747"/>
                  <a:pt x="1458" y="15257"/>
                </a:cubicBezTo>
                <a:cubicBezTo>
                  <a:pt x="1873" y="14770"/>
                  <a:pt x="2443" y="14471"/>
                  <a:pt x="3074" y="14471"/>
                </a:cubicBezTo>
                <a:lnTo>
                  <a:pt x="6271" y="14471"/>
                </a:lnTo>
                <a:cubicBezTo>
                  <a:pt x="6122" y="13987"/>
                  <a:pt x="6122" y="13458"/>
                  <a:pt x="6271" y="12975"/>
                </a:cubicBezTo>
                <a:cubicBezTo>
                  <a:pt x="6561" y="12026"/>
                  <a:pt x="7341" y="11404"/>
                  <a:pt x="8206" y="11425"/>
                </a:cubicBezTo>
                <a:lnTo>
                  <a:pt x="8206" y="8624"/>
                </a:lnTo>
                <a:lnTo>
                  <a:pt x="7487" y="8624"/>
                </a:lnTo>
                <a:lnTo>
                  <a:pt x="7487" y="7796"/>
                </a:lnTo>
                <a:cubicBezTo>
                  <a:pt x="5687" y="8557"/>
                  <a:pt x="2533" y="9026"/>
                  <a:pt x="2533" y="6921"/>
                </a:cubicBezTo>
                <a:cubicBezTo>
                  <a:pt x="2533" y="4817"/>
                  <a:pt x="5687" y="5285"/>
                  <a:pt x="7487" y="6046"/>
                </a:cubicBezTo>
                <a:lnTo>
                  <a:pt x="7487" y="5218"/>
                </a:lnTo>
                <a:lnTo>
                  <a:pt x="10570" y="5218"/>
                </a:lnTo>
                <a:lnTo>
                  <a:pt x="10570" y="6046"/>
                </a:lnTo>
                <a:cubicBezTo>
                  <a:pt x="12370" y="5285"/>
                  <a:pt x="15526" y="4817"/>
                  <a:pt x="15526" y="6921"/>
                </a:cubicBezTo>
                <a:cubicBezTo>
                  <a:pt x="15526" y="9026"/>
                  <a:pt x="12370" y="8557"/>
                  <a:pt x="10570" y="7796"/>
                </a:cubicBezTo>
                <a:lnTo>
                  <a:pt x="10570" y="8624"/>
                </a:lnTo>
                <a:lnTo>
                  <a:pt x="9857" y="8624"/>
                </a:lnTo>
                <a:lnTo>
                  <a:pt x="9857" y="11425"/>
                </a:lnTo>
                <a:cubicBezTo>
                  <a:pt x="10721" y="11403"/>
                  <a:pt x="11501" y="12028"/>
                  <a:pt x="11791" y="12975"/>
                </a:cubicBezTo>
                <a:cubicBezTo>
                  <a:pt x="11928" y="13424"/>
                  <a:pt x="11932" y="13911"/>
                  <a:pt x="11814" y="14366"/>
                </a:cubicBezTo>
                <a:lnTo>
                  <a:pt x="17105" y="14366"/>
                </a:lnTo>
                <a:cubicBezTo>
                  <a:pt x="17329" y="14365"/>
                  <a:pt x="17506" y="14349"/>
                  <a:pt x="17662" y="14318"/>
                </a:cubicBezTo>
                <a:cubicBezTo>
                  <a:pt x="17812" y="14289"/>
                  <a:pt x="17939" y="14241"/>
                  <a:pt x="18066" y="14172"/>
                </a:cubicBezTo>
                <a:cubicBezTo>
                  <a:pt x="18186" y="14107"/>
                  <a:pt x="18303" y="14034"/>
                  <a:pt x="18403" y="13935"/>
                </a:cubicBezTo>
                <a:cubicBezTo>
                  <a:pt x="18496" y="13843"/>
                  <a:pt x="18572" y="13731"/>
                  <a:pt x="18628" y="13604"/>
                </a:cubicBezTo>
                <a:cubicBezTo>
                  <a:pt x="18693" y="13458"/>
                  <a:pt x="18719" y="13301"/>
                  <a:pt x="18733" y="13121"/>
                </a:cubicBezTo>
                <a:cubicBezTo>
                  <a:pt x="18747" y="12928"/>
                  <a:pt x="18753" y="12709"/>
                  <a:pt x="18762" y="12430"/>
                </a:cubicBezTo>
                <a:lnTo>
                  <a:pt x="18762" y="3"/>
                </a:lnTo>
                <a:lnTo>
                  <a:pt x="21599"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a:extLst>
              <a:ext uri="{FF2B5EF4-FFF2-40B4-BE49-F238E27FC236}">
                <a16:creationId xmlns:a16="http://schemas.microsoft.com/office/drawing/2014/main" id="{27B94BEB-DBF3-2D41-8163-884418CD4943}"/>
              </a:ext>
            </a:extLst>
          </p:cNvPr>
          <p:cNvSpPr/>
          <p:nvPr/>
        </p:nvSpPr>
        <p:spPr>
          <a:xfrm>
            <a:off x="17309066" y="7834776"/>
            <a:ext cx="2251760" cy="3361630"/>
          </a:xfrm>
          <a:custGeom>
            <a:avLst/>
            <a:gdLst/>
            <a:ahLst/>
            <a:cxnLst>
              <a:cxn ang="0">
                <a:pos x="wd2" y="hd2"/>
              </a:cxn>
              <a:cxn ang="5400000">
                <a:pos x="wd2" y="hd2"/>
              </a:cxn>
              <a:cxn ang="10800000">
                <a:pos x="wd2" y="hd2"/>
              </a:cxn>
              <a:cxn ang="16200000">
                <a:pos x="wd2" y="hd2"/>
              </a:cxn>
            </a:cxnLst>
            <a:rect l="0" t="0" r="r" b="b"/>
            <a:pathLst>
              <a:path w="21067" h="21557" extrusionOk="0">
                <a:moveTo>
                  <a:pt x="16576" y="6510"/>
                </a:moveTo>
                <a:cubicBezTo>
                  <a:pt x="14590" y="4450"/>
                  <a:pt x="12571" y="2151"/>
                  <a:pt x="10524" y="0"/>
                </a:cubicBezTo>
                <a:cubicBezTo>
                  <a:pt x="8538" y="2168"/>
                  <a:pt x="6549" y="4457"/>
                  <a:pt x="4526" y="6510"/>
                </a:cubicBezTo>
                <a:cubicBezTo>
                  <a:pt x="2019" y="9056"/>
                  <a:pt x="-325" y="11836"/>
                  <a:pt x="37" y="14844"/>
                </a:cubicBezTo>
                <a:cubicBezTo>
                  <a:pt x="476" y="18495"/>
                  <a:pt x="4910" y="21463"/>
                  <a:pt x="10524" y="21554"/>
                </a:cubicBezTo>
                <a:cubicBezTo>
                  <a:pt x="13307" y="21600"/>
                  <a:pt x="15957" y="20885"/>
                  <a:pt x="17928" y="19594"/>
                </a:cubicBezTo>
                <a:cubicBezTo>
                  <a:pt x="19863" y="18327"/>
                  <a:pt x="20920" y="16619"/>
                  <a:pt x="21052" y="14844"/>
                </a:cubicBezTo>
                <a:cubicBezTo>
                  <a:pt x="21275" y="11841"/>
                  <a:pt x="19036" y="9062"/>
                  <a:pt x="16576" y="6510"/>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a:extLst>
              <a:ext uri="{FF2B5EF4-FFF2-40B4-BE49-F238E27FC236}">
                <a16:creationId xmlns:a16="http://schemas.microsoft.com/office/drawing/2014/main" id="{18E21EDA-E00C-6F4C-AA45-BBCAAB2E9592}"/>
              </a:ext>
            </a:extLst>
          </p:cNvPr>
          <p:cNvSpPr/>
          <p:nvPr/>
        </p:nvSpPr>
        <p:spPr>
          <a:xfrm>
            <a:off x="12412059" y="2298369"/>
            <a:ext cx="6796056" cy="5840804"/>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0" y="10599"/>
                </a:lnTo>
                <a:cubicBezTo>
                  <a:pt x="20" y="11623"/>
                  <a:pt x="13" y="12398"/>
                  <a:pt x="37" y="13057"/>
                </a:cubicBezTo>
                <a:cubicBezTo>
                  <a:pt x="63" y="13749"/>
                  <a:pt x="123" y="14322"/>
                  <a:pt x="253" y="14915"/>
                </a:cubicBezTo>
                <a:cubicBezTo>
                  <a:pt x="406" y="15554"/>
                  <a:pt x="709" y="16124"/>
                  <a:pt x="1119" y="16568"/>
                </a:cubicBezTo>
                <a:cubicBezTo>
                  <a:pt x="1502" y="16982"/>
                  <a:pt x="1973" y="17283"/>
                  <a:pt x="2492" y="17425"/>
                </a:cubicBezTo>
                <a:cubicBezTo>
                  <a:pt x="2979" y="17557"/>
                  <a:pt x="3446" y="17617"/>
                  <a:pt x="4005" y="17656"/>
                </a:cubicBezTo>
                <a:cubicBezTo>
                  <a:pt x="5055" y="17729"/>
                  <a:pt x="6275" y="17723"/>
                  <a:pt x="7855" y="17722"/>
                </a:cubicBezTo>
                <a:lnTo>
                  <a:pt x="12656" y="17722"/>
                </a:lnTo>
                <a:lnTo>
                  <a:pt x="16468" y="17725"/>
                </a:lnTo>
                <a:cubicBezTo>
                  <a:pt x="16728" y="17773"/>
                  <a:pt x="16944" y="17884"/>
                  <a:pt x="17103" y="18064"/>
                </a:cubicBezTo>
                <a:cubicBezTo>
                  <a:pt x="17325" y="18313"/>
                  <a:pt x="17443" y="18679"/>
                  <a:pt x="17428" y="19113"/>
                </a:cubicBezTo>
                <a:lnTo>
                  <a:pt x="17428" y="19591"/>
                </a:lnTo>
                <a:cubicBezTo>
                  <a:pt x="16963" y="19610"/>
                  <a:pt x="16589" y="20045"/>
                  <a:pt x="16589" y="20590"/>
                </a:cubicBezTo>
                <a:cubicBezTo>
                  <a:pt x="16589" y="21147"/>
                  <a:pt x="16976" y="21600"/>
                  <a:pt x="17455" y="21600"/>
                </a:cubicBezTo>
                <a:lnTo>
                  <a:pt x="20733" y="21600"/>
                </a:lnTo>
                <a:cubicBezTo>
                  <a:pt x="21211" y="21600"/>
                  <a:pt x="21600" y="21147"/>
                  <a:pt x="21600" y="20590"/>
                </a:cubicBezTo>
                <a:cubicBezTo>
                  <a:pt x="21600" y="20067"/>
                  <a:pt x="21251" y="19656"/>
                  <a:pt x="20812" y="19606"/>
                </a:cubicBezTo>
                <a:lnTo>
                  <a:pt x="20812" y="17158"/>
                </a:lnTo>
                <a:cubicBezTo>
                  <a:pt x="20813" y="16421"/>
                  <a:pt x="20559" y="15747"/>
                  <a:pt x="20142" y="15257"/>
                </a:cubicBezTo>
                <a:cubicBezTo>
                  <a:pt x="19727" y="14770"/>
                  <a:pt x="19157" y="14471"/>
                  <a:pt x="18526" y="14471"/>
                </a:cubicBezTo>
                <a:lnTo>
                  <a:pt x="15329" y="14471"/>
                </a:lnTo>
                <a:cubicBezTo>
                  <a:pt x="15478" y="13987"/>
                  <a:pt x="15478" y="13458"/>
                  <a:pt x="15329" y="12975"/>
                </a:cubicBezTo>
                <a:cubicBezTo>
                  <a:pt x="15039" y="12026"/>
                  <a:pt x="14259" y="11404"/>
                  <a:pt x="13394" y="11425"/>
                </a:cubicBezTo>
                <a:lnTo>
                  <a:pt x="13394" y="8624"/>
                </a:lnTo>
                <a:lnTo>
                  <a:pt x="14113" y="8624"/>
                </a:lnTo>
                <a:lnTo>
                  <a:pt x="14113" y="7796"/>
                </a:lnTo>
                <a:cubicBezTo>
                  <a:pt x="15913" y="8557"/>
                  <a:pt x="19067" y="9026"/>
                  <a:pt x="19067" y="6921"/>
                </a:cubicBezTo>
                <a:cubicBezTo>
                  <a:pt x="19067" y="4817"/>
                  <a:pt x="15913" y="5285"/>
                  <a:pt x="14113" y="6046"/>
                </a:cubicBezTo>
                <a:lnTo>
                  <a:pt x="14113" y="5218"/>
                </a:lnTo>
                <a:lnTo>
                  <a:pt x="11030" y="5218"/>
                </a:lnTo>
                <a:lnTo>
                  <a:pt x="11030" y="6046"/>
                </a:lnTo>
                <a:cubicBezTo>
                  <a:pt x="9230" y="5285"/>
                  <a:pt x="6074" y="4817"/>
                  <a:pt x="6074" y="6921"/>
                </a:cubicBezTo>
                <a:cubicBezTo>
                  <a:pt x="6074" y="9026"/>
                  <a:pt x="9230" y="8557"/>
                  <a:pt x="11030" y="7796"/>
                </a:cubicBezTo>
                <a:lnTo>
                  <a:pt x="11030" y="8624"/>
                </a:lnTo>
                <a:lnTo>
                  <a:pt x="11743" y="8624"/>
                </a:lnTo>
                <a:lnTo>
                  <a:pt x="11743" y="11425"/>
                </a:lnTo>
                <a:cubicBezTo>
                  <a:pt x="10879" y="11403"/>
                  <a:pt x="10099" y="12028"/>
                  <a:pt x="9809" y="12975"/>
                </a:cubicBezTo>
                <a:cubicBezTo>
                  <a:pt x="9672" y="13424"/>
                  <a:pt x="9668" y="13911"/>
                  <a:pt x="9786" y="14366"/>
                </a:cubicBezTo>
                <a:lnTo>
                  <a:pt x="4495" y="14366"/>
                </a:lnTo>
                <a:cubicBezTo>
                  <a:pt x="4271" y="14365"/>
                  <a:pt x="4094" y="14349"/>
                  <a:pt x="3938" y="14318"/>
                </a:cubicBezTo>
                <a:cubicBezTo>
                  <a:pt x="3788" y="14289"/>
                  <a:pt x="3661" y="14241"/>
                  <a:pt x="3534" y="14172"/>
                </a:cubicBezTo>
                <a:cubicBezTo>
                  <a:pt x="3414" y="14107"/>
                  <a:pt x="3297" y="14034"/>
                  <a:pt x="3197" y="13935"/>
                </a:cubicBezTo>
                <a:cubicBezTo>
                  <a:pt x="3104" y="13843"/>
                  <a:pt x="3028" y="13731"/>
                  <a:pt x="2972" y="13604"/>
                </a:cubicBezTo>
                <a:cubicBezTo>
                  <a:pt x="2907" y="13458"/>
                  <a:pt x="2881" y="13301"/>
                  <a:pt x="2867" y="13121"/>
                </a:cubicBezTo>
                <a:cubicBezTo>
                  <a:pt x="2853" y="12928"/>
                  <a:pt x="2847" y="12709"/>
                  <a:pt x="2838" y="12430"/>
                </a:cubicBezTo>
                <a:lnTo>
                  <a:pt x="2838" y="3"/>
                </a:lnTo>
                <a:lnTo>
                  <a:pt x="1"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Freeform 17">
            <a:extLst>
              <a:ext uri="{FF2B5EF4-FFF2-40B4-BE49-F238E27FC236}">
                <a16:creationId xmlns:a16="http://schemas.microsoft.com/office/drawing/2014/main" id="{862A51C1-55B2-E541-8CF5-8730BEDAAE38}"/>
              </a:ext>
            </a:extLst>
          </p:cNvPr>
          <p:cNvSpPr>
            <a:spLocks noChangeArrowheads="1"/>
          </p:cNvSpPr>
          <p:nvPr/>
        </p:nvSpPr>
        <p:spPr bwMode="auto">
          <a:xfrm>
            <a:off x="5522311" y="9338749"/>
            <a:ext cx="929290" cy="1182922"/>
          </a:xfrm>
          <a:custGeom>
            <a:avLst/>
            <a:gdLst>
              <a:gd name="connsiteX0" fmla="*/ 336695 w 471129"/>
              <a:gd name="connsiteY0" fmla="*/ 458506 h 599715"/>
              <a:gd name="connsiteX1" fmla="*/ 349323 w 471129"/>
              <a:gd name="connsiteY1" fmla="*/ 461039 h 599715"/>
              <a:gd name="connsiteX2" fmla="*/ 359786 w 471129"/>
              <a:gd name="connsiteY2" fmla="*/ 476957 h 599715"/>
              <a:gd name="connsiteX3" fmla="*/ 361951 w 471129"/>
              <a:gd name="connsiteY3" fmla="*/ 520732 h 599715"/>
              <a:gd name="connsiteX4" fmla="*/ 324428 w 471129"/>
              <a:gd name="connsiteY4" fmla="*/ 543525 h 599715"/>
              <a:gd name="connsiteX5" fmla="*/ 273917 w 471129"/>
              <a:gd name="connsiteY5" fmla="*/ 543525 h 599715"/>
              <a:gd name="connsiteX6" fmla="*/ 273917 w 471129"/>
              <a:gd name="connsiteY6" fmla="*/ 561613 h 599715"/>
              <a:gd name="connsiteX7" fmla="*/ 227013 w 471129"/>
              <a:gd name="connsiteY7" fmla="*/ 534480 h 599715"/>
              <a:gd name="connsiteX8" fmla="*/ 273917 w 471129"/>
              <a:gd name="connsiteY8" fmla="*/ 506985 h 599715"/>
              <a:gd name="connsiteX9" fmla="*/ 273917 w 471129"/>
              <a:gd name="connsiteY9" fmla="*/ 525074 h 599715"/>
              <a:gd name="connsiteX10" fmla="*/ 324428 w 471129"/>
              <a:gd name="connsiteY10" fmla="*/ 525074 h 599715"/>
              <a:gd name="connsiteX11" fmla="*/ 346076 w 471129"/>
              <a:gd name="connsiteY11" fmla="*/ 512050 h 599715"/>
              <a:gd name="connsiteX12" fmla="*/ 344633 w 471129"/>
              <a:gd name="connsiteY12" fmla="*/ 487087 h 599715"/>
              <a:gd name="connsiteX13" fmla="*/ 334169 w 471129"/>
              <a:gd name="connsiteY13" fmla="*/ 471169 h 599715"/>
              <a:gd name="connsiteX14" fmla="*/ 336695 w 471129"/>
              <a:gd name="connsiteY14" fmla="*/ 458506 h 599715"/>
              <a:gd name="connsiteX15" fmla="*/ 159310 w 471129"/>
              <a:gd name="connsiteY15" fmla="*/ 423862 h 599715"/>
              <a:gd name="connsiteX16" fmla="*/ 155712 w 471129"/>
              <a:gd name="connsiteY16" fmla="*/ 478408 h 599715"/>
              <a:gd name="connsiteX17" fmla="*/ 140602 w 471129"/>
              <a:gd name="connsiteY17" fmla="*/ 468293 h 599715"/>
              <a:gd name="connsiteX18" fmla="*/ 128011 w 471129"/>
              <a:gd name="connsiteY18" fmla="*/ 487800 h 599715"/>
              <a:gd name="connsiteX19" fmla="*/ 126572 w 471129"/>
              <a:gd name="connsiteY19" fmla="*/ 512724 h 599715"/>
              <a:gd name="connsiteX20" fmla="*/ 148157 w 471129"/>
              <a:gd name="connsiteY20" fmla="*/ 525728 h 599715"/>
              <a:gd name="connsiteX21" fmla="*/ 193486 w 471129"/>
              <a:gd name="connsiteY21" fmla="*/ 525728 h 599715"/>
              <a:gd name="connsiteX22" fmla="*/ 202840 w 471129"/>
              <a:gd name="connsiteY22" fmla="*/ 535120 h 599715"/>
              <a:gd name="connsiteX23" fmla="*/ 193486 w 471129"/>
              <a:gd name="connsiteY23" fmla="*/ 544151 h 599715"/>
              <a:gd name="connsiteX24" fmla="*/ 148157 w 471129"/>
              <a:gd name="connsiteY24" fmla="*/ 544151 h 599715"/>
              <a:gd name="connsiteX25" fmla="*/ 110743 w 471129"/>
              <a:gd name="connsiteY25" fmla="*/ 521394 h 599715"/>
              <a:gd name="connsiteX26" fmla="*/ 112901 w 471129"/>
              <a:gd name="connsiteY26" fmla="*/ 477685 h 599715"/>
              <a:gd name="connsiteX27" fmla="*/ 125493 w 471129"/>
              <a:gd name="connsiteY27" fmla="*/ 458540 h 599715"/>
              <a:gd name="connsiteX28" fmla="*/ 110383 w 471129"/>
              <a:gd name="connsiteY28" fmla="*/ 448064 h 599715"/>
              <a:gd name="connsiteX29" fmla="*/ 236475 w 471129"/>
              <a:gd name="connsiteY29" fmla="*/ 325437 h 599715"/>
              <a:gd name="connsiteX30" fmla="*/ 271293 w 471129"/>
              <a:gd name="connsiteY30" fmla="*/ 344645 h 599715"/>
              <a:gd name="connsiteX31" fmla="*/ 303239 w 471129"/>
              <a:gd name="connsiteY31" fmla="*/ 393210 h 599715"/>
              <a:gd name="connsiteX32" fmla="*/ 318315 w 471129"/>
              <a:gd name="connsiteY32" fmla="*/ 383062 h 599715"/>
              <a:gd name="connsiteX33" fmla="*/ 321904 w 471129"/>
              <a:gd name="connsiteY33" fmla="*/ 437787 h 599715"/>
              <a:gd name="connsiteX34" fmla="*/ 273447 w 471129"/>
              <a:gd name="connsiteY34" fmla="*/ 413505 h 599715"/>
              <a:gd name="connsiteX35" fmla="*/ 288522 w 471129"/>
              <a:gd name="connsiteY35" fmla="*/ 403357 h 599715"/>
              <a:gd name="connsiteX36" fmla="*/ 256217 w 471129"/>
              <a:gd name="connsiteY36" fmla="*/ 354793 h 599715"/>
              <a:gd name="connsiteX37" fmla="*/ 236475 w 471129"/>
              <a:gd name="connsiteY37" fmla="*/ 343920 h 599715"/>
              <a:gd name="connsiteX38" fmla="*/ 216374 w 471129"/>
              <a:gd name="connsiteY38" fmla="*/ 354793 h 599715"/>
              <a:gd name="connsiteX39" fmla="*/ 186222 w 471129"/>
              <a:gd name="connsiteY39" fmla="*/ 399008 h 599715"/>
              <a:gd name="connsiteX40" fmla="*/ 173659 w 471129"/>
              <a:gd name="connsiteY40" fmla="*/ 401545 h 599715"/>
              <a:gd name="connsiteX41" fmla="*/ 171146 w 471129"/>
              <a:gd name="connsiteY41" fmla="*/ 388860 h 599715"/>
              <a:gd name="connsiteX42" fmla="*/ 200939 w 471129"/>
              <a:gd name="connsiteY42" fmla="*/ 344645 h 599715"/>
              <a:gd name="connsiteX43" fmla="*/ 236475 w 471129"/>
              <a:gd name="connsiteY43" fmla="*/ 325437 h 599715"/>
              <a:gd name="connsiteX44" fmla="*/ 19420 w 471129"/>
              <a:gd name="connsiteY44" fmla="*/ 252492 h 599715"/>
              <a:gd name="connsiteX45" fmla="*/ 44595 w 471129"/>
              <a:gd name="connsiteY45" fmla="*/ 531279 h 599715"/>
              <a:gd name="connsiteX46" fmla="*/ 426174 w 471129"/>
              <a:gd name="connsiteY46" fmla="*/ 531279 h 599715"/>
              <a:gd name="connsiteX47" fmla="*/ 451708 w 471129"/>
              <a:gd name="connsiteY47" fmla="*/ 252492 h 599715"/>
              <a:gd name="connsiteX48" fmla="*/ 19420 w 471129"/>
              <a:gd name="connsiteY48" fmla="*/ 252492 h 599715"/>
              <a:gd name="connsiteX49" fmla="*/ 236312 w 471129"/>
              <a:gd name="connsiteY49" fmla="*/ 76823 h 599715"/>
              <a:gd name="connsiteX50" fmla="*/ 143868 w 471129"/>
              <a:gd name="connsiteY50" fmla="*/ 101185 h 599715"/>
              <a:gd name="connsiteX51" fmla="*/ 143507 w 471129"/>
              <a:gd name="connsiteY51" fmla="*/ 222094 h 599715"/>
              <a:gd name="connsiteX52" fmla="*/ 328847 w 471129"/>
              <a:gd name="connsiteY52" fmla="*/ 222094 h 599715"/>
              <a:gd name="connsiteX53" fmla="*/ 328486 w 471129"/>
              <a:gd name="connsiteY53" fmla="*/ 101185 h 599715"/>
              <a:gd name="connsiteX54" fmla="*/ 236312 w 471129"/>
              <a:gd name="connsiteY54" fmla="*/ 76823 h 599715"/>
              <a:gd name="connsiteX55" fmla="*/ 236402 w 471129"/>
              <a:gd name="connsiteY55" fmla="*/ 58776 h 599715"/>
              <a:gd name="connsiteX56" fmla="*/ 341467 w 471129"/>
              <a:gd name="connsiteY56" fmla="*/ 87470 h 599715"/>
              <a:gd name="connsiteX57" fmla="*/ 344713 w 471129"/>
              <a:gd name="connsiteY57" fmla="*/ 92162 h 599715"/>
              <a:gd name="connsiteX58" fmla="*/ 344713 w 471129"/>
              <a:gd name="connsiteY58" fmla="*/ 232561 h 599715"/>
              <a:gd name="connsiteX59" fmla="*/ 339304 w 471129"/>
              <a:gd name="connsiteY59" fmla="*/ 237975 h 599715"/>
              <a:gd name="connsiteX60" fmla="*/ 236538 w 471129"/>
              <a:gd name="connsiteY60" fmla="*/ 252051 h 599715"/>
              <a:gd name="connsiteX61" fmla="*/ 133771 w 471129"/>
              <a:gd name="connsiteY61" fmla="*/ 237975 h 599715"/>
              <a:gd name="connsiteX62" fmla="*/ 128002 w 471129"/>
              <a:gd name="connsiteY62" fmla="*/ 232561 h 599715"/>
              <a:gd name="connsiteX63" fmla="*/ 128002 w 471129"/>
              <a:gd name="connsiteY63" fmla="*/ 92162 h 599715"/>
              <a:gd name="connsiteX64" fmla="*/ 131608 w 471129"/>
              <a:gd name="connsiteY64" fmla="*/ 87470 h 599715"/>
              <a:gd name="connsiteX65" fmla="*/ 236402 w 471129"/>
              <a:gd name="connsiteY65" fmla="*/ 58776 h 599715"/>
              <a:gd name="connsiteX66" fmla="*/ 235564 w 471129"/>
              <a:gd name="connsiteY66" fmla="*/ 18369 h 599715"/>
              <a:gd name="connsiteX67" fmla="*/ 18341 w 471129"/>
              <a:gd name="connsiteY67" fmla="*/ 230881 h 599715"/>
              <a:gd name="connsiteX68" fmla="*/ 452787 w 471129"/>
              <a:gd name="connsiteY68" fmla="*/ 230881 h 599715"/>
              <a:gd name="connsiteX69" fmla="*/ 235564 w 471129"/>
              <a:gd name="connsiteY69" fmla="*/ 18369 h 599715"/>
              <a:gd name="connsiteX70" fmla="*/ 235564 w 471129"/>
              <a:gd name="connsiteY70" fmla="*/ 0 h 599715"/>
              <a:gd name="connsiteX71" fmla="*/ 471129 w 471129"/>
              <a:gd name="connsiteY71" fmla="*/ 236284 h 599715"/>
              <a:gd name="connsiteX72" fmla="*/ 471129 w 471129"/>
              <a:gd name="connsiteY72" fmla="*/ 236644 h 599715"/>
              <a:gd name="connsiteX73" fmla="*/ 471129 w 471129"/>
              <a:gd name="connsiteY73" fmla="*/ 237364 h 599715"/>
              <a:gd name="connsiteX74" fmla="*/ 444156 w 471129"/>
              <a:gd name="connsiteY74" fmla="*/ 537042 h 599715"/>
              <a:gd name="connsiteX75" fmla="*/ 439840 w 471129"/>
              <a:gd name="connsiteY75" fmla="*/ 543886 h 599715"/>
              <a:gd name="connsiteX76" fmla="*/ 235564 w 471129"/>
              <a:gd name="connsiteY76" fmla="*/ 599715 h 599715"/>
              <a:gd name="connsiteX77" fmla="*/ 31288 w 471129"/>
              <a:gd name="connsiteY77" fmla="*/ 543886 h 599715"/>
              <a:gd name="connsiteX78" fmla="*/ 27332 w 471129"/>
              <a:gd name="connsiteY78" fmla="*/ 537042 h 599715"/>
              <a:gd name="connsiteX79" fmla="*/ 0 w 471129"/>
              <a:gd name="connsiteY79" fmla="*/ 237364 h 599715"/>
              <a:gd name="connsiteX80" fmla="*/ 0 w 471129"/>
              <a:gd name="connsiteY80" fmla="*/ 236644 h 599715"/>
              <a:gd name="connsiteX81" fmla="*/ 0 w 471129"/>
              <a:gd name="connsiteY81" fmla="*/ 236284 h 599715"/>
              <a:gd name="connsiteX82" fmla="*/ 235564 w 471129"/>
              <a:gd name="connsiteY82"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71129" h="599715">
                <a:moveTo>
                  <a:pt x="336695" y="458506"/>
                </a:moveTo>
                <a:cubicBezTo>
                  <a:pt x="341025" y="455612"/>
                  <a:pt x="346437" y="457059"/>
                  <a:pt x="349323" y="461039"/>
                </a:cubicBezTo>
                <a:lnTo>
                  <a:pt x="359786" y="476957"/>
                </a:lnTo>
                <a:cubicBezTo>
                  <a:pt x="368806" y="490343"/>
                  <a:pt x="369527" y="506623"/>
                  <a:pt x="361951" y="520732"/>
                </a:cubicBezTo>
                <a:cubicBezTo>
                  <a:pt x="354374" y="534842"/>
                  <a:pt x="340303" y="543525"/>
                  <a:pt x="324428" y="543525"/>
                </a:cubicBezTo>
                <a:lnTo>
                  <a:pt x="273917" y="543525"/>
                </a:lnTo>
                <a:lnTo>
                  <a:pt x="273917" y="561613"/>
                </a:lnTo>
                <a:lnTo>
                  <a:pt x="227013" y="534480"/>
                </a:lnTo>
                <a:lnTo>
                  <a:pt x="273917" y="506985"/>
                </a:lnTo>
                <a:lnTo>
                  <a:pt x="273917" y="525074"/>
                </a:lnTo>
                <a:lnTo>
                  <a:pt x="324428" y="525074"/>
                </a:lnTo>
                <a:cubicBezTo>
                  <a:pt x="333809" y="525074"/>
                  <a:pt x="341746" y="520371"/>
                  <a:pt x="346076" y="512050"/>
                </a:cubicBezTo>
                <a:cubicBezTo>
                  <a:pt x="350405" y="504091"/>
                  <a:pt x="349684" y="494684"/>
                  <a:pt x="344633" y="487087"/>
                </a:cubicBezTo>
                <a:lnTo>
                  <a:pt x="334169" y="471169"/>
                </a:lnTo>
                <a:cubicBezTo>
                  <a:pt x="331644" y="466827"/>
                  <a:pt x="332366" y="461401"/>
                  <a:pt x="336695" y="458506"/>
                </a:cubicBezTo>
                <a:close/>
                <a:moveTo>
                  <a:pt x="159310" y="423862"/>
                </a:moveTo>
                <a:lnTo>
                  <a:pt x="155712" y="478408"/>
                </a:lnTo>
                <a:lnTo>
                  <a:pt x="140602" y="468293"/>
                </a:lnTo>
                <a:lnTo>
                  <a:pt x="128011" y="487800"/>
                </a:lnTo>
                <a:cubicBezTo>
                  <a:pt x="122974" y="495385"/>
                  <a:pt x="122255" y="504777"/>
                  <a:pt x="126572" y="512724"/>
                </a:cubicBezTo>
                <a:cubicBezTo>
                  <a:pt x="131249" y="521032"/>
                  <a:pt x="139163" y="525728"/>
                  <a:pt x="148157" y="525728"/>
                </a:cubicBezTo>
                <a:lnTo>
                  <a:pt x="193486" y="525728"/>
                </a:lnTo>
                <a:cubicBezTo>
                  <a:pt x="198523" y="525728"/>
                  <a:pt x="202840" y="529702"/>
                  <a:pt x="202840" y="535120"/>
                </a:cubicBezTo>
                <a:cubicBezTo>
                  <a:pt x="202840" y="540178"/>
                  <a:pt x="198523" y="544151"/>
                  <a:pt x="193486" y="544151"/>
                </a:cubicBezTo>
                <a:lnTo>
                  <a:pt x="148157" y="544151"/>
                </a:lnTo>
                <a:cubicBezTo>
                  <a:pt x="132328" y="544151"/>
                  <a:pt x="118297" y="535482"/>
                  <a:pt x="110743" y="521394"/>
                </a:cubicBezTo>
                <a:cubicBezTo>
                  <a:pt x="103188" y="507306"/>
                  <a:pt x="103907" y="491051"/>
                  <a:pt x="112901" y="477685"/>
                </a:cubicBezTo>
                <a:lnTo>
                  <a:pt x="125493" y="458540"/>
                </a:lnTo>
                <a:lnTo>
                  <a:pt x="110383" y="448064"/>
                </a:lnTo>
                <a:close/>
                <a:moveTo>
                  <a:pt x="236475" y="325437"/>
                </a:moveTo>
                <a:cubicBezTo>
                  <a:pt x="250474" y="325437"/>
                  <a:pt x="263396" y="332685"/>
                  <a:pt x="271293" y="344645"/>
                </a:cubicBezTo>
                <a:lnTo>
                  <a:pt x="303239" y="393210"/>
                </a:lnTo>
                <a:lnTo>
                  <a:pt x="318315" y="383062"/>
                </a:lnTo>
                <a:lnTo>
                  <a:pt x="321904" y="437787"/>
                </a:lnTo>
                <a:lnTo>
                  <a:pt x="273447" y="413505"/>
                </a:lnTo>
                <a:lnTo>
                  <a:pt x="288522" y="403357"/>
                </a:lnTo>
                <a:lnTo>
                  <a:pt x="256217" y="354793"/>
                </a:lnTo>
                <a:cubicBezTo>
                  <a:pt x="251910" y="347907"/>
                  <a:pt x="244731" y="343920"/>
                  <a:pt x="236475" y="343920"/>
                </a:cubicBezTo>
                <a:cubicBezTo>
                  <a:pt x="228219" y="343920"/>
                  <a:pt x="220681" y="347907"/>
                  <a:pt x="216374" y="354793"/>
                </a:cubicBezTo>
                <a:lnTo>
                  <a:pt x="186222" y="399008"/>
                </a:lnTo>
                <a:cubicBezTo>
                  <a:pt x="183350" y="403357"/>
                  <a:pt x="177607" y="404445"/>
                  <a:pt x="173659" y="401545"/>
                </a:cubicBezTo>
                <a:cubicBezTo>
                  <a:pt x="169352" y="398646"/>
                  <a:pt x="168275" y="393210"/>
                  <a:pt x="171146" y="388860"/>
                </a:cubicBezTo>
                <a:lnTo>
                  <a:pt x="200939" y="344645"/>
                </a:lnTo>
                <a:cubicBezTo>
                  <a:pt x="209195" y="332685"/>
                  <a:pt x="222117" y="325437"/>
                  <a:pt x="236475" y="325437"/>
                </a:cubicBezTo>
                <a:close/>
                <a:moveTo>
                  <a:pt x="19420" y="252492"/>
                </a:moveTo>
                <a:lnTo>
                  <a:pt x="44595" y="531279"/>
                </a:lnTo>
                <a:cubicBezTo>
                  <a:pt x="151049" y="598634"/>
                  <a:pt x="320080" y="598634"/>
                  <a:pt x="426174" y="531279"/>
                </a:cubicBezTo>
                <a:lnTo>
                  <a:pt x="451708" y="252492"/>
                </a:lnTo>
                <a:cubicBezTo>
                  <a:pt x="328352" y="315525"/>
                  <a:pt x="142777" y="315525"/>
                  <a:pt x="19420" y="252492"/>
                </a:cubicBezTo>
                <a:close/>
                <a:moveTo>
                  <a:pt x="236312" y="76823"/>
                </a:moveTo>
                <a:cubicBezTo>
                  <a:pt x="203093" y="76823"/>
                  <a:pt x="169830" y="84943"/>
                  <a:pt x="143868" y="101185"/>
                </a:cubicBezTo>
                <a:cubicBezTo>
                  <a:pt x="133411" y="135112"/>
                  <a:pt x="133411" y="187446"/>
                  <a:pt x="143507" y="222094"/>
                </a:cubicBezTo>
                <a:cubicBezTo>
                  <a:pt x="196152" y="237975"/>
                  <a:pt x="276562" y="237975"/>
                  <a:pt x="328847" y="222094"/>
                </a:cubicBezTo>
                <a:cubicBezTo>
                  <a:pt x="339664" y="187446"/>
                  <a:pt x="339304" y="135112"/>
                  <a:pt x="328486" y="101185"/>
                </a:cubicBezTo>
                <a:cubicBezTo>
                  <a:pt x="302705" y="84943"/>
                  <a:pt x="269531" y="76823"/>
                  <a:pt x="236312" y="76823"/>
                </a:cubicBezTo>
                <a:close/>
                <a:moveTo>
                  <a:pt x="236402" y="58776"/>
                </a:moveTo>
                <a:cubicBezTo>
                  <a:pt x="274399" y="58776"/>
                  <a:pt x="312440" y="68341"/>
                  <a:pt x="341467" y="87470"/>
                </a:cubicBezTo>
                <a:cubicBezTo>
                  <a:pt x="342910" y="88552"/>
                  <a:pt x="344352" y="90357"/>
                  <a:pt x="344713" y="92162"/>
                </a:cubicBezTo>
                <a:cubicBezTo>
                  <a:pt x="358415" y="131141"/>
                  <a:pt x="358415" y="192859"/>
                  <a:pt x="344713" y="232561"/>
                </a:cubicBezTo>
                <a:cubicBezTo>
                  <a:pt x="343631" y="235087"/>
                  <a:pt x="341828" y="237253"/>
                  <a:pt x="339304" y="237975"/>
                </a:cubicBezTo>
                <a:cubicBezTo>
                  <a:pt x="310818" y="247359"/>
                  <a:pt x="273678" y="252051"/>
                  <a:pt x="236538" y="252051"/>
                </a:cubicBezTo>
                <a:cubicBezTo>
                  <a:pt x="199397" y="252051"/>
                  <a:pt x="161897" y="247359"/>
                  <a:pt x="133771" y="237975"/>
                </a:cubicBezTo>
                <a:cubicBezTo>
                  <a:pt x="130887" y="237253"/>
                  <a:pt x="128723" y="235087"/>
                  <a:pt x="128002" y="232561"/>
                </a:cubicBezTo>
                <a:cubicBezTo>
                  <a:pt x="114300" y="192859"/>
                  <a:pt x="114300" y="131141"/>
                  <a:pt x="128002" y="92162"/>
                </a:cubicBezTo>
                <a:cubicBezTo>
                  <a:pt x="128723" y="90357"/>
                  <a:pt x="129805" y="88552"/>
                  <a:pt x="131608" y="87470"/>
                </a:cubicBezTo>
                <a:cubicBezTo>
                  <a:pt x="160454" y="68341"/>
                  <a:pt x="198406" y="58776"/>
                  <a:pt x="236402" y="58776"/>
                </a:cubicBezTo>
                <a:close/>
                <a:moveTo>
                  <a:pt x="235564" y="18369"/>
                </a:moveTo>
                <a:cubicBezTo>
                  <a:pt x="117242" y="18369"/>
                  <a:pt x="21219" y="113099"/>
                  <a:pt x="18341" y="230881"/>
                </a:cubicBezTo>
                <a:cubicBezTo>
                  <a:pt x="139540" y="298597"/>
                  <a:pt x="331588" y="298597"/>
                  <a:pt x="452787" y="230881"/>
                </a:cubicBezTo>
                <a:cubicBezTo>
                  <a:pt x="449910" y="113099"/>
                  <a:pt x="353526" y="18369"/>
                  <a:pt x="235564" y="18369"/>
                </a:cubicBezTo>
                <a:close/>
                <a:moveTo>
                  <a:pt x="235564" y="0"/>
                </a:moveTo>
                <a:cubicBezTo>
                  <a:pt x="365394" y="0"/>
                  <a:pt x="471129" y="105895"/>
                  <a:pt x="471129" y="236284"/>
                </a:cubicBezTo>
                <a:lnTo>
                  <a:pt x="471129" y="236644"/>
                </a:lnTo>
                <a:cubicBezTo>
                  <a:pt x="471129" y="237004"/>
                  <a:pt x="471129" y="237004"/>
                  <a:pt x="471129" y="237364"/>
                </a:cubicBezTo>
                <a:lnTo>
                  <a:pt x="444156" y="537042"/>
                </a:lnTo>
                <a:cubicBezTo>
                  <a:pt x="443796" y="539924"/>
                  <a:pt x="441998" y="542445"/>
                  <a:pt x="439840" y="543886"/>
                </a:cubicBezTo>
                <a:cubicBezTo>
                  <a:pt x="383736" y="580985"/>
                  <a:pt x="309650" y="599715"/>
                  <a:pt x="235564" y="599715"/>
                </a:cubicBezTo>
                <a:cubicBezTo>
                  <a:pt x="161478" y="599715"/>
                  <a:pt x="87752" y="580985"/>
                  <a:pt x="31288" y="543886"/>
                </a:cubicBezTo>
                <a:cubicBezTo>
                  <a:pt x="29131" y="542445"/>
                  <a:pt x="27332" y="539924"/>
                  <a:pt x="27332" y="537042"/>
                </a:cubicBezTo>
                <a:lnTo>
                  <a:pt x="0" y="237364"/>
                </a:lnTo>
                <a:cubicBezTo>
                  <a:pt x="0" y="237004"/>
                  <a:pt x="0" y="237004"/>
                  <a:pt x="0" y="236644"/>
                </a:cubicBezTo>
                <a:lnTo>
                  <a:pt x="0" y="236284"/>
                </a:lnTo>
                <a:cubicBezTo>
                  <a:pt x="0" y="105895"/>
                  <a:pt x="105734" y="0"/>
                  <a:pt x="23556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9" name="Freeform 18">
            <a:extLst>
              <a:ext uri="{FF2B5EF4-FFF2-40B4-BE49-F238E27FC236}">
                <a16:creationId xmlns:a16="http://schemas.microsoft.com/office/drawing/2014/main" id="{E3841C62-1AB1-0C47-982F-3345AEC84AFA}"/>
              </a:ext>
            </a:extLst>
          </p:cNvPr>
          <p:cNvSpPr>
            <a:spLocks noChangeArrowheads="1"/>
          </p:cNvSpPr>
          <p:nvPr/>
        </p:nvSpPr>
        <p:spPr bwMode="auto">
          <a:xfrm>
            <a:off x="17890895" y="9383250"/>
            <a:ext cx="1088101" cy="1088101"/>
          </a:xfrm>
          <a:custGeom>
            <a:avLst/>
            <a:gdLst>
              <a:gd name="connsiteX0" fmla="*/ 427293 w 599715"/>
              <a:gd name="connsiteY0" fmla="*/ 295303 h 599715"/>
              <a:gd name="connsiteX1" fmla="*/ 471385 w 599715"/>
              <a:gd name="connsiteY1" fmla="*/ 335866 h 599715"/>
              <a:gd name="connsiteX2" fmla="*/ 546305 w 599715"/>
              <a:gd name="connsiteY2" fmla="*/ 335866 h 599715"/>
              <a:gd name="connsiteX3" fmla="*/ 555267 w 599715"/>
              <a:gd name="connsiteY3" fmla="*/ 344761 h 599715"/>
              <a:gd name="connsiteX4" fmla="*/ 546305 w 599715"/>
              <a:gd name="connsiteY4" fmla="*/ 353656 h 599715"/>
              <a:gd name="connsiteX5" fmla="*/ 467800 w 599715"/>
              <a:gd name="connsiteY5" fmla="*/ 353656 h 599715"/>
              <a:gd name="connsiteX6" fmla="*/ 461706 w 599715"/>
              <a:gd name="connsiteY6" fmla="*/ 351166 h 599715"/>
              <a:gd name="connsiteX7" fmla="*/ 415105 w 599715"/>
              <a:gd name="connsiteY7" fmla="*/ 308824 h 599715"/>
              <a:gd name="connsiteX8" fmla="*/ 414746 w 599715"/>
              <a:gd name="connsiteY8" fmla="*/ 296014 h 599715"/>
              <a:gd name="connsiteX9" fmla="*/ 427293 w 599715"/>
              <a:gd name="connsiteY9" fmla="*/ 295303 h 599715"/>
              <a:gd name="connsiteX10" fmla="*/ 474130 w 599715"/>
              <a:gd name="connsiteY10" fmla="*/ 290512 h 599715"/>
              <a:gd name="connsiteX11" fmla="*/ 528450 w 599715"/>
              <a:gd name="connsiteY11" fmla="*/ 290512 h 599715"/>
              <a:gd name="connsiteX12" fmla="*/ 537803 w 599715"/>
              <a:gd name="connsiteY12" fmla="*/ 299850 h 599715"/>
              <a:gd name="connsiteX13" fmla="*/ 528450 w 599715"/>
              <a:gd name="connsiteY13" fmla="*/ 309189 h 599715"/>
              <a:gd name="connsiteX14" fmla="*/ 474130 w 599715"/>
              <a:gd name="connsiteY14" fmla="*/ 309189 h 599715"/>
              <a:gd name="connsiteX15" fmla="*/ 465137 w 599715"/>
              <a:gd name="connsiteY15" fmla="*/ 299850 h 599715"/>
              <a:gd name="connsiteX16" fmla="*/ 474130 w 599715"/>
              <a:gd name="connsiteY16" fmla="*/ 290512 h 599715"/>
              <a:gd name="connsiteX17" fmla="*/ 365131 w 599715"/>
              <a:gd name="connsiteY17" fmla="*/ 271310 h 599715"/>
              <a:gd name="connsiteX18" fmla="*/ 373389 w 599715"/>
              <a:gd name="connsiteY18" fmla="*/ 271310 h 599715"/>
              <a:gd name="connsiteX19" fmla="*/ 378415 w 599715"/>
              <a:gd name="connsiteY19" fmla="*/ 277765 h 599715"/>
              <a:gd name="connsiteX20" fmla="*/ 397444 w 599715"/>
              <a:gd name="connsiteY20" fmla="*/ 403650 h 599715"/>
              <a:gd name="connsiteX21" fmla="*/ 406420 w 599715"/>
              <a:gd name="connsiteY21" fmla="*/ 340170 h 599715"/>
              <a:gd name="connsiteX22" fmla="*/ 416833 w 599715"/>
              <a:gd name="connsiteY22" fmla="*/ 332638 h 599715"/>
              <a:gd name="connsiteX23" fmla="*/ 424373 w 599715"/>
              <a:gd name="connsiteY23" fmla="*/ 342680 h 599715"/>
              <a:gd name="connsiteX24" fmla="*/ 406780 w 599715"/>
              <a:gd name="connsiteY24" fmla="*/ 466772 h 599715"/>
              <a:gd name="connsiteX25" fmla="*/ 397803 w 599715"/>
              <a:gd name="connsiteY25" fmla="*/ 474304 h 599715"/>
              <a:gd name="connsiteX26" fmla="*/ 388827 w 599715"/>
              <a:gd name="connsiteY26" fmla="*/ 466772 h 599715"/>
              <a:gd name="connsiteX27" fmla="*/ 362258 w 599715"/>
              <a:gd name="connsiteY27" fmla="*/ 293187 h 599715"/>
              <a:gd name="connsiteX28" fmla="*/ 246646 w 599715"/>
              <a:gd name="connsiteY28" fmla="*/ 353081 h 599715"/>
              <a:gd name="connsiteX29" fmla="*/ 237311 w 599715"/>
              <a:gd name="connsiteY29" fmla="*/ 352364 h 599715"/>
              <a:gd name="connsiteX30" fmla="*/ 233721 w 599715"/>
              <a:gd name="connsiteY30" fmla="*/ 343756 h 599715"/>
              <a:gd name="connsiteX31" fmla="*/ 237311 w 599715"/>
              <a:gd name="connsiteY31" fmla="*/ 316499 h 599715"/>
              <a:gd name="connsiteX32" fmla="*/ 247364 w 599715"/>
              <a:gd name="connsiteY32" fmla="*/ 308609 h 599715"/>
              <a:gd name="connsiteX33" fmla="*/ 255263 w 599715"/>
              <a:gd name="connsiteY33" fmla="*/ 318651 h 599715"/>
              <a:gd name="connsiteX34" fmla="*/ 253827 w 599715"/>
              <a:gd name="connsiteY34" fmla="*/ 329052 h 599715"/>
              <a:gd name="connsiteX35" fmla="*/ 474079 w 599715"/>
              <a:gd name="connsiteY35" fmla="*/ 246062 h 599715"/>
              <a:gd name="connsiteX36" fmla="*/ 546326 w 599715"/>
              <a:gd name="connsiteY36" fmla="*/ 246062 h 599715"/>
              <a:gd name="connsiteX37" fmla="*/ 555268 w 599715"/>
              <a:gd name="connsiteY37" fmla="*/ 255587 h 599715"/>
              <a:gd name="connsiteX38" fmla="*/ 546326 w 599715"/>
              <a:gd name="connsiteY38" fmla="*/ 264746 h 599715"/>
              <a:gd name="connsiteX39" fmla="*/ 474079 w 599715"/>
              <a:gd name="connsiteY39" fmla="*/ 264746 h 599715"/>
              <a:gd name="connsiteX40" fmla="*/ 465137 w 599715"/>
              <a:gd name="connsiteY40" fmla="*/ 255587 h 599715"/>
              <a:gd name="connsiteX41" fmla="*/ 474079 w 599715"/>
              <a:gd name="connsiteY41" fmla="*/ 246062 h 599715"/>
              <a:gd name="connsiteX42" fmla="*/ 124924 w 599715"/>
              <a:gd name="connsiteY42" fmla="*/ 222250 h 599715"/>
              <a:gd name="connsiteX43" fmla="*/ 204095 w 599715"/>
              <a:gd name="connsiteY43" fmla="*/ 222250 h 599715"/>
              <a:gd name="connsiteX44" fmla="*/ 210964 w 599715"/>
              <a:gd name="connsiteY44" fmla="*/ 225464 h 599715"/>
              <a:gd name="connsiteX45" fmla="*/ 258322 w 599715"/>
              <a:gd name="connsiteY45" fmla="*/ 277971 h 599715"/>
              <a:gd name="connsiteX46" fmla="*/ 257599 w 599715"/>
              <a:gd name="connsiteY46" fmla="*/ 290830 h 599715"/>
              <a:gd name="connsiteX47" fmla="*/ 251453 w 599715"/>
              <a:gd name="connsiteY47" fmla="*/ 293330 h 599715"/>
              <a:gd name="connsiteX48" fmla="*/ 244584 w 599715"/>
              <a:gd name="connsiteY48" fmla="*/ 290115 h 599715"/>
              <a:gd name="connsiteX49" fmla="*/ 199757 w 599715"/>
              <a:gd name="connsiteY49" fmla="*/ 240466 h 599715"/>
              <a:gd name="connsiteX50" fmla="*/ 124924 w 599715"/>
              <a:gd name="connsiteY50" fmla="*/ 240466 h 599715"/>
              <a:gd name="connsiteX51" fmla="*/ 115887 w 599715"/>
              <a:gd name="connsiteY51" fmla="*/ 231179 h 599715"/>
              <a:gd name="connsiteX52" fmla="*/ 124924 w 599715"/>
              <a:gd name="connsiteY52" fmla="*/ 222250 h 599715"/>
              <a:gd name="connsiteX53" fmla="*/ 124880 w 599715"/>
              <a:gd name="connsiteY53" fmla="*/ 176212 h 599715"/>
              <a:gd name="connsiteX54" fmla="*/ 179199 w 599715"/>
              <a:gd name="connsiteY54" fmla="*/ 176212 h 599715"/>
              <a:gd name="connsiteX55" fmla="*/ 188552 w 599715"/>
              <a:gd name="connsiteY55" fmla="*/ 185737 h 599715"/>
              <a:gd name="connsiteX56" fmla="*/ 179199 w 599715"/>
              <a:gd name="connsiteY56" fmla="*/ 194895 h 599715"/>
              <a:gd name="connsiteX57" fmla="*/ 124880 w 599715"/>
              <a:gd name="connsiteY57" fmla="*/ 194895 h 599715"/>
              <a:gd name="connsiteX58" fmla="*/ 115887 w 599715"/>
              <a:gd name="connsiteY58" fmla="*/ 185737 h 599715"/>
              <a:gd name="connsiteX59" fmla="*/ 124880 w 599715"/>
              <a:gd name="connsiteY59" fmla="*/ 176212 h 599715"/>
              <a:gd name="connsiteX60" fmla="*/ 124828 w 599715"/>
              <a:gd name="connsiteY60" fmla="*/ 131762 h 599715"/>
              <a:gd name="connsiteX61" fmla="*/ 197076 w 599715"/>
              <a:gd name="connsiteY61" fmla="*/ 131762 h 599715"/>
              <a:gd name="connsiteX62" fmla="*/ 206017 w 599715"/>
              <a:gd name="connsiteY62" fmla="*/ 141100 h 599715"/>
              <a:gd name="connsiteX63" fmla="*/ 197076 w 599715"/>
              <a:gd name="connsiteY63" fmla="*/ 150438 h 599715"/>
              <a:gd name="connsiteX64" fmla="*/ 124828 w 599715"/>
              <a:gd name="connsiteY64" fmla="*/ 150438 h 599715"/>
              <a:gd name="connsiteX65" fmla="*/ 115887 w 599715"/>
              <a:gd name="connsiteY65" fmla="*/ 141100 h 599715"/>
              <a:gd name="connsiteX66" fmla="*/ 124828 w 599715"/>
              <a:gd name="connsiteY66" fmla="*/ 131762 h 599715"/>
              <a:gd name="connsiteX67" fmla="*/ 18020 w 599715"/>
              <a:gd name="connsiteY67" fmla="*/ 122824 h 599715"/>
              <a:gd name="connsiteX68" fmla="*/ 18020 w 599715"/>
              <a:gd name="connsiteY68" fmla="*/ 476170 h 599715"/>
              <a:gd name="connsiteX69" fmla="*/ 18020 w 599715"/>
              <a:gd name="connsiteY69" fmla="*/ 525516 h 599715"/>
              <a:gd name="connsiteX70" fmla="*/ 64873 w 599715"/>
              <a:gd name="connsiteY70" fmla="*/ 580625 h 599715"/>
              <a:gd name="connsiteX71" fmla="*/ 64873 w 599715"/>
              <a:gd name="connsiteY71" fmla="*/ 147677 h 599715"/>
              <a:gd name="connsiteX72" fmla="*/ 18020 w 599715"/>
              <a:gd name="connsiteY72" fmla="*/ 122824 h 599715"/>
              <a:gd name="connsiteX73" fmla="*/ 279964 w 599715"/>
              <a:gd name="connsiteY73" fmla="*/ 57150 h 599715"/>
              <a:gd name="connsiteX74" fmla="*/ 288981 w 599715"/>
              <a:gd name="connsiteY74" fmla="*/ 64686 h 599715"/>
              <a:gd name="connsiteX75" fmla="*/ 317113 w 599715"/>
              <a:gd name="connsiteY75" fmla="*/ 240183 h 599715"/>
              <a:gd name="connsiteX76" fmla="*/ 433248 w 599715"/>
              <a:gd name="connsiteY76" fmla="*/ 179890 h 599715"/>
              <a:gd name="connsiteX77" fmla="*/ 442986 w 599715"/>
              <a:gd name="connsiteY77" fmla="*/ 180608 h 599715"/>
              <a:gd name="connsiteX78" fmla="*/ 446593 w 599715"/>
              <a:gd name="connsiteY78" fmla="*/ 189221 h 599715"/>
              <a:gd name="connsiteX79" fmla="*/ 435412 w 599715"/>
              <a:gd name="connsiteY79" fmla="*/ 266742 h 599715"/>
              <a:gd name="connsiteX80" fmla="*/ 426395 w 599715"/>
              <a:gd name="connsiteY80" fmla="*/ 274278 h 599715"/>
              <a:gd name="connsiteX81" fmla="*/ 425313 w 599715"/>
              <a:gd name="connsiteY81" fmla="*/ 274278 h 599715"/>
              <a:gd name="connsiteX82" fmla="*/ 417379 w 599715"/>
              <a:gd name="connsiteY82" fmla="*/ 264229 h 599715"/>
              <a:gd name="connsiteX83" fmla="*/ 426035 w 599715"/>
              <a:gd name="connsiteY83" fmla="*/ 204294 h 599715"/>
              <a:gd name="connsiteX84" fmla="*/ 314589 w 599715"/>
              <a:gd name="connsiteY84" fmla="*/ 262076 h 599715"/>
              <a:gd name="connsiteX85" fmla="*/ 306293 w 599715"/>
              <a:gd name="connsiteY85" fmla="*/ 262076 h 599715"/>
              <a:gd name="connsiteX86" fmla="*/ 301244 w 599715"/>
              <a:gd name="connsiteY86" fmla="*/ 255616 h 599715"/>
              <a:gd name="connsiteX87" fmla="*/ 280686 w 599715"/>
              <a:gd name="connsiteY87" fmla="*/ 127851 h 599715"/>
              <a:gd name="connsiteX88" fmla="*/ 264816 w 599715"/>
              <a:gd name="connsiteY88" fmla="*/ 245208 h 599715"/>
              <a:gd name="connsiteX89" fmla="*/ 254718 w 599715"/>
              <a:gd name="connsiteY89" fmla="*/ 252745 h 599715"/>
              <a:gd name="connsiteX90" fmla="*/ 246783 w 599715"/>
              <a:gd name="connsiteY90" fmla="*/ 242696 h 599715"/>
              <a:gd name="connsiteX91" fmla="*/ 271308 w 599715"/>
              <a:gd name="connsiteY91" fmla="*/ 65045 h 599715"/>
              <a:gd name="connsiteX92" fmla="*/ 279964 w 599715"/>
              <a:gd name="connsiteY92" fmla="*/ 57150 h 599715"/>
              <a:gd name="connsiteX93" fmla="*/ 73883 w 599715"/>
              <a:gd name="connsiteY93" fmla="*/ 18369 h 599715"/>
              <a:gd name="connsiteX94" fmla="*/ 18020 w 599715"/>
              <a:gd name="connsiteY94" fmla="*/ 74199 h 599715"/>
              <a:gd name="connsiteX95" fmla="*/ 73883 w 599715"/>
              <a:gd name="connsiteY95" fmla="*/ 130388 h 599715"/>
              <a:gd name="connsiteX96" fmla="*/ 82893 w 599715"/>
              <a:gd name="connsiteY96" fmla="*/ 139393 h 599715"/>
              <a:gd name="connsiteX97" fmla="*/ 82893 w 599715"/>
              <a:gd name="connsiteY97" fmla="*/ 516151 h 599715"/>
              <a:gd name="connsiteX98" fmla="*/ 581334 w 599715"/>
              <a:gd name="connsiteY98" fmla="*/ 516151 h 599715"/>
              <a:gd name="connsiteX99" fmla="*/ 581334 w 599715"/>
              <a:gd name="connsiteY99" fmla="*/ 18369 h 599715"/>
              <a:gd name="connsiteX100" fmla="*/ 73883 w 599715"/>
              <a:gd name="connsiteY100" fmla="*/ 0 h 599715"/>
              <a:gd name="connsiteX101" fmla="*/ 590344 w 599715"/>
              <a:gd name="connsiteY101" fmla="*/ 0 h 599715"/>
              <a:gd name="connsiteX102" fmla="*/ 599715 w 599715"/>
              <a:gd name="connsiteY102" fmla="*/ 9365 h 599715"/>
              <a:gd name="connsiteX103" fmla="*/ 599715 w 599715"/>
              <a:gd name="connsiteY103" fmla="*/ 525516 h 599715"/>
              <a:gd name="connsiteX104" fmla="*/ 590344 w 599715"/>
              <a:gd name="connsiteY104" fmla="*/ 534521 h 599715"/>
              <a:gd name="connsiteX105" fmla="*/ 82893 w 599715"/>
              <a:gd name="connsiteY105" fmla="*/ 534521 h 599715"/>
              <a:gd name="connsiteX106" fmla="*/ 82893 w 599715"/>
              <a:gd name="connsiteY106" fmla="*/ 590710 h 599715"/>
              <a:gd name="connsiteX107" fmla="*/ 73883 w 599715"/>
              <a:gd name="connsiteY107" fmla="*/ 599715 h 599715"/>
              <a:gd name="connsiteX108" fmla="*/ 0 w 599715"/>
              <a:gd name="connsiteY108" fmla="*/ 525516 h 599715"/>
              <a:gd name="connsiteX109" fmla="*/ 0 w 599715"/>
              <a:gd name="connsiteY109" fmla="*/ 450597 h 599715"/>
              <a:gd name="connsiteX110" fmla="*/ 0 w 599715"/>
              <a:gd name="connsiteY110" fmla="*/ 74199 h 599715"/>
              <a:gd name="connsiteX111" fmla="*/ 73883 w 599715"/>
              <a:gd name="connsiteY111"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99715" h="599715">
                <a:moveTo>
                  <a:pt x="427293" y="295303"/>
                </a:moveTo>
                <a:lnTo>
                  <a:pt x="471385" y="335866"/>
                </a:lnTo>
                <a:lnTo>
                  <a:pt x="546305" y="335866"/>
                </a:lnTo>
                <a:cubicBezTo>
                  <a:pt x="550965" y="335866"/>
                  <a:pt x="555267" y="339780"/>
                  <a:pt x="555267" y="344761"/>
                </a:cubicBezTo>
                <a:cubicBezTo>
                  <a:pt x="555267" y="349742"/>
                  <a:pt x="550965" y="353656"/>
                  <a:pt x="546305" y="353656"/>
                </a:cubicBezTo>
                <a:lnTo>
                  <a:pt x="467800" y="353656"/>
                </a:lnTo>
                <a:cubicBezTo>
                  <a:pt x="465650" y="353656"/>
                  <a:pt x="463498" y="352589"/>
                  <a:pt x="461706" y="351166"/>
                </a:cubicBezTo>
                <a:lnTo>
                  <a:pt x="415105" y="308824"/>
                </a:lnTo>
                <a:cubicBezTo>
                  <a:pt x="411520" y="305265"/>
                  <a:pt x="411162" y="299572"/>
                  <a:pt x="414746" y="296014"/>
                </a:cubicBezTo>
                <a:cubicBezTo>
                  <a:pt x="417973" y="292456"/>
                  <a:pt x="423708" y="292100"/>
                  <a:pt x="427293" y="295303"/>
                </a:cubicBezTo>
                <a:close/>
                <a:moveTo>
                  <a:pt x="474130" y="290512"/>
                </a:moveTo>
                <a:lnTo>
                  <a:pt x="528450" y="290512"/>
                </a:lnTo>
                <a:cubicBezTo>
                  <a:pt x="533486" y="290512"/>
                  <a:pt x="537803" y="294621"/>
                  <a:pt x="537803" y="299850"/>
                </a:cubicBezTo>
                <a:cubicBezTo>
                  <a:pt x="537803" y="305080"/>
                  <a:pt x="533486" y="309189"/>
                  <a:pt x="528450" y="309189"/>
                </a:cubicBezTo>
                <a:lnTo>
                  <a:pt x="474130" y="309189"/>
                </a:lnTo>
                <a:cubicBezTo>
                  <a:pt x="469094" y="309189"/>
                  <a:pt x="465137" y="305080"/>
                  <a:pt x="465137" y="299850"/>
                </a:cubicBezTo>
                <a:cubicBezTo>
                  <a:pt x="465137" y="294621"/>
                  <a:pt x="469094" y="290512"/>
                  <a:pt x="474130" y="290512"/>
                </a:cubicBezTo>
                <a:close/>
                <a:moveTo>
                  <a:pt x="365131" y="271310"/>
                </a:moveTo>
                <a:cubicBezTo>
                  <a:pt x="367644" y="269875"/>
                  <a:pt x="370875" y="269875"/>
                  <a:pt x="373389" y="271310"/>
                </a:cubicBezTo>
                <a:cubicBezTo>
                  <a:pt x="375902" y="272386"/>
                  <a:pt x="378056" y="274896"/>
                  <a:pt x="378415" y="277765"/>
                </a:cubicBezTo>
                <a:lnTo>
                  <a:pt x="397444" y="403650"/>
                </a:lnTo>
                <a:lnTo>
                  <a:pt x="406420" y="340170"/>
                </a:lnTo>
                <a:cubicBezTo>
                  <a:pt x="407139" y="335149"/>
                  <a:pt x="411806" y="331921"/>
                  <a:pt x="416833" y="332638"/>
                </a:cubicBezTo>
                <a:cubicBezTo>
                  <a:pt x="421859" y="333356"/>
                  <a:pt x="425091" y="338018"/>
                  <a:pt x="424373" y="342680"/>
                </a:cubicBezTo>
                <a:lnTo>
                  <a:pt x="406780" y="466772"/>
                </a:lnTo>
                <a:cubicBezTo>
                  <a:pt x="406061" y="471076"/>
                  <a:pt x="402471" y="474304"/>
                  <a:pt x="397803" y="474304"/>
                </a:cubicBezTo>
                <a:cubicBezTo>
                  <a:pt x="393136" y="474304"/>
                  <a:pt x="389545" y="471076"/>
                  <a:pt x="388827" y="466772"/>
                </a:cubicBezTo>
                <a:lnTo>
                  <a:pt x="362258" y="293187"/>
                </a:lnTo>
                <a:lnTo>
                  <a:pt x="246646" y="353081"/>
                </a:lnTo>
                <a:cubicBezTo>
                  <a:pt x="243774" y="354874"/>
                  <a:pt x="240184" y="354516"/>
                  <a:pt x="237311" y="352364"/>
                </a:cubicBezTo>
                <a:cubicBezTo>
                  <a:pt x="234798" y="350571"/>
                  <a:pt x="233362" y="347343"/>
                  <a:pt x="233721" y="343756"/>
                </a:cubicBezTo>
                <a:lnTo>
                  <a:pt x="237311" y="316499"/>
                </a:lnTo>
                <a:cubicBezTo>
                  <a:pt x="238029" y="311478"/>
                  <a:pt x="242697" y="307892"/>
                  <a:pt x="247364" y="308609"/>
                </a:cubicBezTo>
                <a:cubicBezTo>
                  <a:pt x="252750" y="309326"/>
                  <a:pt x="255981" y="313989"/>
                  <a:pt x="255263" y="318651"/>
                </a:cubicBezTo>
                <a:lnTo>
                  <a:pt x="253827" y="329052"/>
                </a:lnTo>
                <a:close/>
                <a:moveTo>
                  <a:pt x="474079" y="246062"/>
                </a:moveTo>
                <a:lnTo>
                  <a:pt x="546326" y="246062"/>
                </a:lnTo>
                <a:cubicBezTo>
                  <a:pt x="550976" y="246062"/>
                  <a:pt x="555268" y="250458"/>
                  <a:pt x="555268" y="255587"/>
                </a:cubicBezTo>
                <a:cubicBezTo>
                  <a:pt x="555268" y="260716"/>
                  <a:pt x="550976" y="264746"/>
                  <a:pt x="546326" y="264746"/>
                </a:cubicBezTo>
                <a:lnTo>
                  <a:pt x="474079" y="264746"/>
                </a:lnTo>
                <a:cubicBezTo>
                  <a:pt x="469072" y="264746"/>
                  <a:pt x="465137" y="260716"/>
                  <a:pt x="465137" y="255587"/>
                </a:cubicBezTo>
                <a:cubicBezTo>
                  <a:pt x="465137" y="250458"/>
                  <a:pt x="469072" y="246062"/>
                  <a:pt x="474079" y="246062"/>
                </a:cubicBezTo>
                <a:close/>
                <a:moveTo>
                  <a:pt x="124924" y="222250"/>
                </a:moveTo>
                <a:lnTo>
                  <a:pt x="204095" y="222250"/>
                </a:lnTo>
                <a:cubicBezTo>
                  <a:pt x="206626" y="222250"/>
                  <a:pt x="209156" y="223678"/>
                  <a:pt x="210964" y="225464"/>
                </a:cubicBezTo>
                <a:lnTo>
                  <a:pt x="258322" y="277971"/>
                </a:lnTo>
                <a:cubicBezTo>
                  <a:pt x="261575" y="281900"/>
                  <a:pt x="261214" y="287615"/>
                  <a:pt x="257599" y="290830"/>
                </a:cubicBezTo>
                <a:cubicBezTo>
                  <a:pt x="255791" y="292259"/>
                  <a:pt x="253622" y="293330"/>
                  <a:pt x="251453" y="293330"/>
                </a:cubicBezTo>
                <a:cubicBezTo>
                  <a:pt x="248922" y="293330"/>
                  <a:pt x="246392" y="292259"/>
                  <a:pt x="244584" y="290115"/>
                </a:cubicBezTo>
                <a:lnTo>
                  <a:pt x="199757" y="240466"/>
                </a:lnTo>
                <a:lnTo>
                  <a:pt x="124924" y="240466"/>
                </a:lnTo>
                <a:cubicBezTo>
                  <a:pt x="119863" y="240466"/>
                  <a:pt x="115887" y="236537"/>
                  <a:pt x="115887" y="231179"/>
                </a:cubicBezTo>
                <a:cubicBezTo>
                  <a:pt x="115887" y="226536"/>
                  <a:pt x="119863" y="222250"/>
                  <a:pt x="124924" y="222250"/>
                </a:cubicBezTo>
                <a:close/>
                <a:moveTo>
                  <a:pt x="124880" y="176212"/>
                </a:moveTo>
                <a:lnTo>
                  <a:pt x="179199" y="176212"/>
                </a:lnTo>
                <a:cubicBezTo>
                  <a:pt x="184595" y="176212"/>
                  <a:pt x="188552" y="180608"/>
                  <a:pt x="188552" y="185737"/>
                </a:cubicBezTo>
                <a:cubicBezTo>
                  <a:pt x="188552" y="190866"/>
                  <a:pt x="184595" y="194895"/>
                  <a:pt x="179199" y="194895"/>
                </a:cubicBezTo>
                <a:lnTo>
                  <a:pt x="124880" y="194895"/>
                </a:lnTo>
                <a:cubicBezTo>
                  <a:pt x="119844" y="194895"/>
                  <a:pt x="115887" y="190866"/>
                  <a:pt x="115887" y="185737"/>
                </a:cubicBezTo>
                <a:cubicBezTo>
                  <a:pt x="115887" y="180608"/>
                  <a:pt x="119844" y="176212"/>
                  <a:pt x="124880" y="176212"/>
                </a:cubicBezTo>
                <a:close/>
                <a:moveTo>
                  <a:pt x="124828" y="131762"/>
                </a:moveTo>
                <a:lnTo>
                  <a:pt x="197076" y="131762"/>
                </a:lnTo>
                <a:cubicBezTo>
                  <a:pt x="202083" y="131762"/>
                  <a:pt x="206017" y="136244"/>
                  <a:pt x="206017" y="141100"/>
                </a:cubicBezTo>
                <a:cubicBezTo>
                  <a:pt x="206017" y="146329"/>
                  <a:pt x="202083" y="150438"/>
                  <a:pt x="197076" y="150438"/>
                </a:cubicBezTo>
                <a:lnTo>
                  <a:pt x="124828" y="150438"/>
                </a:lnTo>
                <a:cubicBezTo>
                  <a:pt x="119821" y="150438"/>
                  <a:pt x="115887" y="146329"/>
                  <a:pt x="115887" y="141100"/>
                </a:cubicBezTo>
                <a:cubicBezTo>
                  <a:pt x="115887" y="136244"/>
                  <a:pt x="119821" y="131762"/>
                  <a:pt x="124828" y="131762"/>
                </a:cubicBezTo>
                <a:close/>
                <a:moveTo>
                  <a:pt x="18020" y="122824"/>
                </a:moveTo>
                <a:lnTo>
                  <a:pt x="18020" y="476170"/>
                </a:lnTo>
                <a:lnTo>
                  <a:pt x="18020" y="525516"/>
                </a:lnTo>
                <a:cubicBezTo>
                  <a:pt x="18020" y="553251"/>
                  <a:pt x="38563" y="576303"/>
                  <a:pt x="64873" y="580625"/>
                </a:cubicBezTo>
                <a:lnTo>
                  <a:pt x="64873" y="147677"/>
                </a:lnTo>
                <a:cubicBezTo>
                  <a:pt x="46132" y="145516"/>
                  <a:pt x="29913" y="136511"/>
                  <a:pt x="18020" y="122824"/>
                </a:cubicBezTo>
                <a:close/>
                <a:moveTo>
                  <a:pt x="279964" y="57150"/>
                </a:moveTo>
                <a:cubicBezTo>
                  <a:pt x="285014" y="57509"/>
                  <a:pt x="288620" y="60380"/>
                  <a:pt x="288981" y="64686"/>
                </a:cubicBezTo>
                <a:lnTo>
                  <a:pt x="317113" y="240183"/>
                </a:lnTo>
                <a:lnTo>
                  <a:pt x="433248" y="179890"/>
                </a:lnTo>
                <a:cubicBezTo>
                  <a:pt x="436494" y="178095"/>
                  <a:pt x="440101" y="178454"/>
                  <a:pt x="442986" y="180608"/>
                </a:cubicBezTo>
                <a:cubicBezTo>
                  <a:pt x="445511" y="182402"/>
                  <a:pt x="447314" y="185991"/>
                  <a:pt x="446593" y="189221"/>
                </a:cubicBezTo>
                <a:lnTo>
                  <a:pt x="435412" y="266742"/>
                </a:lnTo>
                <a:cubicBezTo>
                  <a:pt x="434691" y="271407"/>
                  <a:pt x="431084" y="274278"/>
                  <a:pt x="426395" y="274278"/>
                </a:cubicBezTo>
                <a:cubicBezTo>
                  <a:pt x="426035" y="274278"/>
                  <a:pt x="425674" y="274278"/>
                  <a:pt x="425313" y="274278"/>
                </a:cubicBezTo>
                <a:cubicBezTo>
                  <a:pt x="420264" y="273919"/>
                  <a:pt x="417018" y="269254"/>
                  <a:pt x="417379" y="264229"/>
                </a:cubicBezTo>
                <a:lnTo>
                  <a:pt x="426035" y="204294"/>
                </a:lnTo>
                <a:lnTo>
                  <a:pt x="314589" y="262076"/>
                </a:lnTo>
                <a:cubicBezTo>
                  <a:pt x="312064" y="263153"/>
                  <a:pt x="308818" y="263512"/>
                  <a:pt x="306293" y="262076"/>
                </a:cubicBezTo>
                <a:cubicBezTo>
                  <a:pt x="303769" y="260641"/>
                  <a:pt x="301965" y="258128"/>
                  <a:pt x="301244" y="255616"/>
                </a:cubicBezTo>
                <a:lnTo>
                  <a:pt x="280686" y="127851"/>
                </a:lnTo>
                <a:lnTo>
                  <a:pt x="264816" y="245208"/>
                </a:lnTo>
                <a:cubicBezTo>
                  <a:pt x="264095" y="249874"/>
                  <a:pt x="259406" y="253463"/>
                  <a:pt x="254718" y="252745"/>
                </a:cubicBezTo>
                <a:cubicBezTo>
                  <a:pt x="249668" y="252027"/>
                  <a:pt x="246062" y="247721"/>
                  <a:pt x="246783" y="242696"/>
                </a:cubicBezTo>
                <a:lnTo>
                  <a:pt x="271308" y="65045"/>
                </a:lnTo>
                <a:cubicBezTo>
                  <a:pt x="271669" y="60739"/>
                  <a:pt x="275636" y="57150"/>
                  <a:pt x="279964" y="57150"/>
                </a:cubicBezTo>
                <a:close/>
                <a:moveTo>
                  <a:pt x="73883" y="18369"/>
                </a:moveTo>
                <a:cubicBezTo>
                  <a:pt x="42888" y="18369"/>
                  <a:pt x="18020" y="43583"/>
                  <a:pt x="18020" y="74199"/>
                </a:cubicBezTo>
                <a:cubicBezTo>
                  <a:pt x="18020" y="105175"/>
                  <a:pt x="42888" y="130388"/>
                  <a:pt x="73883" y="130388"/>
                </a:cubicBezTo>
                <a:cubicBezTo>
                  <a:pt x="78929" y="130388"/>
                  <a:pt x="82893" y="134350"/>
                  <a:pt x="82893" y="139393"/>
                </a:cubicBezTo>
                <a:lnTo>
                  <a:pt x="82893" y="516151"/>
                </a:lnTo>
                <a:lnTo>
                  <a:pt x="581334" y="516151"/>
                </a:lnTo>
                <a:lnTo>
                  <a:pt x="581334" y="18369"/>
                </a:lnTo>
                <a:close/>
                <a:moveTo>
                  <a:pt x="73883" y="0"/>
                </a:moveTo>
                <a:lnTo>
                  <a:pt x="590344" y="0"/>
                </a:lnTo>
                <a:cubicBezTo>
                  <a:pt x="595390" y="0"/>
                  <a:pt x="599715" y="4322"/>
                  <a:pt x="599715" y="9365"/>
                </a:cubicBezTo>
                <a:lnTo>
                  <a:pt x="599715" y="525516"/>
                </a:lnTo>
                <a:cubicBezTo>
                  <a:pt x="599715" y="530559"/>
                  <a:pt x="595390" y="534521"/>
                  <a:pt x="590344" y="534521"/>
                </a:cubicBezTo>
                <a:lnTo>
                  <a:pt x="82893" y="534521"/>
                </a:lnTo>
                <a:lnTo>
                  <a:pt x="82893" y="590710"/>
                </a:lnTo>
                <a:cubicBezTo>
                  <a:pt x="82893" y="595393"/>
                  <a:pt x="78929" y="599715"/>
                  <a:pt x="73883" y="599715"/>
                </a:cubicBezTo>
                <a:cubicBezTo>
                  <a:pt x="33157" y="599715"/>
                  <a:pt x="0" y="566217"/>
                  <a:pt x="0" y="525516"/>
                </a:cubicBezTo>
                <a:lnTo>
                  <a:pt x="0" y="450597"/>
                </a:lnTo>
                <a:lnTo>
                  <a:pt x="0" y="74199"/>
                </a:lnTo>
                <a:cubicBezTo>
                  <a:pt x="0" y="33497"/>
                  <a:pt x="33157" y="0"/>
                  <a:pt x="73883"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5B1DBA06-173B-B24A-B527-C3C590BF792F}"/>
              </a:ext>
            </a:extLst>
          </p:cNvPr>
          <p:cNvSpPr txBox="1"/>
          <p:nvPr/>
        </p:nvSpPr>
        <p:spPr>
          <a:xfrm>
            <a:off x="8830782" y="8205344"/>
            <a:ext cx="354456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HERE</a:t>
            </a:r>
          </a:p>
        </p:txBody>
      </p:sp>
      <p:sp>
        <p:nvSpPr>
          <p:cNvPr id="22" name="Subtitle 2">
            <a:extLst>
              <a:ext uri="{FF2B5EF4-FFF2-40B4-BE49-F238E27FC236}">
                <a16:creationId xmlns:a16="http://schemas.microsoft.com/office/drawing/2014/main" id="{28A3F9F4-FF7D-E945-A9B1-00EC1357E172}"/>
              </a:ext>
            </a:extLst>
          </p:cNvPr>
          <p:cNvSpPr txBox="1">
            <a:spLocks/>
          </p:cNvSpPr>
          <p:nvPr/>
        </p:nvSpPr>
        <p:spPr>
          <a:xfrm>
            <a:off x="8830782" y="8844041"/>
            <a:ext cx="6796055"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4" name="TextBox 23">
            <a:extLst>
              <a:ext uri="{FF2B5EF4-FFF2-40B4-BE49-F238E27FC236}">
                <a16:creationId xmlns:a16="http://schemas.microsoft.com/office/drawing/2014/main" id="{3DACFB9B-95C7-4E4A-871F-32902167929C}"/>
              </a:ext>
            </a:extLst>
          </p:cNvPr>
          <p:cNvSpPr txBox="1"/>
          <p:nvPr/>
        </p:nvSpPr>
        <p:spPr>
          <a:xfrm>
            <a:off x="1520825" y="12001179"/>
            <a:ext cx="21336000" cy="943335"/>
          </a:xfrm>
          <a:prstGeom prst="rect">
            <a:avLst/>
          </a:prstGeom>
          <a:noFill/>
        </p:spPr>
        <p:txBody>
          <a:bodyPr wrap="square" rtlCol="0">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Green marketing may refer to the production process, to the products or services themselves, or both. Companies that succeed in "going green" are able to attract the attention and investment dollars of those pursuing socially responsible investments (SRI), an investment strategy.</a:t>
            </a:r>
          </a:p>
        </p:txBody>
      </p:sp>
      <p:sp>
        <p:nvSpPr>
          <p:cNvPr id="25" name="TextBox 24">
            <a:extLst>
              <a:ext uri="{FF2B5EF4-FFF2-40B4-BE49-F238E27FC236}">
                <a16:creationId xmlns:a16="http://schemas.microsoft.com/office/drawing/2014/main" id="{87EAB7C2-9BFD-8644-8B75-C66F9C138ACF}"/>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6" name="TextBox 25">
            <a:extLst>
              <a:ext uri="{FF2B5EF4-FFF2-40B4-BE49-F238E27FC236}">
                <a16:creationId xmlns:a16="http://schemas.microsoft.com/office/drawing/2014/main" id="{FC2B37FF-A3B1-3A4D-B190-EB56FAB92E5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55310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7401">
            <a:extLst>
              <a:ext uri="{FF2B5EF4-FFF2-40B4-BE49-F238E27FC236}">
                <a16:creationId xmlns:a16="http://schemas.microsoft.com/office/drawing/2014/main" id="{DAA8967D-6ADC-844C-834E-D0BD119466F8}"/>
              </a:ext>
            </a:extLst>
          </p:cNvPr>
          <p:cNvSpPr/>
          <p:nvPr/>
        </p:nvSpPr>
        <p:spPr>
          <a:xfrm>
            <a:off x="10832991" y="3103988"/>
            <a:ext cx="1840924" cy="3105659"/>
          </a:xfrm>
          <a:custGeom>
            <a:avLst/>
            <a:gdLst/>
            <a:ahLst/>
            <a:cxnLst>
              <a:cxn ang="0">
                <a:pos x="wd2" y="hd2"/>
              </a:cxn>
              <a:cxn ang="5400000">
                <a:pos x="wd2" y="hd2"/>
              </a:cxn>
              <a:cxn ang="10800000">
                <a:pos x="wd2" y="hd2"/>
              </a:cxn>
              <a:cxn ang="16200000">
                <a:pos x="wd2" y="hd2"/>
              </a:cxn>
            </a:cxnLst>
            <a:rect l="0" t="0" r="r" b="b"/>
            <a:pathLst>
              <a:path w="21137" h="21588" extrusionOk="0">
                <a:moveTo>
                  <a:pt x="857" y="5"/>
                </a:moveTo>
                <a:cubicBezTo>
                  <a:pt x="113" y="58"/>
                  <a:pt x="-432" y="513"/>
                  <a:pt x="470" y="1885"/>
                </a:cubicBezTo>
                <a:cubicBezTo>
                  <a:pt x="2109" y="4378"/>
                  <a:pt x="12096" y="19425"/>
                  <a:pt x="13389" y="21371"/>
                </a:cubicBezTo>
                <a:cubicBezTo>
                  <a:pt x="14147" y="21114"/>
                  <a:pt x="15025" y="20961"/>
                  <a:pt x="15956" y="20961"/>
                </a:cubicBezTo>
                <a:cubicBezTo>
                  <a:pt x="17129" y="20961"/>
                  <a:pt x="18216" y="21194"/>
                  <a:pt x="19089" y="21588"/>
                </a:cubicBezTo>
                <a:cubicBezTo>
                  <a:pt x="19454" y="21087"/>
                  <a:pt x="19845" y="20577"/>
                  <a:pt x="20239" y="20079"/>
                </a:cubicBezTo>
                <a:cubicBezTo>
                  <a:pt x="20639" y="19575"/>
                  <a:pt x="21096" y="19070"/>
                  <a:pt x="21135" y="18510"/>
                </a:cubicBezTo>
                <a:cubicBezTo>
                  <a:pt x="21168" y="18052"/>
                  <a:pt x="20697" y="17455"/>
                  <a:pt x="19696" y="16458"/>
                </a:cubicBezTo>
                <a:lnTo>
                  <a:pt x="3796" y="1459"/>
                </a:lnTo>
                <a:cubicBezTo>
                  <a:pt x="3796" y="1459"/>
                  <a:pt x="3091" y="810"/>
                  <a:pt x="2830" y="657"/>
                </a:cubicBezTo>
                <a:cubicBezTo>
                  <a:pt x="2521" y="476"/>
                  <a:pt x="2211" y="201"/>
                  <a:pt x="1616" y="72"/>
                </a:cubicBezTo>
                <a:cubicBezTo>
                  <a:pt x="1367" y="19"/>
                  <a:pt x="1105" y="-12"/>
                  <a:pt x="857" y="5"/>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37402">
            <a:extLst>
              <a:ext uri="{FF2B5EF4-FFF2-40B4-BE49-F238E27FC236}">
                <a16:creationId xmlns:a16="http://schemas.microsoft.com/office/drawing/2014/main" id="{32113168-1EBB-9145-8578-B2EEC77804D3}"/>
              </a:ext>
            </a:extLst>
          </p:cNvPr>
          <p:cNvSpPr/>
          <p:nvPr/>
        </p:nvSpPr>
        <p:spPr>
          <a:xfrm>
            <a:off x="9841049" y="6528195"/>
            <a:ext cx="2143463" cy="2960783"/>
          </a:xfrm>
          <a:custGeom>
            <a:avLst/>
            <a:gdLst/>
            <a:ahLst/>
            <a:cxnLst>
              <a:cxn ang="0">
                <a:pos x="wd2" y="hd2"/>
              </a:cxn>
              <a:cxn ang="5400000">
                <a:pos x="wd2" y="hd2"/>
              </a:cxn>
              <a:cxn ang="10800000">
                <a:pos x="wd2" y="hd2"/>
              </a:cxn>
              <a:cxn ang="16200000">
                <a:pos x="wd2" y="hd2"/>
              </a:cxn>
            </a:cxnLst>
            <a:rect l="0" t="0" r="r" b="b"/>
            <a:pathLst>
              <a:path w="21527" h="21013" extrusionOk="0">
                <a:moveTo>
                  <a:pt x="19318" y="0"/>
                </a:moveTo>
                <a:cubicBezTo>
                  <a:pt x="18668" y="46"/>
                  <a:pt x="17899" y="91"/>
                  <a:pt x="17190" y="132"/>
                </a:cubicBezTo>
                <a:cubicBezTo>
                  <a:pt x="16362" y="179"/>
                  <a:pt x="15610" y="238"/>
                  <a:pt x="14892" y="466"/>
                </a:cubicBezTo>
                <a:cubicBezTo>
                  <a:pt x="14131" y="708"/>
                  <a:pt x="13524" y="1281"/>
                  <a:pt x="12630" y="2286"/>
                </a:cubicBezTo>
                <a:lnTo>
                  <a:pt x="811" y="18453"/>
                </a:lnTo>
                <a:cubicBezTo>
                  <a:pt x="811" y="18453"/>
                  <a:pt x="309" y="19165"/>
                  <a:pt x="231" y="19383"/>
                </a:cubicBezTo>
                <a:cubicBezTo>
                  <a:pt x="140" y="19641"/>
                  <a:pt x="-73" y="19945"/>
                  <a:pt x="26" y="20330"/>
                </a:cubicBezTo>
                <a:cubicBezTo>
                  <a:pt x="192" y="20971"/>
                  <a:pt x="1040" y="21600"/>
                  <a:pt x="2803" y="20022"/>
                </a:cubicBezTo>
                <a:cubicBezTo>
                  <a:pt x="5206" y="17872"/>
                  <a:pt x="19656" y="4843"/>
                  <a:pt x="21527" y="3156"/>
                </a:cubicBezTo>
                <a:cubicBezTo>
                  <a:pt x="20185" y="2591"/>
                  <a:pt x="19275" y="1560"/>
                  <a:pt x="19282" y="375"/>
                </a:cubicBezTo>
                <a:cubicBezTo>
                  <a:pt x="19282" y="250"/>
                  <a:pt x="19297" y="123"/>
                  <a:pt x="19318" y="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37403">
            <a:extLst>
              <a:ext uri="{FF2B5EF4-FFF2-40B4-BE49-F238E27FC236}">
                <a16:creationId xmlns:a16="http://schemas.microsoft.com/office/drawing/2014/main" id="{12C76513-CFB1-984C-8716-4E32C03989B4}"/>
              </a:ext>
            </a:extLst>
          </p:cNvPr>
          <p:cNvSpPr/>
          <p:nvPr/>
        </p:nvSpPr>
        <p:spPr>
          <a:xfrm>
            <a:off x="12415454" y="6566660"/>
            <a:ext cx="3490368" cy="829486"/>
          </a:xfrm>
          <a:custGeom>
            <a:avLst/>
            <a:gdLst/>
            <a:ahLst/>
            <a:cxnLst>
              <a:cxn ang="0">
                <a:pos x="wd2" y="hd2"/>
              </a:cxn>
              <a:cxn ang="5400000">
                <a:pos x="wd2" y="hd2"/>
              </a:cxn>
              <a:cxn ang="10800000">
                <a:pos x="wd2" y="hd2"/>
              </a:cxn>
              <a:cxn ang="16200000">
                <a:pos x="wd2" y="hd2"/>
              </a:cxn>
            </a:cxnLst>
            <a:rect l="0" t="0" r="r" b="b"/>
            <a:pathLst>
              <a:path w="21266" h="21415" extrusionOk="0">
                <a:moveTo>
                  <a:pt x="1677" y="0"/>
                </a:moveTo>
                <a:cubicBezTo>
                  <a:pt x="1670" y="2392"/>
                  <a:pt x="1495" y="4605"/>
                  <a:pt x="1200" y="6444"/>
                </a:cubicBezTo>
                <a:cubicBezTo>
                  <a:pt x="904" y="8284"/>
                  <a:pt x="489" y="9749"/>
                  <a:pt x="0" y="10645"/>
                </a:cubicBezTo>
                <a:cubicBezTo>
                  <a:pt x="279" y="12183"/>
                  <a:pt x="609" y="14199"/>
                  <a:pt x="877" y="15911"/>
                </a:cubicBezTo>
                <a:cubicBezTo>
                  <a:pt x="1045" y="16977"/>
                  <a:pt x="1215" y="17906"/>
                  <a:pt x="1408" y="18769"/>
                </a:cubicBezTo>
                <a:cubicBezTo>
                  <a:pt x="1845" y="20721"/>
                  <a:pt x="2413" y="21600"/>
                  <a:pt x="3735" y="21382"/>
                </a:cubicBezTo>
                <a:lnTo>
                  <a:pt x="19335" y="18279"/>
                </a:lnTo>
                <a:cubicBezTo>
                  <a:pt x="19335" y="18279"/>
                  <a:pt x="20014" y="18100"/>
                  <a:pt x="20200" y="17876"/>
                </a:cubicBezTo>
                <a:cubicBezTo>
                  <a:pt x="20419" y="17610"/>
                  <a:pt x="20713" y="17525"/>
                  <a:pt x="20969" y="16603"/>
                </a:cubicBezTo>
                <a:cubicBezTo>
                  <a:pt x="21395" y="15068"/>
                  <a:pt x="21600" y="12042"/>
                  <a:pt x="19892" y="10986"/>
                </a:cubicBezTo>
                <a:cubicBezTo>
                  <a:pt x="17565" y="9547"/>
                  <a:pt x="3496" y="1097"/>
                  <a:pt x="1677"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Freeform 29">
            <a:extLst>
              <a:ext uri="{FF2B5EF4-FFF2-40B4-BE49-F238E27FC236}">
                <a16:creationId xmlns:a16="http://schemas.microsoft.com/office/drawing/2014/main" id="{98F00036-7900-A345-80EE-F5CD7354CA5B}"/>
              </a:ext>
            </a:extLst>
          </p:cNvPr>
          <p:cNvSpPr/>
          <p:nvPr/>
        </p:nvSpPr>
        <p:spPr>
          <a:xfrm>
            <a:off x="11919857" y="7010523"/>
            <a:ext cx="582519" cy="6705477"/>
          </a:xfrm>
          <a:custGeom>
            <a:avLst/>
            <a:gdLst>
              <a:gd name="connsiteX0" fmla="*/ 418664 w 582519"/>
              <a:gd name="connsiteY0" fmla="*/ 0 h 7010277"/>
              <a:gd name="connsiteX1" fmla="*/ 582519 w 582519"/>
              <a:gd name="connsiteY1" fmla="*/ 7010277 h 7010277"/>
              <a:gd name="connsiteX2" fmla="*/ 0 w 582519"/>
              <a:gd name="connsiteY2" fmla="*/ 7010277 h 7010277"/>
              <a:gd name="connsiteX3" fmla="*/ 163851 w 582519"/>
              <a:gd name="connsiteY3" fmla="*/ 1115 h 7010277"/>
              <a:gd name="connsiteX4" fmla="*/ 287641 w 582519"/>
              <a:gd name="connsiteY4" fmla="*/ 18202 h 7010277"/>
              <a:gd name="connsiteX5" fmla="*/ 354684 w 582519"/>
              <a:gd name="connsiteY5" fmla="*/ 13744 h 7010277"/>
              <a:gd name="connsiteX6" fmla="*/ 387141 w 582519"/>
              <a:gd name="connsiteY6" fmla="*/ 8172 h 7010277"/>
              <a:gd name="connsiteX7" fmla="*/ 418664 w 582519"/>
              <a:gd name="connsiteY7" fmla="*/ 0 h 701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519" h="7010277">
                <a:moveTo>
                  <a:pt x="418664" y="0"/>
                </a:moveTo>
                <a:lnTo>
                  <a:pt x="582519" y="7010277"/>
                </a:lnTo>
                <a:lnTo>
                  <a:pt x="0" y="7010277"/>
                </a:lnTo>
                <a:lnTo>
                  <a:pt x="163851" y="1115"/>
                </a:lnTo>
                <a:cubicBezTo>
                  <a:pt x="203365" y="12258"/>
                  <a:pt x="244482" y="18202"/>
                  <a:pt x="287641" y="18202"/>
                </a:cubicBezTo>
                <a:cubicBezTo>
                  <a:pt x="310358" y="18202"/>
                  <a:pt x="332783" y="16716"/>
                  <a:pt x="354684" y="13744"/>
                </a:cubicBezTo>
                <a:cubicBezTo>
                  <a:pt x="365561" y="12258"/>
                  <a:pt x="376409" y="10401"/>
                  <a:pt x="387141" y="8172"/>
                </a:cubicBezTo>
                <a:cubicBezTo>
                  <a:pt x="397755" y="5944"/>
                  <a:pt x="408283" y="2972"/>
                  <a:pt x="418664" y="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37406">
            <a:extLst>
              <a:ext uri="{FF2B5EF4-FFF2-40B4-BE49-F238E27FC236}">
                <a16:creationId xmlns:a16="http://schemas.microsoft.com/office/drawing/2014/main" id="{B066F426-5B57-B348-B795-576A3AABDF05}"/>
              </a:ext>
            </a:extLst>
          </p:cNvPr>
          <p:cNvSpPr/>
          <p:nvPr/>
        </p:nvSpPr>
        <p:spPr>
          <a:xfrm>
            <a:off x="11860588" y="6227375"/>
            <a:ext cx="701055" cy="701054"/>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37409">
            <a:extLst>
              <a:ext uri="{FF2B5EF4-FFF2-40B4-BE49-F238E27FC236}">
                <a16:creationId xmlns:a16="http://schemas.microsoft.com/office/drawing/2014/main" id="{EA15E2EF-B3E2-7642-9FA3-1279BEF836EB}"/>
              </a:ext>
            </a:extLst>
          </p:cNvPr>
          <p:cNvSpPr/>
          <p:nvPr/>
        </p:nvSpPr>
        <p:spPr>
          <a:xfrm>
            <a:off x="8475189" y="12194047"/>
            <a:ext cx="7427274" cy="15219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897" y="0"/>
                  <a:pt x="2996" y="7212"/>
                  <a:pt x="0" y="21600"/>
                </a:cubicBezTo>
                <a:lnTo>
                  <a:pt x="21600" y="21600"/>
                </a:lnTo>
                <a:cubicBezTo>
                  <a:pt x="18604" y="7212"/>
                  <a:pt x="14703" y="0"/>
                  <a:pt x="10800" y="0"/>
                </a:cubicBezTo>
                <a:close/>
              </a:path>
            </a:pathLst>
          </a:cu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TextBox 30">
            <a:extLst>
              <a:ext uri="{FF2B5EF4-FFF2-40B4-BE49-F238E27FC236}">
                <a16:creationId xmlns:a16="http://schemas.microsoft.com/office/drawing/2014/main" id="{35B8B206-FC1C-8C4A-BC03-DF4C6E4442CF}"/>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2" name="TextBox 31">
            <a:extLst>
              <a:ext uri="{FF2B5EF4-FFF2-40B4-BE49-F238E27FC236}">
                <a16:creationId xmlns:a16="http://schemas.microsoft.com/office/drawing/2014/main" id="{BC8BB793-3EDD-9A44-9EEE-9F98F5DC38E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TextBox 32">
            <a:extLst>
              <a:ext uri="{FF2B5EF4-FFF2-40B4-BE49-F238E27FC236}">
                <a16:creationId xmlns:a16="http://schemas.microsoft.com/office/drawing/2014/main" id="{83ECC376-8135-8D4A-88C7-5F1B8241B2EC}"/>
              </a:ext>
            </a:extLst>
          </p:cNvPr>
          <p:cNvSpPr txBox="1"/>
          <p:nvPr/>
        </p:nvSpPr>
        <p:spPr>
          <a:xfrm>
            <a:off x="15602569" y="3641380"/>
            <a:ext cx="227979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01</a:t>
            </a:r>
          </a:p>
        </p:txBody>
      </p:sp>
      <p:sp>
        <p:nvSpPr>
          <p:cNvPr id="34" name="Subtitle 2">
            <a:extLst>
              <a:ext uri="{FF2B5EF4-FFF2-40B4-BE49-F238E27FC236}">
                <a16:creationId xmlns:a16="http://schemas.microsoft.com/office/drawing/2014/main" id="{95B7B074-63C2-6047-8F69-43DBCDF5E176}"/>
              </a:ext>
            </a:extLst>
          </p:cNvPr>
          <p:cNvSpPr txBox="1">
            <a:spLocks/>
          </p:cNvSpPr>
          <p:nvPr/>
        </p:nvSpPr>
        <p:spPr>
          <a:xfrm>
            <a:off x="15602569" y="4280077"/>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7" name="TextBox 36">
            <a:extLst>
              <a:ext uri="{FF2B5EF4-FFF2-40B4-BE49-F238E27FC236}">
                <a16:creationId xmlns:a16="http://schemas.microsoft.com/office/drawing/2014/main" id="{6A6A0235-669E-4841-B982-981D6A73B158}"/>
              </a:ext>
            </a:extLst>
          </p:cNvPr>
          <p:cNvSpPr txBox="1"/>
          <p:nvPr/>
        </p:nvSpPr>
        <p:spPr>
          <a:xfrm>
            <a:off x="14656660" y="8727489"/>
            <a:ext cx="23743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03</a:t>
            </a:r>
          </a:p>
        </p:txBody>
      </p:sp>
      <p:sp>
        <p:nvSpPr>
          <p:cNvPr id="38" name="Subtitle 2">
            <a:extLst>
              <a:ext uri="{FF2B5EF4-FFF2-40B4-BE49-F238E27FC236}">
                <a16:creationId xmlns:a16="http://schemas.microsoft.com/office/drawing/2014/main" id="{A5E1EEF4-C755-1F4C-A107-E22829A2C45D}"/>
              </a:ext>
            </a:extLst>
          </p:cNvPr>
          <p:cNvSpPr txBox="1">
            <a:spLocks/>
          </p:cNvSpPr>
          <p:nvPr/>
        </p:nvSpPr>
        <p:spPr>
          <a:xfrm>
            <a:off x="14656660" y="9366186"/>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0" name="TextBox 39">
            <a:extLst>
              <a:ext uri="{FF2B5EF4-FFF2-40B4-BE49-F238E27FC236}">
                <a16:creationId xmlns:a16="http://schemas.microsoft.com/office/drawing/2014/main" id="{BD6C5968-E8D6-4A4C-8FA7-AFE74C38FD2D}"/>
              </a:ext>
            </a:extLst>
          </p:cNvPr>
          <p:cNvSpPr txBox="1"/>
          <p:nvPr/>
        </p:nvSpPr>
        <p:spPr>
          <a:xfrm>
            <a:off x="6159574" y="5131927"/>
            <a:ext cx="2359941"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ASPECT 02</a:t>
            </a:r>
          </a:p>
        </p:txBody>
      </p:sp>
      <p:sp>
        <p:nvSpPr>
          <p:cNvPr id="41" name="Subtitle 2">
            <a:extLst>
              <a:ext uri="{FF2B5EF4-FFF2-40B4-BE49-F238E27FC236}">
                <a16:creationId xmlns:a16="http://schemas.microsoft.com/office/drawing/2014/main" id="{8CB1DE3D-3621-EB4D-A64B-EE3A09A1A068}"/>
              </a:ext>
            </a:extLst>
          </p:cNvPr>
          <p:cNvSpPr txBox="1">
            <a:spLocks/>
          </p:cNvSpPr>
          <p:nvPr/>
        </p:nvSpPr>
        <p:spPr>
          <a:xfrm>
            <a:off x="3044128" y="5770624"/>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2" name="Freeform 41">
            <a:extLst>
              <a:ext uri="{FF2B5EF4-FFF2-40B4-BE49-F238E27FC236}">
                <a16:creationId xmlns:a16="http://schemas.microsoft.com/office/drawing/2014/main" id="{7893CAB6-7B4E-0743-9AEF-A7D41BBF378C}"/>
              </a:ext>
            </a:extLst>
          </p:cNvPr>
          <p:cNvSpPr>
            <a:spLocks noChangeArrowheads="1"/>
          </p:cNvSpPr>
          <p:nvPr/>
        </p:nvSpPr>
        <p:spPr bwMode="auto">
          <a:xfrm>
            <a:off x="8950457" y="5609197"/>
            <a:ext cx="1012649" cy="1087236"/>
          </a:xfrm>
          <a:custGeom>
            <a:avLst/>
            <a:gdLst>
              <a:gd name="connsiteX0" fmla="*/ 45498 w 558129"/>
              <a:gd name="connsiteY0" fmla="*/ 523875 h 599238"/>
              <a:gd name="connsiteX1" fmla="*/ 55203 w 558129"/>
              <a:gd name="connsiteY1" fmla="*/ 533220 h 599238"/>
              <a:gd name="connsiteX2" fmla="*/ 45498 w 558129"/>
              <a:gd name="connsiteY2" fmla="*/ 542566 h 599238"/>
              <a:gd name="connsiteX3" fmla="*/ 36512 w 558129"/>
              <a:gd name="connsiteY3" fmla="*/ 533220 h 599238"/>
              <a:gd name="connsiteX4" fmla="*/ 45498 w 558129"/>
              <a:gd name="connsiteY4" fmla="*/ 523875 h 599238"/>
              <a:gd name="connsiteX5" fmla="*/ 495071 w 558129"/>
              <a:gd name="connsiteY5" fmla="*/ 438625 h 599238"/>
              <a:gd name="connsiteX6" fmla="*/ 457626 w 558129"/>
              <a:gd name="connsiteY6" fmla="*/ 449789 h 599238"/>
              <a:gd name="connsiteX7" fmla="*/ 394257 w 558129"/>
              <a:gd name="connsiteY7" fmla="*/ 470675 h 599238"/>
              <a:gd name="connsiteX8" fmla="*/ 396057 w 558129"/>
              <a:gd name="connsiteY8" fmla="*/ 490842 h 599238"/>
              <a:gd name="connsiteX9" fmla="*/ 394977 w 558129"/>
              <a:gd name="connsiteY9" fmla="*/ 497684 h 599238"/>
              <a:gd name="connsiteX10" fmla="*/ 492911 w 558129"/>
              <a:gd name="connsiteY10" fmla="*/ 464193 h 599238"/>
              <a:gd name="connsiteX11" fmla="*/ 510913 w 558129"/>
              <a:gd name="connsiteY11" fmla="*/ 456991 h 599238"/>
              <a:gd name="connsiteX12" fmla="*/ 507313 w 558129"/>
              <a:gd name="connsiteY12" fmla="*/ 443667 h 599238"/>
              <a:gd name="connsiteX13" fmla="*/ 495071 w 558129"/>
              <a:gd name="connsiteY13" fmla="*/ 438625 h 599238"/>
              <a:gd name="connsiteX14" fmla="*/ 117017 w 558129"/>
              <a:gd name="connsiteY14" fmla="*/ 422059 h 599238"/>
              <a:gd name="connsiteX15" fmla="*/ 100815 w 558129"/>
              <a:gd name="connsiteY15" fmla="*/ 428542 h 599238"/>
              <a:gd name="connsiteX16" fmla="*/ 93614 w 558129"/>
              <a:gd name="connsiteY16" fmla="*/ 445467 h 599238"/>
              <a:gd name="connsiteX17" fmla="*/ 93253 w 558129"/>
              <a:gd name="connsiteY17" fmla="*/ 538738 h 599238"/>
              <a:gd name="connsiteX18" fmla="*/ 110536 w 558129"/>
              <a:gd name="connsiteY18" fmla="*/ 561426 h 599238"/>
              <a:gd name="connsiteX19" fmla="*/ 526756 w 558129"/>
              <a:gd name="connsiteY19" fmla="*/ 494443 h 599238"/>
              <a:gd name="connsiteX20" fmla="*/ 540077 w 558129"/>
              <a:gd name="connsiteY20" fmla="*/ 477158 h 599238"/>
              <a:gd name="connsiteX21" fmla="*/ 536117 w 558129"/>
              <a:gd name="connsiteY21" fmla="*/ 469955 h 599238"/>
              <a:gd name="connsiteX22" fmla="*/ 499752 w 558129"/>
              <a:gd name="connsiteY22" fmla="*/ 481119 h 599238"/>
              <a:gd name="connsiteX23" fmla="*/ 368333 w 558129"/>
              <a:gd name="connsiteY23" fmla="*/ 522172 h 599238"/>
              <a:gd name="connsiteX24" fmla="*/ 311445 w 558129"/>
              <a:gd name="connsiteY24" fmla="*/ 529735 h 599238"/>
              <a:gd name="connsiteX25" fmla="*/ 235114 w 558129"/>
              <a:gd name="connsiteY25" fmla="*/ 523613 h 599238"/>
              <a:gd name="connsiteX26" fmla="*/ 227193 w 558129"/>
              <a:gd name="connsiteY26" fmla="*/ 513530 h 599238"/>
              <a:gd name="connsiteX27" fmla="*/ 237274 w 558129"/>
              <a:gd name="connsiteY27" fmla="*/ 505607 h 599238"/>
              <a:gd name="connsiteX28" fmla="*/ 362572 w 558129"/>
              <a:gd name="connsiteY28" fmla="*/ 504887 h 599238"/>
              <a:gd name="connsiteX29" fmla="*/ 362932 w 558129"/>
              <a:gd name="connsiteY29" fmla="*/ 504887 h 599238"/>
              <a:gd name="connsiteX30" fmla="*/ 378054 w 558129"/>
              <a:gd name="connsiteY30" fmla="*/ 489402 h 599238"/>
              <a:gd name="connsiteX31" fmla="*/ 372653 w 558129"/>
              <a:gd name="connsiteY31" fmla="*/ 467794 h 599238"/>
              <a:gd name="connsiteX32" fmla="*/ 356811 w 558129"/>
              <a:gd name="connsiteY32" fmla="*/ 462033 h 599238"/>
              <a:gd name="connsiteX33" fmla="*/ 242675 w 558129"/>
              <a:gd name="connsiteY33" fmla="*/ 443667 h 599238"/>
              <a:gd name="connsiteX34" fmla="*/ 117377 w 558129"/>
              <a:gd name="connsiteY34" fmla="*/ 422059 h 599238"/>
              <a:gd name="connsiteX35" fmla="*/ 21603 w 558129"/>
              <a:gd name="connsiteY35" fmla="*/ 422059 h 599238"/>
              <a:gd name="connsiteX36" fmla="*/ 18363 w 558129"/>
              <a:gd name="connsiteY36" fmla="*/ 425300 h 599238"/>
              <a:gd name="connsiteX37" fmla="*/ 18363 w 558129"/>
              <a:gd name="connsiteY37" fmla="*/ 558545 h 599238"/>
              <a:gd name="connsiteX38" fmla="*/ 21603 w 558129"/>
              <a:gd name="connsiteY38" fmla="*/ 562146 h 599238"/>
              <a:gd name="connsiteX39" fmla="*/ 72010 w 558129"/>
              <a:gd name="connsiteY39" fmla="*/ 562146 h 599238"/>
              <a:gd name="connsiteX40" fmla="*/ 75251 w 558129"/>
              <a:gd name="connsiteY40" fmla="*/ 558545 h 599238"/>
              <a:gd name="connsiteX41" fmla="*/ 75251 w 558129"/>
              <a:gd name="connsiteY41" fmla="*/ 425300 h 599238"/>
              <a:gd name="connsiteX42" fmla="*/ 72010 w 558129"/>
              <a:gd name="connsiteY42" fmla="*/ 422059 h 599238"/>
              <a:gd name="connsiteX43" fmla="*/ 241235 w 558129"/>
              <a:gd name="connsiteY43" fmla="*/ 168536 h 599238"/>
              <a:gd name="connsiteX44" fmla="*/ 241235 w 558129"/>
              <a:gd name="connsiteY44" fmla="*/ 204908 h 599238"/>
              <a:gd name="connsiteX45" fmla="*/ 286961 w 558129"/>
              <a:gd name="connsiteY45" fmla="*/ 251003 h 599238"/>
              <a:gd name="connsiteX46" fmla="*/ 334848 w 558129"/>
              <a:gd name="connsiteY46" fmla="*/ 251003 h 599238"/>
              <a:gd name="connsiteX47" fmla="*/ 380575 w 558129"/>
              <a:gd name="connsiteY47" fmla="*/ 204908 h 599238"/>
              <a:gd name="connsiteX48" fmla="*/ 380575 w 558129"/>
              <a:gd name="connsiteY48" fmla="*/ 168536 h 599238"/>
              <a:gd name="connsiteX49" fmla="*/ 241235 w 558129"/>
              <a:gd name="connsiteY49" fmla="*/ 110917 h 599238"/>
              <a:gd name="connsiteX50" fmla="*/ 241235 w 558129"/>
              <a:gd name="connsiteY50" fmla="*/ 150530 h 599238"/>
              <a:gd name="connsiteX51" fmla="*/ 380575 w 558129"/>
              <a:gd name="connsiteY51" fmla="*/ 150530 h 599238"/>
              <a:gd name="connsiteX52" fmla="*/ 380575 w 558129"/>
              <a:gd name="connsiteY52" fmla="*/ 110917 h 599238"/>
              <a:gd name="connsiteX53" fmla="*/ 356811 w 558129"/>
              <a:gd name="connsiteY53" fmla="*/ 110917 h 599238"/>
              <a:gd name="connsiteX54" fmla="*/ 264998 w 558129"/>
              <a:gd name="connsiteY54" fmla="*/ 110917 h 599238"/>
              <a:gd name="connsiteX55" fmla="*/ 264998 w 558129"/>
              <a:gd name="connsiteY55" fmla="*/ 0 h 599238"/>
              <a:gd name="connsiteX56" fmla="*/ 273999 w 558129"/>
              <a:gd name="connsiteY56" fmla="*/ 9003 h 599238"/>
              <a:gd name="connsiteX57" fmla="*/ 273999 w 558129"/>
              <a:gd name="connsiteY57" fmla="*/ 92911 h 599238"/>
              <a:gd name="connsiteX58" fmla="*/ 347810 w 558129"/>
              <a:gd name="connsiteY58" fmla="*/ 92911 h 599238"/>
              <a:gd name="connsiteX59" fmla="*/ 347810 w 558129"/>
              <a:gd name="connsiteY59" fmla="*/ 9003 h 599238"/>
              <a:gd name="connsiteX60" fmla="*/ 356811 w 558129"/>
              <a:gd name="connsiteY60" fmla="*/ 0 h 599238"/>
              <a:gd name="connsiteX61" fmla="*/ 365813 w 558129"/>
              <a:gd name="connsiteY61" fmla="*/ 9003 h 599238"/>
              <a:gd name="connsiteX62" fmla="*/ 365813 w 558129"/>
              <a:gd name="connsiteY62" fmla="*/ 92911 h 599238"/>
              <a:gd name="connsiteX63" fmla="*/ 389936 w 558129"/>
              <a:gd name="connsiteY63" fmla="*/ 92911 h 599238"/>
              <a:gd name="connsiteX64" fmla="*/ 408299 w 558129"/>
              <a:gd name="connsiteY64" fmla="*/ 92911 h 599238"/>
              <a:gd name="connsiteX65" fmla="*/ 417300 w 558129"/>
              <a:gd name="connsiteY65" fmla="*/ 101914 h 599238"/>
              <a:gd name="connsiteX66" fmla="*/ 408299 w 558129"/>
              <a:gd name="connsiteY66" fmla="*/ 110917 h 599238"/>
              <a:gd name="connsiteX67" fmla="*/ 398937 w 558129"/>
              <a:gd name="connsiteY67" fmla="*/ 110917 h 599238"/>
              <a:gd name="connsiteX68" fmla="*/ 398937 w 558129"/>
              <a:gd name="connsiteY68" fmla="*/ 204908 h 599238"/>
              <a:gd name="connsiteX69" fmla="*/ 334848 w 558129"/>
              <a:gd name="connsiteY69" fmla="*/ 269009 h 599238"/>
              <a:gd name="connsiteX70" fmla="*/ 315765 w 558129"/>
              <a:gd name="connsiteY70" fmla="*/ 269009 h 599238"/>
              <a:gd name="connsiteX71" fmla="*/ 282641 w 558129"/>
              <a:gd name="connsiteY71" fmla="*/ 351116 h 599238"/>
              <a:gd name="connsiteX72" fmla="*/ 343129 w 558129"/>
              <a:gd name="connsiteY72" fmla="*/ 342473 h 599238"/>
              <a:gd name="connsiteX73" fmla="*/ 351410 w 558129"/>
              <a:gd name="connsiteY73" fmla="*/ 345714 h 599238"/>
              <a:gd name="connsiteX74" fmla="*/ 352851 w 558129"/>
              <a:gd name="connsiteY74" fmla="*/ 355077 h 599238"/>
              <a:gd name="connsiteX75" fmla="*/ 316846 w 558129"/>
              <a:gd name="connsiteY75" fmla="*/ 443306 h 599238"/>
              <a:gd name="connsiteX76" fmla="*/ 356451 w 558129"/>
              <a:gd name="connsiteY76" fmla="*/ 443667 h 599238"/>
              <a:gd name="connsiteX77" fmla="*/ 384175 w 558129"/>
              <a:gd name="connsiteY77" fmla="*/ 454470 h 599238"/>
              <a:gd name="connsiteX78" fmla="*/ 451145 w 558129"/>
              <a:gd name="connsiteY78" fmla="*/ 432863 h 599238"/>
              <a:gd name="connsiteX79" fmla="*/ 495071 w 558129"/>
              <a:gd name="connsiteY79" fmla="*/ 420259 h 599238"/>
              <a:gd name="connsiteX80" fmla="*/ 521715 w 558129"/>
              <a:gd name="connsiteY80" fmla="*/ 432143 h 599238"/>
              <a:gd name="connsiteX81" fmla="*/ 528916 w 558129"/>
              <a:gd name="connsiteY81" fmla="*/ 451949 h 599238"/>
              <a:gd name="connsiteX82" fmla="*/ 547639 w 558129"/>
              <a:gd name="connsiteY82" fmla="*/ 456271 h 599238"/>
              <a:gd name="connsiteX83" fmla="*/ 558080 w 558129"/>
              <a:gd name="connsiteY83" fmla="*/ 478238 h 599238"/>
              <a:gd name="connsiteX84" fmla="*/ 537557 w 558129"/>
              <a:gd name="connsiteY84" fmla="*/ 509208 h 599238"/>
              <a:gd name="connsiteX85" fmla="*/ 260317 w 558129"/>
              <a:gd name="connsiteY85" fmla="*/ 599238 h 599238"/>
              <a:gd name="connsiteX86" fmla="*/ 106215 w 558129"/>
              <a:gd name="connsiteY86" fmla="*/ 579071 h 599238"/>
              <a:gd name="connsiteX87" fmla="*/ 90013 w 558129"/>
              <a:gd name="connsiteY87" fmla="*/ 570429 h 599238"/>
              <a:gd name="connsiteX88" fmla="*/ 72010 w 558129"/>
              <a:gd name="connsiteY88" fmla="*/ 580152 h 599238"/>
              <a:gd name="connsiteX89" fmla="*/ 21603 w 558129"/>
              <a:gd name="connsiteY89" fmla="*/ 580152 h 599238"/>
              <a:gd name="connsiteX90" fmla="*/ 0 w 558129"/>
              <a:gd name="connsiteY90" fmla="*/ 558545 h 599238"/>
              <a:gd name="connsiteX91" fmla="*/ 0 w 558129"/>
              <a:gd name="connsiteY91" fmla="*/ 425300 h 599238"/>
              <a:gd name="connsiteX92" fmla="*/ 21603 w 558129"/>
              <a:gd name="connsiteY92" fmla="*/ 404053 h 599238"/>
              <a:gd name="connsiteX93" fmla="*/ 72010 w 558129"/>
              <a:gd name="connsiteY93" fmla="*/ 404053 h 599238"/>
              <a:gd name="connsiteX94" fmla="*/ 90013 w 558129"/>
              <a:gd name="connsiteY94" fmla="*/ 414137 h 599238"/>
              <a:gd name="connsiteX95" fmla="*/ 118097 w 558129"/>
              <a:gd name="connsiteY95" fmla="*/ 404053 h 599238"/>
              <a:gd name="connsiteX96" fmla="*/ 252036 w 558129"/>
              <a:gd name="connsiteY96" fmla="*/ 428181 h 599238"/>
              <a:gd name="connsiteX97" fmla="*/ 297763 w 558129"/>
              <a:gd name="connsiteY97" fmla="*/ 442226 h 599238"/>
              <a:gd name="connsiteX98" fmla="*/ 329807 w 558129"/>
              <a:gd name="connsiteY98" fmla="*/ 362640 h 599238"/>
              <a:gd name="connsiteX99" fmla="*/ 270039 w 558129"/>
              <a:gd name="connsiteY99" fmla="*/ 370922 h 599238"/>
              <a:gd name="connsiteX100" fmla="*/ 261398 w 558129"/>
              <a:gd name="connsiteY100" fmla="*/ 367681 h 599238"/>
              <a:gd name="connsiteX101" fmla="*/ 260317 w 558129"/>
              <a:gd name="connsiteY101" fmla="*/ 358678 h 599238"/>
              <a:gd name="connsiteX102" fmla="*/ 296323 w 558129"/>
              <a:gd name="connsiteY102" fmla="*/ 269009 h 599238"/>
              <a:gd name="connsiteX103" fmla="*/ 286961 w 558129"/>
              <a:gd name="connsiteY103" fmla="*/ 269009 h 599238"/>
              <a:gd name="connsiteX104" fmla="*/ 222872 w 558129"/>
              <a:gd name="connsiteY104" fmla="*/ 204908 h 599238"/>
              <a:gd name="connsiteX105" fmla="*/ 222872 w 558129"/>
              <a:gd name="connsiteY105" fmla="*/ 110917 h 599238"/>
              <a:gd name="connsiteX106" fmla="*/ 213511 w 558129"/>
              <a:gd name="connsiteY106" fmla="*/ 110917 h 599238"/>
              <a:gd name="connsiteX107" fmla="*/ 204509 w 558129"/>
              <a:gd name="connsiteY107" fmla="*/ 101914 h 599238"/>
              <a:gd name="connsiteX108" fmla="*/ 213511 w 558129"/>
              <a:gd name="connsiteY108" fmla="*/ 92911 h 599238"/>
              <a:gd name="connsiteX109" fmla="*/ 231873 w 558129"/>
              <a:gd name="connsiteY109" fmla="*/ 92911 h 599238"/>
              <a:gd name="connsiteX110" fmla="*/ 255997 w 558129"/>
              <a:gd name="connsiteY110" fmla="*/ 92911 h 599238"/>
              <a:gd name="connsiteX111" fmla="*/ 255997 w 558129"/>
              <a:gd name="connsiteY111" fmla="*/ 9003 h 599238"/>
              <a:gd name="connsiteX112" fmla="*/ 264998 w 558129"/>
              <a:gd name="connsiteY112" fmla="*/ 0 h 59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58129" h="599238">
                <a:moveTo>
                  <a:pt x="45498" y="523875"/>
                </a:moveTo>
                <a:cubicBezTo>
                  <a:pt x="50889" y="523875"/>
                  <a:pt x="55203" y="527829"/>
                  <a:pt x="55203" y="533220"/>
                </a:cubicBezTo>
                <a:cubicBezTo>
                  <a:pt x="55203" y="538252"/>
                  <a:pt x="50889" y="542566"/>
                  <a:pt x="45498" y="542566"/>
                </a:cubicBezTo>
                <a:cubicBezTo>
                  <a:pt x="40466" y="542566"/>
                  <a:pt x="36512" y="538252"/>
                  <a:pt x="36512" y="533220"/>
                </a:cubicBezTo>
                <a:cubicBezTo>
                  <a:pt x="36512" y="527829"/>
                  <a:pt x="40466" y="523875"/>
                  <a:pt x="45498" y="523875"/>
                </a:cubicBezTo>
                <a:close/>
                <a:moveTo>
                  <a:pt x="495071" y="438625"/>
                </a:moveTo>
                <a:cubicBezTo>
                  <a:pt x="486430" y="438625"/>
                  <a:pt x="473828" y="443667"/>
                  <a:pt x="457626" y="449789"/>
                </a:cubicBezTo>
                <a:cubicBezTo>
                  <a:pt x="440703" y="456271"/>
                  <a:pt x="420180" y="464193"/>
                  <a:pt x="394257" y="470675"/>
                </a:cubicBezTo>
                <a:cubicBezTo>
                  <a:pt x="396057" y="476437"/>
                  <a:pt x="396777" y="483280"/>
                  <a:pt x="396057" y="490842"/>
                </a:cubicBezTo>
                <a:cubicBezTo>
                  <a:pt x="396057" y="493003"/>
                  <a:pt x="395337" y="495164"/>
                  <a:pt x="394977" y="497684"/>
                </a:cubicBezTo>
                <a:cubicBezTo>
                  <a:pt x="438903" y="486881"/>
                  <a:pt x="470588" y="473556"/>
                  <a:pt x="492911" y="464193"/>
                </a:cubicBezTo>
                <a:cubicBezTo>
                  <a:pt x="499392" y="461312"/>
                  <a:pt x="505513" y="458792"/>
                  <a:pt x="510913" y="456991"/>
                </a:cubicBezTo>
                <a:cubicBezTo>
                  <a:pt x="511273" y="451589"/>
                  <a:pt x="509833" y="446908"/>
                  <a:pt x="507313" y="443667"/>
                </a:cubicBezTo>
                <a:cubicBezTo>
                  <a:pt x="504432" y="440065"/>
                  <a:pt x="500472" y="438625"/>
                  <a:pt x="495071" y="438625"/>
                </a:cubicBezTo>
                <a:close/>
                <a:moveTo>
                  <a:pt x="117017" y="422059"/>
                </a:moveTo>
                <a:cubicBezTo>
                  <a:pt x="110896" y="422059"/>
                  <a:pt x="105135" y="424220"/>
                  <a:pt x="100815" y="428542"/>
                </a:cubicBezTo>
                <a:cubicBezTo>
                  <a:pt x="96134" y="432863"/>
                  <a:pt x="93614" y="438985"/>
                  <a:pt x="93614" y="445467"/>
                </a:cubicBezTo>
                <a:lnTo>
                  <a:pt x="93253" y="538738"/>
                </a:lnTo>
                <a:cubicBezTo>
                  <a:pt x="93253" y="549182"/>
                  <a:pt x="100455" y="558545"/>
                  <a:pt x="110536" y="561426"/>
                </a:cubicBezTo>
                <a:cubicBezTo>
                  <a:pt x="185067" y="581232"/>
                  <a:pt x="374454" y="614003"/>
                  <a:pt x="526756" y="494443"/>
                </a:cubicBezTo>
                <a:cubicBezTo>
                  <a:pt x="531436" y="491202"/>
                  <a:pt x="539717" y="483280"/>
                  <a:pt x="540077" y="477158"/>
                </a:cubicBezTo>
                <a:cubicBezTo>
                  <a:pt x="540077" y="476077"/>
                  <a:pt x="540438" y="473556"/>
                  <a:pt x="536117" y="469955"/>
                </a:cubicBezTo>
                <a:cubicBezTo>
                  <a:pt x="532876" y="467074"/>
                  <a:pt x="515954" y="474277"/>
                  <a:pt x="499752" y="481119"/>
                </a:cubicBezTo>
                <a:cubicBezTo>
                  <a:pt x="472028" y="492643"/>
                  <a:pt x="430262" y="510289"/>
                  <a:pt x="368333" y="522172"/>
                </a:cubicBezTo>
                <a:cubicBezTo>
                  <a:pt x="354651" y="527214"/>
                  <a:pt x="335568" y="529735"/>
                  <a:pt x="311445" y="529735"/>
                </a:cubicBezTo>
                <a:cubicBezTo>
                  <a:pt x="289842" y="529735"/>
                  <a:pt x="264278" y="527574"/>
                  <a:pt x="235114" y="523613"/>
                </a:cubicBezTo>
                <a:cubicBezTo>
                  <a:pt x="230073" y="523253"/>
                  <a:pt x="226473" y="518571"/>
                  <a:pt x="227193" y="513530"/>
                </a:cubicBezTo>
                <a:cubicBezTo>
                  <a:pt x="227913" y="508848"/>
                  <a:pt x="232593" y="505247"/>
                  <a:pt x="237274" y="505607"/>
                </a:cubicBezTo>
                <a:cubicBezTo>
                  <a:pt x="312525" y="516050"/>
                  <a:pt x="346730" y="511009"/>
                  <a:pt x="362572" y="504887"/>
                </a:cubicBezTo>
                <a:lnTo>
                  <a:pt x="362932" y="504887"/>
                </a:lnTo>
                <a:cubicBezTo>
                  <a:pt x="377334" y="499125"/>
                  <a:pt x="378054" y="491922"/>
                  <a:pt x="378054" y="489402"/>
                </a:cubicBezTo>
                <a:cubicBezTo>
                  <a:pt x="378774" y="479678"/>
                  <a:pt x="376614" y="472476"/>
                  <a:pt x="372653" y="467794"/>
                </a:cubicBezTo>
                <a:cubicBezTo>
                  <a:pt x="366173" y="461672"/>
                  <a:pt x="357171" y="462033"/>
                  <a:pt x="356811" y="462033"/>
                </a:cubicBezTo>
                <a:cubicBezTo>
                  <a:pt x="274719" y="463113"/>
                  <a:pt x="259957" y="454110"/>
                  <a:pt x="242675" y="443667"/>
                </a:cubicBezTo>
                <a:cubicBezTo>
                  <a:pt x="227553" y="434664"/>
                  <a:pt x="209910" y="424580"/>
                  <a:pt x="117377" y="422059"/>
                </a:cubicBezTo>
                <a:close/>
                <a:moveTo>
                  <a:pt x="21603" y="422059"/>
                </a:moveTo>
                <a:cubicBezTo>
                  <a:pt x="19803" y="422059"/>
                  <a:pt x="18363" y="423860"/>
                  <a:pt x="18363" y="425300"/>
                </a:cubicBezTo>
                <a:lnTo>
                  <a:pt x="18363" y="558545"/>
                </a:lnTo>
                <a:cubicBezTo>
                  <a:pt x="18363" y="560345"/>
                  <a:pt x="19803" y="562146"/>
                  <a:pt x="21603" y="562146"/>
                </a:cubicBezTo>
                <a:lnTo>
                  <a:pt x="72010" y="562146"/>
                </a:lnTo>
                <a:cubicBezTo>
                  <a:pt x="73811" y="562146"/>
                  <a:pt x="75251" y="560345"/>
                  <a:pt x="75251" y="558545"/>
                </a:cubicBezTo>
                <a:lnTo>
                  <a:pt x="75251" y="425300"/>
                </a:lnTo>
                <a:cubicBezTo>
                  <a:pt x="75251" y="423860"/>
                  <a:pt x="73811" y="422059"/>
                  <a:pt x="72010" y="422059"/>
                </a:cubicBezTo>
                <a:close/>
                <a:moveTo>
                  <a:pt x="241235" y="168536"/>
                </a:moveTo>
                <a:lnTo>
                  <a:pt x="241235" y="204908"/>
                </a:lnTo>
                <a:cubicBezTo>
                  <a:pt x="241235" y="230116"/>
                  <a:pt x="261758" y="251003"/>
                  <a:pt x="286961" y="251003"/>
                </a:cubicBezTo>
                <a:lnTo>
                  <a:pt x="334848" y="251003"/>
                </a:lnTo>
                <a:cubicBezTo>
                  <a:pt x="360412" y="251003"/>
                  <a:pt x="380575" y="230116"/>
                  <a:pt x="380575" y="204908"/>
                </a:cubicBezTo>
                <a:lnTo>
                  <a:pt x="380575" y="168536"/>
                </a:lnTo>
                <a:close/>
                <a:moveTo>
                  <a:pt x="241235" y="110917"/>
                </a:moveTo>
                <a:lnTo>
                  <a:pt x="241235" y="150530"/>
                </a:lnTo>
                <a:lnTo>
                  <a:pt x="380575" y="150530"/>
                </a:lnTo>
                <a:lnTo>
                  <a:pt x="380575" y="110917"/>
                </a:lnTo>
                <a:lnTo>
                  <a:pt x="356811" y="110917"/>
                </a:lnTo>
                <a:lnTo>
                  <a:pt x="264998" y="110917"/>
                </a:lnTo>
                <a:close/>
                <a:moveTo>
                  <a:pt x="264998" y="0"/>
                </a:moveTo>
                <a:cubicBezTo>
                  <a:pt x="270039" y="0"/>
                  <a:pt x="273999" y="3961"/>
                  <a:pt x="273999" y="9003"/>
                </a:cubicBezTo>
                <a:lnTo>
                  <a:pt x="273999" y="92911"/>
                </a:lnTo>
                <a:lnTo>
                  <a:pt x="347810" y="92911"/>
                </a:lnTo>
                <a:lnTo>
                  <a:pt x="347810" y="9003"/>
                </a:lnTo>
                <a:cubicBezTo>
                  <a:pt x="347810" y="3961"/>
                  <a:pt x="351771" y="0"/>
                  <a:pt x="356811" y="0"/>
                </a:cubicBezTo>
                <a:cubicBezTo>
                  <a:pt x="361852" y="0"/>
                  <a:pt x="365813" y="3961"/>
                  <a:pt x="365813" y="9003"/>
                </a:cubicBezTo>
                <a:lnTo>
                  <a:pt x="365813" y="92911"/>
                </a:lnTo>
                <a:lnTo>
                  <a:pt x="389936" y="92911"/>
                </a:lnTo>
                <a:lnTo>
                  <a:pt x="408299" y="92911"/>
                </a:lnTo>
                <a:cubicBezTo>
                  <a:pt x="413339" y="92911"/>
                  <a:pt x="417300" y="97232"/>
                  <a:pt x="417300" y="101914"/>
                </a:cubicBezTo>
                <a:cubicBezTo>
                  <a:pt x="417300" y="106955"/>
                  <a:pt x="413339" y="110917"/>
                  <a:pt x="408299" y="110917"/>
                </a:cubicBezTo>
                <a:lnTo>
                  <a:pt x="398937" y="110917"/>
                </a:lnTo>
                <a:lnTo>
                  <a:pt x="398937" y="204908"/>
                </a:lnTo>
                <a:cubicBezTo>
                  <a:pt x="398937" y="240199"/>
                  <a:pt x="370133" y="269009"/>
                  <a:pt x="334848" y="269009"/>
                </a:cubicBezTo>
                <a:lnTo>
                  <a:pt x="315765" y="269009"/>
                </a:lnTo>
                <a:lnTo>
                  <a:pt x="282641" y="351116"/>
                </a:lnTo>
                <a:lnTo>
                  <a:pt x="343129" y="342473"/>
                </a:lnTo>
                <a:cubicBezTo>
                  <a:pt x="346370" y="342113"/>
                  <a:pt x="349610" y="343193"/>
                  <a:pt x="351410" y="345714"/>
                </a:cubicBezTo>
                <a:cubicBezTo>
                  <a:pt x="353571" y="348235"/>
                  <a:pt x="353931" y="351836"/>
                  <a:pt x="352851" y="355077"/>
                </a:cubicBezTo>
                <a:lnTo>
                  <a:pt x="316846" y="443306"/>
                </a:lnTo>
                <a:cubicBezTo>
                  <a:pt x="327647" y="443667"/>
                  <a:pt x="340609" y="444027"/>
                  <a:pt x="356451" y="443667"/>
                </a:cubicBezTo>
                <a:cubicBezTo>
                  <a:pt x="357531" y="443667"/>
                  <a:pt x="373014" y="443306"/>
                  <a:pt x="384175" y="454470"/>
                </a:cubicBezTo>
                <a:cubicBezTo>
                  <a:pt x="411539" y="447988"/>
                  <a:pt x="433502" y="439705"/>
                  <a:pt x="451145" y="432863"/>
                </a:cubicBezTo>
                <a:cubicBezTo>
                  <a:pt x="468787" y="425661"/>
                  <a:pt x="483189" y="420619"/>
                  <a:pt x="495071" y="420259"/>
                </a:cubicBezTo>
                <a:cubicBezTo>
                  <a:pt x="506233" y="420259"/>
                  <a:pt x="515234" y="424220"/>
                  <a:pt x="521715" y="432143"/>
                </a:cubicBezTo>
                <a:cubicBezTo>
                  <a:pt x="525675" y="437544"/>
                  <a:pt x="528196" y="444387"/>
                  <a:pt x="528916" y="451949"/>
                </a:cubicBezTo>
                <a:cubicBezTo>
                  <a:pt x="536477" y="450869"/>
                  <a:pt x="542598" y="451589"/>
                  <a:pt x="547639" y="456271"/>
                </a:cubicBezTo>
                <a:cubicBezTo>
                  <a:pt x="557000" y="463833"/>
                  <a:pt x="558440" y="472476"/>
                  <a:pt x="558080" y="478238"/>
                </a:cubicBezTo>
                <a:cubicBezTo>
                  <a:pt x="557360" y="494803"/>
                  <a:pt x="539717" y="507768"/>
                  <a:pt x="537557" y="509208"/>
                </a:cubicBezTo>
                <a:cubicBezTo>
                  <a:pt x="447904" y="579792"/>
                  <a:pt x="346010" y="599238"/>
                  <a:pt x="260317" y="599238"/>
                </a:cubicBezTo>
                <a:cubicBezTo>
                  <a:pt x="195148" y="599238"/>
                  <a:pt x="139340" y="587714"/>
                  <a:pt x="106215" y="579071"/>
                </a:cubicBezTo>
                <a:cubicBezTo>
                  <a:pt x="99734" y="577271"/>
                  <a:pt x="94334" y="574390"/>
                  <a:pt x="90013" y="570429"/>
                </a:cubicBezTo>
                <a:cubicBezTo>
                  <a:pt x="86052" y="576190"/>
                  <a:pt x="79572" y="580152"/>
                  <a:pt x="72010" y="580152"/>
                </a:cubicBezTo>
                <a:lnTo>
                  <a:pt x="21603" y="580152"/>
                </a:lnTo>
                <a:cubicBezTo>
                  <a:pt x="9721" y="580152"/>
                  <a:pt x="0" y="570429"/>
                  <a:pt x="0" y="558545"/>
                </a:cubicBezTo>
                <a:lnTo>
                  <a:pt x="0" y="425300"/>
                </a:lnTo>
                <a:cubicBezTo>
                  <a:pt x="0" y="413417"/>
                  <a:pt x="9721" y="404053"/>
                  <a:pt x="21603" y="404053"/>
                </a:cubicBezTo>
                <a:lnTo>
                  <a:pt x="72010" y="404053"/>
                </a:lnTo>
                <a:cubicBezTo>
                  <a:pt x="79572" y="404053"/>
                  <a:pt x="86413" y="408015"/>
                  <a:pt x="90013" y="414137"/>
                </a:cubicBezTo>
                <a:cubicBezTo>
                  <a:pt x="97934" y="407295"/>
                  <a:pt x="107656" y="403693"/>
                  <a:pt x="118097" y="404053"/>
                </a:cubicBezTo>
                <a:cubicBezTo>
                  <a:pt x="215311" y="406574"/>
                  <a:pt x="234754" y="418098"/>
                  <a:pt x="252036" y="428181"/>
                </a:cubicBezTo>
                <a:cubicBezTo>
                  <a:pt x="261758" y="433943"/>
                  <a:pt x="270759" y="439345"/>
                  <a:pt x="297763" y="442226"/>
                </a:cubicBezTo>
                <a:lnTo>
                  <a:pt x="329807" y="362640"/>
                </a:lnTo>
                <a:lnTo>
                  <a:pt x="270039" y="370922"/>
                </a:lnTo>
                <a:cubicBezTo>
                  <a:pt x="266438" y="371643"/>
                  <a:pt x="263198" y="370202"/>
                  <a:pt x="261398" y="367681"/>
                </a:cubicBezTo>
                <a:cubicBezTo>
                  <a:pt x="259237" y="365161"/>
                  <a:pt x="258877" y="361920"/>
                  <a:pt x="260317" y="358678"/>
                </a:cubicBezTo>
                <a:lnTo>
                  <a:pt x="296323" y="269009"/>
                </a:lnTo>
                <a:lnTo>
                  <a:pt x="286961" y="269009"/>
                </a:lnTo>
                <a:cubicBezTo>
                  <a:pt x="251676" y="269009"/>
                  <a:pt x="222872" y="240199"/>
                  <a:pt x="222872" y="204908"/>
                </a:cubicBezTo>
                <a:lnTo>
                  <a:pt x="222872" y="110917"/>
                </a:lnTo>
                <a:lnTo>
                  <a:pt x="213511" y="110917"/>
                </a:lnTo>
                <a:cubicBezTo>
                  <a:pt x="208470" y="110917"/>
                  <a:pt x="204509" y="106955"/>
                  <a:pt x="204509" y="101914"/>
                </a:cubicBezTo>
                <a:cubicBezTo>
                  <a:pt x="204509" y="97232"/>
                  <a:pt x="208470" y="92911"/>
                  <a:pt x="213511" y="92911"/>
                </a:cubicBezTo>
                <a:lnTo>
                  <a:pt x="231873" y="92911"/>
                </a:lnTo>
                <a:lnTo>
                  <a:pt x="255997" y="92911"/>
                </a:lnTo>
                <a:lnTo>
                  <a:pt x="255997" y="9003"/>
                </a:lnTo>
                <a:cubicBezTo>
                  <a:pt x="255997" y="3961"/>
                  <a:pt x="259957" y="0"/>
                  <a:pt x="264998"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43" name="Freeform 42">
            <a:extLst>
              <a:ext uri="{FF2B5EF4-FFF2-40B4-BE49-F238E27FC236}">
                <a16:creationId xmlns:a16="http://schemas.microsoft.com/office/drawing/2014/main" id="{63841A8C-4DE9-7E44-A66E-C4180636B62B}"/>
              </a:ext>
            </a:extLst>
          </p:cNvPr>
          <p:cNvSpPr>
            <a:spLocks noChangeArrowheads="1"/>
          </p:cNvSpPr>
          <p:nvPr/>
        </p:nvSpPr>
        <p:spPr bwMode="auto">
          <a:xfrm>
            <a:off x="14061297" y="4133874"/>
            <a:ext cx="1085224" cy="1062698"/>
          </a:xfrm>
          <a:custGeom>
            <a:avLst/>
            <a:gdLst>
              <a:gd name="connsiteX0" fmla="*/ 311576 w 598129"/>
              <a:gd name="connsiteY0" fmla="*/ 362448 h 585714"/>
              <a:gd name="connsiteX1" fmla="*/ 316942 w 598129"/>
              <a:gd name="connsiteY1" fmla="*/ 374317 h 585714"/>
              <a:gd name="connsiteX2" fmla="*/ 291900 w 598129"/>
              <a:gd name="connsiteY2" fmla="*/ 437264 h 585714"/>
              <a:gd name="connsiteX3" fmla="*/ 333398 w 598129"/>
              <a:gd name="connsiteY3" fmla="*/ 431149 h 585714"/>
              <a:gd name="connsiteX4" fmla="*/ 341626 w 598129"/>
              <a:gd name="connsiteY4" fmla="*/ 434746 h 585714"/>
              <a:gd name="connsiteX5" fmla="*/ 343057 w 598129"/>
              <a:gd name="connsiteY5" fmla="*/ 443739 h 585714"/>
              <a:gd name="connsiteX6" fmla="*/ 311933 w 598129"/>
              <a:gd name="connsiteY6" fmla="*/ 519634 h 585714"/>
              <a:gd name="connsiteX7" fmla="*/ 304063 w 598129"/>
              <a:gd name="connsiteY7" fmla="*/ 525389 h 585714"/>
              <a:gd name="connsiteX8" fmla="*/ 300485 w 598129"/>
              <a:gd name="connsiteY8" fmla="*/ 524670 h 585714"/>
              <a:gd name="connsiteX9" fmla="*/ 295835 w 598129"/>
              <a:gd name="connsiteY9" fmla="*/ 512800 h 585714"/>
              <a:gd name="connsiteX10" fmla="*/ 320519 w 598129"/>
              <a:gd name="connsiteY10" fmla="*/ 451652 h 585714"/>
              <a:gd name="connsiteX11" fmla="*/ 279021 w 598129"/>
              <a:gd name="connsiteY11" fmla="*/ 457407 h 585714"/>
              <a:gd name="connsiteX12" fmla="*/ 270792 w 598129"/>
              <a:gd name="connsiteY12" fmla="*/ 453810 h 585714"/>
              <a:gd name="connsiteX13" fmla="*/ 269361 w 598129"/>
              <a:gd name="connsiteY13" fmla="*/ 445177 h 585714"/>
              <a:gd name="connsiteX14" fmla="*/ 300485 w 598129"/>
              <a:gd name="connsiteY14" fmla="*/ 367843 h 585714"/>
              <a:gd name="connsiteX15" fmla="*/ 311576 w 598129"/>
              <a:gd name="connsiteY15" fmla="*/ 362448 h 585714"/>
              <a:gd name="connsiteX16" fmla="*/ 243136 w 598129"/>
              <a:gd name="connsiteY16" fmla="*/ 327528 h 585714"/>
              <a:gd name="connsiteX17" fmla="*/ 89557 w 598129"/>
              <a:gd name="connsiteY17" fmla="*/ 481287 h 585714"/>
              <a:gd name="connsiteX18" fmla="*/ 127682 w 598129"/>
              <a:gd name="connsiteY18" fmla="*/ 497492 h 585714"/>
              <a:gd name="connsiteX19" fmla="*/ 155017 w 598129"/>
              <a:gd name="connsiteY19" fmla="*/ 489570 h 585714"/>
              <a:gd name="connsiteX20" fmla="*/ 241697 w 598129"/>
              <a:gd name="connsiteY20" fmla="*/ 362817 h 585714"/>
              <a:gd name="connsiteX21" fmla="*/ 243136 w 598129"/>
              <a:gd name="connsiteY21" fmla="*/ 327528 h 585714"/>
              <a:gd name="connsiteX22" fmla="*/ 385205 w 598129"/>
              <a:gd name="connsiteY22" fmla="*/ 310469 h 585714"/>
              <a:gd name="connsiteX23" fmla="*/ 367581 w 598129"/>
              <a:gd name="connsiteY23" fmla="*/ 314565 h 585714"/>
              <a:gd name="connsiteX24" fmla="*/ 520800 w 598129"/>
              <a:gd name="connsiteY24" fmla="*/ 468324 h 585714"/>
              <a:gd name="connsiteX25" fmla="*/ 536985 w 598129"/>
              <a:gd name="connsiteY25" fmla="*/ 430154 h 585714"/>
              <a:gd name="connsiteX26" fmla="*/ 529072 w 598129"/>
              <a:gd name="connsiteY26" fmla="*/ 402788 h 585714"/>
              <a:gd name="connsiteX27" fmla="*/ 402829 w 598129"/>
              <a:gd name="connsiteY27" fmla="*/ 316365 h 585714"/>
              <a:gd name="connsiteX28" fmla="*/ 385205 w 598129"/>
              <a:gd name="connsiteY28" fmla="*/ 310469 h 585714"/>
              <a:gd name="connsiteX29" fmla="*/ 274067 w 598129"/>
              <a:gd name="connsiteY29" fmla="*/ 296560 h 585714"/>
              <a:gd name="connsiteX30" fmla="*/ 256084 w 598129"/>
              <a:gd name="connsiteY30" fmla="*/ 314565 h 585714"/>
              <a:gd name="connsiteX31" fmla="*/ 256443 w 598129"/>
              <a:gd name="connsiteY31" fmla="*/ 373260 h 585714"/>
              <a:gd name="connsiteX32" fmla="*/ 197817 w 598129"/>
              <a:gd name="connsiteY32" fmla="*/ 458962 h 585714"/>
              <a:gd name="connsiteX33" fmla="*/ 197817 w 598129"/>
              <a:gd name="connsiteY33" fmla="*/ 567349 h 585714"/>
              <a:gd name="connsiteX34" fmla="*/ 399951 w 598129"/>
              <a:gd name="connsiteY34" fmla="*/ 567349 h 585714"/>
              <a:gd name="connsiteX35" fmla="*/ 399951 w 598129"/>
              <a:gd name="connsiteY35" fmla="*/ 372900 h 585714"/>
              <a:gd name="connsiteX36" fmla="*/ 323702 w 598129"/>
              <a:gd name="connsiteY36" fmla="*/ 296560 h 585714"/>
              <a:gd name="connsiteX37" fmla="*/ 298885 w 598129"/>
              <a:gd name="connsiteY37" fmla="*/ 304122 h 585714"/>
              <a:gd name="connsiteX38" fmla="*/ 274067 w 598129"/>
              <a:gd name="connsiteY38" fmla="*/ 296560 h 585714"/>
              <a:gd name="connsiteX39" fmla="*/ 298885 w 598129"/>
              <a:gd name="connsiteY39" fmla="*/ 231384 h 585714"/>
              <a:gd name="connsiteX40" fmla="*/ 291539 w 598129"/>
              <a:gd name="connsiteY40" fmla="*/ 234478 h 585714"/>
              <a:gd name="connsiteX41" fmla="*/ 279867 w 598129"/>
              <a:gd name="connsiteY41" fmla="*/ 239396 h 585714"/>
              <a:gd name="connsiteX42" fmla="*/ 271909 w 598129"/>
              <a:gd name="connsiteY42" fmla="*/ 258751 h 585714"/>
              <a:gd name="connsiteX43" fmla="*/ 298885 w 598129"/>
              <a:gd name="connsiteY43" fmla="*/ 285758 h 585714"/>
              <a:gd name="connsiteX44" fmla="*/ 325860 w 598129"/>
              <a:gd name="connsiteY44" fmla="*/ 258751 h 585714"/>
              <a:gd name="connsiteX45" fmla="*/ 298885 w 598129"/>
              <a:gd name="connsiteY45" fmla="*/ 231384 h 585714"/>
              <a:gd name="connsiteX46" fmla="*/ 243136 w 598129"/>
              <a:gd name="connsiteY46" fmla="*/ 215900 h 585714"/>
              <a:gd name="connsiteX47" fmla="*/ 214002 w 598129"/>
              <a:gd name="connsiteY47" fmla="*/ 224902 h 585714"/>
              <a:gd name="connsiteX48" fmla="*/ 203932 w 598129"/>
              <a:gd name="connsiteY48" fmla="*/ 223822 h 585714"/>
              <a:gd name="connsiteX49" fmla="*/ 197817 w 598129"/>
              <a:gd name="connsiteY49" fmla="*/ 258751 h 585714"/>
              <a:gd name="connsiteX50" fmla="*/ 197817 w 598129"/>
              <a:gd name="connsiteY50" fmla="*/ 347333 h 585714"/>
              <a:gd name="connsiteX51" fmla="*/ 261119 w 598129"/>
              <a:gd name="connsiteY51" fmla="*/ 283597 h 585714"/>
              <a:gd name="connsiteX52" fmla="*/ 253566 w 598129"/>
              <a:gd name="connsiteY52" fmla="*/ 258751 h 585714"/>
              <a:gd name="connsiteX53" fmla="*/ 261119 w 598129"/>
              <a:gd name="connsiteY53" fmla="*/ 233544 h 585714"/>
              <a:gd name="connsiteX54" fmla="*/ 376213 w 598129"/>
              <a:gd name="connsiteY54" fmla="*/ 193934 h 585714"/>
              <a:gd name="connsiteX55" fmla="*/ 336650 w 598129"/>
              <a:gd name="connsiteY55" fmla="*/ 233544 h 585714"/>
              <a:gd name="connsiteX56" fmla="*/ 344203 w 598129"/>
              <a:gd name="connsiteY56" fmla="*/ 258751 h 585714"/>
              <a:gd name="connsiteX57" fmla="*/ 336650 w 598129"/>
              <a:gd name="connsiteY57" fmla="*/ 283597 h 585714"/>
              <a:gd name="connsiteX58" fmla="*/ 354273 w 598129"/>
              <a:gd name="connsiteY58" fmla="*/ 301602 h 585714"/>
              <a:gd name="connsiteX59" fmla="*/ 399951 w 598129"/>
              <a:gd name="connsiteY59" fmla="*/ 295120 h 585714"/>
              <a:gd name="connsiteX60" fmla="*/ 399951 w 598129"/>
              <a:gd name="connsiteY60" fmla="*/ 258751 h 585714"/>
              <a:gd name="connsiteX61" fmla="*/ 376213 w 598129"/>
              <a:gd name="connsiteY61" fmla="*/ 193934 h 585714"/>
              <a:gd name="connsiteX62" fmla="*/ 298885 w 598129"/>
              <a:gd name="connsiteY62" fmla="*/ 157205 h 585714"/>
              <a:gd name="connsiteX63" fmla="*/ 234144 w 598129"/>
              <a:gd name="connsiteY63" fmla="*/ 180971 h 585714"/>
              <a:gd name="connsiteX64" fmla="*/ 250329 w 598129"/>
              <a:gd name="connsiteY64" fmla="*/ 197175 h 585714"/>
              <a:gd name="connsiteX65" fmla="*/ 274067 w 598129"/>
              <a:gd name="connsiteY65" fmla="*/ 220941 h 585714"/>
              <a:gd name="connsiteX66" fmla="*/ 298885 w 598129"/>
              <a:gd name="connsiteY66" fmla="*/ 213379 h 585714"/>
              <a:gd name="connsiteX67" fmla="*/ 306682 w 598129"/>
              <a:gd name="connsiteY67" fmla="*/ 215755 h 585714"/>
              <a:gd name="connsiteX68" fmla="*/ 323702 w 598129"/>
              <a:gd name="connsiteY68" fmla="*/ 220941 h 585714"/>
              <a:gd name="connsiteX69" fmla="*/ 341685 w 598129"/>
              <a:gd name="connsiteY69" fmla="*/ 202937 h 585714"/>
              <a:gd name="connsiteX70" fmla="*/ 333503 w 598129"/>
              <a:gd name="connsiteY70" fmla="*/ 183987 h 585714"/>
              <a:gd name="connsiteX71" fmla="*/ 333497 w 598129"/>
              <a:gd name="connsiteY71" fmla="*/ 182598 h 585714"/>
              <a:gd name="connsiteX72" fmla="*/ 333413 w 598129"/>
              <a:gd name="connsiteY72" fmla="*/ 163687 h 585714"/>
              <a:gd name="connsiteX73" fmla="*/ 298885 w 598129"/>
              <a:gd name="connsiteY73" fmla="*/ 157205 h 585714"/>
              <a:gd name="connsiteX74" fmla="*/ 76969 w 598129"/>
              <a:gd name="connsiteY74" fmla="*/ 49178 h 585714"/>
              <a:gd name="connsiteX75" fmla="*/ 60424 w 598129"/>
              <a:gd name="connsiteY75" fmla="*/ 86987 h 585714"/>
              <a:gd name="connsiteX76" fmla="*/ 68696 w 598129"/>
              <a:gd name="connsiteY76" fmla="*/ 114714 h 585714"/>
              <a:gd name="connsiteX77" fmla="*/ 194940 w 598129"/>
              <a:gd name="connsiteY77" fmla="*/ 201136 h 585714"/>
              <a:gd name="connsiteX78" fmla="*/ 230187 w 598129"/>
              <a:gd name="connsiteY78" fmla="*/ 202577 h 585714"/>
              <a:gd name="connsiteX79" fmla="*/ 461095 w 598129"/>
              <a:gd name="connsiteY79" fmla="*/ 18210 h 585714"/>
              <a:gd name="connsiteX80" fmla="*/ 442392 w 598129"/>
              <a:gd name="connsiteY80" fmla="*/ 27932 h 585714"/>
              <a:gd name="connsiteX81" fmla="*/ 356072 w 598129"/>
              <a:gd name="connsiteY81" fmla="*/ 154684 h 585714"/>
              <a:gd name="connsiteX82" fmla="*/ 354633 w 598129"/>
              <a:gd name="connsiteY82" fmla="*/ 189613 h 585714"/>
              <a:gd name="connsiteX83" fmla="*/ 507852 w 598129"/>
              <a:gd name="connsiteY83" fmla="*/ 36214 h 585714"/>
              <a:gd name="connsiteX84" fmla="*/ 470087 w 598129"/>
              <a:gd name="connsiteY84" fmla="*/ 20010 h 585714"/>
              <a:gd name="connsiteX85" fmla="*/ 461095 w 598129"/>
              <a:gd name="connsiteY85" fmla="*/ 18210 h 585714"/>
              <a:gd name="connsiteX86" fmla="*/ 449765 w 598129"/>
              <a:gd name="connsiteY86" fmla="*/ 1601 h 585714"/>
              <a:gd name="connsiteX87" fmla="*/ 477280 w 598129"/>
              <a:gd name="connsiteY87" fmla="*/ 3446 h 585714"/>
              <a:gd name="connsiteX88" fmla="*/ 527274 w 598129"/>
              <a:gd name="connsiteY88" fmla="*/ 25051 h 585714"/>
              <a:gd name="connsiteX89" fmla="*/ 529792 w 598129"/>
              <a:gd name="connsiteY89" fmla="*/ 26492 h 585714"/>
              <a:gd name="connsiteX90" fmla="*/ 530151 w 598129"/>
              <a:gd name="connsiteY90" fmla="*/ 26852 h 585714"/>
              <a:gd name="connsiteX91" fmla="*/ 530511 w 598129"/>
              <a:gd name="connsiteY91" fmla="*/ 27212 h 585714"/>
              <a:gd name="connsiteX92" fmla="*/ 532309 w 598129"/>
              <a:gd name="connsiteY92" fmla="*/ 29733 h 585714"/>
              <a:gd name="connsiteX93" fmla="*/ 532309 w 598129"/>
              <a:gd name="connsiteY93" fmla="*/ 30093 h 585714"/>
              <a:gd name="connsiteX94" fmla="*/ 532669 w 598129"/>
              <a:gd name="connsiteY94" fmla="*/ 31533 h 585714"/>
              <a:gd name="connsiteX95" fmla="*/ 532669 w 598129"/>
              <a:gd name="connsiteY95" fmla="*/ 32973 h 585714"/>
              <a:gd name="connsiteX96" fmla="*/ 533029 w 598129"/>
              <a:gd name="connsiteY96" fmla="*/ 33334 h 585714"/>
              <a:gd name="connsiteX97" fmla="*/ 532309 w 598129"/>
              <a:gd name="connsiteY97" fmla="*/ 36214 h 585714"/>
              <a:gd name="connsiteX98" fmla="*/ 532309 w 598129"/>
              <a:gd name="connsiteY98" fmla="*/ 36934 h 585714"/>
              <a:gd name="connsiteX99" fmla="*/ 530151 w 598129"/>
              <a:gd name="connsiteY99" fmla="*/ 39815 h 585714"/>
              <a:gd name="connsiteX100" fmla="*/ 389161 w 598129"/>
              <a:gd name="connsiteY100" fmla="*/ 180971 h 585714"/>
              <a:gd name="connsiteX101" fmla="*/ 417935 w 598129"/>
              <a:gd name="connsiteY101" fmla="*/ 258751 h 585714"/>
              <a:gd name="connsiteX102" fmla="*/ 417935 w 598129"/>
              <a:gd name="connsiteY102" fmla="*/ 304842 h 585714"/>
              <a:gd name="connsiteX103" fmla="*/ 539503 w 598129"/>
              <a:gd name="connsiteY103" fmla="*/ 387664 h 585714"/>
              <a:gd name="connsiteX104" fmla="*/ 553889 w 598129"/>
              <a:gd name="connsiteY104" fmla="*/ 437356 h 585714"/>
              <a:gd name="connsiteX105" fmla="*/ 532309 w 598129"/>
              <a:gd name="connsiteY105" fmla="*/ 487409 h 585714"/>
              <a:gd name="connsiteX106" fmla="*/ 532309 w 598129"/>
              <a:gd name="connsiteY106" fmla="*/ 487769 h 585714"/>
              <a:gd name="connsiteX107" fmla="*/ 530511 w 598129"/>
              <a:gd name="connsiteY107" fmla="*/ 490290 h 585714"/>
              <a:gd name="connsiteX108" fmla="*/ 530151 w 598129"/>
              <a:gd name="connsiteY108" fmla="*/ 490290 h 585714"/>
              <a:gd name="connsiteX109" fmla="*/ 529792 w 598129"/>
              <a:gd name="connsiteY109" fmla="*/ 490650 h 585714"/>
              <a:gd name="connsiteX110" fmla="*/ 527274 w 598129"/>
              <a:gd name="connsiteY110" fmla="*/ 492450 h 585714"/>
              <a:gd name="connsiteX111" fmla="*/ 526914 w 598129"/>
              <a:gd name="connsiteY111" fmla="*/ 492450 h 585714"/>
              <a:gd name="connsiteX112" fmla="*/ 525476 w 598129"/>
              <a:gd name="connsiteY112" fmla="*/ 493170 h 585714"/>
              <a:gd name="connsiteX113" fmla="*/ 523677 w 598129"/>
              <a:gd name="connsiteY113" fmla="*/ 493170 h 585714"/>
              <a:gd name="connsiteX114" fmla="*/ 520440 w 598129"/>
              <a:gd name="connsiteY114" fmla="*/ 492450 h 585714"/>
              <a:gd name="connsiteX115" fmla="*/ 517563 w 598129"/>
              <a:gd name="connsiteY115" fmla="*/ 490290 h 585714"/>
              <a:gd name="connsiteX116" fmla="*/ 417935 w 598129"/>
              <a:gd name="connsiteY116" fmla="*/ 390905 h 585714"/>
              <a:gd name="connsiteX117" fmla="*/ 417935 w 598129"/>
              <a:gd name="connsiteY117" fmla="*/ 567349 h 585714"/>
              <a:gd name="connsiteX118" fmla="*/ 588777 w 598129"/>
              <a:gd name="connsiteY118" fmla="*/ 567349 h 585714"/>
              <a:gd name="connsiteX119" fmla="*/ 598129 w 598129"/>
              <a:gd name="connsiteY119" fmla="*/ 576352 h 585714"/>
              <a:gd name="connsiteX120" fmla="*/ 588777 w 598129"/>
              <a:gd name="connsiteY120" fmla="*/ 585714 h 585714"/>
              <a:gd name="connsiteX121" fmla="*/ 408943 w 598129"/>
              <a:gd name="connsiteY121" fmla="*/ 585714 h 585714"/>
              <a:gd name="connsiteX122" fmla="*/ 188826 w 598129"/>
              <a:gd name="connsiteY122" fmla="*/ 585714 h 585714"/>
              <a:gd name="connsiteX123" fmla="*/ 8632 w 598129"/>
              <a:gd name="connsiteY123" fmla="*/ 585714 h 585714"/>
              <a:gd name="connsiteX124" fmla="*/ 0 w 598129"/>
              <a:gd name="connsiteY124" fmla="*/ 576352 h 585714"/>
              <a:gd name="connsiteX125" fmla="*/ 8632 w 598129"/>
              <a:gd name="connsiteY125" fmla="*/ 567349 h 585714"/>
              <a:gd name="connsiteX126" fmla="*/ 179834 w 598129"/>
              <a:gd name="connsiteY126" fmla="*/ 567349 h 585714"/>
              <a:gd name="connsiteX127" fmla="*/ 179834 w 598129"/>
              <a:gd name="connsiteY127" fmla="*/ 485969 h 585714"/>
              <a:gd name="connsiteX128" fmla="*/ 170123 w 598129"/>
              <a:gd name="connsiteY128" fmla="*/ 499652 h 585714"/>
              <a:gd name="connsiteX129" fmla="*/ 136674 w 598129"/>
              <a:gd name="connsiteY129" fmla="*/ 517657 h 585714"/>
              <a:gd name="connsiteX130" fmla="*/ 120489 w 598129"/>
              <a:gd name="connsiteY130" fmla="*/ 514056 h 585714"/>
              <a:gd name="connsiteX131" fmla="*/ 70135 w 598129"/>
              <a:gd name="connsiteY131" fmla="*/ 492450 h 585714"/>
              <a:gd name="connsiteX132" fmla="*/ 67617 w 598129"/>
              <a:gd name="connsiteY132" fmla="*/ 490650 h 585714"/>
              <a:gd name="connsiteX133" fmla="*/ 67617 w 598129"/>
              <a:gd name="connsiteY133" fmla="*/ 490290 h 585714"/>
              <a:gd name="connsiteX134" fmla="*/ 67258 w 598129"/>
              <a:gd name="connsiteY134" fmla="*/ 490290 h 585714"/>
              <a:gd name="connsiteX135" fmla="*/ 65459 w 598129"/>
              <a:gd name="connsiteY135" fmla="*/ 487769 h 585714"/>
              <a:gd name="connsiteX136" fmla="*/ 65459 w 598129"/>
              <a:gd name="connsiteY136" fmla="*/ 487049 h 585714"/>
              <a:gd name="connsiteX137" fmla="*/ 65100 w 598129"/>
              <a:gd name="connsiteY137" fmla="*/ 485969 h 585714"/>
              <a:gd name="connsiteX138" fmla="*/ 65100 w 598129"/>
              <a:gd name="connsiteY138" fmla="*/ 484528 h 585714"/>
              <a:gd name="connsiteX139" fmla="*/ 65100 w 598129"/>
              <a:gd name="connsiteY139" fmla="*/ 483808 h 585714"/>
              <a:gd name="connsiteX140" fmla="*/ 65459 w 598129"/>
              <a:gd name="connsiteY140" fmla="*/ 480927 h 585714"/>
              <a:gd name="connsiteX141" fmla="*/ 65819 w 598129"/>
              <a:gd name="connsiteY141" fmla="*/ 480207 h 585714"/>
              <a:gd name="connsiteX142" fmla="*/ 67617 w 598129"/>
              <a:gd name="connsiteY142" fmla="*/ 477687 h 585714"/>
              <a:gd name="connsiteX143" fmla="*/ 179834 w 598129"/>
              <a:gd name="connsiteY143" fmla="*/ 365338 h 585714"/>
              <a:gd name="connsiteX144" fmla="*/ 179834 w 598129"/>
              <a:gd name="connsiteY144" fmla="*/ 258751 h 585714"/>
              <a:gd name="connsiteX145" fmla="*/ 187387 w 598129"/>
              <a:gd name="connsiteY145" fmla="*/ 217340 h 585714"/>
              <a:gd name="connsiteX146" fmla="*/ 184869 w 598129"/>
              <a:gd name="connsiteY146" fmla="*/ 216260 h 585714"/>
              <a:gd name="connsiteX147" fmla="*/ 58266 w 598129"/>
              <a:gd name="connsiteY147" fmla="*/ 129838 h 585714"/>
              <a:gd name="connsiteX148" fmla="*/ 43879 w 598129"/>
              <a:gd name="connsiteY148" fmla="*/ 79785 h 585714"/>
              <a:gd name="connsiteX149" fmla="*/ 65459 w 598129"/>
              <a:gd name="connsiteY149" fmla="*/ 29733 h 585714"/>
              <a:gd name="connsiteX150" fmla="*/ 67258 w 598129"/>
              <a:gd name="connsiteY150" fmla="*/ 27212 h 585714"/>
              <a:gd name="connsiteX151" fmla="*/ 67617 w 598129"/>
              <a:gd name="connsiteY151" fmla="*/ 26852 h 585714"/>
              <a:gd name="connsiteX152" fmla="*/ 67617 w 598129"/>
              <a:gd name="connsiteY152" fmla="*/ 26492 h 585714"/>
              <a:gd name="connsiteX153" fmla="*/ 70135 w 598129"/>
              <a:gd name="connsiteY153" fmla="*/ 25051 h 585714"/>
              <a:gd name="connsiteX154" fmla="*/ 70854 w 598129"/>
              <a:gd name="connsiteY154" fmla="*/ 24691 h 585714"/>
              <a:gd name="connsiteX155" fmla="*/ 71933 w 598129"/>
              <a:gd name="connsiteY155" fmla="*/ 24331 h 585714"/>
              <a:gd name="connsiteX156" fmla="*/ 73732 w 598129"/>
              <a:gd name="connsiteY156" fmla="*/ 24331 h 585714"/>
              <a:gd name="connsiteX157" fmla="*/ 74091 w 598129"/>
              <a:gd name="connsiteY157" fmla="*/ 24331 h 585714"/>
              <a:gd name="connsiteX158" fmla="*/ 76969 w 598129"/>
              <a:gd name="connsiteY158" fmla="*/ 24691 h 585714"/>
              <a:gd name="connsiteX159" fmla="*/ 77688 w 598129"/>
              <a:gd name="connsiteY159" fmla="*/ 25051 h 585714"/>
              <a:gd name="connsiteX160" fmla="*/ 80565 w 598129"/>
              <a:gd name="connsiteY160" fmla="*/ 26852 h 585714"/>
              <a:gd name="connsiteX161" fmla="*/ 221555 w 598129"/>
              <a:gd name="connsiteY161" fmla="*/ 168008 h 585714"/>
              <a:gd name="connsiteX162" fmla="*/ 298885 w 598129"/>
              <a:gd name="connsiteY162" fmla="*/ 139200 h 585714"/>
              <a:gd name="connsiteX163" fmla="*/ 339887 w 598129"/>
              <a:gd name="connsiteY163" fmla="*/ 146762 h 585714"/>
              <a:gd name="connsiteX164" fmla="*/ 341325 w 598129"/>
              <a:gd name="connsiteY164" fmla="*/ 144242 h 585714"/>
              <a:gd name="connsiteX165" fmla="*/ 427646 w 598129"/>
              <a:gd name="connsiteY165" fmla="*/ 17850 h 585714"/>
              <a:gd name="connsiteX166" fmla="*/ 449765 w 598129"/>
              <a:gd name="connsiteY166" fmla="*/ 1601 h 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598129" h="585714">
                <a:moveTo>
                  <a:pt x="311576" y="362448"/>
                </a:moveTo>
                <a:cubicBezTo>
                  <a:pt x="316226" y="364606"/>
                  <a:pt x="318731" y="369641"/>
                  <a:pt x="316942" y="374317"/>
                </a:cubicBezTo>
                <a:lnTo>
                  <a:pt x="291900" y="437264"/>
                </a:lnTo>
                <a:lnTo>
                  <a:pt x="333398" y="431149"/>
                </a:lnTo>
                <a:cubicBezTo>
                  <a:pt x="336618" y="430790"/>
                  <a:pt x="339838" y="432228"/>
                  <a:pt x="341626" y="434746"/>
                </a:cubicBezTo>
                <a:cubicBezTo>
                  <a:pt x="343773" y="437624"/>
                  <a:pt x="344130" y="440861"/>
                  <a:pt x="343057" y="443739"/>
                </a:cubicBezTo>
                <a:lnTo>
                  <a:pt x="311933" y="519634"/>
                </a:lnTo>
                <a:cubicBezTo>
                  <a:pt x="310860" y="523231"/>
                  <a:pt x="307640" y="525389"/>
                  <a:pt x="304063" y="525389"/>
                </a:cubicBezTo>
                <a:cubicBezTo>
                  <a:pt x="302990" y="525389"/>
                  <a:pt x="301916" y="525030"/>
                  <a:pt x="300485" y="524670"/>
                </a:cubicBezTo>
                <a:cubicBezTo>
                  <a:pt x="295835" y="522512"/>
                  <a:pt x="293688" y="517476"/>
                  <a:pt x="295835" y="512800"/>
                </a:cubicBezTo>
                <a:lnTo>
                  <a:pt x="320519" y="451652"/>
                </a:lnTo>
                <a:lnTo>
                  <a:pt x="279021" y="457407"/>
                </a:lnTo>
                <a:cubicBezTo>
                  <a:pt x="275801" y="457767"/>
                  <a:pt x="272939" y="456688"/>
                  <a:pt x="270792" y="453810"/>
                </a:cubicBezTo>
                <a:cubicBezTo>
                  <a:pt x="268646" y="451292"/>
                  <a:pt x="268288" y="448055"/>
                  <a:pt x="269361" y="445177"/>
                </a:cubicBezTo>
                <a:lnTo>
                  <a:pt x="300485" y="367843"/>
                </a:lnTo>
                <a:cubicBezTo>
                  <a:pt x="302274" y="363167"/>
                  <a:pt x="307283" y="360649"/>
                  <a:pt x="311576" y="362448"/>
                </a:cubicBezTo>
                <a:close/>
                <a:moveTo>
                  <a:pt x="243136" y="327528"/>
                </a:moveTo>
                <a:lnTo>
                  <a:pt x="89557" y="481287"/>
                </a:lnTo>
                <a:lnTo>
                  <a:pt x="127682" y="497492"/>
                </a:lnTo>
                <a:cubicBezTo>
                  <a:pt x="137753" y="501453"/>
                  <a:pt x="149262" y="498212"/>
                  <a:pt x="155017" y="489570"/>
                </a:cubicBezTo>
                <a:lnTo>
                  <a:pt x="241697" y="362817"/>
                </a:lnTo>
                <a:cubicBezTo>
                  <a:pt x="248890" y="352014"/>
                  <a:pt x="249250" y="338331"/>
                  <a:pt x="243136" y="327528"/>
                </a:cubicBezTo>
                <a:close/>
                <a:moveTo>
                  <a:pt x="385205" y="310469"/>
                </a:moveTo>
                <a:cubicBezTo>
                  <a:pt x="379091" y="310244"/>
                  <a:pt x="372976" y="311684"/>
                  <a:pt x="367581" y="314565"/>
                </a:cubicBezTo>
                <a:lnTo>
                  <a:pt x="520800" y="468324"/>
                </a:lnTo>
                <a:lnTo>
                  <a:pt x="536985" y="430154"/>
                </a:lnTo>
                <a:cubicBezTo>
                  <a:pt x="541301" y="420432"/>
                  <a:pt x="538064" y="408909"/>
                  <a:pt x="529072" y="402788"/>
                </a:cubicBezTo>
                <a:lnTo>
                  <a:pt x="402829" y="316365"/>
                </a:lnTo>
                <a:cubicBezTo>
                  <a:pt x="397434" y="312584"/>
                  <a:pt x="391319" y="310694"/>
                  <a:pt x="385205" y="310469"/>
                </a:cubicBezTo>
                <a:close/>
                <a:moveTo>
                  <a:pt x="274067" y="296560"/>
                </a:moveTo>
                <a:lnTo>
                  <a:pt x="256084" y="314565"/>
                </a:lnTo>
                <a:cubicBezTo>
                  <a:pt x="268313" y="331849"/>
                  <a:pt x="268672" y="355255"/>
                  <a:pt x="256443" y="373260"/>
                </a:cubicBezTo>
                <a:lnTo>
                  <a:pt x="197817" y="458962"/>
                </a:lnTo>
                <a:lnTo>
                  <a:pt x="197817" y="567349"/>
                </a:lnTo>
                <a:lnTo>
                  <a:pt x="399951" y="567349"/>
                </a:lnTo>
                <a:lnTo>
                  <a:pt x="399951" y="372900"/>
                </a:lnTo>
                <a:lnTo>
                  <a:pt x="323702" y="296560"/>
                </a:lnTo>
                <a:cubicBezTo>
                  <a:pt x="316508" y="301242"/>
                  <a:pt x="308236" y="304122"/>
                  <a:pt x="298885" y="304122"/>
                </a:cubicBezTo>
                <a:cubicBezTo>
                  <a:pt x="289893" y="304122"/>
                  <a:pt x="281261" y="301242"/>
                  <a:pt x="274067" y="296560"/>
                </a:cubicBezTo>
                <a:close/>
                <a:moveTo>
                  <a:pt x="298885" y="231384"/>
                </a:moveTo>
                <a:lnTo>
                  <a:pt x="291539" y="234478"/>
                </a:lnTo>
                <a:lnTo>
                  <a:pt x="279867" y="239396"/>
                </a:lnTo>
                <a:cubicBezTo>
                  <a:pt x="274967" y="244347"/>
                  <a:pt x="271909" y="251189"/>
                  <a:pt x="271909" y="258751"/>
                </a:cubicBezTo>
                <a:cubicBezTo>
                  <a:pt x="271909" y="273515"/>
                  <a:pt x="284138" y="285758"/>
                  <a:pt x="298885" y="285758"/>
                </a:cubicBezTo>
                <a:cubicBezTo>
                  <a:pt x="313631" y="285758"/>
                  <a:pt x="325860" y="273515"/>
                  <a:pt x="325860" y="258751"/>
                </a:cubicBezTo>
                <a:cubicBezTo>
                  <a:pt x="325860" y="243627"/>
                  <a:pt x="313631" y="231384"/>
                  <a:pt x="298885" y="231384"/>
                </a:cubicBezTo>
                <a:close/>
                <a:moveTo>
                  <a:pt x="243136" y="215900"/>
                </a:moveTo>
                <a:cubicBezTo>
                  <a:pt x="234503" y="221661"/>
                  <a:pt x="224073" y="224902"/>
                  <a:pt x="214002" y="224902"/>
                </a:cubicBezTo>
                <a:cubicBezTo>
                  <a:pt x="210406" y="224902"/>
                  <a:pt x="207169" y="224542"/>
                  <a:pt x="203932" y="223822"/>
                </a:cubicBezTo>
                <a:cubicBezTo>
                  <a:pt x="200335" y="234625"/>
                  <a:pt x="197817" y="246508"/>
                  <a:pt x="197817" y="258751"/>
                </a:cubicBezTo>
                <a:lnTo>
                  <a:pt x="197817" y="347333"/>
                </a:lnTo>
                <a:lnTo>
                  <a:pt x="261119" y="283597"/>
                </a:lnTo>
                <a:cubicBezTo>
                  <a:pt x="256443" y="276395"/>
                  <a:pt x="253566" y="268113"/>
                  <a:pt x="253566" y="258751"/>
                </a:cubicBezTo>
                <a:cubicBezTo>
                  <a:pt x="253566" y="249388"/>
                  <a:pt x="256443" y="240746"/>
                  <a:pt x="261119" y="233544"/>
                </a:cubicBezTo>
                <a:close/>
                <a:moveTo>
                  <a:pt x="376213" y="193934"/>
                </a:moveTo>
                <a:lnTo>
                  <a:pt x="336650" y="233544"/>
                </a:lnTo>
                <a:cubicBezTo>
                  <a:pt x="340966" y="240746"/>
                  <a:pt x="344203" y="249388"/>
                  <a:pt x="344203" y="258751"/>
                </a:cubicBezTo>
                <a:cubicBezTo>
                  <a:pt x="344203" y="268113"/>
                  <a:pt x="340966" y="276395"/>
                  <a:pt x="336650" y="283597"/>
                </a:cubicBezTo>
                <a:lnTo>
                  <a:pt x="354273" y="301602"/>
                </a:lnTo>
                <a:cubicBezTo>
                  <a:pt x="367581" y="292239"/>
                  <a:pt x="384486" y="290079"/>
                  <a:pt x="399951" y="295120"/>
                </a:cubicBezTo>
                <a:lnTo>
                  <a:pt x="399951" y="258751"/>
                </a:lnTo>
                <a:cubicBezTo>
                  <a:pt x="399951" y="234265"/>
                  <a:pt x="390960" y="211579"/>
                  <a:pt x="376213" y="193934"/>
                </a:cubicBezTo>
                <a:close/>
                <a:moveTo>
                  <a:pt x="298885" y="157205"/>
                </a:moveTo>
                <a:cubicBezTo>
                  <a:pt x="274427" y="157205"/>
                  <a:pt x="252127" y="166207"/>
                  <a:pt x="234144" y="180971"/>
                </a:cubicBezTo>
                <a:lnTo>
                  <a:pt x="250329" y="197175"/>
                </a:lnTo>
                <a:lnTo>
                  <a:pt x="274067" y="220941"/>
                </a:lnTo>
                <a:cubicBezTo>
                  <a:pt x="281261" y="216260"/>
                  <a:pt x="289893" y="213379"/>
                  <a:pt x="298885" y="213379"/>
                </a:cubicBezTo>
                <a:lnTo>
                  <a:pt x="306682" y="215755"/>
                </a:lnTo>
                <a:lnTo>
                  <a:pt x="323702" y="220941"/>
                </a:lnTo>
                <a:lnTo>
                  <a:pt x="341685" y="202937"/>
                </a:lnTo>
                <a:cubicBezTo>
                  <a:pt x="337549" y="197175"/>
                  <a:pt x="334852" y="190694"/>
                  <a:pt x="333503" y="183987"/>
                </a:cubicBezTo>
                <a:lnTo>
                  <a:pt x="333497" y="182598"/>
                </a:lnTo>
                <a:lnTo>
                  <a:pt x="333413" y="163687"/>
                </a:lnTo>
                <a:cubicBezTo>
                  <a:pt x="322623" y="159726"/>
                  <a:pt x="311113" y="157205"/>
                  <a:pt x="298885" y="157205"/>
                </a:cubicBezTo>
                <a:close/>
                <a:moveTo>
                  <a:pt x="76969" y="49178"/>
                </a:moveTo>
                <a:lnTo>
                  <a:pt x="60424" y="86987"/>
                </a:lnTo>
                <a:cubicBezTo>
                  <a:pt x="56468" y="97070"/>
                  <a:pt x="59705" y="108593"/>
                  <a:pt x="68696" y="114714"/>
                </a:cubicBezTo>
                <a:lnTo>
                  <a:pt x="194940" y="201136"/>
                </a:lnTo>
                <a:cubicBezTo>
                  <a:pt x="205730" y="208338"/>
                  <a:pt x="219397" y="208698"/>
                  <a:pt x="230187" y="202577"/>
                </a:cubicBezTo>
                <a:close/>
                <a:moveTo>
                  <a:pt x="461095" y="18210"/>
                </a:moveTo>
                <a:cubicBezTo>
                  <a:pt x="453902" y="18210"/>
                  <a:pt x="446708" y="21451"/>
                  <a:pt x="442392" y="27932"/>
                </a:cubicBezTo>
                <a:lnTo>
                  <a:pt x="356072" y="154684"/>
                </a:lnTo>
                <a:cubicBezTo>
                  <a:pt x="348878" y="165127"/>
                  <a:pt x="348519" y="178811"/>
                  <a:pt x="354633" y="189613"/>
                </a:cubicBezTo>
                <a:lnTo>
                  <a:pt x="507852" y="36214"/>
                </a:lnTo>
                <a:lnTo>
                  <a:pt x="470087" y="20010"/>
                </a:lnTo>
                <a:cubicBezTo>
                  <a:pt x="467209" y="18930"/>
                  <a:pt x="463972" y="18210"/>
                  <a:pt x="461095" y="18210"/>
                </a:cubicBezTo>
                <a:close/>
                <a:moveTo>
                  <a:pt x="449765" y="1601"/>
                </a:moveTo>
                <a:cubicBezTo>
                  <a:pt x="458577" y="-965"/>
                  <a:pt x="468288" y="-515"/>
                  <a:pt x="477280" y="3446"/>
                </a:cubicBezTo>
                <a:lnTo>
                  <a:pt x="527274" y="25051"/>
                </a:lnTo>
                <a:cubicBezTo>
                  <a:pt x="528353" y="25412"/>
                  <a:pt x="529072" y="26132"/>
                  <a:pt x="529792" y="26492"/>
                </a:cubicBezTo>
                <a:cubicBezTo>
                  <a:pt x="529792" y="26852"/>
                  <a:pt x="530151" y="26852"/>
                  <a:pt x="530151" y="26852"/>
                </a:cubicBezTo>
                <a:cubicBezTo>
                  <a:pt x="530511" y="26852"/>
                  <a:pt x="530511" y="27212"/>
                  <a:pt x="530511" y="27212"/>
                </a:cubicBezTo>
                <a:cubicBezTo>
                  <a:pt x="530871" y="27932"/>
                  <a:pt x="531590" y="28652"/>
                  <a:pt x="532309" y="29733"/>
                </a:cubicBezTo>
                <a:lnTo>
                  <a:pt x="532309" y="30093"/>
                </a:lnTo>
                <a:cubicBezTo>
                  <a:pt x="532669" y="30813"/>
                  <a:pt x="532669" y="31173"/>
                  <a:pt x="532669" y="31533"/>
                </a:cubicBezTo>
                <a:cubicBezTo>
                  <a:pt x="532669" y="32253"/>
                  <a:pt x="532669" y="32613"/>
                  <a:pt x="532669" y="32973"/>
                </a:cubicBezTo>
                <a:cubicBezTo>
                  <a:pt x="533029" y="33334"/>
                  <a:pt x="533029" y="33334"/>
                  <a:pt x="533029" y="33334"/>
                </a:cubicBezTo>
                <a:cubicBezTo>
                  <a:pt x="533029" y="34414"/>
                  <a:pt x="532669" y="35494"/>
                  <a:pt x="532309" y="36214"/>
                </a:cubicBezTo>
                <a:cubicBezTo>
                  <a:pt x="532309" y="36574"/>
                  <a:pt x="532309" y="36934"/>
                  <a:pt x="532309" y="36934"/>
                </a:cubicBezTo>
                <a:cubicBezTo>
                  <a:pt x="531590" y="38015"/>
                  <a:pt x="530871" y="38735"/>
                  <a:pt x="530151" y="39815"/>
                </a:cubicBezTo>
                <a:lnTo>
                  <a:pt x="389161" y="180971"/>
                </a:lnTo>
                <a:cubicBezTo>
                  <a:pt x="407145" y="201856"/>
                  <a:pt x="417935" y="228863"/>
                  <a:pt x="417935" y="258751"/>
                </a:cubicBezTo>
                <a:lnTo>
                  <a:pt x="417935" y="304842"/>
                </a:lnTo>
                <a:lnTo>
                  <a:pt x="539503" y="387664"/>
                </a:lnTo>
                <a:cubicBezTo>
                  <a:pt x="555328" y="398827"/>
                  <a:pt x="561442" y="419712"/>
                  <a:pt x="553889" y="437356"/>
                </a:cubicBezTo>
                <a:lnTo>
                  <a:pt x="532309" y="487409"/>
                </a:lnTo>
                <a:lnTo>
                  <a:pt x="532309" y="487769"/>
                </a:lnTo>
                <a:cubicBezTo>
                  <a:pt x="531590" y="488849"/>
                  <a:pt x="530871" y="489570"/>
                  <a:pt x="530511" y="490290"/>
                </a:cubicBezTo>
                <a:cubicBezTo>
                  <a:pt x="530511" y="490290"/>
                  <a:pt x="530511" y="490290"/>
                  <a:pt x="530151" y="490290"/>
                </a:cubicBezTo>
                <a:cubicBezTo>
                  <a:pt x="530151" y="490650"/>
                  <a:pt x="529792" y="490650"/>
                  <a:pt x="529792" y="490650"/>
                </a:cubicBezTo>
                <a:cubicBezTo>
                  <a:pt x="529072" y="491370"/>
                  <a:pt x="528353" y="491730"/>
                  <a:pt x="527274" y="492450"/>
                </a:cubicBezTo>
                <a:lnTo>
                  <a:pt x="526914" y="492450"/>
                </a:lnTo>
                <a:cubicBezTo>
                  <a:pt x="526195" y="492810"/>
                  <a:pt x="525835" y="493170"/>
                  <a:pt x="525476" y="493170"/>
                </a:cubicBezTo>
                <a:cubicBezTo>
                  <a:pt x="525116" y="493170"/>
                  <a:pt x="524397" y="493170"/>
                  <a:pt x="523677" y="493170"/>
                </a:cubicBezTo>
                <a:cubicBezTo>
                  <a:pt x="522598" y="493170"/>
                  <a:pt x="521519" y="493170"/>
                  <a:pt x="520440" y="492450"/>
                </a:cubicBezTo>
                <a:cubicBezTo>
                  <a:pt x="519002" y="492090"/>
                  <a:pt x="518282" y="491370"/>
                  <a:pt x="517563" y="490290"/>
                </a:cubicBezTo>
                <a:lnTo>
                  <a:pt x="417935" y="390905"/>
                </a:lnTo>
                <a:lnTo>
                  <a:pt x="417935" y="567349"/>
                </a:lnTo>
                <a:lnTo>
                  <a:pt x="588777" y="567349"/>
                </a:lnTo>
                <a:cubicBezTo>
                  <a:pt x="593813" y="567349"/>
                  <a:pt x="598129" y="571310"/>
                  <a:pt x="598129" y="576352"/>
                </a:cubicBezTo>
                <a:cubicBezTo>
                  <a:pt x="598129" y="581393"/>
                  <a:pt x="593813" y="585714"/>
                  <a:pt x="588777" y="585714"/>
                </a:cubicBezTo>
                <a:lnTo>
                  <a:pt x="408943" y="585714"/>
                </a:lnTo>
                <a:lnTo>
                  <a:pt x="188826" y="585714"/>
                </a:lnTo>
                <a:lnTo>
                  <a:pt x="8632" y="585714"/>
                </a:lnTo>
                <a:cubicBezTo>
                  <a:pt x="3956" y="585714"/>
                  <a:pt x="0" y="581393"/>
                  <a:pt x="0" y="576352"/>
                </a:cubicBezTo>
                <a:cubicBezTo>
                  <a:pt x="0" y="571310"/>
                  <a:pt x="3956" y="567349"/>
                  <a:pt x="8632" y="567349"/>
                </a:cubicBezTo>
                <a:lnTo>
                  <a:pt x="179834" y="567349"/>
                </a:lnTo>
                <a:lnTo>
                  <a:pt x="179834" y="485969"/>
                </a:lnTo>
                <a:lnTo>
                  <a:pt x="170123" y="499652"/>
                </a:lnTo>
                <a:cubicBezTo>
                  <a:pt x="162570" y="510815"/>
                  <a:pt x="149622" y="517657"/>
                  <a:pt x="136674" y="517657"/>
                </a:cubicBezTo>
                <a:cubicBezTo>
                  <a:pt x="131279" y="517657"/>
                  <a:pt x="125884" y="516576"/>
                  <a:pt x="120489" y="514056"/>
                </a:cubicBezTo>
                <a:lnTo>
                  <a:pt x="70135" y="492450"/>
                </a:lnTo>
                <a:cubicBezTo>
                  <a:pt x="69416" y="492090"/>
                  <a:pt x="68696" y="491370"/>
                  <a:pt x="67617" y="490650"/>
                </a:cubicBezTo>
                <a:cubicBezTo>
                  <a:pt x="67617" y="490650"/>
                  <a:pt x="67617" y="490650"/>
                  <a:pt x="67617" y="490290"/>
                </a:cubicBezTo>
                <a:cubicBezTo>
                  <a:pt x="67617" y="490290"/>
                  <a:pt x="67617" y="490290"/>
                  <a:pt x="67258" y="490290"/>
                </a:cubicBezTo>
                <a:cubicBezTo>
                  <a:pt x="66538" y="489570"/>
                  <a:pt x="66179" y="488489"/>
                  <a:pt x="65459" y="487769"/>
                </a:cubicBezTo>
                <a:cubicBezTo>
                  <a:pt x="65459" y="487409"/>
                  <a:pt x="65459" y="487409"/>
                  <a:pt x="65459" y="487049"/>
                </a:cubicBezTo>
                <a:cubicBezTo>
                  <a:pt x="65100" y="486689"/>
                  <a:pt x="65100" y="486329"/>
                  <a:pt x="65100" y="485969"/>
                </a:cubicBezTo>
                <a:cubicBezTo>
                  <a:pt x="65100" y="485248"/>
                  <a:pt x="65100" y="484888"/>
                  <a:pt x="65100" y="484528"/>
                </a:cubicBezTo>
                <a:cubicBezTo>
                  <a:pt x="65100" y="484168"/>
                  <a:pt x="65100" y="484168"/>
                  <a:pt x="65100" y="483808"/>
                </a:cubicBezTo>
                <a:cubicBezTo>
                  <a:pt x="65100" y="482728"/>
                  <a:pt x="65100" y="482008"/>
                  <a:pt x="65459" y="480927"/>
                </a:cubicBezTo>
                <a:cubicBezTo>
                  <a:pt x="65459" y="480567"/>
                  <a:pt x="65459" y="480567"/>
                  <a:pt x="65819" y="480207"/>
                </a:cubicBezTo>
                <a:cubicBezTo>
                  <a:pt x="66179" y="479487"/>
                  <a:pt x="66538" y="478407"/>
                  <a:pt x="67617" y="477687"/>
                </a:cubicBezTo>
                <a:lnTo>
                  <a:pt x="179834" y="365338"/>
                </a:lnTo>
                <a:lnTo>
                  <a:pt x="179834" y="258751"/>
                </a:lnTo>
                <a:cubicBezTo>
                  <a:pt x="179834" y="244347"/>
                  <a:pt x="182352" y="230304"/>
                  <a:pt x="187387" y="217340"/>
                </a:cubicBezTo>
                <a:cubicBezTo>
                  <a:pt x="186308" y="216980"/>
                  <a:pt x="185589" y="216620"/>
                  <a:pt x="184869" y="216260"/>
                </a:cubicBezTo>
                <a:lnTo>
                  <a:pt x="58266" y="129838"/>
                </a:lnTo>
                <a:cubicBezTo>
                  <a:pt x="42441" y="118675"/>
                  <a:pt x="36326" y="97790"/>
                  <a:pt x="43879" y="79785"/>
                </a:cubicBezTo>
                <a:lnTo>
                  <a:pt x="65459" y="29733"/>
                </a:lnTo>
                <a:cubicBezTo>
                  <a:pt x="66179" y="28652"/>
                  <a:pt x="66538" y="27932"/>
                  <a:pt x="67258" y="27212"/>
                </a:cubicBezTo>
                <a:cubicBezTo>
                  <a:pt x="67258" y="27212"/>
                  <a:pt x="67617" y="27212"/>
                  <a:pt x="67617" y="26852"/>
                </a:cubicBezTo>
                <a:cubicBezTo>
                  <a:pt x="67617" y="26852"/>
                  <a:pt x="67617" y="26852"/>
                  <a:pt x="67617" y="26492"/>
                </a:cubicBezTo>
                <a:cubicBezTo>
                  <a:pt x="68696" y="26132"/>
                  <a:pt x="69416" y="25412"/>
                  <a:pt x="70135" y="25051"/>
                </a:cubicBezTo>
                <a:cubicBezTo>
                  <a:pt x="70495" y="25051"/>
                  <a:pt x="70854" y="25051"/>
                  <a:pt x="70854" y="24691"/>
                </a:cubicBezTo>
                <a:cubicBezTo>
                  <a:pt x="71214" y="24691"/>
                  <a:pt x="71574" y="24331"/>
                  <a:pt x="71933" y="24331"/>
                </a:cubicBezTo>
                <a:cubicBezTo>
                  <a:pt x="72653" y="24331"/>
                  <a:pt x="73012" y="24331"/>
                  <a:pt x="73732" y="24331"/>
                </a:cubicBezTo>
                <a:cubicBezTo>
                  <a:pt x="73732" y="24331"/>
                  <a:pt x="73732" y="24331"/>
                  <a:pt x="74091" y="24331"/>
                </a:cubicBezTo>
                <a:cubicBezTo>
                  <a:pt x="75170" y="24331"/>
                  <a:pt x="76249" y="24331"/>
                  <a:pt x="76969" y="24691"/>
                </a:cubicBezTo>
                <a:cubicBezTo>
                  <a:pt x="77328" y="25051"/>
                  <a:pt x="77328" y="25051"/>
                  <a:pt x="77688" y="25051"/>
                </a:cubicBezTo>
                <a:cubicBezTo>
                  <a:pt x="78767" y="25412"/>
                  <a:pt x="79486" y="26132"/>
                  <a:pt x="80565" y="26852"/>
                </a:cubicBezTo>
                <a:lnTo>
                  <a:pt x="221555" y="168008"/>
                </a:lnTo>
                <a:cubicBezTo>
                  <a:pt x="242416" y="150003"/>
                  <a:pt x="269392" y="139200"/>
                  <a:pt x="298885" y="139200"/>
                </a:cubicBezTo>
                <a:cubicBezTo>
                  <a:pt x="313271" y="139200"/>
                  <a:pt x="326939" y="141721"/>
                  <a:pt x="339887" y="146762"/>
                </a:cubicBezTo>
                <a:cubicBezTo>
                  <a:pt x="340246" y="146042"/>
                  <a:pt x="340606" y="144962"/>
                  <a:pt x="341325" y="144242"/>
                </a:cubicBezTo>
                <a:lnTo>
                  <a:pt x="427646" y="17850"/>
                </a:lnTo>
                <a:cubicBezTo>
                  <a:pt x="433041" y="9748"/>
                  <a:pt x="440953" y="4166"/>
                  <a:pt x="449765" y="1601"/>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C6A7F92D-8C3E-934B-B425-7C3EA4366F10}"/>
              </a:ext>
            </a:extLst>
          </p:cNvPr>
          <p:cNvSpPr>
            <a:spLocks noChangeArrowheads="1"/>
          </p:cNvSpPr>
          <p:nvPr/>
        </p:nvSpPr>
        <p:spPr bwMode="auto">
          <a:xfrm>
            <a:off x="13051747" y="9204363"/>
            <a:ext cx="1087049" cy="1086289"/>
          </a:xfrm>
          <a:custGeom>
            <a:avLst/>
            <a:gdLst>
              <a:gd name="connsiteX0" fmla="*/ 326098 w 599135"/>
              <a:gd name="connsiteY0" fmla="*/ 346651 h 598716"/>
              <a:gd name="connsiteX1" fmla="*/ 338337 w 599135"/>
              <a:gd name="connsiteY1" fmla="*/ 350977 h 598716"/>
              <a:gd name="connsiteX2" fmla="*/ 334018 w 599135"/>
              <a:gd name="connsiteY2" fmla="*/ 363235 h 598716"/>
              <a:gd name="connsiteX3" fmla="*/ 259862 w 599135"/>
              <a:gd name="connsiteY3" fmla="*/ 398564 h 598716"/>
              <a:gd name="connsiteX4" fmla="*/ 352016 w 599135"/>
              <a:gd name="connsiteY4" fmla="*/ 444709 h 598716"/>
              <a:gd name="connsiteX5" fmla="*/ 357416 w 599135"/>
              <a:gd name="connsiteY5" fmla="*/ 453001 h 598716"/>
              <a:gd name="connsiteX6" fmla="*/ 352016 w 599135"/>
              <a:gd name="connsiteY6" fmla="*/ 460932 h 598716"/>
              <a:gd name="connsiteX7" fmla="*/ 213065 w 599135"/>
              <a:gd name="connsiteY7" fmla="*/ 524382 h 598716"/>
              <a:gd name="connsiteX8" fmla="*/ 209465 w 599135"/>
              <a:gd name="connsiteY8" fmla="*/ 525103 h 598716"/>
              <a:gd name="connsiteX9" fmla="*/ 201186 w 599135"/>
              <a:gd name="connsiteY9" fmla="*/ 519695 h 598716"/>
              <a:gd name="connsiteX10" fmla="*/ 205506 w 599135"/>
              <a:gd name="connsiteY10" fmla="*/ 507798 h 598716"/>
              <a:gd name="connsiteX11" fmla="*/ 327178 w 599135"/>
              <a:gd name="connsiteY11" fmla="*/ 452280 h 598716"/>
              <a:gd name="connsiteX12" fmla="*/ 235384 w 599135"/>
              <a:gd name="connsiteY12" fmla="*/ 406135 h 598716"/>
              <a:gd name="connsiteX13" fmla="*/ 229984 w 599135"/>
              <a:gd name="connsiteY13" fmla="*/ 398204 h 598716"/>
              <a:gd name="connsiteX14" fmla="*/ 235384 w 599135"/>
              <a:gd name="connsiteY14" fmla="*/ 389912 h 598716"/>
              <a:gd name="connsiteX15" fmla="*/ 214678 w 599135"/>
              <a:gd name="connsiteY15" fmla="*/ 336013 h 598716"/>
              <a:gd name="connsiteX16" fmla="*/ 123942 w 599135"/>
              <a:gd name="connsiteY16" fmla="*/ 550069 h 598716"/>
              <a:gd name="connsiteX17" fmla="*/ 475363 w 599135"/>
              <a:gd name="connsiteY17" fmla="*/ 550069 h 598716"/>
              <a:gd name="connsiteX18" fmla="*/ 384627 w 599135"/>
              <a:gd name="connsiteY18" fmla="*/ 336013 h 598716"/>
              <a:gd name="connsiteX19" fmla="*/ 227640 w 599135"/>
              <a:gd name="connsiteY19" fmla="*/ 260824 h 598716"/>
              <a:gd name="connsiteX20" fmla="*/ 219359 w 599135"/>
              <a:gd name="connsiteY20" fmla="*/ 317665 h 598716"/>
              <a:gd name="connsiteX21" fmla="*/ 379946 w 599135"/>
              <a:gd name="connsiteY21" fmla="*/ 317665 h 598716"/>
              <a:gd name="connsiteX22" fmla="*/ 371665 w 599135"/>
              <a:gd name="connsiteY22" fmla="*/ 260824 h 598716"/>
              <a:gd name="connsiteX23" fmla="*/ 381026 w 599135"/>
              <a:gd name="connsiteY23" fmla="*/ 196787 h 598716"/>
              <a:gd name="connsiteX24" fmla="*/ 387508 w 599135"/>
              <a:gd name="connsiteY24" fmla="*/ 242836 h 598716"/>
              <a:gd name="connsiteX25" fmla="*/ 484004 w 599135"/>
              <a:gd name="connsiteY25" fmla="*/ 242836 h 598716"/>
              <a:gd name="connsiteX26" fmla="*/ 218279 w 599135"/>
              <a:gd name="connsiteY26" fmla="*/ 196787 h 598716"/>
              <a:gd name="connsiteX27" fmla="*/ 115661 w 599135"/>
              <a:gd name="connsiteY27" fmla="*/ 242836 h 598716"/>
              <a:gd name="connsiteX28" fmla="*/ 211797 w 599135"/>
              <a:gd name="connsiteY28" fmla="*/ 242836 h 598716"/>
              <a:gd name="connsiteX29" fmla="*/ 237362 w 599135"/>
              <a:gd name="connsiteY29" fmla="*/ 191031 h 598716"/>
              <a:gd name="connsiteX30" fmla="*/ 230161 w 599135"/>
              <a:gd name="connsiteY30" fmla="*/ 242836 h 598716"/>
              <a:gd name="connsiteX31" fmla="*/ 369144 w 599135"/>
              <a:gd name="connsiteY31" fmla="*/ 242836 h 598716"/>
              <a:gd name="connsiteX32" fmla="*/ 361943 w 599135"/>
              <a:gd name="connsiteY32" fmla="*/ 191031 h 598716"/>
              <a:gd name="connsiteX33" fmla="*/ 252124 w 599135"/>
              <a:gd name="connsiteY33" fmla="*/ 88140 h 598716"/>
              <a:gd name="connsiteX34" fmla="*/ 239882 w 599135"/>
              <a:gd name="connsiteY34" fmla="*/ 172683 h 598716"/>
              <a:gd name="connsiteX35" fmla="*/ 359423 w 599135"/>
              <a:gd name="connsiteY35" fmla="*/ 172683 h 598716"/>
              <a:gd name="connsiteX36" fmla="*/ 346821 w 599135"/>
              <a:gd name="connsiteY36" fmla="*/ 88140 h 598716"/>
              <a:gd name="connsiteX37" fmla="*/ 356182 w 599135"/>
              <a:gd name="connsiteY37" fmla="*/ 23024 h 598716"/>
              <a:gd name="connsiteX38" fmla="*/ 363023 w 599135"/>
              <a:gd name="connsiteY38" fmla="*/ 69793 h 598716"/>
              <a:gd name="connsiteX39" fmla="*/ 477883 w 599135"/>
              <a:gd name="connsiteY39" fmla="*/ 69793 h 598716"/>
              <a:gd name="connsiteX40" fmla="*/ 243123 w 599135"/>
              <a:gd name="connsiteY40" fmla="*/ 23024 h 598716"/>
              <a:gd name="connsiteX41" fmla="*/ 121422 w 599135"/>
              <a:gd name="connsiteY41" fmla="*/ 69793 h 598716"/>
              <a:gd name="connsiteX42" fmla="*/ 236282 w 599135"/>
              <a:gd name="connsiteY42" fmla="*/ 69793 h 598716"/>
              <a:gd name="connsiteX43" fmla="*/ 262206 w 599135"/>
              <a:gd name="connsiteY43" fmla="*/ 17988 h 598716"/>
              <a:gd name="connsiteX44" fmla="*/ 254645 w 599135"/>
              <a:gd name="connsiteY44" fmla="*/ 69793 h 598716"/>
              <a:gd name="connsiteX45" fmla="*/ 344660 w 599135"/>
              <a:gd name="connsiteY45" fmla="*/ 69793 h 598716"/>
              <a:gd name="connsiteX46" fmla="*/ 337099 w 599135"/>
              <a:gd name="connsiteY46" fmla="*/ 17988 h 598716"/>
              <a:gd name="connsiteX47" fmla="*/ 254285 w 599135"/>
              <a:gd name="connsiteY47" fmla="*/ 0 h 598716"/>
              <a:gd name="connsiteX48" fmla="*/ 345020 w 599135"/>
              <a:gd name="connsiteY48" fmla="*/ 0 h 598716"/>
              <a:gd name="connsiteX49" fmla="*/ 348261 w 599135"/>
              <a:gd name="connsiteY49" fmla="*/ 719 h 598716"/>
              <a:gd name="connsiteX50" fmla="*/ 530092 w 599135"/>
              <a:gd name="connsiteY50" fmla="*/ 70512 h 598716"/>
              <a:gd name="connsiteX51" fmla="*/ 531172 w 599135"/>
              <a:gd name="connsiteY51" fmla="*/ 71232 h 598716"/>
              <a:gd name="connsiteX52" fmla="*/ 532973 w 599135"/>
              <a:gd name="connsiteY52" fmla="*/ 72311 h 598716"/>
              <a:gd name="connsiteX53" fmla="*/ 533693 w 599135"/>
              <a:gd name="connsiteY53" fmla="*/ 73390 h 598716"/>
              <a:gd name="connsiteX54" fmla="*/ 534773 w 599135"/>
              <a:gd name="connsiteY54" fmla="*/ 74829 h 598716"/>
              <a:gd name="connsiteX55" fmla="*/ 535133 w 599135"/>
              <a:gd name="connsiteY55" fmla="*/ 76268 h 598716"/>
              <a:gd name="connsiteX56" fmla="*/ 535493 w 599135"/>
              <a:gd name="connsiteY56" fmla="*/ 78427 h 598716"/>
              <a:gd name="connsiteX57" fmla="*/ 535853 w 599135"/>
              <a:gd name="connsiteY57" fmla="*/ 78787 h 598716"/>
              <a:gd name="connsiteX58" fmla="*/ 535853 w 599135"/>
              <a:gd name="connsiteY58" fmla="*/ 129512 h 598716"/>
              <a:gd name="connsiteX59" fmla="*/ 544855 w 599135"/>
              <a:gd name="connsiteY59" fmla="*/ 129512 h 598716"/>
              <a:gd name="connsiteX60" fmla="*/ 553856 w 599135"/>
              <a:gd name="connsiteY60" fmla="*/ 138506 h 598716"/>
              <a:gd name="connsiteX61" fmla="*/ 544855 w 599135"/>
              <a:gd name="connsiteY61" fmla="*/ 147500 h 598716"/>
              <a:gd name="connsiteX62" fmla="*/ 535853 w 599135"/>
              <a:gd name="connsiteY62" fmla="*/ 147500 h 598716"/>
              <a:gd name="connsiteX63" fmla="*/ 535853 w 599135"/>
              <a:gd name="connsiteY63" fmla="*/ 153976 h 598716"/>
              <a:gd name="connsiteX64" fmla="*/ 526852 w 599135"/>
              <a:gd name="connsiteY64" fmla="*/ 162970 h 598716"/>
              <a:gd name="connsiteX65" fmla="*/ 517490 w 599135"/>
              <a:gd name="connsiteY65" fmla="*/ 153976 h 598716"/>
              <a:gd name="connsiteX66" fmla="*/ 517490 w 599135"/>
              <a:gd name="connsiteY66" fmla="*/ 147500 h 598716"/>
              <a:gd name="connsiteX67" fmla="*/ 508488 w 599135"/>
              <a:gd name="connsiteY67" fmla="*/ 147500 h 598716"/>
              <a:gd name="connsiteX68" fmla="*/ 499487 w 599135"/>
              <a:gd name="connsiteY68" fmla="*/ 138506 h 598716"/>
              <a:gd name="connsiteX69" fmla="*/ 508488 w 599135"/>
              <a:gd name="connsiteY69" fmla="*/ 129512 h 598716"/>
              <a:gd name="connsiteX70" fmla="*/ 517490 w 599135"/>
              <a:gd name="connsiteY70" fmla="*/ 129512 h 598716"/>
              <a:gd name="connsiteX71" fmla="*/ 517490 w 599135"/>
              <a:gd name="connsiteY71" fmla="*/ 88140 h 598716"/>
              <a:gd name="connsiteX72" fmla="*/ 365544 w 599135"/>
              <a:gd name="connsiteY72" fmla="*/ 88140 h 598716"/>
              <a:gd name="connsiteX73" fmla="*/ 377786 w 599135"/>
              <a:gd name="connsiteY73" fmla="*/ 175921 h 598716"/>
              <a:gd name="connsiteX74" fmla="*/ 530092 w 599135"/>
              <a:gd name="connsiteY74" fmla="*/ 243196 h 598716"/>
              <a:gd name="connsiteX75" fmla="*/ 530452 w 599135"/>
              <a:gd name="connsiteY75" fmla="*/ 243555 h 598716"/>
              <a:gd name="connsiteX76" fmla="*/ 532973 w 599135"/>
              <a:gd name="connsiteY76" fmla="*/ 245354 h 598716"/>
              <a:gd name="connsiteX77" fmla="*/ 533693 w 599135"/>
              <a:gd name="connsiteY77" fmla="*/ 245714 h 598716"/>
              <a:gd name="connsiteX78" fmla="*/ 534773 w 599135"/>
              <a:gd name="connsiteY78" fmla="*/ 247873 h 598716"/>
              <a:gd name="connsiteX79" fmla="*/ 535133 w 599135"/>
              <a:gd name="connsiteY79" fmla="*/ 248952 h 598716"/>
              <a:gd name="connsiteX80" fmla="*/ 535493 w 599135"/>
              <a:gd name="connsiteY80" fmla="*/ 251110 h 598716"/>
              <a:gd name="connsiteX81" fmla="*/ 535853 w 599135"/>
              <a:gd name="connsiteY81" fmla="*/ 251830 h 598716"/>
              <a:gd name="connsiteX82" fmla="*/ 535853 w 599135"/>
              <a:gd name="connsiteY82" fmla="*/ 302196 h 598716"/>
              <a:gd name="connsiteX83" fmla="*/ 544855 w 599135"/>
              <a:gd name="connsiteY83" fmla="*/ 302196 h 598716"/>
              <a:gd name="connsiteX84" fmla="*/ 553856 w 599135"/>
              <a:gd name="connsiteY84" fmla="*/ 311190 h 598716"/>
              <a:gd name="connsiteX85" fmla="*/ 544855 w 599135"/>
              <a:gd name="connsiteY85" fmla="*/ 320544 h 598716"/>
              <a:gd name="connsiteX86" fmla="*/ 535853 w 599135"/>
              <a:gd name="connsiteY86" fmla="*/ 320544 h 598716"/>
              <a:gd name="connsiteX87" fmla="*/ 535853 w 599135"/>
              <a:gd name="connsiteY87" fmla="*/ 326659 h 598716"/>
              <a:gd name="connsiteX88" fmla="*/ 526852 w 599135"/>
              <a:gd name="connsiteY88" fmla="*/ 336013 h 598716"/>
              <a:gd name="connsiteX89" fmla="*/ 517490 w 599135"/>
              <a:gd name="connsiteY89" fmla="*/ 326659 h 598716"/>
              <a:gd name="connsiteX90" fmla="*/ 517490 w 599135"/>
              <a:gd name="connsiteY90" fmla="*/ 320544 h 598716"/>
              <a:gd name="connsiteX91" fmla="*/ 508488 w 599135"/>
              <a:gd name="connsiteY91" fmla="*/ 320544 h 598716"/>
              <a:gd name="connsiteX92" fmla="*/ 499487 w 599135"/>
              <a:gd name="connsiteY92" fmla="*/ 311190 h 598716"/>
              <a:gd name="connsiteX93" fmla="*/ 508488 w 599135"/>
              <a:gd name="connsiteY93" fmla="*/ 302196 h 598716"/>
              <a:gd name="connsiteX94" fmla="*/ 517490 w 599135"/>
              <a:gd name="connsiteY94" fmla="*/ 302196 h 598716"/>
              <a:gd name="connsiteX95" fmla="*/ 517490 w 599135"/>
              <a:gd name="connsiteY95" fmla="*/ 260824 h 598716"/>
              <a:gd name="connsiteX96" fmla="*/ 390028 w 599135"/>
              <a:gd name="connsiteY96" fmla="*/ 260824 h 598716"/>
              <a:gd name="connsiteX97" fmla="*/ 399390 w 599135"/>
              <a:gd name="connsiteY97" fmla="*/ 324141 h 598716"/>
              <a:gd name="connsiteX98" fmla="*/ 496966 w 599135"/>
              <a:gd name="connsiteY98" fmla="*/ 554026 h 598716"/>
              <a:gd name="connsiteX99" fmla="*/ 593463 w 599135"/>
              <a:gd name="connsiteY99" fmla="*/ 581008 h 598716"/>
              <a:gd name="connsiteX100" fmla="*/ 598504 w 599135"/>
              <a:gd name="connsiteY100" fmla="*/ 592880 h 598716"/>
              <a:gd name="connsiteX101" fmla="*/ 590222 w 599135"/>
              <a:gd name="connsiteY101" fmla="*/ 598636 h 598716"/>
              <a:gd name="connsiteX102" fmla="*/ 586622 w 599135"/>
              <a:gd name="connsiteY102" fmla="*/ 598276 h 598716"/>
              <a:gd name="connsiteX103" fmla="*/ 12323 w 599135"/>
              <a:gd name="connsiteY103" fmla="*/ 598276 h 598716"/>
              <a:gd name="connsiteX104" fmla="*/ 441 w 599135"/>
              <a:gd name="connsiteY104" fmla="*/ 592880 h 598716"/>
              <a:gd name="connsiteX105" fmla="*/ 5842 w 599135"/>
              <a:gd name="connsiteY105" fmla="*/ 581008 h 598716"/>
              <a:gd name="connsiteX106" fmla="*/ 102339 w 599135"/>
              <a:gd name="connsiteY106" fmla="*/ 554026 h 598716"/>
              <a:gd name="connsiteX107" fmla="*/ 199915 w 599135"/>
              <a:gd name="connsiteY107" fmla="*/ 324501 h 598716"/>
              <a:gd name="connsiteX108" fmla="*/ 209277 w 599135"/>
              <a:gd name="connsiteY108" fmla="*/ 260824 h 598716"/>
              <a:gd name="connsiteX109" fmla="*/ 81815 w 599135"/>
              <a:gd name="connsiteY109" fmla="*/ 260824 h 598716"/>
              <a:gd name="connsiteX110" fmla="*/ 81815 w 599135"/>
              <a:gd name="connsiteY110" fmla="*/ 302196 h 598716"/>
              <a:gd name="connsiteX111" fmla="*/ 90817 w 599135"/>
              <a:gd name="connsiteY111" fmla="*/ 302196 h 598716"/>
              <a:gd name="connsiteX112" fmla="*/ 100178 w 599135"/>
              <a:gd name="connsiteY112" fmla="*/ 311190 h 598716"/>
              <a:gd name="connsiteX113" fmla="*/ 90817 w 599135"/>
              <a:gd name="connsiteY113" fmla="*/ 320544 h 598716"/>
              <a:gd name="connsiteX114" fmla="*/ 81815 w 599135"/>
              <a:gd name="connsiteY114" fmla="*/ 320544 h 598716"/>
              <a:gd name="connsiteX115" fmla="*/ 81815 w 599135"/>
              <a:gd name="connsiteY115" fmla="*/ 326659 h 598716"/>
              <a:gd name="connsiteX116" fmla="*/ 72814 w 599135"/>
              <a:gd name="connsiteY116" fmla="*/ 336013 h 598716"/>
              <a:gd name="connsiteX117" fmla="*/ 63812 w 599135"/>
              <a:gd name="connsiteY117" fmla="*/ 326659 h 598716"/>
              <a:gd name="connsiteX118" fmla="*/ 63812 w 599135"/>
              <a:gd name="connsiteY118" fmla="*/ 320544 h 598716"/>
              <a:gd name="connsiteX119" fmla="*/ 54450 w 599135"/>
              <a:gd name="connsiteY119" fmla="*/ 320544 h 598716"/>
              <a:gd name="connsiteX120" fmla="*/ 45449 w 599135"/>
              <a:gd name="connsiteY120" fmla="*/ 311190 h 598716"/>
              <a:gd name="connsiteX121" fmla="*/ 54450 w 599135"/>
              <a:gd name="connsiteY121" fmla="*/ 302196 h 598716"/>
              <a:gd name="connsiteX122" fmla="*/ 63812 w 599135"/>
              <a:gd name="connsiteY122" fmla="*/ 302196 h 598716"/>
              <a:gd name="connsiteX123" fmla="*/ 63812 w 599135"/>
              <a:gd name="connsiteY123" fmla="*/ 251830 h 598716"/>
              <a:gd name="connsiteX124" fmla="*/ 63812 w 599135"/>
              <a:gd name="connsiteY124" fmla="*/ 251110 h 598716"/>
              <a:gd name="connsiteX125" fmla="*/ 64172 w 599135"/>
              <a:gd name="connsiteY125" fmla="*/ 248952 h 598716"/>
              <a:gd name="connsiteX126" fmla="*/ 64892 w 599135"/>
              <a:gd name="connsiteY126" fmla="*/ 247873 h 598716"/>
              <a:gd name="connsiteX127" fmla="*/ 65972 w 599135"/>
              <a:gd name="connsiteY127" fmla="*/ 245714 h 598716"/>
              <a:gd name="connsiteX128" fmla="*/ 66332 w 599135"/>
              <a:gd name="connsiteY128" fmla="*/ 245354 h 598716"/>
              <a:gd name="connsiteX129" fmla="*/ 69213 w 599135"/>
              <a:gd name="connsiteY129" fmla="*/ 243555 h 598716"/>
              <a:gd name="connsiteX130" fmla="*/ 69213 w 599135"/>
              <a:gd name="connsiteY130" fmla="*/ 243196 h 598716"/>
              <a:gd name="connsiteX131" fmla="*/ 221159 w 599135"/>
              <a:gd name="connsiteY131" fmla="*/ 175921 h 598716"/>
              <a:gd name="connsiteX132" fmla="*/ 233761 w 599135"/>
              <a:gd name="connsiteY132" fmla="*/ 88140 h 598716"/>
              <a:gd name="connsiteX133" fmla="*/ 81815 w 599135"/>
              <a:gd name="connsiteY133" fmla="*/ 88140 h 598716"/>
              <a:gd name="connsiteX134" fmla="*/ 81815 w 599135"/>
              <a:gd name="connsiteY134" fmla="*/ 129512 h 598716"/>
              <a:gd name="connsiteX135" fmla="*/ 90817 w 599135"/>
              <a:gd name="connsiteY135" fmla="*/ 129512 h 598716"/>
              <a:gd name="connsiteX136" fmla="*/ 100178 w 599135"/>
              <a:gd name="connsiteY136" fmla="*/ 138506 h 598716"/>
              <a:gd name="connsiteX137" fmla="*/ 90817 w 599135"/>
              <a:gd name="connsiteY137" fmla="*/ 147500 h 598716"/>
              <a:gd name="connsiteX138" fmla="*/ 81815 w 599135"/>
              <a:gd name="connsiteY138" fmla="*/ 147500 h 598716"/>
              <a:gd name="connsiteX139" fmla="*/ 81815 w 599135"/>
              <a:gd name="connsiteY139" fmla="*/ 153976 h 598716"/>
              <a:gd name="connsiteX140" fmla="*/ 72814 w 599135"/>
              <a:gd name="connsiteY140" fmla="*/ 162970 h 598716"/>
              <a:gd name="connsiteX141" fmla="*/ 63812 w 599135"/>
              <a:gd name="connsiteY141" fmla="*/ 153976 h 598716"/>
              <a:gd name="connsiteX142" fmla="*/ 63812 w 599135"/>
              <a:gd name="connsiteY142" fmla="*/ 147500 h 598716"/>
              <a:gd name="connsiteX143" fmla="*/ 54450 w 599135"/>
              <a:gd name="connsiteY143" fmla="*/ 147500 h 598716"/>
              <a:gd name="connsiteX144" fmla="*/ 45449 w 599135"/>
              <a:gd name="connsiteY144" fmla="*/ 138506 h 598716"/>
              <a:gd name="connsiteX145" fmla="*/ 54450 w 599135"/>
              <a:gd name="connsiteY145" fmla="*/ 129512 h 598716"/>
              <a:gd name="connsiteX146" fmla="*/ 63812 w 599135"/>
              <a:gd name="connsiteY146" fmla="*/ 129512 h 598716"/>
              <a:gd name="connsiteX147" fmla="*/ 63812 w 599135"/>
              <a:gd name="connsiteY147" fmla="*/ 78787 h 598716"/>
              <a:gd name="connsiteX148" fmla="*/ 63812 w 599135"/>
              <a:gd name="connsiteY148" fmla="*/ 78427 h 598716"/>
              <a:gd name="connsiteX149" fmla="*/ 64172 w 599135"/>
              <a:gd name="connsiteY149" fmla="*/ 76268 h 598716"/>
              <a:gd name="connsiteX150" fmla="*/ 64892 w 599135"/>
              <a:gd name="connsiteY150" fmla="*/ 74829 h 598716"/>
              <a:gd name="connsiteX151" fmla="*/ 65612 w 599135"/>
              <a:gd name="connsiteY151" fmla="*/ 73390 h 598716"/>
              <a:gd name="connsiteX152" fmla="*/ 66693 w 599135"/>
              <a:gd name="connsiteY152" fmla="*/ 72311 h 598716"/>
              <a:gd name="connsiteX153" fmla="*/ 68493 w 599135"/>
              <a:gd name="connsiteY153" fmla="*/ 71232 h 598716"/>
              <a:gd name="connsiteX154" fmla="*/ 69213 w 599135"/>
              <a:gd name="connsiteY154" fmla="*/ 70512 h 598716"/>
              <a:gd name="connsiteX155" fmla="*/ 69573 w 599135"/>
              <a:gd name="connsiteY155" fmla="*/ 70512 h 598716"/>
              <a:gd name="connsiteX156" fmla="*/ 251044 w 599135"/>
              <a:gd name="connsiteY156" fmla="*/ 719 h 598716"/>
              <a:gd name="connsiteX157" fmla="*/ 254285 w 599135"/>
              <a:gd name="connsiteY157" fmla="*/ 0 h 59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599135" h="598716">
                <a:moveTo>
                  <a:pt x="326098" y="346651"/>
                </a:moveTo>
                <a:cubicBezTo>
                  <a:pt x="330778" y="344488"/>
                  <a:pt x="336177" y="346291"/>
                  <a:pt x="338337" y="350977"/>
                </a:cubicBezTo>
                <a:cubicBezTo>
                  <a:pt x="340497" y="355664"/>
                  <a:pt x="338697" y="361071"/>
                  <a:pt x="334018" y="363235"/>
                </a:cubicBezTo>
                <a:lnTo>
                  <a:pt x="259862" y="398564"/>
                </a:lnTo>
                <a:lnTo>
                  <a:pt x="352016" y="444709"/>
                </a:lnTo>
                <a:cubicBezTo>
                  <a:pt x="355256" y="446151"/>
                  <a:pt x="357416" y="449396"/>
                  <a:pt x="357416" y="453001"/>
                </a:cubicBezTo>
                <a:cubicBezTo>
                  <a:pt x="357416" y="456606"/>
                  <a:pt x="355256" y="459851"/>
                  <a:pt x="352016" y="460932"/>
                </a:cubicBezTo>
                <a:lnTo>
                  <a:pt x="213065" y="524382"/>
                </a:lnTo>
                <a:cubicBezTo>
                  <a:pt x="211985" y="525103"/>
                  <a:pt x="210905" y="525103"/>
                  <a:pt x="209465" y="525103"/>
                </a:cubicBezTo>
                <a:cubicBezTo>
                  <a:pt x="205866" y="525103"/>
                  <a:pt x="202626" y="522940"/>
                  <a:pt x="201186" y="519695"/>
                </a:cubicBezTo>
                <a:cubicBezTo>
                  <a:pt x="199026" y="515008"/>
                  <a:pt x="200826" y="509961"/>
                  <a:pt x="205506" y="507798"/>
                </a:cubicBezTo>
                <a:lnTo>
                  <a:pt x="327178" y="452280"/>
                </a:lnTo>
                <a:lnTo>
                  <a:pt x="235384" y="406135"/>
                </a:lnTo>
                <a:cubicBezTo>
                  <a:pt x="232144" y="405053"/>
                  <a:pt x="229984" y="401809"/>
                  <a:pt x="229984" y="398204"/>
                </a:cubicBezTo>
                <a:cubicBezTo>
                  <a:pt x="230344" y="394599"/>
                  <a:pt x="232504" y="391354"/>
                  <a:pt x="235384" y="389912"/>
                </a:cubicBezTo>
                <a:close/>
                <a:moveTo>
                  <a:pt x="214678" y="336013"/>
                </a:moveTo>
                <a:lnTo>
                  <a:pt x="123942" y="550069"/>
                </a:lnTo>
                <a:cubicBezTo>
                  <a:pt x="235202" y="530282"/>
                  <a:pt x="364464" y="530282"/>
                  <a:pt x="475363" y="550069"/>
                </a:cubicBezTo>
                <a:lnTo>
                  <a:pt x="384627" y="336013"/>
                </a:lnTo>
                <a:close/>
                <a:moveTo>
                  <a:pt x="227640" y="260824"/>
                </a:moveTo>
                <a:lnTo>
                  <a:pt x="219359" y="317665"/>
                </a:lnTo>
                <a:lnTo>
                  <a:pt x="379946" y="317665"/>
                </a:lnTo>
                <a:lnTo>
                  <a:pt x="371665" y="260824"/>
                </a:lnTo>
                <a:close/>
                <a:moveTo>
                  <a:pt x="381026" y="196787"/>
                </a:moveTo>
                <a:lnTo>
                  <a:pt x="387508" y="242836"/>
                </a:lnTo>
                <a:lnTo>
                  <a:pt x="484004" y="242836"/>
                </a:lnTo>
                <a:close/>
                <a:moveTo>
                  <a:pt x="218279" y="196787"/>
                </a:moveTo>
                <a:lnTo>
                  <a:pt x="115661" y="242836"/>
                </a:lnTo>
                <a:lnTo>
                  <a:pt x="211797" y="242836"/>
                </a:lnTo>
                <a:close/>
                <a:moveTo>
                  <a:pt x="237362" y="191031"/>
                </a:moveTo>
                <a:lnTo>
                  <a:pt x="230161" y="242836"/>
                </a:lnTo>
                <a:lnTo>
                  <a:pt x="369144" y="242836"/>
                </a:lnTo>
                <a:lnTo>
                  <a:pt x="361943" y="191031"/>
                </a:lnTo>
                <a:close/>
                <a:moveTo>
                  <a:pt x="252124" y="88140"/>
                </a:moveTo>
                <a:lnTo>
                  <a:pt x="239882" y="172683"/>
                </a:lnTo>
                <a:lnTo>
                  <a:pt x="359423" y="172683"/>
                </a:lnTo>
                <a:lnTo>
                  <a:pt x="346821" y="88140"/>
                </a:lnTo>
                <a:close/>
                <a:moveTo>
                  <a:pt x="356182" y="23024"/>
                </a:moveTo>
                <a:lnTo>
                  <a:pt x="363023" y="69793"/>
                </a:lnTo>
                <a:lnTo>
                  <a:pt x="477883" y="69793"/>
                </a:lnTo>
                <a:close/>
                <a:moveTo>
                  <a:pt x="243123" y="23024"/>
                </a:moveTo>
                <a:lnTo>
                  <a:pt x="121422" y="69793"/>
                </a:lnTo>
                <a:lnTo>
                  <a:pt x="236282" y="69793"/>
                </a:lnTo>
                <a:close/>
                <a:moveTo>
                  <a:pt x="262206" y="17988"/>
                </a:moveTo>
                <a:lnTo>
                  <a:pt x="254645" y="69793"/>
                </a:lnTo>
                <a:lnTo>
                  <a:pt x="344660" y="69793"/>
                </a:lnTo>
                <a:lnTo>
                  <a:pt x="337099" y="17988"/>
                </a:lnTo>
                <a:close/>
                <a:moveTo>
                  <a:pt x="254285" y="0"/>
                </a:moveTo>
                <a:lnTo>
                  <a:pt x="345020" y="0"/>
                </a:lnTo>
                <a:cubicBezTo>
                  <a:pt x="346100" y="0"/>
                  <a:pt x="347181" y="0"/>
                  <a:pt x="348261" y="719"/>
                </a:cubicBezTo>
                <a:lnTo>
                  <a:pt x="530092" y="70512"/>
                </a:lnTo>
                <a:cubicBezTo>
                  <a:pt x="530452" y="70872"/>
                  <a:pt x="530812" y="70872"/>
                  <a:pt x="531172" y="71232"/>
                </a:cubicBezTo>
                <a:cubicBezTo>
                  <a:pt x="531532" y="71592"/>
                  <a:pt x="532252" y="71592"/>
                  <a:pt x="532973" y="72311"/>
                </a:cubicBezTo>
                <a:cubicBezTo>
                  <a:pt x="532973" y="72671"/>
                  <a:pt x="533333" y="73031"/>
                  <a:pt x="533693" y="73390"/>
                </a:cubicBezTo>
                <a:cubicBezTo>
                  <a:pt x="534053" y="73750"/>
                  <a:pt x="534413" y="74470"/>
                  <a:pt x="534773" y="74829"/>
                </a:cubicBezTo>
                <a:cubicBezTo>
                  <a:pt x="535133" y="75189"/>
                  <a:pt x="535133" y="75909"/>
                  <a:pt x="535133" y="76268"/>
                </a:cubicBezTo>
                <a:cubicBezTo>
                  <a:pt x="535493" y="76988"/>
                  <a:pt x="535493" y="77348"/>
                  <a:pt x="535493" y="78427"/>
                </a:cubicBezTo>
                <a:lnTo>
                  <a:pt x="535853" y="78787"/>
                </a:lnTo>
                <a:lnTo>
                  <a:pt x="535853" y="129512"/>
                </a:lnTo>
                <a:lnTo>
                  <a:pt x="544855" y="129512"/>
                </a:lnTo>
                <a:cubicBezTo>
                  <a:pt x="549895" y="129512"/>
                  <a:pt x="553856" y="133470"/>
                  <a:pt x="553856" y="138506"/>
                </a:cubicBezTo>
                <a:cubicBezTo>
                  <a:pt x="553856" y="143543"/>
                  <a:pt x="549895" y="147500"/>
                  <a:pt x="544855" y="147500"/>
                </a:cubicBezTo>
                <a:lnTo>
                  <a:pt x="535853" y="147500"/>
                </a:lnTo>
                <a:lnTo>
                  <a:pt x="535853" y="153976"/>
                </a:lnTo>
                <a:cubicBezTo>
                  <a:pt x="535853" y="159013"/>
                  <a:pt x="531532" y="162970"/>
                  <a:pt x="526852" y="162970"/>
                </a:cubicBezTo>
                <a:cubicBezTo>
                  <a:pt x="521811" y="162970"/>
                  <a:pt x="517490" y="159013"/>
                  <a:pt x="517490" y="153976"/>
                </a:cubicBezTo>
                <a:lnTo>
                  <a:pt x="517490" y="147500"/>
                </a:lnTo>
                <a:lnTo>
                  <a:pt x="508488" y="147500"/>
                </a:lnTo>
                <a:cubicBezTo>
                  <a:pt x="503447" y="147500"/>
                  <a:pt x="499487" y="143543"/>
                  <a:pt x="499487" y="138506"/>
                </a:cubicBezTo>
                <a:cubicBezTo>
                  <a:pt x="499487" y="133470"/>
                  <a:pt x="503447" y="129512"/>
                  <a:pt x="508488" y="129512"/>
                </a:cubicBezTo>
                <a:lnTo>
                  <a:pt x="517490" y="129512"/>
                </a:lnTo>
                <a:lnTo>
                  <a:pt x="517490" y="88140"/>
                </a:lnTo>
                <a:lnTo>
                  <a:pt x="365544" y="88140"/>
                </a:lnTo>
                <a:lnTo>
                  <a:pt x="377786" y="175921"/>
                </a:lnTo>
                <a:lnTo>
                  <a:pt x="530092" y="243196"/>
                </a:lnTo>
                <a:lnTo>
                  <a:pt x="530452" y="243555"/>
                </a:lnTo>
                <a:cubicBezTo>
                  <a:pt x="531532" y="243915"/>
                  <a:pt x="532252" y="244635"/>
                  <a:pt x="532973" y="245354"/>
                </a:cubicBezTo>
                <a:cubicBezTo>
                  <a:pt x="532973" y="245354"/>
                  <a:pt x="533333" y="245714"/>
                  <a:pt x="533693" y="245714"/>
                </a:cubicBezTo>
                <a:cubicBezTo>
                  <a:pt x="534053" y="246434"/>
                  <a:pt x="534773" y="247153"/>
                  <a:pt x="534773" y="247873"/>
                </a:cubicBezTo>
                <a:cubicBezTo>
                  <a:pt x="535133" y="248592"/>
                  <a:pt x="535133" y="248592"/>
                  <a:pt x="535133" y="248952"/>
                </a:cubicBezTo>
                <a:cubicBezTo>
                  <a:pt x="535493" y="249671"/>
                  <a:pt x="535493" y="250391"/>
                  <a:pt x="535493" y="251110"/>
                </a:cubicBezTo>
                <a:cubicBezTo>
                  <a:pt x="535493" y="251470"/>
                  <a:pt x="535853" y="251470"/>
                  <a:pt x="535853" y="251830"/>
                </a:cubicBezTo>
                <a:lnTo>
                  <a:pt x="535853" y="302196"/>
                </a:lnTo>
                <a:lnTo>
                  <a:pt x="544855" y="302196"/>
                </a:lnTo>
                <a:cubicBezTo>
                  <a:pt x="549895" y="302196"/>
                  <a:pt x="553856" y="306513"/>
                  <a:pt x="553856" y="311190"/>
                </a:cubicBezTo>
                <a:cubicBezTo>
                  <a:pt x="553856" y="316226"/>
                  <a:pt x="549895" y="320544"/>
                  <a:pt x="544855" y="320544"/>
                </a:cubicBezTo>
                <a:lnTo>
                  <a:pt x="535853" y="320544"/>
                </a:lnTo>
                <a:lnTo>
                  <a:pt x="535853" y="326659"/>
                </a:lnTo>
                <a:cubicBezTo>
                  <a:pt x="535853" y="332056"/>
                  <a:pt x="531532" y="336013"/>
                  <a:pt x="526852" y="336013"/>
                </a:cubicBezTo>
                <a:cubicBezTo>
                  <a:pt x="521811" y="336013"/>
                  <a:pt x="517490" y="332056"/>
                  <a:pt x="517490" y="326659"/>
                </a:cubicBezTo>
                <a:lnTo>
                  <a:pt x="517490" y="320544"/>
                </a:lnTo>
                <a:lnTo>
                  <a:pt x="508488" y="320544"/>
                </a:lnTo>
                <a:cubicBezTo>
                  <a:pt x="503447" y="320544"/>
                  <a:pt x="499487" y="316226"/>
                  <a:pt x="499487" y="311190"/>
                </a:cubicBezTo>
                <a:cubicBezTo>
                  <a:pt x="499487" y="306513"/>
                  <a:pt x="503447" y="302196"/>
                  <a:pt x="508488" y="302196"/>
                </a:cubicBezTo>
                <a:lnTo>
                  <a:pt x="517490" y="302196"/>
                </a:lnTo>
                <a:lnTo>
                  <a:pt x="517490" y="260824"/>
                </a:lnTo>
                <a:lnTo>
                  <a:pt x="390028" y="260824"/>
                </a:lnTo>
                <a:lnTo>
                  <a:pt x="399390" y="324141"/>
                </a:lnTo>
                <a:lnTo>
                  <a:pt x="496966" y="554026"/>
                </a:lnTo>
                <a:cubicBezTo>
                  <a:pt x="531532" y="561221"/>
                  <a:pt x="564298" y="569856"/>
                  <a:pt x="593463" y="581008"/>
                </a:cubicBezTo>
                <a:cubicBezTo>
                  <a:pt x="598144" y="582807"/>
                  <a:pt x="600304" y="588203"/>
                  <a:pt x="598504" y="592880"/>
                </a:cubicBezTo>
                <a:cubicBezTo>
                  <a:pt x="597064" y="596478"/>
                  <a:pt x="593823" y="598636"/>
                  <a:pt x="590222" y="598636"/>
                </a:cubicBezTo>
                <a:cubicBezTo>
                  <a:pt x="589142" y="598636"/>
                  <a:pt x="587702" y="598636"/>
                  <a:pt x="586622" y="598276"/>
                </a:cubicBezTo>
                <a:cubicBezTo>
                  <a:pt x="428555" y="538197"/>
                  <a:pt x="170750" y="538197"/>
                  <a:pt x="12323" y="598276"/>
                </a:cubicBezTo>
                <a:cubicBezTo>
                  <a:pt x="7642" y="599715"/>
                  <a:pt x="2241" y="597557"/>
                  <a:pt x="441" y="592880"/>
                </a:cubicBezTo>
                <a:cubicBezTo>
                  <a:pt x="-999" y="588203"/>
                  <a:pt x="1161" y="582807"/>
                  <a:pt x="5842" y="581008"/>
                </a:cubicBezTo>
                <a:cubicBezTo>
                  <a:pt x="35367" y="569856"/>
                  <a:pt x="67773" y="561221"/>
                  <a:pt x="102339" y="554026"/>
                </a:cubicBezTo>
                <a:lnTo>
                  <a:pt x="199915" y="324501"/>
                </a:lnTo>
                <a:lnTo>
                  <a:pt x="209277" y="260824"/>
                </a:lnTo>
                <a:lnTo>
                  <a:pt x="81815" y="260824"/>
                </a:lnTo>
                <a:lnTo>
                  <a:pt x="81815" y="302196"/>
                </a:lnTo>
                <a:lnTo>
                  <a:pt x="90817" y="302196"/>
                </a:lnTo>
                <a:cubicBezTo>
                  <a:pt x="95858" y="302196"/>
                  <a:pt x="100178" y="306513"/>
                  <a:pt x="100178" y="311190"/>
                </a:cubicBezTo>
                <a:cubicBezTo>
                  <a:pt x="100178" y="316226"/>
                  <a:pt x="95858" y="320544"/>
                  <a:pt x="90817" y="320544"/>
                </a:cubicBezTo>
                <a:lnTo>
                  <a:pt x="81815" y="320544"/>
                </a:lnTo>
                <a:lnTo>
                  <a:pt x="81815" y="326659"/>
                </a:lnTo>
                <a:cubicBezTo>
                  <a:pt x="81815" y="332056"/>
                  <a:pt x="77854" y="336013"/>
                  <a:pt x="72814" y="336013"/>
                </a:cubicBezTo>
                <a:cubicBezTo>
                  <a:pt x="67773" y="336013"/>
                  <a:pt x="63812" y="332056"/>
                  <a:pt x="63812" y="326659"/>
                </a:cubicBezTo>
                <a:lnTo>
                  <a:pt x="63812" y="320544"/>
                </a:lnTo>
                <a:lnTo>
                  <a:pt x="54450" y="320544"/>
                </a:lnTo>
                <a:cubicBezTo>
                  <a:pt x="49770" y="320544"/>
                  <a:pt x="45449" y="316226"/>
                  <a:pt x="45449" y="311190"/>
                </a:cubicBezTo>
                <a:cubicBezTo>
                  <a:pt x="45449" y="306513"/>
                  <a:pt x="49770" y="302196"/>
                  <a:pt x="54450" y="302196"/>
                </a:cubicBezTo>
                <a:lnTo>
                  <a:pt x="63812" y="302196"/>
                </a:lnTo>
                <a:lnTo>
                  <a:pt x="63812" y="251830"/>
                </a:lnTo>
                <a:cubicBezTo>
                  <a:pt x="63812" y="251470"/>
                  <a:pt x="63812" y="251470"/>
                  <a:pt x="63812" y="251110"/>
                </a:cubicBezTo>
                <a:cubicBezTo>
                  <a:pt x="63812" y="250391"/>
                  <a:pt x="64172" y="249671"/>
                  <a:pt x="64172" y="248952"/>
                </a:cubicBezTo>
                <a:cubicBezTo>
                  <a:pt x="64172" y="248592"/>
                  <a:pt x="64532" y="248592"/>
                  <a:pt x="64892" y="247873"/>
                </a:cubicBezTo>
                <a:cubicBezTo>
                  <a:pt x="64892" y="247153"/>
                  <a:pt x="65612" y="246434"/>
                  <a:pt x="65972" y="245714"/>
                </a:cubicBezTo>
                <a:cubicBezTo>
                  <a:pt x="65972" y="245714"/>
                  <a:pt x="65972" y="245354"/>
                  <a:pt x="66332" y="245354"/>
                </a:cubicBezTo>
                <a:cubicBezTo>
                  <a:pt x="67413" y="244635"/>
                  <a:pt x="68133" y="243915"/>
                  <a:pt x="69213" y="243555"/>
                </a:cubicBezTo>
                <a:lnTo>
                  <a:pt x="69213" y="243196"/>
                </a:lnTo>
                <a:lnTo>
                  <a:pt x="221159" y="175921"/>
                </a:lnTo>
                <a:lnTo>
                  <a:pt x="233761" y="88140"/>
                </a:lnTo>
                <a:lnTo>
                  <a:pt x="81815" y="88140"/>
                </a:lnTo>
                <a:lnTo>
                  <a:pt x="81815" y="129512"/>
                </a:lnTo>
                <a:lnTo>
                  <a:pt x="90817" y="129512"/>
                </a:lnTo>
                <a:cubicBezTo>
                  <a:pt x="95858" y="129512"/>
                  <a:pt x="100178" y="133470"/>
                  <a:pt x="100178" y="138506"/>
                </a:cubicBezTo>
                <a:cubicBezTo>
                  <a:pt x="100178" y="143543"/>
                  <a:pt x="95858" y="147500"/>
                  <a:pt x="90817" y="147500"/>
                </a:cubicBezTo>
                <a:lnTo>
                  <a:pt x="81815" y="147500"/>
                </a:lnTo>
                <a:lnTo>
                  <a:pt x="81815" y="153976"/>
                </a:lnTo>
                <a:cubicBezTo>
                  <a:pt x="81815" y="159013"/>
                  <a:pt x="77854" y="162970"/>
                  <a:pt x="72814" y="162970"/>
                </a:cubicBezTo>
                <a:cubicBezTo>
                  <a:pt x="67773" y="162970"/>
                  <a:pt x="63812" y="159013"/>
                  <a:pt x="63812" y="153976"/>
                </a:cubicBezTo>
                <a:lnTo>
                  <a:pt x="63812" y="147500"/>
                </a:lnTo>
                <a:lnTo>
                  <a:pt x="54450" y="147500"/>
                </a:lnTo>
                <a:cubicBezTo>
                  <a:pt x="49770" y="147500"/>
                  <a:pt x="45449" y="143543"/>
                  <a:pt x="45449" y="138506"/>
                </a:cubicBezTo>
                <a:cubicBezTo>
                  <a:pt x="45449" y="133470"/>
                  <a:pt x="49770" y="129512"/>
                  <a:pt x="54450" y="129512"/>
                </a:cubicBezTo>
                <a:lnTo>
                  <a:pt x="63812" y="129512"/>
                </a:lnTo>
                <a:lnTo>
                  <a:pt x="63812" y="78787"/>
                </a:lnTo>
                <a:lnTo>
                  <a:pt x="63812" y="78427"/>
                </a:lnTo>
                <a:cubicBezTo>
                  <a:pt x="63812" y="77348"/>
                  <a:pt x="64172" y="76988"/>
                  <a:pt x="64172" y="76268"/>
                </a:cubicBezTo>
                <a:cubicBezTo>
                  <a:pt x="64532" y="75909"/>
                  <a:pt x="64532" y="75189"/>
                  <a:pt x="64892" y="74829"/>
                </a:cubicBezTo>
                <a:cubicBezTo>
                  <a:pt x="64892" y="74470"/>
                  <a:pt x="65252" y="73750"/>
                  <a:pt x="65612" y="73390"/>
                </a:cubicBezTo>
                <a:cubicBezTo>
                  <a:pt x="65972" y="73031"/>
                  <a:pt x="66332" y="72671"/>
                  <a:pt x="66693" y="72311"/>
                </a:cubicBezTo>
                <a:cubicBezTo>
                  <a:pt x="67413" y="71592"/>
                  <a:pt x="67773" y="71592"/>
                  <a:pt x="68493" y="71232"/>
                </a:cubicBezTo>
                <a:cubicBezTo>
                  <a:pt x="68853" y="70872"/>
                  <a:pt x="69213" y="70872"/>
                  <a:pt x="69213" y="70512"/>
                </a:cubicBezTo>
                <a:lnTo>
                  <a:pt x="69573" y="70512"/>
                </a:lnTo>
                <a:lnTo>
                  <a:pt x="251044" y="719"/>
                </a:lnTo>
                <a:cubicBezTo>
                  <a:pt x="252124" y="0"/>
                  <a:pt x="253205" y="0"/>
                  <a:pt x="254285"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49712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2436426-A4ED-3C43-9BA0-C43C78B5CDBA}"/>
              </a:ext>
            </a:extLst>
          </p:cNvPr>
          <p:cNvGrpSpPr/>
          <p:nvPr/>
        </p:nvGrpSpPr>
        <p:grpSpPr>
          <a:xfrm>
            <a:off x="12821704" y="2925285"/>
            <a:ext cx="9714157" cy="9994066"/>
            <a:chOff x="4663052" y="2511748"/>
            <a:chExt cx="8287166" cy="8525957"/>
          </a:xfrm>
        </p:grpSpPr>
        <p:sp>
          <p:nvSpPr>
            <p:cNvPr id="9" name="Shape 61757">
              <a:extLst>
                <a:ext uri="{FF2B5EF4-FFF2-40B4-BE49-F238E27FC236}">
                  <a16:creationId xmlns:a16="http://schemas.microsoft.com/office/drawing/2014/main" id="{09BC568F-1D5D-0245-B33D-5A3F5D9C719F}"/>
                </a:ext>
              </a:extLst>
            </p:cNvPr>
            <p:cNvSpPr/>
            <p:nvPr/>
          </p:nvSpPr>
          <p:spPr>
            <a:xfrm>
              <a:off x="4969336" y="3352625"/>
              <a:ext cx="7654613" cy="7641165"/>
            </a:xfrm>
            <a:custGeom>
              <a:avLst/>
              <a:gdLst/>
              <a:ahLst/>
              <a:cxnLst>
                <a:cxn ang="0">
                  <a:pos x="wd2" y="hd2"/>
                </a:cxn>
                <a:cxn ang="5400000">
                  <a:pos x="wd2" y="hd2"/>
                </a:cxn>
                <a:cxn ang="10800000">
                  <a:pos x="wd2" y="hd2"/>
                </a:cxn>
                <a:cxn ang="16200000">
                  <a:pos x="wd2" y="hd2"/>
                </a:cxn>
              </a:cxnLst>
              <a:rect l="0" t="0" r="r" b="b"/>
              <a:pathLst>
                <a:path w="19785" h="20551" extrusionOk="0">
                  <a:moveTo>
                    <a:pt x="1132" y="15023"/>
                  </a:moveTo>
                  <a:cubicBezTo>
                    <a:pt x="-848" y="11171"/>
                    <a:pt x="-221" y="6256"/>
                    <a:pt x="2933" y="3002"/>
                  </a:cubicBezTo>
                  <a:cubicBezTo>
                    <a:pt x="6807" y="-995"/>
                    <a:pt x="13053" y="-1007"/>
                    <a:pt x="16903" y="3002"/>
                  </a:cubicBezTo>
                  <a:cubicBezTo>
                    <a:pt x="20752" y="7009"/>
                    <a:pt x="20738" y="13504"/>
                    <a:pt x="16903" y="17539"/>
                  </a:cubicBezTo>
                  <a:cubicBezTo>
                    <a:pt x="14982" y="19560"/>
                    <a:pt x="12453" y="20593"/>
                    <a:pt x="9918" y="20549"/>
                  </a:cubicBezTo>
                </a:path>
              </a:pathLst>
            </a:custGeom>
            <a:noFill/>
            <a:ln w="63500" cap="flat">
              <a:solidFill>
                <a:schemeClr val="accent1">
                  <a:lumMod val="60000"/>
                  <a:lumOff val="40000"/>
                </a:schemeClr>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61758">
              <a:extLst>
                <a:ext uri="{FF2B5EF4-FFF2-40B4-BE49-F238E27FC236}">
                  <a16:creationId xmlns:a16="http://schemas.microsoft.com/office/drawing/2014/main" id="{CCF61186-2D6E-154F-87CE-F44AEF522914}"/>
                </a:ext>
              </a:extLst>
            </p:cNvPr>
            <p:cNvSpPr/>
            <p:nvPr/>
          </p:nvSpPr>
          <p:spPr>
            <a:xfrm>
              <a:off x="11185912" y="8157376"/>
              <a:ext cx="1764305" cy="1764305"/>
            </a:xfrm>
            <a:custGeom>
              <a:avLst/>
              <a:gdLst/>
              <a:ahLst/>
              <a:cxnLst>
                <a:cxn ang="0">
                  <a:pos x="wd2" y="hd2"/>
                </a:cxn>
                <a:cxn ang="5400000">
                  <a:pos x="wd2" y="hd2"/>
                </a:cxn>
                <a:cxn ang="10800000">
                  <a:pos x="wd2" y="hd2"/>
                </a:cxn>
                <a:cxn ang="16200000">
                  <a:pos x="wd2" y="hd2"/>
                </a:cxn>
              </a:cxnLst>
              <a:rect l="0" t="0" r="r" b="b"/>
              <a:pathLst>
                <a:path w="19484" h="19484" extrusionOk="0">
                  <a:moveTo>
                    <a:pt x="12263" y="19150"/>
                  </a:moveTo>
                  <a:cubicBezTo>
                    <a:pt x="7067" y="20542"/>
                    <a:pt x="1726" y="17459"/>
                    <a:pt x="334" y="12263"/>
                  </a:cubicBezTo>
                  <a:cubicBezTo>
                    <a:pt x="-1058" y="7067"/>
                    <a:pt x="2025" y="1726"/>
                    <a:pt x="7221" y="334"/>
                  </a:cubicBezTo>
                  <a:cubicBezTo>
                    <a:pt x="12417" y="-1058"/>
                    <a:pt x="17758" y="2025"/>
                    <a:pt x="19150" y="7221"/>
                  </a:cubicBezTo>
                  <a:cubicBezTo>
                    <a:pt x="20542" y="12417"/>
                    <a:pt x="17459" y="17758"/>
                    <a:pt x="12263" y="19150"/>
                  </a:cubicBezTo>
                  <a:close/>
                </a:path>
              </a:pathLst>
            </a:custGeom>
            <a:solidFill>
              <a:srgbClr val="FFFFFF"/>
            </a:solidFill>
            <a:ln w="63500" cap="flat">
              <a:solidFill>
                <a:schemeClr val="accent5"/>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61761">
              <a:extLst>
                <a:ext uri="{FF2B5EF4-FFF2-40B4-BE49-F238E27FC236}">
                  <a16:creationId xmlns:a16="http://schemas.microsoft.com/office/drawing/2014/main" id="{44EDD103-5CC8-C84E-B51C-2356E36EE7DB}"/>
                </a:ext>
              </a:extLst>
            </p:cNvPr>
            <p:cNvSpPr/>
            <p:nvPr/>
          </p:nvSpPr>
          <p:spPr>
            <a:xfrm>
              <a:off x="11185911" y="4397533"/>
              <a:ext cx="1764307" cy="1764305"/>
            </a:xfrm>
            <a:custGeom>
              <a:avLst/>
              <a:gdLst/>
              <a:ahLst/>
              <a:cxnLst>
                <a:cxn ang="0">
                  <a:pos x="wd2" y="hd2"/>
                </a:cxn>
                <a:cxn ang="5400000">
                  <a:pos x="wd2" y="hd2"/>
                </a:cxn>
                <a:cxn ang="10800000">
                  <a:pos x="wd2" y="hd2"/>
                </a:cxn>
                <a:cxn ang="16200000">
                  <a:pos x="wd2" y="hd2"/>
                </a:cxn>
              </a:cxnLst>
              <a:rect l="0" t="0" r="r" b="b"/>
              <a:pathLst>
                <a:path w="19484" h="19484" extrusionOk="0">
                  <a:moveTo>
                    <a:pt x="19150" y="12263"/>
                  </a:moveTo>
                  <a:cubicBezTo>
                    <a:pt x="17758" y="17459"/>
                    <a:pt x="12417" y="20542"/>
                    <a:pt x="7221" y="19150"/>
                  </a:cubicBezTo>
                  <a:cubicBezTo>
                    <a:pt x="2025" y="17758"/>
                    <a:pt x="-1058" y="12417"/>
                    <a:pt x="334" y="7221"/>
                  </a:cubicBezTo>
                  <a:cubicBezTo>
                    <a:pt x="1726" y="2025"/>
                    <a:pt x="7067" y="-1058"/>
                    <a:pt x="12263" y="334"/>
                  </a:cubicBezTo>
                  <a:cubicBezTo>
                    <a:pt x="17459" y="1726"/>
                    <a:pt x="20542" y="7067"/>
                    <a:pt x="19150" y="12263"/>
                  </a:cubicBezTo>
                  <a:close/>
                </a:path>
              </a:pathLst>
            </a:custGeom>
            <a:solidFill>
              <a:srgbClr val="FFFFFF"/>
            </a:solidFill>
            <a:ln w="63500" cap="flat">
              <a:solidFill>
                <a:schemeClr val="accent4"/>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61764">
              <a:extLst>
                <a:ext uri="{FF2B5EF4-FFF2-40B4-BE49-F238E27FC236}">
                  <a16:creationId xmlns:a16="http://schemas.microsoft.com/office/drawing/2014/main" id="{249718FD-60DB-B24C-9C45-F3A936FE435B}"/>
                </a:ext>
              </a:extLst>
            </p:cNvPr>
            <p:cNvSpPr/>
            <p:nvPr/>
          </p:nvSpPr>
          <p:spPr>
            <a:xfrm>
              <a:off x="4663053" y="8157376"/>
              <a:ext cx="1764305" cy="1764305"/>
            </a:xfrm>
            <a:custGeom>
              <a:avLst/>
              <a:gdLst/>
              <a:ahLst/>
              <a:cxnLst>
                <a:cxn ang="0">
                  <a:pos x="wd2" y="hd2"/>
                </a:cxn>
                <a:cxn ang="5400000">
                  <a:pos x="wd2" y="hd2"/>
                </a:cxn>
                <a:cxn ang="10800000">
                  <a:pos x="wd2" y="hd2"/>
                </a:cxn>
                <a:cxn ang="16200000">
                  <a:pos x="wd2" y="hd2"/>
                </a:cxn>
              </a:cxnLst>
              <a:rect l="0" t="0" r="r" b="b"/>
              <a:pathLst>
                <a:path w="19484" h="19484" extrusionOk="0">
                  <a:moveTo>
                    <a:pt x="334" y="7221"/>
                  </a:moveTo>
                  <a:cubicBezTo>
                    <a:pt x="1726" y="2025"/>
                    <a:pt x="7067" y="-1058"/>
                    <a:pt x="12263" y="334"/>
                  </a:cubicBezTo>
                  <a:cubicBezTo>
                    <a:pt x="17459" y="1726"/>
                    <a:pt x="20542" y="7067"/>
                    <a:pt x="19150" y="12263"/>
                  </a:cubicBezTo>
                  <a:cubicBezTo>
                    <a:pt x="17758" y="17459"/>
                    <a:pt x="12417" y="20542"/>
                    <a:pt x="7221" y="19150"/>
                  </a:cubicBezTo>
                  <a:cubicBezTo>
                    <a:pt x="2025" y="17758"/>
                    <a:pt x="-1058" y="12417"/>
                    <a:pt x="334" y="7221"/>
                  </a:cubicBezTo>
                  <a:close/>
                </a:path>
              </a:pathLst>
            </a:custGeom>
            <a:solidFill>
              <a:srgbClr val="FFFFFF"/>
            </a:solidFill>
            <a:ln w="63500" cap="flat">
              <a:solidFill>
                <a:schemeClr val="accent1"/>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61767">
              <a:extLst>
                <a:ext uri="{FF2B5EF4-FFF2-40B4-BE49-F238E27FC236}">
                  <a16:creationId xmlns:a16="http://schemas.microsoft.com/office/drawing/2014/main" id="{0E311734-DC23-224C-8BC1-26DE9568BC78}"/>
                </a:ext>
              </a:extLst>
            </p:cNvPr>
            <p:cNvSpPr/>
            <p:nvPr/>
          </p:nvSpPr>
          <p:spPr>
            <a:xfrm>
              <a:off x="4663052" y="4397533"/>
              <a:ext cx="1764307" cy="1764305"/>
            </a:xfrm>
            <a:custGeom>
              <a:avLst/>
              <a:gdLst/>
              <a:ahLst/>
              <a:cxnLst>
                <a:cxn ang="0">
                  <a:pos x="wd2" y="hd2"/>
                </a:cxn>
                <a:cxn ang="5400000">
                  <a:pos x="wd2" y="hd2"/>
                </a:cxn>
                <a:cxn ang="10800000">
                  <a:pos x="wd2" y="hd2"/>
                </a:cxn>
                <a:cxn ang="16200000">
                  <a:pos x="wd2" y="hd2"/>
                </a:cxn>
              </a:cxnLst>
              <a:rect l="0" t="0" r="r" b="b"/>
              <a:pathLst>
                <a:path w="19484" h="19484" extrusionOk="0">
                  <a:moveTo>
                    <a:pt x="7221" y="334"/>
                  </a:moveTo>
                  <a:cubicBezTo>
                    <a:pt x="12417" y="-1058"/>
                    <a:pt x="17758" y="2025"/>
                    <a:pt x="19150" y="7221"/>
                  </a:cubicBezTo>
                  <a:cubicBezTo>
                    <a:pt x="20542" y="12417"/>
                    <a:pt x="17459" y="17758"/>
                    <a:pt x="12263" y="19150"/>
                  </a:cubicBezTo>
                  <a:cubicBezTo>
                    <a:pt x="7067" y="20542"/>
                    <a:pt x="1726" y="17459"/>
                    <a:pt x="334" y="12263"/>
                  </a:cubicBezTo>
                  <a:cubicBezTo>
                    <a:pt x="-1058" y="7067"/>
                    <a:pt x="2025" y="1726"/>
                    <a:pt x="7221" y="334"/>
                  </a:cubicBezTo>
                  <a:close/>
                </a:path>
              </a:pathLst>
            </a:custGeom>
            <a:solidFill>
              <a:srgbClr val="FFFFFF"/>
            </a:solidFill>
            <a:ln w="63500" cap="flat">
              <a:solidFill>
                <a:schemeClr val="accent2"/>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61770">
              <a:extLst>
                <a:ext uri="{FF2B5EF4-FFF2-40B4-BE49-F238E27FC236}">
                  <a16:creationId xmlns:a16="http://schemas.microsoft.com/office/drawing/2014/main" id="{D610671A-8680-694C-B1AA-65037E622551}"/>
                </a:ext>
              </a:extLst>
            </p:cNvPr>
            <p:cNvSpPr/>
            <p:nvPr/>
          </p:nvSpPr>
          <p:spPr>
            <a:xfrm>
              <a:off x="7924702" y="2511748"/>
              <a:ext cx="1763867" cy="1763865"/>
            </a:xfrm>
            <a:prstGeom prst="ellipse">
              <a:avLst/>
            </a:prstGeom>
            <a:solidFill>
              <a:srgbClr val="FFFFFF"/>
            </a:solidFill>
            <a:ln w="63500" cap="flat">
              <a:solidFill>
                <a:schemeClr val="accent3"/>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61775">
              <a:extLst>
                <a:ext uri="{FF2B5EF4-FFF2-40B4-BE49-F238E27FC236}">
                  <a16:creationId xmlns:a16="http://schemas.microsoft.com/office/drawing/2014/main" id="{F24FD8B2-28E8-D745-8B0F-2E752E346CAF}"/>
                </a:ext>
              </a:extLst>
            </p:cNvPr>
            <p:cNvSpPr/>
            <p:nvPr/>
          </p:nvSpPr>
          <p:spPr>
            <a:xfrm>
              <a:off x="6178029" y="4806945"/>
              <a:ext cx="4574793" cy="6230760"/>
            </a:xfrm>
            <a:custGeom>
              <a:avLst/>
              <a:gdLst/>
              <a:ahLst/>
              <a:cxnLst>
                <a:cxn ang="0">
                  <a:pos x="wd2" y="hd2"/>
                </a:cxn>
                <a:cxn ang="5400000">
                  <a:pos x="wd2" y="hd2"/>
                </a:cxn>
                <a:cxn ang="10800000">
                  <a:pos x="wd2" y="hd2"/>
                </a:cxn>
                <a:cxn ang="16200000">
                  <a:pos x="wd2" y="hd2"/>
                </a:cxn>
              </a:cxnLst>
              <a:rect l="0" t="0" r="r" b="b"/>
              <a:pathLst>
                <a:path w="21600" h="21546" extrusionOk="0">
                  <a:moveTo>
                    <a:pt x="17350" y="4"/>
                  </a:moveTo>
                  <a:cubicBezTo>
                    <a:pt x="15346" y="-50"/>
                    <a:pt x="12893" y="481"/>
                    <a:pt x="12143" y="3198"/>
                  </a:cubicBezTo>
                  <a:cubicBezTo>
                    <a:pt x="13404" y="2330"/>
                    <a:pt x="14593" y="1937"/>
                    <a:pt x="15674" y="1843"/>
                  </a:cubicBezTo>
                  <a:cubicBezTo>
                    <a:pt x="16755" y="1749"/>
                    <a:pt x="17727" y="1954"/>
                    <a:pt x="18559" y="2287"/>
                  </a:cubicBezTo>
                  <a:cubicBezTo>
                    <a:pt x="18856" y="2058"/>
                    <a:pt x="19144" y="1794"/>
                    <a:pt x="19418" y="1488"/>
                  </a:cubicBezTo>
                  <a:cubicBezTo>
                    <a:pt x="19692" y="1182"/>
                    <a:pt x="19954" y="833"/>
                    <a:pt x="20195" y="440"/>
                  </a:cubicBezTo>
                  <a:cubicBezTo>
                    <a:pt x="20195" y="440"/>
                    <a:pt x="18908" y="45"/>
                    <a:pt x="17350" y="4"/>
                  </a:cubicBezTo>
                  <a:close/>
                  <a:moveTo>
                    <a:pt x="16116" y="2190"/>
                  </a:moveTo>
                  <a:cubicBezTo>
                    <a:pt x="15193" y="2171"/>
                    <a:pt x="14153" y="2307"/>
                    <a:pt x="13207" y="2871"/>
                  </a:cubicBezTo>
                  <a:cubicBezTo>
                    <a:pt x="12910" y="3049"/>
                    <a:pt x="12487" y="3324"/>
                    <a:pt x="11866" y="3908"/>
                  </a:cubicBezTo>
                  <a:cubicBezTo>
                    <a:pt x="10772" y="4937"/>
                    <a:pt x="10078" y="6240"/>
                    <a:pt x="9563" y="7634"/>
                  </a:cubicBezTo>
                  <a:cubicBezTo>
                    <a:pt x="9329" y="8269"/>
                    <a:pt x="9144" y="8908"/>
                    <a:pt x="9002" y="9551"/>
                  </a:cubicBezTo>
                  <a:cubicBezTo>
                    <a:pt x="8809" y="9253"/>
                    <a:pt x="8585" y="8973"/>
                    <a:pt x="8306" y="8734"/>
                  </a:cubicBezTo>
                  <a:cubicBezTo>
                    <a:pt x="7857" y="8350"/>
                    <a:pt x="7315" y="8069"/>
                    <a:pt x="6706" y="7953"/>
                  </a:cubicBezTo>
                  <a:cubicBezTo>
                    <a:pt x="6537" y="7920"/>
                    <a:pt x="6360" y="7901"/>
                    <a:pt x="6182" y="7891"/>
                  </a:cubicBezTo>
                  <a:cubicBezTo>
                    <a:pt x="6009" y="7881"/>
                    <a:pt x="5836" y="7880"/>
                    <a:pt x="5668" y="7883"/>
                  </a:cubicBezTo>
                  <a:cubicBezTo>
                    <a:pt x="5066" y="7897"/>
                    <a:pt x="4452" y="8017"/>
                    <a:pt x="3908" y="8217"/>
                  </a:cubicBezTo>
                  <a:cubicBezTo>
                    <a:pt x="3658" y="8309"/>
                    <a:pt x="3419" y="8418"/>
                    <a:pt x="3212" y="8557"/>
                  </a:cubicBezTo>
                  <a:cubicBezTo>
                    <a:pt x="3016" y="8688"/>
                    <a:pt x="2850" y="8842"/>
                    <a:pt x="2704" y="9005"/>
                  </a:cubicBezTo>
                  <a:cubicBezTo>
                    <a:pt x="2562" y="9162"/>
                    <a:pt x="2437" y="9326"/>
                    <a:pt x="2327" y="9497"/>
                  </a:cubicBezTo>
                  <a:cubicBezTo>
                    <a:pt x="2222" y="9659"/>
                    <a:pt x="2132" y="9826"/>
                    <a:pt x="2055" y="9997"/>
                  </a:cubicBezTo>
                  <a:cubicBezTo>
                    <a:pt x="1987" y="10151"/>
                    <a:pt x="1929" y="10307"/>
                    <a:pt x="1884" y="10466"/>
                  </a:cubicBezTo>
                  <a:cubicBezTo>
                    <a:pt x="1849" y="10589"/>
                    <a:pt x="1821" y="10714"/>
                    <a:pt x="1800" y="10840"/>
                  </a:cubicBezTo>
                  <a:cubicBezTo>
                    <a:pt x="1787" y="10918"/>
                    <a:pt x="1776" y="10996"/>
                    <a:pt x="1768" y="11074"/>
                  </a:cubicBezTo>
                  <a:cubicBezTo>
                    <a:pt x="1767" y="11081"/>
                    <a:pt x="1758" y="11195"/>
                    <a:pt x="1758" y="11195"/>
                  </a:cubicBezTo>
                  <a:cubicBezTo>
                    <a:pt x="3834" y="11185"/>
                    <a:pt x="5069" y="10646"/>
                    <a:pt x="5803" y="10016"/>
                  </a:cubicBezTo>
                  <a:cubicBezTo>
                    <a:pt x="6554" y="9370"/>
                    <a:pt x="6783" y="8631"/>
                    <a:pt x="6851" y="8266"/>
                  </a:cubicBezTo>
                  <a:cubicBezTo>
                    <a:pt x="7475" y="8475"/>
                    <a:pt x="8002" y="8816"/>
                    <a:pt x="8364" y="9244"/>
                  </a:cubicBezTo>
                  <a:cubicBezTo>
                    <a:pt x="8630" y="9559"/>
                    <a:pt x="8797" y="9912"/>
                    <a:pt x="8859" y="10276"/>
                  </a:cubicBezTo>
                  <a:cubicBezTo>
                    <a:pt x="8629" y="11650"/>
                    <a:pt x="8604" y="13031"/>
                    <a:pt x="8793" y="14397"/>
                  </a:cubicBezTo>
                  <a:cubicBezTo>
                    <a:pt x="9116" y="16720"/>
                    <a:pt x="10047" y="18990"/>
                    <a:pt x="11552" y="21084"/>
                  </a:cubicBezTo>
                  <a:cubicBezTo>
                    <a:pt x="11600" y="21133"/>
                    <a:pt x="11648" y="21180"/>
                    <a:pt x="11697" y="21229"/>
                  </a:cubicBezTo>
                  <a:cubicBezTo>
                    <a:pt x="11783" y="21314"/>
                    <a:pt x="11874" y="21400"/>
                    <a:pt x="11995" y="21458"/>
                  </a:cubicBezTo>
                  <a:cubicBezTo>
                    <a:pt x="12063" y="21491"/>
                    <a:pt x="12138" y="21513"/>
                    <a:pt x="12216" y="21528"/>
                  </a:cubicBezTo>
                  <a:cubicBezTo>
                    <a:pt x="12315" y="21546"/>
                    <a:pt x="12418" y="21550"/>
                    <a:pt x="12519" y="21541"/>
                  </a:cubicBezTo>
                  <a:cubicBezTo>
                    <a:pt x="12596" y="21525"/>
                    <a:pt x="12650" y="21477"/>
                    <a:pt x="12662" y="21420"/>
                  </a:cubicBezTo>
                  <a:cubicBezTo>
                    <a:pt x="12674" y="21359"/>
                    <a:pt x="12634" y="21300"/>
                    <a:pt x="12562" y="21269"/>
                  </a:cubicBezTo>
                  <a:cubicBezTo>
                    <a:pt x="12471" y="21256"/>
                    <a:pt x="12386" y="21228"/>
                    <a:pt x="12311" y="21188"/>
                  </a:cubicBezTo>
                  <a:cubicBezTo>
                    <a:pt x="12198" y="21128"/>
                    <a:pt x="12116" y="21043"/>
                    <a:pt x="12037" y="20958"/>
                  </a:cubicBezTo>
                  <a:cubicBezTo>
                    <a:pt x="11945" y="20859"/>
                    <a:pt x="11856" y="20759"/>
                    <a:pt x="11766" y="20657"/>
                  </a:cubicBezTo>
                  <a:cubicBezTo>
                    <a:pt x="10612" y="19018"/>
                    <a:pt x="9815" y="17271"/>
                    <a:pt x="9394" y="15478"/>
                  </a:cubicBezTo>
                  <a:cubicBezTo>
                    <a:pt x="9574" y="15251"/>
                    <a:pt x="9800" y="15046"/>
                    <a:pt x="10071" y="14873"/>
                  </a:cubicBezTo>
                  <a:cubicBezTo>
                    <a:pt x="10191" y="14798"/>
                    <a:pt x="10318" y="14729"/>
                    <a:pt x="10451" y="14667"/>
                  </a:cubicBezTo>
                  <a:cubicBezTo>
                    <a:pt x="10955" y="14880"/>
                    <a:pt x="12066" y="15221"/>
                    <a:pt x="13363" y="15041"/>
                  </a:cubicBezTo>
                  <a:cubicBezTo>
                    <a:pt x="14460" y="14889"/>
                    <a:pt x="15649" y="14364"/>
                    <a:pt x="16535" y="13113"/>
                  </a:cubicBezTo>
                  <a:cubicBezTo>
                    <a:pt x="16403" y="13056"/>
                    <a:pt x="15270" y="12620"/>
                    <a:pt x="14029" y="12588"/>
                  </a:cubicBezTo>
                  <a:cubicBezTo>
                    <a:pt x="13686" y="12580"/>
                    <a:pt x="13337" y="12601"/>
                    <a:pt x="12994" y="12662"/>
                  </a:cubicBezTo>
                  <a:cubicBezTo>
                    <a:pt x="12060" y="12828"/>
                    <a:pt x="11175" y="13308"/>
                    <a:pt x="10438" y="14296"/>
                  </a:cubicBezTo>
                  <a:cubicBezTo>
                    <a:pt x="10253" y="14387"/>
                    <a:pt x="10076" y="14487"/>
                    <a:pt x="9911" y="14596"/>
                  </a:cubicBezTo>
                  <a:cubicBezTo>
                    <a:pt x="9689" y="14741"/>
                    <a:pt x="9493" y="14903"/>
                    <a:pt x="9312" y="15076"/>
                  </a:cubicBezTo>
                  <a:cubicBezTo>
                    <a:pt x="9290" y="14965"/>
                    <a:pt x="9264" y="14854"/>
                    <a:pt x="9244" y="14742"/>
                  </a:cubicBezTo>
                  <a:cubicBezTo>
                    <a:pt x="8825" y="12365"/>
                    <a:pt x="9060" y="9927"/>
                    <a:pt x="9961" y="7573"/>
                  </a:cubicBezTo>
                  <a:cubicBezTo>
                    <a:pt x="10220" y="6895"/>
                    <a:pt x="10527" y="6227"/>
                    <a:pt x="10920" y="5602"/>
                  </a:cubicBezTo>
                  <a:cubicBezTo>
                    <a:pt x="11303" y="4994"/>
                    <a:pt x="11766" y="4431"/>
                    <a:pt x="12306" y="3935"/>
                  </a:cubicBezTo>
                  <a:cubicBezTo>
                    <a:pt x="12736" y="4317"/>
                    <a:pt x="13721" y="5058"/>
                    <a:pt x="15205" y="5461"/>
                  </a:cubicBezTo>
                  <a:cubicBezTo>
                    <a:pt x="16782" y="5891"/>
                    <a:pt x="18911" y="5933"/>
                    <a:pt x="21600" y="4850"/>
                  </a:cubicBezTo>
                  <a:cubicBezTo>
                    <a:pt x="21577" y="4818"/>
                    <a:pt x="20437" y="3389"/>
                    <a:pt x="18527" y="2655"/>
                  </a:cubicBezTo>
                  <a:cubicBezTo>
                    <a:pt x="17814" y="2381"/>
                    <a:pt x="17002" y="2208"/>
                    <a:pt x="16116" y="2190"/>
                  </a:cubicBezTo>
                  <a:close/>
                  <a:moveTo>
                    <a:pt x="4003" y="8071"/>
                  </a:moveTo>
                  <a:cubicBezTo>
                    <a:pt x="3391" y="8139"/>
                    <a:pt x="2551" y="8306"/>
                    <a:pt x="1784" y="8706"/>
                  </a:cubicBezTo>
                  <a:cubicBezTo>
                    <a:pt x="1017" y="9105"/>
                    <a:pt x="322" y="9737"/>
                    <a:pt x="0" y="10740"/>
                  </a:cubicBezTo>
                  <a:cubicBezTo>
                    <a:pt x="0" y="10740"/>
                    <a:pt x="157" y="10756"/>
                    <a:pt x="414" y="10761"/>
                  </a:cubicBezTo>
                  <a:cubicBezTo>
                    <a:pt x="670" y="10766"/>
                    <a:pt x="1026" y="10759"/>
                    <a:pt x="1428" y="10713"/>
                  </a:cubicBezTo>
                  <a:cubicBezTo>
                    <a:pt x="1507" y="10332"/>
                    <a:pt x="1684" y="9776"/>
                    <a:pt x="2074" y="9261"/>
                  </a:cubicBezTo>
                  <a:cubicBezTo>
                    <a:pt x="2464" y="8747"/>
                    <a:pt x="3067" y="8275"/>
                    <a:pt x="4003" y="8071"/>
                  </a:cubicBezTo>
                  <a:close/>
                </a:path>
              </a:pathLst>
            </a:custGeom>
            <a:solidFill>
              <a:schemeClr val="accent1">
                <a:lumMod val="60000"/>
                <a:lumOff val="4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27" name="TextBox 26">
            <a:extLst>
              <a:ext uri="{FF2B5EF4-FFF2-40B4-BE49-F238E27FC236}">
                <a16:creationId xmlns:a16="http://schemas.microsoft.com/office/drawing/2014/main" id="{A4CF1EDD-10BF-B642-B504-89CBC37C9AB9}"/>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8" name="TextBox 27">
            <a:extLst>
              <a:ext uri="{FF2B5EF4-FFF2-40B4-BE49-F238E27FC236}">
                <a16:creationId xmlns:a16="http://schemas.microsoft.com/office/drawing/2014/main" id="{04F9A001-001B-9443-AD1C-94913EB78EC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9" name="Freeform 28">
            <a:extLst>
              <a:ext uri="{FF2B5EF4-FFF2-40B4-BE49-F238E27FC236}">
                <a16:creationId xmlns:a16="http://schemas.microsoft.com/office/drawing/2014/main" id="{426C11B2-FC2D-7F49-B87A-BE88C019964D}"/>
              </a:ext>
            </a:extLst>
          </p:cNvPr>
          <p:cNvSpPr>
            <a:spLocks noChangeArrowheads="1"/>
          </p:cNvSpPr>
          <p:nvPr/>
        </p:nvSpPr>
        <p:spPr bwMode="auto">
          <a:xfrm>
            <a:off x="17141933" y="3361543"/>
            <a:ext cx="1073699" cy="1088101"/>
          </a:xfrm>
          <a:custGeom>
            <a:avLst/>
            <a:gdLst>
              <a:gd name="connsiteX0" fmla="*/ 76884 w 591777"/>
              <a:gd name="connsiteY0" fmla="*/ 530225 h 599715"/>
              <a:gd name="connsiteX1" fmla="*/ 176397 w 591777"/>
              <a:gd name="connsiteY1" fmla="*/ 530225 h 599715"/>
              <a:gd name="connsiteX2" fmla="*/ 185378 w 591777"/>
              <a:gd name="connsiteY2" fmla="*/ 539563 h 599715"/>
              <a:gd name="connsiteX3" fmla="*/ 176397 w 591777"/>
              <a:gd name="connsiteY3" fmla="*/ 548902 h 599715"/>
              <a:gd name="connsiteX4" fmla="*/ 76884 w 591777"/>
              <a:gd name="connsiteY4" fmla="*/ 548902 h 599715"/>
              <a:gd name="connsiteX5" fmla="*/ 68262 w 591777"/>
              <a:gd name="connsiteY5" fmla="*/ 539563 h 599715"/>
              <a:gd name="connsiteX6" fmla="*/ 76884 w 591777"/>
              <a:gd name="connsiteY6" fmla="*/ 530225 h 599715"/>
              <a:gd name="connsiteX7" fmla="*/ 76852 w 591777"/>
              <a:gd name="connsiteY7" fmla="*/ 485775 h 599715"/>
              <a:gd name="connsiteX8" fmla="*/ 193894 w 591777"/>
              <a:gd name="connsiteY8" fmla="*/ 485775 h 599715"/>
              <a:gd name="connsiteX9" fmla="*/ 202842 w 591777"/>
              <a:gd name="connsiteY9" fmla="*/ 495487 h 599715"/>
              <a:gd name="connsiteX10" fmla="*/ 193894 w 591777"/>
              <a:gd name="connsiteY10" fmla="*/ 504452 h 599715"/>
              <a:gd name="connsiteX11" fmla="*/ 76852 w 591777"/>
              <a:gd name="connsiteY11" fmla="*/ 504452 h 599715"/>
              <a:gd name="connsiteX12" fmla="*/ 68262 w 591777"/>
              <a:gd name="connsiteY12" fmla="*/ 495487 h 599715"/>
              <a:gd name="connsiteX13" fmla="*/ 76852 w 591777"/>
              <a:gd name="connsiteY13" fmla="*/ 485775 h 599715"/>
              <a:gd name="connsiteX14" fmla="*/ 76917 w 591777"/>
              <a:gd name="connsiteY14" fmla="*/ 439737 h 599715"/>
              <a:gd name="connsiteX15" fmla="*/ 212874 w 591777"/>
              <a:gd name="connsiteY15" fmla="*/ 439737 h 599715"/>
              <a:gd name="connsiteX16" fmla="*/ 221889 w 591777"/>
              <a:gd name="connsiteY16" fmla="*/ 449075 h 599715"/>
              <a:gd name="connsiteX17" fmla="*/ 212874 w 591777"/>
              <a:gd name="connsiteY17" fmla="*/ 458414 h 599715"/>
              <a:gd name="connsiteX18" fmla="*/ 76917 w 591777"/>
              <a:gd name="connsiteY18" fmla="*/ 458414 h 599715"/>
              <a:gd name="connsiteX19" fmla="*/ 68262 w 591777"/>
              <a:gd name="connsiteY19" fmla="*/ 449075 h 599715"/>
              <a:gd name="connsiteX20" fmla="*/ 76917 w 591777"/>
              <a:gd name="connsiteY20" fmla="*/ 439737 h 599715"/>
              <a:gd name="connsiteX21" fmla="*/ 35996 w 591777"/>
              <a:gd name="connsiteY21" fmla="*/ 410976 h 599715"/>
              <a:gd name="connsiteX22" fmla="*/ 35996 w 591777"/>
              <a:gd name="connsiteY22" fmla="*/ 581706 h 599715"/>
              <a:gd name="connsiteX23" fmla="*/ 188980 w 591777"/>
              <a:gd name="connsiteY23" fmla="*/ 581706 h 599715"/>
              <a:gd name="connsiteX24" fmla="*/ 260252 w 591777"/>
              <a:gd name="connsiteY24" fmla="*/ 410976 h 599715"/>
              <a:gd name="connsiteX25" fmla="*/ 132790 w 591777"/>
              <a:gd name="connsiteY25" fmla="*/ 354432 h 599715"/>
              <a:gd name="connsiteX26" fmla="*/ 145863 w 591777"/>
              <a:gd name="connsiteY26" fmla="*/ 354432 h 599715"/>
              <a:gd name="connsiteX27" fmla="*/ 148852 w 591777"/>
              <a:gd name="connsiteY27" fmla="*/ 360542 h 599715"/>
              <a:gd name="connsiteX28" fmla="*/ 145863 w 591777"/>
              <a:gd name="connsiteY28" fmla="*/ 367012 h 599715"/>
              <a:gd name="connsiteX29" fmla="*/ 139140 w 591777"/>
              <a:gd name="connsiteY29" fmla="*/ 369528 h 599715"/>
              <a:gd name="connsiteX30" fmla="*/ 132790 w 591777"/>
              <a:gd name="connsiteY30" fmla="*/ 367012 h 599715"/>
              <a:gd name="connsiteX31" fmla="*/ 130175 w 591777"/>
              <a:gd name="connsiteY31" fmla="*/ 360542 h 599715"/>
              <a:gd name="connsiteX32" fmla="*/ 132790 w 591777"/>
              <a:gd name="connsiteY32" fmla="*/ 354432 h 599715"/>
              <a:gd name="connsiteX33" fmla="*/ 139140 w 591777"/>
              <a:gd name="connsiteY33" fmla="*/ 312737 h 599715"/>
              <a:gd name="connsiteX34" fmla="*/ 148852 w 591777"/>
              <a:gd name="connsiteY34" fmla="*/ 322075 h 599715"/>
              <a:gd name="connsiteX35" fmla="*/ 139140 w 591777"/>
              <a:gd name="connsiteY35" fmla="*/ 331413 h 599715"/>
              <a:gd name="connsiteX36" fmla="*/ 130175 w 591777"/>
              <a:gd name="connsiteY36" fmla="*/ 322075 h 599715"/>
              <a:gd name="connsiteX37" fmla="*/ 139140 w 591777"/>
              <a:gd name="connsiteY37" fmla="*/ 312737 h 599715"/>
              <a:gd name="connsiteX38" fmla="*/ 132790 w 591777"/>
              <a:gd name="connsiteY38" fmla="*/ 276347 h 599715"/>
              <a:gd name="connsiteX39" fmla="*/ 145863 w 591777"/>
              <a:gd name="connsiteY39" fmla="*/ 276347 h 599715"/>
              <a:gd name="connsiteX40" fmla="*/ 148852 w 591777"/>
              <a:gd name="connsiteY40" fmla="*/ 282941 h 599715"/>
              <a:gd name="connsiteX41" fmla="*/ 145863 w 591777"/>
              <a:gd name="connsiteY41" fmla="*/ 289169 h 599715"/>
              <a:gd name="connsiteX42" fmla="*/ 139140 w 591777"/>
              <a:gd name="connsiteY42" fmla="*/ 291733 h 599715"/>
              <a:gd name="connsiteX43" fmla="*/ 132790 w 591777"/>
              <a:gd name="connsiteY43" fmla="*/ 289169 h 599715"/>
              <a:gd name="connsiteX44" fmla="*/ 130175 w 591777"/>
              <a:gd name="connsiteY44" fmla="*/ 282941 h 599715"/>
              <a:gd name="connsiteX45" fmla="*/ 132790 w 591777"/>
              <a:gd name="connsiteY45" fmla="*/ 276347 h 599715"/>
              <a:gd name="connsiteX46" fmla="*/ 92870 w 591777"/>
              <a:gd name="connsiteY46" fmla="*/ 258616 h 599715"/>
              <a:gd name="connsiteX47" fmla="*/ 92870 w 591777"/>
              <a:gd name="connsiteY47" fmla="*/ 392967 h 599715"/>
              <a:gd name="connsiteX48" fmla="*/ 264932 w 591777"/>
              <a:gd name="connsiteY48" fmla="*/ 392967 h 599715"/>
              <a:gd name="connsiteX49" fmla="*/ 275371 w 591777"/>
              <a:gd name="connsiteY49" fmla="*/ 334976 h 599715"/>
              <a:gd name="connsiteX50" fmla="*/ 194379 w 591777"/>
              <a:gd name="connsiteY50" fmla="*/ 334976 h 599715"/>
              <a:gd name="connsiteX51" fmla="*/ 185380 w 591777"/>
              <a:gd name="connsiteY51" fmla="*/ 325971 h 599715"/>
              <a:gd name="connsiteX52" fmla="*/ 185380 w 591777"/>
              <a:gd name="connsiteY52" fmla="*/ 258616 h 599715"/>
              <a:gd name="connsiteX53" fmla="*/ 297688 w 591777"/>
              <a:gd name="connsiteY53" fmla="*/ 247810 h 599715"/>
              <a:gd name="connsiteX54" fmla="*/ 209858 w 591777"/>
              <a:gd name="connsiteY54" fmla="*/ 581706 h 599715"/>
              <a:gd name="connsiteX55" fmla="*/ 567300 w 591777"/>
              <a:gd name="connsiteY55" fmla="*/ 581706 h 599715"/>
              <a:gd name="connsiteX56" fmla="*/ 479469 w 591777"/>
              <a:gd name="connsiteY56" fmla="*/ 247810 h 599715"/>
              <a:gd name="connsiteX57" fmla="*/ 282930 w 591777"/>
              <a:gd name="connsiteY57" fmla="*/ 154521 h 599715"/>
              <a:gd name="connsiteX58" fmla="*/ 296609 w 591777"/>
              <a:gd name="connsiteY58" fmla="*/ 229800 h 599715"/>
              <a:gd name="connsiteX59" fmla="*/ 480549 w 591777"/>
              <a:gd name="connsiteY59" fmla="*/ 229800 h 599715"/>
              <a:gd name="connsiteX60" fmla="*/ 494228 w 591777"/>
              <a:gd name="connsiteY60" fmla="*/ 154521 h 599715"/>
              <a:gd name="connsiteX61" fmla="*/ 329005 w 591777"/>
              <a:gd name="connsiteY61" fmla="*/ 18009 h 599715"/>
              <a:gd name="connsiteX62" fmla="*/ 308847 w 591777"/>
              <a:gd name="connsiteY62" fmla="*/ 38540 h 599715"/>
              <a:gd name="connsiteX63" fmla="*/ 328645 w 591777"/>
              <a:gd name="connsiteY63" fmla="*/ 58711 h 599715"/>
              <a:gd name="connsiteX64" fmla="*/ 329725 w 591777"/>
              <a:gd name="connsiteY64" fmla="*/ 58711 h 599715"/>
              <a:gd name="connsiteX65" fmla="*/ 336564 w 591777"/>
              <a:gd name="connsiteY65" fmla="*/ 61592 h 599715"/>
              <a:gd name="connsiteX66" fmla="*/ 338724 w 591777"/>
              <a:gd name="connsiteY66" fmla="*/ 68796 h 599715"/>
              <a:gd name="connsiteX67" fmla="*/ 338004 w 591777"/>
              <a:gd name="connsiteY67" fmla="*/ 72758 h 599715"/>
              <a:gd name="connsiteX68" fmla="*/ 361402 w 591777"/>
              <a:gd name="connsiteY68" fmla="*/ 100493 h 599715"/>
              <a:gd name="connsiteX69" fmla="*/ 368241 w 591777"/>
              <a:gd name="connsiteY69" fmla="*/ 105175 h 599715"/>
              <a:gd name="connsiteX70" fmla="*/ 367881 w 591777"/>
              <a:gd name="connsiteY70" fmla="*/ 113459 h 599715"/>
              <a:gd name="connsiteX71" fmla="*/ 362122 w 591777"/>
              <a:gd name="connsiteY71" fmla="*/ 135071 h 599715"/>
              <a:gd name="connsiteX72" fmla="*/ 362122 w 591777"/>
              <a:gd name="connsiteY72" fmla="*/ 136511 h 599715"/>
              <a:gd name="connsiteX73" fmla="*/ 451032 w 591777"/>
              <a:gd name="connsiteY73" fmla="*/ 136511 h 599715"/>
              <a:gd name="connsiteX74" fmla="*/ 451032 w 591777"/>
              <a:gd name="connsiteY74" fmla="*/ 135071 h 599715"/>
              <a:gd name="connsiteX75" fmla="*/ 406397 w 591777"/>
              <a:gd name="connsiteY75" fmla="*/ 90767 h 599715"/>
              <a:gd name="connsiteX76" fmla="*/ 402797 w 591777"/>
              <a:gd name="connsiteY76" fmla="*/ 91128 h 599715"/>
              <a:gd name="connsiteX77" fmla="*/ 394878 w 591777"/>
              <a:gd name="connsiteY77" fmla="*/ 87886 h 599715"/>
              <a:gd name="connsiteX78" fmla="*/ 393438 w 591777"/>
              <a:gd name="connsiteY78" fmla="*/ 79602 h 599715"/>
              <a:gd name="connsiteX79" fmla="*/ 394518 w 591777"/>
              <a:gd name="connsiteY79" fmla="*/ 72758 h 599715"/>
              <a:gd name="connsiteX80" fmla="*/ 366441 w 591777"/>
              <a:gd name="connsiteY80" fmla="*/ 44303 h 599715"/>
              <a:gd name="connsiteX81" fmla="*/ 360322 w 591777"/>
              <a:gd name="connsiteY81" fmla="*/ 45384 h 599715"/>
              <a:gd name="connsiteX82" fmla="*/ 352763 w 591777"/>
              <a:gd name="connsiteY82" fmla="*/ 43583 h 599715"/>
              <a:gd name="connsiteX83" fmla="*/ 349163 w 591777"/>
              <a:gd name="connsiteY83" fmla="*/ 37099 h 599715"/>
              <a:gd name="connsiteX84" fmla="*/ 329005 w 591777"/>
              <a:gd name="connsiteY84" fmla="*/ 18009 h 599715"/>
              <a:gd name="connsiteX85" fmla="*/ 329005 w 591777"/>
              <a:gd name="connsiteY85" fmla="*/ 0 h 599715"/>
              <a:gd name="connsiteX86" fmla="*/ 365361 w 591777"/>
              <a:gd name="connsiteY86" fmla="*/ 26654 h 599715"/>
              <a:gd name="connsiteX87" fmla="*/ 412156 w 591777"/>
              <a:gd name="connsiteY87" fmla="*/ 72758 h 599715"/>
              <a:gd name="connsiteX88" fmla="*/ 412156 w 591777"/>
              <a:gd name="connsiteY88" fmla="*/ 73118 h 599715"/>
              <a:gd name="connsiteX89" fmla="*/ 468670 w 591777"/>
              <a:gd name="connsiteY89" fmla="*/ 135071 h 599715"/>
              <a:gd name="connsiteX90" fmla="*/ 468670 w 591777"/>
              <a:gd name="connsiteY90" fmla="*/ 136511 h 599715"/>
              <a:gd name="connsiteX91" fmla="*/ 506466 w 591777"/>
              <a:gd name="connsiteY91" fmla="*/ 136511 h 599715"/>
              <a:gd name="connsiteX92" fmla="*/ 514025 w 591777"/>
              <a:gd name="connsiteY92" fmla="*/ 140473 h 599715"/>
              <a:gd name="connsiteX93" fmla="*/ 514745 w 591777"/>
              <a:gd name="connsiteY93" fmla="*/ 148758 h 599715"/>
              <a:gd name="connsiteX94" fmla="*/ 590697 w 591777"/>
              <a:gd name="connsiteY94" fmla="*/ 586028 h 599715"/>
              <a:gd name="connsiteX95" fmla="*/ 590697 w 591777"/>
              <a:gd name="connsiteY95" fmla="*/ 586748 h 599715"/>
              <a:gd name="connsiteX96" fmla="*/ 591057 w 591777"/>
              <a:gd name="connsiteY96" fmla="*/ 587469 h 599715"/>
              <a:gd name="connsiteX97" fmla="*/ 591777 w 591777"/>
              <a:gd name="connsiteY97" fmla="*/ 590350 h 599715"/>
              <a:gd name="connsiteX98" fmla="*/ 591057 w 591777"/>
              <a:gd name="connsiteY98" fmla="*/ 593592 h 599715"/>
              <a:gd name="connsiteX99" fmla="*/ 590697 w 591777"/>
              <a:gd name="connsiteY99" fmla="*/ 594312 h 599715"/>
              <a:gd name="connsiteX100" fmla="*/ 590697 w 591777"/>
              <a:gd name="connsiteY100" fmla="*/ 595033 h 599715"/>
              <a:gd name="connsiteX101" fmla="*/ 589257 w 591777"/>
              <a:gd name="connsiteY101" fmla="*/ 596834 h 599715"/>
              <a:gd name="connsiteX102" fmla="*/ 586378 w 591777"/>
              <a:gd name="connsiteY102" fmla="*/ 598634 h 599715"/>
              <a:gd name="connsiteX103" fmla="*/ 586018 w 591777"/>
              <a:gd name="connsiteY103" fmla="*/ 598995 h 599715"/>
              <a:gd name="connsiteX104" fmla="*/ 582778 w 591777"/>
              <a:gd name="connsiteY104" fmla="*/ 599715 h 599715"/>
              <a:gd name="connsiteX105" fmla="*/ 202659 w 591777"/>
              <a:gd name="connsiteY105" fmla="*/ 599715 h 599715"/>
              <a:gd name="connsiteX106" fmla="*/ 194379 w 591777"/>
              <a:gd name="connsiteY106" fmla="*/ 599715 h 599715"/>
              <a:gd name="connsiteX107" fmla="*/ 26997 w 591777"/>
              <a:gd name="connsiteY107" fmla="*/ 599715 h 599715"/>
              <a:gd name="connsiteX108" fmla="*/ 8999 w 591777"/>
              <a:gd name="connsiteY108" fmla="*/ 599715 h 599715"/>
              <a:gd name="connsiteX109" fmla="*/ 0 w 591777"/>
              <a:gd name="connsiteY109" fmla="*/ 590350 h 599715"/>
              <a:gd name="connsiteX110" fmla="*/ 8999 w 591777"/>
              <a:gd name="connsiteY110" fmla="*/ 581706 h 599715"/>
              <a:gd name="connsiteX111" fmla="*/ 17998 w 591777"/>
              <a:gd name="connsiteY111" fmla="*/ 581706 h 599715"/>
              <a:gd name="connsiteX112" fmla="*/ 17998 w 591777"/>
              <a:gd name="connsiteY112" fmla="*/ 402331 h 599715"/>
              <a:gd name="connsiteX113" fmla="*/ 26997 w 591777"/>
              <a:gd name="connsiteY113" fmla="*/ 392967 h 599715"/>
              <a:gd name="connsiteX114" fmla="*/ 74872 w 591777"/>
              <a:gd name="connsiteY114" fmla="*/ 392967 h 599715"/>
              <a:gd name="connsiteX115" fmla="*/ 74872 w 591777"/>
              <a:gd name="connsiteY115" fmla="*/ 258616 h 599715"/>
              <a:gd name="connsiteX116" fmla="*/ 67313 w 591777"/>
              <a:gd name="connsiteY116" fmla="*/ 258616 h 599715"/>
              <a:gd name="connsiteX117" fmla="*/ 58314 w 591777"/>
              <a:gd name="connsiteY117" fmla="*/ 249971 h 599715"/>
              <a:gd name="connsiteX118" fmla="*/ 67313 w 591777"/>
              <a:gd name="connsiteY118" fmla="*/ 240606 h 599715"/>
              <a:gd name="connsiteX119" fmla="*/ 83511 w 591777"/>
              <a:gd name="connsiteY119" fmla="*/ 240606 h 599715"/>
              <a:gd name="connsiteX120" fmla="*/ 194379 w 591777"/>
              <a:gd name="connsiteY120" fmla="*/ 240606 h 599715"/>
              <a:gd name="connsiteX121" fmla="*/ 210578 w 591777"/>
              <a:gd name="connsiteY121" fmla="*/ 240606 h 599715"/>
              <a:gd name="connsiteX122" fmla="*/ 219577 w 591777"/>
              <a:gd name="connsiteY122" fmla="*/ 249971 h 599715"/>
              <a:gd name="connsiteX123" fmla="*/ 210578 w 591777"/>
              <a:gd name="connsiteY123" fmla="*/ 258616 h 599715"/>
              <a:gd name="connsiteX124" fmla="*/ 203378 w 591777"/>
              <a:gd name="connsiteY124" fmla="*/ 258616 h 599715"/>
              <a:gd name="connsiteX125" fmla="*/ 203378 w 591777"/>
              <a:gd name="connsiteY125" fmla="*/ 316966 h 599715"/>
              <a:gd name="connsiteX126" fmla="*/ 277171 w 591777"/>
              <a:gd name="connsiteY126" fmla="*/ 316966 h 599715"/>
              <a:gd name="connsiteX127" fmla="*/ 262052 w 591777"/>
              <a:gd name="connsiteY127" fmla="*/ 148758 h 599715"/>
              <a:gd name="connsiteX128" fmla="*/ 263132 w 591777"/>
              <a:gd name="connsiteY128" fmla="*/ 140473 h 599715"/>
              <a:gd name="connsiteX129" fmla="*/ 270331 w 591777"/>
              <a:gd name="connsiteY129" fmla="*/ 136511 h 599715"/>
              <a:gd name="connsiteX130" fmla="*/ 344483 w 591777"/>
              <a:gd name="connsiteY130" fmla="*/ 136511 h 599715"/>
              <a:gd name="connsiteX131" fmla="*/ 344123 w 591777"/>
              <a:gd name="connsiteY131" fmla="*/ 135071 h 599715"/>
              <a:gd name="connsiteX132" fmla="*/ 347723 w 591777"/>
              <a:gd name="connsiteY132" fmla="*/ 114900 h 599715"/>
              <a:gd name="connsiteX133" fmla="*/ 320006 w 591777"/>
              <a:gd name="connsiteY133" fmla="*/ 75639 h 599715"/>
              <a:gd name="connsiteX134" fmla="*/ 290849 w 591777"/>
              <a:gd name="connsiteY134" fmla="*/ 38540 h 599715"/>
              <a:gd name="connsiteX135" fmla="*/ 329005 w 591777"/>
              <a:gd name="connsiteY135"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591777" h="599715">
                <a:moveTo>
                  <a:pt x="76884" y="530225"/>
                </a:moveTo>
                <a:lnTo>
                  <a:pt x="176397" y="530225"/>
                </a:lnTo>
                <a:cubicBezTo>
                  <a:pt x="181426" y="530225"/>
                  <a:pt x="185378" y="534334"/>
                  <a:pt x="185378" y="539563"/>
                </a:cubicBezTo>
                <a:cubicBezTo>
                  <a:pt x="185378" y="544793"/>
                  <a:pt x="181426" y="548902"/>
                  <a:pt x="176397" y="548902"/>
                </a:cubicBezTo>
                <a:lnTo>
                  <a:pt x="76884" y="548902"/>
                </a:lnTo>
                <a:cubicBezTo>
                  <a:pt x="72214" y="548902"/>
                  <a:pt x="68262" y="544793"/>
                  <a:pt x="68262" y="539563"/>
                </a:cubicBezTo>
                <a:cubicBezTo>
                  <a:pt x="68262" y="534334"/>
                  <a:pt x="72214" y="530225"/>
                  <a:pt x="76884" y="530225"/>
                </a:cubicBezTo>
                <a:close/>
                <a:moveTo>
                  <a:pt x="76852" y="485775"/>
                </a:moveTo>
                <a:lnTo>
                  <a:pt x="193894" y="485775"/>
                </a:lnTo>
                <a:cubicBezTo>
                  <a:pt x="198905" y="485775"/>
                  <a:pt x="202842" y="489884"/>
                  <a:pt x="202842" y="495487"/>
                </a:cubicBezTo>
                <a:cubicBezTo>
                  <a:pt x="202842" y="500343"/>
                  <a:pt x="198905" y="504452"/>
                  <a:pt x="193894" y="504452"/>
                </a:cubicBezTo>
                <a:lnTo>
                  <a:pt x="76852" y="504452"/>
                </a:lnTo>
                <a:cubicBezTo>
                  <a:pt x="72199" y="504452"/>
                  <a:pt x="68262" y="500343"/>
                  <a:pt x="68262" y="495487"/>
                </a:cubicBezTo>
                <a:cubicBezTo>
                  <a:pt x="68262" y="489884"/>
                  <a:pt x="72199" y="485775"/>
                  <a:pt x="76852" y="485775"/>
                </a:cubicBezTo>
                <a:close/>
                <a:moveTo>
                  <a:pt x="76917" y="439737"/>
                </a:moveTo>
                <a:lnTo>
                  <a:pt x="212874" y="439737"/>
                </a:lnTo>
                <a:cubicBezTo>
                  <a:pt x="217923" y="439737"/>
                  <a:pt x="221889" y="443846"/>
                  <a:pt x="221889" y="449075"/>
                </a:cubicBezTo>
                <a:cubicBezTo>
                  <a:pt x="221889" y="453931"/>
                  <a:pt x="217923" y="458414"/>
                  <a:pt x="212874" y="458414"/>
                </a:cubicBezTo>
                <a:lnTo>
                  <a:pt x="76917" y="458414"/>
                </a:lnTo>
                <a:cubicBezTo>
                  <a:pt x="72229" y="458414"/>
                  <a:pt x="68262" y="453931"/>
                  <a:pt x="68262" y="449075"/>
                </a:cubicBezTo>
                <a:cubicBezTo>
                  <a:pt x="68262" y="443846"/>
                  <a:pt x="72229" y="439737"/>
                  <a:pt x="76917" y="439737"/>
                </a:cubicBezTo>
                <a:close/>
                <a:moveTo>
                  <a:pt x="35996" y="410976"/>
                </a:moveTo>
                <a:lnTo>
                  <a:pt x="35996" y="581706"/>
                </a:lnTo>
                <a:lnTo>
                  <a:pt x="188980" y="581706"/>
                </a:lnTo>
                <a:cubicBezTo>
                  <a:pt x="224616" y="520113"/>
                  <a:pt x="246934" y="462843"/>
                  <a:pt x="260252" y="410976"/>
                </a:cubicBezTo>
                <a:close/>
                <a:moveTo>
                  <a:pt x="132790" y="354432"/>
                </a:moveTo>
                <a:cubicBezTo>
                  <a:pt x="136152" y="350837"/>
                  <a:pt x="142128" y="350837"/>
                  <a:pt x="145863" y="354432"/>
                </a:cubicBezTo>
                <a:cubicBezTo>
                  <a:pt x="147357" y="355869"/>
                  <a:pt x="148852" y="358026"/>
                  <a:pt x="148852" y="360542"/>
                </a:cubicBezTo>
                <a:cubicBezTo>
                  <a:pt x="148852" y="362699"/>
                  <a:pt x="147357" y="365215"/>
                  <a:pt x="145863" y="367012"/>
                </a:cubicBezTo>
                <a:cubicBezTo>
                  <a:pt x="143996" y="368450"/>
                  <a:pt x="141754" y="369528"/>
                  <a:pt x="139140" y="369528"/>
                </a:cubicBezTo>
                <a:cubicBezTo>
                  <a:pt x="136899" y="369528"/>
                  <a:pt x="134284" y="368450"/>
                  <a:pt x="132790" y="367012"/>
                </a:cubicBezTo>
                <a:cubicBezTo>
                  <a:pt x="130922" y="365215"/>
                  <a:pt x="130175" y="362699"/>
                  <a:pt x="130175" y="360542"/>
                </a:cubicBezTo>
                <a:cubicBezTo>
                  <a:pt x="130175" y="358026"/>
                  <a:pt x="130922" y="355510"/>
                  <a:pt x="132790" y="354432"/>
                </a:cubicBezTo>
                <a:close/>
                <a:moveTo>
                  <a:pt x="139140" y="312737"/>
                </a:moveTo>
                <a:cubicBezTo>
                  <a:pt x="144369" y="312737"/>
                  <a:pt x="148852" y="316846"/>
                  <a:pt x="148852" y="322075"/>
                </a:cubicBezTo>
                <a:cubicBezTo>
                  <a:pt x="148852" y="327304"/>
                  <a:pt x="144369" y="331413"/>
                  <a:pt x="139140" y="331413"/>
                </a:cubicBezTo>
                <a:cubicBezTo>
                  <a:pt x="133910" y="331413"/>
                  <a:pt x="130175" y="327304"/>
                  <a:pt x="130175" y="322075"/>
                </a:cubicBezTo>
                <a:cubicBezTo>
                  <a:pt x="130175" y="316846"/>
                  <a:pt x="133910" y="312737"/>
                  <a:pt x="139140" y="312737"/>
                </a:cubicBezTo>
                <a:close/>
                <a:moveTo>
                  <a:pt x="132790" y="276347"/>
                </a:moveTo>
                <a:cubicBezTo>
                  <a:pt x="136152" y="273050"/>
                  <a:pt x="142128" y="273050"/>
                  <a:pt x="145863" y="276347"/>
                </a:cubicBezTo>
                <a:cubicBezTo>
                  <a:pt x="147357" y="278179"/>
                  <a:pt x="148852" y="280377"/>
                  <a:pt x="148852" y="282941"/>
                </a:cubicBezTo>
                <a:cubicBezTo>
                  <a:pt x="148852" y="285139"/>
                  <a:pt x="147357" y="287704"/>
                  <a:pt x="145863" y="289169"/>
                </a:cubicBezTo>
                <a:cubicBezTo>
                  <a:pt x="143996" y="291001"/>
                  <a:pt x="141754" y="291733"/>
                  <a:pt x="139140" y="291733"/>
                </a:cubicBezTo>
                <a:cubicBezTo>
                  <a:pt x="136899" y="291733"/>
                  <a:pt x="134284" y="291001"/>
                  <a:pt x="132790" y="289169"/>
                </a:cubicBezTo>
                <a:cubicBezTo>
                  <a:pt x="130922" y="287704"/>
                  <a:pt x="130175" y="285139"/>
                  <a:pt x="130175" y="282941"/>
                </a:cubicBezTo>
                <a:cubicBezTo>
                  <a:pt x="130175" y="280377"/>
                  <a:pt x="130922" y="278179"/>
                  <a:pt x="132790" y="276347"/>
                </a:cubicBezTo>
                <a:close/>
                <a:moveTo>
                  <a:pt x="92870" y="258616"/>
                </a:moveTo>
                <a:lnTo>
                  <a:pt x="92870" y="392967"/>
                </a:lnTo>
                <a:lnTo>
                  <a:pt x="264932" y="392967"/>
                </a:lnTo>
                <a:cubicBezTo>
                  <a:pt x="269611" y="372796"/>
                  <a:pt x="272851" y="353346"/>
                  <a:pt x="275371" y="334976"/>
                </a:cubicBezTo>
                <a:lnTo>
                  <a:pt x="194379" y="334976"/>
                </a:lnTo>
                <a:cubicBezTo>
                  <a:pt x="189340" y="334976"/>
                  <a:pt x="185380" y="331014"/>
                  <a:pt x="185380" y="325971"/>
                </a:cubicBezTo>
                <a:lnTo>
                  <a:pt x="185380" y="258616"/>
                </a:lnTo>
                <a:close/>
                <a:moveTo>
                  <a:pt x="297688" y="247810"/>
                </a:moveTo>
                <a:cubicBezTo>
                  <a:pt x="301288" y="325971"/>
                  <a:pt x="287250" y="442673"/>
                  <a:pt x="209858" y="581706"/>
                </a:cubicBezTo>
                <a:lnTo>
                  <a:pt x="567300" y="581706"/>
                </a:lnTo>
                <a:cubicBezTo>
                  <a:pt x="489908" y="442673"/>
                  <a:pt x="475870" y="325971"/>
                  <a:pt x="479469" y="247810"/>
                </a:cubicBezTo>
                <a:close/>
                <a:moveTo>
                  <a:pt x="282930" y="154521"/>
                </a:moveTo>
                <a:cubicBezTo>
                  <a:pt x="287250" y="168568"/>
                  <a:pt x="293729" y="194502"/>
                  <a:pt x="296609" y="229800"/>
                </a:cubicBezTo>
                <a:lnTo>
                  <a:pt x="480549" y="229800"/>
                </a:lnTo>
                <a:cubicBezTo>
                  <a:pt x="483429" y="194502"/>
                  <a:pt x="489908" y="168568"/>
                  <a:pt x="494228" y="154521"/>
                </a:cubicBezTo>
                <a:close/>
                <a:moveTo>
                  <a:pt x="329005" y="18009"/>
                </a:moveTo>
                <a:cubicBezTo>
                  <a:pt x="317846" y="18009"/>
                  <a:pt x="308847" y="27014"/>
                  <a:pt x="308847" y="38540"/>
                </a:cubicBezTo>
                <a:cubicBezTo>
                  <a:pt x="308847" y="49346"/>
                  <a:pt x="317486" y="58350"/>
                  <a:pt x="328645" y="58711"/>
                </a:cubicBezTo>
                <a:cubicBezTo>
                  <a:pt x="329005" y="58711"/>
                  <a:pt x="329365" y="58711"/>
                  <a:pt x="329725" y="58711"/>
                </a:cubicBezTo>
                <a:cubicBezTo>
                  <a:pt x="332245" y="58711"/>
                  <a:pt x="334764" y="59791"/>
                  <a:pt x="336564" y="61592"/>
                </a:cubicBezTo>
                <a:cubicBezTo>
                  <a:pt x="338004" y="63393"/>
                  <a:pt x="338724" y="66275"/>
                  <a:pt x="338724" y="68796"/>
                </a:cubicBezTo>
                <a:cubicBezTo>
                  <a:pt x="338364" y="70597"/>
                  <a:pt x="338004" y="71677"/>
                  <a:pt x="338004" y="72758"/>
                </a:cubicBezTo>
                <a:cubicBezTo>
                  <a:pt x="338004" y="86445"/>
                  <a:pt x="347723" y="97971"/>
                  <a:pt x="361402" y="100493"/>
                </a:cubicBezTo>
                <a:cubicBezTo>
                  <a:pt x="364281" y="100853"/>
                  <a:pt x="366801" y="102654"/>
                  <a:pt x="368241" y="105175"/>
                </a:cubicBezTo>
                <a:cubicBezTo>
                  <a:pt x="369321" y="108056"/>
                  <a:pt x="369321" y="110938"/>
                  <a:pt x="367881" y="113459"/>
                </a:cubicBezTo>
                <a:cubicBezTo>
                  <a:pt x="364281" y="120303"/>
                  <a:pt x="362122" y="127507"/>
                  <a:pt x="362122" y="135071"/>
                </a:cubicBezTo>
                <a:cubicBezTo>
                  <a:pt x="362122" y="135791"/>
                  <a:pt x="362122" y="136151"/>
                  <a:pt x="362122" y="136511"/>
                </a:cubicBezTo>
                <a:lnTo>
                  <a:pt x="451032" y="136511"/>
                </a:lnTo>
                <a:cubicBezTo>
                  <a:pt x="451032" y="136151"/>
                  <a:pt x="451032" y="135791"/>
                  <a:pt x="451032" y="135071"/>
                </a:cubicBezTo>
                <a:cubicBezTo>
                  <a:pt x="451032" y="110578"/>
                  <a:pt x="430874" y="90767"/>
                  <a:pt x="406397" y="90767"/>
                </a:cubicBezTo>
                <a:cubicBezTo>
                  <a:pt x="404957" y="90767"/>
                  <a:pt x="403877" y="91128"/>
                  <a:pt x="402797" y="91128"/>
                </a:cubicBezTo>
                <a:cubicBezTo>
                  <a:pt x="399558" y="91128"/>
                  <a:pt x="397038" y="90047"/>
                  <a:pt x="394878" y="87886"/>
                </a:cubicBezTo>
                <a:cubicBezTo>
                  <a:pt x="393078" y="85725"/>
                  <a:pt x="392358" y="82483"/>
                  <a:pt x="393438" y="79602"/>
                </a:cubicBezTo>
                <a:cubicBezTo>
                  <a:pt x="393798" y="77080"/>
                  <a:pt x="394518" y="74919"/>
                  <a:pt x="394518" y="72758"/>
                </a:cubicBezTo>
                <a:cubicBezTo>
                  <a:pt x="394518" y="57270"/>
                  <a:pt x="381559" y="44303"/>
                  <a:pt x="366441" y="44303"/>
                </a:cubicBezTo>
                <a:cubicBezTo>
                  <a:pt x="364281" y="44303"/>
                  <a:pt x="362122" y="44663"/>
                  <a:pt x="360322" y="45384"/>
                </a:cubicBezTo>
                <a:cubicBezTo>
                  <a:pt x="357442" y="45744"/>
                  <a:pt x="354922" y="45384"/>
                  <a:pt x="352763" y="43583"/>
                </a:cubicBezTo>
                <a:cubicBezTo>
                  <a:pt x="350603" y="42142"/>
                  <a:pt x="349523" y="39621"/>
                  <a:pt x="349163" y="37099"/>
                </a:cubicBezTo>
                <a:cubicBezTo>
                  <a:pt x="348443" y="26654"/>
                  <a:pt x="339444" y="18009"/>
                  <a:pt x="329005" y="18009"/>
                </a:cubicBezTo>
                <a:close/>
                <a:moveTo>
                  <a:pt x="329005" y="0"/>
                </a:moveTo>
                <a:cubicBezTo>
                  <a:pt x="345923" y="0"/>
                  <a:pt x="360322" y="11166"/>
                  <a:pt x="365361" y="26654"/>
                </a:cubicBezTo>
                <a:cubicBezTo>
                  <a:pt x="390918" y="25573"/>
                  <a:pt x="412156" y="46824"/>
                  <a:pt x="412156" y="72758"/>
                </a:cubicBezTo>
                <a:lnTo>
                  <a:pt x="412156" y="73118"/>
                </a:lnTo>
                <a:cubicBezTo>
                  <a:pt x="443833" y="76000"/>
                  <a:pt x="468670" y="102654"/>
                  <a:pt x="468670" y="135071"/>
                </a:cubicBezTo>
                <a:cubicBezTo>
                  <a:pt x="468670" y="135791"/>
                  <a:pt x="468670" y="136151"/>
                  <a:pt x="468670" y="136511"/>
                </a:cubicBezTo>
                <a:lnTo>
                  <a:pt x="506466" y="136511"/>
                </a:lnTo>
                <a:cubicBezTo>
                  <a:pt x="509706" y="136511"/>
                  <a:pt x="512226" y="137952"/>
                  <a:pt x="514025" y="140473"/>
                </a:cubicBezTo>
                <a:cubicBezTo>
                  <a:pt x="515825" y="142995"/>
                  <a:pt x="516185" y="145876"/>
                  <a:pt x="514745" y="148758"/>
                </a:cubicBezTo>
                <a:cubicBezTo>
                  <a:pt x="514385" y="150559"/>
                  <a:pt x="444193" y="334615"/>
                  <a:pt x="590697" y="586028"/>
                </a:cubicBezTo>
                <a:cubicBezTo>
                  <a:pt x="590697" y="586388"/>
                  <a:pt x="590697" y="586388"/>
                  <a:pt x="590697" y="586748"/>
                </a:cubicBezTo>
                <a:cubicBezTo>
                  <a:pt x="590697" y="586748"/>
                  <a:pt x="591057" y="587108"/>
                  <a:pt x="591057" y="587469"/>
                </a:cubicBezTo>
                <a:cubicBezTo>
                  <a:pt x="591417" y="588189"/>
                  <a:pt x="591777" y="589630"/>
                  <a:pt x="591777" y="590350"/>
                </a:cubicBezTo>
                <a:cubicBezTo>
                  <a:pt x="591777" y="591431"/>
                  <a:pt x="591417" y="592511"/>
                  <a:pt x="591057" y="593592"/>
                </a:cubicBezTo>
                <a:cubicBezTo>
                  <a:pt x="591057" y="593952"/>
                  <a:pt x="590697" y="593952"/>
                  <a:pt x="590697" y="594312"/>
                </a:cubicBezTo>
                <a:cubicBezTo>
                  <a:pt x="590697" y="594312"/>
                  <a:pt x="590697" y="594672"/>
                  <a:pt x="590697" y="595033"/>
                </a:cubicBezTo>
                <a:cubicBezTo>
                  <a:pt x="589977" y="595393"/>
                  <a:pt x="589617" y="596113"/>
                  <a:pt x="589257" y="596834"/>
                </a:cubicBezTo>
                <a:cubicBezTo>
                  <a:pt x="588178" y="597554"/>
                  <a:pt x="587458" y="597914"/>
                  <a:pt x="586378" y="598634"/>
                </a:cubicBezTo>
                <a:cubicBezTo>
                  <a:pt x="586378" y="598634"/>
                  <a:pt x="586018" y="598634"/>
                  <a:pt x="586018" y="598995"/>
                </a:cubicBezTo>
                <a:cubicBezTo>
                  <a:pt x="584938" y="598995"/>
                  <a:pt x="583858" y="599715"/>
                  <a:pt x="582778" y="599715"/>
                </a:cubicBezTo>
                <a:lnTo>
                  <a:pt x="202659" y="599715"/>
                </a:lnTo>
                <a:lnTo>
                  <a:pt x="194379" y="599715"/>
                </a:lnTo>
                <a:lnTo>
                  <a:pt x="26997" y="599715"/>
                </a:lnTo>
                <a:lnTo>
                  <a:pt x="8999" y="599715"/>
                </a:lnTo>
                <a:cubicBezTo>
                  <a:pt x="3960" y="599715"/>
                  <a:pt x="0" y="595393"/>
                  <a:pt x="0" y="590350"/>
                </a:cubicBezTo>
                <a:cubicBezTo>
                  <a:pt x="0" y="585668"/>
                  <a:pt x="3960" y="581706"/>
                  <a:pt x="8999" y="581706"/>
                </a:cubicBezTo>
                <a:lnTo>
                  <a:pt x="17998" y="581706"/>
                </a:lnTo>
                <a:lnTo>
                  <a:pt x="17998" y="402331"/>
                </a:lnTo>
                <a:cubicBezTo>
                  <a:pt x="17998" y="397289"/>
                  <a:pt x="21958" y="392967"/>
                  <a:pt x="26997" y="392967"/>
                </a:cubicBezTo>
                <a:lnTo>
                  <a:pt x="74872" y="392967"/>
                </a:lnTo>
                <a:lnTo>
                  <a:pt x="74872" y="258616"/>
                </a:lnTo>
                <a:lnTo>
                  <a:pt x="67313" y="258616"/>
                </a:lnTo>
                <a:cubicBezTo>
                  <a:pt x="62273" y="258616"/>
                  <a:pt x="58314" y="254653"/>
                  <a:pt x="58314" y="249971"/>
                </a:cubicBezTo>
                <a:cubicBezTo>
                  <a:pt x="58314" y="244928"/>
                  <a:pt x="62273" y="240606"/>
                  <a:pt x="67313" y="240606"/>
                </a:cubicBezTo>
                <a:lnTo>
                  <a:pt x="83511" y="240606"/>
                </a:lnTo>
                <a:lnTo>
                  <a:pt x="194379" y="240606"/>
                </a:lnTo>
                <a:lnTo>
                  <a:pt x="210578" y="240606"/>
                </a:lnTo>
                <a:cubicBezTo>
                  <a:pt x="215617" y="240606"/>
                  <a:pt x="219577" y="244928"/>
                  <a:pt x="219577" y="249971"/>
                </a:cubicBezTo>
                <a:cubicBezTo>
                  <a:pt x="219577" y="254653"/>
                  <a:pt x="215617" y="258616"/>
                  <a:pt x="210578" y="258616"/>
                </a:cubicBezTo>
                <a:lnTo>
                  <a:pt x="203378" y="258616"/>
                </a:lnTo>
                <a:lnTo>
                  <a:pt x="203378" y="316966"/>
                </a:lnTo>
                <a:lnTo>
                  <a:pt x="277171" y="316966"/>
                </a:lnTo>
                <a:cubicBezTo>
                  <a:pt x="286890" y="213592"/>
                  <a:pt x="262412" y="149838"/>
                  <a:pt x="262052" y="148758"/>
                </a:cubicBezTo>
                <a:cubicBezTo>
                  <a:pt x="260972" y="145876"/>
                  <a:pt x="261332" y="142995"/>
                  <a:pt x="263132" y="140473"/>
                </a:cubicBezTo>
                <a:cubicBezTo>
                  <a:pt x="264932" y="137952"/>
                  <a:pt x="267452" y="136511"/>
                  <a:pt x="270331" y="136511"/>
                </a:cubicBezTo>
                <a:lnTo>
                  <a:pt x="344483" y="136511"/>
                </a:lnTo>
                <a:cubicBezTo>
                  <a:pt x="344483" y="136151"/>
                  <a:pt x="344123" y="135791"/>
                  <a:pt x="344123" y="135071"/>
                </a:cubicBezTo>
                <a:cubicBezTo>
                  <a:pt x="344123" y="128227"/>
                  <a:pt x="345203" y="121383"/>
                  <a:pt x="347723" y="114900"/>
                </a:cubicBezTo>
                <a:cubicBezTo>
                  <a:pt x="331885" y="108056"/>
                  <a:pt x="321086" y="92929"/>
                  <a:pt x="320006" y="75639"/>
                </a:cubicBezTo>
                <a:cubicBezTo>
                  <a:pt x="303448" y="71677"/>
                  <a:pt x="290849" y="56189"/>
                  <a:pt x="290849" y="38540"/>
                </a:cubicBezTo>
                <a:cubicBezTo>
                  <a:pt x="290849" y="17289"/>
                  <a:pt x="308127" y="0"/>
                  <a:pt x="329005"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561F46B8-A7A0-6743-A588-7B81506641F6}"/>
              </a:ext>
            </a:extLst>
          </p:cNvPr>
          <p:cNvSpPr>
            <a:spLocks noChangeArrowheads="1"/>
          </p:cNvSpPr>
          <p:nvPr/>
        </p:nvSpPr>
        <p:spPr bwMode="auto">
          <a:xfrm>
            <a:off x="20849098" y="9924423"/>
            <a:ext cx="1304314" cy="1305360"/>
          </a:xfrm>
          <a:custGeom>
            <a:avLst/>
            <a:gdLst>
              <a:gd name="connsiteX0" fmla="*/ 262794 w 598738"/>
              <a:gd name="connsiteY0" fmla="*/ 389452 h 599219"/>
              <a:gd name="connsiteX1" fmla="*/ 219469 w 598738"/>
              <a:gd name="connsiteY1" fmla="*/ 464859 h 599219"/>
              <a:gd name="connsiteX2" fmla="*/ 380856 w 598738"/>
              <a:gd name="connsiteY2" fmla="*/ 464859 h 599219"/>
              <a:gd name="connsiteX3" fmla="*/ 337170 w 598738"/>
              <a:gd name="connsiteY3" fmla="*/ 389452 h 599219"/>
              <a:gd name="connsiteX4" fmla="*/ 262794 w 598738"/>
              <a:gd name="connsiteY4" fmla="*/ 389452 h 599219"/>
              <a:gd name="connsiteX5" fmla="*/ 257018 w 598738"/>
              <a:gd name="connsiteY5" fmla="*/ 368526 h 599219"/>
              <a:gd name="connsiteX6" fmla="*/ 263878 w 598738"/>
              <a:gd name="connsiteY6" fmla="*/ 369608 h 599219"/>
              <a:gd name="connsiteX7" fmla="*/ 336448 w 598738"/>
              <a:gd name="connsiteY7" fmla="*/ 369608 h 599219"/>
              <a:gd name="connsiteX8" fmla="*/ 343308 w 598738"/>
              <a:gd name="connsiteY8" fmla="*/ 368526 h 599219"/>
              <a:gd name="connsiteX9" fmla="*/ 348723 w 598738"/>
              <a:gd name="connsiteY9" fmla="*/ 372855 h 599219"/>
              <a:gd name="connsiteX10" fmla="*/ 401436 w 598738"/>
              <a:gd name="connsiteY10" fmla="*/ 463776 h 599219"/>
              <a:gd name="connsiteX11" fmla="*/ 397825 w 598738"/>
              <a:gd name="connsiteY11" fmla="*/ 476043 h 599219"/>
              <a:gd name="connsiteX12" fmla="*/ 299982 w 598738"/>
              <a:gd name="connsiteY12" fmla="*/ 502381 h 599219"/>
              <a:gd name="connsiteX13" fmla="*/ 202139 w 598738"/>
              <a:gd name="connsiteY13" fmla="*/ 476043 h 599219"/>
              <a:gd name="connsiteX14" fmla="*/ 198889 w 598738"/>
              <a:gd name="connsiteY14" fmla="*/ 463776 h 599219"/>
              <a:gd name="connsiteX15" fmla="*/ 251241 w 598738"/>
              <a:gd name="connsiteY15" fmla="*/ 372855 h 599219"/>
              <a:gd name="connsiteX16" fmla="*/ 257018 w 598738"/>
              <a:gd name="connsiteY16" fmla="*/ 368526 h 599219"/>
              <a:gd name="connsiteX17" fmla="*/ 300775 w 598738"/>
              <a:gd name="connsiteY17" fmla="*/ 284669 h 599219"/>
              <a:gd name="connsiteX18" fmla="*/ 277965 w 598738"/>
              <a:gd name="connsiteY18" fmla="*/ 307479 h 599219"/>
              <a:gd name="connsiteX19" fmla="*/ 300775 w 598738"/>
              <a:gd name="connsiteY19" fmla="*/ 330289 h 599219"/>
              <a:gd name="connsiteX20" fmla="*/ 323585 w 598738"/>
              <a:gd name="connsiteY20" fmla="*/ 307479 h 599219"/>
              <a:gd name="connsiteX21" fmla="*/ 300775 w 598738"/>
              <a:gd name="connsiteY21" fmla="*/ 284669 h 599219"/>
              <a:gd name="connsiteX22" fmla="*/ 300775 w 598738"/>
              <a:gd name="connsiteY22" fmla="*/ 266204 h 599219"/>
              <a:gd name="connsiteX23" fmla="*/ 342050 w 598738"/>
              <a:gd name="connsiteY23" fmla="*/ 307479 h 599219"/>
              <a:gd name="connsiteX24" fmla="*/ 300775 w 598738"/>
              <a:gd name="connsiteY24" fmla="*/ 348392 h 599219"/>
              <a:gd name="connsiteX25" fmla="*/ 259862 w 598738"/>
              <a:gd name="connsiteY25" fmla="*/ 307479 h 599219"/>
              <a:gd name="connsiteX26" fmla="*/ 300775 w 598738"/>
              <a:gd name="connsiteY26" fmla="*/ 266204 h 599219"/>
              <a:gd name="connsiteX27" fmla="*/ 397123 w 598738"/>
              <a:gd name="connsiteY27" fmla="*/ 157915 h 599219"/>
              <a:gd name="connsiteX28" fmla="*/ 353600 w 598738"/>
              <a:gd name="connsiteY28" fmla="*/ 232899 h 599219"/>
              <a:gd name="connsiteX29" fmla="*/ 391008 w 598738"/>
              <a:gd name="connsiteY29" fmla="*/ 297120 h 599219"/>
              <a:gd name="connsiteX30" fmla="*/ 477695 w 598738"/>
              <a:gd name="connsiteY30" fmla="*/ 297120 h 599219"/>
              <a:gd name="connsiteX31" fmla="*/ 397123 w 598738"/>
              <a:gd name="connsiteY31" fmla="*/ 157915 h 599219"/>
              <a:gd name="connsiteX32" fmla="*/ 204646 w 598738"/>
              <a:gd name="connsiteY32" fmla="*/ 157915 h 599219"/>
              <a:gd name="connsiteX33" fmla="*/ 124259 w 598738"/>
              <a:gd name="connsiteY33" fmla="*/ 297120 h 599219"/>
              <a:gd name="connsiteX34" fmla="*/ 210774 w 598738"/>
              <a:gd name="connsiteY34" fmla="*/ 297120 h 599219"/>
              <a:gd name="connsiteX35" fmla="*/ 248264 w 598738"/>
              <a:gd name="connsiteY35" fmla="*/ 232899 h 599219"/>
              <a:gd name="connsiteX36" fmla="*/ 391368 w 598738"/>
              <a:gd name="connsiteY36" fmla="*/ 136747 h 599219"/>
              <a:gd name="connsiteX37" fmla="*/ 398202 w 598738"/>
              <a:gd name="connsiteY37" fmla="*/ 137464 h 599219"/>
              <a:gd name="connsiteX38" fmla="*/ 496039 w 598738"/>
              <a:gd name="connsiteY38" fmla="*/ 306089 h 599219"/>
              <a:gd name="connsiteX39" fmla="*/ 486687 w 598738"/>
              <a:gd name="connsiteY39" fmla="*/ 315058 h 599219"/>
              <a:gd name="connsiteX40" fmla="*/ 382376 w 598738"/>
              <a:gd name="connsiteY40" fmla="*/ 315058 h 599219"/>
              <a:gd name="connsiteX41" fmla="*/ 373024 w 598738"/>
              <a:gd name="connsiteY41" fmla="*/ 306089 h 599219"/>
              <a:gd name="connsiteX42" fmla="*/ 337054 w 598738"/>
              <a:gd name="connsiteY42" fmla="*/ 243662 h 599219"/>
              <a:gd name="connsiteX43" fmla="*/ 333457 w 598738"/>
              <a:gd name="connsiteY43" fmla="*/ 231105 h 599219"/>
              <a:gd name="connsiteX44" fmla="*/ 385973 w 598738"/>
              <a:gd name="connsiteY44" fmla="*/ 140693 h 599219"/>
              <a:gd name="connsiteX45" fmla="*/ 391368 w 598738"/>
              <a:gd name="connsiteY45" fmla="*/ 136747 h 599219"/>
              <a:gd name="connsiteX46" fmla="*/ 210413 w 598738"/>
              <a:gd name="connsiteY46" fmla="*/ 136747 h 599219"/>
              <a:gd name="connsiteX47" fmla="*/ 215821 w 598738"/>
              <a:gd name="connsiteY47" fmla="*/ 140693 h 599219"/>
              <a:gd name="connsiteX48" fmla="*/ 268090 w 598738"/>
              <a:gd name="connsiteY48" fmla="*/ 231105 h 599219"/>
              <a:gd name="connsiteX49" fmla="*/ 264846 w 598738"/>
              <a:gd name="connsiteY49" fmla="*/ 243662 h 599219"/>
              <a:gd name="connsiteX50" fmla="*/ 228798 w 598738"/>
              <a:gd name="connsiteY50" fmla="*/ 306089 h 599219"/>
              <a:gd name="connsiteX51" fmla="*/ 219425 w 598738"/>
              <a:gd name="connsiteY51" fmla="*/ 315058 h 599219"/>
              <a:gd name="connsiteX52" fmla="*/ 114886 w 598738"/>
              <a:gd name="connsiteY52" fmla="*/ 315058 h 599219"/>
              <a:gd name="connsiteX53" fmla="*/ 105874 w 598738"/>
              <a:gd name="connsiteY53" fmla="*/ 306089 h 599219"/>
              <a:gd name="connsiteX54" fmla="*/ 203204 w 598738"/>
              <a:gd name="connsiteY54" fmla="*/ 137464 h 599219"/>
              <a:gd name="connsiteX55" fmla="*/ 210413 w 598738"/>
              <a:gd name="connsiteY55" fmla="*/ 136747 h 599219"/>
              <a:gd name="connsiteX56" fmla="*/ 299189 w 598738"/>
              <a:gd name="connsiteY56" fmla="*/ 18267 h 599219"/>
              <a:gd name="connsiteX57" fmla="*/ 228326 w 598738"/>
              <a:gd name="connsiteY57" fmla="*/ 47423 h 599219"/>
              <a:gd name="connsiteX58" fmla="*/ 47391 w 598738"/>
              <a:gd name="connsiteY58" fmla="*/ 228476 h 599219"/>
              <a:gd name="connsiteX59" fmla="*/ 47391 w 598738"/>
              <a:gd name="connsiteY59" fmla="*/ 370654 h 599219"/>
              <a:gd name="connsiteX60" fmla="*/ 228326 w 598738"/>
              <a:gd name="connsiteY60" fmla="*/ 551347 h 599219"/>
              <a:gd name="connsiteX61" fmla="*/ 370412 w 598738"/>
              <a:gd name="connsiteY61" fmla="*/ 551347 h 599219"/>
              <a:gd name="connsiteX62" fmla="*/ 550987 w 598738"/>
              <a:gd name="connsiteY62" fmla="*/ 370654 h 599219"/>
              <a:gd name="connsiteX63" fmla="*/ 550987 w 598738"/>
              <a:gd name="connsiteY63" fmla="*/ 228476 h 599219"/>
              <a:gd name="connsiteX64" fmla="*/ 370412 w 598738"/>
              <a:gd name="connsiteY64" fmla="*/ 47423 h 599219"/>
              <a:gd name="connsiteX65" fmla="*/ 299189 w 598738"/>
              <a:gd name="connsiteY65" fmla="*/ 18267 h 599219"/>
              <a:gd name="connsiteX66" fmla="*/ 299369 w 598738"/>
              <a:gd name="connsiteY66" fmla="*/ 0 h 599219"/>
              <a:gd name="connsiteX67" fmla="*/ 383362 w 598738"/>
              <a:gd name="connsiteY67" fmla="*/ 34825 h 599219"/>
              <a:gd name="connsiteX68" fmla="*/ 563937 w 598738"/>
              <a:gd name="connsiteY68" fmla="*/ 215518 h 599219"/>
              <a:gd name="connsiteX69" fmla="*/ 563937 w 598738"/>
              <a:gd name="connsiteY69" fmla="*/ 383252 h 599219"/>
              <a:gd name="connsiteX70" fmla="*/ 383362 w 598738"/>
              <a:gd name="connsiteY70" fmla="*/ 564305 h 599219"/>
              <a:gd name="connsiteX71" fmla="*/ 299189 w 598738"/>
              <a:gd name="connsiteY71" fmla="*/ 599219 h 599219"/>
              <a:gd name="connsiteX72" fmla="*/ 215377 w 598738"/>
              <a:gd name="connsiteY72" fmla="*/ 564305 h 599219"/>
              <a:gd name="connsiteX73" fmla="*/ 34802 w 598738"/>
              <a:gd name="connsiteY73" fmla="*/ 383252 h 599219"/>
              <a:gd name="connsiteX74" fmla="*/ 34802 w 598738"/>
              <a:gd name="connsiteY74" fmla="*/ 215518 h 599219"/>
              <a:gd name="connsiteX75" fmla="*/ 215377 w 598738"/>
              <a:gd name="connsiteY75" fmla="*/ 34825 h 599219"/>
              <a:gd name="connsiteX76" fmla="*/ 299369 w 598738"/>
              <a:gd name="connsiteY76" fmla="*/ 0 h 5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98738" h="599219">
                <a:moveTo>
                  <a:pt x="262794" y="389452"/>
                </a:moveTo>
                <a:lnTo>
                  <a:pt x="219469" y="464859"/>
                </a:lnTo>
                <a:cubicBezTo>
                  <a:pt x="269293" y="490114"/>
                  <a:pt x="331032" y="490114"/>
                  <a:pt x="380856" y="464859"/>
                </a:cubicBezTo>
                <a:lnTo>
                  <a:pt x="337170" y="389452"/>
                </a:lnTo>
                <a:cubicBezTo>
                  <a:pt x="314063" y="399915"/>
                  <a:pt x="286262" y="399915"/>
                  <a:pt x="262794" y="389452"/>
                </a:cubicBezTo>
                <a:close/>
                <a:moveTo>
                  <a:pt x="257018" y="368526"/>
                </a:moveTo>
                <a:cubicBezTo>
                  <a:pt x="259184" y="367804"/>
                  <a:pt x="261711" y="368165"/>
                  <a:pt x="263878" y="369608"/>
                </a:cubicBezTo>
                <a:cubicBezTo>
                  <a:pt x="285901" y="382236"/>
                  <a:pt x="314063" y="382236"/>
                  <a:pt x="336448" y="369608"/>
                </a:cubicBezTo>
                <a:cubicBezTo>
                  <a:pt x="338253" y="368165"/>
                  <a:pt x="340780" y="367804"/>
                  <a:pt x="343308" y="368526"/>
                </a:cubicBezTo>
                <a:cubicBezTo>
                  <a:pt x="345474" y="369247"/>
                  <a:pt x="347640" y="370691"/>
                  <a:pt x="348723" y="372855"/>
                </a:cubicBezTo>
                <a:lnTo>
                  <a:pt x="401436" y="463776"/>
                </a:lnTo>
                <a:cubicBezTo>
                  <a:pt x="403963" y="468106"/>
                  <a:pt x="402158" y="473518"/>
                  <a:pt x="397825" y="476043"/>
                </a:cubicBezTo>
                <a:cubicBezTo>
                  <a:pt x="368220" y="493001"/>
                  <a:pt x="334642" y="502381"/>
                  <a:pt x="299982" y="502381"/>
                </a:cubicBezTo>
                <a:cubicBezTo>
                  <a:pt x="265683" y="502381"/>
                  <a:pt x="232106" y="493001"/>
                  <a:pt x="202139" y="476043"/>
                </a:cubicBezTo>
                <a:cubicBezTo>
                  <a:pt x="197806" y="473518"/>
                  <a:pt x="196362" y="468106"/>
                  <a:pt x="198889" y="463776"/>
                </a:cubicBezTo>
                <a:lnTo>
                  <a:pt x="251241" y="372855"/>
                </a:lnTo>
                <a:cubicBezTo>
                  <a:pt x="252685" y="370691"/>
                  <a:pt x="254490" y="369247"/>
                  <a:pt x="257018" y="368526"/>
                </a:cubicBezTo>
                <a:close/>
                <a:moveTo>
                  <a:pt x="300775" y="284669"/>
                </a:moveTo>
                <a:cubicBezTo>
                  <a:pt x="288465" y="284669"/>
                  <a:pt x="277965" y="294807"/>
                  <a:pt x="277965" y="307479"/>
                </a:cubicBezTo>
                <a:cubicBezTo>
                  <a:pt x="277965" y="320151"/>
                  <a:pt x="288465" y="330289"/>
                  <a:pt x="300775" y="330289"/>
                </a:cubicBezTo>
                <a:cubicBezTo>
                  <a:pt x="313447" y="330289"/>
                  <a:pt x="323585" y="320151"/>
                  <a:pt x="323585" y="307479"/>
                </a:cubicBezTo>
                <a:cubicBezTo>
                  <a:pt x="323585" y="294807"/>
                  <a:pt x="313447" y="284669"/>
                  <a:pt x="300775" y="284669"/>
                </a:cubicBezTo>
                <a:close/>
                <a:moveTo>
                  <a:pt x="300775" y="266204"/>
                </a:moveTo>
                <a:cubicBezTo>
                  <a:pt x="323585" y="266204"/>
                  <a:pt x="342050" y="284669"/>
                  <a:pt x="342050" y="307479"/>
                </a:cubicBezTo>
                <a:cubicBezTo>
                  <a:pt x="342050" y="330289"/>
                  <a:pt x="323585" y="348392"/>
                  <a:pt x="300775" y="348392"/>
                </a:cubicBezTo>
                <a:cubicBezTo>
                  <a:pt x="278327" y="348392"/>
                  <a:pt x="259862" y="330289"/>
                  <a:pt x="259862" y="307479"/>
                </a:cubicBezTo>
                <a:cubicBezTo>
                  <a:pt x="259862" y="284669"/>
                  <a:pt x="278327" y="266204"/>
                  <a:pt x="300775" y="266204"/>
                </a:cubicBezTo>
                <a:close/>
                <a:moveTo>
                  <a:pt x="397123" y="157915"/>
                </a:moveTo>
                <a:lnTo>
                  <a:pt x="353600" y="232899"/>
                </a:lnTo>
                <a:cubicBezTo>
                  <a:pt x="374822" y="247967"/>
                  <a:pt x="388131" y="271647"/>
                  <a:pt x="391008" y="297120"/>
                </a:cubicBezTo>
                <a:lnTo>
                  <a:pt x="477695" y="297120"/>
                </a:lnTo>
                <a:cubicBezTo>
                  <a:pt x="474458" y="240792"/>
                  <a:pt x="444603" y="188769"/>
                  <a:pt x="397123" y="157915"/>
                </a:cubicBezTo>
                <a:close/>
                <a:moveTo>
                  <a:pt x="204646" y="157915"/>
                </a:moveTo>
                <a:cubicBezTo>
                  <a:pt x="157062" y="188769"/>
                  <a:pt x="126782" y="240792"/>
                  <a:pt x="124259" y="297120"/>
                </a:cubicBezTo>
                <a:lnTo>
                  <a:pt x="210774" y="297120"/>
                </a:lnTo>
                <a:cubicBezTo>
                  <a:pt x="213297" y="271647"/>
                  <a:pt x="226996" y="247967"/>
                  <a:pt x="248264" y="232899"/>
                </a:cubicBezTo>
                <a:close/>
                <a:moveTo>
                  <a:pt x="391368" y="136747"/>
                </a:moveTo>
                <a:cubicBezTo>
                  <a:pt x="393886" y="136029"/>
                  <a:pt x="396044" y="136388"/>
                  <a:pt x="398202" y="137464"/>
                </a:cubicBezTo>
                <a:cubicBezTo>
                  <a:pt x="458631" y="172266"/>
                  <a:pt x="496039" y="236845"/>
                  <a:pt x="496039" y="306089"/>
                </a:cubicBezTo>
                <a:cubicBezTo>
                  <a:pt x="496039" y="311112"/>
                  <a:pt x="492083" y="315058"/>
                  <a:pt x="486687" y="315058"/>
                </a:cubicBezTo>
                <a:lnTo>
                  <a:pt x="382376" y="315058"/>
                </a:lnTo>
                <a:cubicBezTo>
                  <a:pt x="376980" y="315058"/>
                  <a:pt x="373024" y="311112"/>
                  <a:pt x="373024" y="306089"/>
                </a:cubicBezTo>
                <a:cubicBezTo>
                  <a:pt x="373024" y="280616"/>
                  <a:pt x="359355" y="256578"/>
                  <a:pt x="337054" y="243662"/>
                </a:cubicBezTo>
                <a:cubicBezTo>
                  <a:pt x="332738" y="241151"/>
                  <a:pt x="331299" y="235769"/>
                  <a:pt x="333457" y="231105"/>
                </a:cubicBezTo>
                <a:lnTo>
                  <a:pt x="385973" y="140693"/>
                </a:lnTo>
                <a:cubicBezTo>
                  <a:pt x="387052" y="138899"/>
                  <a:pt x="389210" y="137106"/>
                  <a:pt x="391368" y="136747"/>
                </a:cubicBezTo>
                <a:close/>
                <a:moveTo>
                  <a:pt x="210413" y="136747"/>
                </a:moveTo>
                <a:cubicBezTo>
                  <a:pt x="212576" y="137106"/>
                  <a:pt x="214379" y="138899"/>
                  <a:pt x="215821" y="140693"/>
                </a:cubicBezTo>
                <a:lnTo>
                  <a:pt x="268090" y="231105"/>
                </a:lnTo>
                <a:cubicBezTo>
                  <a:pt x="270614" y="235769"/>
                  <a:pt x="269172" y="241151"/>
                  <a:pt x="264846" y="243662"/>
                </a:cubicBezTo>
                <a:cubicBezTo>
                  <a:pt x="242496" y="256578"/>
                  <a:pt x="228798" y="280616"/>
                  <a:pt x="228798" y="306089"/>
                </a:cubicBezTo>
                <a:cubicBezTo>
                  <a:pt x="228798" y="311112"/>
                  <a:pt x="224472" y="315058"/>
                  <a:pt x="219425" y="315058"/>
                </a:cubicBezTo>
                <a:lnTo>
                  <a:pt x="114886" y="315058"/>
                </a:lnTo>
                <a:cubicBezTo>
                  <a:pt x="109839" y="315058"/>
                  <a:pt x="105874" y="311112"/>
                  <a:pt x="105874" y="306089"/>
                </a:cubicBezTo>
                <a:cubicBezTo>
                  <a:pt x="105874" y="236845"/>
                  <a:pt x="143004" y="172266"/>
                  <a:pt x="203204" y="137464"/>
                </a:cubicBezTo>
                <a:cubicBezTo>
                  <a:pt x="205367" y="136388"/>
                  <a:pt x="207890" y="136029"/>
                  <a:pt x="210413" y="136747"/>
                </a:cubicBezTo>
                <a:close/>
                <a:moveTo>
                  <a:pt x="299189" y="18267"/>
                </a:moveTo>
                <a:cubicBezTo>
                  <a:pt x="273650" y="18267"/>
                  <a:pt x="247751" y="27986"/>
                  <a:pt x="228326" y="47423"/>
                </a:cubicBezTo>
                <a:lnTo>
                  <a:pt x="47391" y="228476"/>
                </a:lnTo>
                <a:cubicBezTo>
                  <a:pt x="8543" y="267710"/>
                  <a:pt x="8543" y="331420"/>
                  <a:pt x="47391" y="370654"/>
                </a:cubicBezTo>
                <a:lnTo>
                  <a:pt x="228326" y="551347"/>
                </a:lnTo>
                <a:cubicBezTo>
                  <a:pt x="267535" y="590581"/>
                  <a:pt x="331204" y="590581"/>
                  <a:pt x="370412" y="551347"/>
                </a:cubicBezTo>
                <a:lnTo>
                  <a:pt x="550987" y="370654"/>
                </a:lnTo>
                <a:cubicBezTo>
                  <a:pt x="590196" y="331420"/>
                  <a:pt x="590196" y="267710"/>
                  <a:pt x="550987" y="228476"/>
                </a:cubicBezTo>
                <a:lnTo>
                  <a:pt x="370412" y="47423"/>
                </a:lnTo>
                <a:cubicBezTo>
                  <a:pt x="350628" y="27986"/>
                  <a:pt x="325089" y="18267"/>
                  <a:pt x="299189" y="18267"/>
                </a:cubicBezTo>
                <a:close/>
                <a:moveTo>
                  <a:pt x="299369" y="0"/>
                </a:moveTo>
                <a:cubicBezTo>
                  <a:pt x="329765" y="0"/>
                  <a:pt x="360160" y="11608"/>
                  <a:pt x="383362" y="34825"/>
                </a:cubicBezTo>
                <a:lnTo>
                  <a:pt x="563937" y="215518"/>
                </a:lnTo>
                <a:cubicBezTo>
                  <a:pt x="610339" y="261951"/>
                  <a:pt x="610339" y="337179"/>
                  <a:pt x="563937" y="383252"/>
                </a:cubicBezTo>
                <a:lnTo>
                  <a:pt x="383362" y="564305"/>
                </a:lnTo>
                <a:cubicBezTo>
                  <a:pt x="359981" y="587341"/>
                  <a:pt x="329765" y="599219"/>
                  <a:pt x="299189" y="599219"/>
                </a:cubicBezTo>
                <a:cubicBezTo>
                  <a:pt x="268974" y="599219"/>
                  <a:pt x="238398" y="587341"/>
                  <a:pt x="215377" y="564305"/>
                </a:cubicBezTo>
                <a:lnTo>
                  <a:pt x="34802" y="383252"/>
                </a:lnTo>
                <a:cubicBezTo>
                  <a:pt x="-11601" y="337179"/>
                  <a:pt x="-11601" y="261951"/>
                  <a:pt x="34802" y="215518"/>
                </a:cubicBezTo>
                <a:lnTo>
                  <a:pt x="215377" y="34825"/>
                </a:lnTo>
                <a:cubicBezTo>
                  <a:pt x="238578" y="11608"/>
                  <a:pt x="268974" y="0"/>
                  <a:pt x="299369" y="0"/>
                </a:cubicBezTo>
                <a:close/>
              </a:path>
            </a:pathLst>
          </a:custGeom>
          <a:solidFill>
            <a:schemeClr val="accent5"/>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93B7BFFC-41E0-4E4C-8CE9-7B3A88DE9BA9}"/>
              </a:ext>
            </a:extLst>
          </p:cNvPr>
          <p:cNvSpPr>
            <a:spLocks noChangeArrowheads="1"/>
          </p:cNvSpPr>
          <p:nvPr/>
        </p:nvSpPr>
        <p:spPr bwMode="auto">
          <a:xfrm>
            <a:off x="20959195" y="5625791"/>
            <a:ext cx="1085224" cy="1088101"/>
          </a:xfrm>
          <a:custGeom>
            <a:avLst/>
            <a:gdLst>
              <a:gd name="connsiteX0" fmla="*/ 51832 w 598129"/>
              <a:gd name="connsiteY0" fmla="*/ 504825 h 599715"/>
              <a:gd name="connsiteX1" fmla="*/ 223677 w 598129"/>
              <a:gd name="connsiteY1" fmla="*/ 504825 h 599715"/>
              <a:gd name="connsiteX2" fmla="*/ 233004 w 598129"/>
              <a:gd name="connsiteY2" fmla="*/ 513984 h 599715"/>
              <a:gd name="connsiteX3" fmla="*/ 223677 w 598129"/>
              <a:gd name="connsiteY3" fmla="*/ 523509 h 599715"/>
              <a:gd name="connsiteX4" fmla="*/ 51832 w 598129"/>
              <a:gd name="connsiteY4" fmla="*/ 523509 h 599715"/>
              <a:gd name="connsiteX5" fmla="*/ 42863 w 598129"/>
              <a:gd name="connsiteY5" fmla="*/ 513984 h 599715"/>
              <a:gd name="connsiteX6" fmla="*/ 51832 w 598129"/>
              <a:gd name="connsiteY6" fmla="*/ 504825 h 599715"/>
              <a:gd name="connsiteX7" fmla="*/ 51832 w 598129"/>
              <a:gd name="connsiteY7" fmla="*/ 430212 h 599715"/>
              <a:gd name="connsiteX8" fmla="*/ 223677 w 598129"/>
              <a:gd name="connsiteY8" fmla="*/ 430212 h 599715"/>
              <a:gd name="connsiteX9" fmla="*/ 233004 w 598129"/>
              <a:gd name="connsiteY9" fmla="*/ 439550 h 599715"/>
              <a:gd name="connsiteX10" fmla="*/ 223677 w 598129"/>
              <a:gd name="connsiteY10" fmla="*/ 448888 h 599715"/>
              <a:gd name="connsiteX11" fmla="*/ 51832 w 598129"/>
              <a:gd name="connsiteY11" fmla="*/ 448888 h 599715"/>
              <a:gd name="connsiteX12" fmla="*/ 42863 w 598129"/>
              <a:gd name="connsiteY12" fmla="*/ 439550 h 599715"/>
              <a:gd name="connsiteX13" fmla="*/ 51832 w 598129"/>
              <a:gd name="connsiteY13" fmla="*/ 430212 h 599715"/>
              <a:gd name="connsiteX14" fmla="*/ 51832 w 598129"/>
              <a:gd name="connsiteY14" fmla="*/ 355600 h 599715"/>
              <a:gd name="connsiteX15" fmla="*/ 223677 w 598129"/>
              <a:gd name="connsiteY15" fmla="*/ 355600 h 599715"/>
              <a:gd name="connsiteX16" fmla="*/ 233004 w 598129"/>
              <a:gd name="connsiteY16" fmla="*/ 364938 h 599715"/>
              <a:gd name="connsiteX17" fmla="*/ 223677 w 598129"/>
              <a:gd name="connsiteY17" fmla="*/ 374276 h 599715"/>
              <a:gd name="connsiteX18" fmla="*/ 51832 w 598129"/>
              <a:gd name="connsiteY18" fmla="*/ 374276 h 599715"/>
              <a:gd name="connsiteX19" fmla="*/ 42863 w 598129"/>
              <a:gd name="connsiteY19" fmla="*/ 364938 h 599715"/>
              <a:gd name="connsiteX20" fmla="*/ 51832 w 598129"/>
              <a:gd name="connsiteY20" fmla="*/ 355600 h 599715"/>
              <a:gd name="connsiteX21" fmla="*/ 51832 w 598129"/>
              <a:gd name="connsiteY21" fmla="*/ 279400 h 599715"/>
              <a:gd name="connsiteX22" fmla="*/ 223677 w 598129"/>
              <a:gd name="connsiteY22" fmla="*/ 279400 h 599715"/>
              <a:gd name="connsiteX23" fmla="*/ 233004 w 598129"/>
              <a:gd name="connsiteY23" fmla="*/ 288925 h 599715"/>
              <a:gd name="connsiteX24" fmla="*/ 223677 w 598129"/>
              <a:gd name="connsiteY24" fmla="*/ 298083 h 599715"/>
              <a:gd name="connsiteX25" fmla="*/ 51832 w 598129"/>
              <a:gd name="connsiteY25" fmla="*/ 298083 h 599715"/>
              <a:gd name="connsiteX26" fmla="*/ 42863 w 598129"/>
              <a:gd name="connsiteY26" fmla="*/ 288925 h 599715"/>
              <a:gd name="connsiteX27" fmla="*/ 51832 w 598129"/>
              <a:gd name="connsiteY27" fmla="*/ 279400 h 599715"/>
              <a:gd name="connsiteX28" fmla="*/ 51832 w 598129"/>
              <a:gd name="connsiteY28" fmla="*/ 204787 h 599715"/>
              <a:gd name="connsiteX29" fmla="*/ 223677 w 598129"/>
              <a:gd name="connsiteY29" fmla="*/ 204787 h 599715"/>
              <a:gd name="connsiteX30" fmla="*/ 233004 w 598129"/>
              <a:gd name="connsiteY30" fmla="*/ 214312 h 599715"/>
              <a:gd name="connsiteX31" fmla="*/ 223677 w 598129"/>
              <a:gd name="connsiteY31" fmla="*/ 223470 h 599715"/>
              <a:gd name="connsiteX32" fmla="*/ 51832 w 598129"/>
              <a:gd name="connsiteY32" fmla="*/ 223470 h 599715"/>
              <a:gd name="connsiteX33" fmla="*/ 42863 w 598129"/>
              <a:gd name="connsiteY33" fmla="*/ 214312 h 599715"/>
              <a:gd name="connsiteX34" fmla="*/ 51832 w 598129"/>
              <a:gd name="connsiteY34" fmla="*/ 204787 h 599715"/>
              <a:gd name="connsiteX35" fmla="*/ 178782 w 598129"/>
              <a:gd name="connsiteY35" fmla="*/ 130175 h 599715"/>
              <a:gd name="connsiteX36" fmla="*/ 223731 w 598129"/>
              <a:gd name="connsiteY36" fmla="*/ 130175 h 599715"/>
              <a:gd name="connsiteX37" fmla="*/ 233007 w 598129"/>
              <a:gd name="connsiteY37" fmla="*/ 139513 h 599715"/>
              <a:gd name="connsiteX38" fmla="*/ 223731 w 598129"/>
              <a:gd name="connsiteY38" fmla="*/ 148851 h 599715"/>
              <a:gd name="connsiteX39" fmla="*/ 178782 w 598129"/>
              <a:gd name="connsiteY39" fmla="*/ 148851 h 599715"/>
              <a:gd name="connsiteX40" fmla="*/ 169863 w 598129"/>
              <a:gd name="connsiteY40" fmla="*/ 139513 h 599715"/>
              <a:gd name="connsiteX41" fmla="*/ 178782 w 598129"/>
              <a:gd name="connsiteY41" fmla="*/ 130175 h 599715"/>
              <a:gd name="connsiteX42" fmla="*/ 458577 w 598129"/>
              <a:gd name="connsiteY42" fmla="*/ 92208 h 599715"/>
              <a:gd name="connsiteX43" fmla="*/ 458577 w 598129"/>
              <a:gd name="connsiteY43" fmla="*/ 137592 h 599715"/>
              <a:gd name="connsiteX44" fmla="*/ 504255 w 598129"/>
              <a:gd name="connsiteY44" fmla="*/ 183696 h 599715"/>
              <a:gd name="connsiteX45" fmla="*/ 519002 w 598129"/>
              <a:gd name="connsiteY45" fmla="*/ 183696 h 599715"/>
              <a:gd name="connsiteX46" fmla="*/ 565039 w 598129"/>
              <a:gd name="connsiteY46" fmla="*/ 137592 h 599715"/>
              <a:gd name="connsiteX47" fmla="*/ 565039 w 598129"/>
              <a:gd name="connsiteY47" fmla="*/ 92208 h 599715"/>
              <a:gd name="connsiteX48" fmla="*/ 548135 w 598129"/>
              <a:gd name="connsiteY48" fmla="*/ 92208 h 599715"/>
              <a:gd name="connsiteX49" fmla="*/ 475482 w 598129"/>
              <a:gd name="connsiteY49" fmla="*/ 92208 h 599715"/>
              <a:gd name="connsiteX50" fmla="*/ 88119 w 598129"/>
              <a:gd name="connsiteY50" fmla="*/ 18369 h 599715"/>
              <a:gd name="connsiteX51" fmla="*/ 88119 w 598129"/>
              <a:gd name="connsiteY51" fmla="*/ 54748 h 599715"/>
              <a:gd name="connsiteX52" fmla="*/ 187747 w 598129"/>
              <a:gd name="connsiteY52" fmla="*/ 54748 h 599715"/>
              <a:gd name="connsiteX53" fmla="*/ 187747 w 598129"/>
              <a:gd name="connsiteY53" fmla="*/ 18369 h 599715"/>
              <a:gd name="connsiteX54" fmla="*/ 79127 w 598129"/>
              <a:gd name="connsiteY54" fmla="*/ 0 h 599715"/>
              <a:gd name="connsiteX55" fmla="*/ 197098 w 598129"/>
              <a:gd name="connsiteY55" fmla="*/ 0 h 599715"/>
              <a:gd name="connsiteX56" fmla="*/ 206090 w 598129"/>
              <a:gd name="connsiteY56" fmla="*/ 9004 h 599715"/>
              <a:gd name="connsiteX57" fmla="*/ 206090 w 598129"/>
              <a:gd name="connsiteY57" fmla="*/ 63753 h 599715"/>
              <a:gd name="connsiteX58" fmla="*/ 197098 w 598129"/>
              <a:gd name="connsiteY58" fmla="*/ 72758 h 599715"/>
              <a:gd name="connsiteX59" fmla="*/ 79127 w 598129"/>
              <a:gd name="connsiteY59" fmla="*/ 72758 h 599715"/>
              <a:gd name="connsiteX60" fmla="*/ 35967 w 598129"/>
              <a:gd name="connsiteY60" fmla="*/ 72758 h 599715"/>
              <a:gd name="connsiteX61" fmla="*/ 17983 w 598129"/>
              <a:gd name="connsiteY61" fmla="*/ 91128 h 599715"/>
              <a:gd name="connsiteX62" fmla="*/ 17983 w 598129"/>
              <a:gd name="connsiteY62" fmla="*/ 563336 h 599715"/>
              <a:gd name="connsiteX63" fmla="*/ 35967 w 598129"/>
              <a:gd name="connsiteY63" fmla="*/ 581345 h 599715"/>
              <a:gd name="connsiteX64" fmla="*/ 239899 w 598129"/>
              <a:gd name="connsiteY64" fmla="*/ 581345 h 599715"/>
              <a:gd name="connsiteX65" fmla="*/ 258242 w 598129"/>
              <a:gd name="connsiteY65" fmla="*/ 563336 h 599715"/>
              <a:gd name="connsiteX66" fmla="*/ 258242 w 598129"/>
              <a:gd name="connsiteY66" fmla="*/ 63753 h 599715"/>
              <a:gd name="connsiteX67" fmla="*/ 321184 w 598129"/>
              <a:gd name="connsiteY67" fmla="*/ 0 h 599715"/>
              <a:gd name="connsiteX68" fmla="*/ 384845 w 598129"/>
              <a:gd name="connsiteY68" fmla="*/ 63753 h 599715"/>
              <a:gd name="connsiteX69" fmla="*/ 390600 w 598129"/>
              <a:gd name="connsiteY69" fmla="*/ 524796 h 599715"/>
              <a:gd name="connsiteX70" fmla="*/ 446349 w 598129"/>
              <a:gd name="connsiteY70" fmla="*/ 581345 h 599715"/>
              <a:gd name="connsiteX71" fmla="*/ 502816 w 598129"/>
              <a:gd name="connsiteY71" fmla="*/ 525156 h 599715"/>
              <a:gd name="connsiteX72" fmla="*/ 502816 w 598129"/>
              <a:gd name="connsiteY72" fmla="*/ 201706 h 599715"/>
              <a:gd name="connsiteX73" fmla="*/ 440594 w 598129"/>
              <a:gd name="connsiteY73" fmla="*/ 137592 h 599715"/>
              <a:gd name="connsiteX74" fmla="*/ 440594 w 598129"/>
              <a:gd name="connsiteY74" fmla="*/ 92208 h 599715"/>
              <a:gd name="connsiteX75" fmla="*/ 434839 w 598129"/>
              <a:gd name="connsiteY75" fmla="*/ 92208 h 599715"/>
              <a:gd name="connsiteX76" fmla="*/ 425488 w 598129"/>
              <a:gd name="connsiteY76" fmla="*/ 82843 h 599715"/>
              <a:gd name="connsiteX77" fmla="*/ 434839 w 598129"/>
              <a:gd name="connsiteY77" fmla="*/ 73839 h 599715"/>
              <a:gd name="connsiteX78" fmla="*/ 449586 w 598129"/>
              <a:gd name="connsiteY78" fmla="*/ 73839 h 599715"/>
              <a:gd name="connsiteX79" fmla="*/ 466490 w 598129"/>
              <a:gd name="connsiteY79" fmla="*/ 73839 h 599715"/>
              <a:gd name="connsiteX80" fmla="*/ 466490 w 598129"/>
              <a:gd name="connsiteY80" fmla="*/ 9004 h 599715"/>
              <a:gd name="connsiteX81" fmla="*/ 475482 w 598129"/>
              <a:gd name="connsiteY81" fmla="*/ 0 h 599715"/>
              <a:gd name="connsiteX82" fmla="*/ 484473 w 598129"/>
              <a:gd name="connsiteY82" fmla="*/ 9004 h 599715"/>
              <a:gd name="connsiteX83" fmla="*/ 484473 w 598129"/>
              <a:gd name="connsiteY83" fmla="*/ 73839 h 599715"/>
              <a:gd name="connsiteX84" fmla="*/ 539143 w 598129"/>
              <a:gd name="connsiteY84" fmla="*/ 73839 h 599715"/>
              <a:gd name="connsiteX85" fmla="*/ 539143 w 598129"/>
              <a:gd name="connsiteY85" fmla="*/ 9004 h 599715"/>
              <a:gd name="connsiteX86" fmla="*/ 548135 w 598129"/>
              <a:gd name="connsiteY86" fmla="*/ 0 h 599715"/>
              <a:gd name="connsiteX87" fmla="*/ 557126 w 598129"/>
              <a:gd name="connsiteY87" fmla="*/ 9004 h 599715"/>
              <a:gd name="connsiteX88" fmla="*/ 557126 w 598129"/>
              <a:gd name="connsiteY88" fmla="*/ 73839 h 599715"/>
              <a:gd name="connsiteX89" fmla="*/ 574031 w 598129"/>
              <a:gd name="connsiteY89" fmla="*/ 73839 h 599715"/>
              <a:gd name="connsiteX90" fmla="*/ 588777 w 598129"/>
              <a:gd name="connsiteY90" fmla="*/ 73839 h 599715"/>
              <a:gd name="connsiteX91" fmla="*/ 598129 w 598129"/>
              <a:gd name="connsiteY91" fmla="*/ 82843 h 599715"/>
              <a:gd name="connsiteX92" fmla="*/ 588777 w 598129"/>
              <a:gd name="connsiteY92" fmla="*/ 92208 h 599715"/>
              <a:gd name="connsiteX93" fmla="*/ 583382 w 598129"/>
              <a:gd name="connsiteY93" fmla="*/ 92208 h 599715"/>
              <a:gd name="connsiteX94" fmla="*/ 583382 w 598129"/>
              <a:gd name="connsiteY94" fmla="*/ 137592 h 599715"/>
              <a:gd name="connsiteX95" fmla="*/ 520800 w 598129"/>
              <a:gd name="connsiteY95" fmla="*/ 201706 h 599715"/>
              <a:gd name="connsiteX96" fmla="*/ 520800 w 598129"/>
              <a:gd name="connsiteY96" fmla="*/ 525156 h 599715"/>
              <a:gd name="connsiteX97" fmla="*/ 446349 w 598129"/>
              <a:gd name="connsiteY97" fmla="*/ 599715 h 599715"/>
              <a:gd name="connsiteX98" fmla="*/ 372257 w 598129"/>
              <a:gd name="connsiteY98" fmla="*/ 525156 h 599715"/>
              <a:gd name="connsiteX99" fmla="*/ 366502 w 598129"/>
              <a:gd name="connsiteY99" fmla="*/ 63753 h 599715"/>
              <a:gd name="connsiteX100" fmla="*/ 321184 w 598129"/>
              <a:gd name="connsiteY100" fmla="*/ 18369 h 599715"/>
              <a:gd name="connsiteX101" fmla="*/ 276225 w 598129"/>
              <a:gd name="connsiteY101" fmla="*/ 63753 h 599715"/>
              <a:gd name="connsiteX102" fmla="*/ 276225 w 598129"/>
              <a:gd name="connsiteY102" fmla="*/ 563336 h 599715"/>
              <a:gd name="connsiteX103" fmla="*/ 239899 w 598129"/>
              <a:gd name="connsiteY103" fmla="*/ 599715 h 599715"/>
              <a:gd name="connsiteX104" fmla="*/ 35967 w 598129"/>
              <a:gd name="connsiteY104" fmla="*/ 599715 h 599715"/>
              <a:gd name="connsiteX105" fmla="*/ 0 w 598129"/>
              <a:gd name="connsiteY105" fmla="*/ 563336 h 599715"/>
              <a:gd name="connsiteX106" fmla="*/ 0 w 598129"/>
              <a:gd name="connsiteY106" fmla="*/ 91128 h 599715"/>
              <a:gd name="connsiteX107" fmla="*/ 35967 w 598129"/>
              <a:gd name="connsiteY107" fmla="*/ 54748 h 599715"/>
              <a:gd name="connsiteX108" fmla="*/ 70136 w 598129"/>
              <a:gd name="connsiteY108" fmla="*/ 54748 h 599715"/>
              <a:gd name="connsiteX109" fmla="*/ 70136 w 598129"/>
              <a:gd name="connsiteY109" fmla="*/ 9004 h 599715"/>
              <a:gd name="connsiteX110" fmla="*/ 79127 w 598129"/>
              <a:gd name="connsiteY11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98129" h="599715">
                <a:moveTo>
                  <a:pt x="51832" y="504825"/>
                </a:moveTo>
                <a:lnTo>
                  <a:pt x="223677" y="504825"/>
                </a:lnTo>
                <a:cubicBezTo>
                  <a:pt x="229058" y="504825"/>
                  <a:pt x="233004" y="508855"/>
                  <a:pt x="233004" y="513984"/>
                </a:cubicBezTo>
                <a:cubicBezTo>
                  <a:pt x="233004" y="519113"/>
                  <a:pt x="229058" y="523509"/>
                  <a:pt x="223677" y="523509"/>
                </a:cubicBezTo>
                <a:lnTo>
                  <a:pt x="51832" y="523509"/>
                </a:lnTo>
                <a:cubicBezTo>
                  <a:pt x="47168" y="523509"/>
                  <a:pt x="42863" y="519113"/>
                  <a:pt x="42863" y="513984"/>
                </a:cubicBezTo>
                <a:cubicBezTo>
                  <a:pt x="42863" y="508855"/>
                  <a:pt x="47168" y="504825"/>
                  <a:pt x="51832" y="504825"/>
                </a:cubicBezTo>
                <a:close/>
                <a:moveTo>
                  <a:pt x="51832" y="430212"/>
                </a:moveTo>
                <a:lnTo>
                  <a:pt x="223677" y="430212"/>
                </a:lnTo>
                <a:cubicBezTo>
                  <a:pt x="229058" y="430212"/>
                  <a:pt x="233004" y="434694"/>
                  <a:pt x="233004" y="439550"/>
                </a:cubicBezTo>
                <a:cubicBezTo>
                  <a:pt x="233004" y="444779"/>
                  <a:pt x="229058" y="448888"/>
                  <a:pt x="223677" y="448888"/>
                </a:cubicBezTo>
                <a:lnTo>
                  <a:pt x="51832" y="448888"/>
                </a:lnTo>
                <a:cubicBezTo>
                  <a:pt x="47168" y="448888"/>
                  <a:pt x="42863" y="444779"/>
                  <a:pt x="42863" y="439550"/>
                </a:cubicBezTo>
                <a:cubicBezTo>
                  <a:pt x="42863" y="434694"/>
                  <a:pt x="47168" y="430212"/>
                  <a:pt x="51832" y="430212"/>
                </a:cubicBezTo>
                <a:close/>
                <a:moveTo>
                  <a:pt x="51832" y="355600"/>
                </a:moveTo>
                <a:lnTo>
                  <a:pt x="223677" y="355600"/>
                </a:lnTo>
                <a:cubicBezTo>
                  <a:pt x="229058" y="355600"/>
                  <a:pt x="233004" y="359709"/>
                  <a:pt x="233004" y="364938"/>
                </a:cubicBezTo>
                <a:cubicBezTo>
                  <a:pt x="233004" y="369794"/>
                  <a:pt x="229058" y="374276"/>
                  <a:pt x="223677" y="374276"/>
                </a:cubicBezTo>
                <a:lnTo>
                  <a:pt x="51832" y="374276"/>
                </a:lnTo>
                <a:cubicBezTo>
                  <a:pt x="47168" y="374276"/>
                  <a:pt x="42863" y="369794"/>
                  <a:pt x="42863" y="364938"/>
                </a:cubicBezTo>
                <a:cubicBezTo>
                  <a:pt x="42863" y="359709"/>
                  <a:pt x="47168" y="355600"/>
                  <a:pt x="51832" y="355600"/>
                </a:cubicBezTo>
                <a:close/>
                <a:moveTo>
                  <a:pt x="51832" y="279400"/>
                </a:moveTo>
                <a:lnTo>
                  <a:pt x="223677" y="279400"/>
                </a:lnTo>
                <a:cubicBezTo>
                  <a:pt x="229058" y="279400"/>
                  <a:pt x="233004" y="283430"/>
                  <a:pt x="233004" y="288925"/>
                </a:cubicBezTo>
                <a:cubicBezTo>
                  <a:pt x="233004" y="294054"/>
                  <a:pt x="229058" y="298083"/>
                  <a:pt x="223677" y="298083"/>
                </a:cubicBezTo>
                <a:lnTo>
                  <a:pt x="51832" y="298083"/>
                </a:lnTo>
                <a:cubicBezTo>
                  <a:pt x="47168" y="298083"/>
                  <a:pt x="42863" y="294054"/>
                  <a:pt x="42863" y="288925"/>
                </a:cubicBezTo>
                <a:cubicBezTo>
                  <a:pt x="42863" y="283430"/>
                  <a:pt x="47168" y="279400"/>
                  <a:pt x="51832" y="279400"/>
                </a:cubicBezTo>
                <a:close/>
                <a:moveTo>
                  <a:pt x="51832" y="204787"/>
                </a:moveTo>
                <a:lnTo>
                  <a:pt x="223677" y="204787"/>
                </a:lnTo>
                <a:cubicBezTo>
                  <a:pt x="229058" y="204787"/>
                  <a:pt x="233004" y="208817"/>
                  <a:pt x="233004" y="214312"/>
                </a:cubicBezTo>
                <a:cubicBezTo>
                  <a:pt x="233004" y="219074"/>
                  <a:pt x="229058" y="223470"/>
                  <a:pt x="223677" y="223470"/>
                </a:cubicBezTo>
                <a:lnTo>
                  <a:pt x="51832" y="223470"/>
                </a:lnTo>
                <a:cubicBezTo>
                  <a:pt x="47168" y="223470"/>
                  <a:pt x="42863" y="219074"/>
                  <a:pt x="42863" y="214312"/>
                </a:cubicBezTo>
                <a:cubicBezTo>
                  <a:pt x="42863" y="208817"/>
                  <a:pt x="47168" y="204787"/>
                  <a:pt x="51832" y="204787"/>
                </a:cubicBezTo>
                <a:close/>
                <a:moveTo>
                  <a:pt x="178782" y="130175"/>
                </a:moveTo>
                <a:lnTo>
                  <a:pt x="223731" y="130175"/>
                </a:lnTo>
                <a:cubicBezTo>
                  <a:pt x="229082" y="130175"/>
                  <a:pt x="233007" y="134284"/>
                  <a:pt x="233007" y="139513"/>
                </a:cubicBezTo>
                <a:cubicBezTo>
                  <a:pt x="233007" y="144742"/>
                  <a:pt x="229082" y="148851"/>
                  <a:pt x="223731" y="148851"/>
                </a:cubicBezTo>
                <a:lnTo>
                  <a:pt x="178782" y="148851"/>
                </a:lnTo>
                <a:cubicBezTo>
                  <a:pt x="174144" y="148851"/>
                  <a:pt x="169863" y="144742"/>
                  <a:pt x="169863" y="139513"/>
                </a:cubicBezTo>
                <a:cubicBezTo>
                  <a:pt x="169863" y="134284"/>
                  <a:pt x="174144" y="130175"/>
                  <a:pt x="178782" y="130175"/>
                </a:cubicBezTo>
                <a:close/>
                <a:moveTo>
                  <a:pt x="458577" y="92208"/>
                </a:moveTo>
                <a:lnTo>
                  <a:pt x="458577" y="137592"/>
                </a:lnTo>
                <a:cubicBezTo>
                  <a:pt x="458577" y="163165"/>
                  <a:pt x="479078" y="183696"/>
                  <a:pt x="504255" y="183696"/>
                </a:cubicBezTo>
                <a:lnTo>
                  <a:pt x="519002" y="183696"/>
                </a:lnTo>
                <a:cubicBezTo>
                  <a:pt x="544538" y="183696"/>
                  <a:pt x="565039" y="163165"/>
                  <a:pt x="565039" y="137592"/>
                </a:cubicBezTo>
                <a:lnTo>
                  <a:pt x="565039" y="92208"/>
                </a:lnTo>
                <a:lnTo>
                  <a:pt x="548135" y="92208"/>
                </a:lnTo>
                <a:lnTo>
                  <a:pt x="475482" y="92208"/>
                </a:lnTo>
                <a:close/>
                <a:moveTo>
                  <a:pt x="88119" y="18369"/>
                </a:moveTo>
                <a:lnTo>
                  <a:pt x="88119" y="54748"/>
                </a:lnTo>
                <a:lnTo>
                  <a:pt x="187747" y="54748"/>
                </a:lnTo>
                <a:lnTo>
                  <a:pt x="187747" y="18369"/>
                </a:lnTo>
                <a:close/>
                <a:moveTo>
                  <a:pt x="79127" y="0"/>
                </a:moveTo>
                <a:lnTo>
                  <a:pt x="197098" y="0"/>
                </a:lnTo>
                <a:cubicBezTo>
                  <a:pt x="202134" y="0"/>
                  <a:pt x="206090" y="4322"/>
                  <a:pt x="206090" y="9004"/>
                </a:cubicBezTo>
                <a:lnTo>
                  <a:pt x="206090" y="63753"/>
                </a:lnTo>
                <a:cubicBezTo>
                  <a:pt x="206090" y="68796"/>
                  <a:pt x="202134" y="72758"/>
                  <a:pt x="197098" y="72758"/>
                </a:cubicBezTo>
                <a:lnTo>
                  <a:pt x="79127" y="72758"/>
                </a:lnTo>
                <a:lnTo>
                  <a:pt x="35967" y="72758"/>
                </a:lnTo>
                <a:cubicBezTo>
                  <a:pt x="26256" y="72758"/>
                  <a:pt x="17983" y="80682"/>
                  <a:pt x="17983" y="91128"/>
                </a:cubicBezTo>
                <a:lnTo>
                  <a:pt x="17983" y="563336"/>
                </a:lnTo>
                <a:cubicBezTo>
                  <a:pt x="17983" y="573061"/>
                  <a:pt x="26256" y="581345"/>
                  <a:pt x="35967" y="581345"/>
                </a:cubicBezTo>
                <a:lnTo>
                  <a:pt x="239899" y="581345"/>
                </a:lnTo>
                <a:cubicBezTo>
                  <a:pt x="249970" y="581345"/>
                  <a:pt x="258242" y="573061"/>
                  <a:pt x="258242" y="563336"/>
                </a:cubicBezTo>
                <a:lnTo>
                  <a:pt x="258242" y="63753"/>
                </a:lnTo>
                <a:cubicBezTo>
                  <a:pt x="258242" y="28455"/>
                  <a:pt x="286656" y="0"/>
                  <a:pt x="321184" y="0"/>
                </a:cubicBezTo>
                <a:cubicBezTo>
                  <a:pt x="356431" y="0"/>
                  <a:pt x="384845" y="28455"/>
                  <a:pt x="384845" y="63753"/>
                </a:cubicBezTo>
                <a:lnTo>
                  <a:pt x="390600" y="524796"/>
                </a:lnTo>
                <a:cubicBezTo>
                  <a:pt x="390600" y="556132"/>
                  <a:pt x="415777" y="581345"/>
                  <a:pt x="446349" y="581345"/>
                </a:cubicBezTo>
                <a:cubicBezTo>
                  <a:pt x="477640" y="581345"/>
                  <a:pt x="502816" y="556132"/>
                  <a:pt x="502816" y="525156"/>
                </a:cubicBezTo>
                <a:lnTo>
                  <a:pt x="502816" y="201706"/>
                </a:lnTo>
                <a:cubicBezTo>
                  <a:pt x="468288" y="200985"/>
                  <a:pt x="440594" y="172530"/>
                  <a:pt x="440594" y="137592"/>
                </a:cubicBezTo>
                <a:lnTo>
                  <a:pt x="440594" y="92208"/>
                </a:lnTo>
                <a:lnTo>
                  <a:pt x="434839" y="92208"/>
                </a:lnTo>
                <a:cubicBezTo>
                  <a:pt x="429804" y="92208"/>
                  <a:pt x="425488" y="87886"/>
                  <a:pt x="425488" y="82843"/>
                </a:cubicBezTo>
                <a:cubicBezTo>
                  <a:pt x="425488" y="77801"/>
                  <a:pt x="429804" y="73839"/>
                  <a:pt x="434839" y="73839"/>
                </a:cubicBezTo>
                <a:lnTo>
                  <a:pt x="449586" y="73839"/>
                </a:lnTo>
                <a:lnTo>
                  <a:pt x="466490" y="73839"/>
                </a:lnTo>
                <a:lnTo>
                  <a:pt x="466490" y="9004"/>
                </a:lnTo>
                <a:cubicBezTo>
                  <a:pt x="466490" y="4322"/>
                  <a:pt x="470806" y="0"/>
                  <a:pt x="475482" y="0"/>
                </a:cubicBezTo>
                <a:cubicBezTo>
                  <a:pt x="480517" y="0"/>
                  <a:pt x="484473" y="4322"/>
                  <a:pt x="484473" y="9004"/>
                </a:cubicBezTo>
                <a:lnTo>
                  <a:pt x="484473" y="73839"/>
                </a:lnTo>
                <a:lnTo>
                  <a:pt x="539143" y="73839"/>
                </a:lnTo>
                <a:lnTo>
                  <a:pt x="539143" y="9004"/>
                </a:lnTo>
                <a:cubicBezTo>
                  <a:pt x="539143" y="4322"/>
                  <a:pt x="543099" y="0"/>
                  <a:pt x="548135" y="0"/>
                </a:cubicBezTo>
                <a:cubicBezTo>
                  <a:pt x="552810" y="0"/>
                  <a:pt x="557126" y="4322"/>
                  <a:pt x="557126" y="9004"/>
                </a:cubicBezTo>
                <a:lnTo>
                  <a:pt x="557126" y="73839"/>
                </a:lnTo>
                <a:lnTo>
                  <a:pt x="574031" y="73839"/>
                </a:lnTo>
                <a:lnTo>
                  <a:pt x="588777" y="73839"/>
                </a:lnTo>
                <a:cubicBezTo>
                  <a:pt x="594172" y="73839"/>
                  <a:pt x="598129" y="77801"/>
                  <a:pt x="598129" y="82843"/>
                </a:cubicBezTo>
                <a:cubicBezTo>
                  <a:pt x="598129" y="87886"/>
                  <a:pt x="594172" y="92208"/>
                  <a:pt x="588777" y="92208"/>
                </a:cubicBezTo>
                <a:lnTo>
                  <a:pt x="583382" y="92208"/>
                </a:lnTo>
                <a:lnTo>
                  <a:pt x="583382" y="137592"/>
                </a:lnTo>
                <a:cubicBezTo>
                  <a:pt x="583382" y="172530"/>
                  <a:pt x="555328" y="200625"/>
                  <a:pt x="520800" y="201706"/>
                </a:cubicBezTo>
                <a:lnTo>
                  <a:pt x="520800" y="525156"/>
                </a:lnTo>
                <a:cubicBezTo>
                  <a:pt x="520800" y="566217"/>
                  <a:pt x="487351" y="599715"/>
                  <a:pt x="446349" y="599715"/>
                </a:cubicBezTo>
                <a:cubicBezTo>
                  <a:pt x="405706" y="599715"/>
                  <a:pt x="372257" y="566217"/>
                  <a:pt x="372257" y="525156"/>
                </a:cubicBezTo>
                <a:lnTo>
                  <a:pt x="366502" y="63753"/>
                </a:lnTo>
                <a:cubicBezTo>
                  <a:pt x="366502" y="38900"/>
                  <a:pt x="346361" y="18369"/>
                  <a:pt x="321184" y="18369"/>
                </a:cubicBezTo>
                <a:cubicBezTo>
                  <a:pt x="296727" y="18369"/>
                  <a:pt x="276225" y="38900"/>
                  <a:pt x="276225" y="63753"/>
                </a:cubicBezTo>
                <a:lnTo>
                  <a:pt x="276225" y="563336"/>
                </a:lnTo>
                <a:cubicBezTo>
                  <a:pt x="276225" y="583146"/>
                  <a:pt x="260040" y="599715"/>
                  <a:pt x="239899" y="599715"/>
                </a:cubicBezTo>
                <a:lnTo>
                  <a:pt x="35967" y="599715"/>
                </a:lnTo>
                <a:cubicBezTo>
                  <a:pt x="16185" y="599715"/>
                  <a:pt x="0" y="583146"/>
                  <a:pt x="0" y="563336"/>
                </a:cubicBezTo>
                <a:lnTo>
                  <a:pt x="0" y="91128"/>
                </a:lnTo>
                <a:cubicBezTo>
                  <a:pt x="0" y="70957"/>
                  <a:pt x="16185" y="54748"/>
                  <a:pt x="35967" y="54748"/>
                </a:cubicBezTo>
                <a:lnTo>
                  <a:pt x="70136" y="54748"/>
                </a:lnTo>
                <a:lnTo>
                  <a:pt x="70136" y="9004"/>
                </a:lnTo>
                <a:cubicBezTo>
                  <a:pt x="70136" y="4322"/>
                  <a:pt x="74092" y="0"/>
                  <a:pt x="79127"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55064082-B4CB-A948-BE2E-DE677EC46F3A}"/>
              </a:ext>
            </a:extLst>
          </p:cNvPr>
          <p:cNvSpPr>
            <a:spLocks noChangeArrowheads="1"/>
          </p:cNvSpPr>
          <p:nvPr/>
        </p:nvSpPr>
        <p:spPr bwMode="auto">
          <a:xfrm>
            <a:off x="13259948" y="5625791"/>
            <a:ext cx="1086490" cy="1088101"/>
          </a:xfrm>
          <a:custGeom>
            <a:avLst/>
            <a:gdLst>
              <a:gd name="connsiteX0" fmla="*/ 408177 w 598827"/>
              <a:gd name="connsiteY0" fmla="*/ 525462 h 599715"/>
              <a:gd name="connsiteX1" fmla="*/ 535476 w 598827"/>
              <a:gd name="connsiteY1" fmla="*/ 525462 h 599715"/>
              <a:gd name="connsiteX2" fmla="*/ 544852 w 598827"/>
              <a:gd name="connsiteY2" fmla="*/ 534800 h 599715"/>
              <a:gd name="connsiteX3" fmla="*/ 535476 w 598827"/>
              <a:gd name="connsiteY3" fmla="*/ 544139 h 599715"/>
              <a:gd name="connsiteX4" fmla="*/ 408177 w 598827"/>
              <a:gd name="connsiteY4" fmla="*/ 544139 h 599715"/>
              <a:gd name="connsiteX5" fmla="*/ 399162 w 598827"/>
              <a:gd name="connsiteY5" fmla="*/ 534800 h 599715"/>
              <a:gd name="connsiteX6" fmla="*/ 408177 w 598827"/>
              <a:gd name="connsiteY6" fmla="*/ 525462 h 599715"/>
              <a:gd name="connsiteX7" fmla="*/ 212088 w 598827"/>
              <a:gd name="connsiteY7" fmla="*/ 401251 h 599715"/>
              <a:gd name="connsiteX8" fmla="*/ 184746 w 598827"/>
              <a:gd name="connsiteY8" fmla="*/ 428625 h 599715"/>
              <a:gd name="connsiteX9" fmla="*/ 198057 w 598827"/>
              <a:gd name="connsiteY9" fmla="*/ 451677 h 599715"/>
              <a:gd name="connsiteX10" fmla="*/ 218204 w 598827"/>
              <a:gd name="connsiteY10" fmla="*/ 428985 h 599715"/>
              <a:gd name="connsiteX11" fmla="*/ 218204 w 598827"/>
              <a:gd name="connsiteY11" fmla="*/ 401971 h 599715"/>
              <a:gd name="connsiteX12" fmla="*/ 212088 w 598827"/>
              <a:gd name="connsiteY12" fmla="*/ 401251 h 599715"/>
              <a:gd name="connsiteX13" fmla="*/ 470600 w 598827"/>
              <a:gd name="connsiteY13" fmla="*/ 311150 h 599715"/>
              <a:gd name="connsiteX14" fmla="*/ 479495 w 598827"/>
              <a:gd name="connsiteY14" fmla="*/ 320170 h 599715"/>
              <a:gd name="connsiteX15" fmla="*/ 479495 w 598827"/>
              <a:gd name="connsiteY15" fmla="*/ 335684 h 599715"/>
              <a:gd name="connsiteX16" fmla="*/ 490881 w 598827"/>
              <a:gd name="connsiteY16" fmla="*/ 354085 h 599715"/>
              <a:gd name="connsiteX17" fmla="*/ 470600 w 598827"/>
              <a:gd name="connsiteY17" fmla="*/ 374289 h 599715"/>
              <a:gd name="connsiteX18" fmla="*/ 449962 w 598827"/>
              <a:gd name="connsiteY18" fmla="*/ 354085 h 599715"/>
              <a:gd name="connsiteX19" fmla="*/ 461348 w 598827"/>
              <a:gd name="connsiteY19" fmla="*/ 335684 h 599715"/>
              <a:gd name="connsiteX20" fmla="*/ 461348 w 598827"/>
              <a:gd name="connsiteY20" fmla="*/ 320170 h 599715"/>
              <a:gd name="connsiteX21" fmla="*/ 470600 w 598827"/>
              <a:gd name="connsiteY21" fmla="*/ 311150 h 599715"/>
              <a:gd name="connsiteX22" fmla="*/ 417553 w 598827"/>
              <a:gd name="connsiteY22" fmla="*/ 289430 h 599715"/>
              <a:gd name="connsiteX23" fmla="*/ 417553 w 598827"/>
              <a:gd name="connsiteY23" fmla="*/ 416288 h 599715"/>
              <a:gd name="connsiteX24" fmla="*/ 526460 w 598827"/>
              <a:gd name="connsiteY24" fmla="*/ 416288 h 599715"/>
              <a:gd name="connsiteX25" fmla="*/ 526460 w 598827"/>
              <a:gd name="connsiteY25" fmla="*/ 289430 h 599715"/>
              <a:gd name="connsiteX26" fmla="*/ 408177 w 598827"/>
              <a:gd name="connsiteY26" fmla="*/ 271462 h 599715"/>
              <a:gd name="connsiteX27" fmla="*/ 535476 w 598827"/>
              <a:gd name="connsiteY27" fmla="*/ 271462 h 599715"/>
              <a:gd name="connsiteX28" fmla="*/ 544852 w 598827"/>
              <a:gd name="connsiteY28" fmla="*/ 280446 h 599715"/>
              <a:gd name="connsiteX29" fmla="*/ 544852 w 598827"/>
              <a:gd name="connsiteY29" fmla="*/ 425272 h 599715"/>
              <a:gd name="connsiteX30" fmla="*/ 535476 w 598827"/>
              <a:gd name="connsiteY30" fmla="*/ 434616 h 599715"/>
              <a:gd name="connsiteX31" fmla="*/ 408177 w 598827"/>
              <a:gd name="connsiteY31" fmla="*/ 434616 h 599715"/>
              <a:gd name="connsiteX32" fmla="*/ 399162 w 598827"/>
              <a:gd name="connsiteY32" fmla="*/ 425272 h 599715"/>
              <a:gd name="connsiteX33" fmla="*/ 399162 w 598827"/>
              <a:gd name="connsiteY33" fmla="*/ 280446 h 599715"/>
              <a:gd name="connsiteX34" fmla="*/ 408177 w 598827"/>
              <a:gd name="connsiteY34" fmla="*/ 271462 h 599715"/>
              <a:gd name="connsiteX35" fmla="*/ 390168 w 598827"/>
              <a:gd name="connsiteY35" fmla="*/ 236284 h 599715"/>
              <a:gd name="connsiteX36" fmla="*/ 362826 w 598827"/>
              <a:gd name="connsiteY36" fmla="*/ 263298 h 599715"/>
              <a:gd name="connsiteX37" fmla="*/ 362826 w 598827"/>
              <a:gd name="connsiteY37" fmla="*/ 581345 h 599715"/>
              <a:gd name="connsiteX38" fmla="*/ 580480 w 598827"/>
              <a:gd name="connsiteY38" fmla="*/ 581345 h 599715"/>
              <a:gd name="connsiteX39" fmla="*/ 580480 w 598827"/>
              <a:gd name="connsiteY39" fmla="*/ 263298 h 599715"/>
              <a:gd name="connsiteX40" fmla="*/ 553138 w 598827"/>
              <a:gd name="connsiteY40" fmla="*/ 236284 h 599715"/>
              <a:gd name="connsiteX41" fmla="*/ 72502 w 598827"/>
              <a:gd name="connsiteY41" fmla="*/ 127146 h 599715"/>
              <a:gd name="connsiteX42" fmla="*/ 72502 w 598827"/>
              <a:gd name="connsiteY42" fmla="*/ 581345 h 599715"/>
              <a:gd name="connsiteX43" fmla="*/ 344838 w 598827"/>
              <a:gd name="connsiteY43" fmla="*/ 581345 h 599715"/>
              <a:gd name="connsiteX44" fmla="*/ 344838 w 598827"/>
              <a:gd name="connsiteY44" fmla="*/ 544246 h 599715"/>
              <a:gd name="connsiteX45" fmla="*/ 282960 w 598827"/>
              <a:gd name="connsiteY45" fmla="*/ 474009 h 599715"/>
              <a:gd name="connsiteX46" fmla="*/ 282960 w 598827"/>
              <a:gd name="connsiteY46" fmla="*/ 323090 h 599715"/>
              <a:gd name="connsiteX47" fmla="*/ 259576 w 598827"/>
              <a:gd name="connsiteY47" fmla="*/ 299677 h 599715"/>
              <a:gd name="connsiteX48" fmla="*/ 236552 w 598827"/>
              <a:gd name="connsiteY48" fmla="*/ 323090 h 599715"/>
              <a:gd name="connsiteX49" fmla="*/ 236552 w 598827"/>
              <a:gd name="connsiteY49" fmla="*/ 432587 h 599715"/>
              <a:gd name="connsiteX50" fmla="*/ 234393 w 598827"/>
              <a:gd name="connsiteY50" fmla="*/ 438711 h 599715"/>
              <a:gd name="connsiteX51" fmla="*/ 172155 w 598827"/>
              <a:gd name="connsiteY51" fmla="*/ 507867 h 599715"/>
              <a:gd name="connsiteX52" fmla="*/ 165320 w 598827"/>
              <a:gd name="connsiteY52" fmla="*/ 511109 h 599715"/>
              <a:gd name="connsiteX53" fmla="*/ 159204 w 598827"/>
              <a:gd name="connsiteY53" fmla="*/ 508947 h 599715"/>
              <a:gd name="connsiteX54" fmla="*/ 158484 w 598827"/>
              <a:gd name="connsiteY54" fmla="*/ 495981 h 599715"/>
              <a:gd name="connsiteX55" fmla="*/ 185826 w 598827"/>
              <a:gd name="connsiteY55" fmla="*/ 465365 h 599715"/>
              <a:gd name="connsiteX56" fmla="*/ 166759 w 598827"/>
              <a:gd name="connsiteY56" fmla="*/ 428625 h 599715"/>
              <a:gd name="connsiteX57" fmla="*/ 212088 w 598827"/>
              <a:gd name="connsiteY57" fmla="*/ 383241 h 599715"/>
              <a:gd name="connsiteX58" fmla="*/ 218204 w 598827"/>
              <a:gd name="connsiteY58" fmla="*/ 383602 h 599715"/>
              <a:gd name="connsiteX59" fmla="*/ 218204 w 598827"/>
              <a:gd name="connsiteY59" fmla="*/ 323090 h 599715"/>
              <a:gd name="connsiteX60" fmla="*/ 259576 w 598827"/>
              <a:gd name="connsiteY60" fmla="*/ 281668 h 599715"/>
              <a:gd name="connsiteX61" fmla="*/ 300948 w 598827"/>
              <a:gd name="connsiteY61" fmla="*/ 323090 h 599715"/>
              <a:gd name="connsiteX62" fmla="*/ 300948 w 598827"/>
              <a:gd name="connsiteY62" fmla="*/ 474009 h 599715"/>
              <a:gd name="connsiteX63" fmla="*/ 344838 w 598827"/>
              <a:gd name="connsiteY63" fmla="*/ 525876 h 599715"/>
              <a:gd name="connsiteX64" fmla="*/ 344838 w 598827"/>
              <a:gd name="connsiteY64" fmla="*/ 263298 h 599715"/>
              <a:gd name="connsiteX65" fmla="*/ 390168 w 598827"/>
              <a:gd name="connsiteY65" fmla="*/ 218274 h 599715"/>
              <a:gd name="connsiteX66" fmla="*/ 517163 w 598827"/>
              <a:gd name="connsiteY66" fmla="*/ 218274 h 599715"/>
              <a:gd name="connsiteX67" fmla="*/ 517163 w 598827"/>
              <a:gd name="connsiteY67" fmla="*/ 127146 h 599715"/>
              <a:gd name="connsiteX68" fmla="*/ 580480 w 598827"/>
              <a:gd name="connsiteY68" fmla="*/ 18369 h 599715"/>
              <a:gd name="connsiteX69" fmla="*/ 45880 w 598827"/>
              <a:gd name="connsiteY69" fmla="*/ 109137 h 599715"/>
              <a:gd name="connsiteX70" fmla="*/ 580480 w 598827"/>
              <a:gd name="connsiteY70" fmla="*/ 109137 h 599715"/>
              <a:gd name="connsiteX71" fmla="*/ 589474 w 598827"/>
              <a:gd name="connsiteY71" fmla="*/ 0 h 599715"/>
              <a:gd name="connsiteX72" fmla="*/ 598827 w 598827"/>
              <a:gd name="connsiteY72" fmla="*/ 9004 h 599715"/>
              <a:gd name="connsiteX73" fmla="*/ 598827 w 598827"/>
              <a:gd name="connsiteY73" fmla="*/ 118142 h 599715"/>
              <a:gd name="connsiteX74" fmla="*/ 589474 w 598827"/>
              <a:gd name="connsiteY74" fmla="*/ 127146 h 599715"/>
              <a:gd name="connsiteX75" fmla="*/ 535150 w 598827"/>
              <a:gd name="connsiteY75" fmla="*/ 127146 h 599715"/>
              <a:gd name="connsiteX76" fmla="*/ 535150 w 598827"/>
              <a:gd name="connsiteY76" fmla="*/ 218274 h 599715"/>
              <a:gd name="connsiteX77" fmla="*/ 553138 w 598827"/>
              <a:gd name="connsiteY77" fmla="*/ 218274 h 599715"/>
              <a:gd name="connsiteX78" fmla="*/ 598827 w 598827"/>
              <a:gd name="connsiteY78" fmla="*/ 263298 h 599715"/>
              <a:gd name="connsiteX79" fmla="*/ 598827 w 598827"/>
              <a:gd name="connsiteY79" fmla="*/ 590350 h 599715"/>
              <a:gd name="connsiteX80" fmla="*/ 589474 w 598827"/>
              <a:gd name="connsiteY80" fmla="*/ 599715 h 599715"/>
              <a:gd name="connsiteX81" fmla="*/ 353832 w 598827"/>
              <a:gd name="connsiteY81" fmla="*/ 599715 h 599715"/>
              <a:gd name="connsiteX82" fmla="*/ 9185 w 598827"/>
              <a:gd name="connsiteY82" fmla="*/ 599715 h 599715"/>
              <a:gd name="connsiteX83" fmla="*/ 191 w 598827"/>
              <a:gd name="connsiteY83" fmla="*/ 590350 h 599715"/>
              <a:gd name="connsiteX84" fmla="*/ 9185 w 598827"/>
              <a:gd name="connsiteY84" fmla="*/ 581345 h 599715"/>
              <a:gd name="connsiteX85" fmla="*/ 54514 w 598827"/>
              <a:gd name="connsiteY85" fmla="*/ 581345 h 599715"/>
              <a:gd name="connsiteX86" fmla="*/ 54514 w 598827"/>
              <a:gd name="connsiteY86" fmla="*/ 127146 h 599715"/>
              <a:gd name="connsiteX87" fmla="*/ 9185 w 598827"/>
              <a:gd name="connsiteY87" fmla="*/ 127146 h 599715"/>
              <a:gd name="connsiteX88" fmla="*/ 551 w 598827"/>
              <a:gd name="connsiteY88" fmla="*/ 120663 h 599715"/>
              <a:gd name="connsiteX89" fmla="*/ 4148 w 598827"/>
              <a:gd name="connsiteY89" fmla="*/ 110578 h 599715"/>
              <a:gd name="connsiteX90" fmla="*/ 589474 w 598827"/>
              <a:gd name="connsiteY9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8827" h="599715">
                <a:moveTo>
                  <a:pt x="408177" y="525462"/>
                </a:moveTo>
                <a:lnTo>
                  <a:pt x="535476" y="525462"/>
                </a:lnTo>
                <a:cubicBezTo>
                  <a:pt x="540524" y="525462"/>
                  <a:pt x="544852" y="529571"/>
                  <a:pt x="544852" y="534800"/>
                </a:cubicBezTo>
                <a:cubicBezTo>
                  <a:pt x="544852" y="540030"/>
                  <a:pt x="540524" y="544139"/>
                  <a:pt x="535476" y="544139"/>
                </a:cubicBezTo>
                <a:lnTo>
                  <a:pt x="408177" y="544139"/>
                </a:lnTo>
                <a:cubicBezTo>
                  <a:pt x="403129" y="544139"/>
                  <a:pt x="399162" y="540030"/>
                  <a:pt x="399162" y="534800"/>
                </a:cubicBezTo>
                <a:cubicBezTo>
                  <a:pt x="399162" y="529571"/>
                  <a:pt x="403129" y="525462"/>
                  <a:pt x="408177" y="525462"/>
                </a:cubicBezTo>
                <a:close/>
                <a:moveTo>
                  <a:pt x="212088" y="401251"/>
                </a:moveTo>
                <a:cubicBezTo>
                  <a:pt x="196978" y="401251"/>
                  <a:pt x="184746" y="413497"/>
                  <a:pt x="184746" y="428625"/>
                </a:cubicBezTo>
                <a:cubicBezTo>
                  <a:pt x="184746" y="437990"/>
                  <a:pt x="190143" y="446995"/>
                  <a:pt x="198057" y="451677"/>
                </a:cubicBezTo>
                <a:lnTo>
                  <a:pt x="218204" y="428985"/>
                </a:lnTo>
                <a:lnTo>
                  <a:pt x="218204" y="401971"/>
                </a:lnTo>
                <a:cubicBezTo>
                  <a:pt x="216405" y="401611"/>
                  <a:pt x="214247" y="401251"/>
                  <a:pt x="212088" y="401251"/>
                </a:cubicBezTo>
                <a:close/>
                <a:moveTo>
                  <a:pt x="470600" y="311150"/>
                </a:moveTo>
                <a:cubicBezTo>
                  <a:pt x="475581" y="311150"/>
                  <a:pt x="479495" y="315119"/>
                  <a:pt x="479495" y="320170"/>
                </a:cubicBezTo>
                <a:lnTo>
                  <a:pt x="479495" y="335684"/>
                </a:lnTo>
                <a:cubicBezTo>
                  <a:pt x="486256" y="338931"/>
                  <a:pt x="490881" y="346147"/>
                  <a:pt x="490881" y="354085"/>
                </a:cubicBezTo>
                <a:cubicBezTo>
                  <a:pt x="490881" y="365270"/>
                  <a:pt x="481630" y="374289"/>
                  <a:pt x="470600" y="374289"/>
                </a:cubicBezTo>
                <a:cubicBezTo>
                  <a:pt x="459569" y="374289"/>
                  <a:pt x="449962" y="365270"/>
                  <a:pt x="449962" y="354085"/>
                </a:cubicBezTo>
                <a:cubicBezTo>
                  <a:pt x="449962" y="346147"/>
                  <a:pt x="454944" y="338931"/>
                  <a:pt x="461348" y="335684"/>
                </a:cubicBezTo>
                <a:lnTo>
                  <a:pt x="461348" y="320170"/>
                </a:lnTo>
                <a:cubicBezTo>
                  <a:pt x="461348" y="315119"/>
                  <a:pt x="465262" y="311150"/>
                  <a:pt x="470600" y="311150"/>
                </a:cubicBezTo>
                <a:close/>
                <a:moveTo>
                  <a:pt x="417553" y="289430"/>
                </a:moveTo>
                <a:lnTo>
                  <a:pt x="417553" y="416288"/>
                </a:lnTo>
                <a:lnTo>
                  <a:pt x="526460" y="416288"/>
                </a:lnTo>
                <a:lnTo>
                  <a:pt x="526460" y="289430"/>
                </a:lnTo>
                <a:close/>
                <a:moveTo>
                  <a:pt x="408177" y="271462"/>
                </a:moveTo>
                <a:lnTo>
                  <a:pt x="535476" y="271462"/>
                </a:lnTo>
                <a:cubicBezTo>
                  <a:pt x="540524" y="271462"/>
                  <a:pt x="544852" y="275415"/>
                  <a:pt x="544852" y="280446"/>
                </a:cubicBezTo>
                <a:lnTo>
                  <a:pt x="544852" y="425272"/>
                </a:lnTo>
                <a:cubicBezTo>
                  <a:pt x="544852" y="430663"/>
                  <a:pt x="540524" y="434616"/>
                  <a:pt x="535476" y="434616"/>
                </a:cubicBezTo>
                <a:lnTo>
                  <a:pt x="408177" y="434616"/>
                </a:lnTo>
                <a:cubicBezTo>
                  <a:pt x="403129" y="434616"/>
                  <a:pt x="399162" y="430663"/>
                  <a:pt x="399162" y="425272"/>
                </a:cubicBezTo>
                <a:lnTo>
                  <a:pt x="399162" y="280446"/>
                </a:lnTo>
                <a:cubicBezTo>
                  <a:pt x="399162" y="275415"/>
                  <a:pt x="403129" y="271462"/>
                  <a:pt x="408177" y="271462"/>
                </a:cubicBezTo>
                <a:close/>
                <a:moveTo>
                  <a:pt x="390168" y="236284"/>
                </a:moveTo>
                <a:cubicBezTo>
                  <a:pt x="375058" y="236284"/>
                  <a:pt x="362826" y="248530"/>
                  <a:pt x="362826" y="263298"/>
                </a:cubicBezTo>
                <a:lnTo>
                  <a:pt x="362826" y="581345"/>
                </a:lnTo>
                <a:lnTo>
                  <a:pt x="580480" y="581345"/>
                </a:lnTo>
                <a:lnTo>
                  <a:pt x="580480" y="263298"/>
                </a:lnTo>
                <a:cubicBezTo>
                  <a:pt x="580480" y="248530"/>
                  <a:pt x="568608" y="236284"/>
                  <a:pt x="553138" y="236284"/>
                </a:cubicBezTo>
                <a:close/>
                <a:moveTo>
                  <a:pt x="72502" y="127146"/>
                </a:moveTo>
                <a:lnTo>
                  <a:pt x="72502" y="581345"/>
                </a:lnTo>
                <a:lnTo>
                  <a:pt x="344838" y="581345"/>
                </a:lnTo>
                <a:lnTo>
                  <a:pt x="344838" y="544246"/>
                </a:lnTo>
                <a:cubicBezTo>
                  <a:pt x="309942" y="539924"/>
                  <a:pt x="282960" y="510028"/>
                  <a:pt x="282960" y="474009"/>
                </a:cubicBezTo>
                <a:lnTo>
                  <a:pt x="282960" y="323090"/>
                </a:lnTo>
                <a:cubicBezTo>
                  <a:pt x="282960" y="310123"/>
                  <a:pt x="272527" y="299677"/>
                  <a:pt x="259576" y="299677"/>
                </a:cubicBezTo>
                <a:cubicBezTo>
                  <a:pt x="246984" y="299677"/>
                  <a:pt x="236552" y="310123"/>
                  <a:pt x="236552" y="323090"/>
                </a:cubicBezTo>
                <a:lnTo>
                  <a:pt x="236552" y="432587"/>
                </a:lnTo>
                <a:cubicBezTo>
                  <a:pt x="236552" y="434748"/>
                  <a:pt x="235832" y="436910"/>
                  <a:pt x="234393" y="438711"/>
                </a:cubicBezTo>
                <a:lnTo>
                  <a:pt x="172155" y="507867"/>
                </a:lnTo>
                <a:cubicBezTo>
                  <a:pt x="170356" y="510028"/>
                  <a:pt x="167838" y="511109"/>
                  <a:pt x="165320" y="511109"/>
                </a:cubicBezTo>
                <a:cubicBezTo>
                  <a:pt x="163161" y="511109"/>
                  <a:pt x="161002" y="510388"/>
                  <a:pt x="159204" y="508947"/>
                </a:cubicBezTo>
                <a:cubicBezTo>
                  <a:pt x="155606" y="505346"/>
                  <a:pt x="155246" y="499582"/>
                  <a:pt x="158484" y="495981"/>
                </a:cubicBezTo>
                <a:lnTo>
                  <a:pt x="185826" y="465365"/>
                </a:lnTo>
                <a:cubicBezTo>
                  <a:pt x="173954" y="457080"/>
                  <a:pt x="166759" y="443393"/>
                  <a:pt x="166759" y="428625"/>
                </a:cubicBezTo>
                <a:cubicBezTo>
                  <a:pt x="166759" y="403412"/>
                  <a:pt x="187265" y="383241"/>
                  <a:pt x="212088" y="383241"/>
                </a:cubicBezTo>
                <a:cubicBezTo>
                  <a:pt x="214247" y="383241"/>
                  <a:pt x="216405" y="383241"/>
                  <a:pt x="218204" y="383602"/>
                </a:cubicBezTo>
                <a:lnTo>
                  <a:pt x="218204" y="323090"/>
                </a:lnTo>
                <a:cubicBezTo>
                  <a:pt x="218204" y="300397"/>
                  <a:pt x="236552" y="281668"/>
                  <a:pt x="259576" y="281668"/>
                </a:cubicBezTo>
                <a:cubicBezTo>
                  <a:pt x="282241" y="281668"/>
                  <a:pt x="300948" y="300397"/>
                  <a:pt x="300948" y="323090"/>
                </a:cubicBezTo>
                <a:lnTo>
                  <a:pt x="300948" y="474009"/>
                </a:lnTo>
                <a:cubicBezTo>
                  <a:pt x="300948" y="499943"/>
                  <a:pt x="320015" y="521554"/>
                  <a:pt x="344838" y="525876"/>
                </a:cubicBezTo>
                <a:lnTo>
                  <a:pt x="344838" y="263298"/>
                </a:lnTo>
                <a:cubicBezTo>
                  <a:pt x="344838" y="238445"/>
                  <a:pt x="364985" y="218274"/>
                  <a:pt x="390168" y="218274"/>
                </a:cubicBezTo>
                <a:lnTo>
                  <a:pt x="517163" y="218274"/>
                </a:lnTo>
                <a:lnTo>
                  <a:pt x="517163" y="127146"/>
                </a:lnTo>
                <a:close/>
                <a:moveTo>
                  <a:pt x="580480" y="18369"/>
                </a:moveTo>
                <a:cubicBezTo>
                  <a:pt x="277564" y="19450"/>
                  <a:pt x="110636" y="79241"/>
                  <a:pt x="45880" y="109137"/>
                </a:cubicBezTo>
                <a:lnTo>
                  <a:pt x="580480" y="109137"/>
                </a:lnTo>
                <a:close/>
                <a:moveTo>
                  <a:pt x="589474" y="0"/>
                </a:moveTo>
                <a:cubicBezTo>
                  <a:pt x="594510" y="0"/>
                  <a:pt x="598827" y="4322"/>
                  <a:pt x="598827" y="9004"/>
                </a:cubicBezTo>
                <a:lnTo>
                  <a:pt x="598827" y="118142"/>
                </a:lnTo>
                <a:cubicBezTo>
                  <a:pt x="598827" y="123184"/>
                  <a:pt x="594510" y="127146"/>
                  <a:pt x="589474" y="127146"/>
                </a:cubicBezTo>
                <a:lnTo>
                  <a:pt x="535150" y="127146"/>
                </a:lnTo>
                <a:lnTo>
                  <a:pt x="535150" y="218274"/>
                </a:lnTo>
                <a:lnTo>
                  <a:pt x="553138" y="218274"/>
                </a:lnTo>
                <a:cubicBezTo>
                  <a:pt x="578321" y="218274"/>
                  <a:pt x="598827" y="238445"/>
                  <a:pt x="598827" y="263298"/>
                </a:cubicBezTo>
                <a:lnTo>
                  <a:pt x="598827" y="590350"/>
                </a:lnTo>
                <a:cubicBezTo>
                  <a:pt x="598827" y="595393"/>
                  <a:pt x="594510" y="599715"/>
                  <a:pt x="589474" y="599715"/>
                </a:cubicBezTo>
                <a:lnTo>
                  <a:pt x="353832" y="599715"/>
                </a:lnTo>
                <a:lnTo>
                  <a:pt x="9185" y="599715"/>
                </a:lnTo>
                <a:cubicBezTo>
                  <a:pt x="4148" y="599715"/>
                  <a:pt x="191" y="595393"/>
                  <a:pt x="191" y="590350"/>
                </a:cubicBezTo>
                <a:cubicBezTo>
                  <a:pt x="191" y="585307"/>
                  <a:pt x="4148" y="581345"/>
                  <a:pt x="9185" y="581345"/>
                </a:cubicBezTo>
                <a:lnTo>
                  <a:pt x="54514" y="581345"/>
                </a:lnTo>
                <a:lnTo>
                  <a:pt x="54514" y="127146"/>
                </a:lnTo>
                <a:lnTo>
                  <a:pt x="9185" y="127146"/>
                </a:lnTo>
                <a:cubicBezTo>
                  <a:pt x="5228" y="127146"/>
                  <a:pt x="1630" y="124625"/>
                  <a:pt x="551" y="120663"/>
                </a:cubicBezTo>
                <a:cubicBezTo>
                  <a:pt x="-888" y="117061"/>
                  <a:pt x="551" y="112739"/>
                  <a:pt x="4148" y="110578"/>
                </a:cubicBezTo>
                <a:cubicBezTo>
                  <a:pt x="10984" y="105895"/>
                  <a:pt x="175393" y="0"/>
                  <a:pt x="589474"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96E53E23-1F07-5948-92E2-2EA2840A6A5B}"/>
              </a:ext>
            </a:extLst>
          </p:cNvPr>
          <p:cNvSpPr>
            <a:spLocks noChangeArrowheads="1"/>
          </p:cNvSpPr>
          <p:nvPr/>
        </p:nvSpPr>
        <p:spPr bwMode="auto">
          <a:xfrm>
            <a:off x="13267281" y="10008878"/>
            <a:ext cx="1176954" cy="1136450"/>
          </a:xfrm>
          <a:custGeom>
            <a:avLst/>
            <a:gdLst>
              <a:gd name="connsiteX0" fmla="*/ 451036 w 599715"/>
              <a:gd name="connsiteY0" fmla="*/ 342900 h 579077"/>
              <a:gd name="connsiteX1" fmla="*/ 460016 w 599715"/>
              <a:gd name="connsiteY1" fmla="*/ 351881 h 579077"/>
              <a:gd name="connsiteX2" fmla="*/ 420143 w 599715"/>
              <a:gd name="connsiteY2" fmla="*/ 391753 h 579077"/>
              <a:gd name="connsiteX3" fmla="*/ 411162 w 599715"/>
              <a:gd name="connsiteY3" fmla="*/ 382414 h 579077"/>
              <a:gd name="connsiteX4" fmla="*/ 420143 w 599715"/>
              <a:gd name="connsiteY4" fmla="*/ 373433 h 579077"/>
              <a:gd name="connsiteX5" fmla="*/ 441696 w 599715"/>
              <a:gd name="connsiteY5" fmla="*/ 351881 h 579077"/>
              <a:gd name="connsiteX6" fmla="*/ 451036 w 599715"/>
              <a:gd name="connsiteY6" fmla="*/ 342900 h 579077"/>
              <a:gd name="connsiteX7" fmla="*/ 15063 w 599715"/>
              <a:gd name="connsiteY7" fmla="*/ 239204 h 579077"/>
              <a:gd name="connsiteX8" fmla="*/ 22236 w 599715"/>
              <a:gd name="connsiteY8" fmla="*/ 249633 h 579077"/>
              <a:gd name="connsiteX9" fmla="*/ 17933 w 599715"/>
              <a:gd name="connsiteY9" fmla="*/ 299263 h 579077"/>
              <a:gd name="connsiteX10" fmla="*/ 93250 w 599715"/>
              <a:gd name="connsiteY10" fmla="*/ 490948 h 579077"/>
              <a:gd name="connsiteX11" fmla="*/ 92892 w 599715"/>
              <a:gd name="connsiteY11" fmla="*/ 503535 h 579077"/>
              <a:gd name="connsiteX12" fmla="*/ 86436 w 599715"/>
              <a:gd name="connsiteY12" fmla="*/ 506053 h 579077"/>
              <a:gd name="connsiteX13" fmla="*/ 79980 w 599715"/>
              <a:gd name="connsiteY13" fmla="*/ 503176 h 579077"/>
              <a:gd name="connsiteX14" fmla="*/ 0 w 599715"/>
              <a:gd name="connsiteY14" fmla="*/ 299263 h 579077"/>
              <a:gd name="connsiteX15" fmla="*/ 4304 w 599715"/>
              <a:gd name="connsiteY15" fmla="*/ 246396 h 579077"/>
              <a:gd name="connsiteX16" fmla="*/ 15063 w 599715"/>
              <a:gd name="connsiteY16" fmla="*/ 239204 h 579077"/>
              <a:gd name="connsiteX17" fmla="*/ 413005 w 599715"/>
              <a:gd name="connsiteY17" fmla="*/ 229055 h 579077"/>
              <a:gd name="connsiteX18" fmla="*/ 341824 w 599715"/>
              <a:gd name="connsiteY18" fmla="*/ 345335 h 579077"/>
              <a:gd name="connsiteX19" fmla="*/ 413005 w 599715"/>
              <a:gd name="connsiteY19" fmla="*/ 416615 h 579077"/>
              <a:gd name="connsiteX20" fmla="*/ 484544 w 599715"/>
              <a:gd name="connsiteY20" fmla="*/ 345335 h 579077"/>
              <a:gd name="connsiteX21" fmla="*/ 413005 w 599715"/>
              <a:gd name="connsiteY21" fmla="*/ 229055 h 579077"/>
              <a:gd name="connsiteX22" fmla="*/ 407252 w 599715"/>
              <a:gd name="connsiteY22" fmla="*/ 209615 h 579077"/>
              <a:gd name="connsiteX23" fmla="*/ 419475 w 599715"/>
              <a:gd name="connsiteY23" fmla="*/ 209615 h 579077"/>
              <a:gd name="connsiteX24" fmla="*/ 502878 w 599715"/>
              <a:gd name="connsiteY24" fmla="*/ 345335 h 579077"/>
              <a:gd name="connsiteX25" fmla="*/ 413005 w 599715"/>
              <a:gd name="connsiteY25" fmla="*/ 434615 h 579077"/>
              <a:gd name="connsiteX26" fmla="*/ 323850 w 599715"/>
              <a:gd name="connsiteY26" fmla="*/ 345335 h 579077"/>
              <a:gd name="connsiteX27" fmla="*/ 407252 w 599715"/>
              <a:gd name="connsiteY27" fmla="*/ 209615 h 579077"/>
              <a:gd name="connsiteX28" fmla="*/ 304178 w 599715"/>
              <a:gd name="connsiteY28" fmla="*/ 146042 h 579077"/>
              <a:gd name="connsiteX29" fmla="*/ 170599 w 599715"/>
              <a:gd name="connsiteY29" fmla="*/ 298630 h 579077"/>
              <a:gd name="connsiteX30" fmla="*/ 186081 w 599715"/>
              <a:gd name="connsiteY30" fmla="*/ 399273 h 579077"/>
              <a:gd name="connsiteX31" fmla="*/ 260972 w 599715"/>
              <a:gd name="connsiteY31" fmla="*/ 438232 h 579077"/>
              <a:gd name="connsiteX32" fmla="*/ 304178 w 599715"/>
              <a:gd name="connsiteY32" fmla="*/ 146042 h 579077"/>
              <a:gd name="connsiteX33" fmla="*/ 465859 w 599715"/>
              <a:gd name="connsiteY33" fmla="*/ 120706 h 579077"/>
              <a:gd name="connsiteX34" fmla="*/ 544151 w 599715"/>
              <a:gd name="connsiteY34" fmla="*/ 299868 h 579077"/>
              <a:gd name="connsiteX35" fmla="*/ 535132 w 599715"/>
              <a:gd name="connsiteY35" fmla="*/ 309203 h 579077"/>
              <a:gd name="connsiteX36" fmla="*/ 526112 w 599715"/>
              <a:gd name="connsiteY36" fmla="*/ 299868 h 579077"/>
              <a:gd name="connsiteX37" fmla="*/ 453231 w 599715"/>
              <a:gd name="connsiteY37" fmla="*/ 133991 h 579077"/>
              <a:gd name="connsiteX38" fmla="*/ 452870 w 599715"/>
              <a:gd name="connsiteY38" fmla="*/ 121065 h 579077"/>
              <a:gd name="connsiteX39" fmla="*/ 465859 w 599715"/>
              <a:gd name="connsiteY39" fmla="*/ 120706 h 579077"/>
              <a:gd name="connsiteX40" fmla="*/ 342343 w 599715"/>
              <a:gd name="connsiteY40" fmla="*/ 106362 h 579077"/>
              <a:gd name="connsiteX41" fmla="*/ 343423 w 599715"/>
              <a:gd name="connsiteY41" fmla="*/ 106362 h 579077"/>
              <a:gd name="connsiteX42" fmla="*/ 345944 w 599715"/>
              <a:gd name="connsiteY42" fmla="*/ 106722 h 579077"/>
              <a:gd name="connsiteX43" fmla="*/ 346304 w 599715"/>
              <a:gd name="connsiteY43" fmla="*/ 107083 h 579077"/>
              <a:gd name="connsiteX44" fmla="*/ 348824 w 599715"/>
              <a:gd name="connsiteY44" fmla="*/ 108526 h 579077"/>
              <a:gd name="connsiteX45" fmla="*/ 349184 w 599715"/>
              <a:gd name="connsiteY45" fmla="*/ 108887 h 579077"/>
              <a:gd name="connsiteX46" fmla="*/ 349544 w 599715"/>
              <a:gd name="connsiteY46" fmla="*/ 109248 h 579077"/>
              <a:gd name="connsiteX47" fmla="*/ 350985 w 599715"/>
              <a:gd name="connsiteY47" fmla="*/ 111051 h 579077"/>
              <a:gd name="connsiteX48" fmla="*/ 351345 w 599715"/>
              <a:gd name="connsiteY48" fmla="*/ 112133 h 579077"/>
              <a:gd name="connsiteX49" fmla="*/ 351705 w 599715"/>
              <a:gd name="connsiteY49" fmla="*/ 114658 h 579077"/>
              <a:gd name="connsiteX50" fmla="*/ 352065 w 599715"/>
              <a:gd name="connsiteY50" fmla="*/ 115380 h 579077"/>
              <a:gd name="connsiteX51" fmla="*/ 351705 w 599715"/>
              <a:gd name="connsiteY51" fmla="*/ 117905 h 579077"/>
              <a:gd name="connsiteX52" fmla="*/ 340543 w 599715"/>
              <a:gd name="connsiteY52" fmla="*/ 248849 h 579077"/>
              <a:gd name="connsiteX53" fmla="*/ 332622 w 599715"/>
              <a:gd name="connsiteY53" fmla="*/ 258589 h 579077"/>
              <a:gd name="connsiteX54" fmla="*/ 322540 w 599715"/>
              <a:gd name="connsiteY54" fmla="*/ 250292 h 579077"/>
              <a:gd name="connsiteX55" fmla="*/ 326861 w 599715"/>
              <a:gd name="connsiteY55" fmla="*/ 147124 h 579077"/>
              <a:gd name="connsiteX56" fmla="*/ 281135 w 599715"/>
              <a:gd name="connsiteY56" fmla="*/ 438232 h 579077"/>
              <a:gd name="connsiteX57" fmla="*/ 312459 w 599715"/>
              <a:gd name="connsiteY57" fmla="*/ 423442 h 579077"/>
              <a:gd name="connsiteX58" fmla="*/ 325421 w 599715"/>
              <a:gd name="connsiteY58" fmla="*/ 425967 h 579077"/>
              <a:gd name="connsiteX59" fmla="*/ 322540 w 599715"/>
              <a:gd name="connsiteY59" fmla="*/ 438592 h 579077"/>
              <a:gd name="connsiteX60" fmla="*/ 290136 w 599715"/>
              <a:gd name="connsiteY60" fmla="*/ 454464 h 579077"/>
              <a:gd name="connsiteX61" fmla="*/ 304178 w 599715"/>
              <a:gd name="connsiteY61" fmla="*/ 475387 h 579077"/>
              <a:gd name="connsiteX62" fmla="*/ 302738 w 599715"/>
              <a:gd name="connsiteY62" fmla="*/ 488012 h 579077"/>
              <a:gd name="connsiteX63" fmla="*/ 296977 w 599715"/>
              <a:gd name="connsiteY63" fmla="*/ 490177 h 579077"/>
              <a:gd name="connsiteX64" fmla="*/ 289776 w 599715"/>
              <a:gd name="connsiteY64" fmla="*/ 486569 h 579077"/>
              <a:gd name="connsiteX65" fmla="*/ 271053 w 599715"/>
              <a:gd name="connsiteY65" fmla="*/ 457711 h 579077"/>
              <a:gd name="connsiteX66" fmla="*/ 171679 w 599715"/>
              <a:gd name="connsiteY66" fmla="*/ 410456 h 579077"/>
              <a:gd name="connsiteX67" fmla="*/ 152956 w 599715"/>
              <a:gd name="connsiteY67" fmla="*/ 295022 h 579077"/>
              <a:gd name="connsiteX68" fmla="*/ 339463 w 599715"/>
              <a:gd name="connsiteY68" fmla="*/ 107083 h 579077"/>
              <a:gd name="connsiteX69" fmla="*/ 342343 w 599715"/>
              <a:gd name="connsiteY69" fmla="*/ 106362 h 579077"/>
              <a:gd name="connsiteX70" fmla="*/ 299208 w 599715"/>
              <a:gd name="connsiteY70" fmla="*/ 55562 h 579077"/>
              <a:gd name="connsiteX71" fmla="*/ 308211 w 599715"/>
              <a:gd name="connsiteY71" fmla="*/ 64919 h 579077"/>
              <a:gd name="connsiteX72" fmla="*/ 299208 w 599715"/>
              <a:gd name="connsiteY72" fmla="*/ 73916 h 579077"/>
              <a:gd name="connsiteX73" fmla="*/ 71980 w 599715"/>
              <a:gd name="connsiteY73" fmla="*/ 300651 h 579077"/>
              <a:gd name="connsiteX74" fmla="*/ 299208 w 599715"/>
              <a:gd name="connsiteY74" fmla="*/ 527386 h 579077"/>
              <a:gd name="connsiteX75" fmla="*/ 453335 w 599715"/>
              <a:gd name="connsiteY75" fmla="*/ 466923 h 579077"/>
              <a:gd name="connsiteX76" fmla="*/ 466299 w 599715"/>
              <a:gd name="connsiteY76" fmla="*/ 467643 h 579077"/>
              <a:gd name="connsiteX77" fmla="*/ 465939 w 599715"/>
              <a:gd name="connsiteY77" fmla="*/ 480239 h 579077"/>
              <a:gd name="connsiteX78" fmla="*/ 299208 w 599715"/>
              <a:gd name="connsiteY78" fmla="*/ 545740 h 579077"/>
              <a:gd name="connsiteX79" fmla="*/ 53975 w 599715"/>
              <a:gd name="connsiteY79" fmla="*/ 300651 h 579077"/>
              <a:gd name="connsiteX80" fmla="*/ 299208 w 599715"/>
              <a:gd name="connsiteY80" fmla="*/ 55562 h 579077"/>
              <a:gd name="connsiteX81" fmla="*/ 300319 w 599715"/>
              <a:gd name="connsiteY81" fmla="*/ 0 h 579077"/>
              <a:gd name="connsiteX82" fmla="*/ 599715 w 599715"/>
              <a:gd name="connsiteY82" fmla="*/ 299808 h 579077"/>
              <a:gd name="connsiteX83" fmla="*/ 411647 w 599715"/>
              <a:gd name="connsiteY83" fmla="*/ 578356 h 579077"/>
              <a:gd name="connsiteX84" fmla="*/ 408044 w 599715"/>
              <a:gd name="connsiteY84" fmla="*/ 579077 h 579077"/>
              <a:gd name="connsiteX85" fmla="*/ 399757 w 599715"/>
              <a:gd name="connsiteY85" fmla="*/ 573311 h 579077"/>
              <a:gd name="connsiteX86" fmla="*/ 404801 w 599715"/>
              <a:gd name="connsiteY86" fmla="*/ 561420 h 579077"/>
              <a:gd name="connsiteX87" fmla="*/ 581701 w 599715"/>
              <a:gd name="connsiteY87" fmla="*/ 299808 h 579077"/>
              <a:gd name="connsiteX88" fmla="*/ 300319 w 599715"/>
              <a:gd name="connsiteY88" fmla="*/ 18017 h 579077"/>
              <a:gd name="connsiteX89" fmla="*/ 207005 w 599715"/>
              <a:gd name="connsiteY89" fmla="*/ 33872 h 579077"/>
              <a:gd name="connsiteX90" fmla="*/ 195116 w 599715"/>
              <a:gd name="connsiteY90" fmla="*/ 28467 h 579077"/>
              <a:gd name="connsiteX91" fmla="*/ 200880 w 599715"/>
              <a:gd name="connsiteY91" fmla="*/ 16936 h 579077"/>
              <a:gd name="connsiteX92" fmla="*/ 300319 w 599715"/>
              <a:gd name="connsiteY92" fmla="*/ 0 h 579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9715" h="579077">
                <a:moveTo>
                  <a:pt x="451036" y="342900"/>
                </a:moveTo>
                <a:cubicBezTo>
                  <a:pt x="456065" y="342900"/>
                  <a:pt x="460016" y="346852"/>
                  <a:pt x="460016" y="351881"/>
                </a:cubicBezTo>
                <a:cubicBezTo>
                  <a:pt x="460016" y="373792"/>
                  <a:pt x="442414" y="391753"/>
                  <a:pt x="420143" y="391753"/>
                </a:cubicBezTo>
                <a:cubicBezTo>
                  <a:pt x="415473" y="391753"/>
                  <a:pt x="411162" y="387442"/>
                  <a:pt x="411162" y="382414"/>
                </a:cubicBezTo>
                <a:cubicBezTo>
                  <a:pt x="411162" y="377744"/>
                  <a:pt x="415473" y="373433"/>
                  <a:pt x="420143" y="373433"/>
                </a:cubicBezTo>
                <a:cubicBezTo>
                  <a:pt x="431997" y="373433"/>
                  <a:pt x="441696" y="363735"/>
                  <a:pt x="441696" y="351881"/>
                </a:cubicBezTo>
                <a:cubicBezTo>
                  <a:pt x="441696" y="346852"/>
                  <a:pt x="445647" y="342900"/>
                  <a:pt x="451036" y="342900"/>
                </a:cubicBezTo>
                <a:close/>
                <a:moveTo>
                  <a:pt x="15063" y="239204"/>
                </a:moveTo>
                <a:cubicBezTo>
                  <a:pt x="19726" y="240283"/>
                  <a:pt x="23312" y="244598"/>
                  <a:pt x="22236" y="249633"/>
                </a:cubicBezTo>
                <a:cubicBezTo>
                  <a:pt x="19367" y="265817"/>
                  <a:pt x="17933" y="282719"/>
                  <a:pt x="17933" y="299263"/>
                </a:cubicBezTo>
                <a:cubicBezTo>
                  <a:pt x="17933" y="370830"/>
                  <a:pt x="44832" y="438801"/>
                  <a:pt x="93250" y="490948"/>
                </a:cubicBezTo>
                <a:cubicBezTo>
                  <a:pt x="96478" y="494544"/>
                  <a:pt x="96478" y="500298"/>
                  <a:pt x="92892" y="503535"/>
                </a:cubicBezTo>
                <a:cubicBezTo>
                  <a:pt x="90740" y="505333"/>
                  <a:pt x="88588" y="506053"/>
                  <a:pt x="86436" y="506053"/>
                </a:cubicBezTo>
                <a:cubicBezTo>
                  <a:pt x="83925" y="506053"/>
                  <a:pt x="81415" y="504974"/>
                  <a:pt x="79980" y="503176"/>
                </a:cubicBezTo>
                <a:cubicBezTo>
                  <a:pt x="28334" y="447432"/>
                  <a:pt x="0" y="375146"/>
                  <a:pt x="0" y="299263"/>
                </a:cubicBezTo>
                <a:cubicBezTo>
                  <a:pt x="0" y="281640"/>
                  <a:pt x="1434" y="263659"/>
                  <a:pt x="4304" y="246396"/>
                </a:cubicBezTo>
                <a:cubicBezTo>
                  <a:pt x="5380" y="241721"/>
                  <a:pt x="10042" y="238125"/>
                  <a:pt x="15063" y="239204"/>
                </a:cubicBezTo>
                <a:close/>
                <a:moveTo>
                  <a:pt x="413005" y="229055"/>
                </a:moveTo>
                <a:cubicBezTo>
                  <a:pt x="388558" y="253895"/>
                  <a:pt x="341824" y="308975"/>
                  <a:pt x="341824" y="345335"/>
                </a:cubicBezTo>
                <a:cubicBezTo>
                  <a:pt x="341824" y="384575"/>
                  <a:pt x="373819" y="416615"/>
                  <a:pt x="413005" y="416615"/>
                </a:cubicBezTo>
                <a:cubicBezTo>
                  <a:pt x="452549" y="416615"/>
                  <a:pt x="484544" y="384575"/>
                  <a:pt x="484544" y="345335"/>
                </a:cubicBezTo>
                <a:cubicBezTo>
                  <a:pt x="484544" y="308615"/>
                  <a:pt x="437810" y="253895"/>
                  <a:pt x="413005" y="229055"/>
                </a:cubicBezTo>
                <a:close/>
                <a:moveTo>
                  <a:pt x="407252" y="209615"/>
                </a:moveTo>
                <a:cubicBezTo>
                  <a:pt x="410488" y="206375"/>
                  <a:pt x="415880" y="206375"/>
                  <a:pt x="419475" y="209615"/>
                </a:cubicBezTo>
                <a:cubicBezTo>
                  <a:pt x="423070" y="212855"/>
                  <a:pt x="502878" y="289175"/>
                  <a:pt x="502878" y="345335"/>
                </a:cubicBezTo>
                <a:cubicBezTo>
                  <a:pt x="502878" y="394655"/>
                  <a:pt x="462615" y="434615"/>
                  <a:pt x="413005" y="434615"/>
                </a:cubicBezTo>
                <a:cubicBezTo>
                  <a:pt x="364113" y="434615"/>
                  <a:pt x="323850" y="394655"/>
                  <a:pt x="323850" y="345335"/>
                </a:cubicBezTo>
                <a:cubicBezTo>
                  <a:pt x="323850" y="289535"/>
                  <a:pt x="403657" y="213215"/>
                  <a:pt x="407252" y="209615"/>
                </a:cubicBezTo>
                <a:close/>
                <a:moveTo>
                  <a:pt x="304178" y="146042"/>
                </a:moveTo>
                <a:cubicBezTo>
                  <a:pt x="257011" y="174539"/>
                  <a:pt x="186081" y="227566"/>
                  <a:pt x="170599" y="298630"/>
                </a:cubicBezTo>
                <a:cubicBezTo>
                  <a:pt x="161597" y="341195"/>
                  <a:pt x="166638" y="375104"/>
                  <a:pt x="186081" y="399273"/>
                </a:cubicBezTo>
                <a:cubicBezTo>
                  <a:pt x="207324" y="425967"/>
                  <a:pt x="241529" y="435346"/>
                  <a:pt x="260972" y="438232"/>
                </a:cubicBezTo>
                <a:cubicBezTo>
                  <a:pt x="232528" y="376908"/>
                  <a:pt x="208764" y="268689"/>
                  <a:pt x="304178" y="146042"/>
                </a:cubicBezTo>
                <a:close/>
                <a:moveTo>
                  <a:pt x="465859" y="120706"/>
                </a:moveTo>
                <a:cubicBezTo>
                  <a:pt x="515649" y="167022"/>
                  <a:pt x="544151" y="232368"/>
                  <a:pt x="544151" y="299868"/>
                </a:cubicBezTo>
                <a:cubicBezTo>
                  <a:pt x="544151" y="304894"/>
                  <a:pt x="540183" y="309203"/>
                  <a:pt x="535132" y="309203"/>
                </a:cubicBezTo>
                <a:cubicBezTo>
                  <a:pt x="530080" y="309203"/>
                  <a:pt x="526112" y="304894"/>
                  <a:pt x="526112" y="299868"/>
                </a:cubicBezTo>
                <a:cubicBezTo>
                  <a:pt x="526112" y="237035"/>
                  <a:pt x="499413" y="176717"/>
                  <a:pt x="453231" y="133991"/>
                </a:cubicBezTo>
                <a:cubicBezTo>
                  <a:pt x="449623" y="130759"/>
                  <a:pt x="449262" y="125015"/>
                  <a:pt x="452870" y="121065"/>
                </a:cubicBezTo>
                <a:cubicBezTo>
                  <a:pt x="456117" y="117475"/>
                  <a:pt x="461890" y="117475"/>
                  <a:pt x="465859" y="120706"/>
                </a:cubicBezTo>
                <a:close/>
                <a:moveTo>
                  <a:pt x="342343" y="106362"/>
                </a:moveTo>
                <a:cubicBezTo>
                  <a:pt x="342703" y="106362"/>
                  <a:pt x="343063" y="106362"/>
                  <a:pt x="343423" y="106362"/>
                </a:cubicBezTo>
                <a:cubicBezTo>
                  <a:pt x="344144" y="106362"/>
                  <a:pt x="344864" y="106722"/>
                  <a:pt x="345944" y="106722"/>
                </a:cubicBezTo>
                <a:cubicBezTo>
                  <a:pt x="345944" y="106722"/>
                  <a:pt x="346304" y="106722"/>
                  <a:pt x="346304" y="107083"/>
                </a:cubicBezTo>
                <a:cubicBezTo>
                  <a:pt x="347384" y="107444"/>
                  <a:pt x="348104" y="107805"/>
                  <a:pt x="348824" y="108526"/>
                </a:cubicBezTo>
                <a:cubicBezTo>
                  <a:pt x="349184" y="108526"/>
                  <a:pt x="349184" y="108887"/>
                  <a:pt x="349184" y="108887"/>
                </a:cubicBezTo>
                <a:cubicBezTo>
                  <a:pt x="349184" y="108887"/>
                  <a:pt x="349184" y="109248"/>
                  <a:pt x="349544" y="109248"/>
                </a:cubicBezTo>
                <a:cubicBezTo>
                  <a:pt x="350264" y="109608"/>
                  <a:pt x="350625" y="110690"/>
                  <a:pt x="350985" y="111051"/>
                </a:cubicBezTo>
                <a:cubicBezTo>
                  <a:pt x="351345" y="111773"/>
                  <a:pt x="351345" y="111773"/>
                  <a:pt x="351345" y="112133"/>
                </a:cubicBezTo>
                <a:cubicBezTo>
                  <a:pt x="351705" y="112855"/>
                  <a:pt x="351705" y="113937"/>
                  <a:pt x="351705" y="114658"/>
                </a:cubicBezTo>
                <a:cubicBezTo>
                  <a:pt x="351705" y="114658"/>
                  <a:pt x="352065" y="115019"/>
                  <a:pt x="352065" y="115380"/>
                </a:cubicBezTo>
                <a:cubicBezTo>
                  <a:pt x="352065" y="116101"/>
                  <a:pt x="351705" y="116823"/>
                  <a:pt x="351705" y="117905"/>
                </a:cubicBezTo>
                <a:cubicBezTo>
                  <a:pt x="351345" y="118266"/>
                  <a:pt x="334422" y="177425"/>
                  <a:pt x="340543" y="248849"/>
                </a:cubicBezTo>
                <a:cubicBezTo>
                  <a:pt x="340903" y="253899"/>
                  <a:pt x="337303" y="258228"/>
                  <a:pt x="332622" y="258589"/>
                </a:cubicBezTo>
                <a:cubicBezTo>
                  <a:pt x="327221" y="259310"/>
                  <a:pt x="323261" y="255342"/>
                  <a:pt x="322540" y="250292"/>
                </a:cubicBezTo>
                <a:cubicBezTo>
                  <a:pt x="318940" y="208808"/>
                  <a:pt x="322540" y="172375"/>
                  <a:pt x="326861" y="147124"/>
                </a:cubicBezTo>
                <a:cubicBezTo>
                  <a:pt x="223886" y="271575"/>
                  <a:pt x="252330" y="381237"/>
                  <a:pt x="281135" y="438232"/>
                </a:cubicBezTo>
                <a:cubicBezTo>
                  <a:pt x="288696" y="436067"/>
                  <a:pt x="300577" y="431378"/>
                  <a:pt x="312459" y="423442"/>
                </a:cubicBezTo>
                <a:cubicBezTo>
                  <a:pt x="316780" y="420917"/>
                  <a:pt x="322180" y="421638"/>
                  <a:pt x="325421" y="425967"/>
                </a:cubicBezTo>
                <a:cubicBezTo>
                  <a:pt x="327941" y="429935"/>
                  <a:pt x="326861" y="435707"/>
                  <a:pt x="322540" y="438592"/>
                </a:cubicBezTo>
                <a:cubicBezTo>
                  <a:pt x="311019" y="446528"/>
                  <a:pt x="298777" y="451579"/>
                  <a:pt x="290136" y="454464"/>
                </a:cubicBezTo>
                <a:cubicBezTo>
                  <a:pt x="295897" y="463843"/>
                  <a:pt x="300937" y="471058"/>
                  <a:pt x="304178" y="475387"/>
                </a:cubicBezTo>
                <a:cubicBezTo>
                  <a:pt x="307418" y="479355"/>
                  <a:pt x="306698" y="485126"/>
                  <a:pt x="302738" y="488012"/>
                </a:cubicBezTo>
                <a:cubicBezTo>
                  <a:pt x="300937" y="489455"/>
                  <a:pt x="299137" y="490177"/>
                  <a:pt x="296977" y="490177"/>
                </a:cubicBezTo>
                <a:cubicBezTo>
                  <a:pt x="294456" y="490177"/>
                  <a:pt x="291936" y="488734"/>
                  <a:pt x="289776" y="486569"/>
                </a:cubicBezTo>
                <a:cubicBezTo>
                  <a:pt x="285815" y="481158"/>
                  <a:pt x="278614" y="471058"/>
                  <a:pt x="271053" y="457711"/>
                </a:cubicBezTo>
                <a:cubicBezTo>
                  <a:pt x="255211" y="456629"/>
                  <a:pt x="203003" y="450136"/>
                  <a:pt x="171679" y="410456"/>
                </a:cubicBezTo>
                <a:cubicBezTo>
                  <a:pt x="148996" y="381958"/>
                  <a:pt x="142875" y="343000"/>
                  <a:pt x="152956" y="295022"/>
                </a:cubicBezTo>
                <a:cubicBezTo>
                  <a:pt x="177800" y="178147"/>
                  <a:pt x="332982" y="109608"/>
                  <a:pt x="339463" y="107083"/>
                </a:cubicBezTo>
                <a:cubicBezTo>
                  <a:pt x="340543" y="106722"/>
                  <a:pt x="341623" y="106362"/>
                  <a:pt x="342343" y="106362"/>
                </a:cubicBezTo>
                <a:close/>
                <a:moveTo>
                  <a:pt x="299208" y="55562"/>
                </a:moveTo>
                <a:cubicBezTo>
                  <a:pt x="303890" y="55562"/>
                  <a:pt x="308211" y="59881"/>
                  <a:pt x="308211" y="64919"/>
                </a:cubicBezTo>
                <a:cubicBezTo>
                  <a:pt x="308211" y="69958"/>
                  <a:pt x="303890" y="73916"/>
                  <a:pt x="299208" y="73916"/>
                </a:cubicBezTo>
                <a:cubicBezTo>
                  <a:pt x="173891" y="73916"/>
                  <a:pt x="71980" y="175407"/>
                  <a:pt x="71980" y="300651"/>
                </a:cubicBezTo>
                <a:cubicBezTo>
                  <a:pt x="71980" y="425895"/>
                  <a:pt x="173891" y="527386"/>
                  <a:pt x="299208" y="527386"/>
                </a:cubicBezTo>
                <a:cubicBezTo>
                  <a:pt x="356466" y="527386"/>
                  <a:pt x="411203" y="505792"/>
                  <a:pt x="453335" y="466923"/>
                </a:cubicBezTo>
                <a:cubicBezTo>
                  <a:pt x="457296" y="463684"/>
                  <a:pt x="462698" y="464044"/>
                  <a:pt x="466299" y="467643"/>
                </a:cubicBezTo>
                <a:cubicBezTo>
                  <a:pt x="469540" y="471242"/>
                  <a:pt x="469540" y="477000"/>
                  <a:pt x="465939" y="480239"/>
                </a:cubicBezTo>
                <a:cubicBezTo>
                  <a:pt x="420205" y="522347"/>
                  <a:pt x="361147" y="545740"/>
                  <a:pt x="299208" y="545740"/>
                </a:cubicBezTo>
                <a:cubicBezTo>
                  <a:pt x="163808" y="545740"/>
                  <a:pt x="53975" y="435612"/>
                  <a:pt x="53975" y="300651"/>
                </a:cubicBezTo>
                <a:cubicBezTo>
                  <a:pt x="53975" y="165690"/>
                  <a:pt x="163808" y="55562"/>
                  <a:pt x="299208" y="55562"/>
                </a:cubicBezTo>
                <a:close/>
                <a:moveTo>
                  <a:pt x="300319" y="0"/>
                </a:moveTo>
                <a:cubicBezTo>
                  <a:pt x="465329" y="0"/>
                  <a:pt x="599715" y="134409"/>
                  <a:pt x="599715" y="299808"/>
                </a:cubicBezTo>
                <a:cubicBezTo>
                  <a:pt x="599715" y="423047"/>
                  <a:pt x="525857" y="532592"/>
                  <a:pt x="411647" y="578356"/>
                </a:cubicBezTo>
                <a:cubicBezTo>
                  <a:pt x="410566" y="578717"/>
                  <a:pt x="409124" y="579077"/>
                  <a:pt x="408044" y="579077"/>
                </a:cubicBezTo>
                <a:cubicBezTo>
                  <a:pt x="404441" y="579077"/>
                  <a:pt x="401198" y="576554"/>
                  <a:pt x="399757" y="573311"/>
                </a:cubicBezTo>
                <a:cubicBezTo>
                  <a:pt x="397956" y="568627"/>
                  <a:pt x="400117" y="563222"/>
                  <a:pt x="404801" y="561420"/>
                </a:cubicBezTo>
                <a:cubicBezTo>
                  <a:pt x="512166" y="518178"/>
                  <a:pt x="581701" y="415480"/>
                  <a:pt x="581701" y="299808"/>
                </a:cubicBezTo>
                <a:cubicBezTo>
                  <a:pt x="581701" y="144499"/>
                  <a:pt x="455241" y="18017"/>
                  <a:pt x="300319" y="18017"/>
                </a:cubicBezTo>
                <a:cubicBezTo>
                  <a:pt x="268253" y="18017"/>
                  <a:pt x="236909" y="23422"/>
                  <a:pt x="207005" y="33872"/>
                </a:cubicBezTo>
                <a:cubicBezTo>
                  <a:pt x="202322" y="35674"/>
                  <a:pt x="196917" y="33152"/>
                  <a:pt x="195116" y="28467"/>
                </a:cubicBezTo>
                <a:cubicBezTo>
                  <a:pt x="193675" y="23783"/>
                  <a:pt x="196197" y="18377"/>
                  <a:pt x="200880" y="16936"/>
                </a:cubicBezTo>
                <a:cubicBezTo>
                  <a:pt x="232946" y="5765"/>
                  <a:pt x="266092" y="0"/>
                  <a:pt x="300319"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E986DE46-92BF-7E43-BB0C-573764C68918}"/>
              </a:ext>
            </a:extLst>
          </p:cNvPr>
          <p:cNvSpPr txBox="1"/>
          <p:nvPr/>
        </p:nvSpPr>
        <p:spPr>
          <a:xfrm>
            <a:off x="1520825" y="3361170"/>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35" name="Subtitle 2">
            <a:extLst>
              <a:ext uri="{FF2B5EF4-FFF2-40B4-BE49-F238E27FC236}">
                <a16:creationId xmlns:a16="http://schemas.microsoft.com/office/drawing/2014/main" id="{EB697922-1350-FA49-8885-F59CD2A03A14}"/>
              </a:ext>
            </a:extLst>
          </p:cNvPr>
          <p:cNvSpPr txBox="1">
            <a:spLocks/>
          </p:cNvSpPr>
          <p:nvPr/>
        </p:nvSpPr>
        <p:spPr>
          <a:xfrm>
            <a:off x="1520825" y="3999867"/>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38" name="TextBox 37">
            <a:extLst>
              <a:ext uri="{FF2B5EF4-FFF2-40B4-BE49-F238E27FC236}">
                <a16:creationId xmlns:a16="http://schemas.microsoft.com/office/drawing/2014/main" id="{E1870DBE-D109-7640-B6DB-0344D859A1FC}"/>
              </a:ext>
            </a:extLst>
          </p:cNvPr>
          <p:cNvSpPr txBox="1"/>
          <p:nvPr/>
        </p:nvSpPr>
        <p:spPr>
          <a:xfrm>
            <a:off x="1520825" y="5313048"/>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39" name="Subtitle 2">
            <a:extLst>
              <a:ext uri="{FF2B5EF4-FFF2-40B4-BE49-F238E27FC236}">
                <a16:creationId xmlns:a16="http://schemas.microsoft.com/office/drawing/2014/main" id="{FCD8E3B6-DAB3-E840-91F6-D9D572BD06CB}"/>
              </a:ext>
            </a:extLst>
          </p:cNvPr>
          <p:cNvSpPr txBox="1">
            <a:spLocks/>
          </p:cNvSpPr>
          <p:nvPr/>
        </p:nvSpPr>
        <p:spPr>
          <a:xfrm>
            <a:off x="1520825" y="5951745"/>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1" name="TextBox 40">
            <a:extLst>
              <a:ext uri="{FF2B5EF4-FFF2-40B4-BE49-F238E27FC236}">
                <a16:creationId xmlns:a16="http://schemas.microsoft.com/office/drawing/2014/main" id="{0AE794AF-69B3-D54B-8CA5-FA537DC1FD32}"/>
              </a:ext>
            </a:extLst>
          </p:cNvPr>
          <p:cNvSpPr txBox="1"/>
          <p:nvPr/>
        </p:nvSpPr>
        <p:spPr>
          <a:xfrm>
            <a:off x="1520825" y="7283300"/>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42" name="Subtitle 2">
            <a:extLst>
              <a:ext uri="{FF2B5EF4-FFF2-40B4-BE49-F238E27FC236}">
                <a16:creationId xmlns:a16="http://schemas.microsoft.com/office/drawing/2014/main" id="{63BC3F88-06AA-5541-A379-92FC3DF42189}"/>
              </a:ext>
            </a:extLst>
          </p:cNvPr>
          <p:cNvSpPr txBox="1">
            <a:spLocks/>
          </p:cNvSpPr>
          <p:nvPr/>
        </p:nvSpPr>
        <p:spPr>
          <a:xfrm>
            <a:off x="1520825" y="7921997"/>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4" name="TextBox 43">
            <a:extLst>
              <a:ext uri="{FF2B5EF4-FFF2-40B4-BE49-F238E27FC236}">
                <a16:creationId xmlns:a16="http://schemas.microsoft.com/office/drawing/2014/main" id="{2CADA12F-B294-4A46-A725-A0509C31E452}"/>
              </a:ext>
            </a:extLst>
          </p:cNvPr>
          <p:cNvSpPr txBox="1"/>
          <p:nvPr/>
        </p:nvSpPr>
        <p:spPr>
          <a:xfrm>
            <a:off x="1520825" y="9259062"/>
            <a:ext cx="3079689"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 04</a:t>
            </a:r>
          </a:p>
        </p:txBody>
      </p:sp>
      <p:sp>
        <p:nvSpPr>
          <p:cNvPr id="45" name="Subtitle 2">
            <a:extLst>
              <a:ext uri="{FF2B5EF4-FFF2-40B4-BE49-F238E27FC236}">
                <a16:creationId xmlns:a16="http://schemas.microsoft.com/office/drawing/2014/main" id="{B6024D06-4501-EE4A-9E7A-D400BD00ACAF}"/>
              </a:ext>
            </a:extLst>
          </p:cNvPr>
          <p:cNvSpPr txBox="1">
            <a:spLocks/>
          </p:cNvSpPr>
          <p:nvPr/>
        </p:nvSpPr>
        <p:spPr>
          <a:xfrm>
            <a:off x="1520825" y="9897759"/>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7" name="TextBox 46">
            <a:extLst>
              <a:ext uri="{FF2B5EF4-FFF2-40B4-BE49-F238E27FC236}">
                <a16:creationId xmlns:a16="http://schemas.microsoft.com/office/drawing/2014/main" id="{B46E4D38-61A2-C043-8145-BA3A166FDC2C}"/>
              </a:ext>
            </a:extLst>
          </p:cNvPr>
          <p:cNvSpPr txBox="1"/>
          <p:nvPr/>
        </p:nvSpPr>
        <p:spPr>
          <a:xfrm>
            <a:off x="1520825" y="11229102"/>
            <a:ext cx="3068469" cy="584775"/>
          </a:xfrm>
          <a:prstGeom prst="rect">
            <a:avLst/>
          </a:prstGeom>
          <a:noFill/>
        </p:spPr>
        <p:txBody>
          <a:bodyPr wrap="none" rtlCol="0" anchor="ctr" anchorCtr="0">
            <a:spAutoFit/>
          </a:bodyPr>
          <a:lstStyle/>
          <a:p>
            <a:r>
              <a:rPr lang="en-US" sz="3200" b="1" dirty="0">
                <a:solidFill>
                  <a:schemeClr val="accent5"/>
                </a:solidFill>
                <a:latin typeface="Poppins" pitchFamily="2" charset="77"/>
                <a:ea typeface="League Spartan" charset="0"/>
                <a:cs typeface="Poppins" pitchFamily="2" charset="77"/>
              </a:rPr>
              <a:t>YOUR TITLE 05</a:t>
            </a:r>
          </a:p>
        </p:txBody>
      </p:sp>
      <p:sp>
        <p:nvSpPr>
          <p:cNvPr id="48" name="Subtitle 2">
            <a:extLst>
              <a:ext uri="{FF2B5EF4-FFF2-40B4-BE49-F238E27FC236}">
                <a16:creationId xmlns:a16="http://schemas.microsoft.com/office/drawing/2014/main" id="{863ADAAF-12BE-C448-89CC-0B2628B419BB}"/>
              </a:ext>
            </a:extLst>
          </p:cNvPr>
          <p:cNvSpPr txBox="1">
            <a:spLocks/>
          </p:cNvSpPr>
          <p:nvPr/>
        </p:nvSpPr>
        <p:spPr>
          <a:xfrm>
            <a:off x="1520825" y="11867799"/>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Tree>
    <p:extLst>
      <p:ext uri="{BB962C8B-B14F-4D97-AF65-F5344CB8AC3E}">
        <p14:creationId xmlns:p14="http://schemas.microsoft.com/office/powerpoint/2010/main" val="364149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40">
            <a:extLst>
              <a:ext uri="{FF2B5EF4-FFF2-40B4-BE49-F238E27FC236}">
                <a16:creationId xmlns:a16="http://schemas.microsoft.com/office/drawing/2014/main" id="{DE5FF5E5-D9C8-E947-BFFE-AF32077E1C70}"/>
              </a:ext>
            </a:extLst>
          </p:cNvPr>
          <p:cNvSpPr/>
          <p:nvPr/>
        </p:nvSpPr>
        <p:spPr>
          <a:xfrm rot="10800000" flipH="1">
            <a:off x="0" y="6479103"/>
            <a:ext cx="19189935" cy="3972007"/>
          </a:xfrm>
          <a:custGeom>
            <a:avLst/>
            <a:gdLst>
              <a:gd name="connsiteX0" fmla="*/ 4830759 w 21666199"/>
              <a:gd name="connsiteY0" fmla="*/ 4484285 h 4484554"/>
              <a:gd name="connsiteX1" fmla="*/ 5555976 w 21666199"/>
              <a:gd name="connsiteY1" fmla="*/ 4463479 h 4484554"/>
              <a:gd name="connsiteX2" fmla="*/ 11224294 w 21666199"/>
              <a:gd name="connsiteY2" fmla="*/ 3406542 h 4484554"/>
              <a:gd name="connsiteX3" fmla="*/ 11790977 w 21666199"/>
              <a:gd name="connsiteY3" fmla="*/ 3241137 h 4484554"/>
              <a:gd name="connsiteX4" fmla="*/ 11895056 w 21666199"/>
              <a:gd name="connsiteY4" fmla="*/ 3210204 h 4484554"/>
              <a:gd name="connsiteX5" fmla="*/ 11964908 w 21666199"/>
              <a:gd name="connsiteY5" fmla="*/ 3258580 h 4484554"/>
              <a:gd name="connsiteX6" fmla="*/ 12761739 w 21666199"/>
              <a:gd name="connsiteY6" fmla="*/ 3700953 h 4484554"/>
              <a:gd name="connsiteX7" fmla="*/ 14645944 w 21666199"/>
              <a:gd name="connsiteY7" fmla="*/ 4206010 h 4484554"/>
              <a:gd name="connsiteX8" fmla="*/ 15584669 w 21666199"/>
              <a:gd name="connsiteY8" fmla="*/ 4283706 h 4484554"/>
              <a:gd name="connsiteX9" fmla="*/ 16631725 w 21666199"/>
              <a:gd name="connsiteY9" fmla="*/ 4253231 h 4484554"/>
              <a:gd name="connsiteX10" fmla="*/ 16624518 w 21666199"/>
              <a:gd name="connsiteY10" fmla="*/ 4226797 h 4484554"/>
              <a:gd name="connsiteX11" fmla="*/ 14670719 w 21666199"/>
              <a:gd name="connsiteY11" fmla="*/ 3902411 h 4484554"/>
              <a:gd name="connsiteX12" fmla="*/ 12883293 w 21666199"/>
              <a:gd name="connsiteY12" fmla="*/ 3089634 h 4484554"/>
              <a:gd name="connsiteX13" fmla="*/ 12730205 w 21666199"/>
              <a:gd name="connsiteY13" fmla="*/ 2967838 h 4484554"/>
              <a:gd name="connsiteX14" fmla="*/ 12915926 w 21666199"/>
              <a:gd name="connsiteY14" fmla="*/ 2915505 h 4484554"/>
              <a:gd name="connsiteX15" fmla="*/ 16196486 w 21666199"/>
              <a:gd name="connsiteY15" fmla="*/ 2525206 h 4484554"/>
              <a:gd name="connsiteX16" fmla="*/ 20743379 w 21666199"/>
              <a:gd name="connsiteY16" fmla="*/ 3429428 h 4484554"/>
              <a:gd name="connsiteX17" fmla="*/ 21666199 w 21666199"/>
              <a:gd name="connsiteY17" fmla="*/ 3798732 h 4484554"/>
              <a:gd name="connsiteX18" fmla="*/ 21666199 w 21666199"/>
              <a:gd name="connsiteY18" fmla="*/ 3782087 h 4484554"/>
              <a:gd name="connsiteX19" fmla="*/ 21040285 w 21666199"/>
              <a:gd name="connsiteY19" fmla="*/ 3366803 h 4484554"/>
              <a:gd name="connsiteX20" fmla="*/ 17050121 w 21666199"/>
              <a:gd name="connsiteY20" fmla="*/ 2064679 h 4484554"/>
              <a:gd name="connsiteX21" fmla="*/ 16790757 w 21666199"/>
              <a:gd name="connsiteY21" fmla="*/ 2033172 h 4484554"/>
              <a:gd name="connsiteX22" fmla="*/ 16857101 w 21666199"/>
              <a:gd name="connsiteY22" fmla="*/ 1967642 h 4484554"/>
              <a:gd name="connsiteX23" fmla="*/ 19602999 w 21666199"/>
              <a:gd name="connsiteY23" fmla="*/ 811044 h 4484554"/>
              <a:gd name="connsiteX24" fmla="*/ 21666199 w 21666199"/>
              <a:gd name="connsiteY24" fmla="*/ 668101 h 4484554"/>
              <a:gd name="connsiteX25" fmla="*/ 21666199 w 21666199"/>
              <a:gd name="connsiteY25" fmla="*/ 659047 h 4484554"/>
              <a:gd name="connsiteX26" fmla="*/ 17608983 w 21666199"/>
              <a:gd name="connsiteY26" fmla="*/ 1044994 h 4484554"/>
              <a:gd name="connsiteX27" fmla="*/ 16013047 w 21666199"/>
              <a:gd name="connsiteY27" fmla="*/ 1931001 h 4484554"/>
              <a:gd name="connsiteX28" fmla="*/ 15970561 w 21666199"/>
              <a:gd name="connsiteY28" fmla="*/ 1962528 h 4484554"/>
              <a:gd name="connsiteX29" fmla="*/ 15896016 w 21666199"/>
              <a:gd name="connsiteY29" fmla="*/ 1957740 h 4484554"/>
              <a:gd name="connsiteX30" fmla="*/ 15124210 w 21666199"/>
              <a:gd name="connsiteY30" fmla="*/ 1939729 h 4484554"/>
              <a:gd name="connsiteX31" fmla="*/ 11450986 w 21666199"/>
              <a:gd name="connsiteY31" fmla="*/ 2259099 h 4484554"/>
              <a:gd name="connsiteX32" fmla="*/ 4382390 w 21666199"/>
              <a:gd name="connsiteY32" fmla="*/ 2656491 h 4484554"/>
              <a:gd name="connsiteX33" fmla="*/ 0 w 21666199"/>
              <a:gd name="connsiteY33" fmla="*/ 0 h 4484554"/>
              <a:gd name="connsiteX34" fmla="*/ 5015 w 21666199"/>
              <a:gd name="connsiteY34" fmla="*/ 3777302 h 4484554"/>
              <a:gd name="connsiteX35" fmla="*/ 4830759 w 21666199"/>
              <a:gd name="connsiteY35" fmla="*/ 4484285 h 448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66199" h="4484554">
                <a:moveTo>
                  <a:pt x="4830759" y="4484285"/>
                </a:moveTo>
                <a:cubicBezTo>
                  <a:pt x="5071495" y="4482829"/>
                  <a:pt x="5314237" y="4475963"/>
                  <a:pt x="5555976" y="4463479"/>
                </a:cubicBezTo>
                <a:cubicBezTo>
                  <a:pt x="7499915" y="4363611"/>
                  <a:pt x="9424796" y="3914413"/>
                  <a:pt x="11224294" y="3406542"/>
                </a:cubicBezTo>
                <a:cubicBezTo>
                  <a:pt x="11415503" y="3352525"/>
                  <a:pt x="11603782" y="3296921"/>
                  <a:pt x="11790977" y="3241137"/>
                </a:cubicBezTo>
                <a:lnTo>
                  <a:pt x="11895056" y="3210204"/>
                </a:lnTo>
                <a:lnTo>
                  <a:pt x="11964908" y="3258580"/>
                </a:lnTo>
                <a:cubicBezTo>
                  <a:pt x="12182187" y="3402411"/>
                  <a:pt x="12454987" y="3562274"/>
                  <a:pt x="12761739" y="3700953"/>
                </a:cubicBezTo>
                <a:cubicBezTo>
                  <a:pt x="13368937" y="3975616"/>
                  <a:pt x="14006540" y="4121513"/>
                  <a:pt x="14645944" y="4206010"/>
                </a:cubicBezTo>
                <a:cubicBezTo>
                  <a:pt x="14957426" y="4247200"/>
                  <a:pt x="15270485" y="4274082"/>
                  <a:pt x="15584669" y="4283706"/>
                </a:cubicBezTo>
                <a:cubicBezTo>
                  <a:pt x="15933988" y="4294356"/>
                  <a:pt x="16283307" y="4284283"/>
                  <a:pt x="16631725" y="4253231"/>
                </a:cubicBezTo>
                <a:lnTo>
                  <a:pt x="16624518" y="4226797"/>
                </a:lnTo>
                <a:cubicBezTo>
                  <a:pt x="16298171" y="4214928"/>
                  <a:pt x="15522057" y="4140055"/>
                  <a:pt x="14670719" y="3902411"/>
                </a:cubicBezTo>
                <a:cubicBezTo>
                  <a:pt x="14062760" y="3732760"/>
                  <a:pt x="13428075" y="3489327"/>
                  <a:pt x="12883293" y="3089634"/>
                </a:cubicBezTo>
                <a:lnTo>
                  <a:pt x="12730205" y="2967838"/>
                </a:lnTo>
                <a:lnTo>
                  <a:pt x="12915926" y="2915505"/>
                </a:lnTo>
                <a:cubicBezTo>
                  <a:pt x="13867182" y="2661078"/>
                  <a:pt x="14883725" y="2472411"/>
                  <a:pt x="16196486" y="2525206"/>
                </a:cubicBezTo>
                <a:cubicBezTo>
                  <a:pt x="17763273" y="2588040"/>
                  <a:pt x="19288935" y="2921765"/>
                  <a:pt x="20743379" y="3429428"/>
                </a:cubicBezTo>
                <a:cubicBezTo>
                  <a:pt x="21056335" y="3538867"/>
                  <a:pt x="21368287" y="3659749"/>
                  <a:pt x="21666199" y="3798732"/>
                </a:cubicBezTo>
                <a:lnTo>
                  <a:pt x="21666199" y="3782087"/>
                </a:lnTo>
                <a:cubicBezTo>
                  <a:pt x="21458563" y="3644561"/>
                  <a:pt x="21259957" y="3491221"/>
                  <a:pt x="21040285" y="3366803"/>
                </a:cubicBezTo>
                <a:cubicBezTo>
                  <a:pt x="19820371" y="2673915"/>
                  <a:pt x="18453485" y="2255988"/>
                  <a:pt x="17050121" y="2064679"/>
                </a:cubicBezTo>
                <a:lnTo>
                  <a:pt x="16790757" y="2033172"/>
                </a:lnTo>
                <a:lnTo>
                  <a:pt x="16857101" y="1967642"/>
                </a:lnTo>
                <a:cubicBezTo>
                  <a:pt x="17569911" y="1309720"/>
                  <a:pt x="18643387" y="973939"/>
                  <a:pt x="19602999" y="811044"/>
                </a:cubicBezTo>
                <a:cubicBezTo>
                  <a:pt x="20601743" y="641497"/>
                  <a:pt x="21473075" y="659524"/>
                  <a:pt x="21666199" y="668101"/>
                </a:cubicBezTo>
                <a:lnTo>
                  <a:pt x="21666199" y="659047"/>
                </a:lnTo>
                <a:cubicBezTo>
                  <a:pt x="20302843" y="388250"/>
                  <a:pt x="18880453" y="534131"/>
                  <a:pt x="17608983" y="1044994"/>
                </a:cubicBezTo>
                <a:cubicBezTo>
                  <a:pt x="16874615" y="1340102"/>
                  <a:pt x="16320626" y="1707258"/>
                  <a:pt x="16013047" y="1931001"/>
                </a:cubicBezTo>
                <a:lnTo>
                  <a:pt x="15970561" y="1962528"/>
                </a:lnTo>
                <a:lnTo>
                  <a:pt x="15896016" y="1957740"/>
                </a:lnTo>
                <a:cubicBezTo>
                  <a:pt x="15638735" y="1944778"/>
                  <a:pt x="15381245" y="1938871"/>
                  <a:pt x="15124210" y="1939729"/>
                </a:cubicBezTo>
                <a:cubicBezTo>
                  <a:pt x="13893449" y="1943682"/>
                  <a:pt x="12667704" y="2074135"/>
                  <a:pt x="11450986" y="2259099"/>
                </a:cubicBezTo>
                <a:cubicBezTo>
                  <a:pt x="9096793" y="2617376"/>
                  <a:pt x="6714515" y="3167067"/>
                  <a:pt x="4382390" y="2656491"/>
                </a:cubicBezTo>
                <a:cubicBezTo>
                  <a:pt x="2657118" y="2278241"/>
                  <a:pt x="1112398" y="1342393"/>
                  <a:pt x="0" y="0"/>
                </a:cubicBezTo>
                <a:lnTo>
                  <a:pt x="5015" y="3777302"/>
                </a:lnTo>
                <a:cubicBezTo>
                  <a:pt x="1485538" y="4237528"/>
                  <a:pt x="3140596" y="4494064"/>
                  <a:pt x="4830759" y="448428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24434">
            <a:extLst>
              <a:ext uri="{FF2B5EF4-FFF2-40B4-BE49-F238E27FC236}">
                <a16:creationId xmlns:a16="http://schemas.microsoft.com/office/drawing/2014/main" id="{E81F3977-A815-EC4D-A127-E6DB6C5753DB}"/>
              </a:ext>
            </a:extLst>
          </p:cNvPr>
          <p:cNvSpPr/>
          <p:nvPr/>
        </p:nvSpPr>
        <p:spPr>
          <a:xfrm>
            <a:off x="8838936" y="4396767"/>
            <a:ext cx="2462309" cy="3550628"/>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24437">
            <a:extLst>
              <a:ext uri="{FF2B5EF4-FFF2-40B4-BE49-F238E27FC236}">
                <a16:creationId xmlns:a16="http://schemas.microsoft.com/office/drawing/2014/main" id="{F4F5338E-ED5F-F840-8C99-6D9C06D9D4B1}"/>
              </a:ext>
            </a:extLst>
          </p:cNvPr>
          <p:cNvSpPr/>
          <p:nvPr/>
        </p:nvSpPr>
        <p:spPr>
          <a:xfrm rot="20871838">
            <a:off x="1998872" y="4381500"/>
            <a:ext cx="2462309" cy="3550627"/>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24440">
            <a:extLst>
              <a:ext uri="{FF2B5EF4-FFF2-40B4-BE49-F238E27FC236}">
                <a16:creationId xmlns:a16="http://schemas.microsoft.com/office/drawing/2014/main" id="{1D52A2CF-9A65-CE41-BCA6-F942E4E75C3F}"/>
              </a:ext>
            </a:extLst>
          </p:cNvPr>
          <p:cNvSpPr/>
          <p:nvPr/>
        </p:nvSpPr>
        <p:spPr>
          <a:xfrm>
            <a:off x="15886278" y="4631953"/>
            <a:ext cx="2462308" cy="3550628"/>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5470" y="4262"/>
                  <a:pt x="9851" y="1579"/>
                  <a:pt x="15329" y="451"/>
                </a:cubicBezTo>
                <a:cubicBezTo>
                  <a:pt x="16353" y="240"/>
                  <a:pt x="17378" y="90"/>
                  <a:pt x="18399" y="0"/>
                </a:cubicBezTo>
                <a:cubicBezTo>
                  <a:pt x="18805" y="705"/>
                  <a:pt x="19143" y="1442"/>
                  <a:pt x="19410" y="2209"/>
                </a:cubicBezTo>
                <a:cubicBezTo>
                  <a:pt x="20840" y="6312"/>
                  <a:pt x="19916" y="10483"/>
                  <a:pt x="17263" y="13911"/>
                </a:cubicBezTo>
                <a:cubicBezTo>
                  <a:pt x="14610" y="17338"/>
                  <a:pt x="10229" y="20021"/>
                  <a:pt x="4751" y="21149"/>
                </a:cubicBezTo>
                <a:cubicBezTo>
                  <a:pt x="3727" y="21360"/>
                  <a:pt x="2702" y="21510"/>
                  <a:pt x="1681" y="21600"/>
                </a:cubicBezTo>
                <a:cubicBezTo>
                  <a:pt x="1275" y="20895"/>
                  <a:pt x="937" y="20158"/>
                  <a:pt x="670" y="19391"/>
                </a:cubicBezTo>
                <a:cubicBezTo>
                  <a:pt x="-760" y="15289"/>
                  <a:pt x="164" y="11117"/>
                  <a:pt x="2817" y="7689"/>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24443">
            <a:extLst>
              <a:ext uri="{FF2B5EF4-FFF2-40B4-BE49-F238E27FC236}">
                <a16:creationId xmlns:a16="http://schemas.microsoft.com/office/drawing/2014/main" id="{9FA28239-F70C-B640-80FB-ECBE1EA3A89E}"/>
              </a:ext>
            </a:extLst>
          </p:cNvPr>
          <p:cNvSpPr/>
          <p:nvPr/>
        </p:nvSpPr>
        <p:spPr>
          <a:xfrm>
            <a:off x="11857396" y="8207027"/>
            <a:ext cx="2606725" cy="3358452"/>
          </a:xfrm>
          <a:custGeom>
            <a:avLst/>
            <a:gdLst/>
            <a:ahLst/>
            <a:cxnLst>
              <a:cxn ang="0">
                <a:pos x="wd2" y="hd2"/>
              </a:cxn>
              <a:cxn ang="5400000">
                <a:pos x="wd2" y="hd2"/>
              </a:cxn>
              <a:cxn ang="10800000">
                <a:pos x="wd2" y="hd2"/>
              </a:cxn>
              <a:cxn ang="16200000">
                <a:pos x="wd2" y="hd2"/>
              </a:cxn>
            </a:cxnLst>
            <a:rect l="0" t="0" r="r" b="b"/>
            <a:pathLst>
              <a:path w="20347" h="21600" extrusionOk="0">
                <a:moveTo>
                  <a:pt x="16713" y="7027"/>
                </a:moveTo>
                <a:cubicBezTo>
                  <a:pt x="13800" y="3600"/>
                  <a:pt x="9323" y="1075"/>
                  <a:pt x="3973" y="264"/>
                </a:cubicBezTo>
                <a:cubicBezTo>
                  <a:pt x="2973" y="112"/>
                  <a:pt x="1980" y="25"/>
                  <a:pt x="996" y="0"/>
                </a:cubicBezTo>
                <a:cubicBezTo>
                  <a:pt x="688" y="770"/>
                  <a:pt x="448" y="1569"/>
                  <a:pt x="279" y="2396"/>
                </a:cubicBezTo>
                <a:cubicBezTo>
                  <a:pt x="-626" y="6815"/>
                  <a:pt x="722" y="11145"/>
                  <a:pt x="3635" y="14573"/>
                </a:cubicBezTo>
                <a:cubicBezTo>
                  <a:pt x="6548" y="18000"/>
                  <a:pt x="11025" y="20525"/>
                  <a:pt x="16375" y="21336"/>
                </a:cubicBezTo>
                <a:cubicBezTo>
                  <a:pt x="17375" y="21488"/>
                  <a:pt x="18368" y="21575"/>
                  <a:pt x="19352" y="21600"/>
                </a:cubicBezTo>
                <a:cubicBezTo>
                  <a:pt x="19660" y="20830"/>
                  <a:pt x="19900" y="20031"/>
                  <a:pt x="20069" y="19204"/>
                </a:cubicBezTo>
                <a:cubicBezTo>
                  <a:pt x="20974" y="14785"/>
                  <a:pt x="19626" y="10455"/>
                  <a:pt x="16713" y="7027"/>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24446">
            <a:extLst>
              <a:ext uri="{FF2B5EF4-FFF2-40B4-BE49-F238E27FC236}">
                <a16:creationId xmlns:a16="http://schemas.microsoft.com/office/drawing/2014/main" id="{A4C11145-8F4E-1D47-AD42-7FF8DB7B517C}"/>
              </a:ext>
            </a:extLst>
          </p:cNvPr>
          <p:cNvSpPr/>
          <p:nvPr/>
        </p:nvSpPr>
        <p:spPr>
          <a:xfrm>
            <a:off x="4453485" y="7563302"/>
            <a:ext cx="2462308" cy="3550628"/>
          </a:xfrm>
          <a:custGeom>
            <a:avLst/>
            <a:gdLst/>
            <a:ahLst/>
            <a:cxnLst>
              <a:cxn ang="0">
                <a:pos x="wd2" y="hd2"/>
              </a:cxn>
              <a:cxn ang="5400000">
                <a:pos x="wd2" y="hd2"/>
              </a:cxn>
              <a:cxn ang="10800000">
                <a:pos x="wd2" y="hd2"/>
              </a:cxn>
              <a:cxn ang="16200000">
                <a:pos x="wd2" y="hd2"/>
              </a:cxn>
            </a:cxnLst>
            <a:rect l="0" t="0" r="r" b="b"/>
            <a:pathLst>
              <a:path w="20080" h="21600" extrusionOk="0">
                <a:moveTo>
                  <a:pt x="17263" y="7689"/>
                </a:moveTo>
                <a:cubicBezTo>
                  <a:pt x="14610" y="4262"/>
                  <a:pt x="10229" y="1579"/>
                  <a:pt x="4751" y="451"/>
                </a:cubicBezTo>
                <a:cubicBezTo>
                  <a:pt x="3727" y="240"/>
                  <a:pt x="2702" y="90"/>
                  <a:pt x="1681" y="0"/>
                </a:cubicBezTo>
                <a:cubicBezTo>
                  <a:pt x="1275" y="705"/>
                  <a:pt x="937" y="1442"/>
                  <a:pt x="670" y="2209"/>
                </a:cubicBezTo>
                <a:cubicBezTo>
                  <a:pt x="-760" y="6312"/>
                  <a:pt x="164" y="10483"/>
                  <a:pt x="2817" y="13911"/>
                </a:cubicBezTo>
                <a:cubicBezTo>
                  <a:pt x="5470" y="17338"/>
                  <a:pt x="9851" y="20021"/>
                  <a:pt x="15329" y="21149"/>
                </a:cubicBezTo>
                <a:cubicBezTo>
                  <a:pt x="16353" y="21360"/>
                  <a:pt x="17378" y="21510"/>
                  <a:pt x="18399" y="21600"/>
                </a:cubicBezTo>
                <a:cubicBezTo>
                  <a:pt x="18805" y="20895"/>
                  <a:pt x="19143" y="20158"/>
                  <a:pt x="19410" y="19391"/>
                </a:cubicBezTo>
                <a:cubicBezTo>
                  <a:pt x="20840" y="15289"/>
                  <a:pt x="19916" y="11117"/>
                  <a:pt x="17263" y="7689"/>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TextBox 41">
            <a:extLst>
              <a:ext uri="{FF2B5EF4-FFF2-40B4-BE49-F238E27FC236}">
                <a16:creationId xmlns:a16="http://schemas.microsoft.com/office/drawing/2014/main" id="{5FA0E539-8CFB-E341-B770-B86152D75DCE}"/>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43" name="TextBox 42">
            <a:extLst>
              <a:ext uri="{FF2B5EF4-FFF2-40B4-BE49-F238E27FC236}">
                <a16:creationId xmlns:a16="http://schemas.microsoft.com/office/drawing/2014/main" id="{BDCF9D92-992F-CB47-AF4D-AD6B8456E9B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TextBox 44">
            <a:extLst>
              <a:ext uri="{FF2B5EF4-FFF2-40B4-BE49-F238E27FC236}">
                <a16:creationId xmlns:a16="http://schemas.microsoft.com/office/drawing/2014/main" id="{B7511C0D-5D22-9B41-84AE-C61D7C02315D}"/>
              </a:ext>
            </a:extLst>
          </p:cNvPr>
          <p:cNvSpPr txBox="1"/>
          <p:nvPr/>
        </p:nvSpPr>
        <p:spPr>
          <a:xfrm>
            <a:off x="4563567" y="3406939"/>
            <a:ext cx="227979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01</a:t>
            </a:r>
          </a:p>
        </p:txBody>
      </p:sp>
      <p:sp>
        <p:nvSpPr>
          <p:cNvPr id="46" name="Subtitle 2">
            <a:extLst>
              <a:ext uri="{FF2B5EF4-FFF2-40B4-BE49-F238E27FC236}">
                <a16:creationId xmlns:a16="http://schemas.microsoft.com/office/drawing/2014/main" id="{C1D56E97-C7B6-C343-959E-2BCA240A0FDB}"/>
              </a:ext>
            </a:extLst>
          </p:cNvPr>
          <p:cNvSpPr txBox="1">
            <a:spLocks/>
          </p:cNvSpPr>
          <p:nvPr/>
        </p:nvSpPr>
        <p:spPr>
          <a:xfrm>
            <a:off x="4563567" y="4045636"/>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0" name="TextBox 49">
            <a:extLst>
              <a:ext uri="{FF2B5EF4-FFF2-40B4-BE49-F238E27FC236}">
                <a16:creationId xmlns:a16="http://schemas.microsoft.com/office/drawing/2014/main" id="{1E7A1BCB-7426-5F47-9324-3B243DB39C9B}"/>
              </a:ext>
            </a:extLst>
          </p:cNvPr>
          <p:cNvSpPr txBox="1"/>
          <p:nvPr/>
        </p:nvSpPr>
        <p:spPr>
          <a:xfrm>
            <a:off x="11632712" y="3993256"/>
            <a:ext cx="23743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03</a:t>
            </a:r>
          </a:p>
        </p:txBody>
      </p:sp>
      <p:sp>
        <p:nvSpPr>
          <p:cNvPr id="51" name="Subtitle 2">
            <a:extLst>
              <a:ext uri="{FF2B5EF4-FFF2-40B4-BE49-F238E27FC236}">
                <a16:creationId xmlns:a16="http://schemas.microsoft.com/office/drawing/2014/main" id="{311D92D2-9201-844D-81B4-81ED5786FD0F}"/>
              </a:ext>
            </a:extLst>
          </p:cNvPr>
          <p:cNvSpPr txBox="1">
            <a:spLocks/>
          </p:cNvSpPr>
          <p:nvPr/>
        </p:nvSpPr>
        <p:spPr>
          <a:xfrm>
            <a:off x="11632712" y="4631953"/>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3" name="TextBox 52">
            <a:extLst>
              <a:ext uri="{FF2B5EF4-FFF2-40B4-BE49-F238E27FC236}">
                <a16:creationId xmlns:a16="http://schemas.microsoft.com/office/drawing/2014/main" id="{DAA96BA9-FF39-364A-958E-359D9642E655}"/>
              </a:ext>
            </a:extLst>
          </p:cNvPr>
          <p:cNvSpPr txBox="1"/>
          <p:nvPr/>
        </p:nvSpPr>
        <p:spPr>
          <a:xfrm>
            <a:off x="18617011" y="4799033"/>
            <a:ext cx="239200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05</a:t>
            </a:r>
          </a:p>
        </p:txBody>
      </p:sp>
      <p:sp>
        <p:nvSpPr>
          <p:cNvPr id="54" name="Subtitle 2">
            <a:extLst>
              <a:ext uri="{FF2B5EF4-FFF2-40B4-BE49-F238E27FC236}">
                <a16:creationId xmlns:a16="http://schemas.microsoft.com/office/drawing/2014/main" id="{D5F361A4-4E1D-164F-8468-74B1ED81D94B}"/>
              </a:ext>
            </a:extLst>
          </p:cNvPr>
          <p:cNvSpPr txBox="1">
            <a:spLocks/>
          </p:cNvSpPr>
          <p:nvPr/>
        </p:nvSpPr>
        <p:spPr>
          <a:xfrm>
            <a:off x="18617011" y="5437730"/>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7" name="TextBox 66">
            <a:extLst>
              <a:ext uri="{FF2B5EF4-FFF2-40B4-BE49-F238E27FC236}">
                <a16:creationId xmlns:a16="http://schemas.microsoft.com/office/drawing/2014/main" id="{8EE9D256-3D5A-164D-AA54-E4507E977C58}"/>
              </a:ext>
            </a:extLst>
          </p:cNvPr>
          <p:cNvSpPr txBox="1"/>
          <p:nvPr/>
        </p:nvSpPr>
        <p:spPr>
          <a:xfrm>
            <a:off x="7335617" y="9338616"/>
            <a:ext cx="235994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02</a:t>
            </a:r>
          </a:p>
        </p:txBody>
      </p:sp>
      <p:sp>
        <p:nvSpPr>
          <p:cNvPr id="68" name="Subtitle 2">
            <a:extLst>
              <a:ext uri="{FF2B5EF4-FFF2-40B4-BE49-F238E27FC236}">
                <a16:creationId xmlns:a16="http://schemas.microsoft.com/office/drawing/2014/main" id="{218019D8-E62B-E64D-A793-5C162DCFE131}"/>
              </a:ext>
            </a:extLst>
          </p:cNvPr>
          <p:cNvSpPr txBox="1">
            <a:spLocks/>
          </p:cNvSpPr>
          <p:nvPr/>
        </p:nvSpPr>
        <p:spPr>
          <a:xfrm>
            <a:off x="7335617" y="9977313"/>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0" name="TextBox 69">
            <a:extLst>
              <a:ext uri="{FF2B5EF4-FFF2-40B4-BE49-F238E27FC236}">
                <a16:creationId xmlns:a16="http://schemas.microsoft.com/office/drawing/2014/main" id="{CDAEC94C-A2F2-9D41-AB98-3317F5F376A7}"/>
              </a:ext>
            </a:extLst>
          </p:cNvPr>
          <p:cNvSpPr txBox="1"/>
          <p:nvPr/>
        </p:nvSpPr>
        <p:spPr>
          <a:xfrm>
            <a:off x="15091060" y="10188644"/>
            <a:ext cx="2403222"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04</a:t>
            </a:r>
          </a:p>
        </p:txBody>
      </p:sp>
      <p:sp>
        <p:nvSpPr>
          <p:cNvPr id="71" name="Subtitle 2">
            <a:extLst>
              <a:ext uri="{FF2B5EF4-FFF2-40B4-BE49-F238E27FC236}">
                <a16:creationId xmlns:a16="http://schemas.microsoft.com/office/drawing/2014/main" id="{E5386A67-E295-054D-B8AF-522022350B36}"/>
              </a:ext>
            </a:extLst>
          </p:cNvPr>
          <p:cNvSpPr txBox="1">
            <a:spLocks/>
          </p:cNvSpPr>
          <p:nvPr/>
        </p:nvSpPr>
        <p:spPr>
          <a:xfrm>
            <a:off x="15091060" y="10827341"/>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64989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24627">
            <a:extLst>
              <a:ext uri="{FF2B5EF4-FFF2-40B4-BE49-F238E27FC236}">
                <a16:creationId xmlns:a16="http://schemas.microsoft.com/office/drawing/2014/main" id="{48F6B5F8-9E63-4445-8E4F-AF4577F6466E}"/>
              </a:ext>
            </a:extLst>
          </p:cNvPr>
          <p:cNvSpPr/>
          <p:nvPr/>
        </p:nvSpPr>
        <p:spPr>
          <a:xfrm>
            <a:off x="8060067" y="3238247"/>
            <a:ext cx="7603886" cy="10477753"/>
          </a:xfrm>
          <a:custGeom>
            <a:avLst/>
            <a:gdLst/>
            <a:ahLst/>
            <a:cxnLst>
              <a:cxn ang="0">
                <a:pos x="wd2" y="hd2"/>
              </a:cxn>
              <a:cxn ang="5400000">
                <a:pos x="wd2" y="hd2"/>
              </a:cxn>
              <a:cxn ang="10800000">
                <a:pos x="wd2" y="hd2"/>
              </a:cxn>
              <a:cxn ang="16200000">
                <a:pos x="wd2" y="hd2"/>
              </a:cxn>
            </a:cxnLst>
            <a:rect l="0" t="0" r="r" b="b"/>
            <a:pathLst>
              <a:path w="21404" h="21491" extrusionOk="0">
                <a:moveTo>
                  <a:pt x="8906" y="0"/>
                </a:moveTo>
                <a:cubicBezTo>
                  <a:pt x="8908" y="3"/>
                  <a:pt x="8910" y="5"/>
                  <a:pt x="8912" y="8"/>
                </a:cubicBezTo>
                <a:cubicBezTo>
                  <a:pt x="8913" y="10"/>
                  <a:pt x="8913" y="12"/>
                  <a:pt x="8915" y="14"/>
                </a:cubicBezTo>
                <a:lnTo>
                  <a:pt x="8917" y="14"/>
                </a:lnTo>
                <a:lnTo>
                  <a:pt x="8917" y="12"/>
                </a:lnTo>
                <a:cubicBezTo>
                  <a:pt x="8918" y="9"/>
                  <a:pt x="8917" y="6"/>
                  <a:pt x="8915" y="4"/>
                </a:cubicBezTo>
                <a:cubicBezTo>
                  <a:pt x="8913" y="2"/>
                  <a:pt x="8910" y="1"/>
                  <a:pt x="8906" y="0"/>
                </a:cubicBezTo>
                <a:close/>
                <a:moveTo>
                  <a:pt x="8915" y="14"/>
                </a:moveTo>
                <a:cubicBezTo>
                  <a:pt x="8912" y="19"/>
                  <a:pt x="8903" y="21"/>
                  <a:pt x="8895" y="22"/>
                </a:cubicBezTo>
                <a:cubicBezTo>
                  <a:pt x="8862" y="29"/>
                  <a:pt x="8831" y="39"/>
                  <a:pt x="8804" y="55"/>
                </a:cubicBezTo>
                <a:cubicBezTo>
                  <a:pt x="9093" y="398"/>
                  <a:pt x="9413" y="727"/>
                  <a:pt x="9758" y="1041"/>
                </a:cubicBezTo>
                <a:cubicBezTo>
                  <a:pt x="10147" y="1395"/>
                  <a:pt x="10569" y="1730"/>
                  <a:pt x="11038" y="2028"/>
                </a:cubicBezTo>
                <a:cubicBezTo>
                  <a:pt x="11310" y="2202"/>
                  <a:pt x="11606" y="2374"/>
                  <a:pt x="11704" y="2629"/>
                </a:cubicBezTo>
                <a:cubicBezTo>
                  <a:pt x="11746" y="2738"/>
                  <a:pt x="11745" y="2848"/>
                  <a:pt x="11740" y="2960"/>
                </a:cubicBezTo>
                <a:cubicBezTo>
                  <a:pt x="11716" y="3435"/>
                  <a:pt x="11614" y="3919"/>
                  <a:pt x="11443" y="4380"/>
                </a:cubicBezTo>
                <a:cubicBezTo>
                  <a:pt x="11414" y="4457"/>
                  <a:pt x="11384" y="4534"/>
                  <a:pt x="11351" y="4610"/>
                </a:cubicBezTo>
                <a:lnTo>
                  <a:pt x="7752" y="2503"/>
                </a:lnTo>
                <a:lnTo>
                  <a:pt x="7596" y="2637"/>
                </a:lnTo>
                <a:cubicBezTo>
                  <a:pt x="8432" y="3131"/>
                  <a:pt x="9268" y="3627"/>
                  <a:pt x="10102" y="4123"/>
                </a:cubicBezTo>
                <a:cubicBezTo>
                  <a:pt x="10357" y="4275"/>
                  <a:pt x="10611" y="4431"/>
                  <a:pt x="10793" y="4629"/>
                </a:cubicBezTo>
                <a:cubicBezTo>
                  <a:pt x="10848" y="4688"/>
                  <a:pt x="10896" y="4751"/>
                  <a:pt x="10935" y="4817"/>
                </a:cubicBezTo>
                <a:cubicBezTo>
                  <a:pt x="10973" y="4882"/>
                  <a:pt x="11002" y="4949"/>
                  <a:pt x="11026" y="5019"/>
                </a:cubicBezTo>
                <a:cubicBezTo>
                  <a:pt x="11159" y="5404"/>
                  <a:pt x="11099" y="5798"/>
                  <a:pt x="11013" y="6186"/>
                </a:cubicBezTo>
                <a:cubicBezTo>
                  <a:pt x="10894" y="6716"/>
                  <a:pt x="10718" y="7250"/>
                  <a:pt x="10605" y="7783"/>
                </a:cubicBezTo>
                <a:cubicBezTo>
                  <a:pt x="10568" y="7956"/>
                  <a:pt x="10537" y="8130"/>
                  <a:pt x="10469" y="8297"/>
                </a:cubicBezTo>
                <a:cubicBezTo>
                  <a:pt x="10404" y="8455"/>
                  <a:pt x="10278" y="8611"/>
                  <a:pt x="10061" y="8620"/>
                </a:cubicBezTo>
                <a:cubicBezTo>
                  <a:pt x="9876" y="8629"/>
                  <a:pt x="9735" y="8520"/>
                  <a:pt x="9619" y="8412"/>
                </a:cubicBezTo>
                <a:cubicBezTo>
                  <a:pt x="9459" y="8263"/>
                  <a:pt x="9307" y="8108"/>
                  <a:pt x="9153" y="7955"/>
                </a:cubicBezTo>
                <a:cubicBezTo>
                  <a:pt x="9134" y="7936"/>
                  <a:pt x="9114" y="7916"/>
                  <a:pt x="9095" y="7896"/>
                </a:cubicBezTo>
                <a:cubicBezTo>
                  <a:pt x="9085" y="7887"/>
                  <a:pt x="9076" y="7877"/>
                  <a:pt x="9067" y="7866"/>
                </a:cubicBezTo>
                <a:cubicBezTo>
                  <a:pt x="9022" y="7811"/>
                  <a:pt x="9000" y="7748"/>
                  <a:pt x="8987" y="7684"/>
                </a:cubicBezTo>
                <a:cubicBezTo>
                  <a:pt x="8860" y="7096"/>
                  <a:pt x="9000" y="6491"/>
                  <a:pt x="9386" y="5966"/>
                </a:cubicBezTo>
                <a:lnTo>
                  <a:pt x="9350" y="5865"/>
                </a:lnTo>
                <a:cubicBezTo>
                  <a:pt x="9078" y="6185"/>
                  <a:pt x="8876" y="6533"/>
                  <a:pt x="8751" y="6898"/>
                </a:cubicBezTo>
                <a:cubicBezTo>
                  <a:pt x="8679" y="7106"/>
                  <a:pt x="8632" y="7320"/>
                  <a:pt x="8612" y="7534"/>
                </a:cubicBezTo>
                <a:cubicBezTo>
                  <a:pt x="8478" y="7365"/>
                  <a:pt x="8339" y="7195"/>
                  <a:pt x="8204" y="7025"/>
                </a:cubicBezTo>
                <a:cubicBezTo>
                  <a:pt x="8020" y="6793"/>
                  <a:pt x="7834" y="6562"/>
                  <a:pt x="7675" y="6321"/>
                </a:cubicBezTo>
                <a:cubicBezTo>
                  <a:pt x="7521" y="6087"/>
                  <a:pt x="7390" y="5845"/>
                  <a:pt x="7286" y="5597"/>
                </a:cubicBezTo>
                <a:cubicBezTo>
                  <a:pt x="7280" y="5632"/>
                  <a:pt x="7236" y="5657"/>
                  <a:pt x="7188" y="5652"/>
                </a:cubicBezTo>
                <a:cubicBezTo>
                  <a:pt x="7132" y="5646"/>
                  <a:pt x="7066" y="5630"/>
                  <a:pt x="7066" y="5666"/>
                </a:cubicBezTo>
                <a:cubicBezTo>
                  <a:pt x="7067" y="5696"/>
                  <a:pt x="7125" y="5701"/>
                  <a:pt x="7136" y="5672"/>
                </a:cubicBezTo>
                <a:cubicBezTo>
                  <a:pt x="7484" y="6392"/>
                  <a:pt x="7917" y="7090"/>
                  <a:pt x="8421" y="7755"/>
                </a:cubicBezTo>
                <a:cubicBezTo>
                  <a:pt x="8561" y="7939"/>
                  <a:pt x="8698" y="8124"/>
                  <a:pt x="8845" y="8305"/>
                </a:cubicBezTo>
                <a:cubicBezTo>
                  <a:pt x="8029" y="8074"/>
                  <a:pt x="7243" y="7792"/>
                  <a:pt x="6500" y="7460"/>
                </a:cubicBezTo>
                <a:cubicBezTo>
                  <a:pt x="5816" y="7154"/>
                  <a:pt x="5169" y="6807"/>
                  <a:pt x="4555" y="6430"/>
                </a:cubicBezTo>
                <a:cubicBezTo>
                  <a:pt x="3832" y="5988"/>
                  <a:pt x="3153" y="5507"/>
                  <a:pt x="2529" y="4985"/>
                </a:cubicBezTo>
                <a:lnTo>
                  <a:pt x="2390" y="5043"/>
                </a:lnTo>
                <a:cubicBezTo>
                  <a:pt x="2799" y="5457"/>
                  <a:pt x="3248" y="5846"/>
                  <a:pt x="3736" y="6208"/>
                </a:cubicBezTo>
                <a:cubicBezTo>
                  <a:pt x="4224" y="6570"/>
                  <a:pt x="4752" y="6905"/>
                  <a:pt x="5310" y="7209"/>
                </a:cubicBezTo>
                <a:cubicBezTo>
                  <a:pt x="5149" y="7306"/>
                  <a:pt x="4984" y="7399"/>
                  <a:pt x="4816" y="7488"/>
                </a:cubicBezTo>
                <a:cubicBezTo>
                  <a:pt x="4190" y="7818"/>
                  <a:pt x="3511" y="8093"/>
                  <a:pt x="2795" y="8305"/>
                </a:cubicBezTo>
                <a:cubicBezTo>
                  <a:pt x="2797" y="8307"/>
                  <a:pt x="2799" y="8309"/>
                  <a:pt x="2801" y="8311"/>
                </a:cubicBezTo>
                <a:cubicBezTo>
                  <a:pt x="2836" y="8347"/>
                  <a:pt x="2887" y="8375"/>
                  <a:pt x="2948" y="8380"/>
                </a:cubicBezTo>
                <a:cubicBezTo>
                  <a:pt x="3431" y="8270"/>
                  <a:pt x="3891" y="8114"/>
                  <a:pt x="4316" y="7915"/>
                </a:cubicBezTo>
                <a:cubicBezTo>
                  <a:pt x="4666" y="7751"/>
                  <a:pt x="4999" y="7557"/>
                  <a:pt x="5404" y="7484"/>
                </a:cubicBezTo>
                <a:cubicBezTo>
                  <a:pt x="5547" y="7458"/>
                  <a:pt x="5697" y="7449"/>
                  <a:pt x="5837" y="7484"/>
                </a:cubicBezTo>
                <a:cubicBezTo>
                  <a:pt x="5911" y="7502"/>
                  <a:pt x="5978" y="7533"/>
                  <a:pt x="6045" y="7563"/>
                </a:cubicBezTo>
                <a:cubicBezTo>
                  <a:pt x="6835" y="7919"/>
                  <a:pt x="7642" y="8275"/>
                  <a:pt x="8421" y="8639"/>
                </a:cubicBezTo>
                <a:cubicBezTo>
                  <a:pt x="8607" y="8726"/>
                  <a:pt x="8788" y="8813"/>
                  <a:pt x="8970" y="8903"/>
                </a:cubicBezTo>
                <a:cubicBezTo>
                  <a:pt x="8667" y="9042"/>
                  <a:pt x="8363" y="9179"/>
                  <a:pt x="8057" y="9314"/>
                </a:cubicBezTo>
                <a:cubicBezTo>
                  <a:pt x="7036" y="9763"/>
                  <a:pt x="5991" y="10183"/>
                  <a:pt x="4932" y="10582"/>
                </a:cubicBezTo>
                <a:cubicBezTo>
                  <a:pt x="4936" y="10587"/>
                  <a:pt x="4939" y="10591"/>
                  <a:pt x="4943" y="10596"/>
                </a:cubicBezTo>
                <a:cubicBezTo>
                  <a:pt x="4992" y="10652"/>
                  <a:pt x="5079" y="10682"/>
                  <a:pt x="5168" y="10679"/>
                </a:cubicBezTo>
                <a:cubicBezTo>
                  <a:pt x="5827" y="10431"/>
                  <a:pt x="6478" y="10170"/>
                  <a:pt x="7119" y="9898"/>
                </a:cubicBezTo>
                <a:cubicBezTo>
                  <a:pt x="7444" y="9761"/>
                  <a:pt x="7779" y="9620"/>
                  <a:pt x="8107" y="9494"/>
                </a:cubicBezTo>
                <a:cubicBezTo>
                  <a:pt x="8446" y="9364"/>
                  <a:pt x="8792" y="9248"/>
                  <a:pt x="9181" y="9267"/>
                </a:cubicBezTo>
                <a:cubicBezTo>
                  <a:pt x="9338" y="9275"/>
                  <a:pt x="9493" y="9307"/>
                  <a:pt x="9622" y="9373"/>
                </a:cubicBezTo>
                <a:cubicBezTo>
                  <a:pt x="9808" y="9467"/>
                  <a:pt x="9919" y="9617"/>
                  <a:pt x="10008" y="9771"/>
                </a:cubicBezTo>
                <a:cubicBezTo>
                  <a:pt x="10386" y="10425"/>
                  <a:pt x="10430" y="11144"/>
                  <a:pt x="10519" y="11849"/>
                </a:cubicBezTo>
                <a:cubicBezTo>
                  <a:pt x="10674" y="13094"/>
                  <a:pt x="10911" y="14437"/>
                  <a:pt x="9767" y="15374"/>
                </a:cubicBezTo>
                <a:cubicBezTo>
                  <a:pt x="9502" y="15591"/>
                  <a:pt x="9182" y="15768"/>
                  <a:pt x="8823" y="15892"/>
                </a:cubicBezTo>
                <a:cubicBezTo>
                  <a:pt x="8208" y="16104"/>
                  <a:pt x="7432" y="16220"/>
                  <a:pt x="6581" y="16319"/>
                </a:cubicBezTo>
                <a:cubicBezTo>
                  <a:pt x="5730" y="16418"/>
                  <a:pt x="4805" y="16500"/>
                  <a:pt x="3891" y="16643"/>
                </a:cubicBezTo>
                <a:cubicBezTo>
                  <a:pt x="3248" y="16744"/>
                  <a:pt x="2607" y="16862"/>
                  <a:pt x="2005" y="17009"/>
                </a:cubicBezTo>
                <a:cubicBezTo>
                  <a:pt x="1697" y="17085"/>
                  <a:pt x="1398" y="17167"/>
                  <a:pt x="1126" y="17282"/>
                </a:cubicBezTo>
                <a:cubicBezTo>
                  <a:pt x="977" y="17345"/>
                  <a:pt x="838" y="17416"/>
                  <a:pt x="694" y="17481"/>
                </a:cubicBezTo>
                <a:cubicBezTo>
                  <a:pt x="536" y="17552"/>
                  <a:pt x="370" y="17616"/>
                  <a:pt x="244" y="17725"/>
                </a:cubicBezTo>
                <a:cubicBezTo>
                  <a:pt x="45" y="17897"/>
                  <a:pt x="-179" y="18069"/>
                  <a:pt x="225" y="17895"/>
                </a:cubicBezTo>
                <a:cubicBezTo>
                  <a:pt x="833" y="17633"/>
                  <a:pt x="2236" y="17132"/>
                  <a:pt x="3896" y="16906"/>
                </a:cubicBezTo>
                <a:cubicBezTo>
                  <a:pt x="3777" y="17053"/>
                  <a:pt x="3509" y="17241"/>
                  <a:pt x="3019" y="17523"/>
                </a:cubicBezTo>
                <a:cubicBezTo>
                  <a:pt x="2849" y="17621"/>
                  <a:pt x="2695" y="17693"/>
                  <a:pt x="2581" y="17761"/>
                </a:cubicBezTo>
                <a:cubicBezTo>
                  <a:pt x="2334" y="17910"/>
                  <a:pt x="2368" y="17940"/>
                  <a:pt x="2659" y="17852"/>
                </a:cubicBezTo>
                <a:cubicBezTo>
                  <a:pt x="2794" y="17811"/>
                  <a:pt x="2989" y="17770"/>
                  <a:pt x="3183" y="17654"/>
                </a:cubicBezTo>
                <a:cubicBezTo>
                  <a:pt x="3687" y="17353"/>
                  <a:pt x="4054" y="17045"/>
                  <a:pt x="4483" y="16892"/>
                </a:cubicBezTo>
                <a:cubicBezTo>
                  <a:pt x="5131" y="16660"/>
                  <a:pt x="5815" y="16659"/>
                  <a:pt x="6403" y="16597"/>
                </a:cubicBezTo>
                <a:cubicBezTo>
                  <a:pt x="7000" y="16534"/>
                  <a:pt x="7522" y="16453"/>
                  <a:pt x="7888" y="16406"/>
                </a:cubicBezTo>
                <a:cubicBezTo>
                  <a:pt x="8538" y="16321"/>
                  <a:pt x="9044" y="16287"/>
                  <a:pt x="9531" y="16230"/>
                </a:cubicBezTo>
                <a:cubicBezTo>
                  <a:pt x="9192" y="16475"/>
                  <a:pt x="8934" y="16793"/>
                  <a:pt x="8618" y="17253"/>
                </a:cubicBezTo>
                <a:cubicBezTo>
                  <a:pt x="8398" y="17572"/>
                  <a:pt x="8114" y="17996"/>
                  <a:pt x="7638" y="18110"/>
                </a:cubicBezTo>
                <a:cubicBezTo>
                  <a:pt x="7218" y="18211"/>
                  <a:pt x="6787" y="18184"/>
                  <a:pt x="6442" y="18124"/>
                </a:cubicBezTo>
                <a:cubicBezTo>
                  <a:pt x="6024" y="18052"/>
                  <a:pt x="5974" y="18084"/>
                  <a:pt x="6375" y="18199"/>
                </a:cubicBezTo>
                <a:cubicBezTo>
                  <a:pt x="6726" y="18300"/>
                  <a:pt x="7180" y="18383"/>
                  <a:pt x="7649" y="18353"/>
                </a:cubicBezTo>
                <a:cubicBezTo>
                  <a:pt x="8163" y="18320"/>
                  <a:pt x="8692" y="17994"/>
                  <a:pt x="9100" y="17400"/>
                </a:cubicBezTo>
                <a:cubicBezTo>
                  <a:pt x="9455" y="16885"/>
                  <a:pt x="10054" y="16139"/>
                  <a:pt x="10255" y="16175"/>
                </a:cubicBezTo>
                <a:cubicBezTo>
                  <a:pt x="10517" y="16222"/>
                  <a:pt x="10428" y="16653"/>
                  <a:pt x="10249" y="16970"/>
                </a:cubicBezTo>
                <a:cubicBezTo>
                  <a:pt x="9333" y="18591"/>
                  <a:pt x="9705" y="18645"/>
                  <a:pt x="9250" y="18832"/>
                </a:cubicBezTo>
                <a:cubicBezTo>
                  <a:pt x="8931" y="18964"/>
                  <a:pt x="8058" y="19200"/>
                  <a:pt x="7385" y="19683"/>
                </a:cubicBezTo>
                <a:cubicBezTo>
                  <a:pt x="7110" y="19881"/>
                  <a:pt x="6911" y="20030"/>
                  <a:pt x="6764" y="20140"/>
                </a:cubicBezTo>
                <a:cubicBezTo>
                  <a:pt x="6526" y="20319"/>
                  <a:pt x="6569" y="20361"/>
                  <a:pt x="6850" y="20221"/>
                </a:cubicBezTo>
                <a:cubicBezTo>
                  <a:pt x="7038" y="20128"/>
                  <a:pt x="7281" y="20001"/>
                  <a:pt x="7574" y="19829"/>
                </a:cubicBezTo>
                <a:cubicBezTo>
                  <a:pt x="8411" y="19340"/>
                  <a:pt x="9041" y="19223"/>
                  <a:pt x="9331" y="19176"/>
                </a:cubicBezTo>
                <a:cubicBezTo>
                  <a:pt x="9171" y="19628"/>
                  <a:pt x="8882" y="19989"/>
                  <a:pt x="8587" y="20284"/>
                </a:cubicBezTo>
                <a:cubicBezTo>
                  <a:pt x="7706" y="21166"/>
                  <a:pt x="5443" y="21151"/>
                  <a:pt x="3986" y="21038"/>
                </a:cubicBezTo>
                <a:cubicBezTo>
                  <a:pt x="3218" y="20979"/>
                  <a:pt x="3601" y="21087"/>
                  <a:pt x="4028" y="21150"/>
                </a:cubicBezTo>
                <a:cubicBezTo>
                  <a:pt x="7086" y="21600"/>
                  <a:pt x="9355" y="21295"/>
                  <a:pt x="10061" y="18687"/>
                </a:cubicBezTo>
                <a:cubicBezTo>
                  <a:pt x="10413" y="17385"/>
                  <a:pt x="10684" y="17482"/>
                  <a:pt x="10968" y="16588"/>
                </a:cubicBezTo>
                <a:cubicBezTo>
                  <a:pt x="11065" y="16804"/>
                  <a:pt x="11249" y="17300"/>
                  <a:pt x="11182" y="18005"/>
                </a:cubicBezTo>
                <a:cubicBezTo>
                  <a:pt x="11158" y="18253"/>
                  <a:pt x="11149" y="18457"/>
                  <a:pt x="11149" y="18616"/>
                </a:cubicBezTo>
                <a:cubicBezTo>
                  <a:pt x="11147" y="18901"/>
                  <a:pt x="11224" y="18902"/>
                  <a:pt x="11296" y="18620"/>
                </a:cubicBezTo>
                <a:cubicBezTo>
                  <a:pt x="11334" y="18471"/>
                  <a:pt x="11382" y="18274"/>
                  <a:pt x="11437" y="18017"/>
                </a:cubicBezTo>
                <a:cubicBezTo>
                  <a:pt x="11686" y="16860"/>
                  <a:pt x="11283" y="15788"/>
                  <a:pt x="11723" y="15900"/>
                </a:cubicBezTo>
                <a:cubicBezTo>
                  <a:pt x="12147" y="16008"/>
                  <a:pt x="12576" y="17071"/>
                  <a:pt x="12361" y="17750"/>
                </a:cubicBezTo>
                <a:cubicBezTo>
                  <a:pt x="12326" y="17861"/>
                  <a:pt x="12285" y="17972"/>
                  <a:pt x="12250" y="18080"/>
                </a:cubicBezTo>
                <a:cubicBezTo>
                  <a:pt x="12064" y="18651"/>
                  <a:pt x="12228" y="18976"/>
                  <a:pt x="12347" y="19467"/>
                </a:cubicBezTo>
                <a:cubicBezTo>
                  <a:pt x="12378" y="19594"/>
                  <a:pt x="12408" y="19783"/>
                  <a:pt x="12100" y="20039"/>
                </a:cubicBezTo>
                <a:cubicBezTo>
                  <a:pt x="11896" y="20210"/>
                  <a:pt x="11752" y="20462"/>
                  <a:pt x="11601" y="20773"/>
                </a:cubicBezTo>
                <a:cubicBezTo>
                  <a:pt x="11498" y="20984"/>
                  <a:pt x="11296" y="21238"/>
                  <a:pt x="10979" y="21323"/>
                </a:cubicBezTo>
                <a:cubicBezTo>
                  <a:pt x="10895" y="21346"/>
                  <a:pt x="10808" y="21362"/>
                  <a:pt x="10721" y="21372"/>
                </a:cubicBezTo>
                <a:cubicBezTo>
                  <a:pt x="10173" y="21434"/>
                  <a:pt x="10084" y="21459"/>
                  <a:pt x="10638" y="21487"/>
                </a:cubicBezTo>
                <a:cubicBezTo>
                  <a:pt x="10765" y="21494"/>
                  <a:pt x="10897" y="21492"/>
                  <a:pt x="11026" y="21479"/>
                </a:cubicBezTo>
                <a:cubicBezTo>
                  <a:pt x="11381" y="21444"/>
                  <a:pt x="11763" y="21241"/>
                  <a:pt x="11959" y="20852"/>
                </a:cubicBezTo>
                <a:cubicBezTo>
                  <a:pt x="12154" y="20467"/>
                  <a:pt x="12421" y="20263"/>
                  <a:pt x="12744" y="20060"/>
                </a:cubicBezTo>
                <a:cubicBezTo>
                  <a:pt x="12782" y="20086"/>
                  <a:pt x="12820" y="20112"/>
                  <a:pt x="12861" y="20138"/>
                </a:cubicBezTo>
                <a:cubicBezTo>
                  <a:pt x="13615" y="20625"/>
                  <a:pt x="14036" y="20846"/>
                  <a:pt x="16355" y="20893"/>
                </a:cubicBezTo>
                <a:cubicBezTo>
                  <a:pt x="19073" y="20948"/>
                  <a:pt x="19722" y="21062"/>
                  <a:pt x="20368" y="21226"/>
                </a:cubicBezTo>
                <a:cubicBezTo>
                  <a:pt x="21030" y="21395"/>
                  <a:pt x="21127" y="21302"/>
                  <a:pt x="20617" y="21137"/>
                </a:cubicBezTo>
                <a:cubicBezTo>
                  <a:pt x="19887" y="20902"/>
                  <a:pt x="19390" y="20711"/>
                  <a:pt x="16385" y="20634"/>
                </a:cubicBezTo>
                <a:cubicBezTo>
                  <a:pt x="14698" y="20591"/>
                  <a:pt x="14167" y="20420"/>
                  <a:pt x="13699" y="20147"/>
                </a:cubicBezTo>
                <a:cubicBezTo>
                  <a:pt x="13595" y="20086"/>
                  <a:pt x="13495" y="20019"/>
                  <a:pt x="13385" y="19948"/>
                </a:cubicBezTo>
                <a:cubicBezTo>
                  <a:pt x="12768" y="19550"/>
                  <a:pt x="12576" y="19096"/>
                  <a:pt x="12714" y="18452"/>
                </a:cubicBezTo>
                <a:cubicBezTo>
                  <a:pt x="12940" y="18586"/>
                  <a:pt x="13246" y="18739"/>
                  <a:pt x="13768" y="18907"/>
                </a:cubicBezTo>
                <a:cubicBezTo>
                  <a:pt x="14026" y="18990"/>
                  <a:pt x="14229" y="19055"/>
                  <a:pt x="14387" y="19103"/>
                </a:cubicBezTo>
                <a:cubicBezTo>
                  <a:pt x="14718" y="19204"/>
                  <a:pt x="14756" y="19148"/>
                  <a:pt x="14448" y="18996"/>
                </a:cubicBezTo>
                <a:cubicBezTo>
                  <a:pt x="14310" y="18927"/>
                  <a:pt x="14136" y="18847"/>
                  <a:pt x="13924" y="18757"/>
                </a:cubicBezTo>
                <a:cubicBezTo>
                  <a:pt x="13422" y="18545"/>
                  <a:pt x="13119" y="18362"/>
                  <a:pt x="12941" y="18215"/>
                </a:cubicBezTo>
                <a:cubicBezTo>
                  <a:pt x="12815" y="18111"/>
                  <a:pt x="12817" y="17995"/>
                  <a:pt x="12861" y="17841"/>
                </a:cubicBezTo>
                <a:cubicBezTo>
                  <a:pt x="13045" y="17192"/>
                  <a:pt x="12987" y="16619"/>
                  <a:pt x="12841" y="16173"/>
                </a:cubicBezTo>
                <a:cubicBezTo>
                  <a:pt x="13133" y="16304"/>
                  <a:pt x="13524" y="16411"/>
                  <a:pt x="14010" y="16486"/>
                </a:cubicBezTo>
                <a:cubicBezTo>
                  <a:pt x="14129" y="16505"/>
                  <a:pt x="14507" y="16582"/>
                  <a:pt x="14674" y="16652"/>
                </a:cubicBezTo>
                <a:cubicBezTo>
                  <a:pt x="15318" y="16923"/>
                  <a:pt x="15817" y="17260"/>
                  <a:pt x="15779" y="18137"/>
                </a:cubicBezTo>
                <a:cubicBezTo>
                  <a:pt x="15748" y="18833"/>
                  <a:pt x="16094" y="19500"/>
                  <a:pt x="16624" y="19732"/>
                </a:cubicBezTo>
                <a:cubicBezTo>
                  <a:pt x="17009" y="19900"/>
                  <a:pt x="17457" y="19989"/>
                  <a:pt x="17826" y="20007"/>
                </a:cubicBezTo>
                <a:cubicBezTo>
                  <a:pt x="18282" y="20029"/>
                  <a:pt x="18275" y="19998"/>
                  <a:pt x="17842" y="19914"/>
                </a:cubicBezTo>
                <a:cubicBezTo>
                  <a:pt x="17522" y="19852"/>
                  <a:pt x="17146" y="19737"/>
                  <a:pt x="16799" y="19558"/>
                </a:cubicBezTo>
                <a:cubicBezTo>
                  <a:pt x="16345" y="19324"/>
                  <a:pt x="16274" y="18557"/>
                  <a:pt x="16302" y="18157"/>
                </a:cubicBezTo>
                <a:cubicBezTo>
                  <a:pt x="16346" y="17524"/>
                  <a:pt x="15998" y="17181"/>
                  <a:pt x="16144" y="16858"/>
                </a:cubicBezTo>
                <a:cubicBezTo>
                  <a:pt x="16176" y="16787"/>
                  <a:pt x="16410" y="16766"/>
                  <a:pt x="16544" y="16747"/>
                </a:cubicBezTo>
                <a:cubicBezTo>
                  <a:pt x="16965" y="16688"/>
                  <a:pt x="17309" y="16751"/>
                  <a:pt x="17693" y="16831"/>
                </a:cubicBezTo>
                <a:cubicBezTo>
                  <a:pt x="17879" y="16869"/>
                  <a:pt x="18038" y="16957"/>
                  <a:pt x="18123" y="17033"/>
                </a:cubicBezTo>
                <a:cubicBezTo>
                  <a:pt x="18323" y="17212"/>
                  <a:pt x="18596" y="17538"/>
                  <a:pt x="19358" y="17958"/>
                </a:cubicBezTo>
                <a:cubicBezTo>
                  <a:pt x="19609" y="18097"/>
                  <a:pt x="19810" y="18200"/>
                  <a:pt x="19966" y="18282"/>
                </a:cubicBezTo>
                <a:cubicBezTo>
                  <a:pt x="20127" y="18366"/>
                  <a:pt x="20223" y="18398"/>
                  <a:pt x="20244" y="18384"/>
                </a:cubicBezTo>
                <a:cubicBezTo>
                  <a:pt x="20266" y="18370"/>
                  <a:pt x="20214" y="18309"/>
                  <a:pt x="20079" y="18207"/>
                </a:cubicBezTo>
                <a:cubicBezTo>
                  <a:pt x="19944" y="18104"/>
                  <a:pt x="19770" y="17978"/>
                  <a:pt x="19552" y="17833"/>
                </a:cubicBezTo>
                <a:cubicBezTo>
                  <a:pt x="18902" y="17397"/>
                  <a:pt x="18659" y="17090"/>
                  <a:pt x="18564" y="16912"/>
                </a:cubicBezTo>
                <a:cubicBezTo>
                  <a:pt x="19161" y="16862"/>
                  <a:pt x="19727" y="16952"/>
                  <a:pt x="20219" y="17149"/>
                </a:cubicBezTo>
                <a:cubicBezTo>
                  <a:pt x="20317" y="17189"/>
                  <a:pt x="20408" y="17229"/>
                  <a:pt x="20500" y="17266"/>
                </a:cubicBezTo>
                <a:cubicBezTo>
                  <a:pt x="20590" y="17303"/>
                  <a:pt x="20681" y="17338"/>
                  <a:pt x="20761" y="17383"/>
                </a:cubicBezTo>
                <a:cubicBezTo>
                  <a:pt x="20921" y="17475"/>
                  <a:pt x="21037" y="17595"/>
                  <a:pt x="21127" y="17717"/>
                </a:cubicBezTo>
                <a:cubicBezTo>
                  <a:pt x="21176" y="17784"/>
                  <a:pt x="21246" y="17839"/>
                  <a:pt x="21330" y="17817"/>
                </a:cubicBezTo>
                <a:cubicBezTo>
                  <a:pt x="21421" y="17793"/>
                  <a:pt x="21412" y="17752"/>
                  <a:pt x="21386" y="17709"/>
                </a:cubicBezTo>
                <a:cubicBezTo>
                  <a:pt x="20598" y="16392"/>
                  <a:pt x="16566" y="16603"/>
                  <a:pt x="14481" y="16123"/>
                </a:cubicBezTo>
                <a:cubicBezTo>
                  <a:pt x="13848" y="15977"/>
                  <a:pt x="13311" y="15668"/>
                  <a:pt x="12963" y="15255"/>
                </a:cubicBezTo>
                <a:cubicBezTo>
                  <a:pt x="12558" y="14774"/>
                  <a:pt x="12448" y="14203"/>
                  <a:pt x="12353" y="13643"/>
                </a:cubicBezTo>
                <a:cubicBezTo>
                  <a:pt x="12236" y="12949"/>
                  <a:pt x="12129" y="12254"/>
                  <a:pt x="12095" y="11554"/>
                </a:cubicBezTo>
                <a:cubicBezTo>
                  <a:pt x="12059" y="10808"/>
                  <a:pt x="12114" y="10048"/>
                  <a:pt x="12483" y="9350"/>
                </a:cubicBezTo>
                <a:cubicBezTo>
                  <a:pt x="12511" y="9296"/>
                  <a:pt x="12542" y="9242"/>
                  <a:pt x="12599" y="9202"/>
                </a:cubicBezTo>
                <a:cubicBezTo>
                  <a:pt x="12674" y="9151"/>
                  <a:pt x="12777" y="9132"/>
                  <a:pt x="12879" y="9126"/>
                </a:cubicBezTo>
                <a:cubicBezTo>
                  <a:pt x="13228" y="9103"/>
                  <a:pt x="13560" y="9204"/>
                  <a:pt x="13890" y="9286"/>
                </a:cubicBezTo>
                <a:cubicBezTo>
                  <a:pt x="14318" y="9393"/>
                  <a:pt x="14758" y="9469"/>
                  <a:pt x="15206" y="9514"/>
                </a:cubicBezTo>
                <a:cubicBezTo>
                  <a:pt x="15263" y="9488"/>
                  <a:pt x="15311" y="9444"/>
                  <a:pt x="15325" y="9397"/>
                </a:cubicBezTo>
                <a:cubicBezTo>
                  <a:pt x="15326" y="9394"/>
                  <a:pt x="15325" y="9393"/>
                  <a:pt x="15325" y="9391"/>
                </a:cubicBezTo>
                <a:cubicBezTo>
                  <a:pt x="14595" y="9305"/>
                  <a:pt x="13877" y="9163"/>
                  <a:pt x="13199" y="8946"/>
                </a:cubicBezTo>
                <a:cubicBezTo>
                  <a:pt x="13144" y="8928"/>
                  <a:pt x="13088" y="8910"/>
                  <a:pt x="13033" y="8891"/>
                </a:cubicBezTo>
                <a:cubicBezTo>
                  <a:pt x="12969" y="8870"/>
                  <a:pt x="12905" y="8848"/>
                  <a:pt x="12841" y="8827"/>
                </a:cubicBezTo>
                <a:cubicBezTo>
                  <a:pt x="12922" y="8758"/>
                  <a:pt x="13006" y="8692"/>
                  <a:pt x="13094" y="8628"/>
                </a:cubicBezTo>
                <a:cubicBezTo>
                  <a:pt x="13271" y="8500"/>
                  <a:pt x="13460" y="8380"/>
                  <a:pt x="13657" y="8269"/>
                </a:cubicBezTo>
                <a:cubicBezTo>
                  <a:pt x="14961" y="7529"/>
                  <a:pt x="16495" y="7033"/>
                  <a:pt x="18122" y="6825"/>
                </a:cubicBezTo>
                <a:cubicBezTo>
                  <a:pt x="18149" y="6767"/>
                  <a:pt x="18151" y="6695"/>
                  <a:pt x="18095" y="6651"/>
                </a:cubicBezTo>
                <a:cubicBezTo>
                  <a:pt x="18093" y="6649"/>
                  <a:pt x="18091" y="6648"/>
                  <a:pt x="18089" y="6647"/>
                </a:cubicBezTo>
                <a:cubicBezTo>
                  <a:pt x="18087" y="6645"/>
                  <a:pt x="18085" y="6644"/>
                  <a:pt x="18084" y="6643"/>
                </a:cubicBezTo>
                <a:cubicBezTo>
                  <a:pt x="17107" y="6775"/>
                  <a:pt x="16155" y="6982"/>
                  <a:pt x="15242" y="7266"/>
                </a:cubicBezTo>
                <a:cubicBezTo>
                  <a:pt x="14744" y="7420"/>
                  <a:pt x="14261" y="7603"/>
                  <a:pt x="13793" y="7799"/>
                </a:cubicBezTo>
                <a:cubicBezTo>
                  <a:pt x="13823" y="7728"/>
                  <a:pt x="13855" y="7656"/>
                  <a:pt x="13888" y="7585"/>
                </a:cubicBezTo>
                <a:cubicBezTo>
                  <a:pt x="14139" y="7044"/>
                  <a:pt x="14487" y="6528"/>
                  <a:pt x="14917" y="6044"/>
                </a:cubicBezTo>
                <a:cubicBezTo>
                  <a:pt x="14913" y="6043"/>
                  <a:pt x="14910" y="6043"/>
                  <a:pt x="14906" y="6042"/>
                </a:cubicBezTo>
                <a:cubicBezTo>
                  <a:pt x="14845" y="6032"/>
                  <a:pt x="14781" y="6028"/>
                  <a:pt x="14726" y="6050"/>
                </a:cubicBezTo>
                <a:cubicBezTo>
                  <a:pt x="14419" y="6353"/>
                  <a:pt x="14162" y="6679"/>
                  <a:pt x="13954" y="7023"/>
                </a:cubicBezTo>
                <a:cubicBezTo>
                  <a:pt x="13780" y="7312"/>
                  <a:pt x="13639" y="7615"/>
                  <a:pt x="13383" y="7870"/>
                </a:cubicBezTo>
                <a:cubicBezTo>
                  <a:pt x="13287" y="7965"/>
                  <a:pt x="13177" y="8051"/>
                  <a:pt x="13063" y="8135"/>
                </a:cubicBezTo>
                <a:cubicBezTo>
                  <a:pt x="12920" y="8240"/>
                  <a:pt x="12771" y="8341"/>
                  <a:pt x="12611" y="8432"/>
                </a:cubicBezTo>
                <a:cubicBezTo>
                  <a:pt x="12403" y="8551"/>
                  <a:pt x="12178" y="8652"/>
                  <a:pt x="11937" y="8732"/>
                </a:cubicBezTo>
                <a:cubicBezTo>
                  <a:pt x="11801" y="8266"/>
                  <a:pt x="11738" y="7792"/>
                  <a:pt x="11748" y="7316"/>
                </a:cubicBezTo>
                <a:cubicBezTo>
                  <a:pt x="11760" y="6754"/>
                  <a:pt x="11880" y="6182"/>
                  <a:pt x="12314" y="5717"/>
                </a:cubicBezTo>
                <a:cubicBezTo>
                  <a:pt x="12650" y="5356"/>
                  <a:pt x="13142" y="5097"/>
                  <a:pt x="13657" y="4877"/>
                </a:cubicBezTo>
                <a:cubicBezTo>
                  <a:pt x="14973" y="4315"/>
                  <a:pt x="16452" y="3987"/>
                  <a:pt x="17975" y="3917"/>
                </a:cubicBezTo>
                <a:cubicBezTo>
                  <a:pt x="17974" y="3915"/>
                  <a:pt x="17972" y="3913"/>
                  <a:pt x="17970" y="3911"/>
                </a:cubicBezTo>
                <a:cubicBezTo>
                  <a:pt x="17934" y="3872"/>
                  <a:pt x="17888" y="3840"/>
                  <a:pt x="17842" y="3808"/>
                </a:cubicBezTo>
                <a:cubicBezTo>
                  <a:pt x="17453" y="3822"/>
                  <a:pt x="17066" y="3854"/>
                  <a:pt x="16685" y="3901"/>
                </a:cubicBezTo>
                <a:cubicBezTo>
                  <a:pt x="16304" y="3948"/>
                  <a:pt x="15927" y="4010"/>
                  <a:pt x="15555" y="4089"/>
                </a:cubicBezTo>
                <a:cubicBezTo>
                  <a:pt x="15855" y="3706"/>
                  <a:pt x="16144" y="3318"/>
                  <a:pt x="16421" y="2926"/>
                </a:cubicBezTo>
                <a:cubicBezTo>
                  <a:pt x="16698" y="2535"/>
                  <a:pt x="16964" y="2139"/>
                  <a:pt x="17218" y="1739"/>
                </a:cubicBezTo>
                <a:lnTo>
                  <a:pt x="17126" y="1691"/>
                </a:lnTo>
                <a:cubicBezTo>
                  <a:pt x="16854" y="2039"/>
                  <a:pt x="16595" y="2392"/>
                  <a:pt x="16349" y="2750"/>
                </a:cubicBezTo>
                <a:cubicBezTo>
                  <a:pt x="16056" y="3176"/>
                  <a:pt x="15779" y="3611"/>
                  <a:pt x="15381" y="3990"/>
                </a:cubicBezTo>
                <a:cubicBezTo>
                  <a:pt x="15295" y="4071"/>
                  <a:pt x="15202" y="4151"/>
                  <a:pt x="15078" y="4200"/>
                </a:cubicBezTo>
                <a:cubicBezTo>
                  <a:pt x="15018" y="4224"/>
                  <a:pt x="14952" y="4240"/>
                  <a:pt x="14887" y="4257"/>
                </a:cubicBezTo>
                <a:cubicBezTo>
                  <a:pt x="14280" y="4410"/>
                  <a:pt x="13703" y="4612"/>
                  <a:pt x="13152" y="4855"/>
                </a:cubicBezTo>
                <a:cubicBezTo>
                  <a:pt x="12733" y="5040"/>
                  <a:pt x="12332" y="5247"/>
                  <a:pt x="11953" y="5474"/>
                </a:cubicBezTo>
                <a:cubicBezTo>
                  <a:pt x="11976" y="5255"/>
                  <a:pt x="11993" y="5037"/>
                  <a:pt x="12012" y="4819"/>
                </a:cubicBezTo>
                <a:cubicBezTo>
                  <a:pt x="12038" y="4506"/>
                  <a:pt x="12064" y="4186"/>
                  <a:pt x="12136" y="3880"/>
                </a:cubicBezTo>
                <a:cubicBezTo>
                  <a:pt x="12207" y="3583"/>
                  <a:pt x="12322" y="3298"/>
                  <a:pt x="12508" y="3025"/>
                </a:cubicBezTo>
                <a:cubicBezTo>
                  <a:pt x="12650" y="2817"/>
                  <a:pt x="12827" y="2626"/>
                  <a:pt x="13041" y="2459"/>
                </a:cubicBezTo>
                <a:cubicBezTo>
                  <a:pt x="13258" y="2289"/>
                  <a:pt x="13513" y="2145"/>
                  <a:pt x="13796" y="2034"/>
                </a:cubicBezTo>
                <a:cubicBezTo>
                  <a:pt x="13794" y="2032"/>
                  <a:pt x="13792" y="2030"/>
                  <a:pt x="13790" y="2028"/>
                </a:cubicBezTo>
                <a:cubicBezTo>
                  <a:pt x="13758" y="1993"/>
                  <a:pt x="13725" y="1960"/>
                  <a:pt x="13691" y="1925"/>
                </a:cubicBezTo>
                <a:cubicBezTo>
                  <a:pt x="13433" y="2049"/>
                  <a:pt x="13188" y="2186"/>
                  <a:pt x="12958" y="2336"/>
                </a:cubicBezTo>
                <a:cubicBezTo>
                  <a:pt x="12682" y="2515"/>
                  <a:pt x="12430" y="2713"/>
                  <a:pt x="12203" y="2926"/>
                </a:cubicBezTo>
                <a:cubicBezTo>
                  <a:pt x="12240" y="2518"/>
                  <a:pt x="12280" y="2109"/>
                  <a:pt x="12322" y="1701"/>
                </a:cubicBezTo>
                <a:cubicBezTo>
                  <a:pt x="12363" y="1307"/>
                  <a:pt x="12405" y="913"/>
                  <a:pt x="12450" y="520"/>
                </a:cubicBezTo>
                <a:lnTo>
                  <a:pt x="12089" y="526"/>
                </a:lnTo>
                <a:cubicBezTo>
                  <a:pt x="12049" y="823"/>
                  <a:pt x="12006" y="1121"/>
                  <a:pt x="11959" y="1418"/>
                </a:cubicBezTo>
                <a:cubicBezTo>
                  <a:pt x="11912" y="1714"/>
                  <a:pt x="11862" y="2011"/>
                  <a:pt x="11809" y="2307"/>
                </a:cubicBezTo>
                <a:cubicBezTo>
                  <a:pt x="11744" y="2273"/>
                  <a:pt x="11677" y="2239"/>
                  <a:pt x="11612" y="2204"/>
                </a:cubicBezTo>
                <a:cubicBezTo>
                  <a:pt x="10518" y="1616"/>
                  <a:pt x="9605" y="867"/>
                  <a:pt x="8915" y="14"/>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24628">
            <a:extLst>
              <a:ext uri="{FF2B5EF4-FFF2-40B4-BE49-F238E27FC236}">
                <a16:creationId xmlns:a16="http://schemas.microsoft.com/office/drawing/2014/main" id="{DE25CD41-8105-634C-994D-3CB391A9FC3C}"/>
              </a:ext>
            </a:extLst>
          </p:cNvPr>
          <p:cNvSpPr/>
          <p:nvPr/>
        </p:nvSpPr>
        <p:spPr>
          <a:xfrm rot="1680000">
            <a:off x="13367812" y="771423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24629">
            <a:extLst>
              <a:ext uri="{FF2B5EF4-FFF2-40B4-BE49-F238E27FC236}">
                <a16:creationId xmlns:a16="http://schemas.microsoft.com/office/drawing/2014/main" id="{2EF9894B-70C7-DF45-861C-EAE19D320108}"/>
              </a:ext>
            </a:extLst>
          </p:cNvPr>
          <p:cNvSpPr/>
          <p:nvPr/>
        </p:nvSpPr>
        <p:spPr>
          <a:xfrm rot="4320000">
            <a:off x="12865318" y="8032067"/>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24630">
            <a:extLst>
              <a:ext uri="{FF2B5EF4-FFF2-40B4-BE49-F238E27FC236}">
                <a16:creationId xmlns:a16="http://schemas.microsoft.com/office/drawing/2014/main" id="{A4D92A2A-5175-DF41-A5AE-DEBC3639AF03}"/>
              </a:ext>
            </a:extLst>
          </p:cNvPr>
          <p:cNvSpPr/>
          <p:nvPr/>
        </p:nvSpPr>
        <p:spPr>
          <a:xfrm rot="18060000">
            <a:off x="12982671" y="7124654"/>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24631">
            <a:extLst>
              <a:ext uri="{FF2B5EF4-FFF2-40B4-BE49-F238E27FC236}">
                <a16:creationId xmlns:a16="http://schemas.microsoft.com/office/drawing/2014/main" id="{EAF1D419-E5FB-0B4F-885E-5561301FDFE0}"/>
              </a:ext>
            </a:extLst>
          </p:cNvPr>
          <p:cNvSpPr/>
          <p:nvPr/>
        </p:nvSpPr>
        <p:spPr>
          <a:xfrm rot="3840000">
            <a:off x="13596198" y="6962535"/>
            <a:ext cx="686548"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24632">
            <a:extLst>
              <a:ext uri="{FF2B5EF4-FFF2-40B4-BE49-F238E27FC236}">
                <a16:creationId xmlns:a16="http://schemas.microsoft.com/office/drawing/2014/main" id="{10E7E20E-FBF6-4941-A9B5-60516125810F}"/>
              </a:ext>
            </a:extLst>
          </p:cNvPr>
          <p:cNvSpPr/>
          <p:nvPr/>
        </p:nvSpPr>
        <p:spPr>
          <a:xfrm rot="2160000">
            <a:off x="14133966" y="6738256"/>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24633">
            <a:extLst>
              <a:ext uri="{FF2B5EF4-FFF2-40B4-BE49-F238E27FC236}">
                <a16:creationId xmlns:a16="http://schemas.microsoft.com/office/drawing/2014/main" id="{8AC0CF6A-C4D3-AC4A-8A86-B559752D2D2A}"/>
              </a:ext>
            </a:extLst>
          </p:cNvPr>
          <p:cNvSpPr/>
          <p:nvPr/>
        </p:nvSpPr>
        <p:spPr>
          <a:xfrm rot="20340000">
            <a:off x="14470570" y="6190484"/>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24634">
            <a:extLst>
              <a:ext uri="{FF2B5EF4-FFF2-40B4-BE49-F238E27FC236}">
                <a16:creationId xmlns:a16="http://schemas.microsoft.com/office/drawing/2014/main" id="{6DF212C2-7C56-974E-AA3F-515862759A92}"/>
              </a:ext>
            </a:extLst>
          </p:cNvPr>
          <p:cNvSpPr/>
          <p:nvPr/>
        </p:nvSpPr>
        <p:spPr>
          <a:xfrm rot="5640000" flipH="1">
            <a:off x="13383166" y="6032611"/>
            <a:ext cx="686548"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24635">
            <a:extLst>
              <a:ext uri="{FF2B5EF4-FFF2-40B4-BE49-F238E27FC236}">
                <a16:creationId xmlns:a16="http://schemas.microsoft.com/office/drawing/2014/main" id="{E3474560-E6AC-804B-83F5-7852B1B5D8BD}"/>
              </a:ext>
            </a:extLst>
          </p:cNvPr>
          <p:cNvSpPr/>
          <p:nvPr/>
        </p:nvSpPr>
        <p:spPr>
          <a:xfrm rot="5820000" flipH="1">
            <a:off x="13917691" y="5893461"/>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24636">
            <a:extLst>
              <a:ext uri="{FF2B5EF4-FFF2-40B4-BE49-F238E27FC236}">
                <a16:creationId xmlns:a16="http://schemas.microsoft.com/office/drawing/2014/main" id="{CF7E54AB-ED32-764A-9DB5-B99DD4B611D7}"/>
              </a:ext>
            </a:extLst>
          </p:cNvPr>
          <p:cNvSpPr/>
          <p:nvPr/>
        </p:nvSpPr>
        <p:spPr>
          <a:xfrm rot="6000000" flipH="1">
            <a:off x="12830054" y="6082367"/>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24637">
            <a:extLst>
              <a:ext uri="{FF2B5EF4-FFF2-40B4-BE49-F238E27FC236}">
                <a16:creationId xmlns:a16="http://schemas.microsoft.com/office/drawing/2014/main" id="{18856CDF-B46D-A341-AE1C-9A23200ABEAF}"/>
              </a:ext>
            </a:extLst>
          </p:cNvPr>
          <p:cNvSpPr/>
          <p:nvPr/>
        </p:nvSpPr>
        <p:spPr>
          <a:xfrm rot="6300000" flipH="1">
            <a:off x="13740023" y="3904304"/>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24638">
            <a:extLst>
              <a:ext uri="{FF2B5EF4-FFF2-40B4-BE49-F238E27FC236}">
                <a16:creationId xmlns:a16="http://schemas.microsoft.com/office/drawing/2014/main" id="{537EA1F3-4C9E-E74D-9542-9E291B6F4B69}"/>
              </a:ext>
            </a:extLst>
          </p:cNvPr>
          <p:cNvSpPr/>
          <p:nvPr/>
        </p:nvSpPr>
        <p:spPr>
          <a:xfrm rot="21180000">
            <a:off x="14284902" y="4862996"/>
            <a:ext cx="686548"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24639">
            <a:extLst>
              <a:ext uri="{FF2B5EF4-FFF2-40B4-BE49-F238E27FC236}">
                <a16:creationId xmlns:a16="http://schemas.microsoft.com/office/drawing/2014/main" id="{1E6F67AD-C9BE-4349-ABF0-D147F2B967E3}"/>
              </a:ext>
            </a:extLst>
          </p:cNvPr>
          <p:cNvSpPr/>
          <p:nvPr/>
        </p:nvSpPr>
        <p:spPr>
          <a:xfrm rot="1800000">
            <a:off x="13913454" y="5270825"/>
            <a:ext cx="563014" cy="375066"/>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24640">
            <a:extLst>
              <a:ext uri="{FF2B5EF4-FFF2-40B4-BE49-F238E27FC236}">
                <a16:creationId xmlns:a16="http://schemas.microsoft.com/office/drawing/2014/main" id="{DFD4CD0A-DC9E-F34D-9EBF-535B114A674D}"/>
              </a:ext>
            </a:extLst>
          </p:cNvPr>
          <p:cNvSpPr/>
          <p:nvPr/>
        </p:nvSpPr>
        <p:spPr>
          <a:xfrm rot="1800000">
            <a:off x="13414954" y="5436713"/>
            <a:ext cx="551543" cy="367425"/>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Shape 24641">
            <a:extLst>
              <a:ext uri="{FF2B5EF4-FFF2-40B4-BE49-F238E27FC236}">
                <a16:creationId xmlns:a16="http://schemas.microsoft.com/office/drawing/2014/main" id="{5FE9BE30-293D-6042-9800-B86AAF909A36}"/>
              </a:ext>
            </a:extLst>
          </p:cNvPr>
          <p:cNvSpPr/>
          <p:nvPr/>
        </p:nvSpPr>
        <p:spPr>
          <a:xfrm rot="6360000" flipH="1">
            <a:off x="13761962" y="4650733"/>
            <a:ext cx="534967" cy="35638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Shape 24642">
            <a:extLst>
              <a:ext uri="{FF2B5EF4-FFF2-40B4-BE49-F238E27FC236}">
                <a16:creationId xmlns:a16="http://schemas.microsoft.com/office/drawing/2014/main" id="{594D40E9-CC41-9843-9BD6-12D2FE7FB79B}"/>
              </a:ext>
            </a:extLst>
          </p:cNvPr>
          <p:cNvSpPr/>
          <p:nvPr/>
        </p:nvSpPr>
        <p:spPr>
          <a:xfrm rot="1800000">
            <a:off x="13030149" y="5567559"/>
            <a:ext cx="343847" cy="22906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24643">
            <a:extLst>
              <a:ext uri="{FF2B5EF4-FFF2-40B4-BE49-F238E27FC236}">
                <a16:creationId xmlns:a16="http://schemas.microsoft.com/office/drawing/2014/main" id="{6A2CA412-F2DB-6149-8189-68764E39A5C8}"/>
              </a:ext>
            </a:extLst>
          </p:cNvPr>
          <p:cNvSpPr/>
          <p:nvPr/>
        </p:nvSpPr>
        <p:spPr>
          <a:xfrm rot="6000000" flipH="1">
            <a:off x="12880661" y="4702867"/>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24644">
            <a:extLst>
              <a:ext uri="{FF2B5EF4-FFF2-40B4-BE49-F238E27FC236}">
                <a16:creationId xmlns:a16="http://schemas.microsoft.com/office/drawing/2014/main" id="{04550BFC-4866-1B41-B8E8-3C0AD0996E8E}"/>
              </a:ext>
            </a:extLst>
          </p:cNvPr>
          <p:cNvSpPr/>
          <p:nvPr/>
        </p:nvSpPr>
        <p:spPr>
          <a:xfrm rot="4440000" flipH="1">
            <a:off x="12314330" y="4967989"/>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24645">
            <a:extLst>
              <a:ext uri="{FF2B5EF4-FFF2-40B4-BE49-F238E27FC236}">
                <a16:creationId xmlns:a16="http://schemas.microsoft.com/office/drawing/2014/main" id="{98B00B97-0AAA-6444-862F-3B8AE08831F0}"/>
              </a:ext>
            </a:extLst>
          </p:cNvPr>
          <p:cNvSpPr/>
          <p:nvPr/>
        </p:nvSpPr>
        <p:spPr>
          <a:xfrm rot="5340000" flipH="1">
            <a:off x="12072526" y="2939162"/>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24646">
            <a:extLst>
              <a:ext uri="{FF2B5EF4-FFF2-40B4-BE49-F238E27FC236}">
                <a16:creationId xmlns:a16="http://schemas.microsoft.com/office/drawing/2014/main" id="{B2D5D524-6FE6-1C47-A2A5-DF4F9B9E8F18}"/>
              </a:ext>
            </a:extLst>
          </p:cNvPr>
          <p:cNvSpPr/>
          <p:nvPr/>
        </p:nvSpPr>
        <p:spPr>
          <a:xfrm rot="6900000" flipH="1">
            <a:off x="12432986" y="3573690"/>
            <a:ext cx="590070" cy="39309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Shape 24647">
            <a:extLst>
              <a:ext uri="{FF2B5EF4-FFF2-40B4-BE49-F238E27FC236}">
                <a16:creationId xmlns:a16="http://schemas.microsoft.com/office/drawing/2014/main" id="{7965EED5-1020-E744-95E5-1566B18B7FF5}"/>
              </a:ext>
            </a:extLst>
          </p:cNvPr>
          <p:cNvSpPr/>
          <p:nvPr/>
        </p:nvSpPr>
        <p:spPr>
          <a:xfrm rot="8400000" flipH="1">
            <a:off x="12856981" y="3785495"/>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24648">
            <a:extLst>
              <a:ext uri="{FF2B5EF4-FFF2-40B4-BE49-F238E27FC236}">
                <a16:creationId xmlns:a16="http://schemas.microsoft.com/office/drawing/2014/main" id="{800B8595-EBF7-9240-80B4-8E218C1E0F08}"/>
              </a:ext>
            </a:extLst>
          </p:cNvPr>
          <p:cNvSpPr/>
          <p:nvPr/>
        </p:nvSpPr>
        <p:spPr>
          <a:xfrm rot="14700000">
            <a:off x="11688400" y="3573690"/>
            <a:ext cx="590070" cy="39309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Shape 24649">
            <a:extLst>
              <a:ext uri="{FF2B5EF4-FFF2-40B4-BE49-F238E27FC236}">
                <a16:creationId xmlns:a16="http://schemas.microsoft.com/office/drawing/2014/main" id="{E44BB8E7-6B41-BB42-B47D-5A83A02AAE17}"/>
              </a:ext>
            </a:extLst>
          </p:cNvPr>
          <p:cNvSpPr/>
          <p:nvPr/>
        </p:nvSpPr>
        <p:spPr>
          <a:xfrm rot="5160000" flipH="1">
            <a:off x="12610616" y="4468190"/>
            <a:ext cx="500092" cy="333149"/>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0" name="Shape 24650">
            <a:extLst>
              <a:ext uri="{FF2B5EF4-FFF2-40B4-BE49-F238E27FC236}">
                <a16:creationId xmlns:a16="http://schemas.microsoft.com/office/drawing/2014/main" id="{B62D0628-741A-B042-829A-3AA501E75EBB}"/>
              </a:ext>
            </a:extLst>
          </p:cNvPr>
          <p:cNvSpPr/>
          <p:nvPr/>
        </p:nvSpPr>
        <p:spPr>
          <a:xfrm rot="3480000" flipH="1">
            <a:off x="10961919" y="3235809"/>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1" name="Shape 24651">
            <a:extLst>
              <a:ext uri="{FF2B5EF4-FFF2-40B4-BE49-F238E27FC236}">
                <a16:creationId xmlns:a16="http://schemas.microsoft.com/office/drawing/2014/main" id="{8FD0A381-6F98-B440-B74A-A20677A9194F}"/>
              </a:ext>
            </a:extLst>
          </p:cNvPr>
          <p:cNvSpPr/>
          <p:nvPr/>
        </p:nvSpPr>
        <p:spPr>
          <a:xfrm rot="2580000" flipH="1">
            <a:off x="10262510" y="4054107"/>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2" name="Shape 24652">
            <a:extLst>
              <a:ext uri="{FF2B5EF4-FFF2-40B4-BE49-F238E27FC236}">
                <a16:creationId xmlns:a16="http://schemas.microsoft.com/office/drawing/2014/main" id="{EF914BEF-C75D-9B47-9D18-E69B3539B092}"/>
              </a:ext>
            </a:extLst>
          </p:cNvPr>
          <p:cNvSpPr/>
          <p:nvPr/>
        </p:nvSpPr>
        <p:spPr>
          <a:xfrm rot="5520000" flipH="1">
            <a:off x="10893399" y="4025447"/>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Shape 24653">
            <a:extLst>
              <a:ext uri="{FF2B5EF4-FFF2-40B4-BE49-F238E27FC236}">
                <a16:creationId xmlns:a16="http://schemas.microsoft.com/office/drawing/2014/main" id="{3CA3331C-F9DF-1540-BF2B-E50C262BE76A}"/>
              </a:ext>
            </a:extLst>
          </p:cNvPr>
          <p:cNvSpPr/>
          <p:nvPr/>
        </p:nvSpPr>
        <p:spPr>
          <a:xfrm rot="20880000" flipH="1">
            <a:off x="10335070" y="4722867"/>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4" name="Shape 24654">
            <a:extLst>
              <a:ext uri="{FF2B5EF4-FFF2-40B4-BE49-F238E27FC236}">
                <a16:creationId xmlns:a16="http://schemas.microsoft.com/office/drawing/2014/main" id="{1A75F605-FC8D-9643-86B4-FC9032C9AF5D}"/>
              </a:ext>
            </a:extLst>
          </p:cNvPr>
          <p:cNvSpPr/>
          <p:nvPr/>
        </p:nvSpPr>
        <p:spPr>
          <a:xfrm rot="20880000" flipH="1">
            <a:off x="11231147" y="5360991"/>
            <a:ext cx="556673" cy="37084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Shape 24655">
            <a:extLst>
              <a:ext uri="{FF2B5EF4-FFF2-40B4-BE49-F238E27FC236}">
                <a16:creationId xmlns:a16="http://schemas.microsoft.com/office/drawing/2014/main" id="{C5D2F8A2-2ED4-0741-8F1A-242D2584C864}"/>
              </a:ext>
            </a:extLst>
          </p:cNvPr>
          <p:cNvSpPr/>
          <p:nvPr/>
        </p:nvSpPr>
        <p:spPr>
          <a:xfrm rot="17100000">
            <a:off x="11686797" y="4774103"/>
            <a:ext cx="556675" cy="37084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Shape 24656">
            <a:extLst>
              <a:ext uri="{FF2B5EF4-FFF2-40B4-BE49-F238E27FC236}">
                <a16:creationId xmlns:a16="http://schemas.microsoft.com/office/drawing/2014/main" id="{8DE954BD-A86B-354A-A6DE-A43D4F2B2CA0}"/>
              </a:ext>
            </a:extLst>
          </p:cNvPr>
          <p:cNvSpPr/>
          <p:nvPr/>
        </p:nvSpPr>
        <p:spPr>
          <a:xfrm rot="3780000" flipH="1">
            <a:off x="10264764" y="5761979"/>
            <a:ext cx="686548"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Shape 24657">
            <a:extLst>
              <a:ext uri="{FF2B5EF4-FFF2-40B4-BE49-F238E27FC236}">
                <a16:creationId xmlns:a16="http://schemas.microsoft.com/office/drawing/2014/main" id="{DCBBFE16-4BF6-A34D-8251-24156E60A9D0}"/>
              </a:ext>
            </a:extLst>
          </p:cNvPr>
          <p:cNvSpPr/>
          <p:nvPr/>
        </p:nvSpPr>
        <p:spPr>
          <a:xfrm rot="5520000" flipH="1">
            <a:off x="11345341" y="4444505"/>
            <a:ext cx="557501" cy="39206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Shape 24658">
            <a:extLst>
              <a:ext uri="{FF2B5EF4-FFF2-40B4-BE49-F238E27FC236}">
                <a16:creationId xmlns:a16="http://schemas.microsoft.com/office/drawing/2014/main" id="{94FAC58C-9A61-5B48-A085-041F86C92189}"/>
              </a:ext>
            </a:extLst>
          </p:cNvPr>
          <p:cNvSpPr/>
          <p:nvPr/>
        </p:nvSpPr>
        <p:spPr>
          <a:xfrm rot="20880000" flipH="1">
            <a:off x="10857655" y="5035393"/>
            <a:ext cx="577521" cy="384729"/>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Shape 24659">
            <a:extLst>
              <a:ext uri="{FF2B5EF4-FFF2-40B4-BE49-F238E27FC236}">
                <a16:creationId xmlns:a16="http://schemas.microsoft.com/office/drawing/2014/main" id="{0B7CBA69-5CD0-A94B-9EC8-EB836FB06AD0}"/>
              </a:ext>
            </a:extLst>
          </p:cNvPr>
          <p:cNvSpPr/>
          <p:nvPr/>
        </p:nvSpPr>
        <p:spPr>
          <a:xfrm rot="17820000">
            <a:off x="11048738" y="5967998"/>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Shape 24660">
            <a:extLst>
              <a:ext uri="{FF2B5EF4-FFF2-40B4-BE49-F238E27FC236}">
                <a16:creationId xmlns:a16="http://schemas.microsoft.com/office/drawing/2014/main" id="{697A984C-87CC-E044-BE83-5849FBA59233}"/>
              </a:ext>
            </a:extLst>
          </p:cNvPr>
          <p:cNvSpPr/>
          <p:nvPr/>
        </p:nvSpPr>
        <p:spPr>
          <a:xfrm rot="2880000" flipH="1">
            <a:off x="10334967" y="6532044"/>
            <a:ext cx="526629" cy="350828"/>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1" name="Shape 24661">
            <a:extLst>
              <a:ext uri="{FF2B5EF4-FFF2-40B4-BE49-F238E27FC236}">
                <a16:creationId xmlns:a16="http://schemas.microsoft.com/office/drawing/2014/main" id="{7C5074B2-74FE-E74D-B137-7475F72531EF}"/>
              </a:ext>
            </a:extLst>
          </p:cNvPr>
          <p:cNvSpPr/>
          <p:nvPr/>
        </p:nvSpPr>
        <p:spPr>
          <a:xfrm rot="18720000">
            <a:off x="11294423" y="6716138"/>
            <a:ext cx="526629" cy="350827"/>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2" name="Shape 24662">
            <a:extLst>
              <a:ext uri="{FF2B5EF4-FFF2-40B4-BE49-F238E27FC236}">
                <a16:creationId xmlns:a16="http://schemas.microsoft.com/office/drawing/2014/main" id="{2E02A8BA-FAF1-DB47-9153-7295B8233645}"/>
              </a:ext>
            </a:extLst>
          </p:cNvPr>
          <p:cNvSpPr/>
          <p:nvPr/>
        </p:nvSpPr>
        <p:spPr>
          <a:xfrm rot="6000000" flipH="1">
            <a:off x="12209040" y="6647517"/>
            <a:ext cx="598402" cy="39864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3" name="Shape 24663">
            <a:extLst>
              <a:ext uri="{FF2B5EF4-FFF2-40B4-BE49-F238E27FC236}">
                <a16:creationId xmlns:a16="http://schemas.microsoft.com/office/drawing/2014/main" id="{6C5DB5FE-273E-D04E-9CA9-49875898660C}"/>
              </a:ext>
            </a:extLst>
          </p:cNvPr>
          <p:cNvSpPr/>
          <p:nvPr/>
        </p:nvSpPr>
        <p:spPr>
          <a:xfrm rot="6000000" flipH="1">
            <a:off x="12406690" y="6041017"/>
            <a:ext cx="509900" cy="33968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4" name="Shape 24664">
            <a:extLst>
              <a:ext uri="{FF2B5EF4-FFF2-40B4-BE49-F238E27FC236}">
                <a16:creationId xmlns:a16="http://schemas.microsoft.com/office/drawing/2014/main" id="{9298F670-4CF8-1B47-A734-1DEB12E10E27}"/>
              </a:ext>
            </a:extLst>
          </p:cNvPr>
          <p:cNvSpPr/>
          <p:nvPr/>
        </p:nvSpPr>
        <p:spPr>
          <a:xfrm rot="2640000" flipH="1">
            <a:off x="8655296" y="5557953"/>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5" name="Shape 24665">
            <a:extLst>
              <a:ext uri="{FF2B5EF4-FFF2-40B4-BE49-F238E27FC236}">
                <a16:creationId xmlns:a16="http://schemas.microsoft.com/office/drawing/2014/main" id="{814B6DDC-6194-7943-AEC1-28A03B231F27}"/>
              </a:ext>
            </a:extLst>
          </p:cNvPr>
          <p:cNvSpPr/>
          <p:nvPr/>
        </p:nvSpPr>
        <p:spPr>
          <a:xfrm rot="20880000" flipH="1">
            <a:off x="8654993" y="6190376"/>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6" name="Shape 24666">
            <a:extLst>
              <a:ext uri="{FF2B5EF4-FFF2-40B4-BE49-F238E27FC236}">
                <a16:creationId xmlns:a16="http://schemas.microsoft.com/office/drawing/2014/main" id="{EE1A544A-4BE3-5347-AF70-1E3015AD2ABC}"/>
              </a:ext>
            </a:extLst>
          </p:cNvPr>
          <p:cNvSpPr/>
          <p:nvPr/>
        </p:nvSpPr>
        <p:spPr>
          <a:xfrm rot="20160000" flipH="1">
            <a:off x="9146028" y="6565997"/>
            <a:ext cx="577521" cy="384729"/>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7" name="Shape 24667">
            <a:extLst>
              <a:ext uri="{FF2B5EF4-FFF2-40B4-BE49-F238E27FC236}">
                <a16:creationId xmlns:a16="http://schemas.microsoft.com/office/drawing/2014/main" id="{493AF3C5-8E14-8E44-A2ED-BEAAAFB75D38}"/>
              </a:ext>
            </a:extLst>
          </p:cNvPr>
          <p:cNvSpPr/>
          <p:nvPr/>
        </p:nvSpPr>
        <p:spPr>
          <a:xfrm rot="19740000" flipH="1">
            <a:off x="9643728" y="7038444"/>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8" name="Shape 24668">
            <a:extLst>
              <a:ext uri="{FF2B5EF4-FFF2-40B4-BE49-F238E27FC236}">
                <a16:creationId xmlns:a16="http://schemas.microsoft.com/office/drawing/2014/main" id="{7B78475C-81F3-4547-A82B-41A027259DDE}"/>
              </a:ext>
            </a:extLst>
          </p:cNvPr>
          <p:cNvSpPr/>
          <p:nvPr/>
        </p:nvSpPr>
        <p:spPr>
          <a:xfrm rot="19740000" flipH="1">
            <a:off x="10195334" y="736603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9" name="Shape 24669">
            <a:extLst>
              <a:ext uri="{FF2B5EF4-FFF2-40B4-BE49-F238E27FC236}">
                <a16:creationId xmlns:a16="http://schemas.microsoft.com/office/drawing/2014/main" id="{D9C280E8-ACAC-674F-BA08-F5CE9244510D}"/>
              </a:ext>
            </a:extLst>
          </p:cNvPr>
          <p:cNvSpPr/>
          <p:nvPr/>
        </p:nvSpPr>
        <p:spPr>
          <a:xfrm rot="5520000" flipH="1">
            <a:off x="9287263" y="5599045"/>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0" name="Shape 24670">
            <a:extLst>
              <a:ext uri="{FF2B5EF4-FFF2-40B4-BE49-F238E27FC236}">
                <a16:creationId xmlns:a16="http://schemas.microsoft.com/office/drawing/2014/main" id="{3B5CF3FF-32EB-1949-B386-F43E4796E88A}"/>
              </a:ext>
            </a:extLst>
          </p:cNvPr>
          <p:cNvSpPr/>
          <p:nvPr/>
        </p:nvSpPr>
        <p:spPr>
          <a:xfrm rot="5880000" flipH="1">
            <a:off x="9770753" y="6049650"/>
            <a:ext cx="557501" cy="39206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1" name="Shape 24671">
            <a:extLst>
              <a:ext uri="{FF2B5EF4-FFF2-40B4-BE49-F238E27FC236}">
                <a16:creationId xmlns:a16="http://schemas.microsoft.com/office/drawing/2014/main" id="{1F3D47E1-ED44-384B-A51A-3987C8F470F8}"/>
              </a:ext>
            </a:extLst>
          </p:cNvPr>
          <p:cNvSpPr/>
          <p:nvPr/>
        </p:nvSpPr>
        <p:spPr>
          <a:xfrm rot="19740000" flipH="1">
            <a:off x="8809672" y="706126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2" name="Shape 24672">
            <a:extLst>
              <a:ext uri="{FF2B5EF4-FFF2-40B4-BE49-F238E27FC236}">
                <a16:creationId xmlns:a16="http://schemas.microsoft.com/office/drawing/2014/main" id="{A8165369-51D2-6F49-BF2E-34F0F6C21A26}"/>
              </a:ext>
            </a:extLst>
          </p:cNvPr>
          <p:cNvSpPr/>
          <p:nvPr/>
        </p:nvSpPr>
        <p:spPr>
          <a:xfrm rot="19740000" flipH="1">
            <a:off x="9651078" y="810810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3" name="Shape 24673">
            <a:extLst>
              <a:ext uri="{FF2B5EF4-FFF2-40B4-BE49-F238E27FC236}">
                <a16:creationId xmlns:a16="http://schemas.microsoft.com/office/drawing/2014/main" id="{902C33BB-FFB7-B741-92F9-5007004779D4}"/>
              </a:ext>
            </a:extLst>
          </p:cNvPr>
          <p:cNvSpPr/>
          <p:nvPr/>
        </p:nvSpPr>
        <p:spPr>
          <a:xfrm rot="5580000">
            <a:off x="12423423" y="7876105"/>
            <a:ext cx="551543" cy="367425"/>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4" name="Shape 24674">
            <a:extLst>
              <a:ext uri="{FF2B5EF4-FFF2-40B4-BE49-F238E27FC236}">
                <a16:creationId xmlns:a16="http://schemas.microsoft.com/office/drawing/2014/main" id="{4A64AD4C-D5A3-114A-A9B6-0BBB17CE0D84}"/>
              </a:ext>
            </a:extLst>
          </p:cNvPr>
          <p:cNvSpPr/>
          <p:nvPr/>
        </p:nvSpPr>
        <p:spPr>
          <a:xfrm rot="18120000" flipH="1">
            <a:off x="10880436" y="794039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24684">
            <a:extLst>
              <a:ext uri="{FF2B5EF4-FFF2-40B4-BE49-F238E27FC236}">
                <a16:creationId xmlns:a16="http://schemas.microsoft.com/office/drawing/2014/main" id="{903C057E-622A-014E-B96F-F94AE6752273}"/>
              </a:ext>
            </a:extLst>
          </p:cNvPr>
          <p:cNvSpPr/>
          <p:nvPr/>
        </p:nvSpPr>
        <p:spPr>
          <a:xfrm flipV="1">
            <a:off x="-1" y="10122917"/>
            <a:ext cx="24377651" cy="0"/>
          </a:xfrm>
          <a:prstGeom prst="line">
            <a:avLst/>
          </a:pr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24687">
            <a:extLst>
              <a:ext uri="{FF2B5EF4-FFF2-40B4-BE49-F238E27FC236}">
                <a16:creationId xmlns:a16="http://schemas.microsoft.com/office/drawing/2014/main" id="{99CF7CB4-E5FC-1B48-9FEC-E8625E2FCDE1}"/>
              </a:ext>
            </a:extLst>
          </p:cNvPr>
          <p:cNvSpPr/>
          <p:nvPr/>
        </p:nvSpPr>
        <p:spPr>
          <a:xfrm>
            <a:off x="4097902" y="4457354"/>
            <a:ext cx="1237370" cy="1237368"/>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Shape 24688">
            <a:extLst>
              <a:ext uri="{FF2B5EF4-FFF2-40B4-BE49-F238E27FC236}">
                <a16:creationId xmlns:a16="http://schemas.microsoft.com/office/drawing/2014/main" id="{54990B59-51F7-A240-90BC-A44E623DE4DD}"/>
              </a:ext>
            </a:extLst>
          </p:cNvPr>
          <p:cNvSpPr/>
          <p:nvPr/>
        </p:nvSpPr>
        <p:spPr>
          <a:xfrm>
            <a:off x="5700925" y="6586941"/>
            <a:ext cx="1237370" cy="1237368"/>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24692">
            <a:extLst>
              <a:ext uri="{FF2B5EF4-FFF2-40B4-BE49-F238E27FC236}">
                <a16:creationId xmlns:a16="http://schemas.microsoft.com/office/drawing/2014/main" id="{9F3C8631-D998-1544-B181-E6C24D6D97DD}"/>
              </a:ext>
            </a:extLst>
          </p:cNvPr>
          <p:cNvSpPr/>
          <p:nvPr/>
        </p:nvSpPr>
        <p:spPr>
          <a:xfrm>
            <a:off x="19042378" y="4457354"/>
            <a:ext cx="1237370" cy="1237368"/>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24693">
            <a:extLst>
              <a:ext uri="{FF2B5EF4-FFF2-40B4-BE49-F238E27FC236}">
                <a16:creationId xmlns:a16="http://schemas.microsoft.com/office/drawing/2014/main" id="{EBA04DC5-7E02-FC46-BB1C-9901735C19EB}"/>
              </a:ext>
            </a:extLst>
          </p:cNvPr>
          <p:cNvSpPr/>
          <p:nvPr/>
        </p:nvSpPr>
        <p:spPr>
          <a:xfrm>
            <a:off x="17411874" y="6586941"/>
            <a:ext cx="1237370" cy="1237368"/>
          </a:xfrm>
          <a:prstGeom prst="ellipse">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24696">
            <a:extLst>
              <a:ext uri="{FF2B5EF4-FFF2-40B4-BE49-F238E27FC236}">
                <a16:creationId xmlns:a16="http://schemas.microsoft.com/office/drawing/2014/main" id="{DCC3BED7-FBAA-814C-8810-A5F6E79C13C5}"/>
              </a:ext>
            </a:extLst>
          </p:cNvPr>
          <p:cNvSpPr/>
          <p:nvPr/>
        </p:nvSpPr>
        <p:spPr>
          <a:xfrm>
            <a:off x="7705318" y="9973148"/>
            <a:ext cx="299534" cy="29953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24699">
            <a:extLst>
              <a:ext uri="{FF2B5EF4-FFF2-40B4-BE49-F238E27FC236}">
                <a16:creationId xmlns:a16="http://schemas.microsoft.com/office/drawing/2014/main" id="{1DF56379-2958-CA4A-A390-582D5D5F447E}"/>
              </a:ext>
            </a:extLst>
          </p:cNvPr>
          <p:cNvSpPr/>
          <p:nvPr/>
        </p:nvSpPr>
        <p:spPr>
          <a:xfrm>
            <a:off x="3361424" y="9973148"/>
            <a:ext cx="299534" cy="29953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24701">
            <a:extLst>
              <a:ext uri="{FF2B5EF4-FFF2-40B4-BE49-F238E27FC236}">
                <a16:creationId xmlns:a16="http://schemas.microsoft.com/office/drawing/2014/main" id="{8EA4E2F1-993C-7141-815C-6091FCB86567}"/>
              </a:ext>
            </a:extLst>
          </p:cNvPr>
          <p:cNvSpPr/>
          <p:nvPr/>
        </p:nvSpPr>
        <p:spPr>
          <a:xfrm>
            <a:off x="16341151" y="9973148"/>
            <a:ext cx="299534" cy="29953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24704">
            <a:extLst>
              <a:ext uri="{FF2B5EF4-FFF2-40B4-BE49-F238E27FC236}">
                <a16:creationId xmlns:a16="http://schemas.microsoft.com/office/drawing/2014/main" id="{B4D336EA-C470-444D-99EF-E81580F98E81}"/>
              </a:ext>
            </a:extLst>
          </p:cNvPr>
          <p:cNvSpPr/>
          <p:nvPr/>
        </p:nvSpPr>
        <p:spPr>
          <a:xfrm>
            <a:off x="20727133" y="9973148"/>
            <a:ext cx="299534" cy="299535"/>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5" name="TextBox 84">
            <a:extLst>
              <a:ext uri="{FF2B5EF4-FFF2-40B4-BE49-F238E27FC236}">
                <a16:creationId xmlns:a16="http://schemas.microsoft.com/office/drawing/2014/main" id="{39213618-75F3-E14A-9E59-3FBF71995DE2}"/>
              </a:ext>
            </a:extLst>
          </p:cNvPr>
          <p:cNvSpPr txBox="1"/>
          <p:nvPr/>
        </p:nvSpPr>
        <p:spPr>
          <a:xfrm>
            <a:off x="8475328" y="612372"/>
            <a:ext cx="742703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TIMELINE</a:t>
            </a:r>
          </a:p>
        </p:txBody>
      </p:sp>
      <p:sp>
        <p:nvSpPr>
          <p:cNvPr id="86" name="TextBox 85">
            <a:extLst>
              <a:ext uri="{FF2B5EF4-FFF2-40B4-BE49-F238E27FC236}">
                <a16:creationId xmlns:a16="http://schemas.microsoft.com/office/drawing/2014/main" id="{F879A7AE-D792-FA4F-B087-941409976E3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87" name="Freeform 86">
            <a:extLst>
              <a:ext uri="{FF2B5EF4-FFF2-40B4-BE49-F238E27FC236}">
                <a16:creationId xmlns:a16="http://schemas.microsoft.com/office/drawing/2014/main" id="{B5DCA241-35A1-2B48-BF24-F88B91A63CBF}"/>
              </a:ext>
            </a:extLst>
          </p:cNvPr>
          <p:cNvSpPr>
            <a:spLocks noChangeArrowheads="1"/>
          </p:cNvSpPr>
          <p:nvPr/>
        </p:nvSpPr>
        <p:spPr bwMode="auto">
          <a:xfrm>
            <a:off x="19311972" y="4665741"/>
            <a:ext cx="698182" cy="698814"/>
          </a:xfrm>
          <a:custGeom>
            <a:avLst/>
            <a:gdLst>
              <a:gd name="connsiteX0" fmla="*/ 451554 w 599173"/>
              <a:gd name="connsiteY0" fmla="*/ 390236 h 599715"/>
              <a:gd name="connsiteX1" fmla="*/ 464130 w 599173"/>
              <a:gd name="connsiteY1" fmla="*/ 392762 h 599715"/>
              <a:gd name="connsiteX2" fmla="*/ 483891 w 599173"/>
              <a:gd name="connsiteY2" fmla="*/ 421986 h 599715"/>
              <a:gd name="connsiteX3" fmla="*/ 486047 w 599173"/>
              <a:gd name="connsiteY3" fmla="*/ 470694 h 599715"/>
              <a:gd name="connsiteX4" fmla="*/ 444728 w 599173"/>
              <a:gd name="connsiteY4" fmla="*/ 495589 h 599715"/>
              <a:gd name="connsiteX5" fmla="*/ 386522 w 599173"/>
              <a:gd name="connsiteY5" fmla="*/ 495589 h 599715"/>
              <a:gd name="connsiteX6" fmla="*/ 386522 w 599173"/>
              <a:gd name="connsiteY6" fmla="*/ 513989 h 599715"/>
              <a:gd name="connsiteX7" fmla="*/ 339454 w 599173"/>
              <a:gd name="connsiteY7" fmla="*/ 486569 h 599715"/>
              <a:gd name="connsiteX8" fmla="*/ 386522 w 599173"/>
              <a:gd name="connsiteY8" fmla="*/ 459509 h 599715"/>
              <a:gd name="connsiteX9" fmla="*/ 386522 w 599173"/>
              <a:gd name="connsiteY9" fmla="*/ 477549 h 599715"/>
              <a:gd name="connsiteX10" fmla="*/ 444728 w 599173"/>
              <a:gd name="connsiteY10" fmla="*/ 477549 h 599715"/>
              <a:gd name="connsiteX11" fmla="*/ 470238 w 599173"/>
              <a:gd name="connsiteY11" fmla="*/ 462035 h 599715"/>
              <a:gd name="connsiteX12" fmla="*/ 468801 w 599173"/>
              <a:gd name="connsiteY12" fmla="*/ 432449 h 599715"/>
              <a:gd name="connsiteX13" fmla="*/ 449039 w 599173"/>
              <a:gd name="connsiteY13" fmla="*/ 402864 h 599715"/>
              <a:gd name="connsiteX14" fmla="*/ 451554 w 599173"/>
              <a:gd name="connsiteY14" fmla="*/ 390236 h 599715"/>
              <a:gd name="connsiteX15" fmla="*/ 254283 w 599173"/>
              <a:gd name="connsiteY15" fmla="*/ 365125 h 599715"/>
              <a:gd name="connsiteX16" fmla="*/ 251049 w 599173"/>
              <a:gd name="connsiteY16" fmla="*/ 419065 h 599715"/>
              <a:gd name="connsiteX17" fmla="*/ 235957 w 599173"/>
              <a:gd name="connsiteY17" fmla="*/ 408996 h 599715"/>
              <a:gd name="connsiteX18" fmla="*/ 220505 w 599173"/>
              <a:gd name="connsiteY18" fmla="*/ 432011 h 599715"/>
              <a:gd name="connsiteX19" fmla="*/ 219067 w 599173"/>
              <a:gd name="connsiteY19" fmla="*/ 461498 h 599715"/>
              <a:gd name="connsiteX20" fmla="*/ 244581 w 599173"/>
              <a:gd name="connsiteY20" fmla="*/ 476960 h 599715"/>
              <a:gd name="connsiteX21" fmla="*/ 310701 w 599173"/>
              <a:gd name="connsiteY21" fmla="*/ 476960 h 599715"/>
              <a:gd name="connsiteX22" fmla="*/ 320044 w 599173"/>
              <a:gd name="connsiteY22" fmla="*/ 485950 h 599715"/>
              <a:gd name="connsiteX23" fmla="*/ 310701 w 599173"/>
              <a:gd name="connsiteY23" fmla="*/ 494940 h 599715"/>
              <a:gd name="connsiteX24" fmla="*/ 244581 w 599173"/>
              <a:gd name="connsiteY24" fmla="*/ 494940 h 599715"/>
              <a:gd name="connsiteX25" fmla="*/ 203256 w 599173"/>
              <a:gd name="connsiteY25" fmla="*/ 470128 h 599715"/>
              <a:gd name="connsiteX26" fmla="*/ 205412 w 599173"/>
              <a:gd name="connsiteY26" fmla="*/ 421582 h 599715"/>
              <a:gd name="connsiteX27" fmla="*/ 220505 w 599173"/>
              <a:gd name="connsiteY27" fmla="*/ 399287 h 599715"/>
              <a:gd name="connsiteX28" fmla="*/ 205771 w 599173"/>
              <a:gd name="connsiteY28" fmla="*/ 388859 h 599715"/>
              <a:gd name="connsiteX29" fmla="*/ 344831 w 599173"/>
              <a:gd name="connsiteY29" fmla="*/ 250825 h 599715"/>
              <a:gd name="connsiteX30" fmla="*/ 383904 w 599173"/>
              <a:gd name="connsiteY30" fmla="*/ 271651 h 599715"/>
              <a:gd name="connsiteX31" fmla="*/ 420826 w 599173"/>
              <a:gd name="connsiteY31" fmla="*/ 326949 h 599715"/>
              <a:gd name="connsiteX32" fmla="*/ 435523 w 599173"/>
              <a:gd name="connsiteY32" fmla="*/ 317254 h 599715"/>
              <a:gd name="connsiteX33" fmla="*/ 439108 w 599173"/>
              <a:gd name="connsiteY33" fmla="*/ 371116 h 599715"/>
              <a:gd name="connsiteX34" fmla="*/ 390715 w 599173"/>
              <a:gd name="connsiteY34" fmla="*/ 347058 h 599715"/>
              <a:gd name="connsiteX35" fmla="*/ 405770 w 599173"/>
              <a:gd name="connsiteY35" fmla="*/ 337363 h 599715"/>
              <a:gd name="connsiteX36" fmla="*/ 368490 w 599173"/>
              <a:gd name="connsiteY36" fmla="*/ 281706 h 599715"/>
              <a:gd name="connsiteX37" fmla="*/ 344831 w 599173"/>
              <a:gd name="connsiteY37" fmla="*/ 268779 h 599715"/>
              <a:gd name="connsiteX38" fmla="*/ 320813 w 599173"/>
              <a:gd name="connsiteY38" fmla="*/ 281706 h 599715"/>
              <a:gd name="connsiteX39" fmla="*/ 279231 w 599173"/>
              <a:gd name="connsiteY39" fmla="*/ 343826 h 599715"/>
              <a:gd name="connsiteX40" fmla="*/ 267043 w 599173"/>
              <a:gd name="connsiteY40" fmla="*/ 346340 h 599715"/>
              <a:gd name="connsiteX41" fmla="*/ 264533 w 599173"/>
              <a:gd name="connsiteY41" fmla="*/ 333772 h 599715"/>
              <a:gd name="connsiteX42" fmla="*/ 305757 w 599173"/>
              <a:gd name="connsiteY42" fmla="*/ 271651 h 599715"/>
              <a:gd name="connsiteX43" fmla="*/ 344831 w 599173"/>
              <a:gd name="connsiteY43" fmla="*/ 250825 h 599715"/>
              <a:gd name="connsiteX44" fmla="*/ 156771 w 599173"/>
              <a:gd name="connsiteY44" fmla="*/ 181284 h 599715"/>
              <a:gd name="connsiteX45" fmla="*/ 109947 w 599173"/>
              <a:gd name="connsiteY45" fmla="*/ 581334 h 599715"/>
              <a:gd name="connsiteX46" fmla="*/ 579994 w 599173"/>
              <a:gd name="connsiteY46" fmla="*/ 581334 h 599715"/>
              <a:gd name="connsiteX47" fmla="*/ 533169 w 599173"/>
              <a:gd name="connsiteY47" fmla="*/ 181284 h 599715"/>
              <a:gd name="connsiteX48" fmla="*/ 484184 w 599173"/>
              <a:gd name="connsiteY48" fmla="*/ 181284 h 599715"/>
              <a:gd name="connsiteX49" fmla="*/ 429795 w 599173"/>
              <a:gd name="connsiteY49" fmla="*/ 181284 h 599715"/>
              <a:gd name="connsiteX50" fmla="*/ 265908 w 599173"/>
              <a:gd name="connsiteY50" fmla="*/ 181284 h 599715"/>
              <a:gd name="connsiteX51" fmla="*/ 211520 w 599173"/>
              <a:gd name="connsiteY51" fmla="*/ 181284 h 599715"/>
              <a:gd name="connsiteX52" fmla="*/ 438800 w 599173"/>
              <a:gd name="connsiteY52" fmla="*/ 72441 h 599715"/>
              <a:gd name="connsiteX53" fmla="*/ 438800 w 599173"/>
              <a:gd name="connsiteY53" fmla="*/ 163264 h 599715"/>
              <a:gd name="connsiteX54" fmla="*/ 475179 w 599173"/>
              <a:gd name="connsiteY54" fmla="*/ 163264 h 599715"/>
              <a:gd name="connsiteX55" fmla="*/ 475179 w 599173"/>
              <a:gd name="connsiteY55" fmla="*/ 72441 h 599715"/>
              <a:gd name="connsiteX56" fmla="*/ 275273 w 599173"/>
              <a:gd name="connsiteY56" fmla="*/ 72441 h 599715"/>
              <a:gd name="connsiteX57" fmla="*/ 275273 w 599173"/>
              <a:gd name="connsiteY57" fmla="*/ 163264 h 599715"/>
              <a:gd name="connsiteX58" fmla="*/ 420430 w 599173"/>
              <a:gd name="connsiteY58" fmla="*/ 163264 h 599715"/>
              <a:gd name="connsiteX59" fmla="*/ 420430 w 599173"/>
              <a:gd name="connsiteY59" fmla="*/ 72441 h 599715"/>
              <a:gd name="connsiteX60" fmla="*/ 220885 w 599173"/>
              <a:gd name="connsiteY60" fmla="*/ 72441 h 599715"/>
              <a:gd name="connsiteX61" fmla="*/ 220885 w 599173"/>
              <a:gd name="connsiteY61" fmla="*/ 163264 h 599715"/>
              <a:gd name="connsiteX62" fmla="*/ 256904 w 599173"/>
              <a:gd name="connsiteY62" fmla="*/ 163264 h 599715"/>
              <a:gd name="connsiteX63" fmla="*/ 256904 w 599173"/>
              <a:gd name="connsiteY63" fmla="*/ 72441 h 599715"/>
              <a:gd name="connsiteX64" fmla="*/ 269871 w 599173"/>
              <a:gd name="connsiteY64" fmla="*/ 18020 h 599715"/>
              <a:gd name="connsiteX65" fmla="*/ 233491 w 599173"/>
              <a:gd name="connsiteY65" fmla="*/ 54421 h 599715"/>
              <a:gd name="connsiteX66" fmla="*/ 265908 w 599173"/>
              <a:gd name="connsiteY66" fmla="*/ 54421 h 599715"/>
              <a:gd name="connsiteX67" fmla="*/ 429795 w 599173"/>
              <a:gd name="connsiteY67" fmla="*/ 54421 h 599715"/>
              <a:gd name="connsiteX68" fmla="*/ 462212 w 599173"/>
              <a:gd name="connsiteY68" fmla="*/ 54421 h 599715"/>
              <a:gd name="connsiteX69" fmla="*/ 425833 w 599173"/>
              <a:gd name="connsiteY69" fmla="*/ 18020 h 599715"/>
              <a:gd name="connsiteX70" fmla="*/ 265908 w 599173"/>
              <a:gd name="connsiteY70" fmla="*/ 0 h 599715"/>
              <a:gd name="connsiteX71" fmla="*/ 429795 w 599173"/>
              <a:gd name="connsiteY71" fmla="*/ 0 h 599715"/>
              <a:gd name="connsiteX72" fmla="*/ 436278 w 599173"/>
              <a:gd name="connsiteY72" fmla="*/ 2523 h 599715"/>
              <a:gd name="connsiteX73" fmla="*/ 490667 w 599173"/>
              <a:gd name="connsiteY73" fmla="*/ 56944 h 599715"/>
              <a:gd name="connsiteX74" fmla="*/ 492108 w 599173"/>
              <a:gd name="connsiteY74" fmla="*/ 59467 h 599715"/>
              <a:gd name="connsiteX75" fmla="*/ 492468 w 599173"/>
              <a:gd name="connsiteY75" fmla="*/ 60188 h 599715"/>
              <a:gd name="connsiteX76" fmla="*/ 492828 w 599173"/>
              <a:gd name="connsiteY76" fmla="*/ 63071 h 599715"/>
              <a:gd name="connsiteX77" fmla="*/ 493188 w 599173"/>
              <a:gd name="connsiteY77" fmla="*/ 63431 h 599715"/>
              <a:gd name="connsiteX78" fmla="*/ 493188 w 599173"/>
              <a:gd name="connsiteY78" fmla="*/ 163264 h 599715"/>
              <a:gd name="connsiteX79" fmla="*/ 541093 w 599173"/>
              <a:gd name="connsiteY79" fmla="*/ 163264 h 599715"/>
              <a:gd name="connsiteX80" fmla="*/ 550098 w 599173"/>
              <a:gd name="connsiteY80" fmla="*/ 171193 h 599715"/>
              <a:gd name="connsiteX81" fmla="*/ 599084 w 599173"/>
              <a:gd name="connsiteY81" fmla="*/ 589263 h 599715"/>
              <a:gd name="connsiteX82" fmla="*/ 596923 w 599173"/>
              <a:gd name="connsiteY82" fmla="*/ 596471 h 599715"/>
              <a:gd name="connsiteX83" fmla="*/ 590079 w 599173"/>
              <a:gd name="connsiteY83" fmla="*/ 599715 h 599715"/>
              <a:gd name="connsiteX84" fmla="*/ 99861 w 599173"/>
              <a:gd name="connsiteY84" fmla="*/ 599715 h 599715"/>
              <a:gd name="connsiteX85" fmla="*/ 93018 w 599173"/>
              <a:gd name="connsiteY85" fmla="*/ 596471 h 599715"/>
              <a:gd name="connsiteX86" fmla="*/ 90857 w 599173"/>
              <a:gd name="connsiteY86" fmla="*/ 589263 h 599715"/>
              <a:gd name="connsiteX87" fmla="*/ 136240 w 599173"/>
              <a:gd name="connsiteY87" fmla="*/ 202908 h 599715"/>
              <a:gd name="connsiteX88" fmla="*/ 105624 w 599173"/>
              <a:gd name="connsiteY88" fmla="*/ 241832 h 599715"/>
              <a:gd name="connsiteX89" fmla="*/ 98060 w 599173"/>
              <a:gd name="connsiteY89" fmla="*/ 245076 h 599715"/>
              <a:gd name="connsiteX90" fmla="*/ 90857 w 599173"/>
              <a:gd name="connsiteY90" fmla="*/ 241111 h 599715"/>
              <a:gd name="connsiteX91" fmla="*/ 64203 w 599173"/>
              <a:gd name="connsiteY91" fmla="*/ 198944 h 599715"/>
              <a:gd name="connsiteX92" fmla="*/ 19179 w 599173"/>
              <a:gd name="connsiteY92" fmla="*/ 581334 h 599715"/>
              <a:gd name="connsiteX93" fmla="*/ 45473 w 599173"/>
              <a:gd name="connsiteY93" fmla="*/ 581334 h 599715"/>
              <a:gd name="connsiteX94" fmla="*/ 54477 w 599173"/>
              <a:gd name="connsiteY94" fmla="*/ 590344 h 599715"/>
              <a:gd name="connsiteX95" fmla="*/ 45473 w 599173"/>
              <a:gd name="connsiteY95" fmla="*/ 599715 h 599715"/>
              <a:gd name="connsiteX96" fmla="*/ 9094 w 599173"/>
              <a:gd name="connsiteY96" fmla="*/ 599715 h 599715"/>
              <a:gd name="connsiteX97" fmla="*/ 2250 w 599173"/>
              <a:gd name="connsiteY97" fmla="*/ 596471 h 599715"/>
              <a:gd name="connsiteX98" fmla="*/ 89 w 599173"/>
              <a:gd name="connsiteY98" fmla="*/ 589263 h 599715"/>
              <a:gd name="connsiteX99" fmla="*/ 49075 w 599173"/>
              <a:gd name="connsiteY99" fmla="*/ 171193 h 599715"/>
              <a:gd name="connsiteX100" fmla="*/ 49795 w 599173"/>
              <a:gd name="connsiteY100" fmla="*/ 169391 h 599715"/>
              <a:gd name="connsiteX101" fmla="*/ 49795 w 599173"/>
              <a:gd name="connsiteY101" fmla="*/ 168670 h 599715"/>
              <a:gd name="connsiteX102" fmla="*/ 51596 w 599173"/>
              <a:gd name="connsiteY102" fmla="*/ 166147 h 599715"/>
              <a:gd name="connsiteX103" fmla="*/ 51956 w 599173"/>
              <a:gd name="connsiteY103" fmla="*/ 165426 h 599715"/>
              <a:gd name="connsiteX104" fmla="*/ 54117 w 599173"/>
              <a:gd name="connsiteY104" fmla="*/ 164345 h 599715"/>
              <a:gd name="connsiteX105" fmla="*/ 55198 w 599173"/>
              <a:gd name="connsiteY105" fmla="*/ 163984 h 599715"/>
              <a:gd name="connsiteX106" fmla="*/ 55918 w 599173"/>
              <a:gd name="connsiteY106" fmla="*/ 163624 h 599715"/>
              <a:gd name="connsiteX107" fmla="*/ 57359 w 599173"/>
              <a:gd name="connsiteY107" fmla="*/ 163624 h 599715"/>
              <a:gd name="connsiteX108" fmla="*/ 58079 w 599173"/>
              <a:gd name="connsiteY108" fmla="*/ 163264 h 599715"/>
              <a:gd name="connsiteX109" fmla="*/ 94458 w 599173"/>
              <a:gd name="connsiteY109" fmla="*/ 163264 h 599715"/>
              <a:gd name="connsiteX110" fmla="*/ 103463 w 599173"/>
              <a:gd name="connsiteY110" fmla="*/ 172274 h 599715"/>
              <a:gd name="connsiteX111" fmla="*/ 94458 w 599173"/>
              <a:gd name="connsiteY111" fmla="*/ 181284 h 599715"/>
              <a:gd name="connsiteX112" fmla="*/ 74648 w 599173"/>
              <a:gd name="connsiteY112" fmla="*/ 181284 h 599715"/>
              <a:gd name="connsiteX113" fmla="*/ 99141 w 599173"/>
              <a:gd name="connsiteY113" fmla="*/ 220568 h 599715"/>
              <a:gd name="connsiteX114" fmla="*/ 142003 w 599173"/>
              <a:gd name="connsiteY114" fmla="*/ 166868 h 599715"/>
              <a:gd name="connsiteX115" fmla="*/ 142364 w 599173"/>
              <a:gd name="connsiteY115" fmla="*/ 166147 h 599715"/>
              <a:gd name="connsiteX116" fmla="*/ 143804 w 599173"/>
              <a:gd name="connsiteY116" fmla="*/ 165066 h 599715"/>
              <a:gd name="connsiteX117" fmla="*/ 145245 w 599173"/>
              <a:gd name="connsiteY117" fmla="*/ 164345 h 599715"/>
              <a:gd name="connsiteX118" fmla="*/ 146686 w 599173"/>
              <a:gd name="connsiteY118" fmla="*/ 163624 h 599715"/>
              <a:gd name="connsiteX119" fmla="*/ 148487 w 599173"/>
              <a:gd name="connsiteY119" fmla="*/ 163624 h 599715"/>
              <a:gd name="connsiteX120" fmla="*/ 148847 w 599173"/>
              <a:gd name="connsiteY120" fmla="*/ 163264 h 599715"/>
              <a:gd name="connsiteX121" fmla="*/ 202515 w 599173"/>
              <a:gd name="connsiteY121" fmla="*/ 163264 h 599715"/>
              <a:gd name="connsiteX122" fmla="*/ 202515 w 599173"/>
              <a:gd name="connsiteY122" fmla="*/ 63431 h 599715"/>
              <a:gd name="connsiteX123" fmla="*/ 202515 w 599173"/>
              <a:gd name="connsiteY123" fmla="*/ 63071 h 599715"/>
              <a:gd name="connsiteX124" fmla="*/ 203236 w 599173"/>
              <a:gd name="connsiteY124" fmla="*/ 60188 h 599715"/>
              <a:gd name="connsiteX125" fmla="*/ 203596 w 599173"/>
              <a:gd name="connsiteY125" fmla="*/ 59467 h 599715"/>
              <a:gd name="connsiteX126" fmla="*/ 205037 w 599173"/>
              <a:gd name="connsiteY126" fmla="*/ 56944 h 599715"/>
              <a:gd name="connsiteX127" fmla="*/ 205397 w 599173"/>
              <a:gd name="connsiteY127" fmla="*/ 56944 h 599715"/>
              <a:gd name="connsiteX128" fmla="*/ 259785 w 599173"/>
              <a:gd name="connsiteY128" fmla="*/ 2523 h 599715"/>
              <a:gd name="connsiteX129" fmla="*/ 265908 w 599173"/>
              <a:gd name="connsiteY129"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599173" h="599715">
                <a:moveTo>
                  <a:pt x="451554" y="390236"/>
                </a:moveTo>
                <a:cubicBezTo>
                  <a:pt x="455866" y="387350"/>
                  <a:pt x="461615" y="388793"/>
                  <a:pt x="464130" y="392762"/>
                </a:cubicBezTo>
                <a:lnTo>
                  <a:pt x="483891" y="421986"/>
                </a:lnTo>
                <a:cubicBezTo>
                  <a:pt x="493592" y="437140"/>
                  <a:pt x="494670" y="455180"/>
                  <a:pt x="486047" y="470694"/>
                </a:cubicBezTo>
                <a:cubicBezTo>
                  <a:pt x="477783" y="486569"/>
                  <a:pt x="462333" y="495589"/>
                  <a:pt x="444728" y="495589"/>
                </a:cubicBezTo>
                <a:lnTo>
                  <a:pt x="386522" y="495589"/>
                </a:lnTo>
                <a:lnTo>
                  <a:pt x="386522" y="513989"/>
                </a:lnTo>
                <a:lnTo>
                  <a:pt x="339454" y="486569"/>
                </a:lnTo>
                <a:lnTo>
                  <a:pt x="386522" y="459509"/>
                </a:lnTo>
                <a:lnTo>
                  <a:pt x="386522" y="477549"/>
                </a:lnTo>
                <a:lnTo>
                  <a:pt x="444728" y="477549"/>
                </a:lnTo>
                <a:cubicBezTo>
                  <a:pt x="455507" y="477549"/>
                  <a:pt x="465208" y="471776"/>
                  <a:pt x="470238" y="462035"/>
                </a:cubicBezTo>
                <a:cubicBezTo>
                  <a:pt x="475268" y="452654"/>
                  <a:pt x="474549" y="441469"/>
                  <a:pt x="468801" y="432449"/>
                </a:cubicBezTo>
                <a:lnTo>
                  <a:pt x="449039" y="402864"/>
                </a:lnTo>
                <a:cubicBezTo>
                  <a:pt x="446524" y="398535"/>
                  <a:pt x="447602" y="393123"/>
                  <a:pt x="451554" y="390236"/>
                </a:cubicBezTo>
                <a:close/>
                <a:moveTo>
                  <a:pt x="254283" y="365125"/>
                </a:moveTo>
                <a:lnTo>
                  <a:pt x="251049" y="419065"/>
                </a:lnTo>
                <a:lnTo>
                  <a:pt x="235957" y="408996"/>
                </a:lnTo>
                <a:lnTo>
                  <a:pt x="220505" y="432011"/>
                </a:lnTo>
                <a:cubicBezTo>
                  <a:pt x="214755" y="441001"/>
                  <a:pt x="214036" y="452148"/>
                  <a:pt x="219067" y="461498"/>
                </a:cubicBezTo>
                <a:cubicBezTo>
                  <a:pt x="224098" y="471207"/>
                  <a:pt x="234160" y="476960"/>
                  <a:pt x="244581" y="476960"/>
                </a:cubicBezTo>
                <a:lnTo>
                  <a:pt x="310701" y="476960"/>
                </a:lnTo>
                <a:cubicBezTo>
                  <a:pt x="315732" y="476960"/>
                  <a:pt x="320044" y="481276"/>
                  <a:pt x="320044" y="485950"/>
                </a:cubicBezTo>
                <a:cubicBezTo>
                  <a:pt x="320044" y="490985"/>
                  <a:pt x="315732" y="494940"/>
                  <a:pt x="310701" y="494940"/>
                </a:cubicBezTo>
                <a:lnTo>
                  <a:pt x="244581" y="494940"/>
                </a:lnTo>
                <a:cubicBezTo>
                  <a:pt x="226973" y="494940"/>
                  <a:pt x="211521" y="485950"/>
                  <a:pt x="203256" y="470128"/>
                </a:cubicBezTo>
                <a:cubicBezTo>
                  <a:pt x="194991" y="454665"/>
                  <a:pt x="195709" y="436685"/>
                  <a:pt x="205412" y="421582"/>
                </a:cubicBezTo>
                <a:lnTo>
                  <a:pt x="220505" y="399287"/>
                </a:lnTo>
                <a:lnTo>
                  <a:pt x="205771" y="388859"/>
                </a:lnTo>
                <a:close/>
                <a:moveTo>
                  <a:pt x="344831" y="250825"/>
                </a:moveTo>
                <a:cubicBezTo>
                  <a:pt x="360603" y="250825"/>
                  <a:pt x="374942" y="258366"/>
                  <a:pt x="383904" y="271651"/>
                </a:cubicBezTo>
                <a:lnTo>
                  <a:pt x="420826" y="326949"/>
                </a:lnTo>
                <a:lnTo>
                  <a:pt x="435523" y="317254"/>
                </a:lnTo>
                <a:lnTo>
                  <a:pt x="439108" y="371116"/>
                </a:lnTo>
                <a:lnTo>
                  <a:pt x="390715" y="347058"/>
                </a:lnTo>
                <a:lnTo>
                  <a:pt x="405770" y="337363"/>
                </a:lnTo>
                <a:lnTo>
                  <a:pt x="368490" y="281706"/>
                </a:lnTo>
                <a:cubicBezTo>
                  <a:pt x="363471" y="273447"/>
                  <a:pt x="354509" y="268779"/>
                  <a:pt x="344831" y="268779"/>
                </a:cubicBezTo>
                <a:cubicBezTo>
                  <a:pt x="334793" y="268779"/>
                  <a:pt x="326190" y="273447"/>
                  <a:pt x="320813" y="281706"/>
                </a:cubicBezTo>
                <a:lnTo>
                  <a:pt x="279231" y="343826"/>
                </a:lnTo>
                <a:cubicBezTo>
                  <a:pt x="276721" y="347776"/>
                  <a:pt x="270986" y="348853"/>
                  <a:pt x="267043" y="346340"/>
                </a:cubicBezTo>
                <a:cubicBezTo>
                  <a:pt x="262741" y="343467"/>
                  <a:pt x="261666" y="337722"/>
                  <a:pt x="264533" y="333772"/>
                </a:cubicBezTo>
                <a:lnTo>
                  <a:pt x="305757" y="271651"/>
                </a:lnTo>
                <a:cubicBezTo>
                  <a:pt x="314361" y="258366"/>
                  <a:pt x="329058" y="250825"/>
                  <a:pt x="344831" y="250825"/>
                </a:cubicBezTo>
                <a:close/>
                <a:moveTo>
                  <a:pt x="156771" y="181284"/>
                </a:moveTo>
                <a:lnTo>
                  <a:pt x="109947" y="581334"/>
                </a:lnTo>
                <a:lnTo>
                  <a:pt x="579994" y="581334"/>
                </a:lnTo>
                <a:lnTo>
                  <a:pt x="533169" y="181284"/>
                </a:lnTo>
                <a:lnTo>
                  <a:pt x="484184" y="181284"/>
                </a:lnTo>
                <a:lnTo>
                  <a:pt x="429795" y="181284"/>
                </a:lnTo>
                <a:lnTo>
                  <a:pt x="265908" y="181284"/>
                </a:lnTo>
                <a:lnTo>
                  <a:pt x="211520" y="181284"/>
                </a:lnTo>
                <a:close/>
                <a:moveTo>
                  <a:pt x="438800" y="72441"/>
                </a:moveTo>
                <a:lnTo>
                  <a:pt x="438800" y="163264"/>
                </a:lnTo>
                <a:lnTo>
                  <a:pt x="475179" y="163264"/>
                </a:lnTo>
                <a:lnTo>
                  <a:pt x="475179" y="72441"/>
                </a:lnTo>
                <a:close/>
                <a:moveTo>
                  <a:pt x="275273" y="72441"/>
                </a:moveTo>
                <a:lnTo>
                  <a:pt x="275273" y="163264"/>
                </a:lnTo>
                <a:lnTo>
                  <a:pt x="420430" y="163264"/>
                </a:lnTo>
                <a:lnTo>
                  <a:pt x="420430" y="72441"/>
                </a:lnTo>
                <a:close/>
                <a:moveTo>
                  <a:pt x="220885" y="72441"/>
                </a:moveTo>
                <a:lnTo>
                  <a:pt x="220885" y="163264"/>
                </a:lnTo>
                <a:lnTo>
                  <a:pt x="256904" y="163264"/>
                </a:lnTo>
                <a:lnTo>
                  <a:pt x="256904" y="72441"/>
                </a:lnTo>
                <a:close/>
                <a:moveTo>
                  <a:pt x="269871" y="18020"/>
                </a:moveTo>
                <a:lnTo>
                  <a:pt x="233491" y="54421"/>
                </a:lnTo>
                <a:lnTo>
                  <a:pt x="265908" y="54421"/>
                </a:lnTo>
                <a:lnTo>
                  <a:pt x="429795" y="54421"/>
                </a:lnTo>
                <a:lnTo>
                  <a:pt x="462212" y="54421"/>
                </a:lnTo>
                <a:lnTo>
                  <a:pt x="425833" y="18020"/>
                </a:lnTo>
                <a:close/>
                <a:moveTo>
                  <a:pt x="265908" y="0"/>
                </a:moveTo>
                <a:lnTo>
                  <a:pt x="429795" y="0"/>
                </a:lnTo>
                <a:cubicBezTo>
                  <a:pt x="431956" y="0"/>
                  <a:pt x="434117" y="721"/>
                  <a:pt x="436278" y="2523"/>
                </a:cubicBezTo>
                <a:lnTo>
                  <a:pt x="490667" y="56944"/>
                </a:lnTo>
                <a:cubicBezTo>
                  <a:pt x="491387" y="58025"/>
                  <a:pt x="491748" y="58746"/>
                  <a:pt x="492108" y="59467"/>
                </a:cubicBezTo>
                <a:cubicBezTo>
                  <a:pt x="492468" y="59827"/>
                  <a:pt x="492468" y="60188"/>
                  <a:pt x="492468" y="60188"/>
                </a:cubicBezTo>
                <a:cubicBezTo>
                  <a:pt x="492828" y="61269"/>
                  <a:pt x="492828" y="61990"/>
                  <a:pt x="492828" y="63071"/>
                </a:cubicBezTo>
                <a:cubicBezTo>
                  <a:pt x="492828" y="63071"/>
                  <a:pt x="493188" y="63071"/>
                  <a:pt x="493188" y="63431"/>
                </a:cubicBezTo>
                <a:lnTo>
                  <a:pt x="493188" y="163264"/>
                </a:lnTo>
                <a:lnTo>
                  <a:pt x="541093" y="163264"/>
                </a:lnTo>
                <a:cubicBezTo>
                  <a:pt x="545776" y="163264"/>
                  <a:pt x="549738" y="166868"/>
                  <a:pt x="550098" y="171193"/>
                </a:cubicBezTo>
                <a:lnTo>
                  <a:pt x="599084" y="589263"/>
                </a:lnTo>
                <a:cubicBezTo>
                  <a:pt x="599444" y="591786"/>
                  <a:pt x="598724" y="594309"/>
                  <a:pt x="596923" y="596471"/>
                </a:cubicBezTo>
                <a:cubicBezTo>
                  <a:pt x="595122" y="598633"/>
                  <a:pt x="592961" y="599715"/>
                  <a:pt x="590079" y="599715"/>
                </a:cubicBezTo>
                <a:lnTo>
                  <a:pt x="99861" y="599715"/>
                </a:lnTo>
                <a:cubicBezTo>
                  <a:pt x="97340" y="599715"/>
                  <a:pt x="94819" y="598633"/>
                  <a:pt x="93018" y="596471"/>
                </a:cubicBezTo>
                <a:cubicBezTo>
                  <a:pt x="91217" y="594309"/>
                  <a:pt x="90496" y="591786"/>
                  <a:pt x="90857" y="589263"/>
                </a:cubicBezTo>
                <a:lnTo>
                  <a:pt x="136240" y="202908"/>
                </a:lnTo>
                <a:lnTo>
                  <a:pt x="105624" y="241832"/>
                </a:lnTo>
                <a:cubicBezTo>
                  <a:pt x="103463" y="243994"/>
                  <a:pt x="100942" y="245076"/>
                  <a:pt x="98060" y="245076"/>
                </a:cubicBezTo>
                <a:cubicBezTo>
                  <a:pt x="94819" y="245076"/>
                  <a:pt x="92297" y="243634"/>
                  <a:pt x="90857" y="241111"/>
                </a:cubicBezTo>
                <a:lnTo>
                  <a:pt x="64203" y="198944"/>
                </a:lnTo>
                <a:lnTo>
                  <a:pt x="19179" y="581334"/>
                </a:lnTo>
                <a:lnTo>
                  <a:pt x="45473" y="581334"/>
                </a:lnTo>
                <a:cubicBezTo>
                  <a:pt x="50155" y="581334"/>
                  <a:pt x="54477" y="585298"/>
                  <a:pt x="54477" y="590344"/>
                </a:cubicBezTo>
                <a:cubicBezTo>
                  <a:pt x="54477" y="595390"/>
                  <a:pt x="50155" y="599715"/>
                  <a:pt x="45473" y="599715"/>
                </a:cubicBezTo>
                <a:lnTo>
                  <a:pt x="9094" y="599715"/>
                </a:lnTo>
                <a:cubicBezTo>
                  <a:pt x="6572" y="599715"/>
                  <a:pt x="4051" y="598633"/>
                  <a:pt x="2250" y="596471"/>
                </a:cubicBezTo>
                <a:cubicBezTo>
                  <a:pt x="449" y="594309"/>
                  <a:pt x="-271" y="591786"/>
                  <a:pt x="89" y="589263"/>
                </a:cubicBezTo>
                <a:lnTo>
                  <a:pt x="49075" y="171193"/>
                </a:lnTo>
                <a:cubicBezTo>
                  <a:pt x="49075" y="170832"/>
                  <a:pt x="49435" y="170111"/>
                  <a:pt x="49795" y="169391"/>
                </a:cubicBezTo>
                <a:cubicBezTo>
                  <a:pt x="49795" y="169030"/>
                  <a:pt x="49795" y="169030"/>
                  <a:pt x="49795" y="168670"/>
                </a:cubicBezTo>
                <a:cubicBezTo>
                  <a:pt x="50155" y="167949"/>
                  <a:pt x="50876" y="166868"/>
                  <a:pt x="51596" y="166147"/>
                </a:cubicBezTo>
                <a:cubicBezTo>
                  <a:pt x="51596" y="166147"/>
                  <a:pt x="51956" y="165786"/>
                  <a:pt x="51956" y="165426"/>
                </a:cubicBezTo>
                <a:cubicBezTo>
                  <a:pt x="52677" y="165066"/>
                  <a:pt x="53397" y="164705"/>
                  <a:pt x="54117" y="164345"/>
                </a:cubicBezTo>
                <a:cubicBezTo>
                  <a:pt x="54477" y="163984"/>
                  <a:pt x="54838" y="163984"/>
                  <a:pt x="55198" y="163984"/>
                </a:cubicBezTo>
                <a:cubicBezTo>
                  <a:pt x="55558" y="163984"/>
                  <a:pt x="55558" y="163624"/>
                  <a:pt x="55918" y="163624"/>
                </a:cubicBezTo>
                <a:cubicBezTo>
                  <a:pt x="56639" y="163624"/>
                  <a:pt x="56999" y="163624"/>
                  <a:pt x="57359" y="163624"/>
                </a:cubicBezTo>
                <a:cubicBezTo>
                  <a:pt x="57719" y="163624"/>
                  <a:pt x="58079" y="163264"/>
                  <a:pt x="58079" y="163264"/>
                </a:cubicBezTo>
                <a:lnTo>
                  <a:pt x="94458" y="163264"/>
                </a:lnTo>
                <a:cubicBezTo>
                  <a:pt x="99141" y="163264"/>
                  <a:pt x="103463" y="167588"/>
                  <a:pt x="103463" y="172274"/>
                </a:cubicBezTo>
                <a:cubicBezTo>
                  <a:pt x="103463" y="177319"/>
                  <a:pt x="99141" y="181284"/>
                  <a:pt x="94458" y="181284"/>
                </a:cubicBezTo>
                <a:lnTo>
                  <a:pt x="74648" y="181284"/>
                </a:lnTo>
                <a:lnTo>
                  <a:pt x="99141" y="220568"/>
                </a:lnTo>
                <a:lnTo>
                  <a:pt x="142003" y="166868"/>
                </a:lnTo>
                <a:cubicBezTo>
                  <a:pt x="142003" y="166507"/>
                  <a:pt x="142003" y="166507"/>
                  <a:pt x="142364" y="166147"/>
                </a:cubicBezTo>
                <a:cubicBezTo>
                  <a:pt x="142724" y="165786"/>
                  <a:pt x="143444" y="165426"/>
                  <a:pt x="143804" y="165066"/>
                </a:cubicBezTo>
                <a:cubicBezTo>
                  <a:pt x="144165" y="164705"/>
                  <a:pt x="144525" y="164705"/>
                  <a:pt x="145245" y="164345"/>
                </a:cubicBezTo>
                <a:cubicBezTo>
                  <a:pt x="145605" y="163984"/>
                  <a:pt x="145966" y="163984"/>
                  <a:pt x="146686" y="163624"/>
                </a:cubicBezTo>
                <a:cubicBezTo>
                  <a:pt x="147406" y="163624"/>
                  <a:pt x="147766" y="163624"/>
                  <a:pt x="148487" y="163624"/>
                </a:cubicBezTo>
                <a:cubicBezTo>
                  <a:pt x="148847" y="163624"/>
                  <a:pt x="148847" y="163264"/>
                  <a:pt x="148847" y="163264"/>
                </a:cubicBezTo>
                <a:lnTo>
                  <a:pt x="202515" y="163264"/>
                </a:lnTo>
                <a:lnTo>
                  <a:pt x="202515" y="63431"/>
                </a:lnTo>
                <a:cubicBezTo>
                  <a:pt x="202515" y="63071"/>
                  <a:pt x="202515" y="63071"/>
                  <a:pt x="202515" y="63071"/>
                </a:cubicBezTo>
                <a:cubicBezTo>
                  <a:pt x="202875" y="61990"/>
                  <a:pt x="202875" y="61269"/>
                  <a:pt x="203236" y="60188"/>
                </a:cubicBezTo>
                <a:cubicBezTo>
                  <a:pt x="203236" y="60188"/>
                  <a:pt x="203596" y="59827"/>
                  <a:pt x="203596" y="59467"/>
                </a:cubicBezTo>
                <a:cubicBezTo>
                  <a:pt x="203956" y="58746"/>
                  <a:pt x="204316" y="58025"/>
                  <a:pt x="205037" y="56944"/>
                </a:cubicBezTo>
                <a:cubicBezTo>
                  <a:pt x="205037" y="56944"/>
                  <a:pt x="205037" y="56944"/>
                  <a:pt x="205397" y="56944"/>
                </a:cubicBezTo>
                <a:lnTo>
                  <a:pt x="259785" y="2523"/>
                </a:lnTo>
                <a:cubicBezTo>
                  <a:pt x="261586" y="721"/>
                  <a:pt x="263747" y="0"/>
                  <a:pt x="26590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88" name="Freeform 87">
            <a:extLst>
              <a:ext uri="{FF2B5EF4-FFF2-40B4-BE49-F238E27FC236}">
                <a16:creationId xmlns:a16="http://schemas.microsoft.com/office/drawing/2014/main" id="{4E7BDC9C-F2D5-B24C-99D0-3156C5C70C99}"/>
              </a:ext>
            </a:extLst>
          </p:cNvPr>
          <p:cNvSpPr>
            <a:spLocks noChangeArrowheads="1"/>
          </p:cNvSpPr>
          <p:nvPr/>
        </p:nvSpPr>
        <p:spPr bwMode="auto">
          <a:xfrm>
            <a:off x="17681687" y="6845280"/>
            <a:ext cx="697744" cy="696964"/>
          </a:xfrm>
          <a:custGeom>
            <a:avLst/>
            <a:gdLst>
              <a:gd name="connsiteX0" fmla="*/ 259531 w 598797"/>
              <a:gd name="connsiteY0" fmla="*/ 478339 h 598128"/>
              <a:gd name="connsiteX1" fmla="*/ 243723 w 598797"/>
              <a:gd name="connsiteY1" fmla="*/ 494147 h 598128"/>
              <a:gd name="connsiteX2" fmla="*/ 259531 w 598797"/>
              <a:gd name="connsiteY2" fmla="*/ 509955 h 598128"/>
              <a:gd name="connsiteX3" fmla="*/ 275340 w 598797"/>
              <a:gd name="connsiteY3" fmla="*/ 494147 h 598128"/>
              <a:gd name="connsiteX4" fmla="*/ 259531 w 598797"/>
              <a:gd name="connsiteY4" fmla="*/ 478339 h 598128"/>
              <a:gd name="connsiteX5" fmla="*/ 259531 w 598797"/>
              <a:gd name="connsiteY5" fmla="*/ 460375 h 598128"/>
              <a:gd name="connsiteX6" fmla="*/ 293662 w 598797"/>
              <a:gd name="connsiteY6" fmla="*/ 494147 h 598128"/>
              <a:gd name="connsiteX7" fmla="*/ 259531 w 598797"/>
              <a:gd name="connsiteY7" fmla="*/ 528278 h 598128"/>
              <a:gd name="connsiteX8" fmla="*/ 225760 w 598797"/>
              <a:gd name="connsiteY8" fmla="*/ 494147 h 598128"/>
              <a:gd name="connsiteX9" fmla="*/ 259531 w 598797"/>
              <a:gd name="connsiteY9" fmla="*/ 460375 h 598128"/>
              <a:gd name="connsiteX10" fmla="*/ 132531 w 598797"/>
              <a:gd name="connsiteY10" fmla="*/ 414839 h 598128"/>
              <a:gd name="connsiteX11" fmla="*/ 116723 w 598797"/>
              <a:gd name="connsiteY11" fmla="*/ 430647 h 598128"/>
              <a:gd name="connsiteX12" fmla="*/ 132531 w 598797"/>
              <a:gd name="connsiteY12" fmla="*/ 446455 h 598128"/>
              <a:gd name="connsiteX13" fmla="*/ 148340 w 598797"/>
              <a:gd name="connsiteY13" fmla="*/ 430647 h 598128"/>
              <a:gd name="connsiteX14" fmla="*/ 132531 w 598797"/>
              <a:gd name="connsiteY14" fmla="*/ 414839 h 598128"/>
              <a:gd name="connsiteX15" fmla="*/ 132531 w 598797"/>
              <a:gd name="connsiteY15" fmla="*/ 396875 h 598128"/>
              <a:gd name="connsiteX16" fmla="*/ 166662 w 598797"/>
              <a:gd name="connsiteY16" fmla="*/ 430647 h 598128"/>
              <a:gd name="connsiteX17" fmla="*/ 132531 w 598797"/>
              <a:gd name="connsiteY17" fmla="*/ 464778 h 598128"/>
              <a:gd name="connsiteX18" fmla="*/ 98760 w 598797"/>
              <a:gd name="connsiteY18" fmla="*/ 430647 h 598128"/>
              <a:gd name="connsiteX19" fmla="*/ 132531 w 598797"/>
              <a:gd name="connsiteY19" fmla="*/ 396875 h 598128"/>
              <a:gd name="connsiteX20" fmla="*/ 484957 w 598797"/>
              <a:gd name="connsiteY20" fmla="*/ 362810 h 598128"/>
              <a:gd name="connsiteX21" fmla="*/ 469149 w 598797"/>
              <a:gd name="connsiteY21" fmla="*/ 378619 h 598128"/>
              <a:gd name="connsiteX22" fmla="*/ 484957 w 598797"/>
              <a:gd name="connsiteY22" fmla="*/ 394427 h 598128"/>
              <a:gd name="connsiteX23" fmla="*/ 500765 w 598797"/>
              <a:gd name="connsiteY23" fmla="*/ 378619 h 598128"/>
              <a:gd name="connsiteX24" fmla="*/ 484957 w 598797"/>
              <a:gd name="connsiteY24" fmla="*/ 362810 h 598128"/>
              <a:gd name="connsiteX25" fmla="*/ 14961 w 598797"/>
              <a:gd name="connsiteY25" fmla="*/ 357037 h 598128"/>
              <a:gd name="connsiteX26" fmla="*/ 25755 w 598797"/>
              <a:gd name="connsiteY26" fmla="*/ 363864 h 598128"/>
              <a:gd name="connsiteX27" fmla="*/ 299578 w 598797"/>
              <a:gd name="connsiteY27" fmla="*/ 580163 h 598128"/>
              <a:gd name="connsiteX28" fmla="*/ 573042 w 598797"/>
              <a:gd name="connsiteY28" fmla="*/ 363864 h 598128"/>
              <a:gd name="connsiteX29" fmla="*/ 584196 w 598797"/>
              <a:gd name="connsiteY29" fmla="*/ 357037 h 598128"/>
              <a:gd name="connsiteX30" fmla="*/ 591033 w 598797"/>
              <a:gd name="connsiteY30" fmla="*/ 368176 h 598128"/>
              <a:gd name="connsiteX31" fmla="*/ 299578 w 598797"/>
              <a:gd name="connsiteY31" fmla="*/ 598128 h 598128"/>
              <a:gd name="connsiteX32" fmla="*/ 8124 w 598797"/>
              <a:gd name="connsiteY32" fmla="*/ 368176 h 598128"/>
              <a:gd name="connsiteX33" fmla="*/ 14961 w 598797"/>
              <a:gd name="connsiteY33" fmla="*/ 357037 h 598128"/>
              <a:gd name="connsiteX34" fmla="*/ 484957 w 598797"/>
              <a:gd name="connsiteY34" fmla="*/ 344487 h 598128"/>
              <a:gd name="connsiteX35" fmla="*/ 519088 w 598797"/>
              <a:gd name="connsiteY35" fmla="*/ 378619 h 598128"/>
              <a:gd name="connsiteX36" fmla="*/ 484957 w 598797"/>
              <a:gd name="connsiteY36" fmla="*/ 412391 h 598128"/>
              <a:gd name="connsiteX37" fmla="*/ 451185 w 598797"/>
              <a:gd name="connsiteY37" fmla="*/ 378619 h 598128"/>
              <a:gd name="connsiteX38" fmla="*/ 484957 w 598797"/>
              <a:gd name="connsiteY38" fmla="*/ 344487 h 598128"/>
              <a:gd name="connsiteX39" fmla="*/ 247760 w 598797"/>
              <a:gd name="connsiteY39" fmla="*/ 161356 h 598128"/>
              <a:gd name="connsiteX40" fmla="*/ 220052 w 598797"/>
              <a:gd name="connsiteY40" fmla="*/ 362812 h 598128"/>
              <a:gd name="connsiteX41" fmla="*/ 332324 w 598797"/>
              <a:gd name="connsiteY41" fmla="*/ 304534 h 598128"/>
              <a:gd name="connsiteX42" fmla="*/ 336283 w 598797"/>
              <a:gd name="connsiteY42" fmla="*/ 303814 h 598128"/>
              <a:gd name="connsiteX43" fmla="*/ 340601 w 598797"/>
              <a:gd name="connsiteY43" fmla="*/ 304534 h 598128"/>
              <a:gd name="connsiteX44" fmla="*/ 345639 w 598797"/>
              <a:gd name="connsiteY44" fmla="*/ 311369 h 598128"/>
              <a:gd name="connsiteX45" fmla="*/ 365070 w 598797"/>
              <a:gd name="connsiteY45" fmla="*/ 438358 h 598128"/>
              <a:gd name="connsiteX46" fmla="*/ 393498 w 598797"/>
              <a:gd name="connsiteY46" fmla="*/ 238341 h 598128"/>
              <a:gd name="connsiteX47" fmla="*/ 281586 w 598797"/>
              <a:gd name="connsiteY47" fmla="*/ 296619 h 598128"/>
              <a:gd name="connsiteX48" fmla="*/ 273669 w 598797"/>
              <a:gd name="connsiteY48" fmla="*/ 296619 h 598128"/>
              <a:gd name="connsiteX49" fmla="*/ 268631 w 598797"/>
              <a:gd name="connsiteY49" fmla="*/ 289784 h 598128"/>
              <a:gd name="connsiteX50" fmla="*/ 247041 w 598797"/>
              <a:gd name="connsiteY50" fmla="*/ 90487 h 598128"/>
              <a:gd name="connsiteX51" fmla="*/ 256037 w 598797"/>
              <a:gd name="connsiteY51" fmla="*/ 98041 h 598128"/>
              <a:gd name="connsiteX52" fmla="*/ 284465 w 598797"/>
              <a:gd name="connsiteY52" fmla="*/ 274675 h 598128"/>
              <a:gd name="connsiteX53" fmla="*/ 401055 w 598797"/>
              <a:gd name="connsiteY53" fmla="*/ 213879 h 598128"/>
              <a:gd name="connsiteX54" fmla="*/ 410411 w 598797"/>
              <a:gd name="connsiteY54" fmla="*/ 214598 h 598128"/>
              <a:gd name="connsiteX55" fmla="*/ 414009 w 598797"/>
              <a:gd name="connsiteY55" fmla="*/ 223232 h 598128"/>
              <a:gd name="connsiteX56" fmla="*/ 403574 w 598797"/>
              <a:gd name="connsiteY56" fmla="*/ 297699 h 598128"/>
              <a:gd name="connsiteX57" fmla="*/ 488858 w 598797"/>
              <a:gd name="connsiteY57" fmla="*/ 268200 h 598128"/>
              <a:gd name="connsiteX58" fmla="*/ 496415 w 598797"/>
              <a:gd name="connsiteY58" fmla="*/ 264242 h 598128"/>
              <a:gd name="connsiteX59" fmla="*/ 503971 w 598797"/>
              <a:gd name="connsiteY59" fmla="*/ 268200 h 598128"/>
              <a:gd name="connsiteX60" fmla="*/ 586016 w 598797"/>
              <a:gd name="connsiteY60" fmla="*/ 299497 h 598128"/>
              <a:gd name="connsiteX61" fmla="*/ 597891 w 598797"/>
              <a:gd name="connsiteY61" fmla="*/ 304174 h 598128"/>
              <a:gd name="connsiteX62" fmla="*/ 593573 w 598797"/>
              <a:gd name="connsiteY62" fmla="*/ 316045 h 598128"/>
              <a:gd name="connsiteX63" fmla="*/ 496415 w 598797"/>
              <a:gd name="connsiteY63" fmla="*/ 288705 h 598128"/>
              <a:gd name="connsiteX64" fmla="*/ 430562 w 598797"/>
              <a:gd name="connsiteY64" fmla="*/ 323240 h 598128"/>
              <a:gd name="connsiteX65" fmla="*/ 400695 w 598797"/>
              <a:gd name="connsiteY65" fmla="*/ 316405 h 598128"/>
              <a:gd name="connsiteX66" fmla="*/ 374426 w 598797"/>
              <a:gd name="connsiteY66" fmla="*/ 501673 h 598128"/>
              <a:gd name="connsiteX67" fmla="*/ 365070 w 598797"/>
              <a:gd name="connsiteY67" fmla="*/ 509227 h 598128"/>
              <a:gd name="connsiteX68" fmla="*/ 356434 w 598797"/>
              <a:gd name="connsiteY68" fmla="*/ 501673 h 598128"/>
              <a:gd name="connsiteX69" fmla="*/ 329446 w 598797"/>
              <a:gd name="connsiteY69" fmla="*/ 326478 h 598128"/>
              <a:gd name="connsiteX70" fmla="*/ 213215 w 598797"/>
              <a:gd name="connsiteY70" fmla="*/ 387275 h 598128"/>
              <a:gd name="connsiteX71" fmla="*/ 203859 w 598797"/>
              <a:gd name="connsiteY71" fmla="*/ 386555 h 598128"/>
              <a:gd name="connsiteX72" fmla="*/ 199901 w 598797"/>
              <a:gd name="connsiteY72" fmla="*/ 377921 h 598128"/>
              <a:gd name="connsiteX73" fmla="*/ 209257 w 598797"/>
              <a:gd name="connsiteY73" fmla="*/ 311009 h 598128"/>
              <a:gd name="connsiteX74" fmla="*/ 168234 w 598797"/>
              <a:gd name="connsiteY74" fmla="*/ 323240 h 598128"/>
              <a:gd name="connsiteX75" fmla="*/ 162117 w 598797"/>
              <a:gd name="connsiteY75" fmla="*/ 322881 h 598128"/>
              <a:gd name="connsiteX76" fmla="*/ 102382 w 598797"/>
              <a:gd name="connsiteY76" fmla="*/ 288705 h 598128"/>
              <a:gd name="connsiteX77" fmla="*/ 5224 w 598797"/>
              <a:gd name="connsiteY77" fmla="*/ 315686 h 598128"/>
              <a:gd name="connsiteX78" fmla="*/ 906 w 598797"/>
              <a:gd name="connsiteY78" fmla="*/ 303814 h 598128"/>
              <a:gd name="connsiteX79" fmla="*/ 12781 w 598797"/>
              <a:gd name="connsiteY79" fmla="*/ 299497 h 598128"/>
              <a:gd name="connsiteX80" fmla="*/ 95186 w 598797"/>
              <a:gd name="connsiteY80" fmla="*/ 268200 h 598128"/>
              <a:gd name="connsiteX81" fmla="*/ 109939 w 598797"/>
              <a:gd name="connsiteY81" fmla="*/ 268200 h 598128"/>
              <a:gd name="connsiteX82" fmla="*/ 163556 w 598797"/>
              <a:gd name="connsiteY82" fmla="*/ 304893 h 598128"/>
              <a:gd name="connsiteX83" fmla="*/ 212495 w 598797"/>
              <a:gd name="connsiteY83" fmla="*/ 284748 h 598128"/>
              <a:gd name="connsiteX84" fmla="*/ 238045 w 598797"/>
              <a:gd name="connsiteY84" fmla="*/ 98401 h 598128"/>
              <a:gd name="connsiteX85" fmla="*/ 247041 w 598797"/>
              <a:gd name="connsiteY85" fmla="*/ 90487 h 598128"/>
              <a:gd name="connsiteX86" fmla="*/ 300372 w 598797"/>
              <a:gd name="connsiteY86" fmla="*/ 0 h 598128"/>
              <a:gd name="connsiteX87" fmla="*/ 596154 w 598797"/>
              <a:gd name="connsiteY87" fmla="*/ 250423 h 598128"/>
              <a:gd name="connsiteX88" fmla="*/ 588589 w 598797"/>
              <a:gd name="connsiteY88" fmla="*/ 260498 h 598128"/>
              <a:gd name="connsiteX89" fmla="*/ 578141 w 598797"/>
              <a:gd name="connsiteY89" fmla="*/ 253302 h 598128"/>
              <a:gd name="connsiteX90" fmla="*/ 300372 w 598797"/>
              <a:gd name="connsiteY90" fmla="*/ 18350 h 598128"/>
              <a:gd name="connsiteX91" fmla="*/ 22604 w 598797"/>
              <a:gd name="connsiteY91" fmla="*/ 253302 h 598128"/>
              <a:gd name="connsiteX92" fmla="*/ 13597 w 598797"/>
              <a:gd name="connsiteY92" fmla="*/ 260857 h 598128"/>
              <a:gd name="connsiteX93" fmla="*/ 12156 w 598797"/>
              <a:gd name="connsiteY93" fmla="*/ 260498 h 598128"/>
              <a:gd name="connsiteX94" fmla="*/ 4591 w 598797"/>
              <a:gd name="connsiteY94" fmla="*/ 250423 h 598128"/>
              <a:gd name="connsiteX95" fmla="*/ 300372 w 598797"/>
              <a:gd name="connsiteY95"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98797" h="598128">
                <a:moveTo>
                  <a:pt x="259531" y="478339"/>
                </a:moveTo>
                <a:cubicBezTo>
                  <a:pt x="250909" y="478339"/>
                  <a:pt x="243723" y="485524"/>
                  <a:pt x="243723" y="494147"/>
                </a:cubicBezTo>
                <a:cubicBezTo>
                  <a:pt x="243723" y="503129"/>
                  <a:pt x="250909" y="509955"/>
                  <a:pt x="259531" y="509955"/>
                </a:cubicBezTo>
                <a:cubicBezTo>
                  <a:pt x="268154" y="509955"/>
                  <a:pt x="275340" y="503129"/>
                  <a:pt x="275340" y="494147"/>
                </a:cubicBezTo>
                <a:cubicBezTo>
                  <a:pt x="275340" y="485524"/>
                  <a:pt x="268154" y="478339"/>
                  <a:pt x="259531" y="478339"/>
                </a:cubicBezTo>
                <a:close/>
                <a:moveTo>
                  <a:pt x="259531" y="460375"/>
                </a:moveTo>
                <a:cubicBezTo>
                  <a:pt x="278214" y="460375"/>
                  <a:pt x="293662" y="475465"/>
                  <a:pt x="293662" y="494147"/>
                </a:cubicBezTo>
                <a:cubicBezTo>
                  <a:pt x="293662" y="513188"/>
                  <a:pt x="278214" y="528278"/>
                  <a:pt x="259531" y="528278"/>
                </a:cubicBezTo>
                <a:cubicBezTo>
                  <a:pt x="240849" y="528278"/>
                  <a:pt x="225760" y="513188"/>
                  <a:pt x="225760" y="494147"/>
                </a:cubicBezTo>
                <a:cubicBezTo>
                  <a:pt x="225760" y="475465"/>
                  <a:pt x="240849" y="460375"/>
                  <a:pt x="259531" y="460375"/>
                </a:cubicBezTo>
                <a:close/>
                <a:moveTo>
                  <a:pt x="132531" y="414839"/>
                </a:moveTo>
                <a:cubicBezTo>
                  <a:pt x="123909" y="414839"/>
                  <a:pt x="116723" y="421665"/>
                  <a:pt x="116723" y="430647"/>
                </a:cubicBezTo>
                <a:cubicBezTo>
                  <a:pt x="116723" y="439269"/>
                  <a:pt x="123909" y="446455"/>
                  <a:pt x="132531" y="446455"/>
                </a:cubicBezTo>
                <a:cubicBezTo>
                  <a:pt x="141154" y="446455"/>
                  <a:pt x="148340" y="439269"/>
                  <a:pt x="148340" y="430647"/>
                </a:cubicBezTo>
                <a:cubicBezTo>
                  <a:pt x="148340" y="421665"/>
                  <a:pt x="141154" y="414839"/>
                  <a:pt x="132531" y="414839"/>
                </a:cubicBezTo>
                <a:close/>
                <a:moveTo>
                  <a:pt x="132531" y="396875"/>
                </a:moveTo>
                <a:cubicBezTo>
                  <a:pt x="151214" y="396875"/>
                  <a:pt x="166662" y="411965"/>
                  <a:pt x="166662" y="430647"/>
                </a:cubicBezTo>
                <a:cubicBezTo>
                  <a:pt x="166662" y="449329"/>
                  <a:pt x="151214" y="464778"/>
                  <a:pt x="132531" y="464778"/>
                </a:cubicBezTo>
                <a:cubicBezTo>
                  <a:pt x="113849" y="464778"/>
                  <a:pt x="98760" y="449329"/>
                  <a:pt x="98760" y="430647"/>
                </a:cubicBezTo>
                <a:cubicBezTo>
                  <a:pt x="98760" y="411965"/>
                  <a:pt x="113849" y="396875"/>
                  <a:pt x="132531" y="396875"/>
                </a:cubicBezTo>
                <a:close/>
                <a:moveTo>
                  <a:pt x="484957" y="362810"/>
                </a:moveTo>
                <a:cubicBezTo>
                  <a:pt x="476334" y="362810"/>
                  <a:pt x="469149" y="369996"/>
                  <a:pt x="469149" y="378619"/>
                </a:cubicBezTo>
                <a:cubicBezTo>
                  <a:pt x="469149" y="387241"/>
                  <a:pt x="476334" y="394427"/>
                  <a:pt x="484957" y="394427"/>
                </a:cubicBezTo>
                <a:cubicBezTo>
                  <a:pt x="493580" y="394427"/>
                  <a:pt x="500765" y="387241"/>
                  <a:pt x="500765" y="378619"/>
                </a:cubicBezTo>
                <a:cubicBezTo>
                  <a:pt x="500765" y="369996"/>
                  <a:pt x="493580" y="362810"/>
                  <a:pt x="484957" y="362810"/>
                </a:cubicBezTo>
                <a:close/>
                <a:moveTo>
                  <a:pt x="14961" y="357037"/>
                </a:moveTo>
                <a:cubicBezTo>
                  <a:pt x="19638" y="355600"/>
                  <a:pt x="24676" y="358834"/>
                  <a:pt x="25755" y="363864"/>
                </a:cubicBezTo>
                <a:cubicBezTo>
                  <a:pt x="55620" y="491056"/>
                  <a:pt x="168244" y="580163"/>
                  <a:pt x="299578" y="580163"/>
                </a:cubicBezTo>
                <a:cubicBezTo>
                  <a:pt x="430553" y="580163"/>
                  <a:pt x="543177" y="491056"/>
                  <a:pt x="573042" y="363864"/>
                </a:cubicBezTo>
                <a:cubicBezTo>
                  <a:pt x="574481" y="358834"/>
                  <a:pt x="579159" y="355600"/>
                  <a:pt x="584196" y="357037"/>
                </a:cubicBezTo>
                <a:cubicBezTo>
                  <a:pt x="588874" y="358115"/>
                  <a:pt x="592112" y="362786"/>
                  <a:pt x="591033" y="368176"/>
                </a:cubicBezTo>
                <a:cubicBezTo>
                  <a:pt x="559009" y="503632"/>
                  <a:pt x="439188" y="598128"/>
                  <a:pt x="299578" y="598128"/>
                </a:cubicBezTo>
                <a:cubicBezTo>
                  <a:pt x="159968" y="598128"/>
                  <a:pt x="40148" y="503632"/>
                  <a:pt x="8124" y="368176"/>
                </a:cubicBezTo>
                <a:cubicBezTo>
                  <a:pt x="6685" y="362786"/>
                  <a:pt x="9923" y="358115"/>
                  <a:pt x="14961" y="357037"/>
                </a:cubicBezTo>
                <a:close/>
                <a:moveTo>
                  <a:pt x="484957" y="344487"/>
                </a:moveTo>
                <a:cubicBezTo>
                  <a:pt x="503639" y="344487"/>
                  <a:pt x="519088" y="359936"/>
                  <a:pt x="519088" y="378619"/>
                </a:cubicBezTo>
                <a:cubicBezTo>
                  <a:pt x="519088" y="397301"/>
                  <a:pt x="503639" y="412391"/>
                  <a:pt x="484957" y="412391"/>
                </a:cubicBezTo>
                <a:cubicBezTo>
                  <a:pt x="466275" y="412391"/>
                  <a:pt x="451185" y="397301"/>
                  <a:pt x="451185" y="378619"/>
                </a:cubicBezTo>
                <a:cubicBezTo>
                  <a:pt x="451185" y="359936"/>
                  <a:pt x="466275" y="344487"/>
                  <a:pt x="484957" y="344487"/>
                </a:cubicBezTo>
                <a:close/>
                <a:moveTo>
                  <a:pt x="247760" y="161356"/>
                </a:moveTo>
                <a:lnTo>
                  <a:pt x="220052" y="362812"/>
                </a:lnTo>
                <a:lnTo>
                  <a:pt x="332324" y="304534"/>
                </a:lnTo>
                <a:cubicBezTo>
                  <a:pt x="333764" y="304174"/>
                  <a:pt x="334843" y="303814"/>
                  <a:pt x="336283" y="303814"/>
                </a:cubicBezTo>
                <a:cubicBezTo>
                  <a:pt x="338082" y="303814"/>
                  <a:pt x="339521" y="304174"/>
                  <a:pt x="340601" y="304534"/>
                </a:cubicBezTo>
                <a:cubicBezTo>
                  <a:pt x="343120" y="305973"/>
                  <a:pt x="345279" y="308491"/>
                  <a:pt x="345639" y="311369"/>
                </a:cubicBezTo>
                <a:lnTo>
                  <a:pt x="365070" y="438358"/>
                </a:lnTo>
                <a:lnTo>
                  <a:pt x="393498" y="238341"/>
                </a:lnTo>
                <a:lnTo>
                  <a:pt x="281586" y="296619"/>
                </a:lnTo>
                <a:cubicBezTo>
                  <a:pt x="279067" y="297699"/>
                  <a:pt x="276188" y="297699"/>
                  <a:pt x="273669" y="296619"/>
                </a:cubicBezTo>
                <a:cubicBezTo>
                  <a:pt x="270791" y="295180"/>
                  <a:pt x="268991" y="292662"/>
                  <a:pt x="268631" y="289784"/>
                </a:cubicBezTo>
                <a:close/>
                <a:moveTo>
                  <a:pt x="247041" y="90487"/>
                </a:moveTo>
                <a:cubicBezTo>
                  <a:pt x="251359" y="90487"/>
                  <a:pt x="255677" y="93725"/>
                  <a:pt x="256037" y="98041"/>
                </a:cubicBezTo>
                <a:lnTo>
                  <a:pt x="284465" y="274675"/>
                </a:lnTo>
                <a:lnTo>
                  <a:pt x="401055" y="213879"/>
                </a:lnTo>
                <a:cubicBezTo>
                  <a:pt x="403934" y="212080"/>
                  <a:pt x="407532" y="212440"/>
                  <a:pt x="410411" y="214598"/>
                </a:cubicBezTo>
                <a:cubicBezTo>
                  <a:pt x="413290" y="216397"/>
                  <a:pt x="414369" y="219634"/>
                  <a:pt x="414009" y="223232"/>
                </a:cubicBezTo>
                <a:lnTo>
                  <a:pt x="403574" y="297699"/>
                </a:lnTo>
                <a:cubicBezTo>
                  <a:pt x="432721" y="313887"/>
                  <a:pt x="465828" y="302735"/>
                  <a:pt x="488858" y="268200"/>
                </a:cubicBezTo>
                <a:cubicBezTo>
                  <a:pt x="490657" y="265681"/>
                  <a:pt x="493176" y="264242"/>
                  <a:pt x="496415" y="264242"/>
                </a:cubicBezTo>
                <a:cubicBezTo>
                  <a:pt x="499293" y="264242"/>
                  <a:pt x="502172" y="265681"/>
                  <a:pt x="503971" y="268200"/>
                </a:cubicBezTo>
                <a:cubicBezTo>
                  <a:pt x="525922" y="300936"/>
                  <a:pt x="557229" y="312808"/>
                  <a:pt x="586016" y="299497"/>
                </a:cubicBezTo>
                <a:cubicBezTo>
                  <a:pt x="590335" y="297339"/>
                  <a:pt x="595732" y="299497"/>
                  <a:pt x="597891" y="304174"/>
                </a:cubicBezTo>
                <a:cubicBezTo>
                  <a:pt x="600050" y="308491"/>
                  <a:pt x="598251" y="313887"/>
                  <a:pt x="593573" y="316045"/>
                </a:cubicBezTo>
                <a:cubicBezTo>
                  <a:pt x="560107" y="331874"/>
                  <a:pt x="523043" y="321082"/>
                  <a:pt x="496415" y="288705"/>
                </a:cubicBezTo>
                <a:cubicBezTo>
                  <a:pt x="477703" y="311369"/>
                  <a:pt x="454313" y="323240"/>
                  <a:pt x="430562" y="323240"/>
                </a:cubicBezTo>
                <a:cubicBezTo>
                  <a:pt x="420487" y="323240"/>
                  <a:pt x="410411" y="321082"/>
                  <a:pt x="400695" y="316405"/>
                </a:cubicBezTo>
                <a:lnTo>
                  <a:pt x="374426" y="501673"/>
                </a:lnTo>
                <a:cubicBezTo>
                  <a:pt x="373347" y="505990"/>
                  <a:pt x="369748" y="509227"/>
                  <a:pt x="365070" y="509227"/>
                </a:cubicBezTo>
                <a:cubicBezTo>
                  <a:pt x="360752" y="509227"/>
                  <a:pt x="357154" y="505990"/>
                  <a:pt x="356434" y="501673"/>
                </a:cubicBezTo>
                <a:lnTo>
                  <a:pt x="329446" y="326478"/>
                </a:lnTo>
                <a:lnTo>
                  <a:pt x="213215" y="387275"/>
                </a:lnTo>
                <a:cubicBezTo>
                  <a:pt x="209977" y="388714"/>
                  <a:pt x="206378" y="388714"/>
                  <a:pt x="203859" y="386555"/>
                </a:cubicBezTo>
                <a:cubicBezTo>
                  <a:pt x="200980" y="384756"/>
                  <a:pt x="199541" y="381519"/>
                  <a:pt x="199901" y="377921"/>
                </a:cubicBezTo>
                <a:lnTo>
                  <a:pt x="209257" y="311009"/>
                </a:lnTo>
                <a:cubicBezTo>
                  <a:pt x="196302" y="318923"/>
                  <a:pt x="182268" y="323240"/>
                  <a:pt x="168234" y="323240"/>
                </a:cubicBezTo>
                <a:cubicBezTo>
                  <a:pt x="166075" y="323240"/>
                  <a:pt x="163916" y="322881"/>
                  <a:pt x="162117" y="322881"/>
                </a:cubicBezTo>
                <a:cubicBezTo>
                  <a:pt x="139807" y="321082"/>
                  <a:pt x="119295" y="308851"/>
                  <a:pt x="102382" y="288705"/>
                </a:cubicBezTo>
                <a:cubicBezTo>
                  <a:pt x="76114" y="321082"/>
                  <a:pt x="39050" y="331874"/>
                  <a:pt x="5224" y="315686"/>
                </a:cubicBezTo>
                <a:cubicBezTo>
                  <a:pt x="546" y="313887"/>
                  <a:pt x="-1253" y="308491"/>
                  <a:pt x="906" y="303814"/>
                </a:cubicBezTo>
                <a:cubicBezTo>
                  <a:pt x="3065" y="299497"/>
                  <a:pt x="8463" y="297339"/>
                  <a:pt x="12781" y="299497"/>
                </a:cubicBezTo>
                <a:cubicBezTo>
                  <a:pt x="41568" y="313167"/>
                  <a:pt x="73235" y="300936"/>
                  <a:pt x="95186" y="268200"/>
                </a:cubicBezTo>
                <a:cubicBezTo>
                  <a:pt x="98424" y="263163"/>
                  <a:pt x="106701" y="263163"/>
                  <a:pt x="109939" y="268200"/>
                </a:cubicBezTo>
                <a:cubicBezTo>
                  <a:pt x="124693" y="290144"/>
                  <a:pt x="143765" y="303095"/>
                  <a:pt x="163556" y="304893"/>
                </a:cubicBezTo>
                <a:cubicBezTo>
                  <a:pt x="180829" y="306332"/>
                  <a:pt x="198102" y="299138"/>
                  <a:pt x="212495" y="284748"/>
                </a:cubicBezTo>
                <a:lnTo>
                  <a:pt x="238045" y="98401"/>
                </a:lnTo>
                <a:cubicBezTo>
                  <a:pt x="238764" y="93725"/>
                  <a:pt x="242723" y="90487"/>
                  <a:pt x="247041" y="90487"/>
                </a:cubicBezTo>
                <a:close/>
                <a:moveTo>
                  <a:pt x="300372" y="0"/>
                </a:moveTo>
                <a:cubicBezTo>
                  <a:pt x="447723" y="0"/>
                  <a:pt x="572016" y="105422"/>
                  <a:pt x="596154" y="250423"/>
                </a:cubicBezTo>
                <a:cubicBezTo>
                  <a:pt x="596875" y="255101"/>
                  <a:pt x="593633" y="259778"/>
                  <a:pt x="588589" y="260498"/>
                </a:cubicBezTo>
                <a:cubicBezTo>
                  <a:pt x="583545" y="261577"/>
                  <a:pt x="578861" y="257979"/>
                  <a:pt x="578141" y="253302"/>
                </a:cubicBezTo>
                <a:cubicBezTo>
                  <a:pt x="555444" y="116936"/>
                  <a:pt x="438716" y="18350"/>
                  <a:pt x="300372" y="18350"/>
                </a:cubicBezTo>
                <a:cubicBezTo>
                  <a:pt x="162029" y="18350"/>
                  <a:pt x="44941" y="116936"/>
                  <a:pt x="22604" y="253302"/>
                </a:cubicBezTo>
                <a:cubicBezTo>
                  <a:pt x="21884" y="257619"/>
                  <a:pt x="17921" y="260857"/>
                  <a:pt x="13597" y="260857"/>
                </a:cubicBezTo>
                <a:cubicBezTo>
                  <a:pt x="12877" y="260857"/>
                  <a:pt x="12517" y="260498"/>
                  <a:pt x="12156" y="260498"/>
                </a:cubicBezTo>
                <a:cubicBezTo>
                  <a:pt x="7112" y="259778"/>
                  <a:pt x="3510" y="255101"/>
                  <a:pt x="4591" y="250423"/>
                </a:cubicBezTo>
                <a:cubicBezTo>
                  <a:pt x="28729" y="105422"/>
                  <a:pt x="153022" y="0"/>
                  <a:pt x="300372"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89" name="Freeform 88">
            <a:extLst>
              <a:ext uri="{FF2B5EF4-FFF2-40B4-BE49-F238E27FC236}">
                <a16:creationId xmlns:a16="http://schemas.microsoft.com/office/drawing/2014/main" id="{230EF515-EB1A-DD42-922E-67D112FC3C86}"/>
              </a:ext>
            </a:extLst>
          </p:cNvPr>
          <p:cNvSpPr>
            <a:spLocks noChangeArrowheads="1"/>
          </p:cNvSpPr>
          <p:nvPr/>
        </p:nvSpPr>
        <p:spPr bwMode="auto">
          <a:xfrm>
            <a:off x="6066797" y="6841808"/>
            <a:ext cx="508282" cy="698814"/>
          </a:xfrm>
          <a:custGeom>
            <a:avLst/>
            <a:gdLst>
              <a:gd name="connsiteX0" fmla="*/ 99468 w 436202"/>
              <a:gd name="connsiteY0" fmla="*/ 446088 h 599715"/>
              <a:gd name="connsiteX1" fmla="*/ 335146 w 436202"/>
              <a:gd name="connsiteY1" fmla="*/ 446088 h 599715"/>
              <a:gd name="connsiteX2" fmla="*/ 344128 w 436202"/>
              <a:gd name="connsiteY2" fmla="*/ 455613 h 599715"/>
              <a:gd name="connsiteX3" fmla="*/ 335146 w 436202"/>
              <a:gd name="connsiteY3" fmla="*/ 464772 h 599715"/>
              <a:gd name="connsiteX4" fmla="*/ 99468 w 436202"/>
              <a:gd name="connsiteY4" fmla="*/ 464772 h 599715"/>
              <a:gd name="connsiteX5" fmla="*/ 90487 w 436202"/>
              <a:gd name="connsiteY5" fmla="*/ 455613 h 599715"/>
              <a:gd name="connsiteX6" fmla="*/ 99468 w 436202"/>
              <a:gd name="connsiteY6" fmla="*/ 446088 h 599715"/>
              <a:gd name="connsiteX7" fmla="*/ 99468 w 436202"/>
              <a:gd name="connsiteY7" fmla="*/ 366713 h 599715"/>
              <a:gd name="connsiteX8" fmla="*/ 335146 w 436202"/>
              <a:gd name="connsiteY8" fmla="*/ 366713 h 599715"/>
              <a:gd name="connsiteX9" fmla="*/ 344128 w 436202"/>
              <a:gd name="connsiteY9" fmla="*/ 376051 h 599715"/>
              <a:gd name="connsiteX10" fmla="*/ 335146 w 436202"/>
              <a:gd name="connsiteY10" fmla="*/ 385390 h 599715"/>
              <a:gd name="connsiteX11" fmla="*/ 99468 w 436202"/>
              <a:gd name="connsiteY11" fmla="*/ 385390 h 599715"/>
              <a:gd name="connsiteX12" fmla="*/ 90487 w 436202"/>
              <a:gd name="connsiteY12" fmla="*/ 376051 h 599715"/>
              <a:gd name="connsiteX13" fmla="*/ 99468 w 436202"/>
              <a:gd name="connsiteY13" fmla="*/ 366713 h 599715"/>
              <a:gd name="connsiteX14" fmla="*/ 207813 w 436202"/>
              <a:gd name="connsiteY14" fmla="*/ 285750 h 599715"/>
              <a:gd name="connsiteX15" fmla="*/ 335111 w 436202"/>
              <a:gd name="connsiteY15" fmla="*/ 285750 h 599715"/>
              <a:gd name="connsiteX16" fmla="*/ 344127 w 436202"/>
              <a:gd name="connsiteY16" fmla="*/ 295088 h 599715"/>
              <a:gd name="connsiteX17" fmla="*/ 335111 w 436202"/>
              <a:gd name="connsiteY17" fmla="*/ 304427 h 599715"/>
              <a:gd name="connsiteX18" fmla="*/ 207813 w 436202"/>
              <a:gd name="connsiteY18" fmla="*/ 304427 h 599715"/>
              <a:gd name="connsiteX19" fmla="*/ 198437 w 436202"/>
              <a:gd name="connsiteY19" fmla="*/ 295088 h 599715"/>
              <a:gd name="connsiteX20" fmla="*/ 207813 w 436202"/>
              <a:gd name="connsiteY20" fmla="*/ 285750 h 599715"/>
              <a:gd name="connsiteX21" fmla="*/ 362632 w 436202"/>
              <a:gd name="connsiteY21" fmla="*/ 226348 h 599715"/>
              <a:gd name="connsiteX22" fmla="*/ 71983 w 436202"/>
              <a:gd name="connsiteY22" fmla="*/ 301450 h 599715"/>
              <a:gd name="connsiteX23" fmla="*/ 71983 w 436202"/>
              <a:gd name="connsiteY23" fmla="*/ 524240 h 599715"/>
              <a:gd name="connsiteX24" fmla="*/ 362632 w 436202"/>
              <a:gd name="connsiteY24" fmla="*/ 524240 h 599715"/>
              <a:gd name="connsiteX25" fmla="*/ 369475 w 436202"/>
              <a:gd name="connsiteY25" fmla="*/ 205507 h 599715"/>
              <a:gd name="connsiteX26" fmla="*/ 377399 w 436202"/>
              <a:gd name="connsiteY26" fmla="*/ 207303 h 599715"/>
              <a:gd name="connsiteX27" fmla="*/ 380640 w 436202"/>
              <a:gd name="connsiteY27" fmla="*/ 214490 h 599715"/>
              <a:gd name="connsiteX28" fmla="*/ 380640 w 436202"/>
              <a:gd name="connsiteY28" fmla="*/ 533223 h 599715"/>
              <a:gd name="connsiteX29" fmla="*/ 371636 w 436202"/>
              <a:gd name="connsiteY29" fmla="*/ 542566 h 599715"/>
              <a:gd name="connsiteX30" fmla="*/ 62979 w 436202"/>
              <a:gd name="connsiteY30" fmla="*/ 542566 h 599715"/>
              <a:gd name="connsiteX31" fmla="*/ 53975 w 436202"/>
              <a:gd name="connsiteY31" fmla="*/ 533223 h 599715"/>
              <a:gd name="connsiteX32" fmla="*/ 53975 w 436202"/>
              <a:gd name="connsiteY32" fmla="*/ 294263 h 599715"/>
              <a:gd name="connsiteX33" fmla="*/ 60818 w 436202"/>
              <a:gd name="connsiteY33" fmla="*/ 285280 h 599715"/>
              <a:gd name="connsiteX34" fmla="*/ 154525 w 436202"/>
              <a:gd name="connsiteY34" fmla="*/ 18020 h 599715"/>
              <a:gd name="connsiteX35" fmla="*/ 136515 w 436202"/>
              <a:gd name="connsiteY35" fmla="*/ 36401 h 599715"/>
              <a:gd name="connsiteX36" fmla="*/ 136515 w 436202"/>
              <a:gd name="connsiteY36" fmla="*/ 72802 h 599715"/>
              <a:gd name="connsiteX37" fmla="*/ 209276 w 436202"/>
              <a:gd name="connsiteY37" fmla="*/ 72802 h 599715"/>
              <a:gd name="connsiteX38" fmla="*/ 218281 w 436202"/>
              <a:gd name="connsiteY38" fmla="*/ 81812 h 599715"/>
              <a:gd name="connsiteX39" fmla="*/ 209276 w 436202"/>
              <a:gd name="connsiteY39" fmla="*/ 90822 h 599715"/>
              <a:gd name="connsiteX40" fmla="*/ 127150 w 436202"/>
              <a:gd name="connsiteY40" fmla="*/ 90822 h 599715"/>
              <a:gd name="connsiteX41" fmla="*/ 45745 w 436202"/>
              <a:gd name="connsiteY41" fmla="*/ 90822 h 599715"/>
              <a:gd name="connsiteX42" fmla="*/ 18370 w 436202"/>
              <a:gd name="connsiteY42" fmla="*/ 118213 h 599715"/>
              <a:gd name="connsiteX43" fmla="*/ 18370 w 436202"/>
              <a:gd name="connsiteY43" fmla="*/ 554304 h 599715"/>
              <a:gd name="connsiteX44" fmla="*/ 45745 w 436202"/>
              <a:gd name="connsiteY44" fmla="*/ 581694 h 599715"/>
              <a:gd name="connsiteX45" fmla="*/ 390457 w 436202"/>
              <a:gd name="connsiteY45" fmla="*/ 581694 h 599715"/>
              <a:gd name="connsiteX46" fmla="*/ 417832 w 436202"/>
              <a:gd name="connsiteY46" fmla="*/ 554304 h 599715"/>
              <a:gd name="connsiteX47" fmla="*/ 417832 w 436202"/>
              <a:gd name="connsiteY47" fmla="*/ 118213 h 599715"/>
              <a:gd name="connsiteX48" fmla="*/ 390457 w 436202"/>
              <a:gd name="connsiteY48" fmla="*/ 90822 h 599715"/>
              <a:gd name="connsiteX49" fmla="*/ 309052 w 436202"/>
              <a:gd name="connsiteY49" fmla="*/ 90822 h 599715"/>
              <a:gd name="connsiteX50" fmla="*/ 281676 w 436202"/>
              <a:gd name="connsiteY50" fmla="*/ 90822 h 599715"/>
              <a:gd name="connsiteX51" fmla="*/ 272671 w 436202"/>
              <a:gd name="connsiteY51" fmla="*/ 81812 h 599715"/>
              <a:gd name="connsiteX52" fmla="*/ 281676 w 436202"/>
              <a:gd name="connsiteY52" fmla="*/ 72802 h 599715"/>
              <a:gd name="connsiteX53" fmla="*/ 300047 w 436202"/>
              <a:gd name="connsiteY53" fmla="*/ 72802 h 599715"/>
              <a:gd name="connsiteX54" fmla="*/ 300047 w 436202"/>
              <a:gd name="connsiteY54" fmla="*/ 36401 h 599715"/>
              <a:gd name="connsiteX55" fmla="*/ 281676 w 436202"/>
              <a:gd name="connsiteY55" fmla="*/ 18020 h 599715"/>
              <a:gd name="connsiteX56" fmla="*/ 154525 w 436202"/>
              <a:gd name="connsiteY56" fmla="*/ 0 h 599715"/>
              <a:gd name="connsiteX57" fmla="*/ 281676 w 436202"/>
              <a:gd name="connsiteY57" fmla="*/ 0 h 599715"/>
              <a:gd name="connsiteX58" fmla="*/ 318057 w 436202"/>
              <a:gd name="connsiteY58" fmla="*/ 36401 h 599715"/>
              <a:gd name="connsiteX59" fmla="*/ 318057 w 436202"/>
              <a:gd name="connsiteY59" fmla="*/ 72802 h 599715"/>
              <a:gd name="connsiteX60" fmla="*/ 390457 w 436202"/>
              <a:gd name="connsiteY60" fmla="*/ 72802 h 599715"/>
              <a:gd name="connsiteX61" fmla="*/ 436202 w 436202"/>
              <a:gd name="connsiteY61" fmla="*/ 118213 h 599715"/>
              <a:gd name="connsiteX62" fmla="*/ 436202 w 436202"/>
              <a:gd name="connsiteY62" fmla="*/ 554304 h 599715"/>
              <a:gd name="connsiteX63" fmla="*/ 390457 w 436202"/>
              <a:gd name="connsiteY63" fmla="*/ 599715 h 599715"/>
              <a:gd name="connsiteX64" fmla="*/ 45745 w 436202"/>
              <a:gd name="connsiteY64" fmla="*/ 599715 h 599715"/>
              <a:gd name="connsiteX65" fmla="*/ 0 w 436202"/>
              <a:gd name="connsiteY65" fmla="*/ 554304 h 599715"/>
              <a:gd name="connsiteX66" fmla="*/ 0 w 436202"/>
              <a:gd name="connsiteY66" fmla="*/ 118213 h 599715"/>
              <a:gd name="connsiteX67" fmla="*/ 45745 w 436202"/>
              <a:gd name="connsiteY67" fmla="*/ 72802 h 599715"/>
              <a:gd name="connsiteX68" fmla="*/ 118145 w 436202"/>
              <a:gd name="connsiteY68" fmla="*/ 72802 h 599715"/>
              <a:gd name="connsiteX69" fmla="*/ 118145 w 436202"/>
              <a:gd name="connsiteY69" fmla="*/ 36401 h 599715"/>
              <a:gd name="connsiteX70" fmla="*/ 154525 w 436202"/>
              <a:gd name="connsiteY7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36202" h="599715">
                <a:moveTo>
                  <a:pt x="99468" y="446088"/>
                </a:moveTo>
                <a:lnTo>
                  <a:pt x="335146" y="446088"/>
                </a:lnTo>
                <a:cubicBezTo>
                  <a:pt x="339817" y="446088"/>
                  <a:pt x="344128" y="450484"/>
                  <a:pt x="344128" y="455613"/>
                </a:cubicBezTo>
                <a:cubicBezTo>
                  <a:pt x="344128" y="460742"/>
                  <a:pt x="339817" y="464772"/>
                  <a:pt x="335146" y="464772"/>
                </a:cubicBezTo>
                <a:lnTo>
                  <a:pt x="99468" y="464772"/>
                </a:lnTo>
                <a:cubicBezTo>
                  <a:pt x="94439" y="464772"/>
                  <a:pt x="90487" y="460742"/>
                  <a:pt x="90487" y="455613"/>
                </a:cubicBezTo>
                <a:cubicBezTo>
                  <a:pt x="90487" y="450484"/>
                  <a:pt x="94439" y="446088"/>
                  <a:pt x="99468" y="446088"/>
                </a:cubicBezTo>
                <a:close/>
                <a:moveTo>
                  <a:pt x="99468" y="366713"/>
                </a:moveTo>
                <a:lnTo>
                  <a:pt x="335146" y="366713"/>
                </a:lnTo>
                <a:cubicBezTo>
                  <a:pt x="339817" y="366713"/>
                  <a:pt x="344128" y="370822"/>
                  <a:pt x="344128" y="376051"/>
                </a:cubicBezTo>
                <a:cubicBezTo>
                  <a:pt x="344128" y="381281"/>
                  <a:pt x="339817" y="385390"/>
                  <a:pt x="335146" y="385390"/>
                </a:cubicBezTo>
                <a:lnTo>
                  <a:pt x="99468" y="385390"/>
                </a:lnTo>
                <a:cubicBezTo>
                  <a:pt x="94439" y="385390"/>
                  <a:pt x="90487" y="381281"/>
                  <a:pt x="90487" y="376051"/>
                </a:cubicBezTo>
                <a:cubicBezTo>
                  <a:pt x="90487" y="370822"/>
                  <a:pt x="94439" y="366713"/>
                  <a:pt x="99468" y="366713"/>
                </a:cubicBezTo>
                <a:close/>
                <a:moveTo>
                  <a:pt x="207813" y="285750"/>
                </a:moveTo>
                <a:lnTo>
                  <a:pt x="335111" y="285750"/>
                </a:lnTo>
                <a:cubicBezTo>
                  <a:pt x="339799" y="285750"/>
                  <a:pt x="344127" y="289859"/>
                  <a:pt x="344127" y="295088"/>
                </a:cubicBezTo>
                <a:cubicBezTo>
                  <a:pt x="344127" y="300318"/>
                  <a:pt x="339799" y="304427"/>
                  <a:pt x="335111" y="304427"/>
                </a:cubicBezTo>
                <a:lnTo>
                  <a:pt x="207813" y="304427"/>
                </a:lnTo>
                <a:cubicBezTo>
                  <a:pt x="202404" y="304427"/>
                  <a:pt x="198437" y="300318"/>
                  <a:pt x="198437" y="295088"/>
                </a:cubicBezTo>
                <a:cubicBezTo>
                  <a:pt x="198437" y="289859"/>
                  <a:pt x="202404" y="285750"/>
                  <a:pt x="207813" y="285750"/>
                </a:cubicBezTo>
                <a:close/>
                <a:moveTo>
                  <a:pt x="362632" y="226348"/>
                </a:moveTo>
                <a:lnTo>
                  <a:pt x="71983" y="301450"/>
                </a:lnTo>
                <a:lnTo>
                  <a:pt x="71983" y="524240"/>
                </a:lnTo>
                <a:lnTo>
                  <a:pt x="362632" y="524240"/>
                </a:lnTo>
                <a:close/>
                <a:moveTo>
                  <a:pt x="369475" y="205507"/>
                </a:moveTo>
                <a:cubicBezTo>
                  <a:pt x="372356" y="204788"/>
                  <a:pt x="374878" y="205507"/>
                  <a:pt x="377399" y="207303"/>
                </a:cubicBezTo>
                <a:cubicBezTo>
                  <a:pt x="379560" y="209100"/>
                  <a:pt x="380640" y="211615"/>
                  <a:pt x="380640" y="214490"/>
                </a:cubicBezTo>
                <a:lnTo>
                  <a:pt x="380640" y="533223"/>
                </a:lnTo>
                <a:cubicBezTo>
                  <a:pt x="380640" y="538613"/>
                  <a:pt x="376678" y="542566"/>
                  <a:pt x="371636" y="542566"/>
                </a:cubicBezTo>
                <a:lnTo>
                  <a:pt x="62979" y="542566"/>
                </a:lnTo>
                <a:cubicBezTo>
                  <a:pt x="57937" y="542566"/>
                  <a:pt x="53975" y="538613"/>
                  <a:pt x="53975" y="533223"/>
                </a:cubicBezTo>
                <a:lnTo>
                  <a:pt x="53975" y="294263"/>
                </a:lnTo>
                <a:cubicBezTo>
                  <a:pt x="53975" y="289951"/>
                  <a:pt x="56496" y="286358"/>
                  <a:pt x="60818" y="285280"/>
                </a:cubicBezTo>
                <a:close/>
                <a:moveTo>
                  <a:pt x="154525" y="18020"/>
                </a:moveTo>
                <a:cubicBezTo>
                  <a:pt x="144440" y="18020"/>
                  <a:pt x="136515" y="26309"/>
                  <a:pt x="136515" y="36401"/>
                </a:cubicBezTo>
                <a:lnTo>
                  <a:pt x="136515" y="72802"/>
                </a:lnTo>
                <a:lnTo>
                  <a:pt x="209276" y="72802"/>
                </a:lnTo>
                <a:cubicBezTo>
                  <a:pt x="213959" y="72802"/>
                  <a:pt x="218281" y="76766"/>
                  <a:pt x="218281" y="81812"/>
                </a:cubicBezTo>
                <a:cubicBezTo>
                  <a:pt x="218281" y="86858"/>
                  <a:pt x="213959" y="90822"/>
                  <a:pt x="209276" y="90822"/>
                </a:cubicBezTo>
                <a:lnTo>
                  <a:pt x="127150" y="90822"/>
                </a:lnTo>
                <a:lnTo>
                  <a:pt x="45745" y="90822"/>
                </a:lnTo>
                <a:cubicBezTo>
                  <a:pt x="30617" y="90822"/>
                  <a:pt x="18370" y="103076"/>
                  <a:pt x="18370" y="118213"/>
                </a:cubicBezTo>
                <a:lnTo>
                  <a:pt x="18370" y="554304"/>
                </a:lnTo>
                <a:cubicBezTo>
                  <a:pt x="18370" y="569441"/>
                  <a:pt x="30617" y="581694"/>
                  <a:pt x="45745" y="581694"/>
                </a:cubicBezTo>
                <a:lnTo>
                  <a:pt x="390457" y="581694"/>
                </a:lnTo>
                <a:cubicBezTo>
                  <a:pt x="405585" y="581694"/>
                  <a:pt x="417832" y="569441"/>
                  <a:pt x="417832" y="554304"/>
                </a:cubicBezTo>
                <a:lnTo>
                  <a:pt x="417832" y="118213"/>
                </a:lnTo>
                <a:cubicBezTo>
                  <a:pt x="417832" y="103076"/>
                  <a:pt x="405585" y="90822"/>
                  <a:pt x="390457" y="90822"/>
                </a:cubicBezTo>
                <a:lnTo>
                  <a:pt x="309052" y="90822"/>
                </a:lnTo>
                <a:lnTo>
                  <a:pt x="281676" y="90822"/>
                </a:lnTo>
                <a:cubicBezTo>
                  <a:pt x="276634" y="90822"/>
                  <a:pt x="272671" y="86858"/>
                  <a:pt x="272671" y="81812"/>
                </a:cubicBezTo>
                <a:cubicBezTo>
                  <a:pt x="272671" y="76766"/>
                  <a:pt x="276634" y="72802"/>
                  <a:pt x="281676" y="72802"/>
                </a:cubicBezTo>
                <a:lnTo>
                  <a:pt x="300047" y="72802"/>
                </a:lnTo>
                <a:lnTo>
                  <a:pt x="300047" y="36401"/>
                </a:lnTo>
                <a:cubicBezTo>
                  <a:pt x="300047" y="26309"/>
                  <a:pt x="291402" y="18020"/>
                  <a:pt x="281676" y="18020"/>
                </a:cubicBezTo>
                <a:close/>
                <a:moveTo>
                  <a:pt x="154525" y="0"/>
                </a:moveTo>
                <a:lnTo>
                  <a:pt x="281676" y="0"/>
                </a:lnTo>
                <a:cubicBezTo>
                  <a:pt x="301848" y="0"/>
                  <a:pt x="318057" y="16218"/>
                  <a:pt x="318057" y="36401"/>
                </a:cubicBezTo>
                <a:lnTo>
                  <a:pt x="318057" y="72802"/>
                </a:lnTo>
                <a:lnTo>
                  <a:pt x="390457" y="72802"/>
                </a:lnTo>
                <a:cubicBezTo>
                  <a:pt x="415671" y="72802"/>
                  <a:pt x="436202" y="92984"/>
                  <a:pt x="436202" y="118213"/>
                </a:cubicBezTo>
                <a:lnTo>
                  <a:pt x="436202" y="554304"/>
                </a:lnTo>
                <a:cubicBezTo>
                  <a:pt x="436202" y="579172"/>
                  <a:pt x="415671" y="599715"/>
                  <a:pt x="390457" y="599715"/>
                </a:cubicBezTo>
                <a:lnTo>
                  <a:pt x="45745" y="599715"/>
                </a:lnTo>
                <a:cubicBezTo>
                  <a:pt x="20531" y="599715"/>
                  <a:pt x="0" y="579172"/>
                  <a:pt x="0" y="554304"/>
                </a:cubicBezTo>
                <a:lnTo>
                  <a:pt x="0" y="118213"/>
                </a:lnTo>
                <a:cubicBezTo>
                  <a:pt x="0" y="92984"/>
                  <a:pt x="20531" y="72802"/>
                  <a:pt x="45745" y="72802"/>
                </a:cubicBezTo>
                <a:lnTo>
                  <a:pt x="118145" y="72802"/>
                </a:lnTo>
                <a:lnTo>
                  <a:pt x="118145" y="36401"/>
                </a:lnTo>
                <a:cubicBezTo>
                  <a:pt x="118145" y="16218"/>
                  <a:pt x="134354" y="0"/>
                  <a:pt x="15452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90" name="Freeform 89">
            <a:extLst>
              <a:ext uri="{FF2B5EF4-FFF2-40B4-BE49-F238E27FC236}">
                <a16:creationId xmlns:a16="http://schemas.microsoft.com/office/drawing/2014/main" id="{08E4231C-F419-5144-857D-4DC774859F14}"/>
              </a:ext>
            </a:extLst>
          </p:cNvPr>
          <p:cNvSpPr>
            <a:spLocks noChangeArrowheads="1"/>
          </p:cNvSpPr>
          <p:nvPr/>
        </p:nvSpPr>
        <p:spPr bwMode="auto">
          <a:xfrm>
            <a:off x="4367379" y="4727469"/>
            <a:ext cx="698680" cy="698002"/>
          </a:xfrm>
          <a:custGeom>
            <a:avLst/>
            <a:gdLst>
              <a:gd name="connsiteX0" fmla="*/ 558670 w 599601"/>
              <a:gd name="connsiteY0" fmla="*/ 378479 h 599018"/>
              <a:gd name="connsiteX1" fmla="*/ 535972 w 599601"/>
              <a:gd name="connsiteY1" fmla="*/ 401145 h 599018"/>
              <a:gd name="connsiteX2" fmla="*/ 558670 w 599601"/>
              <a:gd name="connsiteY2" fmla="*/ 423810 h 599018"/>
              <a:gd name="connsiteX3" fmla="*/ 581368 w 599601"/>
              <a:gd name="connsiteY3" fmla="*/ 401145 h 599018"/>
              <a:gd name="connsiteX4" fmla="*/ 558670 w 599601"/>
              <a:gd name="connsiteY4" fmla="*/ 378479 h 599018"/>
              <a:gd name="connsiteX5" fmla="*/ 490935 w 599601"/>
              <a:gd name="connsiteY5" fmla="*/ 314440 h 599018"/>
              <a:gd name="connsiteX6" fmla="*/ 408429 w 599601"/>
              <a:gd name="connsiteY6" fmla="*/ 407980 h 599018"/>
              <a:gd name="connsiteX7" fmla="*/ 314753 w 599601"/>
              <a:gd name="connsiteY7" fmla="*/ 490368 h 599018"/>
              <a:gd name="connsiteX8" fmla="*/ 423921 w 599601"/>
              <a:gd name="connsiteY8" fmla="*/ 555486 h 599018"/>
              <a:gd name="connsiteX9" fmla="*/ 565515 w 599601"/>
              <a:gd name="connsiteY9" fmla="*/ 564840 h 599018"/>
              <a:gd name="connsiteX10" fmla="*/ 563714 w 599601"/>
              <a:gd name="connsiteY10" fmla="*/ 441439 h 599018"/>
              <a:gd name="connsiteX11" fmla="*/ 558670 w 599601"/>
              <a:gd name="connsiteY11" fmla="*/ 441799 h 599018"/>
              <a:gd name="connsiteX12" fmla="*/ 517957 w 599601"/>
              <a:gd name="connsiteY12" fmla="*/ 401145 h 599018"/>
              <a:gd name="connsiteX13" fmla="*/ 529486 w 599601"/>
              <a:gd name="connsiteY13" fmla="*/ 372723 h 599018"/>
              <a:gd name="connsiteX14" fmla="*/ 490935 w 599601"/>
              <a:gd name="connsiteY14" fmla="*/ 314440 h 599018"/>
              <a:gd name="connsiteX15" fmla="*/ 109027 w 599601"/>
              <a:gd name="connsiteY15" fmla="*/ 314440 h 599018"/>
              <a:gd name="connsiteX16" fmla="*/ 43454 w 599601"/>
              <a:gd name="connsiteY16" fmla="*/ 423451 h 599018"/>
              <a:gd name="connsiteX17" fmla="*/ 34086 w 599601"/>
              <a:gd name="connsiteY17" fmla="*/ 564840 h 599018"/>
              <a:gd name="connsiteX18" fmla="*/ 175681 w 599601"/>
              <a:gd name="connsiteY18" fmla="*/ 555486 h 599018"/>
              <a:gd name="connsiteX19" fmla="*/ 284849 w 599601"/>
              <a:gd name="connsiteY19" fmla="*/ 490368 h 599018"/>
              <a:gd name="connsiteX20" fmla="*/ 191173 w 599601"/>
              <a:gd name="connsiteY20" fmla="*/ 407980 h 599018"/>
              <a:gd name="connsiteX21" fmla="*/ 109027 w 599601"/>
              <a:gd name="connsiteY21" fmla="*/ 314440 h 599018"/>
              <a:gd name="connsiteX22" fmla="*/ 242860 w 599601"/>
              <a:gd name="connsiteY22" fmla="*/ 213311 h 599018"/>
              <a:gd name="connsiteX23" fmla="*/ 255796 w 599601"/>
              <a:gd name="connsiteY23" fmla="*/ 215821 h 599018"/>
              <a:gd name="connsiteX24" fmla="*/ 253281 w 599601"/>
              <a:gd name="connsiteY24" fmla="*/ 228375 h 599018"/>
              <a:gd name="connsiteX25" fmla="*/ 216990 w 599601"/>
              <a:gd name="connsiteY25" fmla="*/ 298674 h 599018"/>
              <a:gd name="connsiteX26" fmla="*/ 276636 w 599601"/>
              <a:gd name="connsiteY26" fmla="*/ 374711 h 599018"/>
              <a:gd name="connsiteX27" fmla="*/ 283104 w 599601"/>
              <a:gd name="connsiteY27" fmla="*/ 385830 h 599018"/>
              <a:gd name="connsiteX28" fmla="*/ 274121 w 599601"/>
              <a:gd name="connsiteY28" fmla="*/ 392645 h 599018"/>
              <a:gd name="connsiteX29" fmla="*/ 271965 w 599601"/>
              <a:gd name="connsiteY29" fmla="*/ 392286 h 599018"/>
              <a:gd name="connsiteX30" fmla="*/ 198665 w 599601"/>
              <a:gd name="connsiteY30" fmla="*/ 299032 h 599018"/>
              <a:gd name="connsiteX31" fmla="*/ 242860 w 599601"/>
              <a:gd name="connsiteY31" fmla="*/ 213311 h 599018"/>
              <a:gd name="connsiteX32" fmla="*/ 326464 w 599601"/>
              <a:gd name="connsiteY32" fmla="*/ 200405 h 599018"/>
              <a:gd name="connsiteX33" fmla="*/ 399344 w 599601"/>
              <a:gd name="connsiteY33" fmla="*/ 293378 h 599018"/>
              <a:gd name="connsiteX34" fmla="*/ 350276 w 599601"/>
              <a:gd name="connsiteY34" fmla="*/ 382042 h 599018"/>
              <a:gd name="connsiteX35" fmla="*/ 345586 w 599601"/>
              <a:gd name="connsiteY35" fmla="*/ 383119 h 599018"/>
              <a:gd name="connsiteX36" fmla="*/ 337648 w 599601"/>
              <a:gd name="connsiteY36" fmla="*/ 378812 h 599018"/>
              <a:gd name="connsiteX37" fmla="*/ 340896 w 599601"/>
              <a:gd name="connsiteY37" fmla="*/ 366248 h 599018"/>
              <a:gd name="connsiteX38" fmla="*/ 380944 w 599601"/>
              <a:gd name="connsiteY38" fmla="*/ 294095 h 599018"/>
              <a:gd name="connsiteX39" fmla="*/ 321413 w 599601"/>
              <a:gd name="connsiteY39" fmla="*/ 217995 h 599018"/>
              <a:gd name="connsiteX40" fmla="*/ 314918 w 599601"/>
              <a:gd name="connsiteY40" fmla="*/ 206867 h 599018"/>
              <a:gd name="connsiteX41" fmla="*/ 326464 w 599601"/>
              <a:gd name="connsiteY41" fmla="*/ 200405 h 599018"/>
              <a:gd name="connsiteX42" fmla="*/ 304223 w 599601"/>
              <a:gd name="connsiteY42" fmla="*/ 151552 h 599018"/>
              <a:gd name="connsiteX43" fmla="*/ 310697 w 599601"/>
              <a:gd name="connsiteY43" fmla="*/ 162323 h 599018"/>
              <a:gd name="connsiteX44" fmla="*/ 275450 w 599601"/>
              <a:gd name="connsiteY44" fmla="*/ 294447 h 599018"/>
              <a:gd name="connsiteX45" fmla="*/ 333356 w 599601"/>
              <a:gd name="connsiteY45" fmla="*/ 282239 h 599018"/>
              <a:gd name="connsiteX46" fmla="*/ 341988 w 599601"/>
              <a:gd name="connsiteY46" fmla="*/ 285112 h 599018"/>
              <a:gd name="connsiteX47" fmla="*/ 344146 w 599601"/>
              <a:gd name="connsiteY47" fmla="*/ 293728 h 599018"/>
              <a:gd name="connsiteX48" fmla="*/ 304583 w 599601"/>
              <a:gd name="connsiteY48" fmla="*/ 436982 h 599018"/>
              <a:gd name="connsiteX49" fmla="*/ 295951 w 599601"/>
              <a:gd name="connsiteY49" fmla="*/ 443444 h 599018"/>
              <a:gd name="connsiteX50" fmla="*/ 293433 w 599601"/>
              <a:gd name="connsiteY50" fmla="*/ 443444 h 599018"/>
              <a:gd name="connsiteX51" fmla="*/ 286959 w 599601"/>
              <a:gd name="connsiteY51" fmla="*/ 432314 h 599018"/>
              <a:gd name="connsiteX52" fmla="*/ 322566 w 599601"/>
              <a:gd name="connsiteY52" fmla="*/ 303063 h 599018"/>
              <a:gd name="connsiteX53" fmla="*/ 264660 w 599601"/>
              <a:gd name="connsiteY53" fmla="*/ 315270 h 599018"/>
              <a:gd name="connsiteX54" fmla="*/ 256028 w 599601"/>
              <a:gd name="connsiteY54" fmla="*/ 312757 h 599018"/>
              <a:gd name="connsiteX55" fmla="*/ 253870 w 599601"/>
              <a:gd name="connsiteY55" fmla="*/ 304140 h 599018"/>
              <a:gd name="connsiteX56" fmla="*/ 293433 w 599601"/>
              <a:gd name="connsiteY56" fmla="*/ 157656 h 599018"/>
              <a:gd name="connsiteX57" fmla="*/ 304223 w 599601"/>
              <a:gd name="connsiteY57" fmla="*/ 151552 h 599018"/>
              <a:gd name="connsiteX58" fmla="*/ 299981 w 599601"/>
              <a:gd name="connsiteY58" fmla="*/ 120164 h 599018"/>
              <a:gd name="connsiteX59" fmla="*/ 204143 w 599601"/>
              <a:gd name="connsiteY59" fmla="*/ 203991 h 599018"/>
              <a:gd name="connsiteX60" fmla="*/ 120196 w 599601"/>
              <a:gd name="connsiteY60" fmla="*/ 299330 h 599018"/>
              <a:gd name="connsiteX61" fmla="*/ 204143 w 599601"/>
              <a:gd name="connsiteY61" fmla="*/ 395029 h 599018"/>
              <a:gd name="connsiteX62" fmla="*/ 299981 w 599601"/>
              <a:gd name="connsiteY62" fmla="*/ 479215 h 599018"/>
              <a:gd name="connsiteX63" fmla="*/ 395458 w 599601"/>
              <a:gd name="connsiteY63" fmla="*/ 395029 h 599018"/>
              <a:gd name="connsiteX64" fmla="*/ 479406 w 599601"/>
              <a:gd name="connsiteY64" fmla="*/ 299330 h 599018"/>
              <a:gd name="connsiteX65" fmla="*/ 395458 w 599601"/>
              <a:gd name="connsiteY65" fmla="*/ 203991 h 599018"/>
              <a:gd name="connsiteX66" fmla="*/ 299981 w 599601"/>
              <a:gd name="connsiteY66" fmla="*/ 120164 h 599018"/>
              <a:gd name="connsiteX67" fmla="*/ 518678 w 599601"/>
              <a:gd name="connsiteY67" fmla="*/ 18349 h 599018"/>
              <a:gd name="connsiteX68" fmla="*/ 431487 w 599601"/>
              <a:gd name="connsiteY68" fmla="*/ 40295 h 599018"/>
              <a:gd name="connsiteX69" fmla="*/ 431487 w 599601"/>
              <a:gd name="connsiteY69" fmla="*/ 41014 h 599018"/>
              <a:gd name="connsiteX70" fmla="*/ 390774 w 599601"/>
              <a:gd name="connsiteY70" fmla="*/ 82028 h 599018"/>
              <a:gd name="connsiteX71" fmla="*/ 366635 w 599601"/>
              <a:gd name="connsiteY71" fmla="*/ 74113 h 599018"/>
              <a:gd name="connsiteX72" fmla="*/ 314753 w 599601"/>
              <a:gd name="connsiteY72" fmla="*/ 108651 h 599018"/>
              <a:gd name="connsiteX73" fmla="*/ 408429 w 599601"/>
              <a:gd name="connsiteY73" fmla="*/ 191399 h 599018"/>
              <a:gd name="connsiteX74" fmla="*/ 490935 w 599601"/>
              <a:gd name="connsiteY74" fmla="*/ 284579 h 599018"/>
              <a:gd name="connsiteX75" fmla="*/ 556148 w 599601"/>
              <a:gd name="connsiteY75" fmla="*/ 175569 h 599018"/>
              <a:gd name="connsiteX76" fmla="*/ 565515 w 599601"/>
              <a:gd name="connsiteY76" fmla="*/ 34178 h 599018"/>
              <a:gd name="connsiteX77" fmla="*/ 518678 w 599601"/>
              <a:gd name="connsiteY77" fmla="*/ 18349 h 599018"/>
              <a:gd name="connsiteX78" fmla="*/ 390774 w 599601"/>
              <a:gd name="connsiteY78" fmla="*/ 18349 h 599018"/>
              <a:gd name="connsiteX79" fmla="*/ 367716 w 599601"/>
              <a:gd name="connsiteY79" fmla="*/ 41014 h 599018"/>
              <a:gd name="connsiteX80" fmla="*/ 390774 w 599601"/>
              <a:gd name="connsiteY80" fmla="*/ 63680 h 599018"/>
              <a:gd name="connsiteX81" fmla="*/ 413112 w 599601"/>
              <a:gd name="connsiteY81" fmla="*/ 41014 h 599018"/>
              <a:gd name="connsiteX82" fmla="*/ 390774 w 599601"/>
              <a:gd name="connsiteY82" fmla="*/ 18349 h 599018"/>
              <a:gd name="connsiteX83" fmla="*/ 80924 w 599601"/>
              <a:gd name="connsiteY83" fmla="*/ 18349 h 599018"/>
              <a:gd name="connsiteX84" fmla="*/ 34086 w 599601"/>
              <a:gd name="connsiteY84" fmla="*/ 34178 h 599018"/>
              <a:gd name="connsiteX85" fmla="*/ 43454 w 599601"/>
              <a:gd name="connsiteY85" fmla="*/ 175569 h 599018"/>
              <a:gd name="connsiteX86" fmla="*/ 109027 w 599601"/>
              <a:gd name="connsiteY86" fmla="*/ 284579 h 599018"/>
              <a:gd name="connsiteX87" fmla="*/ 191173 w 599601"/>
              <a:gd name="connsiteY87" fmla="*/ 191399 h 599018"/>
              <a:gd name="connsiteX88" fmla="*/ 284849 w 599601"/>
              <a:gd name="connsiteY88" fmla="*/ 108651 h 599018"/>
              <a:gd name="connsiteX89" fmla="*/ 175681 w 599601"/>
              <a:gd name="connsiteY89" fmla="*/ 43532 h 599018"/>
              <a:gd name="connsiteX90" fmla="*/ 80924 w 599601"/>
              <a:gd name="connsiteY90" fmla="*/ 18349 h 599018"/>
              <a:gd name="connsiteX91" fmla="*/ 390774 w 599601"/>
              <a:gd name="connsiteY91" fmla="*/ 0 h 599018"/>
              <a:gd name="connsiteX92" fmla="*/ 426804 w 599601"/>
              <a:gd name="connsiteY92" fmla="*/ 22306 h 599018"/>
              <a:gd name="connsiteX93" fmla="*/ 578486 w 599601"/>
              <a:gd name="connsiteY93" fmla="*/ 21586 h 599018"/>
              <a:gd name="connsiteX94" fmla="*/ 572721 w 599601"/>
              <a:gd name="connsiteY94" fmla="*/ 183124 h 599018"/>
              <a:gd name="connsiteX95" fmla="*/ 502104 w 599601"/>
              <a:gd name="connsiteY95" fmla="*/ 299330 h 599018"/>
              <a:gd name="connsiteX96" fmla="*/ 544619 w 599601"/>
              <a:gd name="connsiteY96" fmla="*/ 363009 h 599018"/>
              <a:gd name="connsiteX97" fmla="*/ 558670 w 599601"/>
              <a:gd name="connsiteY97" fmla="*/ 360491 h 599018"/>
              <a:gd name="connsiteX98" fmla="*/ 599383 w 599601"/>
              <a:gd name="connsiteY98" fmla="*/ 401145 h 599018"/>
              <a:gd name="connsiteX99" fmla="*/ 581008 w 599601"/>
              <a:gd name="connsiteY99" fmla="*/ 435323 h 599018"/>
              <a:gd name="connsiteX100" fmla="*/ 578486 w 599601"/>
              <a:gd name="connsiteY100" fmla="*/ 577792 h 599018"/>
              <a:gd name="connsiteX101" fmla="*/ 519038 w 599601"/>
              <a:gd name="connsiteY101" fmla="*/ 599018 h 599018"/>
              <a:gd name="connsiteX102" fmla="*/ 416355 w 599601"/>
              <a:gd name="connsiteY102" fmla="*/ 572036 h 599018"/>
              <a:gd name="connsiteX103" fmla="*/ 299981 w 599601"/>
              <a:gd name="connsiteY103" fmla="*/ 501880 h 599018"/>
              <a:gd name="connsiteX104" fmla="*/ 183247 w 599601"/>
              <a:gd name="connsiteY104" fmla="*/ 572036 h 599018"/>
              <a:gd name="connsiteX105" fmla="*/ 80924 w 599601"/>
              <a:gd name="connsiteY105" fmla="*/ 599018 h 599018"/>
              <a:gd name="connsiteX106" fmla="*/ 21116 w 599601"/>
              <a:gd name="connsiteY106" fmla="*/ 577792 h 599018"/>
              <a:gd name="connsiteX107" fmla="*/ 26881 w 599601"/>
              <a:gd name="connsiteY107" fmla="*/ 415895 h 599018"/>
              <a:gd name="connsiteX108" fmla="*/ 97497 w 599601"/>
              <a:gd name="connsiteY108" fmla="*/ 299330 h 599018"/>
              <a:gd name="connsiteX109" fmla="*/ 26881 w 599601"/>
              <a:gd name="connsiteY109" fmla="*/ 183124 h 599018"/>
              <a:gd name="connsiteX110" fmla="*/ 21116 w 599601"/>
              <a:gd name="connsiteY110" fmla="*/ 21586 h 599018"/>
              <a:gd name="connsiteX111" fmla="*/ 183247 w 599601"/>
              <a:gd name="connsiteY111" fmla="*/ 26983 h 599018"/>
              <a:gd name="connsiteX112" fmla="*/ 299981 w 599601"/>
              <a:gd name="connsiteY112" fmla="*/ 97498 h 599018"/>
              <a:gd name="connsiteX113" fmla="*/ 354745 w 599601"/>
              <a:gd name="connsiteY113" fmla="*/ 60442 h 599018"/>
              <a:gd name="connsiteX114" fmla="*/ 349701 w 599601"/>
              <a:gd name="connsiteY114" fmla="*/ 41014 h 599018"/>
              <a:gd name="connsiteX115" fmla="*/ 390774 w 599601"/>
              <a:gd name="connsiteY115" fmla="*/ 0 h 59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9601" h="599018">
                <a:moveTo>
                  <a:pt x="558670" y="378479"/>
                </a:moveTo>
                <a:cubicBezTo>
                  <a:pt x="546420" y="378479"/>
                  <a:pt x="535972" y="388913"/>
                  <a:pt x="535972" y="401145"/>
                </a:cubicBezTo>
                <a:cubicBezTo>
                  <a:pt x="535972" y="413737"/>
                  <a:pt x="546420" y="423810"/>
                  <a:pt x="558670" y="423810"/>
                </a:cubicBezTo>
                <a:cubicBezTo>
                  <a:pt x="571280" y="423810"/>
                  <a:pt x="581368" y="413737"/>
                  <a:pt x="581368" y="401145"/>
                </a:cubicBezTo>
                <a:cubicBezTo>
                  <a:pt x="581368" y="388913"/>
                  <a:pt x="571280" y="378479"/>
                  <a:pt x="558670" y="378479"/>
                </a:cubicBezTo>
                <a:close/>
                <a:moveTo>
                  <a:pt x="490935" y="314440"/>
                </a:moveTo>
                <a:cubicBezTo>
                  <a:pt x="466435" y="346100"/>
                  <a:pt x="438693" y="377400"/>
                  <a:pt x="408429" y="407980"/>
                </a:cubicBezTo>
                <a:cubicBezTo>
                  <a:pt x="378164" y="438201"/>
                  <a:pt x="346459" y="465903"/>
                  <a:pt x="314753" y="490368"/>
                </a:cubicBezTo>
                <a:cubicBezTo>
                  <a:pt x="352223" y="517710"/>
                  <a:pt x="388973" y="539656"/>
                  <a:pt x="423921" y="555486"/>
                </a:cubicBezTo>
                <a:cubicBezTo>
                  <a:pt x="489854" y="585347"/>
                  <a:pt x="541376" y="588945"/>
                  <a:pt x="565515" y="564840"/>
                </a:cubicBezTo>
                <a:cubicBezTo>
                  <a:pt x="587133" y="543254"/>
                  <a:pt x="586412" y="498643"/>
                  <a:pt x="563714" y="441439"/>
                </a:cubicBezTo>
                <a:cubicBezTo>
                  <a:pt x="561912" y="441799"/>
                  <a:pt x="560471" y="441799"/>
                  <a:pt x="558670" y="441799"/>
                </a:cubicBezTo>
                <a:cubicBezTo>
                  <a:pt x="536332" y="441799"/>
                  <a:pt x="517957" y="423810"/>
                  <a:pt x="517957" y="401145"/>
                </a:cubicBezTo>
                <a:cubicBezTo>
                  <a:pt x="517957" y="389992"/>
                  <a:pt x="522280" y="380278"/>
                  <a:pt x="529486" y="372723"/>
                </a:cubicBezTo>
                <a:cubicBezTo>
                  <a:pt x="517957" y="353655"/>
                  <a:pt x="504987" y="334227"/>
                  <a:pt x="490935" y="314440"/>
                </a:cubicBezTo>
                <a:close/>
                <a:moveTo>
                  <a:pt x="109027" y="314440"/>
                </a:moveTo>
                <a:cubicBezTo>
                  <a:pt x="81645" y="351856"/>
                  <a:pt x="59307" y="388913"/>
                  <a:pt x="43454" y="423451"/>
                </a:cubicBezTo>
                <a:cubicBezTo>
                  <a:pt x="13550" y="489288"/>
                  <a:pt x="9947" y="540736"/>
                  <a:pt x="34086" y="564840"/>
                </a:cubicBezTo>
                <a:cubicBezTo>
                  <a:pt x="58226" y="588945"/>
                  <a:pt x="109747" y="585347"/>
                  <a:pt x="175681" y="555486"/>
                </a:cubicBezTo>
                <a:cubicBezTo>
                  <a:pt x="210629" y="539656"/>
                  <a:pt x="247739" y="517710"/>
                  <a:pt x="284849" y="490368"/>
                </a:cubicBezTo>
                <a:cubicBezTo>
                  <a:pt x="253143" y="465903"/>
                  <a:pt x="221798" y="438201"/>
                  <a:pt x="191173" y="407980"/>
                </a:cubicBezTo>
                <a:cubicBezTo>
                  <a:pt x="160909" y="377400"/>
                  <a:pt x="133166" y="346100"/>
                  <a:pt x="109027" y="314440"/>
                </a:cubicBezTo>
                <a:close/>
                <a:moveTo>
                  <a:pt x="242860" y="213311"/>
                </a:moveTo>
                <a:cubicBezTo>
                  <a:pt x="247172" y="210441"/>
                  <a:pt x="252921" y="211876"/>
                  <a:pt x="255796" y="215821"/>
                </a:cubicBezTo>
                <a:cubicBezTo>
                  <a:pt x="258311" y="220125"/>
                  <a:pt x="257233" y="225864"/>
                  <a:pt x="253281" y="228375"/>
                </a:cubicBezTo>
                <a:cubicBezTo>
                  <a:pt x="229566" y="244156"/>
                  <a:pt x="215912" y="270339"/>
                  <a:pt x="216990" y="298674"/>
                </a:cubicBezTo>
                <a:cubicBezTo>
                  <a:pt x="217708" y="334540"/>
                  <a:pt x="242142" y="365027"/>
                  <a:pt x="276636" y="374711"/>
                </a:cubicBezTo>
                <a:cubicBezTo>
                  <a:pt x="281666" y="376146"/>
                  <a:pt x="284541" y="381167"/>
                  <a:pt x="283104" y="385830"/>
                </a:cubicBezTo>
                <a:cubicBezTo>
                  <a:pt x="282026" y="389775"/>
                  <a:pt x="278433" y="392645"/>
                  <a:pt x="274121" y="392645"/>
                </a:cubicBezTo>
                <a:cubicBezTo>
                  <a:pt x="273762" y="392645"/>
                  <a:pt x="272684" y="392286"/>
                  <a:pt x="271965" y="392286"/>
                </a:cubicBezTo>
                <a:cubicBezTo>
                  <a:pt x="229206" y="380450"/>
                  <a:pt x="200102" y="343148"/>
                  <a:pt x="198665" y="299032"/>
                </a:cubicBezTo>
                <a:cubicBezTo>
                  <a:pt x="197587" y="264600"/>
                  <a:pt x="214474" y="232320"/>
                  <a:pt x="242860" y="213311"/>
                </a:cubicBezTo>
                <a:close/>
                <a:moveTo>
                  <a:pt x="326464" y="200405"/>
                </a:moveTo>
                <a:cubicBezTo>
                  <a:pt x="368677" y="212251"/>
                  <a:pt x="397901" y="249943"/>
                  <a:pt x="399344" y="293378"/>
                </a:cubicBezTo>
                <a:cubicBezTo>
                  <a:pt x="400426" y="329633"/>
                  <a:pt x="381304" y="363376"/>
                  <a:pt x="350276" y="382042"/>
                </a:cubicBezTo>
                <a:cubicBezTo>
                  <a:pt x="348833" y="382760"/>
                  <a:pt x="347390" y="383119"/>
                  <a:pt x="345586" y="383119"/>
                </a:cubicBezTo>
                <a:cubicBezTo>
                  <a:pt x="342339" y="383119"/>
                  <a:pt x="339452" y="381683"/>
                  <a:pt x="337648" y="378812"/>
                </a:cubicBezTo>
                <a:cubicBezTo>
                  <a:pt x="335123" y="374504"/>
                  <a:pt x="336566" y="368761"/>
                  <a:pt x="340896" y="366248"/>
                </a:cubicBezTo>
                <a:cubicBezTo>
                  <a:pt x="366512" y="351171"/>
                  <a:pt x="382026" y="323531"/>
                  <a:pt x="380944" y="294095"/>
                </a:cubicBezTo>
                <a:cubicBezTo>
                  <a:pt x="379861" y="258199"/>
                  <a:pt x="356049" y="227687"/>
                  <a:pt x="321413" y="217995"/>
                </a:cubicBezTo>
                <a:cubicBezTo>
                  <a:pt x="316722" y="216559"/>
                  <a:pt x="313475" y="211533"/>
                  <a:pt x="314918" y="206867"/>
                </a:cubicBezTo>
                <a:cubicBezTo>
                  <a:pt x="316362" y="201841"/>
                  <a:pt x="321413" y="199328"/>
                  <a:pt x="326464" y="200405"/>
                </a:cubicBezTo>
                <a:close/>
                <a:moveTo>
                  <a:pt x="304223" y="151552"/>
                </a:moveTo>
                <a:cubicBezTo>
                  <a:pt x="309258" y="152988"/>
                  <a:pt x="312136" y="157656"/>
                  <a:pt x="310697" y="162323"/>
                </a:cubicBezTo>
                <a:lnTo>
                  <a:pt x="275450" y="294447"/>
                </a:lnTo>
                <a:lnTo>
                  <a:pt x="333356" y="282239"/>
                </a:lnTo>
                <a:cubicBezTo>
                  <a:pt x="336234" y="281521"/>
                  <a:pt x="339471" y="282599"/>
                  <a:pt x="341988" y="285112"/>
                </a:cubicBezTo>
                <a:cubicBezTo>
                  <a:pt x="344146" y="287266"/>
                  <a:pt x="344866" y="290497"/>
                  <a:pt x="344146" y="293728"/>
                </a:cubicBezTo>
                <a:lnTo>
                  <a:pt x="304583" y="436982"/>
                </a:lnTo>
                <a:cubicBezTo>
                  <a:pt x="303504" y="440931"/>
                  <a:pt x="299907" y="443444"/>
                  <a:pt x="295951" y="443444"/>
                </a:cubicBezTo>
                <a:cubicBezTo>
                  <a:pt x="295231" y="443444"/>
                  <a:pt x="294152" y="443444"/>
                  <a:pt x="293433" y="443444"/>
                </a:cubicBezTo>
                <a:cubicBezTo>
                  <a:pt x="288757" y="442008"/>
                  <a:pt x="285880" y="436982"/>
                  <a:pt x="286959" y="432314"/>
                </a:cubicBezTo>
                <a:lnTo>
                  <a:pt x="322566" y="303063"/>
                </a:lnTo>
                <a:lnTo>
                  <a:pt x="264660" y="315270"/>
                </a:lnTo>
                <a:cubicBezTo>
                  <a:pt x="261423" y="315988"/>
                  <a:pt x="258186" y="314911"/>
                  <a:pt x="256028" y="312757"/>
                </a:cubicBezTo>
                <a:cubicBezTo>
                  <a:pt x="253870" y="310603"/>
                  <a:pt x="253150" y="307013"/>
                  <a:pt x="253870" y="304140"/>
                </a:cubicBezTo>
                <a:lnTo>
                  <a:pt x="293433" y="157656"/>
                </a:lnTo>
                <a:cubicBezTo>
                  <a:pt x="294512" y="152988"/>
                  <a:pt x="299188" y="150116"/>
                  <a:pt x="304223" y="151552"/>
                </a:cubicBezTo>
                <a:close/>
                <a:moveTo>
                  <a:pt x="299981" y="120164"/>
                </a:moveTo>
                <a:cubicBezTo>
                  <a:pt x="267555" y="144628"/>
                  <a:pt x="235489" y="173050"/>
                  <a:pt x="204143" y="203991"/>
                </a:cubicBezTo>
                <a:cubicBezTo>
                  <a:pt x="173158" y="234931"/>
                  <a:pt x="144696" y="267310"/>
                  <a:pt x="120196" y="299330"/>
                </a:cubicBezTo>
                <a:cubicBezTo>
                  <a:pt x="144696" y="331709"/>
                  <a:pt x="173158" y="364088"/>
                  <a:pt x="204143" y="395029"/>
                </a:cubicBezTo>
                <a:cubicBezTo>
                  <a:pt x="235489" y="425969"/>
                  <a:pt x="267555" y="454391"/>
                  <a:pt x="299981" y="479215"/>
                </a:cubicBezTo>
                <a:cubicBezTo>
                  <a:pt x="332047" y="454391"/>
                  <a:pt x="364113" y="425969"/>
                  <a:pt x="395458" y="395029"/>
                </a:cubicBezTo>
                <a:cubicBezTo>
                  <a:pt x="426804" y="364088"/>
                  <a:pt x="454906" y="331709"/>
                  <a:pt x="479406" y="299330"/>
                </a:cubicBezTo>
                <a:cubicBezTo>
                  <a:pt x="454906" y="267310"/>
                  <a:pt x="426804" y="234931"/>
                  <a:pt x="395458" y="203991"/>
                </a:cubicBezTo>
                <a:cubicBezTo>
                  <a:pt x="364113" y="173050"/>
                  <a:pt x="332047" y="144628"/>
                  <a:pt x="299981" y="120164"/>
                </a:cubicBezTo>
                <a:close/>
                <a:moveTo>
                  <a:pt x="518678" y="18349"/>
                </a:moveTo>
                <a:cubicBezTo>
                  <a:pt x="494898" y="18349"/>
                  <a:pt x="464994" y="25904"/>
                  <a:pt x="431487" y="40295"/>
                </a:cubicBezTo>
                <a:cubicBezTo>
                  <a:pt x="431487" y="40295"/>
                  <a:pt x="431487" y="40654"/>
                  <a:pt x="431487" y="41014"/>
                </a:cubicBezTo>
                <a:cubicBezTo>
                  <a:pt x="431487" y="63320"/>
                  <a:pt x="413112" y="82028"/>
                  <a:pt x="390774" y="82028"/>
                </a:cubicBezTo>
                <a:cubicBezTo>
                  <a:pt x="381767" y="82028"/>
                  <a:pt x="373481" y="78790"/>
                  <a:pt x="366635" y="74113"/>
                </a:cubicBezTo>
                <a:cubicBezTo>
                  <a:pt x="349701" y="84546"/>
                  <a:pt x="332407" y="96059"/>
                  <a:pt x="314753" y="108651"/>
                </a:cubicBezTo>
                <a:cubicBezTo>
                  <a:pt x="346459" y="133115"/>
                  <a:pt x="378164" y="160818"/>
                  <a:pt x="408429" y="191399"/>
                </a:cubicBezTo>
                <a:cubicBezTo>
                  <a:pt x="438693" y="221619"/>
                  <a:pt x="466435" y="252919"/>
                  <a:pt x="490935" y="284579"/>
                </a:cubicBezTo>
                <a:cubicBezTo>
                  <a:pt x="517957" y="247163"/>
                  <a:pt x="540295" y="210466"/>
                  <a:pt x="556148" y="175569"/>
                </a:cubicBezTo>
                <a:cubicBezTo>
                  <a:pt x="586412" y="109730"/>
                  <a:pt x="589655" y="58283"/>
                  <a:pt x="565515" y="34178"/>
                </a:cubicBezTo>
                <a:cubicBezTo>
                  <a:pt x="554707" y="23745"/>
                  <a:pt x="539214" y="18349"/>
                  <a:pt x="518678" y="18349"/>
                </a:cubicBezTo>
                <a:close/>
                <a:moveTo>
                  <a:pt x="390774" y="18349"/>
                </a:moveTo>
                <a:cubicBezTo>
                  <a:pt x="378164" y="18349"/>
                  <a:pt x="367716" y="28422"/>
                  <a:pt x="367716" y="41014"/>
                </a:cubicBezTo>
                <a:cubicBezTo>
                  <a:pt x="367716" y="53606"/>
                  <a:pt x="378164" y="63680"/>
                  <a:pt x="390774" y="63680"/>
                </a:cubicBezTo>
                <a:cubicBezTo>
                  <a:pt x="403024" y="63680"/>
                  <a:pt x="413112" y="53606"/>
                  <a:pt x="413112" y="41014"/>
                </a:cubicBezTo>
                <a:cubicBezTo>
                  <a:pt x="413112" y="28422"/>
                  <a:pt x="403024" y="18349"/>
                  <a:pt x="390774" y="18349"/>
                </a:cubicBezTo>
                <a:close/>
                <a:moveTo>
                  <a:pt x="80924" y="18349"/>
                </a:moveTo>
                <a:cubicBezTo>
                  <a:pt x="60748" y="18349"/>
                  <a:pt x="44535" y="23745"/>
                  <a:pt x="34086" y="34178"/>
                </a:cubicBezTo>
                <a:cubicBezTo>
                  <a:pt x="9947" y="58283"/>
                  <a:pt x="13550" y="109730"/>
                  <a:pt x="43454" y="175569"/>
                </a:cubicBezTo>
                <a:cubicBezTo>
                  <a:pt x="59307" y="210466"/>
                  <a:pt x="81645" y="247163"/>
                  <a:pt x="109027" y="284579"/>
                </a:cubicBezTo>
                <a:cubicBezTo>
                  <a:pt x="133166" y="252919"/>
                  <a:pt x="160909" y="221619"/>
                  <a:pt x="191173" y="191399"/>
                </a:cubicBezTo>
                <a:cubicBezTo>
                  <a:pt x="221798" y="160818"/>
                  <a:pt x="253143" y="133115"/>
                  <a:pt x="284849" y="108651"/>
                </a:cubicBezTo>
                <a:cubicBezTo>
                  <a:pt x="247739" y="81668"/>
                  <a:pt x="210629" y="59362"/>
                  <a:pt x="175681" y="43532"/>
                </a:cubicBezTo>
                <a:cubicBezTo>
                  <a:pt x="138931" y="26983"/>
                  <a:pt x="106505" y="18349"/>
                  <a:pt x="80924" y="18349"/>
                </a:cubicBezTo>
                <a:close/>
                <a:moveTo>
                  <a:pt x="390774" y="0"/>
                </a:moveTo>
                <a:cubicBezTo>
                  <a:pt x="406627" y="0"/>
                  <a:pt x="419958" y="9354"/>
                  <a:pt x="426804" y="22306"/>
                </a:cubicBezTo>
                <a:cubicBezTo>
                  <a:pt x="495979" y="-6835"/>
                  <a:pt x="549663" y="-7195"/>
                  <a:pt x="578486" y="21586"/>
                </a:cubicBezTo>
                <a:cubicBezTo>
                  <a:pt x="608390" y="51447"/>
                  <a:pt x="606588" y="109011"/>
                  <a:pt x="572721" y="183124"/>
                </a:cubicBezTo>
                <a:cubicBezTo>
                  <a:pt x="555788" y="220540"/>
                  <a:pt x="531648" y="260115"/>
                  <a:pt x="502104" y="299330"/>
                </a:cubicBezTo>
                <a:cubicBezTo>
                  <a:pt x="517957" y="320916"/>
                  <a:pt x="532369" y="342142"/>
                  <a:pt x="544619" y="363009"/>
                </a:cubicBezTo>
                <a:cubicBezTo>
                  <a:pt x="549302" y="361210"/>
                  <a:pt x="553986" y="360491"/>
                  <a:pt x="558670" y="360491"/>
                </a:cubicBezTo>
                <a:cubicBezTo>
                  <a:pt x="581368" y="360491"/>
                  <a:pt x="599383" y="378839"/>
                  <a:pt x="599383" y="401145"/>
                </a:cubicBezTo>
                <a:cubicBezTo>
                  <a:pt x="599383" y="415536"/>
                  <a:pt x="592177" y="428128"/>
                  <a:pt x="581008" y="435323"/>
                </a:cubicBezTo>
                <a:cubicBezTo>
                  <a:pt x="606588" y="500082"/>
                  <a:pt x="605508" y="550449"/>
                  <a:pt x="578486" y="577792"/>
                </a:cubicBezTo>
                <a:cubicBezTo>
                  <a:pt x="564074" y="591823"/>
                  <a:pt x="543898" y="599018"/>
                  <a:pt x="519038" y="599018"/>
                </a:cubicBezTo>
                <a:cubicBezTo>
                  <a:pt x="490215" y="599018"/>
                  <a:pt x="455627" y="590024"/>
                  <a:pt x="416355" y="572036"/>
                </a:cubicBezTo>
                <a:cubicBezTo>
                  <a:pt x="379245" y="555126"/>
                  <a:pt x="339613" y="531022"/>
                  <a:pt x="299981" y="501880"/>
                </a:cubicBezTo>
                <a:cubicBezTo>
                  <a:pt x="259989" y="531022"/>
                  <a:pt x="220357" y="555126"/>
                  <a:pt x="183247" y="572036"/>
                </a:cubicBezTo>
                <a:cubicBezTo>
                  <a:pt x="143975" y="590024"/>
                  <a:pt x="109387" y="599018"/>
                  <a:pt x="80924" y="599018"/>
                </a:cubicBezTo>
                <a:cubicBezTo>
                  <a:pt x="55704" y="599018"/>
                  <a:pt x="35527" y="591823"/>
                  <a:pt x="21116" y="577792"/>
                </a:cubicBezTo>
                <a:cubicBezTo>
                  <a:pt x="-8788" y="547571"/>
                  <a:pt x="-6987" y="490008"/>
                  <a:pt x="26881" y="415895"/>
                </a:cubicBezTo>
                <a:cubicBezTo>
                  <a:pt x="43814" y="378479"/>
                  <a:pt x="67954" y="339264"/>
                  <a:pt x="97497" y="299330"/>
                </a:cubicBezTo>
                <a:cubicBezTo>
                  <a:pt x="67954" y="260115"/>
                  <a:pt x="43814" y="220540"/>
                  <a:pt x="26881" y="183124"/>
                </a:cubicBezTo>
                <a:cubicBezTo>
                  <a:pt x="-6987" y="109011"/>
                  <a:pt x="-8788" y="51447"/>
                  <a:pt x="21116" y="21586"/>
                </a:cubicBezTo>
                <a:cubicBezTo>
                  <a:pt x="51380" y="-8634"/>
                  <a:pt x="109027" y="-6835"/>
                  <a:pt x="183247" y="26983"/>
                </a:cubicBezTo>
                <a:cubicBezTo>
                  <a:pt x="220357" y="43892"/>
                  <a:pt x="259989" y="67997"/>
                  <a:pt x="299981" y="97498"/>
                </a:cubicBezTo>
                <a:cubicBezTo>
                  <a:pt x="318356" y="83827"/>
                  <a:pt x="336731" y="71235"/>
                  <a:pt x="354745" y="60442"/>
                </a:cubicBezTo>
                <a:cubicBezTo>
                  <a:pt x="351863" y="54326"/>
                  <a:pt x="349701" y="47850"/>
                  <a:pt x="349701" y="41014"/>
                </a:cubicBezTo>
                <a:cubicBezTo>
                  <a:pt x="349701" y="18349"/>
                  <a:pt x="368076" y="0"/>
                  <a:pt x="39077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91" name="TextBox 90">
            <a:extLst>
              <a:ext uri="{FF2B5EF4-FFF2-40B4-BE49-F238E27FC236}">
                <a16:creationId xmlns:a16="http://schemas.microsoft.com/office/drawing/2014/main" id="{D949F237-D35E-6247-893B-21CE0CBBCF1C}"/>
              </a:ext>
            </a:extLst>
          </p:cNvPr>
          <p:cNvSpPr txBox="1"/>
          <p:nvPr/>
        </p:nvSpPr>
        <p:spPr>
          <a:xfrm>
            <a:off x="2956371" y="10466321"/>
            <a:ext cx="1088761"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2013</a:t>
            </a:r>
          </a:p>
        </p:txBody>
      </p:sp>
      <p:sp>
        <p:nvSpPr>
          <p:cNvPr id="92" name="TextBox 91">
            <a:extLst>
              <a:ext uri="{FF2B5EF4-FFF2-40B4-BE49-F238E27FC236}">
                <a16:creationId xmlns:a16="http://schemas.microsoft.com/office/drawing/2014/main" id="{F9BECB20-88B4-D34E-9E29-BAE6B6161B7E}"/>
              </a:ext>
            </a:extLst>
          </p:cNvPr>
          <p:cNvSpPr txBox="1"/>
          <p:nvPr/>
        </p:nvSpPr>
        <p:spPr>
          <a:xfrm>
            <a:off x="7301888" y="10466321"/>
            <a:ext cx="110639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2015</a:t>
            </a:r>
          </a:p>
        </p:txBody>
      </p:sp>
      <p:sp>
        <p:nvSpPr>
          <p:cNvPr id="93" name="TextBox 92">
            <a:extLst>
              <a:ext uri="{FF2B5EF4-FFF2-40B4-BE49-F238E27FC236}">
                <a16:creationId xmlns:a16="http://schemas.microsoft.com/office/drawing/2014/main" id="{55EC6400-B4EE-1A43-823C-48B96F0542BE}"/>
              </a:ext>
            </a:extLst>
          </p:cNvPr>
          <p:cNvSpPr txBox="1"/>
          <p:nvPr/>
        </p:nvSpPr>
        <p:spPr>
          <a:xfrm>
            <a:off x="15960964" y="10466321"/>
            <a:ext cx="10599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2017</a:t>
            </a:r>
          </a:p>
        </p:txBody>
      </p:sp>
      <p:sp>
        <p:nvSpPr>
          <p:cNvPr id="94" name="TextBox 93">
            <a:extLst>
              <a:ext uri="{FF2B5EF4-FFF2-40B4-BE49-F238E27FC236}">
                <a16:creationId xmlns:a16="http://schemas.microsoft.com/office/drawing/2014/main" id="{BE828FE3-4B0A-CE4E-97B6-B6767EE0F3D3}"/>
              </a:ext>
            </a:extLst>
          </p:cNvPr>
          <p:cNvSpPr txBox="1"/>
          <p:nvPr/>
        </p:nvSpPr>
        <p:spPr>
          <a:xfrm>
            <a:off x="20330917" y="10466321"/>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95" name="Subtitle 2">
            <a:extLst>
              <a:ext uri="{FF2B5EF4-FFF2-40B4-BE49-F238E27FC236}">
                <a16:creationId xmlns:a16="http://schemas.microsoft.com/office/drawing/2014/main" id="{2128B459-CC14-FE49-BAA5-164269382DE9}"/>
              </a:ext>
            </a:extLst>
          </p:cNvPr>
          <p:cNvSpPr txBox="1">
            <a:spLocks/>
          </p:cNvSpPr>
          <p:nvPr/>
        </p:nvSpPr>
        <p:spPr>
          <a:xfrm>
            <a:off x="1936784" y="11118148"/>
            <a:ext cx="312793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96" name="Subtitle 2">
            <a:extLst>
              <a:ext uri="{FF2B5EF4-FFF2-40B4-BE49-F238E27FC236}">
                <a16:creationId xmlns:a16="http://schemas.microsoft.com/office/drawing/2014/main" id="{787ADCF8-93CB-5143-BE9E-3D427AC4B1FE}"/>
              </a:ext>
            </a:extLst>
          </p:cNvPr>
          <p:cNvSpPr txBox="1">
            <a:spLocks/>
          </p:cNvSpPr>
          <p:nvPr/>
        </p:nvSpPr>
        <p:spPr>
          <a:xfrm>
            <a:off x="6291117" y="11118148"/>
            <a:ext cx="312793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97" name="Subtitle 2">
            <a:extLst>
              <a:ext uri="{FF2B5EF4-FFF2-40B4-BE49-F238E27FC236}">
                <a16:creationId xmlns:a16="http://schemas.microsoft.com/office/drawing/2014/main" id="{8DBC2F31-6808-B84F-BF66-3DDCACAF5A02}"/>
              </a:ext>
            </a:extLst>
          </p:cNvPr>
          <p:cNvSpPr txBox="1">
            <a:spLocks/>
          </p:cNvSpPr>
          <p:nvPr/>
        </p:nvSpPr>
        <p:spPr>
          <a:xfrm>
            <a:off x="14926950" y="11118148"/>
            <a:ext cx="312793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98" name="Subtitle 2">
            <a:extLst>
              <a:ext uri="{FF2B5EF4-FFF2-40B4-BE49-F238E27FC236}">
                <a16:creationId xmlns:a16="http://schemas.microsoft.com/office/drawing/2014/main" id="{F7BAE4C1-B400-4345-A740-8EA575E97F00}"/>
              </a:ext>
            </a:extLst>
          </p:cNvPr>
          <p:cNvSpPr txBox="1">
            <a:spLocks/>
          </p:cNvSpPr>
          <p:nvPr/>
        </p:nvSpPr>
        <p:spPr>
          <a:xfrm>
            <a:off x="19312933" y="11118148"/>
            <a:ext cx="312793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cxnSp>
        <p:nvCxnSpPr>
          <p:cNvPr id="100" name="Elbow Connector 99">
            <a:extLst>
              <a:ext uri="{FF2B5EF4-FFF2-40B4-BE49-F238E27FC236}">
                <a16:creationId xmlns:a16="http://schemas.microsoft.com/office/drawing/2014/main" id="{D0BA230F-39F6-364F-8D0B-958A8D743205}"/>
              </a:ext>
            </a:extLst>
          </p:cNvPr>
          <p:cNvCxnSpPr>
            <a:stCxn id="19" idx="0"/>
            <a:endCxn id="28" idx="2"/>
          </p:cNvCxnSpPr>
          <p:nvPr/>
        </p:nvCxnSpPr>
        <p:spPr>
          <a:xfrm rot="5400000" flipH="1" flipV="1">
            <a:off x="1355991" y="7231238"/>
            <a:ext cx="4897110" cy="586711"/>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5AD4349F-1704-334B-AB53-E0A297EBDEBA}"/>
              </a:ext>
            </a:extLst>
          </p:cNvPr>
          <p:cNvCxnSpPr>
            <a:stCxn id="21" idx="0"/>
            <a:endCxn id="29" idx="2"/>
          </p:cNvCxnSpPr>
          <p:nvPr/>
        </p:nvCxnSpPr>
        <p:spPr>
          <a:xfrm rot="16200000" flipV="1">
            <a:off x="5394244" y="7512307"/>
            <a:ext cx="2767523" cy="2154160"/>
          </a:xfrm>
          <a:prstGeom prst="bentConnector4">
            <a:avLst>
              <a:gd name="adj1" fmla="val 38822"/>
              <a:gd name="adj2" fmla="val 11061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BE098A12-B1CB-7249-9443-837F4E8DCD2F}"/>
              </a:ext>
            </a:extLst>
          </p:cNvPr>
          <p:cNvCxnSpPr>
            <a:cxnSpLocks/>
            <a:stCxn id="16" idx="0"/>
            <a:endCxn id="25" idx="6"/>
          </p:cNvCxnSpPr>
          <p:nvPr/>
        </p:nvCxnSpPr>
        <p:spPr>
          <a:xfrm rot="5400000" flipH="1" flipV="1">
            <a:off x="16186320" y="7510224"/>
            <a:ext cx="2767523" cy="2158326"/>
          </a:xfrm>
          <a:prstGeom prst="bentConnector4">
            <a:avLst>
              <a:gd name="adj1" fmla="val 38822"/>
              <a:gd name="adj2" fmla="val 11059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19F5B0A3-13C4-874E-BA9C-D9A32FE78FF6}"/>
              </a:ext>
            </a:extLst>
          </p:cNvPr>
          <p:cNvCxnSpPr>
            <a:stCxn id="14" idx="0"/>
            <a:endCxn id="24" idx="6"/>
          </p:cNvCxnSpPr>
          <p:nvPr/>
        </p:nvCxnSpPr>
        <p:spPr>
          <a:xfrm rot="16200000" flipV="1">
            <a:off x="18129769" y="7226017"/>
            <a:ext cx="4897110" cy="597152"/>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44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F0B4385E-FDDA-3941-B390-EC9D6F899E14}"/>
              </a:ext>
            </a:extLst>
          </p:cNvPr>
          <p:cNvSpPr/>
          <p:nvPr/>
        </p:nvSpPr>
        <p:spPr>
          <a:xfrm>
            <a:off x="15766473" y="3211319"/>
            <a:ext cx="6503189" cy="10504682"/>
          </a:xfrm>
          <a:custGeom>
            <a:avLst/>
            <a:gdLst>
              <a:gd name="connsiteX0" fmla="*/ 2497389 w 6064674"/>
              <a:gd name="connsiteY0" fmla="*/ 3906861 h 9796343"/>
              <a:gd name="connsiteX1" fmla="*/ 2635024 w 6064674"/>
              <a:gd name="connsiteY1" fmla="*/ 9796343 h 9796343"/>
              <a:gd name="connsiteX2" fmla="*/ 2104753 w 6064674"/>
              <a:gd name="connsiteY2" fmla="*/ 9796343 h 9796343"/>
              <a:gd name="connsiteX3" fmla="*/ 2242381 w 6064674"/>
              <a:gd name="connsiteY3" fmla="*/ 3907966 h 9796343"/>
              <a:gd name="connsiteX4" fmla="*/ 2366339 w 6064674"/>
              <a:gd name="connsiteY4" fmla="*/ 3924538 h 9796343"/>
              <a:gd name="connsiteX5" fmla="*/ 2433282 w 6064674"/>
              <a:gd name="connsiteY5" fmla="*/ 3920118 h 9796343"/>
              <a:gd name="connsiteX6" fmla="*/ 2465619 w 6064674"/>
              <a:gd name="connsiteY6" fmla="*/ 3914594 h 9796343"/>
              <a:gd name="connsiteX7" fmla="*/ 2497389 w 6064674"/>
              <a:gd name="connsiteY7" fmla="*/ 3906861 h 9796343"/>
              <a:gd name="connsiteX8" fmla="*/ 2849406 w 6064674"/>
              <a:gd name="connsiteY8" fmla="*/ 3462730 h 9796343"/>
              <a:gd name="connsiteX9" fmla="*/ 5839429 w 6064674"/>
              <a:gd name="connsiteY9" fmla="*/ 3888079 h 9796343"/>
              <a:gd name="connsiteX10" fmla="*/ 6015863 w 6064674"/>
              <a:gd name="connsiteY10" fmla="*/ 4105726 h 9796343"/>
              <a:gd name="connsiteX11" fmla="*/ 5889636 w 6064674"/>
              <a:gd name="connsiteY11" fmla="*/ 4154890 h 9796343"/>
              <a:gd name="connsiteX12" fmla="*/ 5747808 w 6064674"/>
              <a:gd name="connsiteY12" fmla="*/ 4170909 h 9796343"/>
              <a:gd name="connsiteX13" fmla="*/ 3187241 w 6064674"/>
              <a:gd name="connsiteY13" fmla="*/ 4290780 h 9796343"/>
              <a:gd name="connsiteX14" fmla="*/ 2805439 w 6064674"/>
              <a:gd name="connsiteY14" fmla="*/ 4189691 h 9796343"/>
              <a:gd name="connsiteX15" fmla="*/ 2718357 w 6064674"/>
              <a:gd name="connsiteY15" fmla="*/ 4079211 h 9796343"/>
              <a:gd name="connsiteX16" fmla="*/ 2574259 w 6064674"/>
              <a:gd name="connsiteY16" fmla="*/ 3874822 h 9796343"/>
              <a:gd name="connsiteX17" fmla="*/ 2771401 w 6064674"/>
              <a:gd name="connsiteY17" fmla="*/ 3712415 h 9796343"/>
              <a:gd name="connsiteX18" fmla="*/ 2849406 w 6064674"/>
              <a:gd name="connsiteY18" fmla="*/ 3462730 h 9796343"/>
              <a:gd name="connsiteX19" fmla="*/ 1922984 w 6064674"/>
              <a:gd name="connsiteY19" fmla="*/ 3424062 h 9796343"/>
              <a:gd name="connsiteX20" fmla="*/ 1919580 w 6064674"/>
              <a:gd name="connsiteY20" fmla="*/ 3477092 h 9796343"/>
              <a:gd name="connsiteX21" fmla="*/ 2143385 w 6064674"/>
              <a:gd name="connsiteY21" fmla="*/ 3868745 h 9796343"/>
              <a:gd name="connsiteX22" fmla="*/ 278912 w 6064674"/>
              <a:gd name="connsiteY22" fmla="*/ 6245178 h 9796343"/>
              <a:gd name="connsiteX23" fmla="*/ 2630 w 6064674"/>
              <a:gd name="connsiteY23" fmla="*/ 6288818 h 9796343"/>
              <a:gd name="connsiteX24" fmla="*/ 22770 w 6064674"/>
              <a:gd name="connsiteY24" fmla="*/ 6155137 h 9796343"/>
              <a:gd name="connsiteX25" fmla="*/ 80636 w 6064674"/>
              <a:gd name="connsiteY25" fmla="*/ 6024217 h 9796343"/>
              <a:gd name="connsiteX26" fmla="*/ 1257243 w 6064674"/>
              <a:gd name="connsiteY26" fmla="*/ 3746665 h 9796343"/>
              <a:gd name="connsiteX27" fmla="*/ 1482749 w 6064674"/>
              <a:gd name="connsiteY27" fmla="*/ 3489798 h 9796343"/>
              <a:gd name="connsiteX28" fmla="*/ 1711660 w 6064674"/>
              <a:gd name="connsiteY28" fmla="*/ 3442843 h 9796343"/>
              <a:gd name="connsiteX29" fmla="*/ 1922984 w 6064674"/>
              <a:gd name="connsiteY29" fmla="*/ 3424062 h 9796343"/>
              <a:gd name="connsiteX30" fmla="*/ 2370027 w 6064674"/>
              <a:gd name="connsiteY30" fmla="*/ 3123003 h 9796343"/>
              <a:gd name="connsiteX31" fmla="*/ 2617943 w 6064674"/>
              <a:gd name="connsiteY31" fmla="*/ 3225750 h 9796343"/>
              <a:gd name="connsiteX32" fmla="*/ 2617943 w 6064674"/>
              <a:gd name="connsiteY32" fmla="*/ 3721806 h 9796343"/>
              <a:gd name="connsiteX33" fmla="*/ 2122395 w 6064674"/>
              <a:gd name="connsiteY33" fmla="*/ 3721806 h 9796343"/>
              <a:gd name="connsiteX34" fmla="*/ 2122395 w 6064674"/>
              <a:gd name="connsiteY34" fmla="*/ 3225750 h 9796343"/>
              <a:gd name="connsiteX35" fmla="*/ 2370027 w 6064674"/>
              <a:gd name="connsiteY35" fmla="*/ 3123003 h 9796343"/>
              <a:gd name="connsiteX36" fmla="*/ 1066342 w 6064674"/>
              <a:gd name="connsiteY36" fmla="*/ 827 h 9796343"/>
              <a:gd name="connsiteX37" fmla="*/ 1132717 w 6064674"/>
              <a:gd name="connsiteY37" fmla="*/ 10218 h 9796343"/>
              <a:gd name="connsiteX38" fmla="*/ 1238238 w 6064674"/>
              <a:gd name="connsiteY38" fmla="*/ 94183 h 9796343"/>
              <a:gd name="connsiteX39" fmla="*/ 1322484 w 6064674"/>
              <a:gd name="connsiteY39" fmla="*/ 209635 h 9796343"/>
              <a:gd name="connsiteX40" fmla="*/ 2707294 w 6064674"/>
              <a:gd name="connsiteY40" fmla="*/ 2367317 h 9796343"/>
              <a:gd name="connsiteX41" fmla="*/ 2832670 w 6064674"/>
              <a:gd name="connsiteY41" fmla="*/ 2662852 h 9796343"/>
              <a:gd name="connsiteX42" fmla="*/ 2754665 w 6064674"/>
              <a:gd name="connsiteY42" fmla="*/ 2888784 h 9796343"/>
              <a:gd name="connsiteX43" fmla="*/ 2654251 w 6064674"/>
              <a:gd name="connsiteY43" fmla="*/ 3105879 h 9796343"/>
              <a:gd name="connsiteX44" fmla="*/ 2381373 w 6064674"/>
              <a:gd name="connsiteY44" fmla="*/ 3015284 h 9796343"/>
              <a:gd name="connsiteX45" fmla="*/ 2158135 w 6064674"/>
              <a:gd name="connsiteY45" fmla="*/ 3074391 h 9796343"/>
              <a:gd name="connsiteX46" fmla="*/ 1032870 w 6064674"/>
              <a:gd name="connsiteY46" fmla="*/ 271504 h 9796343"/>
              <a:gd name="connsiteX47" fmla="*/ 1066342 w 6064674"/>
              <a:gd name="connsiteY47" fmla="*/ 827 h 979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674" h="9796343">
                <a:moveTo>
                  <a:pt x="2497389" y="3906861"/>
                </a:moveTo>
                <a:lnTo>
                  <a:pt x="2635024" y="9796343"/>
                </a:lnTo>
                <a:lnTo>
                  <a:pt x="2104753" y="9796343"/>
                </a:lnTo>
                <a:lnTo>
                  <a:pt x="2242381" y="3907966"/>
                </a:lnTo>
                <a:cubicBezTo>
                  <a:pt x="2281810" y="3919014"/>
                  <a:pt x="2322940" y="3924538"/>
                  <a:pt x="2366339" y="3924538"/>
                </a:cubicBezTo>
                <a:cubicBezTo>
                  <a:pt x="2389032" y="3924538"/>
                  <a:pt x="2411157" y="3922881"/>
                  <a:pt x="2433282" y="3920118"/>
                </a:cubicBezTo>
                <a:cubicBezTo>
                  <a:pt x="2444061" y="3918461"/>
                  <a:pt x="2454840" y="3916804"/>
                  <a:pt x="2465619" y="3914594"/>
                </a:cubicBezTo>
                <a:cubicBezTo>
                  <a:pt x="2476114" y="3912385"/>
                  <a:pt x="2486893" y="3909623"/>
                  <a:pt x="2497389" y="3906861"/>
                </a:cubicBezTo>
                <a:close/>
                <a:moveTo>
                  <a:pt x="2849406" y="3462730"/>
                </a:moveTo>
                <a:cubicBezTo>
                  <a:pt x="3148096" y="3504712"/>
                  <a:pt x="5457344" y="3832839"/>
                  <a:pt x="5839429" y="3888079"/>
                </a:cubicBezTo>
                <a:cubicBezTo>
                  <a:pt x="6119682" y="3928957"/>
                  <a:pt x="6085642" y="4046619"/>
                  <a:pt x="6015863" y="4105726"/>
                </a:cubicBezTo>
                <a:cubicBezTo>
                  <a:pt x="5973598" y="4141632"/>
                  <a:pt x="5925660" y="4144946"/>
                  <a:pt x="5889636" y="4154890"/>
                </a:cubicBezTo>
                <a:cubicBezTo>
                  <a:pt x="5859284" y="4163728"/>
                  <a:pt x="5747808" y="4170909"/>
                  <a:pt x="5747808" y="4170909"/>
                </a:cubicBezTo>
                <a:lnTo>
                  <a:pt x="3187241" y="4290780"/>
                </a:lnTo>
                <a:cubicBezTo>
                  <a:pt x="2970244" y="4299066"/>
                  <a:pt x="2877205" y="4265370"/>
                  <a:pt x="2805439" y="4189691"/>
                </a:cubicBezTo>
                <a:cubicBezTo>
                  <a:pt x="2773670" y="4155994"/>
                  <a:pt x="2745872" y="4120640"/>
                  <a:pt x="2718357" y="4079211"/>
                </a:cubicBezTo>
                <a:cubicBezTo>
                  <a:pt x="2674390" y="4012922"/>
                  <a:pt x="2620212" y="3934481"/>
                  <a:pt x="2574259" y="3874822"/>
                </a:cubicBezTo>
                <a:cubicBezTo>
                  <a:pt x="2654534" y="3840020"/>
                  <a:pt x="2722895" y="3783675"/>
                  <a:pt x="2771401" y="3712415"/>
                </a:cubicBezTo>
                <a:cubicBezTo>
                  <a:pt x="2819906" y="3641156"/>
                  <a:pt x="2848272" y="3554981"/>
                  <a:pt x="2849406" y="3462730"/>
                </a:cubicBezTo>
                <a:close/>
                <a:moveTo>
                  <a:pt x="1922984" y="3424062"/>
                </a:moveTo>
                <a:cubicBezTo>
                  <a:pt x="1920999" y="3441186"/>
                  <a:pt x="1919864" y="3459415"/>
                  <a:pt x="1919580" y="3477092"/>
                </a:cubicBezTo>
                <a:cubicBezTo>
                  <a:pt x="1919013" y="3643918"/>
                  <a:pt x="2009783" y="3789199"/>
                  <a:pt x="2143385" y="3868745"/>
                </a:cubicBezTo>
                <a:cubicBezTo>
                  <a:pt x="1957307" y="4106278"/>
                  <a:pt x="518034" y="5941910"/>
                  <a:pt x="278912" y="6245178"/>
                </a:cubicBezTo>
                <a:cubicBezTo>
                  <a:pt x="103328" y="6467244"/>
                  <a:pt x="19082" y="6378859"/>
                  <a:pt x="2630" y="6288818"/>
                </a:cubicBezTo>
                <a:cubicBezTo>
                  <a:pt x="-7298" y="6234683"/>
                  <a:pt x="13409" y="6191595"/>
                  <a:pt x="22770" y="6155137"/>
                </a:cubicBezTo>
                <a:cubicBezTo>
                  <a:pt x="30428" y="6124755"/>
                  <a:pt x="80636" y="6024217"/>
                  <a:pt x="80636" y="6024217"/>
                </a:cubicBezTo>
                <a:lnTo>
                  <a:pt x="1257243" y="3746665"/>
                </a:lnTo>
                <a:cubicBezTo>
                  <a:pt x="1346311" y="3604697"/>
                  <a:pt x="1407013" y="3524046"/>
                  <a:pt x="1482749" y="3489798"/>
                </a:cubicBezTo>
                <a:cubicBezTo>
                  <a:pt x="1554231" y="3457759"/>
                  <a:pt x="1629116" y="3449472"/>
                  <a:pt x="1711660" y="3442843"/>
                </a:cubicBezTo>
                <a:cubicBezTo>
                  <a:pt x="1782291" y="3437319"/>
                  <a:pt x="1858311" y="3430690"/>
                  <a:pt x="1922984" y="3424062"/>
                </a:cubicBezTo>
                <a:close/>
                <a:moveTo>
                  <a:pt x="2370027" y="3123003"/>
                </a:moveTo>
                <a:cubicBezTo>
                  <a:pt x="2459946" y="3123003"/>
                  <a:pt x="2549581" y="3157252"/>
                  <a:pt x="2617943" y="3225750"/>
                </a:cubicBezTo>
                <a:cubicBezTo>
                  <a:pt x="2754665" y="3362745"/>
                  <a:pt x="2754665" y="3584811"/>
                  <a:pt x="2617943" y="3721806"/>
                </a:cubicBezTo>
                <a:cubicBezTo>
                  <a:pt x="2480936" y="3858803"/>
                  <a:pt x="2259117" y="3858803"/>
                  <a:pt x="2122395" y="3721806"/>
                </a:cubicBezTo>
                <a:cubicBezTo>
                  <a:pt x="1985389" y="3584811"/>
                  <a:pt x="1985389" y="3362745"/>
                  <a:pt x="2122395" y="3225750"/>
                </a:cubicBezTo>
                <a:cubicBezTo>
                  <a:pt x="2190756" y="3157252"/>
                  <a:pt x="2280391" y="3123003"/>
                  <a:pt x="2370027" y="3123003"/>
                </a:cubicBezTo>
                <a:close/>
                <a:moveTo>
                  <a:pt x="1066342" y="827"/>
                </a:moveTo>
                <a:cubicBezTo>
                  <a:pt x="1087900" y="-1935"/>
                  <a:pt x="1111160" y="2484"/>
                  <a:pt x="1132717" y="10218"/>
                </a:cubicBezTo>
                <a:cubicBezTo>
                  <a:pt x="1184627" y="28447"/>
                  <a:pt x="1211290" y="68220"/>
                  <a:pt x="1238238" y="94183"/>
                </a:cubicBezTo>
                <a:cubicBezTo>
                  <a:pt x="1260930" y="116279"/>
                  <a:pt x="1322484" y="209635"/>
                  <a:pt x="1322484" y="209635"/>
                </a:cubicBezTo>
                <a:lnTo>
                  <a:pt x="2707294" y="2367317"/>
                </a:lnTo>
                <a:cubicBezTo>
                  <a:pt x="2794377" y="2510941"/>
                  <a:pt x="2835507" y="2596563"/>
                  <a:pt x="2832670" y="2662852"/>
                </a:cubicBezTo>
                <a:cubicBezTo>
                  <a:pt x="2829267" y="2742950"/>
                  <a:pt x="2789555" y="2816419"/>
                  <a:pt x="2754665" y="2888784"/>
                </a:cubicBezTo>
                <a:cubicBezTo>
                  <a:pt x="2720343" y="2960044"/>
                  <a:pt x="2686020" y="3034066"/>
                  <a:pt x="2654251" y="3105879"/>
                </a:cubicBezTo>
                <a:cubicBezTo>
                  <a:pt x="2578231" y="3048981"/>
                  <a:pt x="2483489" y="3015284"/>
                  <a:pt x="2381373" y="3015284"/>
                </a:cubicBezTo>
                <a:cubicBezTo>
                  <a:pt x="2300247" y="3015284"/>
                  <a:pt x="2223944" y="3037381"/>
                  <a:pt x="2158135" y="3074391"/>
                </a:cubicBezTo>
                <a:cubicBezTo>
                  <a:pt x="2045524" y="2794876"/>
                  <a:pt x="1175550" y="630013"/>
                  <a:pt x="1032870" y="271504"/>
                </a:cubicBezTo>
                <a:cubicBezTo>
                  <a:pt x="954298" y="73744"/>
                  <a:pt x="1001668" y="8008"/>
                  <a:pt x="1066342" y="82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TextBox 20">
            <a:extLst>
              <a:ext uri="{FF2B5EF4-FFF2-40B4-BE49-F238E27FC236}">
                <a16:creationId xmlns:a16="http://schemas.microsoft.com/office/drawing/2014/main" id="{CC562DB7-D907-084A-A163-9FB3B10146E3}"/>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2" name="TextBox 21">
            <a:extLst>
              <a:ext uri="{FF2B5EF4-FFF2-40B4-BE49-F238E27FC236}">
                <a16:creationId xmlns:a16="http://schemas.microsoft.com/office/drawing/2014/main" id="{5D06EF5A-C65B-634A-9468-54739E821DC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4" name="Shape 37088">
            <a:extLst>
              <a:ext uri="{FF2B5EF4-FFF2-40B4-BE49-F238E27FC236}">
                <a16:creationId xmlns:a16="http://schemas.microsoft.com/office/drawing/2014/main" id="{B2BD8FC0-141E-BB4A-9BFF-98EC3B2329BA}"/>
              </a:ext>
            </a:extLst>
          </p:cNvPr>
          <p:cNvSpPr/>
          <p:nvPr/>
        </p:nvSpPr>
        <p:spPr>
          <a:xfrm>
            <a:off x="3066508" y="4017841"/>
            <a:ext cx="1468605"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37089">
            <a:extLst>
              <a:ext uri="{FF2B5EF4-FFF2-40B4-BE49-F238E27FC236}">
                <a16:creationId xmlns:a16="http://schemas.microsoft.com/office/drawing/2014/main" id="{84D73CE0-51DF-AB48-9000-B1E8F660E42D}"/>
              </a:ext>
            </a:extLst>
          </p:cNvPr>
          <p:cNvSpPr/>
          <p:nvPr/>
        </p:nvSpPr>
        <p:spPr>
          <a:xfrm>
            <a:off x="5197812" y="4017841"/>
            <a:ext cx="1468605"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37090">
            <a:extLst>
              <a:ext uri="{FF2B5EF4-FFF2-40B4-BE49-F238E27FC236}">
                <a16:creationId xmlns:a16="http://schemas.microsoft.com/office/drawing/2014/main" id="{DD71B469-FC86-214B-B7A7-CFE00B0FF6E4}"/>
              </a:ext>
            </a:extLst>
          </p:cNvPr>
          <p:cNvSpPr/>
          <p:nvPr/>
        </p:nvSpPr>
        <p:spPr>
          <a:xfrm>
            <a:off x="7307151" y="4017841"/>
            <a:ext cx="1468605"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37091">
            <a:extLst>
              <a:ext uri="{FF2B5EF4-FFF2-40B4-BE49-F238E27FC236}">
                <a16:creationId xmlns:a16="http://schemas.microsoft.com/office/drawing/2014/main" id="{414DBF42-BA09-E945-80E3-FEFA8D487827}"/>
              </a:ext>
            </a:extLst>
          </p:cNvPr>
          <p:cNvSpPr/>
          <p:nvPr/>
        </p:nvSpPr>
        <p:spPr>
          <a:xfrm>
            <a:off x="9416490" y="4017841"/>
            <a:ext cx="1468605"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37092">
            <a:extLst>
              <a:ext uri="{FF2B5EF4-FFF2-40B4-BE49-F238E27FC236}">
                <a16:creationId xmlns:a16="http://schemas.microsoft.com/office/drawing/2014/main" id="{7B931D12-74D8-8A4E-A6C1-8012CD37234D}"/>
              </a:ext>
            </a:extLst>
          </p:cNvPr>
          <p:cNvSpPr/>
          <p:nvPr/>
        </p:nvSpPr>
        <p:spPr>
          <a:xfrm>
            <a:off x="11525829" y="4017841"/>
            <a:ext cx="1468606"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TextBox 22">
            <a:extLst>
              <a:ext uri="{FF2B5EF4-FFF2-40B4-BE49-F238E27FC236}">
                <a16:creationId xmlns:a16="http://schemas.microsoft.com/office/drawing/2014/main" id="{6DCF3AD8-D108-ED44-8B39-72910A75A0BF}"/>
              </a:ext>
            </a:extLst>
          </p:cNvPr>
          <p:cNvSpPr txBox="1"/>
          <p:nvPr/>
        </p:nvSpPr>
        <p:spPr>
          <a:xfrm>
            <a:off x="2893321" y="8253640"/>
            <a:ext cx="2287806" cy="1569660"/>
          </a:xfrm>
          <a:prstGeom prst="rect">
            <a:avLst/>
          </a:prstGeom>
          <a:noFill/>
        </p:spPr>
        <p:txBody>
          <a:bodyPr wrap="none" rtlCol="0">
            <a:spAutoFit/>
          </a:bodyPr>
          <a:lstStyle/>
          <a:p>
            <a:r>
              <a:rPr lang="en-US" sz="9600" b="1" dirty="0">
                <a:solidFill>
                  <a:schemeClr val="accent2"/>
                </a:solidFill>
                <a:latin typeface="Poppins" pitchFamily="2" charset="77"/>
                <a:cs typeface="Poppins" pitchFamily="2" charset="77"/>
              </a:rPr>
              <a:t>3/5</a:t>
            </a:r>
          </a:p>
        </p:txBody>
      </p:sp>
      <p:sp>
        <p:nvSpPr>
          <p:cNvPr id="24" name="TextBox 23">
            <a:extLst>
              <a:ext uri="{FF2B5EF4-FFF2-40B4-BE49-F238E27FC236}">
                <a16:creationId xmlns:a16="http://schemas.microsoft.com/office/drawing/2014/main" id="{AFCD8A7A-0386-7546-ADAE-CFA674A72836}"/>
              </a:ext>
            </a:extLst>
          </p:cNvPr>
          <p:cNvSpPr txBox="1"/>
          <p:nvPr/>
        </p:nvSpPr>
        <p:spPr>
          <a:xfrm>
            <a:off x="6339783" y="8253640"/>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5" name="Subtitle 2">
            <a:extLst>
              <a:ext uri="{FF2B5EF4-FFF2-40B4-BE49-F238E27FC236}">
                <a16:creationId xmlns:a16="http://schemas.microsoft.com/office/drawing/2014/main" id="{DB084E78-6993-314C-B3DB-6305591F9DC6}"/>
              </a:ext>
            </a:extLst>
          </p:cNvPr>
          <p:cNvSpPr txBox="1">
            <a:spLocks/>
          </p:cNvSpPr>
          <p:nvPr/>
        </p:nvSpPr>
        <p:spPr>
          <a:xfrm>
            <a:off x="6335775" y="8892337"/>
            <a:ext cx="693381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26" name="TextBox 25">
            <a:extLst>
              <a:ext uri="{FF2B5EF4-FFF2-40B4-BE49-F238E27FC236}">
                <a16:creationId xmlns:a16="http://schemas.microsoft.com/office/drawing/2014/main" id="{90E24CC8-75D3-4C4A-BF7A-199882CC1DA5}"/>
              </a:ext>
            </a:extLst>
          </p:cNvPr>
          <p:cNvSpPr txBox="1"/>
          <p:nvPr/>
        </p:nvSpPr>
        <p:spPr>
          <a:xfrm>
            <a:off x="3066508" y="10726384"/>
            <a:ext cx="10203086" cy="1841017"/>
          </a:xfrm>
          <a:prstGeom prst="rect">
            <a:avLst/>
          </a:prstGeom>
          <a:noFill/>
        </p:spPr>
        <p:txBody>
          <a:bodyPr wrap="square" rtlCol="0">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Green marketing may refer to the production process, to the products or services themselves, or both. Companies that succeed in "going green" are able to attract the attention and investment dollars of those pursuing socially responsible investments (SRI), an investment strategy.</a:t>
            </a:r>
          </a:p>
        </p:txBody>
      </p:sp>
    </p:spTree>
    <p:extLst>
      <p:ext uri="{BB962C8B-B14F-4D97-AF65-F5344CB8AC3E}">
        <p14:creationId xmlns:p14="http://schemas.microsoft.com/office/powerpoint/2010/main" val="301316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2">
            <a:extLst>
              <a:ext uri="{FF2B5EF4-FFF2-40B4-BE49-F238E27FC236}">
                <a16:creationId xmlns:a16="http://schemas.microsoft.com/office/drawing/2014/main" id="{870800CD-C2BF-3E4C-8D7B-7BE89FB497A4}"/>
              </a:ext>
            </a:extLst>
          </p:cNvPr>
          <p:cNvSpPr>
            <a:spLocks noChangeArrowheads="1"/>
          </p:cNvSpPr>
          <p:nvPr/>
        </p:nvSpPr>
        <p:spPr bwMode="auto">
          <a:xfrm>
            <a:off x="11233380" y="8436408"/>
            <a:ext cx="3922972" cy="4818745"/>
          </a:xfrm>
          <a:custGeom>
            <a:avLst/>
            <a:gdLst>
              <a:gd name="T0" fmla="*/ 0 w 6006"/>
              <a:gd name="T1" fmla="*/ 3896 h 7378"/>
              <a:gd name="T2" fmla="*/ 0 w 6006"/>
              <a:gd name="T3" fmla="*/ 3896 h 7378"/>
              <a:gd name="T4" fmla="*/ 6005 w 6006"/>
              <a:gd name="T5" fmla="*/ 2266 h 7378"/>
              <a:gd name="T6" fmla="*/ 6005 w 6006"/>
              <a:gd name="T7" fmla="*/ 2266 h 7378"/>
              <a:gd name="T8" fmla="*/ 0 w 6006"/>
              <a:gd name="T9" fmla="*/ 3896 h 7378"/>
            </a:gdLst>
            <a:ahLst/>
            <a:cxnLst>
              <a:cxn ang="0">
                <a:pos x="T0" y="T1"/>
              </a:cxn>
              <a:cxn ang="0">
                <a:pos x="T2" y="T3"/>
              </a:cxn>
              <a:cxn ang="0">
                <a:pos x="T4" y="T5"/>
              </a:cxn>
              <a:cxn ang="0">
                <a:pos x="T6" y="T7"/>
              </a:cxn>
              <a:cxn ang="0">
                <a:pos x="T8" y="T9"/>
              </a:cxn>
            </a:cxnLst>
            <a:rect l="0" t="0" r="r" b="b"/>
            <a:pathLst>
              <a:path w="6006" h="7378">
                <a:moveTo>
                  <a:pt x="0" y="3896"/>
                </a:moveTo>
                <a:lnTo>
                  <a:pt x="0" y="3896"/>
                </a:lnTo>
                <a:cubicBezTo>
                  <a:pt x="0" y="3896"/>
                  <a:pt x="1503" y="0"/>
                  <a:pt x="6005" y="2266"/>
                </a:cubicBezTo>
                <a:lnTo>
                  <a:pt x="6005" y="2266"/>
                </a:lnTo>
                <a:cubicBezTo>
                  <a:pt x="6005" y="2266"/>
                  <a:pt x="3304" y="7377"/>
                  <a:pt x="0" y="3896"/>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08DC3C79-911E-6D4A-AE94-2E0FD1CF6283}"/>
              </a:ext>
            </a:extLst>
          </p:cNvPr>
          <p:cNvSpPr>
            <a:spLocks noChangeArrowheads="1"/>
          </p:cNvSpPr>
          <p:nvPr/>
        </p:nvSpPr>
        <p:spPr bwMode="auto">
          <a:xfrm>
            <a:off x="524616" y="11898530"/>
            <a:ext cx="23380585" cy="1817470"/>
          </a:xfrm>
          <a:custGeom>
            <a:avLst/>
            <a:gdLst>
              <a:gd name="T0" fmla="*/ 9202 w 18405"/>
              <a:gd name="T1" fmla="*/ 0 h 2783"/>
              <a:gd name="T2" fmla="*/ 9202 w 18405"/>
              <a:gd name="T3" fmla="*/ 0 h 2783"/>
              <a:gd name="T4" fmla="*/ 0 w 18405"/>
              <a:gd name="T5" fmla="*/ 2782 h 2783"/>
              <a:gd name="T6" fmla="*/ 18404 w 18405"/>
              <a:gd name="T7" fmla="*/ 2782 h 2783"/>
              <a:gd name="T8" fmla="*/ 18404 w 18405"/>
              <a:gd name="T9" fmla="*/ 2782 h 2783"/>
              <a:gd name="T10" fmla="*/ 9202 w 18405"/>
              <a:gd name="T11" fmla="*/ 0 h 2783"/>
            </a:gdLst>
            <a:ahLst/>
            <a:cxnLst>
              <a:cxn ang="0">
                <a:pos x="T0" y="T1"/>
              </a:cxn>
              <a:cxn ang="0">
                <a:pos x="T2" y="T3"/>
              </a:cxn>
              <a:cxn ang="0">
                <a:pos x="T4" y="T5"/>
              </a:cxn>
              <a:cxn ang="0">
                <a:pos x="T6" y="T7"/>
              </a:cxn>
              <a:cxn ang="0">
                <a:pos x="T8" y="T9"/>
              </a:cxn>
              <a:cxn ang="0">
                <a:pos x="T10" y="T11"/>
              </a:cxn>
            </a:cxnLst>
            <a:rect l="0" t="0" r="r" b="b"/>
            <a:pathLst>
              <a:path w="18405" h="2783">
                <a:moveTo>
                  <a:pt x="9202" y="0"/>
                </a:moveTo>
                <a:lnTo>
                  <a:pt x="9202" y="0"/>
                </a:lnTo>
                <a:cubicBezTo>
                  <a:pt x="5798" y="0"/>
                  <a:pt x="2634" y="1024"/>
                  <a:pt x="0" y="2782"/>
                </a:cubicBezTo>
                <a:lnTo>
                  <a:pt x="18404" y="2782"/>
                </a:lnTo>
                <a:lnTo>
                  <a:pt x="18404" y="2782"/>
                </a:lnTo>
                <a:cubicBezTo>
                  <a:pt x="15770" y="1024"/>
                  <a:pt x="12605" y="0"/>
                  <a:pt x="9202" y="0"/>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9608689E-9BC2-2845-B1CA-5DF788DFEFEB}"/>
              </a:ext>
            </a:extLst>
          </p:cNvPr>
          <p:cNvSpPr>
            <a:spLocks noChangeArrowheads="1"/>
          </p:cNvSpPr>
          <p:nvPr/>
        </p:nvSpPr>
        <p:spPr bwMode="auto">
          <a:xfrm>
            <a:off x="10763889" y="12405464"/>
            <a:ext cx="1823232" cy="648067"/>
          </a:xfrm>
          <a:custGeom>
            <a:avLst/>
            <a:gdLst>
              <a:gd name="T0" fmla="*/ 2791 w 2792"/>
              <a:gd name="T1" fmla="*/ 495 h 990"/>
              <a:gd name="T2" fmla="*/ 2791 w 2792"/>
              <a:gd name="T3" fmla="*/ 495 h 990"/>
              <a:gd name="T4" fmla="*/ 1396 w 2792"/>
              <a:gd name="T5" fmla="*/ 989 h 990"/>
              <a:gd name="T6" fmla="*/ 1396 w 2792"/>
              <a:gd name="T7" fmla="*/ 989 h 990"/>
              <a:gd name="T8" fmla="*/ 0 w 2792"/>
              <a:gd name="T9" fmla="*/ 495 h 990"/>
              <a:gd name="T10" fmla="*/ 0 w 2792"/>
              <a:gd name="T11" fmla="*/ 495 h 990"/>
              <a:gd name="T12" fmla="*/ 1396 w 2792"/>
              <a:gd name="T13" fmla="*/ 0 h 990"/>
              <a:gd name="T14" fmla="*/ 1396 w 2792"/>
              <a:gd name="T15" fmla="*/ 0 h 990"/>
              <a:gd name="T16" fmla="*/ 2791 w 2792"/>
              <a:gd name="T17" fmla="*/ 4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2" h="990">
                <a:moveTo>
                  <a:pt x="2791" y="495"/>
                </a:moveTo>
                <a:lnTo>
                  <a:pt x="2791" y="495"/>
                </a:lnTo>
                <a:cubicBezTo>
                  <a:pt x="2791" y="768"/>
                  <a:pt x="2167" y="989"/>
                  <a:pt x="1396" y="989"/>
                </a:cubicBezTo>
                <a:lnTo>
                  <a:pt x="1396" y="989"/>
                </a:lnTo>
                <a:cubicBezTo>
                  <a:pt x="625" y="989"/>
                  <a:pt x="0" y="768"/>
                  <a:pt x="0" y="495"/>
                </a:cubicBezTo>
                <a:lnTo>
                  <a:pt x="0" y="495"/>
                </a:lnTo>
                <a:cubicBezTo>
                  <a:pt x="0" y="222"/>
                  <a:pt x="625" y="0"/>
                  <a:pt x="1396" y="0"/>
                </a:cubicBezTo>
                <a:lnTo>
                  <a:pt x="1396" y="0"/>
                </a:lnTo>
                <a:cubicBezTo>
                  <a:pt x="2167" y="0"/>
                  <a:pt x="2791" y="222"/>
                  <a:pt x="2791" y="495"/>
                </a:cubicBezTo>
              </a:path>
            </a:pathLst>
          </a:custGeom>
          <a:solidFill>
            <a:schemeClr val="accent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131F171E-134B-7C44-A23D-C87B2AF9CB79}"/>
              </a:ext>
            </a:extLst>
          </p:cNvPr>
          <p:cNvSpPr>
            <a:spLocks noChangeArrowheads="1"/>
          </p:cNvSpPr>
          <p:nvPr/>
        </p:nvSpPr>
        <p:spPr bwMode="auto">
          <a:xfrm>
            <a:off x="9225808" y="6359708"/>
            <a:ext cx="2791014" cy="2799654"/>
          </a:xfrm>
          <a:custGeom>
            <a:avLst/>
            <a:gdLst>
              <a:gd name="T0" fmla="*/ 3206 w 4274"/>
              <a:gd name="T1" fmla="*/ 3155 h 4288"/>
              <a:gd name="T2" fmla="*/ 3206 w 4274"/>
              <a:gd name="T3" fmla="*/ 3155 h 4288"/>
              <a:gd name="T4" fmla="*/ 281 w 4274"/>
              <a:gd name="T5" fmla="*/ 0 h 4288"/>
              <a:gd name="T6" fmla="*/ 281 w 4274"/>
              <a:gd name="T7" fmla="*/ 0 h 4288"/>
              <a:gd name="T8" fmla="*/ 3206 w 4274"/>
              <a:gd name="T9" fmla="*/ 3155 h 4288"/>
            </a:gdLst>
            <a:ahLst/>
            <a:cxnLst>
              <a:cxn ang="0">
                <a:pos x="T0" y="T1"/>
              </a:cxn>
              <a:cxn ang="0">
                <a:pos x="T2" y="T3"/>
              </a:cxn>
              <a:cxn ang="0">
                <a:pos x="T4" y="T5"/>
              </a:cxn>
              <a:cxn ang="0">
                <a:pos x="T6" y="T7"/>
              </a:cxn>
              <a:cxn ang="0">
                <a:pos x="T8" y="T9"/>
              </a:cxn>
            </a:cxnLst>
            <a:rect l="0" t="0" r="r" b="b"/>
            <a:pathLst>
              <a:path w="4274" h="4288">
                <a:moveTo>
                  <a:pt x="3206" y="3155"/>
                </a:moveTo>
                <a:lnTo>
                  <a:pt x="3206" y="3155"/>
                </a:lnTo>
                <a:cubicBezTo>
                  <a:pt x="3206" y="3155"/>
                  <a:pt x="4273" y="443"/>
                  <a:pt x="281" y="0"/>
                </a:cubicBezTo>
                <a:lnTo>
                  <a:pt x="281" y="0"/>
                </a:lnTo>
                <a:cubicBezTo>
                  <a:pt x="281" y="0"/>
                  <a:pt x="0" y="4287"/>
                  <a:pt x="3206" y="3155"/>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D0D55B36-2C96-9149-B0DE-857959A2CC5F}"/>
              </a:ext>
            </a:extLst>
          </p:cNvPr>
          <p:cNvSpPr>
            <a:spLocks noChangeArrowheads="1"/>
          </p:cNvSpPr>
          <p:nvPr/>
        </p:nvSpPr>
        <p:spPr bwMode="auto">
          <a:xfrm>
            <a:off x="11233379" y="6892566"/>
            <a:ext cx="3234579" cy="3761675"/>
          </a:xfrm>
          <a:custGeom>
            <a:avLst/>
            <a:gdLst>
              <a:gd name="T0" fmla="*/ 97 w 4954"/>
              <a:gd name="T1" fmla="*/ 3079 h 5760"/>
              <a:gd name="T2" fmla="*/ 97 w 4954"/>
              <a:gd name="T3" fmla="*/ 3079 h 5760"/>
              <a:gd name="T4" fmla="*/ 4953 w 4954"/>
              <a:gd name="T5" fmla="*/ 1512 h 5760"/>
              <a:gd name="T6" fmla="*/ 4953 w 4954"/>
              <a:gd name="T7" fmla="*/ 1512 h 5760"/>
              <a:gd name="T8" fmla="*/ 97 w 4954"/>
              <a:gd name="T9" fmla="*/ 3079 h 5760"/>
            </a:gdLst>
            <a:ahLst/>
            <a:cxnLst>
              <a:cxn ang="0">
                <a:pos x="T0" y="T1"/>
              </a:cxn>
              <a:cxn ang="0">
                <a:pos x="T2" y="T3"/>
              </a:cxn>
              <a:cxn ang="0">
                <a:pos x="T4" y="T5"/>
              </a:cxn>
              <a:cxn ang="0">
                <a:pos x="T6" y="T7"/>
              </a:cxn>
              <a:cxn ang="0">
                <a:pos x="T8" y="T9"/>
              </a:cxn>
            </a:cxnLst>
            <a:rect l="0" t="0" r="r" b="b"/>
            <a:pathLst>
              <a:path w="4954" h="5760">
                <a:moveTo>
                  <a:pt x="97" y="3079"/>
                </a:moveTo>
                <a:lnTo>
                  <a:pt x="97" y="3079"/>
                </a:lnTo>
                <a:cubicBezTo>
                  <a:pt x="97" y="3079"/>
                  <a:pt x="0" y="0"/>
                  <a:pt x="4953" y="1512"/>
                </a:cubicBezTo>
                <a:lnTo>
                  <a:pt x="4953" y="1512"/>
                </a:lnTo>
                <a:cubicBezTo>
                  <a:pt x="4953" y="1512"/>
                  <a:pt x="2097" y="5759"/>
                  <a:pt x="97" y="3079"/>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44838CD4-4458-9747-A408-0E3427BFC671}"/>
              </a:ext>
            </a:extLst>
          </p:cNvPr>
          <p:cNvSpPr>
            <a:spLocks noChangeArrowheads="1"/>
          </p:cNvSpPr>
          <p:nvPr/>
        </p:nvSpPr>
        <p:spPr bwMode="auto">
          <a:xfrm>
            <a:off x="10403853" y="5000206"/>
            <a:ext cx="1569764" cy="1987409"/>
          </a:xfrm>
          <a:custGeom>
            <a:avLst/>
            <a:gdLst>
              <a:gd name="T0" fmla="*/ 2217 w 2402"/>
              <a:gd name="T1" fmla="*/ 1979 h 3041"/>
              <a:gd name="T2" fmla="*/ 2217 w 2402"/>
              <a:gd name="T3" fmla="*/ 1979 h 3041"/>
              <a:gd name="T4" fmla="*/ 0 w 2402"/>
              <a:gd name="T5" fmla="*/ 178 h 3041"/>
              <a:gd name="T6" fmla="*/ 0 w 2402"/>
              <a:gd name="T7" fmla="*/ 178 h 3041"/>
              <a:gd name="T8" fmla="*/ 2217 w 2402"/>
              <a:gd name="T9" fmla="*/ 1979 h 3041"/>
            </a:gdLst>
            <a:ahLst/>
            <a:cxnLst>
              <a:cxn ang="0">
                <a:pos x="T0" y="T1"/>
              </a:cxn>
              <a:cxn ang="0">
                <a:pos x="T2" y="T3"/>
              </a:cxn>
              <a:cxn ang="0">
                <a:pos x="T4" y="T5"/>
              </a:cxn>
              <a:cxn ang="0">
                <a:pos x="T6" y="T7"/>
              </a:cxn>
              <a:cxn ang="0">
                <a:pos x="T8" y="T9"/>
              </a:cxn>
            </a:cxnLst>
            <a:rect l="0" t="0" r="r" b="b"/>
            <a:pathLst>
              <a:path w="2402" h="3041">
                <a:moveTo>
                  <a:pt x="2217" y="1979"/>
                </a:moveTo>
                <a:lnTo>
                  <a:pt x="2217" y="1979"/>
                </a:lnTo>
                <a:cubicBezTo>
                  <a:pt x="2217" y="1979"/>
                  <a:pt x="2401" y="0"/>
                  <a:pt x="0" y="178"/>
                </a:cubicBezTo>
                <a:lnTo>
                  <a:pt x="0" y="178"/>
                </a:lnTo>
                <a:cubicBezTo>
                  <a:pt x="0" y="178"/>
                  <a:pt x="128" y="3040"/>
                  <a:pt x="2217" y="1979"/>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DA2FFE79-1EAB-0D46-B2CD-ED9E46AD573D}"/>
              </a:ext>
            </a:extLst>
          </p:cNvPr>
          <p:cNvSpPr>
            <a:spLocks noChangeArrowheads="1"/>
          </p:cNvSpPr>
          <p:nvPr/>
        </p:nvSpPr>
        <p:spPr bwMode="auto">
          <a:xfrm>
            <a:off x="11489725" y="3753035"/>
            <a:ext cx="1198206" cy="1275973"/>
          </a:xfrm>
          <a:custGeom>
            <a:avLst/>
            <a:gdLst>
              <a:gd name="T0" fmla="*/ 1372 w 1835"/>
              <a:gd name="T1" fmla="*/ 1536 h 1954"/>
              <a:gd name="T2" fmla="*/ 1372 w 1835"/>
              <a:gd name="T3" fmla="*/ 1536 h 1954"/>
              <a:gd name="T4" fmla="*/ 317 w 1835"/>
              <a:gd name="T5" fmla="*/ 0 h 1954"/>
              <a:gd name="T6" fmla="*/ 317 w 1835"/>
              <a:gd name="T7" fmla="*/ 0 h 1954"/>
              <a:gd name="T8" fmla="*/ 1372 w 1835"/>
              <a:gd name="T9" fmla="*/ 1536 h 1954"/>
            </a:gdLst>
            <a:ahLst/>
            <a:cxnLst>
              <a:cxn ang="0">
                <a:pos x="T0" y="T1"/>
              </a:cxn>
              <a:cxn ang="0">
                <a:pos x="T2" y="T3"/>
              </a:cxn>
              <a:cxn ang="0">
                <a:pos x="T4" y="T5"/>
              </a:cxn>
              <a:cxn ang="0">
                <a:pos x="T6" y="T7"/>
              </a:cxn>
              <a:cxn ang="0">
                <a:pos x="T8" y="T9"/>
              </a:cxn>
            </a:cxnLst>
            <a:rect l="0" t="0" r="r" b="b"/>
            <a:pathLst>
              <a:path w="1835" h="1954">
                <a:moveTo>
                  <a:pt x="1372" y="1536"/>
                </a:moveTo>
                <a:lnTo>
                  <a:pt x="1372" y="1536"/>
                </a:lnTo>
                <a:cubicBezTo>
                  <a:pt x="1372" y="1536"/>
                  <a:pt x="1834" y="436"/>
                  <a:pt x="317" y="0"/>
                </a:cubicBezTo>
                <a:lnTo>
                  <a:pt x="317" y="0"/>
                </a:lnTo>
                <a:cubicBezTo>
                  <a:pt x="317" y="0"/>
                  <a:pt x="0" y="1953"/>
                  <a:pt x="1372" y="1536"/>
                </a:cubicBezTo>
              </a:path>
            </a:pathLst>
          </a:custGeom>
          <a:solidFill>
            <a:schemeClr val="accent4">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D5DB55F9-16D5-5C4E-ACB5-A86DAE72C659}"/>
              </a:ext>
            </a:extLst>
          </p:cNvPr>
          <p:cNvSpPr>
            <a:spLocks noChangeArrowheads="1"/>
          </p:cNvSpPr>
          <p:nvPr/>
        </p:nvSpPr>
        <p:spPr bwMode="auto">
          <a:xfrm>
            <a:off x="11567495" y="5426490"/>
            <a:ext cx="2330164" cy="2894705"/>
          </a:xfrm>
          <a:custGeom>
            <a:avLst/>
            <a:gdLst>
              <a:gd name="T0" fmla="*/ 0 w 3567"/>
              <a:gd name="T1" fmla="*/ 2518 h 4430"/>
              <a:gd name="T2" fmla="*/ 0 w 3567"/>
              <a:gd name="T3" fmla="*/ 2518 h 4430"/>
              <a:gd name="T4" fmla="*/ 3566 w 3567"/>
              <a:gd name="T5" fmla="*/ 1109 h 4430"/>
              <a:gd name="T6" fmla="*/ 3566 w 3567"/>
              <a:gd name="T7" fmla="*/ 1109 h 4430"/>
              <a:gd name="T8" fmla="*/ 0 w 3567"/>
              <a:gd name="T9" fmla="*/ 2518 h 4430"/>
            </a:gdLst>
            <a:ahLst/>
            <a:cxnLst>
              <a:cxn ang="0">
                <a:pos x="T0" y="T1"/>
              </a:cxn>
              <a:cxn ang="0">
                <a:pos x="T2" y="T3"/>
              </a:cxn>
              <a:cxn ang="0">
                <a:pos x="T4" y="T5"/>
              </a:cxn>
              <a:cxn ang="0">
                <a:pos x="T6" y="T7"/>
              </a:cxn>
              <a:cxn ang="0">
                <a:pos x="T8" y="T9"/>
              </a:cxn>
            </a:cxnLst>
            <a:rect l="0" t="0" r="r" b="b"/>
            <a:pathLst>
              <a:path w="3567" h="4430">
                <a:moveTo>
                  <a:pt x="0" y="2518"/>
                </a:moveTo>
                <a:lnTo>
                  <a:pt x="0" y="2518"/>
                </a:lnTo>
                <a:cubicBezTo>
                  <a:pt x="0" y="2518"/>
                  <a:pt x="503" y="0"/>
                  <a:pt x="3566" y="1109"/>
                </a:cubicBezTo>
                <a:lnTo>
                  <a:pt x="3566" y="1109"/>
                </a:lnTo>
                <a:cubicBezTo>
                  <a:pt x="3566" y="1109"/>
                  <a:pt x="1788" y="4429"/>
                  <a:pt x="0" y="2518"/>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A6E96561-21DA-804F-97F6-B283AE9909E3}"/>
              </a:ext>
            </a:extLst>
          </p:cNvPr>
          <p:cNvSpPr>
            <a:spLocks noChangeArrowheads="1"/>
          </p:cNvSpPr>
          <p:nvPr/>
        </p:nvSpPr>
        <p:spPr bwMode="auto">
          <a:xfrm>
            <a:off x="12071548" y="4602725"/>
            <a:ext cx="1564005" cy="1756984"/>
          </a:xfrm>
          <a:custGeom>
            <a:avLst/>
            <a:gdLst>
              <a:gd name="T0" fmla="*/ 0 w 2395"/>
              <a:gd name="T1" fmla="*/ 1471 h 2691"/>
              <a:gd name="T2" fmla="*/ 0 w 2395"/>
              <a:gd name="T3" fmla="*/ 1471 h 2691"/>
              <a:gd name="T4" fmla="*/ 2394 w 2395"/>
              <a:gd name="T5" fmla="*/ 559 h 2691"/>
              <a:gd name="T6" fmla="*/ 2394 w 2395"/>
              <a:gd name="T7" fmla="*/ 559 h 2691"/>
              <a:gd name="T8" fmla="*/ 0 w 2395"/>
              <a:gd name="T9" fmla="*/ 1471 h 2691"/>
            </a:gdLst>
            <a:ahLst/>
            <a:cxnLst>
              <a:cxn ang="0">
                <a:pos x="T0" y="T1"/>
              </a:cxn>
              <a:cxn ang="0">
                <a:pos x="T2" y="T3"/>
              </a:cxn>
              <a:cxn ang="0">
                <a:pos x="T4" y="T5"/>
              </a:cxn>
              <a:cxn ang="0">
                <a:pos x="T6" y="T7"/>
              </a:cxn>
              <a:cxn ang="0">
                <a:pos x="T8" y="T9"/>
              </a:cxn>
            </a:cxnLst>
            <a:rect l="0" t="0" r="r" b="b"/>
            <a:pathLst>
              <a:path w="2395" h="2691">
                <a:moveTo>
                  <a:pt x="0" y="1471"/>
                </a:moveTo>
                <a:lnTo>
                  <a:pt x="0" y="1471"/>
                </a:lnTo>
                <a:cubicBezTo>
                  <a:pt x="0" y="1471"/>
                  <a:pt x="108" y="0"/>
                  <a:pt x="2394" y="559"/>
                </a:cubicBezTo>
                <a:lnTo>
                  <a:pt x="2394" y="559"/>
                </a:lnTo>
                <a:cubicBezTo>
                  <a:pt x="2394" y="559"/>
                  <a:pt x="1467" y="2690"/>
                  <a:pt x="0" y="1471"/>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69D1DAE9-0BC1-194B-9CF6-00DD899D30CF}"/>
              </a:ext>
            </a:extLst>
          </p:cNvPr>
          <p:cNvSpPr>
            <a:spLocks noChangeArrowheads="1"/>
          </p:cNvSpPr>
          <p:nvPr/>
        </p:nvSpPr>
        <p:spPr bwMode="auto">
          <a:xfrm>
            <a:off x="8053526" y="7978438"/>
            <a:ext cx="3257621" cy="3905690"/>
          </a:xfrm>
          <a:custGeom>
            <a:avLst/>
            <a:gdLst>
              <a:gd name="T0" fmla="*/ 4986 w 4987"/>
              <a:gd name="T1" fmla="*/ 2527 h 5979"/>
              <a:gd name="T2" fmla="*/ 4986 w 4987"/>
              <a:gd name="T3" fmla="*/ 2527 h 5979"/>
              <a:gd name="T4" fmla="*/ 0 w 4987"/>
              <a:gd name="T5" fmla="*/ 1781 h 5979"/>
              <a:gd name="T6" fmla="*/ 0 w 4987"/>
              <a:gd name="T7" fmla="*/ 1781 h 5979"/>
              <a:gd name="T8" fmla="*/ 4986 w 4987"/>
              <a:gd name="T9" fmla="*/ 2527 h 5979"/>
            </a:gdLst>
            <a:ahLst/>
            <a:cxnLst>
              <a:cxn ang="0">
                <a:pos x="T0" y="T1"/>
              </a:cxn>
              <a:cxn ang="0">
                <a:pos x="T2" y="T3"/>
              </a:cxn>
              <a:cxn ang="0">
                <a:pos x="T4" y="T5"/>
              </a:cxn>
              <a:cxn ang="0">
                <a:pos x="T6" y="T7"/>
              </a:cxn>
              <a:cxn ang="0">
                <a:pos x="T8" y="T9"/>
              </a:cxn>
            </a:cxnLst>
            <a:rect l="0" t="0" r="r" b="b"/>
            <a:pathLst>
              <a:path w="4987" h="5979">
                <a:moveTo>
                  <a:pt x="4986" y="2527"/>
                </a:moveTo>
                <a:lnTo>
                  <a:pt x="4986" y="2527"/>
                </a:lnTo>
                <a:cubicBezTo>
                  <a:pt x="4986" y="2527"/>
                  <a:pt x="3994" y="0"/>
                  <a:pt x="0" y="1781"/>
                </a:cubicBezTo>
                <a:lnTo>
                  <a:pt x="0" y="1781"/>
                </a:lnTo>
                <a:cubicBezTo>
                  <a:pt x="0" y="1781"/>
                  <a:pt x="3437" y="5978"/>
                  <a:pt x="4986" y="2527"/>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5" name="Freeform 13">
            <a:extLst>
              <a:ext uri="{FF2B5EF4-FFF2-40B4-BE49-F238E27FC236}">
                <a16:creationId xmlns:a16="http://schemas.microsoft.com/office/drawing/2014/main" id="{1FC7A849-0E2C-F347-8C98-A1E86AD03015}"/>
              </a:ext>
            </a:extLst>
          </p:cNvPr>
          <p:cNvSpPr>
            <a:spLocks noChangeArrowheads="1"/>
          </p:cNvSpPr>
          <p:nvPr/>
        </p:nvSpPr>
        <p:spPr bwMode="auto">
          <a:xfrm>
            <a:off x="12699454" y="3600379"/>
            <a:ext cx="815126" cy="1077233"/>
          </a:xfrm>
          <a:custGeom>
            <a:avLst/>
            <a:gdLst>
              <a:gd name="T0" fmla="*/ 0 w 1250"/>
              <a:gd name="T1" fmla="*/ 801 h 1649"/>
              <a:gd name="T2" fmla="*/ 0 w 1250"/>
              <a:gd name="T3" fmla="*/ 801 h 1649"/>
              <a:gd name="T4" fmla="*/ 1249 w 1250"/>
              <a:gd name="T5" fmla="*/ 487 h 1649"/>
              <a:gd name="T6" fmla="*/ 1249 w 1250"/>
              <a:gd name="T7" fmla="*/ 487 h 1649"/>
              <a:gd name="T8" fmla="*/ 0 w 1250"/>
              <a:gd name="T9" fmla="*/ 801 h 1649"/>
            </a:gdLst>
            <a:ahLst/>
            <a:cxnLst>
              <a:cxn ang="0">
                <a:pos x="T0" y="T1"/>
              </a:cxn>
              <a:cxn ang="0">
                <a:pos x="T2" y="T3"/>
              </a:cxn>
              <a:cxn ang="0">
                <a:pos x="T4" y="T5"/>
              </a:cxn>
              <a:cxn ang="0">
                <a:pos x="T6" y="T7"/>
              </a:cxn>
              <a:cxn ang="0">
                <a:pos x="T8" y="T9"/>
              </a:cxn>
            </a:cxnLst>
            <a:rect l="0" t="0" r="r" b="b"/>
            <a:pathLst>
              <a:path w="1250" h="1649">
                <a:moveTo>
                  <a:pt x="0" y="801"/>
                </a:moveTo>
                <a:lnTo>
                  <a:pt x="0" y="801"/>
                </a:lnTo>
                <a:cubicBezTo>
                  <a:pt x="0" y="801"/>
                  <a:pt x="319" y="0"/>
                  <a:pt x="1249" y="487"/>
                </a:cubicBezTo>
                <a:lnTo>
                  <a:pt x="1249" y="487"/>
                </a:lnTo>
                <a:cubicBezTo>
                  <a:pt x="1249" y="487"/>
                  <a:pt x="631" y="1648"/>
                  <a:pt x="0" y="801"/>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086" name="Freeform 14">
            <a:extLst>
              <a:ext uri="{FF2B5EF4-FFF2-40B4-BE49-F238E27FC236}">
                <a16:creationId xmlns:a16="http://schemas.microsoft.com/office/drawing/2014/main" id="{8B7ED137-BDFA-E14F-9572-92155781590B}"/>
              </a:ext>
            </a:extLst>
          </p:cNvPr>
          <p:cNvSpPr>
            <a:spLocks noChangeArrowheads="1"/>
          </p:cNvSpPr>
          <p:nvPr/>
        </p:nvSpPr>
        <p:spPr bwMode="auto">
          <a:xfrm>
            <a:off x="12460388" y="3151051"/>
            <a:ext cx="734476" cy="599103"/>
          </a:xfrm>
          <a:custGeom>
            <a:avLst/>
            <a:gdLst>
              <a:gd name="T0" fmla="*/ 703 w 1125"/>
              <a:gd name="T1" fmla="*/ 859 h 918"/>
              <a:gd name="T2" fmla="*/ 703 w 1125"/>
              <a:gd name="T3" fmla="*/ 859 h 918"/>
              <a:gd name="T4" fmla="*/ 364 w 1125"/>
              <a:gd name="T5" fmla="*/ 0 h 918"/>
              <a:gd name="T6" fmla="*/ 364 w 1125"/>
              <a:gd name="T7" fmla="*/ 0 h 918"/>
              <a:gd name="T8" fmla="*/ 703 w 1125"/>
              <a:gd name="T9" fmla="*/ 859 h 918"/>
            </a:gdLst>
            <a:ahLst/>
            <a:cxnLst>
              <a:cxn ang="0">
                <a:pos x="T0" y="T1"/>
              </a:cxn>
              <a:cxn ang="0">
                <a:pos x="T2" y="T3"/>
              </a:cxn>
              <a:cxn ang="0">
                <a:pos x="T4" y="T5"/>
              </a:cxn>
              <a:cxn ang="0">
                <a:pos x="T6" y="T7"/>
              </a:cxn>
              <a:cxn ang="0">
                <a:pos x="T8" y="T9"/>
              </a:cxn>
            </a:cxnLst>
            <a:rect l="0" t="0" r="r" b="b"/>
            <a:pathLst>
              <a:path w="1125" h="918">
                <a:moveTo>
                  <a:pt x="703" y="859"/>
                </a:moveTo>
                <a:lnTo>
                  <a:pt x="703" y="859"/>
                </a:lnTo>
                <a:cubicBezTo>
                  <a:pt x="703" y="859"/>
                  <a:pt x="1124" y="409"/>
                  <a:pt x="364" y="0"/>
                </a:cubicBezTo>
                <a:lnTo>
                  <a:pt x="364" y="0"/>
                </a:lnTo>
                <a:cubicBezTo>
                  <a:pt x="364" y="0"/>
                  <a:pt x="0" y="917"/>
                  <a:pt x="703" y="859"/>
                </a:cubicBezTo>
              </a:path>
            </a:pathLst>
          </a:custGeom>
          <a:solidFill>
            <a:schemeClr val="accent5">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3087" name="Freeform 15">
            <a:extLst>
              <a:ext uri="{FF2B5EF4-FFF2-40B4-BE49-F238E27FC236}">
                <a16:creationId xmlns:a16="http://schemas.microsoft.com/office/drawing/2014/main" id="{016846C9-A7BF-9842-8170-65350304ED60}"/>
              </a:ext>
            </a:extLst>
          </p:cNvPr>
          <p:cNvSpPr>
            <a:spLocks noChangeArrowheads="1"/>
          </p:cNvSpPr>
          <p:nvPr/>
        </p:nvSpPr>
        <p:spPr bwMode="auto">
          <a:xfrm>
            <a:off x="11204577" y="3274906"/>
            <a:ext cx="1981648" cy="9381144"/>
          </a:xfrm>
          <a:custGeom>
            <a:avLst/>
            <a:gdLst>
              <a:gd name="T0" fmla="*/ 2127 w 3036"/>
              <a:gd name="T1" fmla="*/ 1622 h 14362"/>
              <a:gd name="T2" fmla="*/ 1387 w 3036"/>
              <a:gd name="T3" fmla="*/ 3325 h 14362"/>
              <a:gd name="T4" fmla="*/ 1152 w 3036"/>
              <a:gd name="T5" fmla="*/ 3981 h 14362"/>
              <a:gd name="T6" fmla="*/ 1008 w 3036"/>
              <a:gd name="T7" fmla="*/ 4423 h 14362"/>
              <a:gd name="T8" fmla="*/ 973 w 3036"/>
              <a:gd name="T9" fmla="*/ 4534 h 14362"/>
              <a:gd name="T10" fmla="*/ 812 w 3036"/>
              <a:gd name="T11" fmla="*/ 5091 h 14362"/>
              <a:gd name="T12" fmla="*/ 752 w 3036"/>
              <a:gd name="T13" fmla="*/ 5315 h 14362"/>
              <a:gd name="T14" fmla="*/ 667 w 3036"/>
              <a:gd name="T15" fmla="*/ 5653 h 14362"/>
              <a:gd name="T16" fmla="*/ 588 w 3036"/>
              <a:gd name="T17" fmla="*/ 5991 h 14362"/>
              <a:gd name="T18" fmla="*/ 389 w 3036"/>
              <a:gd name="T19" fmla="*/ 7015 h 14362"/>
              <a:gd name="T20" fmla="*/ 335 w 3036"/>
              <a:gd name="T21" fmla="*/ 7359 h 14362"/>
              <a:gd name="T22" fmla="*/ 272 w 3036"/>
              <a:gd name="T23" fmla="*/ 7819 h 14362"/>
              <a:gd name="T24" fmla="*/ 245 w 3036"/>
              <a:gd name="T25" fmla="*/ 8049 h 14362"/>
              <a:gd name="T26" fmla="*/ 221 w 3036"/>
              <a:gd name="T27" fmla="*/ 8280 h 14362"/>
              <a:gd name="T28" fmla="*/ 182 w 3036"/>
              <a:gd name="T29" fmla="*/ 8741 h 14362"/>
              <a:gd name="T30" fmla="*/ 154 w 3036"/>
              <a:gd name="T31" fmla="*/ 9204 h 14362"/>
              <a:gd name="T32" fmla="*/ 145 w 3036"/>
              <a:gd name="T33" fmla="*/ 9436 h 14362"/>
              <a:gd name="T34" fmla="*/ 136 w 3036"/>
              <a:gd name="T35" fmla="*/ 9783 h 14362"/>
              <a:gd name="T36" fmla="*/ 139 w 3036"/>
              <a:gd name="T37" fmla="*/ 10362 h 14362"/>
              <a:gd name="T38" fmla="*/ 153 w 3036"/>
              <a:gd name="T39" fmla="*/ 10825 h 14362"/>
              <a:gd name="T40" fmla="*/ 159 w 3036"/>
              <a:gd name="T41" fmla="*/ 10941 h 14362"/>
              <a:gd name="T42" fmla="*/ 181 w 3036"/>
              <a:gd name="T43" fmla="*/ 11288 h 14362"/>
              <a:gd name="T44" fmla="*/ 222 w 3036"/>
              <a:gd name="T45" fmla="*/ 11749 h 14362"/>
              <a:gd name="T46" fmla="*/ 249 w 3036"/>
              <a:gd name="T47" fmla="*/ 11978 h 14362"/>
              <a:gd name="T48" fmla="*/ 315 w 3036"/>
              <a:gd name="T49" fmla="*/ 12435 h 14362"/>
              <a:gd name="T50" fmla="*/ 754 w 3036"/>
              <a:gd name="T51" fmla="*/ 14227 h 14362"/>
              <a:gd name="T52" fmla="*/ 576 w 3036"/>
              <a:gd name="T53" fmla="*/ 14285 h 14362"/>
              <a:gd name="T54" fmla="*/ 576 w 3036"/>
              <a:gd name="T55" fmla="*/ 14284 h 14362"/>
              <a:gd name="T56" fmla="*/ 92 w 3036"/>
              <a:gd name="T57" fmla="*/ 11996 h 14362"/>
              <a:gd name="T58" fmla="*/ 69 w 3036"/>
              <a:gd name="T59" fmla="*/ 11764 h 14362"/>
              <a:gd name="T60" fmla="*/ 33 w 3036"/>
              <a:gd name="T61" fmla="*/ 11298 h 14362"/>
              <a:gd name="T62" fmla="*/ 15 w 3036"/>
              <a:gd name="T63" fmla="*/ 10948 h 14362"/>
              <a:gd name="T64" fmla="*/ 11 w 3036"/>
              <a:gd name="T65" fmla="*/ 10831 h 14362"/>
              <a:gd name="T66" fmla="*/ 2 w 3036"/>
              <a:gd name="T67" fmla="*/ 10364 h 14362"/>
              <a:gd name="T68" fmla="*/ 7 w 3036"/>
              <a:gd name="T69" fmla="*/ 9781 h 14362"/>
              <a:gd name="T70" fmla="*/ 20 w 3036"/>
              <a:gd name="T71" fmla="*/ 9431 h 14362"/>
              <a:gd name="T72" fmla="*/ 32 w 3036"/>
              <a:gd name="T73" fmla="*/ 9198 h 14362"/>
              <a:gd name="T74" fmla="*/ 66 w 3036"/>
              <a:gd name="T75" fmla="*/ 8733 h 14362"/>
              <a:gd name="T76" fmla="*/ 111 w 3036"/>
              <a:gd name="T77" fmla="*/ 8268 h 14362"/>
              <a:gd name="T78" fmla="*/ 139 w 3036"/>
              <a:gd name="T79" fmla="*/ 8037 h 14362"/>
              <a:gd name="T80" fmla="*/ 168 w 3036"/>
              <a:gd name="T81" fmla="*/ 7805 h 14362"/>
              <a:gd name="T82" fmla="*/ 237 w 3036"/>
              <a:gd name="T83" fmla="*/ 7344 h 14362"/>
              <a:gd name="T84" fmla="*/ 295 w 3036"/>
              <a:gd name="T85" fmla="*/ 6999 h 14362"/>
              <a:gd name="T86" fmla="*/ 508 w 3036"/>
              <a:gd name="T87" fmla="*/ 5973 h 14362"/>
              <a:gd name="T88" fmla="*/ 592 w 3036"/>
              <a:gd name="T89" fmla="*/ 5634 h 14362"/>
              <a:gd name="T90" fmla="*/ 682 w 3036"/>
              <a:gd name="T91" fmla="*/ 5296 h 14362"/>
              <a:gd name="T92" fmla="*/ 745 w 3036"/>
              <a:gd name="T93" fmla="*/ 5072 h 14362"/>
              <a:gd name="T94" fmla="*/ 913 w 3036"/>
              <a:gd name="T95" fmla="*/ 4515 h 14362"/>
              <a:gd name="T96" fmla="*/ 950 w 3036"/>
              <a:gd name="T97" fmla="*/ 4404 h 14362"/>
              <a:gd name="T98" fmla="*/ 1100 w 3036"/>
              <a:gd name="T99" fmla="*/ 3963 h 14362"/>
              <a:gd name="T100" fmla="*/ 1260 w 3036"/>
              <a:gd name="T101" fmla="*/ 3526 h 14362"/>
              <a:gd name="T102" fmla="*/ 2107 w 3036"/>
              <a:gd name="T103" fmla="*/ 1612 h 1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36" h="14362">
                <a:moveTo>
                  <a:pt x="3035" y="0"/>
                </a:moveTo>
                <a:lnTo>
                  <a:pt x="3035" y="0"/>
                </a:lnTo>
                <a:cubicBezTo>
                  <a:pt x="2706" y="525"/>
                  <a:pt x="2404" y="1067"/>
                  <a:pt x="2127" y="1622"/>
                </a:cubicBezTo>
                <a:lnTo>
                  <a:pt x="2127" y="1622"/>
                </a:lnTo>
                <a:cubicBezTo>
                  <a:pt x="1852" y="2177"/>
                  <a:pt x="1607" y="2746"/>
                  <a:pt x="1387" y="3325"/>
                </a:cubicBezTo>
                <a:lnTo>
                  <a:pt x="1387" y="3325"/>
                </a:lnTo>
                <a:cubicBezTo>
                  <a:pt x="1358" y="3397"/>
                  <a:pt x="1333" y="3471"/>
                  <a:pt x="1306" y="3543"/>
                </a:cubicBezTo>
                <a:lnTo>
                  <a:pt x="1227" y="3761"/>
                </a:lnTo>
                <a:lnTo>
                  <a:pt x="1152" y="3981"/>
                </a:lnTo>
                <a:lnTo>
                  <a:pt x="1152" y="3981"/>
                </a:lnTo>
                <a:cubicBezTo>
                  <a:pt x="1127" y="4054"/>
                  <a:pt x="1101" y="4127"/>
                  <a:pt x="1078" y="4201"/>
                </a:cubicBezTo>
                <a:lnTo>
                  <a:pt x="1008" y="4423"/>
                </a:lnTo>
                <a:lnTo>
                  <a:pt x="990" y="4478"/>
                </a:lnTo>
                <a:lnTo>
                  <a:pt x="990" y="4478"/>
                </a:lnTo>
                <a:cubicBezTo>
                  <a:pt x="984" y="4496"/>
                  <a:pt x="979" y="4515"/>
                  <a:pt x="973" y="4534"/>
                </a:cubicBezTo>
                <a:lnTo>
                  <a:pt x="940" y="4645"/>
                </a:lnTo>
                <a:lnTo>
                  <a:pt x="874" y="4867"/>
                </a:lnTo>
                <a:lnTo>
                  <a:pt x="812" y="5091"/>
                </a:lnTo>
                <a:lnTo>
                  <a:pt x="781" y="5203"/>
                </a:lnTo>
                <a:lnTo>
                  <a:pt x="781" y="5203"/>
                </a:lnTo>
                <a:cubicBezTo>
                  <a:pt x="770" y="5240"/>
                  <a:pt x="762" y="5278"/>
                  <a:pt x="752" y="5315"/>
                </a:cubicBezTo>
                <a:lnTo>
                  <a:pt x="695" y="5540"/>
                </a:lnTo>
                <a:lnTo>
                  <a:pt x="680" y="5596"/>
                </a:lnTo>
                <a:lnTo>
                  <a:pt x="667" y="5653"/>
                </a:lnTo>
                <a:lnTo>
                  <a:pt x="640" y="5766"/>
                </a:lnTo>
                <a:lnTo>
                  <a:pt x="640" y="5766"/>
                </a:lnTo>
                <a:cubicBezTo>
                  <a:pt x="623" y="5841"/>
                  <a:pt x="604" y="5916"/>
                  <a:pt x="588" y="5991"/>
                </a:cubicBezTo>
                <a:lnTo>
                  <a:pt x="588" y="5991"/>
                </a:lnTo>
                <a:cubicBezTo>
                  <a:pt x="522" y="6294"/>
                  <a:pt x="459" y="6597"/>
                  <a:pt x="408" y="6901"/>
                </a:cubicBezTo>
                <a:lnTo>
                  <a:pt x="389" y="7015"/>
                </a:lnTo>
                <a:lnTo>
                  <a:pt x="389" y="7015"/>
                </a:lnTo>
                <a:cubicBezTo>
                  <a:pt x="382" y="7053"/>
                  <a:pt x="375" y="7092"/>
                  <a:pt x="370" y="7130"/>
                </a:cubicBezTo>
                <a:lnTo>
                  <a:pt x="335" y="7359"/>
                </a:lnTo>
                <a:lnTo>
                  <a:pt x="317" y="7473"/>
                </a:lnTo>
                <a:lnTo>
                  <a:pt x="302" y="7588"/>
                </a:lnTo>
                <a:lnTo>
                  <a:pt x="272" y="7819"/>
                </a:lnTo>
                <a:lnTo>
                  <a:pt x="272" y="7819"/>
                </a:lnTo>
                <a:cubicBezTo>
                  <a:pt x="267" y="7857"/>
                  <a:pt x="262" y="7895"/>
                  <a:pt x="259" y="7934"/>
                </a:cubicBezTo>
                <a:lnTo>
                  <a:pt x="245" y="8049"/>
                </a:lnTo>
                <a:lnTo>
                  <a:pt x="232" y="8164"/>
                </a:lnTo>
                <a:lnTo>
                  <a:pt x="232" y="8164"/>
                </a:lnTo>
                <a:cubicBezTo>
                  <a:pt x="229" y="8203"/>
                  <a:pt x="224" y="8241"/>
                  <a:pt x="221" y="8280"/>
                </a:cubicBezTo>
                <a:lnTo>
                  <a:pt x="200" y="8511"/>
                </a:lnTo>
                <a:lnTo>
                  <a:pt x="190" y="8626"/>
                </a:lnTo>
                <a:lnTo>
                  <a:pt x="182" y="8741"/>
                </a:lnTo>
                <a:lnTo>
                  <a:pt x="166" y="8973"/>
                </a:lnTo>
                <a:lnTo>
                  <a:pt x="166" y="8973"/>
                </a:lnTo>
                <a:cubicBezTo>
                  <a:pt x="161" y="9050"/>
                  <a:pt x="159" y="9127"/>
                  <a:pt x="154" y="9204"/>
                </a:cubicBezTo>
                <a:lnTo>
                  <a:pt x="149" y="9320"/>
                </a:lnTo>
                <a:lnTo>
                  <a:pt x="146" y="9378"/>
                </a:lnTo>
                <a:lnTo>
                  <a:pt x="145" y="9436"/>
                </a:lnTo>
                <a:lnTo>
                  <a:pt x="139" y="9668"/>
                </a:lnTo>
                <a:lnTo>
                  <a:pt x="139" y="9668"/>
                </a:lnTo>
                <a:cubicBezTo>
                  <a:pt x="138" y="9706"/>
                  <a:pt x="136" y="9745"/>
                  <a:pt x="136" y="9783"/>
                </a:cubicBezTo>
                <a:lnTo>
                  <a:pt x="136" y="9899"/>
                </a:lnTo>
                <a:lnTo>
                  <a:pt x="135" y="10130"/>
                </a:lnTo>
                <a:lnTo>
                  <a:pt x="139" y="10362"/>
                </a:lnTo>
                <a:lnTo>
                  <a:pt x="139" y="10362"/>
                </a:lnTo>
                <a:cubicBezTo>
                  <a:pt x="140" y="10440"/>
                  <a:pt x="141" y="10517"/>
                  <a:pt x="144" y="10594"/>
                </a:cubicBezTo>
                <a:lnTo>
                  <a:pt x="153" y="10825"/>
                </a:lnTo>
                <a:lnTo>
                  <a:pt x="156" y="10883"/>
                </a:lnTo>
                <a:lnTo>
                  <a:pt x="156" y="10883"/>
                </a:lnTo>
                <a:cubicBezTo>
                  <a:pt x="157" y="10902"/>
                  <a:pt x="158" y="10922"/>
                  <a:pt x="159" y="10941"/>
                </a:cubicBezTo>
                <a:lnTo>
                  <a:pt x="166" y="11056"/>
                </a:lnTo>
                <a:lnTo>
                  <a:pt x="166" y="11056"/>
                </a:lnTo>
                <a:cubicBezTo>
                  <a:pt x="171" y="11134"/>
                  <a:pt x="176" y="11211"/>
                  <a:pt x="181" y="11288"/>
                </a:cubicBezTo>
                <a:lnTo>
                  <a:pt x="201" y="11518"/>
                </a:lnTo>
                <a:lnTo>
                  <a:pt x="210" y="11634"/>
                </a:lnTo>
                <a:lnTo>
                  <a:pt x="222" y="11749"/>
                </a:lnTo>
                <a:lnTo>
                  <a:pt x="229" y="11806"/>
                </a:lnTo>
                <a:lnTo>
                  <a:pt x="235" y="11863"/>
                </a:lnTo>
                <a:lnTo>
                  <a:pt x="249" y="11978"/>
                </a:lnTo>
                <a:lnTo>
                  <a:pt x="249" y="11978"/>
                </a:lnTo>
                <a:cubicBezTo>
                  <a:pt x="268" y="12131"/>
                  <a:pt x="290" y="12283"/>
                  <a:pt x="315" y="12435"/>
                </a:cubicBezTo>
                <a:lnTo>
                  <a:pt x="315" y="12435"/>
                </a:lnTo>
                <a:cubicBezTo>
                  <a:pt x="415" y="13043"/>
                  <a:pt x="562" y="13643"/>
                  <a:pt x="754" y="14227"/>
                </a:cubicBezTo>
                <a:lnTo>
                  <a:pt x="754" y="14227"/>
                </a:lnTo>
                <a:lnTo>
                  <a:pt x="754" y="14227"/>
                </a:lnTo>
                <a:cubicBezTo>
                  <a:pt x="769" y="14276"/>
                  <a:pt x="743" y="14329"/>
                  <a:pt x="694" y="14345"/>
                </a:cubicBezTo>
                <a:lnTo>
                  <a:pt x="694" y="14345"/>
                </a:lnTo>
                <a:cubicBezTo>
                  <a:pt x="645" y="14361"/>
                  <a:pt x="593" y="14335"/>
                  <a:pt x="576" y="14285"/>
                </a:cubicBezTo>
                <a:lnTo>
                  <a:pt x="576" y="14285"/>
                </a:lnTo>
                <a:cubicBezTo>
                  <a:pt x="576" y="14285"/>
                  <a:pt x="576" y="14285"/>
                  <a:pt x="576" y="14284"/>
                </a:cubicBezTo>
                <a:lnTo>
                  <a:pt x="576" y="14284"/>
                </a:lnTo>
                <a:cubicBezTo>
                  <a:pt x="388" y="13688"/>
                  <a:pt x="247" y="13078"/>
                  <a:pt x="154" y="12460"/>
                </a:cubicBezTo>
                <a:lnTo>
                  <a:pt x="154" y="12460"/>
                </a:lnTo>
                <a:cubicBezTo>
                  <a:pt x="130" y="12306"/>
                  <a:pt x="110" y="12152"/>
                  <a:pt x="92" y="11996"/>
                </a:cubicBezTo>
                <a:lnTo>
                  <a:pt x="80" y="11880"/>
                </a:lnTo>
                <a:lnTo>
                  <a:pt x="74" y="11822"/>
                </a:lnTo>
                <a:lnTo>
                  <a:pt x="69" y="11764"/>
                </a:lnTo>
                <a:lnTo>
                  <a:pt x="58" y="11647"/>
                </a:lnTo>
                <a:lnTo>
                  <a:pt x="50" y="11531"/>
                </a:lnTo>
                <a:lnTo>
                  <a:pt x="33" y="11298"/>
                </a:lnTo>
                <a:lnTo>
                  <a:pt x="33" y="11298"/>
                </a:lnTo>
                <a:cubicBezTo>
                  <a:pt x="28" y="11220"/>
                  <a:pt x="25" y="11142"/>
                  <a:pt x="21" y="11064"/>
                </a:cubicBezTo>
                <a:lnTo>
                  <a:pt x="15" y="10948"/>
                </a:lnTo>
                <a:lnTo>
                  <a:pt x="15" y="10948"/>
                </a:lnTo>
                <a:cubicBezTo>
                  <a:pt x="14" y="10928"/>
                  <a:pt x="13" y="10909"/>
                  <a:pt x="12" y="10889"/>
                </a:cubicBezTo>
                <a:lnTo>
                  <a:pt x="11" y="10831"/>
                </a:lnTo>
                <a:lnTo>
                  <a:pt x="5" y="10597"/>
                </a:lnTo>
                <a:lnTo>
                  <a:pt x="5" y="10597"/>
                </a:lnTo>
                <a:cubicBezTo>
                  <a:pt x="2" y="10520"/>
                  <a:pt x="2" y="10442"/>
                  <a:pt x="2" y="10364"/>
                </a:cubicBezTo>
                <a:lnTo>
                  <a:pt x="0" y="10130"/>
                </a:lnTo>
                <a:lnTo>
                  <a:pt x="5" y="9897"/>
                </a:lnTo>
                <a:lnTo>
                  <a:pt x="7" y="9781"/>
                </a:lnTo>
                <a:lnTo>
                  <a:pt x="7" y="9781"/>
                </a:lnTo>
                <a:cubicBezTo>
                  <a:pt x="7" y="9742"/>
                  <a:pt x="9" y="9703"/>
                  <a:pt x="10" y="9664"/>
                </a:cubicBezTo>
                <a:lnTo>
                  <a:pt x="20" y="9431"/>
                </a:lnTo>
                <a:lnTo>
                  <a:pt x="22" y="9372"/>
                </a:lnTo>
                <a:lnTo>
                  <a:pt x="26" y="9314"/>
                </a:lnTo>
                <a:lnTo>
                  <a:pt x="32" y="9198"/>
                </a:lnTo>
                <a:lnTo>
                  <a:pt x="32" y="9198"/>
                </a:lnTo>
                <a:cubicBezTo>
                  <a:pt x="38" y="9120"/>
                  <a:pt x="41" y="9043"/>
                  <a:pt x="47" y="8965"/>
                </a:cubicBezTo>
                <a:lnTo>
                  <a:pt x="66" y="8733"/>
                </a:lnTo>
                <a:lnTo>
                  <a:pt x="75" y="8617"/>
                </a:lnTo>
                <a:lnTo>
                  <a:pt x="87" y="8500"/>
                </a:lnTo>
                <a:lnTo>
                  <a:pt x="111" y="8268"/>
                </a:lnTo>
                <a:lnTo>
                  <a:pt x="111" y="8268"/>
                </a:lnTo>
                <a:cubicBezTo>
                  <a:pt x="115" y="8229"/>
                  <a:pt x="119" y="8191"/>
                  <a:pt x="124" y="8152"/>
                </a:cubicBezTo>
                <a:lnTo>
                  <a:pt x="139" y="8037"/>
                </a:lnTo>
                <a:lnTo>
                  <a:pt x="153" y="7921"/>
                </a:lnTo>
                <a:lnTo>
                  <a:pt x="153" y="7921"/>
                </a:lnTo>
                <a:cubicBezTo>
                  <a:pt x="158" y="7882"/>
                  <a:pt x="162" y="7843"/>
                  <a:pt x="168" y="7805"/>
                </a:cubicBezTo>
                <a:lnTo>
                  <a:pt x="201" y="7575"/>
                </a:lnTo>
                <a:lnTo>
                  <a:pt x="218" y="7459"/>
                </a:lnTo>
                <a:lnTo>
                  <a:pt x="237" y="7344"/>
                </a:lnTo>
                <a:lnTo>
                  <a:pt x="275" y="7114"/>
                </a:lnTo>
                <a:lnTo>
                  <a:pt x="275" y="7114"/>
                </a:lnTo>
                <a:cubicBezTo>
                  <a:pt x="281" y="7076"/>
                  <a:pt x="288" y="7038"/>
                  <a:pt x="295" y="6999"/>
                </a:cubicBezTo>
                <a:lnTo>
                  <a:pt x="317" y="6884"/>
                </a:lnTo>
                <a:lnTo>
                  <a:pt x="317" y="6884"/>
                </a:lnTo>
                <a:cubicBezTo>
                  <a:pt x="372" y="6580"/>
                  <a:pt x="439" y="6276"/>
                  <a:pt x="508" y="5973"/>
                </a:cubicBezTo>
                <a:lnTo>
                  <a:pt x="508" y="5973"/>
                </a:lnTo>
                <a:cubicBezTo>
                  <a:pt x="526" y="5898"/>
                  <a:pt x="546" y="5822"/>
                  <a:pt x="564" y="5747"/>
                </a:cubicBezTo>
                <a:lnTo>
                  <a:pt x="592" y="5634"/>
                </a:lnTo>
                <a:lnTo>
                  <a:pt x="606" y="5577"/>
                </a:lnTo>
                <a:lnTo>
                  <a:pt x="621" y="5521"/>
                </a:lnTo>
                <a:lnTo>
                  <a:pt x="682" y="5296"/>
                </a:lnTo>
                <a:lnTo>
                  <a:pt x="682" y="5296"/>
                </a:lnTo>
                <a:cubicBezTo>
                  <a:pt x="692" y="5259"/>
                  <a:pt x="701" y="5221"/>
                  <a:pt x="712" y="5184"/>
                </a:cubicBezTo>
                <a:lnTo>
                  <a:pt x="745" y="5072"/>
                </a:lnTo>
                <a:lnTo>
                  <a:pt x="810" y="4849"/>
                </a:lnTo>
                <a:lnTo>
                  <a:pt x="879" y="4626"/>
                </a:lnTo>
                <a:lnTo>
                  <a:pt x="913" y="4515"/>
                </a:lnTo>
                <a:lnTo>
                  <a:pt x="913" y="4515"/>
                </a:lnTo>
                <a:cubicBezTo>
                  <a:pt x="919" y="4496"/>
                  <a:pt x="925" y="4478"/>
                  <a:pt x="931" y="4459"/>
                </a:cubicBezTo>
                <a:lnTo>
                  <a:pt x="950" y="4404"/>
                </a:lnTo>
                <a:lnTo>
                  <a:pt x="1023" y="4183"/>
                </a:lnTo>
                <a:lnTo>
                  <a:pt x="1023" y="4183"/>
                </a:lnTo>
                <a:cubicBezTo>
                  <a:pt x="1047" y="4109"/>
                  <a:pt x="1073" y="4036"/>
                  <a:pt x="1100" y="3963"/>
                </a:cubicBezTo>
                <a:lnTo>
                  <a:pt x="1178" y="3744"/>
                </a:lnTo>
                <a:lnTo>
                  <a:pt x="1260" y="3526"/>
                </a:lnTo>
                <a:lnTo>
                  <a:pt x="1260" y="3526"/>
                </a:lnTo>
                <a:cubicBezTo>
                  <a:pt x="1287" y="3453"/>
                  <a:pt x="1314" y="3380"/>
                  <a:pt x="1343" y="3309"/>
                </a:cubicBezTo>
                <a:lnTo>
                  <a:pt x="1343" y="3309"/>
                </a:lnTo>
                <a:cubicBezTo>
                  <a:pt x="1572" y="2731"/>
                  <a:pt x="1824" y="2164"/>
                  <a:pt x="2107" y="1612"/>
                </a:cubicBezTo>
                <a:lnTo>
                  <a:pt x="2107" y="1612"/>
                </a:lnTo>
                <a:cubicBezTo>
                  <a:pt x="2390" y="1059"/>
                  <a:pt x="2699" y="521"/>
                  <a:pt x="3035" y="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 name="TextBox 18">
            <a:extLst>
              <a:ext uri="{FF2B5EF4-FFF2-40B4-BE49-F238E27FC236}">
                <a16:creationId xmlns:a16="http://schemas.microsoft.com/office/drawing/2014/main" id="{86560EA3-42B0-7A40-A425-1EDE0BE295CC}"/>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0" name="TextBox 19">
            <a:extLst>
              <a:ext uri="{FF2B5EF4-FFF2-40B4-BE49-F238E27FC236}">
                <a16:creationId xmlns:a16="http://schemas.microsoft.com/office/drawing/2014/main" id="{A1D1A03F-695F-B945-B929-DA6EE77BAC3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1" name="TextBox 20">
            <a:extLst>
              <a:ext uri="{FF2B5EF4-FFF2-40B4-BE49-F238E27FC236}">
                <a16:creationId xmlns:a16="http://schemas.microsoft.com/office/drawing/2014/main" id="{8E8D5565-EDB7-6F40-BC04-27D6D81A2294}"/>
              </a:ext>
            </a:extLst>
          </p:cNvPr>
          <p:cNvSpPr txBox="1"/>
          <p:nvPr/>
        </p:nvSpPr>
        <p:spPr>
          <a:xfrm>
            <a:off x="16366799" y="967808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2" name="Subtitle 2">
            <a:extLst>
              <a:ext uri="{FF2B5EF4-FFF2-40B4-BE49-F238E27FC236}">
                <a16:creationId xmlns:a16="http://schemas.microsoft.com/office/drawing/2014/main" id="{5DB6479C-CDE6-8444-AB06-F9FEC70AEE58}"/>
              </a:ext>
            </a:extLst>
          </p:cNvPr>
          <p:cNvSpPr txBox="1">
            <a:spLocks/>
          </p:cNvSpPr>
          <p:nvPr/>
        </p:nvSpPr>
        <p:spPr>
          <a:xfrm>
            <a:off x="16366799" y="10329908"/>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5" name="TextBox 24">
            <a:extLst>
              <a:ext uri="{FF2B5EF4-FFF2-40B4-BE49-F238E27FC236}">
                <a16:creationId xmlns:a16="http://schemas.microsoft.com/office/drawing/2014/main" id="{DB3D5FD6-798B-6F4B-9C4B-EE1347081E90}"/>
              </a:ext>
            </a:extLst>
          </p:cNvPr>
          <p:cNvSpPr txBox="1"/>
          <p:nvPr/>
        </p:nvSpPr>
        <p:spPr>
          <a:xfrm>
            <a:off x="15740552" y="7169412"/>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26" name="Subtitle 2">
            <a:extLst>
              <a:ext uri="{FF2B5EF4-FFF2-40B4-BE49-F238E27FC236}">
                <a16:creationId xmlns:a16="http://schemas.microsoft.com/office/drawing/2014/main" id="{A6FAEC7A-D966-7648-9DD5-17661BA6D7C9}"/>
              </a:ext>
            </a:extLst>
          </p:cNvPr>
          <p:cNvSpPr txBox="1">
            <a:spLocks/>
          </p:cNvSpPr>
          <p:nvPr/>
        </p:nvSpPr>
        <p:spPr>
          <a:xfrm>
            <a:off x="15740552" y="7821239"/>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8" name="TextBox 27">
            <a:extLst>
              <a:ext uri="{FF2B5EF4-FFF2-40B4-BE49-F238E27FC236}">
                <a16:creationId xmlns:a16="http://schemas.microsoft.com/office/drawing/2014/main" id="{508DDE06-FC99-5845-96CF-E35C741D44D0}"/>
              </a:ext>
            </a:extLst>
          </p:cNvPr>
          <p:cNvSpPr txBox="1"/>
          <p:nvPr/>
        </p:nvSpPr>
        <p:spPr>
          <a:xfrm>
            <a:off x="14818425" y="4764546"/>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29" name="Subtitle 2">
            <a:extLst>
              <a:ext uri="{FF2B5EF4-FFF2-40B4-BE49-F238E27FC236}">
                <a16:creationId xmlns:a16="http://schemas.microsoft.com/office/drawing/2014/main" id="{EA4AF0E8-8AE4-AF45-9748-32F3273DF1E4}"/>
              </a:ext>
            </a:extLst>
          </p:cNvPr>
          <p:cNvSpPr txBox="1">
            <a:spLocks/>
          </p:cNvSpPr>
          <p:nvPr/>
        </p:nvSpPr>
        <p:spPr>
          <a:xfrm>
            <a:off x="14818425" y="5416373"/>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1" name="TextBox 30">
            <a:extLst>
              <a:ext uri="{FF2B5EF4-FFF2-40B4-BE49-F238E27FC236}">
                <a16:creationId xmlns:a16="http://schemas.microsoft.com/office/drawing/2014/main" id="{69E60076-BD3A-7542-970E-A10B382FA3EB}"/>
              </a:ext>
            </a:extLst>
          </p:cNvPr>
          <p:cNvSpPr txBox="1"/>
          <p:nvPr/>
        </p:nvSpPr>
        <p:spPr>
          <a:xfrm>
            <a:off x="3938026" y="8773403"/>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32" name="Subtitle 2">
            <a:extLst>
              <a:ext uri="{FF2B5EF4-FFF2-40B4-BE49-F238E27FC236}">
                <a16:creationId xmlns:a16="http://schemas.microsoft.com/office/drawing/2014/main" id="{12EDDB5D-25CD-1844-A470-EDB8B44A895B}"/>
              </a:ext>
            </a:extLst>
          </p:cNvPr>
          <p:cNvSpPr txBox="1">
            <a:spLocks/>
          </p:cNvSpPr>
          <p:nvPr/>
        </p:nvSpPr>
        <p:spPr>
          <a:xfrm>
            <a:off x="1548032" y="9425230"/>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5" name="TextBox 34">
            <a:extLst>
              <a:ext uri="{FF2B5EF4-FFF2-40B4-BE49-F238E27FC236}">
                <a16:creationId xmlns:a16="http://schemas.microsoft.com/office/drawing/2014/main" id="{83B3483C-B058-F14B-AA25-D9B028BCF814}"/>
              </a:ext>
            </a:extLst>
          </p:cNvPr>
          <p:cNvSpPr txBox="1"/>
          <p:nvPr/>
        </p:nvSpPr>
        <p:spPr>
          <a:xfrm>
            <a:off x="5192322" y="6268412"/>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36" name="Subtitle 2">
            <a:extLst>
              <a:ext uri="{FF2B5EF4-FFF2-40B4-BE49-F238E27FC236}">
                <a16:creationId xmlns:a16="http://schemas.microsoft.com/office/drawing/2014/main" id="{5319E350-5FC3-924C-905A-55E4E335CA4A}"/>
              </a:ext>
            </a:extLst>
          </p:cNvPr>
          <p:cNvSpPr txBox="1">
            <a:spLocks/>
          </p:cNvSpPr>
          <p:nvPr/>
        </p:nvSpPr>
        <p:spPr>
          <a:xfrm>
            <a:off x="2845608" y="6920239"/>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8" name="TextBox 37">
            <a:extLst>
              <a:ext uri="{FF2B5EF4-FFF2-40B4-BE49-F238E27FC236}">
                <a16:creationId xmlns:a16="http://schemas.microsoft.com/office/drawing/2014/main" id="{25601092-71BC-E842-82BA-CDDC2D6A8B2F}"/>
              </a:ext>
            </a:extLst>
          </p:cNvPr>
          <p:cNvSpPr txBox="1"/>
          <p:nvPr/>
        </p:nvSpPr>
        <p:spPr>
          <a:xfrm>
            <a:off x="6468488" y="3865691"/>
            <a:ext cx="30636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06</a:t>
            </a:r>
          </a:p>
        </p:txBody>
      </p:sp>
      <p:sp>
        <p:nvSpPr>
          <p:cNvPr id="39" name="Subtitle 2">
            <a:extLst>
              <a:ext uri="{FF2B5EF4-FFF2-40B4-BE49-F238E27FC236}">
                <a16:creationId xmlns:a16="http://schemas.microsoft.com/office/drawing/2014/main" id="{41FF9982-F0C0-6942-85C1-B05E9FFBD88D}"/>
              </a:ext>
            </a:extLst>
          </p:cNvPr>
          <p:cNvSpPr txBox="1">
            <a:spLocks/>
          </p:cNvSpPr>
          <p:nvPr/>
        </p:nvSpPr>
        <p:spPr>
          <a:xfrm>
            <a:off x="4105744" y="4517518"/>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2160221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6F4873-A934-9F49-B9AB-462F5F4CD766}"/>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 name="TextBox 2">
            <a:extLst>
              <a:ext uri="{FF2B5EF4-FFF2-40B4-BE49-F238E27FC236}">
                <a16:creationId xmlns:a16="http://schemas.microsoft.com/office/drawing/2014/main" id="{C98733BD-1717-9D4A-A889-AED7CA7BBCE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Freeform 50">
            <a:extLst>
              <a:ext uri="{FF2B5EF4-FFF2-40B4-BE49-F238E27FC236}">
                <a16:creationId xmlns:a16="http://schemas.microsoft.com/office/drawing/2014/main" id="{94C0FA61-5630-2C4D-BC0B-D8E6FEA15632}"/>
              </a:ext>
            </a:extLst>
          </p:cNvPr>
          <p:cNvSpPr>
            <a:spLocks noChangeArrowheads="1"/>
          </p:cNvSpPr>
          <p:nvPr/>
        </p:nvSpPr>
        <p:spPr bwMode="auto">
          <a:xfrm>
            <a:off x="6289440" y="8505536"/>
            <a:ext cx="1906760" cy="1307657"/>
          </a:xfrm>
          <a:custGeom>
            <a:avLst/>
            <a:gdLst>
              <a:gd name="T0" fmla="*/ 2917 w 2918"/>
              <a:gd name="T1" fmla="*/ 329 h 2004"/>
              <a:gd name="T2" fmla="*/ 2917 w 2918"/>
              <a:gd name="T3" fmla="*/ 329 h 2004"/>
              <a:gd name="T4" fmla="*/ 2379 w 2918"/>
              <a:gd name="T5" fmla="*/ 1023 h 2004"/>
              <a:gd name="T6" fmla="*/ 2379 w 2918"/>
              <a:gd name="T7" fmla="*/ 1023 h 2004"/>
              <a:gd name="T8" fmla="*/ 1681 w 2918"/>
              <a:gd name="T9" fmla="*/ 1556 h 2004"/>
              <a:gd name="T10" fmla="*/ 1681 w 2918"/>
              <a:gd name="T11" fmla="*/ 1556 h 2004"/>
              <a:gd name="T12" fmla="*/ 869 w 2918"/>
              <a:gd name="T13" fmla="*/ 1890 h 2004"/>
              <a:gd name="T14" fmla="*/ 869 w 2918"/>
              <a:gd name="T15" fmla="*/ 1890 h 2004"/>
              <a:gd name="T16" fmla="*/ 0 w 2918"/>
              <a:gd name="T17" fmla="*/ 2003 h 2004"/>
              <a:gd name="T18" fmla="*/ 0 w 2918"/>
              <a:gd name="T19" fmla="*/ 1345 h 2004"/>
              <a:gd name="T20" fmla="*/ 0 w 2918"/>
              <a:gd name="T21" fmla="*/ 1345 h 2004"/>
              <a:gd name="T22" fmla="*/ 700 w 2918"/>
              <a:gd name="T23" fmla="*/ 1254 h 2004"/>
              <a:gd name="T24" fmla="*/ 700 w 2918"/>
              <a:gd name="T25" fmla="*/ 1254 h 2004"/>
              <a:gd name="T26" fmla="*/ 1353 w 2918"/>
              <a:gd name="T27" fmla="*/ 985 h 2004"/>
              <a:gd name="T28" fmla="*/ 1353 w 2918"/>
              <a:gd name="T29" fmla="*/ 985 h 2004"/>
              <a:gd name="T30" fmla="*/ 1915 w 2918"/>
              <a:gd name="T31" fmla="*/ 556 h 2004"/>
              <a:gd name="T32" fmla="*/ 1915 w 2918"/>
              <a:gd name="T33" fmla="*/ 556 h 2004"/>
              <a:gd name="T34" fmla="*/ 2347 w 2918"/>
              <a:gd name="T35" fmla="*/ 0 h 2004"/>
              <a:gd name="T36" fmla="*/ 2917 w 2918"/>
              <a:gd name="T37" fmla="*/ 329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8" h="2004">
                <a:moveTo>
                  <a:pt x="2917" y="329"/>
                </a:moveTo>
                <a:lnTo>
                  <a:pt x="2917" y="329"/>
                </a:lnTo>
                <a:cubicBezTo>
                  <a:pt x="2768" y="583"/>
                  <a:pt x="2586" y="817"/>
                  <a:pt x="2379" y="1023"/>
                </a:cubicBezTo>
                <a:lnTo>
                  <a:pt x="2379" y="1023"/>
                </a:lnTo>
                <a:cubicBezTo>
                  <a:pt x="2171" y="1229"/>
                  <a:pt x="1936" y="1409"/>
                  <a:pt x="1681" y="1556"/>
                </a:cubicBezTo>
                <a:lnTo>
                  <a:pt x="1681" y="1556"/>
                </a:lnTo>
                <a:cubicBezTo>
                  <a:pt x="1429" y="1700"/>
                  <a:pt x="1156" y="1813"/>
                  <a:pt x="869" y="1890"/>
                </a:cubicBezTo>
                <a:lnTo>
                  <a:pt x="869" y="1890"/>
                </a:lnTo>
                <a:cubicBezTo>
                  <a:pt x="592" y="1963"/>
                  <a:pt x="300" y="2003"/>
                  <a:pt x="0" y="2003"/>
                </a:cubicBezTo>
                <a:lnTo>
                  <a:pt x="0" y="1345"/>
                </a:lnTo>
                <a:lnTo>
                  <a:pt x="0" y="1345"/>
                </a:lnTo>
                <a:cubicBezTo>
                  <a:pt x="241" y="1345"/>
                  <a:pt x="476" y="1314"/>
                  <a:pt x="700" y="1254"/>
                </a:cubicBezTo>
                <a:lnTo>
                  <a:pt x="700" y="1254"/>
                </a:lnTo>
                <a:cubicBezTo>
                  <a:pt x="932" y="1193"/>
                  <a:pt x="1150" y="1101"/>
                  <a:pt x="1353" y="985"/>
                </a:cubicBezTo>
                <a:lnTo>
                  <a:pt x="1353" y="985"/>
                </a:lnTo>
                <a:cubicBezTo>
                  <a:pt x="1559" y="866"/>
                  <a:pt x="1748" y="722"/>
                  <a:pt x="1915" y="556"/>
                </a:cubicBezTo>
                <a:lnTo>
                  <a:pt x="1915" y="556"/>
                </a:lnTo>
                <a:cubicBezTo>
                  <a:pt x="2082" y="390"/>
                  <a:pt x="2228" y="204"/>
                  <a:pt x="2347" y="0"/>
                </a:cubicBezTo>
                <a:lnTo>
                  <a:pt x="2917" y="32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 name="Freeform 51">
            <a:extLst>
              <a:ext uri="{FF2B5EF4-FFF2-40B4-BE49-F238E27FC236}">
                <a16:creationId xmlns:a16="http://schemas.microsoft.com/office/drawing/2014/main" id="{E1BA83DB-D842-0644-BB4A-21679D3170D5}"/>
              </a:ext>
            </a:extLst>
          </p:cNvPr>
          <p:cNvSpPr>
            <a:spLocks noChangeArrowheads="1"/>
          </p:cNvSpPr>
          <p:nvPr/>
        </p:nvSpPr>
        <p:spPr bwMode="auto">
          <a:xfrm>
            <a:off x="7824642" y="6515246"/>
            <a:ext cx="673991" cy="2206312"/>
          </a:xfrm>
          <a:custGeom>
            <a:avLst/>
            <a:gdLst>
              <a:gd name="T0" fmla="*/ 1031 w 1032"/>
              <a:gd name="T1" fmla="*/ 1673 h 3379"/>
              <a:gd name="T2" fmla="*/ 1031 w 1032"/>
              <a:gd name="T3" fmla="*/ 1673 h 3379"/>
              <a:gd name="T4" fmla="*/ 1031 w 1032"/>
              <a:gd name="T5" fmla="*/ 1692 h 3379"/>
              <a:gd name="T6" fmla="*/ 1031 w 1032"/>
              <a:gd name="T7" fmla="*/ 1692 h 3379"/>
              <a:gd name="T8" fmla="*/ 912 w 1032"/>
              <a:gd name="T9" fmla="*/ 2565 h 3379"/>
              <a:gd name="T10" fmla="*/ 912 w 1032"/>
              <a:gd name="T11" fmla="*/ 2565 h 3379"/>
              <a:gd name="T12" fmla="*/ 571 w 1032"/>
              <a:gd name="T13" fmla="*/ 3377 h 3379"/>
              <a:gd name="T14" fmla="*/ 571 w 1032"/>
              <a:gd name="T15" fmla="*/ 3377 h 3379"/>
              <a:gd name="T16" fmla="*/ 570 w 1032"/>
              <a:gd name="T17" fmla="*/ 3378 h 3379"/>
              <a:gd name="T18" fmla="*/ 0 w 1032"/>
              <a:gd name="T19" fmla="*/ 3049 h 3379"/>
              <a:gd name="T20" fmla="*/ 0 w 1032"/>
              <a:gd name="T21" fmla="*/ 3049 h 3379"/>
              <a:gd name="T22" fmla="*/ 2 w 1032"/>
              <a:gd name="T23" fmla="*/ 3045 h 3379"/>
              <a:gd name="T24" fmla="*/ 2 w 1032"/>
              <a:gd name="T25" fmla="*/ 3045 h 3379"/>
              <a:gd name="T26" fmla="*/ 277 w 1032"/>
              <a:gd name="T27" fmla="*/ 2392 h 3379"/>
              <a:gd name="T28" fmla="*/ 277 w 1032"/>
              <a:gd name="T29" fmla="*/ 2392 h 3379"/>
              <a:gd name="T30" fmla="*/ 373 w 1032"/>
              <a:gd name="T31" fmla="*/ 1689 h 3379"/>
              <a:gd name="T32" fmla="*/ 373 w 1032"/>
              <a:gd name="T33" fmla="*/ 1689 h 3379"/>
              <a:gd name="T34" fmla="*/ 373 w 1032"/>
              <a:gd name="T35" fmla="*/ 1673 h 3379"/>
              <a:gd name="T36" fmla="*/ 373 w 1032"/>
              <a:gd name="T37" fmla="*/ 1673 h 3379"/>
              <a:gd name="T38" fmla="*/ 285 w 1032"/>
              <a:gd name="T39" fmla="*/ 983 h 3379"/>
              <a:gd name="T40" fmla="*/ 285 w 1032"/>
              <a:gd name="T41" fmla="*/ 983 h 3379"/>
              <a:gd name="T42" fmla="*/ 18 w 1032"/>
              <a:gd name="T43" fmla="*/ 329 h 3379"/>
              <a:gd name="T44" fmla="*/ 588 w 1032"/>
              <a:gd name="T45" fmla="*/ 0 h 3379"/>
              <a:gd name="T46" fmla="*/ 588 w 1032"/>
              <a:gd name="T47" fmla="*/ 0 h 3379"/>
              <a:gd name="T48" fmla="*/ 922 w 1032"/>
              <a:gd name="T49" fmla="*/ 816 h 3379"/>
              <a:gd name="T50" fmla="*/ 922 w 1032"/>
              <a:gd name="T51" fmla="*/ 816 h 3379"/>
              <a:gd name="T52" fmla="*/ 1031 w 1032"/>
              <a:gd name="T53" fmla="*/ 1673 h 3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2" h="3379">
                <a:moveTo>
                  <a:pt x="1031" y="1673"/>
                </a:moveTo>
                <a:lnTo>
                  <a:pt x="1031" y="1673"/>
                </a:lnTo>
                <a:cubicBezTo>
                  <a:pt x="1031" y="1679"/>
                  <a:pt x="1031" y="1686"/>
                  <a:pt x="1031" y="1692"/>
                </a:cubicBezTo>
                <a:lnTo>
                  <a:pt x="1031" y="1692"/>
                </a:lnTo>
                <a:cubicBezTo>
                  <a:pt x="1029" y="1994"/>
                  <a:pt x="988" y="2287"/>
                  <a:pt x="912" y="2565"/>
                </a:cubicBezTo>
                <a:lnTo>
                  <a:pt x="912" y="2565"/>
                </a:lnTo>
                <a:cubicBezTo>
                  <a:pt x="833" y="2853"/>
                  <a:pt x="718" y="3125"/>
                  <a:pt x="571" y="3377"/>
                </a:cubicBezTo>
                <a:lnTo>
                  <a:pt x="571" y="3377"/>
                </a:lnTo>
                <a:cubicBezTo>
                  <a:pt x="571" y="3378"/>
                  <a:pt x="570" y="3378"/>
                  <a:pt x="570" y="3378"/>
                </a:cubicBezTo>
                <a:lnTo>
                  <a:pt x="0" y="3049"/>
                </a:lnTo>
                <a:lnTo>
                  <a:pt x="0" y="3049"/>
                </a:lnTo>
                <a:cubicBezTo>
                  <a:pt x="1" y="3048"/>
                  <a:pt x="1" y="3046"/>
                  <a:pt x="2" y="3045"/>
                </a:cubicBezTo>
                <a:lnTo>
                  <a:pt x="2" y="3045"/>
                </a:lnTo>
                <a:cubicBezTo>
                  <a:pt x="121" y="2843"/>
                  <a:pt x="214" y="2623"/>
                  <a:pt x="277" y="2392"/>
                </a:cubicBezTo>
                <a:lnTo>
                  <a:pt x="277" y="2392"/>
                </a:lnTo>
                <a:cubicBezTo>
                  <a:pt x="338" y="2168"/>
                  <a:pt x="372" y="1932"/>
                  <a:pt x="373" y="1689"/>
                </a:cubicBezTo>
                <a:lnTo>
                  <a:pt x="373" y="1689"/>
                </a:lnTo>
                <a:cubicBezTo>
                  <a:pt x="373" y="1683"/>
                  <a:pt x="373" y="1678"/>
                  <a:pt x="373" y="1673"/>
                </a:cubicBezTo>
                <a:lnTo>
                  <a:pt x="373" y="1673"/>
                </a:lnTo>
                <a:cubicBezTo>
                  <a:pt x="373" y="1435"/>
                  <a:pt x="343" y="1203"/>
                  <a:pt x="285" y="983"/>
                </a:cubicBezTo>
                <a:lnTo>
                  <a:pt x="285" y="983"/>
                </a:lnTo>
                <a:cubicBezTo>
                  <a:pt x="224" y="752"/>
                  <a:pt x="134" y="532"/>
                  <a:pt x="18" y="329"/>
                </a:cubicBezTo>
                <a:lnTo>
                  <a:pt x="588" y="0"/>
                </a:lnTo>
                <a:lnTo>
                  <a:pt x="588" y="0"/>
                </a:lnTo>
                <a:cubicBezTo>
                  <a:pt x="733" y="253"/>
                  <a:pt x="846" y="528"/>
                  <a:pt x="922" y="816"/>
                </a:cubicBezTo>
                <a:lnTo>
                  <a:pt x="922" y="816"/>
                </a:lnTo>
                <a:cubicBezTo>
                  <a:pt x="993" y="1090"/>
                  <a:pt x="1031" y="1377"/>
                  <a:pt x="1031" y="1673"/>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 name="Freeform 55">
            <a:extLst>
              <a:ext uri="{FF2B5EF4-FFF2-40B4-BE49-F238E27FC236}">
                <a16:creationId xmlns:a16="http://schemas.microsoft.com/office/drawing/2014/main" id="{FEB0789F-1012-744B-AD3B-BEDDECE6CFC9}"/>
              </a:ext>
            </a:extLst>
          </p:cNvPr>
          <p:cNvSpPr>
            <a:spLocks noChangeArrowheads="1"/>
          </p:cNvSpPr>
          <p:nvPr/>
        </p:nvSpPr>
        <p:spPr bwMode="auto">
          <a:xfrm>
            <a:off x="6289440" y="5400570"/>
            <a:ext cx="1918281" cy="1327818"/>
          </a:xfrm>
          <a:custGeom>
            <a:avLst/>
            <a:gdLst>
              <a:gd name="T0" fmla="*/ 2935 w 2936"/>
              <a:gd name="T1" fmla="*/ 1705 h 2035"/>
              <a:gd name="T2" fmla="*/ 2365 w 2936"/>
              <a:gd name="T3" fmla="*/ 2034 h 2035"/>
              <a:gd name="T4" fmla="*/ 2365 w 2936"/>
              <a:gd name="T5" fmla="*/ 2034 h 2035"/>
              <a:gd name="T6" fmla="*/ 2363 w 2936"/>
              <a:gd name="T7" fmla="*/ 2030 h 2035"/>
              <a:gd name="T8" fmla="*/ 2363 w 2936"/>
              <a:gd name="T9" fmla="*/ 2030 h 2035"/>
              <a:gd name="T10" fmla="*/ 1931 w 2936"/>
              <a:gd name="T11" fmla="*/ 1463 h 2035"/>
              <a:gd name="T12" fmla="*/ 1931 w 2936"/>
              <a:gd name="T13" fmla="*/ 1463 h 2035"/>
              <a:gd name="T14" fmla="*/ 1367 w 2936"/>
              <a:gd name="T15" fmla="*/ 1026 h 2035"/>
              <a:gd name="T16" fmla="*/ 1367 w 2936"/>
              <a:gd name="T17" fmla="*/ 1026 h 2035"/>
              <a:gd name="T18" fmla="*/ 708 w 2936"/>
              <a:gd name="T19" fmla="*/ 752 h 2035"/>
              <a:gd name="T20" fmla="*/ 708 w 2936"/>
              <a:gd name="T21" fmla="*/ 752 h 2035"/>
              <a:gd name="T22" fmla="*/ 0 w 2936"/>
              <a:gd name="T23" fmla="*/ 658 h 2035"/>
              <a:gd name="T24" fmla="*/ 0 w 2936"/>
              <a:gd name="T25" fmla="*/ 0 h 2035"/>
              <a:gd name="T26" fmla="*/ 0 w 2936"/>
              <a:gd name="T27" fmla="*/ 0 h 2035"/>
              <a:gd name="T28" fmla="*/ 879 w 2936"/>
              <a:gd name="T29" fmla="*/ 116 h 2035"/>
              <a:gd name="T30" fmla="*/ 879 w 2936"/>
              <a:gd name="T31" fmla="*/ 116 h 2035"/>
              <a:gd name="T32" fmla="*/ 1697 w 2936"/>
              <a:gd name="T33" fmla="*/ 457 h 2035"/>
              <a:gd name="T34" fmla="*/ 1697 w 2936"/>
              <a:gd name="T35" fmla="*/ 457 h 2035"/>
              <a:gd name="T36" fmla="*/ 2397 w 2936"/>
              <a:gd name="T37" fmla="*/ 999 h 2035"/>
              <a:gd name="T38" fmla="*/ 2397 w 2936"/>
              <a:gd name="T39" fmla="*/ 999 h 2035"/>
              <a:gd name="T40" fmla="*/ 2934 w 2936"/>
              <a:gd name="T41" fmla="*/ 1704 h 2035"/>
              <a:gd name="T42" fmla="*/ 2934 w 2936"/>
              <a:gd name="T43" fmla="*/ 1704 h 2035"/>
              <a:gd name="T44" fmla="*/ 2935 w 2936"/>
              <a:gd name="T45" fmla="*/ 17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36" h="2035">
                <a:moveTo>
                  <a:pt x="2935" y="1705"/>
                </a:moveTo>
                <a:lnTo>
                  <a:pt x="2365" y="2034"/>
                </a:lnTo>
                <a:lnTo>
                  <a:pt x="2365" y="2034"/>
                </a:lnTo>
                <a:cubicBezTo>
                  <a:pt x="2364" y="2032"/>
                  <a:pt x="2363" y="2031"/>
                  <a:pt x="2363" y="2030"/>
                </a:cubicBezTo>
                <a:lnTo>
                  <a:pt x="2363" y="2030"/>
                </a:lnTo>
                <a:cubicBezTo>
                  <a:pt x="2243" y="1822"/>
                  <a:pt x="2098" y="1631"/>
                  <a:pt x="1931" y="1463"/>
                </a:cubicBezTo>
                <a:lnTo>
                  <a:pt x="1931" y="1463"/>
                </a:lnTo>
                <a:cubicBezTo>
                  <a:pt x="1763" y="1294"/>
                  <a:pt x="1573" y="1147"/>
                  <a:pt x="1367" y="1026"/>
                </a:cubicBezTo>
                <a:lnTo>
                  <a:pt x="1367" y="1026"/>
                </a:lnTo>
                <a:cubicBezTo>
                  <a:pt x="1162" y="907"/>
                  <a:pt x="942" y="814"/>
                  <a:pt x="708" y="752"/>
                </a:cubicBezTo>
                <a:lnTo>
                  <a:pt x="708" y="752"/>
                </a:lnTo>
                <a:cubicBezTo>
                  <a:pt x="482" y="690"/>
                  <a:pt x="244" y="658"/>
                  <a:pt x="0" y="658"/>
                </a:cubicBezTo>
                <a:lnTo>
                  <a:pt x="0" y="0"/>
                </a:lnTo>
                <a:lnTo>
                  <a:pt x="0" y="0"/>
                </a:lnTo>
                <a:cubicBezTo>
                  <a:pt x="303" y="0"/>
                  <a:pt x="599" y="40"/>
                  <a:pt x="879" y="116"/>
                </a:cubicBezTo>
                <a:lnTo>
                  <a:pt x="879" y="116"/>
                </a:lnTo>
                <a:cubicBezTo>
                  <a:pt x="1169" y="194"/>
                  <a:pt x="1444" y="310"/>
                  <a:pt x="1697" y="457"/>
                </a:cubicBezTo>
                <a:lnTo>
                  <a:pt x="1697" y="457"/>
                </a:lnTo>
                <a:cubicBezTo>
                  <a:pt x="1955" y="607"/>
                  <a:pt x="2189" y="789"/>
                  <a:pt x="2397" y="999"/>
                </a:cubicBezTo>
                <a:lnTo>
                  <a:pt x="2397" y="999"/>
                </a:lnTo>
                <a:cubicBezTo>
                  <a:pt x="2606" y="1209"/>
                  <a:pt x="2787" y="1446"/>
                  <a:pt x="2934" y="1704"/>
                </a:cubicBezTo>
                <a:lnTo>
                  <a:pt x="2934" y="1704"/>
                </a:lnTo>
                <a:cubicBezTo>
                  <a:pt x="2934" y="1704"/>
                  <a:pt x="2935" y="1704"/>
                  <a:pt x="2935" y="1705"/>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 name="Freeform 56">
            <a:extLst>
              <a:ext uri="{FF2B5EF4-FFF2-40B4-BE49-F238E27FC236}">
                <a16:creationId xmlns:a16="http://schemas.microsoft.com/office/drawing/2014/main" id="{6B248F9A-D2CB-B94A-A1ED-62AAC196765D}"/>
              </a:ext>
            </a:extLst>
          </p:cNvPr>
          <p:cNvSpPr>
            <a:spLocks noChangeArrowheads="1"/>
          </p:cNvSpPr>
          <p:nvPr/>
        </p:nvSpPr>
        <p:spPr bwMode="auto">
          <a:xfrm>
            <a:off x="3835421" y="5164385"/>
            <a:ext cx="4887874" cy="4887872"/>
          </a:xfrm>
          <a:custGeom>
            <a:avLst/>
            <a:gdLst>
              <a:gd name="T0" fmla="*/ 6963 w 7483"/>
              <a:gd name="T1" fmla="*/ 5237 h 7482"/>
              <a:gd name="T2" fmla="*/ 6963 w 7483"/>
              <a:gd name="T3" fmla="*/ 5237 h 7482"/>
              <a:gd name="T4" fmla="*/ 3741 w 7483"/>
              <a:gd name="T5" fmla="*/ 7292 h 7482"/>
              <a:gd name="T6" fmla="*/ 3741 w 7483"/>
              <a:gd name="T7" fmla="*/ 7292 h 7482"/>
              <a:gd name="T8" fmla="*/ 1779 w 7483"/>
              <a:gd name="T9" fmla="*/ 6702 h 7482"/>
              <a:gd name="T10" fmla="*/ 1779 w 7483"/>
              <a:gd name="T11" fmla="*/ 6702 h 7482"/>
              <a:gd name="T12" fmla="*/ 1582 w 7483"/>
              <a:gd name="T13" fmla="*/ 6561 h 7482"/>
              <a:gd name="T14" fmla="*/ 1579 w 7483"/>
              <a:gd name="T15" fmla="*/ 6558 h 7482"/>
              <a:gd name="T16" fmla="*/ 1579 w 7483"/>
              <a:gd name="T17" fmla="*/ 6558 h 7482"/>
              <a:gd name="T18" fmla="*/ 1579 w 7483"/>
              <a:gd name="T19" fmla="*/ 6558 h 7482"/>
              <a:gd name="T20" fmla="*/ 228 w 7483"/>
              <a:gd name="T21" fmla="*/ 4266 h 7482"/>
              <a:gd name="T22" fmla="*/ 228 w 7483"/>
              <a:gd name="T23" fmla="*/ 4266 h 7482"/>
              <a:gd name="T24" fmla="*/ 189 w 7483"/>
              <a:gd name="T25" fmla="*/ 3740 h 7482"/>
              <a:gd name="T26" fmla="*/ 189 w 7483"/>
              <a:gd name="T27" fmla="*/ 3740 h 7482"/>
              <a:gd name="T28" fmla="*/ 438 w 7483"/>
              <a:gd name="T29" fmla="*/ 2433 h 7482"/>
              <a:gd name="T30" fmla="*/ 438 w 7483"/>
              <a:gd name="T31" fmla="*/ 2433 h 7482"/>
              <a:gd name="T32" fmla="*/ 823 w 7483"/>
              <a:gd name="T33" fmla="*/ 1715 h 7482"/>
              <a:gd name="T34" fmla="*/ 823 w 7483"/>
              <a:gd name="T35" fmla="*/ 1715 h 7482"/>
              <a:gd name="T36" fmla="*/ 3238 w 7483"/>
              <a:gd name="T37" fmla="*/ 224 h 7482"/>
              <a:gd name="T38" fmla="*/ 3238 w 7483"/>
              <a:gd name="T39" fmla="*/ 224 h 7482"/>
              <a:gd name="T40" fmla="*/ 3238 w 7483"/>
              <a:gd name="T41" fmla="*/ 224 h 7482"/>
              <a:gd name="T42" fmla="*/ 3741 w 7483"/>
              <a:gd name="T43" fmla="*/ 189 h 7482"/>
              <a:gd name="T44" fmla="*/ 3741 w 7483"/>
              <a:gd name="T45" fmla="*/ 189 h 7482"/>
              <a:gd name="T46" fmla="*/ 6721 w 7483"/>
              <a:gd name="T47" fmla="*/ 1807 h 7482"/>
              <a:gd name="T48" fmla="*/ 6721 w 7483"/>
              <a:gd name="T49" fmla="*/ 1807 h 7482"/>
              <a:gd name="T50" fmla="*/ 7293 w 7483"/>
              <a:gd name="T51" fmla="*/ 3740 h 7482"/>
              <a:gd name="T52" fmla="*/ 7293 w 7483"/>
              <a:gd name="T53" fmla="*/ 3740 h 7482"/>
              <a:gd name="T54" fmla="*/ 6963 w 7483"/>
              <a:gd name="T55" fmla="*/ 5237 h 7482"/>
              <a:gd name="T56" fmla="*/ 6879 w 7483"/>
              <a:gd name="T57" fmla="*/ 1704 h 7482"/>
              <a:gd name="T58" fmla="*/ 6879 w 7483"/>
              <a:gd name="T59" fmla="*/ 1704 h 7482"/>
              <a:gd name="T60" fmla="*/ 3741 w 7483"/>
              <a:gd name="T61" fmla="*/ 0 h 7482"/>
              <a:gd name="T62" fmla="*/ 3741 w 7483"/>
              <a:gd name="T63" fmla="*/ 0 h 7482"/>
              <a:gd name="T64" fmla="*/ 3211 w 7483"/>
              <a:gd name="T65" fmla="*/ 37 h 7482"/>
              <a:gd name="T66" fmla="*/ 3211 w 7483"/>
              <a:gd name="T67" fmla="*/ 37 h 7482"/>
              <a:gd name="T68" fmla="*/ 3211 w 7483"/>
              <a:gd name="T69" fmla="*/ 37 h 7482"/>
              <a:gd name="T70" fmla="*/ 668 w 7483"/>
              <a:gd name="T71" fmla="*/ 1607 h 7482"/>
              <a:gd name="T72" fmla="*/ 668 w 7483"/>
              <a:gd name="T73" fmla="*/ 1607 h 7482"/>
              <a:gd name="T74" fmla="*/ 262 w 7483"/>
              <a:gd name="T75" fmla="*/ 2363 h 7482"/>
              <a:gd name="T76" fmla="*/ 262 w 7483"/>
              <a:gd name="T77" fmla="*/ 2363 h 7482"/>
              <a:gd name="T78" fmla="*/ 0 w 7483"/>
              <a:gd name="T79" fmla="*/ 3740 h 7482"/>
              <a:gd name="T80" fmla="*/ 0 w 7483"/>
              <a:gd name="T81" fmla="*/ 3740 h 7482"/>
              <a:gd name="T82" fmla="*/ 41 w 7483"/>
              <a:gd name="T83" fmla="*/ 4295 h 7482"/>
              <a:gd name="T84" fmla="*/ 41 w 7483"/>
              <a:gd name="T85" fmla="*/ 4295 h 7482"/>
              <a:gd name="T86" fmla="*/ 1463 w 7483"/>
              <a:gd name="T87" fmla="*/ 6708 h 7482"/>
              <a:gd name="T88" fmla="*/ 1463 w 7483"/>
              <a:gd name="T89" fmla="*/ 6709 h 7482"/>
              <a:gd name="T90" fmla="*/ 1467 w 7483"/>
              <a:gd name="T91" fmla="*/ 6711 h 7482"/>
              <a:gd name="T92" fmla="*/ 1467 w 7483"/>
              <a:gd name="T93" fmla="*/ 6711 h 7482"/>
              <a:gd name="T94" fmla="*/ 1675 w 7483"/>
              <a:gd name="T95" fmla="*/ 6859 h 7482"/>
              <a:gd name="T96" fmla="*/ 1675 w 7483"/>
              <a:gd name="T97" fmla="*/ 6859 h 7482"/>
              <a:gd name="T98" fmla="*/ 3741 w 7483"/>
              <a:gd name="T99" fmla="*/ 7481 h 7482"/>
              <a:gd name="T100" fmla="*/ 3741 w 7483"/>
              <a:gd name="T101" fmla="*/ 7481 h 7482"/>
              <a:gd name="T102" fmla="*/ 7135 w 7483"/>
              <a:gd name="T103" fmla="*/ 5316 h 7482"/>
              <a:gd name="T104" fmla="*/ 7135 w 7483"/>
              <a:gd name="T105" fmla="*/ 5316 h 7482"/>
              <a:gd name="T106" fmla="*/ 7482 w 7483"/>
              <a:gd name="T107" fmla="*/ 3740 h 7482"/>
              <a:gd name="T108" fmla="*/ 7482 w 7483"/>
              <a:gd name="T109" fmla="*/ 3740 h 7482"/>
              <a:gd name="T110" fmla="*/ 6879 w 7483"/>
              <a:gd name="T111" fmla="*/ 1704 h 7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83" h="7482">
                <a:moveTo>
                  <a:pt x="6963" y="5237"/>
                </a:moveTo>
                <a:lnTo>
                  <a:pt x="6963" y="5237"/>
                </a:lnTo>
                <a:cubicBezTo>
                  <a:pt x="6399" y="6450"/>
                  <a:pt x="5168" y="7292"/>
                  <a:pt x="3741" y="7292"/>
                </a:cubicBezTo>
                <a:lnTo>
                  <a:pt x="3741" y="7292"/>
                </a:lnTo>
                <a:cubicBezTo>
                  <a:pt x="3016" y="7292"/>
                  <a:pt x="2342" y="7075"/>
                  <a:pt x="1779" y="6702"/>
                </a:cubicBezTo>
                <a:lnTo>
                  <a:pt x="1779" y="6702"/>
                </a:lnTo>
                <a:cubicBezTo>
                  <a:pt x="1712" y="6657"/>
                  <a:pt x="1646" y="6610"/>
                  <a:pt x="1582" y="6561"/>
                </a:cubicBezTo>
                <a:lnTo>
                  <a:pt x="1579" y="6558"/>
                </a:lnTo>
                <a:lnTo>
                  <a:pt x="1579" y="6558"/>
                </a:lnTo>
                <a:lnTo>
                  <a:pt x="1579" y="6558"/>
                </a:lnTo>
                <a:cubicBezTo>
                  <a:pt x="866" y="6010"/>
                  <a:pt x="367" y="5197"/>
                  <a:pt x="228" y="4266"/>
                </a:cubicBezTo>
                <a:lnTo>
                  <a:pt x="228" y="4266"/>
                </a:lnTo>
                <a:cubicBezTo>
                  <a:pt x="203" y="4095"/>
                  <a:pt x="189" y="3919"/>
                  <a:pt x="189" y="3740"/>
                </a:cubicBezTo>
                <a:lnTo>
                  <a:pt x="189" y="3740"/>
                </a:lnTo>
                <a:cubicBezTo>
                  <a:pt x="189" y="3278"/>
                  <a:pt x="278" y="2838"/>
                  <a:pt x="438" y="2433"/>
                </a:cubicBezTo>
                <a:lnTo>
                  <a:pt x="438" y="2433"/>
                </a:lnTo>
                <a:cubicBezTo>
                  <a:pt x="539" y="2178"/>
                  <a:pt x="669" y="1937"/>
                  <a:pt x="823" y="1715"/>
                </a:cubicBezTo>
                <a:lnTo>
                  <a:pt x="823" y="1715"/>
                </a:lnTo>
                <a:cubicBezTo>
                  <a:pt x="1375" y="923"/>
                  <a:pt x="2239" y="366"/>
                  <a:pt x="3238" y="224"/>
                </a:cubicBezTo>
                <a:lnTo>
                  <a:pt x="3238" y="224"/>
                </a:lnTo>
                <a:lnTo>
                  <a:pt x="3238" y="224"/>
                </a:lnTo>
                <a:cubicBezTo>
                  <a:pt x="3403" y="201"/>
                  <a:pt x="3571" y="189"/>
                  <a:pt x="3741" y="189"/>
                </a:cubicBezTo>
                <a:lnTo>
                  <a:pt x="3741" y="189"/>
                </a:lnTo>
                <a:cubicBezTo>
                  <a:pt x="4989" y="189"/>
                  <a:pt x="6087" y="833"/>
                  <a:pt x="6721" y="1807"/>
                </a:cubicBezTo>
                <a:lnTo>
                  <a:pt x="6721" y="1807"/>
                </a:lnTo>
                <a:cubicBezTo>
                  <a:pt x="7082" y="2363"/>
                  <a:pt x="7293" y="3027"/>
                  <a:pt x="7293" y="3740"/>
                </a:cubicBezTo>
                <a:lnTo>
                  <a:pt x="7293" y="3740"/>
                </a:lnTo>
                <a:cubicBezTo>
                  <a:pt x="7293" y="4275"/>
                  <a:pt x="7175" y="4781"/>
                  <a:pt x="6963" y="5237"/>
                </a:cubicBezTo>
                <a:close/>
                <a:moveTo>
                  <a:pt x="6879" y="1704"/>
                </a:moveTo>
                <a:lnTo>
                  <a:pt x="6879" y="1704"/>
                </a:lnTo>
                <a:cubicBezTo>
                  <a:pt x="6212" y="678"/>
                  <a:pt x="5056" y="0"/>
                  <a:pt x="3741" y="0"/>
                </a:cubicBezTo>
                <a:lnTo>
                  <a:pt x="3741" y="0"/>
                </a:lnTo>
                <a:cubicBezTo>
                  <a:pt x="3561" y="0"/>
                  <a:pt x="3385" y="12"/>
                  <a:pt x="3211" y="37"/>
                </a:cubicBezTo>
                <a:lnTo>
                  <a:pt x="3211" y="37"/>
                </a:lnTo>
                <a:lnTo>
                  <a:pt x="3211" y="37"/>
                </a:lnTo>
                <a:cubicBezTo>
                  <a:pt x="2160" y="186"/>
                  <a:pt x="1249" y="773"/>
                  <a:pt x="668" y="1607"/>
                </a:cubicBezTo>
                <a:lnTo>
                  <a:pt x="668" y="1607"/>
                </a:lnTo>
                <a:cubicBezTo>
                  <a:pt x="505" y="1841"/>
                  <a:pt x="369" y="2094"/>
                  <a:pt x="262" y="2363"/>
                </a:cubicBezTo>
                <a:lnTo>
                  <a:pt x="262" y="2363"/>
                </a:lnTo>
                <a:cubicBezTo>
                  <a:pt x="93" y="2790"/>
                  <a:pt x="0" y="3253"/>
                  <a:pt x="0" y="3740"/>
                </a:cubicBezTo>
                <a:lnTo>
                  <a:pt x="0" y="3740"/>
                </a:lnTo>
                <a:cubicBezTo>
                  <a:pt x="0" y="3929"/>
                  <a:pt x="14" y="4114"/>
                  <a:pt x="41" y="4295"/>
                </a:cubicBezTo>
                <a:lnTo>
                  <a:pt x="41" y="4295"/>
                </a:lnTo>
                <a:cubicBezTo>
                  <a:pt x="187" y="5275"/>
                  <a:pt x="712" y="6131"/>
                  <a:pt x="1463" y="6708"/>
                </a:cubicBezTo>
                <a:lnTo>
                  <a:pt x="1463" y="6709"/>
                </a:lnTo>
                <a:lnTo>
                  <a:pt x="1467" y="6711"/>
                </a:lnTo>
                <a:lnTo>
                  <a:pt x="1467" y="6711"/>
                </a:lnTo>
                <a:cubicBezTo>
                  <a:pt x="1534" y="6763"/>
                  <a:pt x="1604" y="6812"/>
                  <a:pt x="1675" y="6859"/>
                </a:cubicBezTo>
                <a:lnTo>
                  <a:pt x="1675" y="6859"/>
                </a:lnTo>
                <a:cubicBezTo>
                  <a:pt x="2267" y="7252"/>
                  <a:pt x="2978" y="7481"/>
                  <a:pt x="3741" y="7481"/>
                </a:cubicBezTo>
                <a:lnTo>
                  <a:pt x="3741" y="7481"/>
                </a:lnTo>
                <a:cubicBezTo>
                  <a:pt x="5244" y="7481"/>
                  <a:pt x="6540" y="6595"/>
                  <a:pt x="7135" y="5316"/>
                </a:cubicBezTo>
                <a:lnTo>
                  <a:pt x="7135" y="5316"/>
                </a:lnTo>
                <a:cubicBezTo>
                  <a:pt x="7358" y="4837"/>
                  <a:pt x="7482" y="4303"/>
                  <a:pt x="7482" y="3740"/>
                </a:cubicBezTo>
                <a:lnTo>
                  <a:pt x="7482" y="3740"/>
                </a:lnTo>
                <a:cubicBezTo>
                  <a:pt x="7482" y="2988"/>
                  <a:pt x="7261" y="2290"/>
                  <a:pt x="6879" y="1704"/>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8" name="Freeform 60">
            <a:extLst>
              <a:ext uri="{FF2B5EF4-FFF2-40B4-BE49-F238E27FC236}">
                <a16:creationId xmlns:a16="http://schemas.microsoft.com/office/drawing/2014/main" id="{C463B3F5-37CF-6B4C-AD69-0428CCD8F7B8}"/>
              </a:ext>
            </a:extLst>
          </p:cNvPr>
          <p:cNvSpPr>
            <a:spLocks noChangeArrowheads="1"/>
          </p:cNvSpPr>
          <p:nvPr/>
        </p:nvSpPr>
        <p:spPr bwMode="auto">
          <a:xfrm>
            <a:off x="4388439" y="5717403"/>
            <a:ext cx="3781838" cy="3781836"/>
          </a:xfrm>
          <a:custGeom>
            <a:avLst/>
            <a:gdLst>
              <a:gd name="T0" fmla="*/ 5790 w 5791"/>
              <a:gd name="T1" fmla="*/ 2894 h 5790"/>
              <a:gd name="T2" fmla="*/ 5790 w 5791"/>
              <a:gd name="T3" fmla="*/ 2894 h 5790"/>
              <a:gd name="T4" fmla="*/ 5522 w 5791"/>
              <a:gd name="T5" fmla="*/ 4114 h 5790"/>
              <a:gd name="T6" fmla="*/ 5522 w 5791"/>
              <a:gd name="T7" fmla="*/ 4114 h 5790"/>
              <a:gd name="T8" fmla="*/ 2895 w 5791"/>
              <a:gd name="T9" fmla="*/ 5789 h 5790"/>
              <a:gd name="T10" fmla="*/ 2895 w 5791"/>
              <a:gd name="T11" fmla="*/ 5789 h 5790"/>
              <a:gd name="T12" fmla="*/ 1296 w 5791"/>
              <a:gd name="T13" fmla="*/ 5308 h 5790"/>
              <a:gd name="T14" fmla="*/ 1296 w 5791"/>
              <a:gd name="T15" fmla="*/ 5308 h 5790"/>
              <a:gd name="T16" fmla="*/ 1135 w 5791"/>
              <a:gd name="T17" fmla="*/ 5193 h 5790"/>
              <a:gd name="T18" fmla="*/ 1133 w 5791"/>
              <a:gd name="T19" fmla="*/ 5191 h 5790"/>
              <a:gd name="T20" fmla="*/ 1133 w 5791"/>
              <a:gd name="T21" fmla="*/ 5191 h 5790"/>
              <a:gd name="T22" fmla="*/ 1133 w 5791"/>
              <a:gd name="T23" fmla="*/ 5191 h 5790"/>
              <a:gd name="T24" fmla="*/ 32 w 5791"/>
              <a:gd name="T25" fmla="*/ 3324 h 5790"/>
              <a:gd name="T26" fmla="*/ 32 w 5791"/>
              <a:gd name="T27" fmla="*/ 3324 h 5790"/>
              <a:gd name="T28" fmla="*/ 0 w 5791"/>
              <a:gd name="T29" fmla="*/ 2894 h 5790"/>
              <a:gd name="T30" fmla="*/ 0 w 5791"/>
              <a:gd name="T31" fmla="*/ 2894 h 5790"/>
              <a:gd name="T32" fmla="*/ 203 w 5791"/>
              <a:gd name="T33" fmla="*/ 1829 h 5790"/>
              <a:gd name="T34" fmla="*/ 203 w 5791"/>
              <a:gd name="T35" fmla="*/ 1829 h 5790"/>
              <a:gd name="T36" fmla="*/ 517 w 5791"/>
              <a:gd name="T37" fmla="*/ 1243 h 5790"/>
              <a:gd name="T38" fmla="*/ 517 w 5791"/>
              <a:gd name="T39" fmla="*/ 1243 h 5790"/>
              <a:gd name="T40" fmla="*/ 2485 w 5791"/>
              <a:gd name="T41" fmla="*/ 28 h 5790"/>
              <a:gd name="T42" fmla="*/ 2485 w 5791"/>
              <a:gd name="T43" fmla="*/ 28 h 5790"/>
              <a:gd name="T44" fmla="*/ 2485 w 5791"/>
              <a:gd name="T45" fmla="*/ 28 h 5790"/>
              <a:gd name="T46" fmla="*/ 2895 w 5791"/>
              <a:gd name="T47" fmla="*/ 0 h 5790"/>
              <a:gd name="T48" fmla="*/ 2895 w 5791"/>
              <a:gd name="T49" fmla="*/ 0 h 5790"/>
              <a:gd name="T50" fmla="*/ 5324 w 5791"/>
              <a:gd name="T51" fmla="*/ 1319 h 5790"/>
              <a:gd name="T52" fmla="*/ 5324 w 5791"/>
              <a:gd name="T53" fmla="*/ 1319 h 5790"/>
              <a:gd name="T54" fmla="*/ 5790 w 5791"/>
              <a:gd name="T55" fmla="*/ 2894 h 5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91" h="5790">
                <a:moveTo>
                  <a:pt x="5790" y="2894"/>
                </a:moveTo>
                <a:lnTo>
                  <a:pt x="5790" y="2894"/>
                </a:lnTo>
                <a:cubicBezTo>
                  <a:pt x="5790" y="3330"/>
                  <a:pt x="5694" y="3743"/>
                  <a:pt x="5522" y="4114"/>
                </a:cubicBezTo>
                <a:lnTo>
                  <a:pt x="5522" y="4114"/>
                </a:lnTo>
                <a:cubicBezTo>
                  <a:pt x="5061" y="5103"/>
                  <a:pt x="4058" y="5789"/>
                  <a:pt x="2895" y="5789"/>
                </a:cubicBezTo>
                <a:lnTo>
                  <a:pt x="2895" y="5789"/>
                </a:lnTo>
                <a:cubicBezTo>
                  <a:pt x="2304" y="5789"/>
                  <a:pt x="1755" y="5612"/>
                  <a:pt x="1296" y="5308"/>
                </a:cubicBezTo>
                <a:lnTo>
                  <a:pt x="1296" y="5308"/>
                </a:lnTo>
                <a:cubicBezTo>
                  <a:pt x="1241" y="5271"/>
                  <a:pt x="1188" y="5233"/>
                  <a:pt x="1135" y="5193"/>
                </a:cubicBezTo>
                <a:lnTo>
                  <a:pt x="1133" y="5191"/>
                </a:lnTo>
                <a:lnTo>
                  <a:pt x="1133" y="5191"/>
                </a:lnTo>
                <a:lnTo>
                  <a:pt x="1133" y="5191"/>
                </a:lnTo>
                <a:cubicBezTo>
                  <a:pt x="551" y="4744"/>
                  <a:pt x="145" y="4082"/>
                  <a:pt x="32" y="3324"/>
                </a:cubicBezTo>
                <a:lnTo>
                  <a:pt x="32" y="3324"/>
                </a:lnTo>
                <a:cubicBezTo>
                  <a:pt x="11" y="3183"/>
                  <a:pt x="0" y="3040"/>
                  <a:pt x="0" y="2894"/>
                </a:cubicBezTo>
                <a:lnTo>
                  <a:pt x="0" y="2894"/>
                </a:lnTo>
                <a:cubicBezTo>
                  <a:pt x="0" y="2518"/>
                  <a:pt x="72" y="2158"/>
                  <a:pt x="203" y="1829"/>
                </a:cubicBezTo>
                <a:lnTo>
                  <a:pt x="203" y="1829"/>
                </a:lnTo>
                <a:cubicBezTo>
                  <a:pt x="285" y="1621"/>
                  <a:pt x="391" y="1424"/>
                  <a:pt x="517" y="1243"/>
                </a:cubicBezTo>
                <a:lnTo>
                  <a:pt x="517" y="1243"/>
                </a:lnTo>
                <a:cubicBezTo>
                  <a:pt x="967" y="598"/>
                  <a:pt x="1671" y="144"/>
                  <a:pt x="2485" y="28"/>
                </a:cubicBezTo>
                <a:lnTo>
                  <a:pt x="2485" y="28"/>
                </a:lnTo>
                <a:lnTo>
                  <a:pt x="2485" y="28"/>
                </a:lnTo>
                <a:cubicBezTo>
                  <a:pt x="2619" y="10"/>
                  <a:pt x="2756" y="0"/>
                  <a:pt x="2895" y="0"/>
                </a:cubicBezTo>
                <a:lnTo>
                  <a:pt x="2895" y="0"/>
                </a:lnTo>
                <a:cubicBezTo>
                  <a:pt x="3913" y="0"/>
                  <a:pt x="4807" y="525"/>
                  <a:pt x="5324" y="1319"/>
                </a:cubicBezTo>
                <a:lnTo>
                  <a:pt x="5324" y="1319"/>
                </a:lnTo>
                <a:cubicBezTo>
                  <a:pt x="5618" y="1772"/>
                  <a:pt x="5790" y="2313"/>
                  <a:pt x="5790" y="2894"/>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8">
            <a:extLst>
              <a:ext uri="{FF2B5EF4-FFF2-40B4-BE49-F238E27FC236}">
                <a16:creationId xmlns:a16="http://schemas.microsoft.com/office/drawing/2014/main" id="{CF28DA63-4522-3A48-A633-420E58510E3B}"/>
              </a:ext>
            </a:extLst>
          </p:cNvPr>
          <p:cNvSpPr>
            <a:spLocks noChangeArrowheads="1"/>
          </p:cNvSpPr>
          <p:nvPr/>
        </p:nvSpPr>
        <p:spPr bwMode="auto">
          <a:xfrm>
            <a:off x="4388439" y="5737563"/>
            <a:ext cx="3781185" cy="3447070"/>
          </a:xfrm>
          <a:custGeom>
            <a:avLst/>
            <a:gdLst>
              <a:gd name="connsiteX0" fmla="*/ 1070169 w 2084028"/>
              <a:gd name="connsiteY0" fmla="*/ 1135393 h 1899878"/>
              <a:gd name="connsiteX1" fmla="*/ 1110371 w 2084028"/>
              <a:gd name="connsiteY1" fmla="*/ 1151359 h 1899878"/>
              <a:gd name="connsiteX2" fmla="*/ 1196087 w 2084028"/>
              <a:gd name="connsiteY2" fmla="*/ 1219004 h 1899878"/>
              <a:gd name="connsiteX3" fmla="*/ 1267397 w 2084028"/>
              <a:gd name="connsiteY3" fmla="*/ 1197056 h 1899878"/>
              <a:gd name="connsiteX4" fmla="*/ 1332585 w 2084028"/>
              <a:gd name="connsiteY4" fmla="*/ 1294205 h 1899878"/>
              <a:gd name="connsiteX5" fmla="*/ 1474124 w 2084028"/>
              <a:gd name="connsiteY5" fmla="*/ 1387037 h 1899878"/>
              <a:gd name="connsiteX6" fmla="*/ 1402454 w 2084028"/>
              <a:gd name="connsiteY6" fmla="*/ 1500737 h 1899878"/>
              <a:gd name="connsiteX7" fmla="*/ 1413979 w 2084028"/>
              <a:gd name="connsiteY7" fmla="*/ 1614079 h 1899878"/>
              <a:gd name="connsiteX8" fmla="*/ 1349152 w 2084028"/>
              <a:gd name="connsiteY8" fmla="*/ 1658695 h 1899878"/>
              <a:gd name="connsiteX9" fmla="*/ 1292968 w 2084028"/>
              <a:gd name="connsiteY9" fmla="*/ 1801541 h 1899878"/>
              <a:gd name="connsiteX10" fmla="*/ 1191045 w 2084028"/>
              <a:gd name="connsiteY10" fmla="*/ 1821331 h 1899878"/>
              <a:gd name="connsiteX11" fmla="*/ 1143145 w 2084028"/>
              <a:gd name="connsiteY11" fmla="*/ 1600046 h 1899878"/>
              <a:gd name="connsiteX12" fmla="*/ 1123336 w 2084028"/>
              <a:gd name="connsiteY12" fmla="*/ 1496780 h 1899878"/>
              <a:gd name="connsiteX13" fmla="*/ 1149987 w 2084028"/>
              <a:gd name="connsiteY13" fmla="*/ 1412583 h 1899878"/>
              <a:gd name="connsiteX14" fmla="*/ 1051666 w 2084028"/>
              <a:gd name="connsiteY14" fmla="*/ 1417621 h 1899878"/>
              <a:gd name="connsiteX15" fmla="*/ 933176 w 2084028"/>
              <a:gd name="connsiteY15" fmla="*/ 1407546 h 1899878"/>
              <a:gd name="connsiteX16" fmla="*/ 897161 w 2084028"/>
              <a:gd name="connsiteY16" fmla="*/ 1248869 h 1899878"/>
              <a:gd name="connsiteX17" fmla="*/ 999444 w 2084028"/>
              <a:gd name="connsiteY17" fmla="*/ 1157476 h 1899878"/>
              <a:gd name="connsiteX18" fmla="*/ 1070169 w 2084028"/>
              <a:gd name="connsiteY18" fmla="*/ 1135393 h 1899878"/>
              <a:gd name="connsiteX19" fmla="*/ 226595 w 2084028"/>
              <a:gd name="connsiteY19" fmla="*/ 614131 h 1899878"/>
              <a:gd name="connsiteX20" fmla="*/ 297810 w 2084028"/>
              <a:gd name="connsiteY20" fmla="*/ 663790 h 1899878"/>
              <a:gd name="connsiteX21" fmla="*/ 302486 w 2084028"/>
              <a:gd name="connsiteY21" fmla="*/ 716688 h 1899878"/>
              <a:gd name="connsiteX22" fmla="*/ 225156 w 2084028"/>
              <a:gd name="connsiteY22" fmla="*/ 828602 h 1899878"/>
              <a:gd name="connsiteX23" fmla="*/ 307162 w 2084028"/>
              <a:gd name="connsiteY23" fmla="*/ 881140 h 1899878"/>
              <a:gd name="connsiteX24" fmla="*/ 354279 w 2084028"/>
              <a:gd name="connsiteY24" fmla="*/ 961747 h 1899878"/>
              <a:gd name="connsiteX25" fmla="*/ 377298 w 2084028"/>
              <a:gd name="connsiteY25" fmla="*/ 780742 h 1899878"/>
              <a:gd name="connsiteX26" fmla="*/ 463980 w 2084028"/>
              <a:gd name="connsiteY26" fmla="*/ 832560 h 1899878"/>
              <a:gd name="connsiteX27" fmla="*/ 566127 w 2084028"/>
              <a:gd name="connsiteY27" fmla="*/ 914966 h 1899878"/>
              <a:gd name="connsiteX28" fmla="*/ 519729 w 2084028"/>
              <a:gd name="connsiteY28" fmla="*/ 981898 h 1899878"/>
              <a:gd name="connsiteX29" fmla="*/ 429451 w 2084028"/>
              <a:gd name="connsiteY29" fmla="*/ 1001690 h 1899878"/>
              <a:gd name="connsiteX30" fmla="*/ 486279 w 2084028"/>
              <a:gd name="connsiteY30" fmla="*/ 1024721 h 1899878"/>
              <a:gd name="connsiteX31" fmla="*/ 416862 w 2084028"/>
              <a:gd name="connsiteY31" fmla="*/ 1076179 h 1899878"/>
              <a:gd name="connsiteX32" fmla="*/ 369385 w 2084028"/>
              <a:gd name="connsiteY32" fmla="*/ 1174059 h 1899878"/>
              <a:gd name="connsiteX33" fmla="*/ 308960 w 2084028"/>
              <a:gd name="connsiteY33" fmla="*/ 1209324 h 1899878"/>
              <a:gd name="connsiteX34" fmla="*/ 205374 w 2084028"/>
              <a:gd name="connsiteY34" fmla="*/ 1215442 h 1899878"/>
              <a:gd name="connsiteX35" fmla="*/ 205014 w 2084028"/>
              <a:gd name="connsiteY35" fmla="*/ 1287772 h 1899878"/>
              <a:gd name="connsiteX36" fmla="*/ 307162 w 2084028"/>
              <a:gd name="connsiteY36" fmla="*/ 1308643 h 1899878"/>
              <a:gd name="connsiteX37" fmla="*/ 344568 w 2084028"/>
              <a:gd name="connsiteY37" fmla="*/ 1369098 h 1899878"/>
              <a:gd name="connsiteX38" fmla="*/ 453549 w 2084028"/>
              <a:gd name="connsiteY38" fmla="*/ 1374856 h 1899878"/>
              <a:gd name="connsiteX39" fmla="*/ 557855 w 2084028"/>
              <a:gd name="connsiteY39" fmla="*/ 1407242 h 1899878"/>
              <a:gd name="connsiteX40" fmla="*/ 608569 w 2084028"/>
              <a:gd name="connsiteY40" fmla="*/ 1455103 h 1899878"/>
              <a:gd name="connsiteX41" fmla="*/ 629430 w 2084028"/>
              <a:gd name="connsiteY41" fmla="*/ 1489648 h 1899878"/>
              <a:gd name="connsiteX42" fmla="*/ 736613 w 2084028"/>
              <a:gd name="connsiteY42" fmla="*/ 1549743 h 1899878"/>
              <a:gd name="connsiteX43" fmla="*/ 695250 w 2084028"/>
              <a:gd name="connsiteY43" fmla="*/ 1620634 h 1899878"/>
              <a:gd name="connsiteX44" fmla="*/ 638062 w 2084028"/>
              <a:gd name="connsiteY44" fmla="*/ 1687566 h 1899878"/>
              <a:gd name="connsiteX45" fmla="*/ 598857 w 2084028"/>
              <a:gd name="connsiteY45" fmla="*/ 1748741 h 1899878"/>
              <a:gd name="connsiteX46" fmla="*/ 493473 w 2084028"/>
              <a:gd name="connsiteY46" fmla="*/ 1848060 h 1899878"/>
              <a:gd name="connsiteX47" fmla="*/ 466138 w 2084028"/>
              <a:gd name="connsiteY47" fmla="*/ 1899878 h 1899878"/>
              <a:gd name="connsiteX48" fmla="*/ 408230 w 2084028"/>
              <a:gd name="connsiteY48" fmla="*/ 1858495 h 1899878"/>
              <a:gd name="connsiteX49" fmla="*/ 407511 w 2084028"/>
              <a:gd name="connsiteY49" fmla="*/ 1857776 h 1899878"/>
              <a:gd name="connsiteX50" fmla="*/ 405353 w 2084028"/>
              <a:gd name="connsiteY50" fmla="*/ 1835465 h 1899878"/>
              <a:gd name="connsiteX51" fmla="*/ 454628 w 2084028"/>
              <a:gd name="connsiteY51" fmla="*/ 1626751 h 1899878"/>
              <a:gd name="connsiteX52" fmla="*/ 388088 w 2084028"/>
              <a:gd name="connsiteY52" fmla="*/ 1628191 h 1899878"/>
              <a:gd name="connsiteX53" fmla="*/ 331260 w 2084028"/>
              <a:gd name="connsiteY53" fmla="*/ 1506561 h 1899878"/>
              <a:gd name="connsiteX54" fmla="*/ 389887 w 2084028"/>
              <a:gd name="connsiteY54" fmla="*/ 1400765 h 1899878"/>
              <a:gd name="connsiteX55" fmla="*/ 314355 w 2084028"/>
              <a:gd name="connsiteY55" fmla="*/ 1373056 h 1899878"/>
              <a:gd name="connsiteX56" fmla="*/ 135597 w 2084028"/>
              <a:gd name="connsiteY56" fmla="*/ 1310802 h 1899878"/>
              <a:gd name="connsiteX57" fmla="*/ 72294 w 2084028"/>
              <a:gd name="connsiteY57" fmla="*/ 1157506 h 1899878"/>
              <a:gd name="connsiteX58" fmla="*/ 11510 w 2084028"/>
              <a:gd name="connsiteY58" fmla="*/ 1185934 h 1899878"/>
              <a:gd name="connsiteX59" fmla="*/ 0 w 2084028"/>
              <a:gd name="connsiteY59" fmla="*/ 1031198 h 1899878"/>
              <a:gd name="connsiteX60" fmla="*/ 73014 w 2084028"/>
              <a:gd name="connsiteY60" fmla="*/ 647957 h 1899878"/>
              <a:gd name="connsiteX61" fmla="*/ 177319 w 2084028"/>
              <a:gd name="connsiteY61" fmla="*/ 672067 h 1899878"/>
              <a:gd name="connsiteX62" fmla="*/ 226595 w 2084028"/>
              <a:gd name="connsiteY62" fmla="*/ 614131 h 1899878"/>
              <a:gd name="connsiteX63" fmla="*/ 1916376 w 2084028"/>
              <a:gd name="connsiteY63" fmla="*/ 463550 h 1899878"/>
              <a:gd name="connsiteX64" fmla="*/ 2084028 w 2084028"/>
              <a:gd name="connsiteY64" fmla="*/ 1030502 h 1899878"/>
              <a:gd name="connsiteX65" fmla="*/ 1987250 w 2084028"/>
              <a:gd name="connsiteY65" fmla="*/ 1469665 h 1899878"/>
              <a:gd name="connsiteX66" fmla="*/ 1830751 w 2084028"/>
              <a:gd name="connsiteY66" fmla="*/ 1285001 h 1899878"/>
              <a:gd name="connsiteX67" fmla="*/ 1692599 w 2084028"/>
              <a:gd name="connsiteY67" fmla="*/ 1344396 h 1899878"/>
              <a:gd name="connsiteX68" fmla="*/ 1547612 w 2084028"/>
              <a:gd name="connsiteY68" fmla="*/ 1220206 h 1899878"/>
              <a:gd name="connsiteX69" fmla="*/ 1495446 w 2084028"/>
              <a:gd name="connsiteY69" fmla="*/ 1227766 h 1899878"/>
              <a:gd name="connsiteX70" fmla="*/ 1409101 w 2084028"/>
              <a:gd name="connsiteY70" fmla="*/ 1341516 h 1899878"/>
              <a:gd name="connsiteX71" fmla="*/ 1326714 w 2084028"/>
              <a:gd name="connsiteY71" fmla="*/ 1119415 h 1899878"/>
              <a:gd name="connsiteX72" fmla="*/ 1405863 w 2084028"/>
              <a:gd name="connsiteY72" fmla="*/ 1009624 h 1899878"/>
              <a:gd name="connsiteX73" fmla="*/ 1199355 w 2084028"/>
              <a:gd name="connsiteY73" fmla="*/ 1074779 h 1899878"/>
              <a:gd name="connsiteX74" fmla="*/ 994646 w 2084028"/>
              <a:gd name="connsiteY74" fmla="*/ 1088097 h 1899878"/>
              <a:gd name="connsiteX75" fmla="*/ 1168775 w 2084028"/>
              <a:gd name="connsiteY75" fmla="*/ 918192 h 1899878"/>
              <a:gd name="connsiteX76" fmla="*/ 1350818 w 2084028"/>
              <a:gd name="connsiteY76" fmla="*/ 822080 h 1899878"/>
              <a:gd name="connsiteX77" fmla="*/ 1244686 w 2084028"/>
              <a:gd name="connsiteY77" fmla="*/ 826759 h 1899878"/>
              <a:gd name="connsiteX78" fmla="*/ 1249363 w 2084028"/>
              <a:gd name="connsiteY78" fmla="*/ 728488 h 1899878"/>
              <a:gd name="connsiteX79" fmla="*/ 1075235 w 2084028"/>
              <a:gd name="connsiteY79" fmla="*/ 812721 h 1899878"/>
              <a:gd name="connsiteX80" fmla="*/ 1266272 w 2084028"/>
              <a:gd name="connsiteY80" fmla="*/ 623377 h 1899878"/>
              <a:gd name="connsiteX81" fmla="*/ 1390753 w 2084028"/>
              <a:gd name="connsiteY81" fmla="*/ 700050 h 1899878"/>
              <a:gd name="connsiteX82" fmla="*/ 1344702 w 2084028"/>
              <a:gd name="connsiteY82" fmla="*/ 751526 h 1899878"/>
              <a:gd name="connsiteX83" fmla="*/ 1486092 w 2084028"/>
              <a:gd name="connsiteY83" fmla="*/ 696090 h 1899878"/>
              <a:gd name="connsiteX84" fmla="*/ 1583589 w 2084028"/>
              <a:gd name="connsiteY84" fmla="*/ 650374 h 1899878"/>
              <a:gd name="connsiteX85" fmla="*/ 1732893 w 2084028"/>
              <a:gd name="connsiteY85" fmla="*/ 541304 h 1899878"/>
              <a:gd name="connsiteX86" fmla="*/ 1916376 w 2084028"/>
              <a:gd name="connsiteY86" fmla="*/ 463550 h 1899878"/>
              <a:gd name="connsiteX87" fmla="*/ 895477 w 2084028"/>
              <a:gd name="connsiteY87" fmla="*/ 0 h 1899878"/>
              <a:gd name="connsiteX88" fmla="*/ 919946 w 2084028"/>
              <a:gd name="connsiteY88" fmla="*/ 158379 h 1899878"/>
              <a:gd name="connsiteX89" fmla="*/ 871728 w 2084028"/>
              <a:gd name="connsiteY89" fmla="*/ 403507 h 1899878"/>
              <a:gd name="connsiteX90" fmla="*/ 826029 w 2084028"/>
              <a:gd name="connsiteY90" fmla="*/ 623078 h 1899878"/>
              <a:gd name="connsiteX91" fmla="*/ 616606 w 2084028"/>
              <a:gd name="connsiteY91" fmla="*/ 762739 h 1899878"/>
              <a:gd name="connsiteX92" fmla="*/ 477351 w 2084028"/>
              <a:gd name="connsiteY92" fmla="*/ 432663 h 1899878"/>
              <a:gd name="connsiteX93" fmla="*/ 241660 w 2084028"/>
              <a:gd name="connsiteY93" fmla="*/ 439142 h 1899878"/>
              <a:gd name="connsiteX94" fmla="*/ 187325 w 2084028"/>
              <a:gd name="connsiteY94" fmla="*/ 437342 h 1899878"/>
              <a:gd name="connsiteX95" fmla="*/ 895477 w 2084028"/>
              <a:gd name="connsiteY95" fmla="*/ 0 h 1899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084028" h="1899878">
                <a:moveTo>
                  <a:pt x="1070169" y="1135393"/>
                </a:moveTo>
                <a:cubicBezTo>
                  <a:pt x="1095064" y="1132559"/>
                  <a:pt x="1114873" y="1136067"/>
                  <a:pt x="1110371" y="1151359"/>
                </a:cubicBezTo>
                <a:cubicBezTo>
                  <a:pt x="1101367" y="1181943"/>
                  <a:pt x="1196087" y="1219004"/>
                  <a:pt x="1196087" y="1219004"/>
                </a:cubicBezTo>
                <a:cubicBezTo>
                  <a:pt x="1196087" y="1219004"/>
                  <a:pt x="1206171" y="1206051"/>
                  <a:pt x="1267397" y="1197056"/>
                </a:cubicBezTo>
                <a:cubicBezTo>
                  <a:pt x="1328623" y="1188420"/>
                  <a:pt x="1313497" y="1212527"/>
                  <a:pt x="1332585" y="1294205"/>
                </a:cubicBezTo>
                <a:cubicBezTo>
                  <a:pt x="1351673" y="1375882"/>
                  <a:pt x="1442071" y="1379481"/>
                  <a:pt x="1474124" y="1387037"/>
                </a:cubicBezTo>
                <a:cubicBezTo>
                  <a:pt x="1506178" y="1394593"/>
                  <a:pt x="1438469" y="1476270"/>
                  <a:pt x="1402454" y="1500737"/>
                </a:cubicBezTo>
                <a:cubicBezTo>
                  <a:pt x="1366799" y="1524845"/>
                  <a:pt x="1411458" y="1598966"/>
                  <a:pt x="1413979" y="1614079"/>
                </a:cubicBezTo>
                <a:cubicBezTo>
                  <a:pt x="1416500" y="1629191"/>
                  <a:pt x="1379765" y="1671649"/>
                  <a:pt x="1349152" y="1658695"/>
                </a:cubicBezTo>
                <a:cubicBezTo>
                  <a:pt x="1318539" y="1646102"/>
                  <a:pt x="1337267" y="1742891"/>
                  <a:pt x="1292968" y="1801541"/>
                </a:cubicBezTo>
                <a:cubicBezTo>
                  <a:pt x="1248309" y="1860190"/>
                  <a:pt x="1166554" y="1857672"/>
                  <a:pt x="1191045" y="1821331"/>
                </a:cubicBezTo>
                <a:cubicBezTo>
                  <a:pt x="1215535" y="1784630"/>
                  <a:pt x="1113972" y="1626672"/>
                  <a:pt x="1143145" y="1600046"/>
                </a:cubicBezTo>
                <a:cubicBezTo>
                  <a:pt x="1172317" y="1573060"/>
                  <a:pt x="1162593" y="1528803"/>
                  <a:pt x="1123336" y="1496780"/>
                </a:cubicBezTo>
                <a:cubicBezTo>
                  <a:pt x="1083719" y="1464756"/>
                  <a:pt x="1143505" y="1433093"/>
                  <a:pt x="1149987" y="1412583"/>
                </a:cubicBezTo>
                <a:cubicBezTo>
                  <a:pt x="1156470" y="1392074"/>
                  <a:pt x="1091283" y="1408985"/>
                  <a:pt x="1051666" y="1417621"/>
                </a:cubicBezTo>
                <a:cubicBezTo>
                  <a:pt x="1012049" y="1426616"/>
                  <a:pt x="985398" y="1428055"/>
                  <a:pt x="933176" y="1407546"/>
                </a:cubicBezTo>
                <a:cubicBezTo>
                  <a:pt x="880594" y="1387037"/>
                  <a:pt x="860425" y="1250668"/>
                  <a:pt x="897161" y="1248869"/>
                </a:cubicBezTo>
                <a:cubicBezTo>
                  <a:pt x="934256" y="1247070"/>
                  <a:pt x="967390" y="1177985"/>
                  <a:pt x="999444" y="1157476"/>
                </a:cubicBezTo>
                <a:cubicBezTo>
                  <a:pt x="1015291" y="1147402"/>
                  <a:pt x="1045273" y="1138226"/>
                  <a:pt x="1070169" y="1135393"/>
                </a:cubicBezTo>
                <a:close/>
                <a:moveTo>
                  <a:pt x="226595" y="614131"/>
                </a:moveTo>
                <a:cubicBezTo>
                  <a:pt x="256088" y="619888"/>
                  <a:pt x="272633" y="660551"/>
                  <a:pt x="297810" y="663790"/>
                </a:cubicBezTo>
                <a:cubicBezTo>
                  <a:pt x="322628" y="666309"/>
                  <a:pt x="383772" y="697976"/>
                  <a:pt x="302486" y="716688"/>
                </a:cubicBezTo>
                <a:cubicBezTo>
                  <a:pt x="221200" y="736120"/>
                  <a:pt x="217603" y="791537"/>
                  <a:pt x="225156" y="828602"/>
                </a:cubicBezTo>
                <a:cubicBezTo>
                  <a:pt x="232709" y="866026"/>
                  <a:pt x="270835" y="867826"/>
                  <a:pt x="307162" y="881140"/>
                </a:cubicBezTo>
                <a:cubicBezTo>
                  <a:pt x="343489" y="894814"/>
                  <a:pt x="310039" y="941595"/>
                  <a:pt x="354279" y="961747"/>
                </a:cubicBezTo>
                <a:cubicBezTo>
                  <a:pt x="398159" y="982618"/>
                  <a:pt x="362911" y="793336"/>
                  <a:pt x="377298" y="780742"/>
                </a:cubicBezTo>
                <a:cubicBezTo>
                  <a:pt x="391326" y="768147"/>
                  <a:pt x="433407" y="776064"/>
                  <a:pt x="463980" y="832560"/>
                </a:cubicBezTo>
                <a:cubicBezTo>
                  <a:pt x="494552" y="888697"/>
                  <a:pt x="539511" y="914966"/>
                  <a:pt x="566127" y="914966"/>
                </a:cubicBezTo>
                <a:cubicBezTo>
                  <a:pt x="593103" y="914966"/>
                  <a:pt x="530879" y="975781"/>
                  <a:pt x="519729" y="981898"/>
                </a:cubicBezTo>
                <a:cubicBezTo>
                  <a:pt x="508220" y="988016"/>
                  <a:pt x="451751" y="985497"/>
                  <a:pt x="429451" y="1001690"/>
                </a:cubicBezTo>
                <a:cubicBezTo>
                  <a:pt x="407511" y="1017883"/>
                  <a:pt x="494552" y="1013205"/>
                  <a:pt x="486279" y="1024721"/>
                </a:cubicBezTo>
                <a:cubicBezTo>
                  <a:pt x="478007" y="1036236"/>
                  <a:pt x="455347" y="1056028"/>
                  <a:pt x="416862" y="1076179"/>
                </a:cubicBezTo>
                <a:cubicBezTo>
                  <a:pt x="378377" y="1095611"/>
                  <a:pt x="379097" y="1157506"/>
                  <a:pt x="369385" y="1174059"/>
                </a:cubicBezTo>
                <a:cubicBezTo>
                  <a:pt x="359674" y="1190252"/>
                  <a:pt x="335936" y="1241711"/>
                  <a:pt x="308960" y="1209324"/>
                </a:cubicBezTo>
                <a:cubicBezTo>
                  <a:pt x="282344" y="1176938"/>
                  <a:pt x="205374" y="1215442"/>
                  <a:pt x="205374" y="1215442"/>
                </a:cubicBezTo>
                <a:cubicBezTo>
                  <a:pt x="205374" y="1215442"/>
                  <a:pt x="203935" y="1261863"/>
                  <a:pt x="205014" y="1287772"/>
                </a:cubicBezTo>
                <a:cubicBezTo>
                  <a:pt x="206093" y="1313681"/>
                  <a:pt x="307162" y="1308643"/>
                  <a:pt x="307162" y="1308643"/>
                </a:cubicBezTo>
                <a:cubicBezTo>
                  <a:pt x="307162" y="1308643"/>
                  <a:pt x="326584" y="1370897"/>
                  <a:pt x="344568" y="1369098"/>
                </a:cubicBezTo>
                <a:cubicBezTo>
                  <a:pt x="362911" y="1366939"/>
                  <a:pt x="438083" y="1370178"/>
                  <a:pt x="453549" y="1374856"/>
                </a:cubicBezTo>
                <a:cubicBezTo>
                  <a:pt x="469015" y="1379534"/>
                  <a:pt x="546345" y="1404723"/>
                  <a:pt x="557855" y="1407242"/>
                </a:cubicBezTo>
                <a:cubicBezTo>
                  <a:pt x="569364" y="1410121"/>
                  <a:pt x="623675" y="1436030"/>
                  <a:pt x="608569" y="1455103"/>
                </a:cubicBezTo>
                <a:cubicBezTo>
                  <a:pt x="593103" y="1474175"/>
                  <a:pt x="604612" y="1487489"/>
                  <a:pt x="629430" y="1489648"/>
                </a:cubicBezTo>
                <a:cubicBezTo>
                  <a:pt x="654247" y="1491447"/>
                  <a:pt x="763228" y="1521315"/>
                  <a:pt x="736613" y="1549743"/>
                </a:cubicBezTo>
                <a:cubicBezTo>
                  <a:pt x="709637" y="1578531"/>
                  <a:pt x="700286" y="1591846"/>
                  <a:pt x="695250" y="1620634"/>
                </a:cubicBezTo>
                <a:cubicBezTo>
                  <a:pt x="690574" y="1649422"/>
                  <a:pt x="674389" y="1680009"/>
                  <a:pt x="638062" y="1687566"/>
                </a:cubicBezTo>
                <a:cubicBezTo>
                  <a:pt x="601735" y="1695123"/>
                  <a:pt x="614323" y="1730748"/>
                  <a:pt x="598857" y="1748741"/>
                </a:cubicBezTo>
                <a:cubicBezTo>
                  <a:pt x="583391" y="1767093"/>
                  <a:pt x="530160" y="1836545"/>
                  <a:pt x="493473" y="1848060"/>
                </a:cubicBezTo>
                <a:cubicBezTo>
                  <a:pt x="481604" y="1851658"/>
                  <a:pt x="472972" y="1872890"/>
                  <a:pt x="466138" y="1899878"/>
                </a:cubicBezTo>
                <a:lnTo>
                  <a:pt x="408230" y="1858495"/>
                </a:lnTo>
                <a:lnTo>
                  <a:pt x="407511" y="1857776"/>
                </a:lnTo>
                <a:cubicBezTo>
                  <a:pt x="404993" y="1850219"/>
                  <a:pt x="403554" y="1842302"/>
                  <a:pt x="405353" y="1835465"/>
                </a:cubicBezTo>
                <a:cubicBezTo>
                  <a:pt x="411467" y="1815673"/>
                  <a:pt x="451751" y="1639706"/>
                  <a:pt x="454628" y="1626751"/>
                </a:cubicBezTo>
                <a:cubicBezTo>
                  <a:pt x="457146" y="1614157"/>
                  <a:pt x="408590" y="1625672"/>
                  <a:pt x="388088" y="1628191"/>
                </a:cubicBezTo>
                <a:cubicBezTo>
                  <a:pt x="367947" y="1630710"/>
                  <a:pt x="332339" y="1538948"/>
                  <a:pt x="331260" y="1506561"/>
                </a:cubicBezTo>
                <a:cubicBezTo>
                  <a:pt x="330181" y="1474175"/>
                  <a:pt x="389887" y="1400765"/>
                  <a:pt x="389887" y="1400765"/>
                </a:cubicBezTo>
                <a:cubicBezTo>
                  <a:pt x="389887" y="1400765"/>
                  <a:pt x="316873" y="1403644"/>
                  <a:pt x="314355" y="1373056"/>
                </a:cubicBezTo>
                <a:cubicBezTo>
                  <a:pt x="311838" y="1342469"/>
                  <a:pt x="175521" y="1329874"/>
                  <a:pt x="135597" y="1310802"/>
                </a:cubicBezTo>
                <a:cubicBezTo>
                  <a:pt x="95314" y="1291370"/>
                  <a:pt x="85962" y="1194570"/>
                  <a:pt x="72294" y="1157506"/>
                </a:cubicBezTo>
                <a:cubicBezTo>
                  <a:pt x="62583" y="1132316"/>
                  <a:pt x="33090" y="1172619"/>
                  <a:pt x="11510" y="1185934"/>
                </a:cubicBezTo>
                <a:cubicBezTo>
                  <a:pt x="3956" y="1135195"/>
                  <a:pt x="0" y="1083736"/>
                  <a:pt x="0" y="1031198"/>
                </a:cubicBezTo>
                <a:cubicBezTo>
                  <a:pt x="0" y="895894"/>
                  <a:pt x="25896" y="766348"/>
                  <a:pt x="73014" y="647957"/>
                </a:cubicBezTo>
                <a:cubicBezTo>
                  <a:pt x="113657" y="656953"/>
                  <a:pt x="155019" y="666309"/>
                  <a:pt x="177319" y="672067"/>
                </a:cubicBezTo>
                <a:cubicBezTo>
                  <a:pt x="230911" y="686461"/>
                  <a:pt x="197461" y="608013"/>
                  <a:pt x="226595" y="614131"/>
                </a:cubicBezTo>
                <a:close/>
                <a:moveTo>
                  <a:pt x="1916376" y="463550"/>
                </a:moveTo>
                <a:cubicBezTo>
                  <a:pt x="2022148" y="626616"/>
                  <a:pt x="2084028" y="821000"/>
                  <a:pt x="2084028" y="1030502"/>
                </a:cubicBezTo>
                <a:cubicBezTo>
                  <a:pt x="2084028" y="1187089"/>
                  <a:pt x="2049491" y="1336117"/>
                  <a:pt x="1987250" y="1469665"/>
                </a:cubicBezTo>
                <a:cubicBezTo>
                  <a:pt x="1930407" y="1420349"/>
                  <a:pt x="1874283" y="1333957"/>
                  <a:pt x="1830751" y="1285001"/>
                </a:cubicBezTo>
                <a:cubicBezTo>
                  <a:pt x="1759516" y="1206887"/>
                  <a:pt x="1763834" y="1340796"/>
                  <a:pt x="1692599" y="1344396"/>
                </a:cubicBezTo>
                <a:cubicBezTo>
                  <a:pt x="1622084" y="1348355"/>
                  <a:pt x="1629640" y="1252604"/>
                  <a:pt x="1547612" y="1220206"/>
                </a:cubicBezTo>
                <a:cubicBezTo>
                  <a:pt x="1525306" y="1211567"/>
                  <a:pt x="1508757" y="1216247"/>
                  <a:pt x="1495446" y="1227766"/>
                </a:cubicBezTo>
                <a:cubicBezTo>
                  <a:pt x="1459109" y="1259083"/>
                  <a:pt x="1445797" y="1340796"/>
                  <a:pt x="1409101" y="1341516"/>
                </a:cubicBezTo>
                <a:cubicBezTo>
                  <a:pt x="1358373" y="1341876"/>
                  <a:pt x="1342903" y="1183849"/>
                  <a:pt x="1326714" y="1119415"/>
                </a:cubicBezTo>
                <a:cubicBezTo>
                  <a:pt x="1310884" y="1054620"/>
                  <a:pt x="1438602" y="1084138"/>
                  <a:pt x="1405863" y="1009624"/>
                </a:cubicBezTo>
                <a:cubicBezTo>
                  <a:pt x="1373484" y="935110"/>
                  <a:pt x="1228137" y="1134174"/>
                  <a:pt x="1199355" y="1074779"/>
                </a:cubicBezTo>
                <a:cubicBezTo>
                  <a:pt x="1170934" y="1015384"/>
                  <a:pt x="1094303" y="1067219"/>
                  <a:pt x="994646" y="1088097"/>
                </a:cubicBezTo>
                <a:cubicBezTo>
                  <a:pt x="895350" y="1109336"/>
                  <a:pt x="1098260" y="913872"/>
                  <a:pt x="1168775" y="918192"/>
                </a:cubicBezTo>
                <a:cubicBezTo>
                  <a:pt x="1239649" y="922511"/>
                  <a:pt x="1322037" y="862396"/>
                  <a:pt x="1350818" y="822080"/>
                </a:cubicBezTo>
                <a:cubicBezTo>
                  <a:pt x="1379240" y="781763"/>
                  <a:pt x="1299011" y="820280"/>
                  <a:pt x="1244686" y="826759"/>
                </a:cubicBezTo>
                <a:cubicBezTo>
                  <a:pt x="1190361" y="833239"/>
                  <a:pt x="1247205" y="768444"/>
                  <a:pt x="1249363" y="728488"/>
                </a:cubicBezTo>
                <a:cubicBezTo>
                  <a:pt x="1251162" y="688531"/>
                  <a:pt x="1147908" y="816320"/>
                  <a:pt x="1075235" y="812721"/>
                </a:cubicBezTo>
                <a:cubicBezTo>
                  <a:pt x="1002202" y="808761"/>
                  <a:pt x="1232094" y="598899"/>
                  <a:pt x="1266272" y="623377"/>
                </a:cubicBezTo>
                <a:cubicBezTo>
                  <a:pt x="1300810" y="648575"/>
                  <a:pt x="1408022" y="669453"/>
                  <a:pt x="1390753" y="700050"/>
                </a:cubicBezTo>
                <a:cubicBezTo>
                  <a:pt x="1373484" y="730288"/>
                  <a:pt x="1316280" y="701850"/>
                  <a:pt x="1344702" y="751526"/>
                </a:cubicBezTo>
                <a:cubicBezTo>
                  <a:pt x="1363050" y="783203"/>
                  <a:pt x="1424211" y="736047"/>
                  <a:pt x="1486092" y="696090"/>
                </a:cubicBezTo>
                <a:cubicBezTo>
                  <a:pt x="1520989" y="673772"/>
                  <a:pt x="1556247" y="653254"/>
                  <a:pt x="1583589" y="650374"/>
                </a:cubicBezTo>
                <a:cubicBezTo>
                  <a:pt x="1660580" y="642815"/>
                  <a:pt x="1778944" y="587020"/>
                  <a:pt x="1732893" y="541304"/>
                </a:cubicBezTo>
                <a:cubicBezTo>
                  <a:pt x="1690800" y="498827"/>
                  <a:pt x="1885076" y="468230"/>
                  <a:pt x="1916376" y="463550"/>
                </a:cubicBezTo>
                <a:close/>
                <a:moveTo>
                  <a:pt x="895477" y="0"/>
                </a:moveTo>
                <a:cubicBezTo>
                  <a:pt x="922105" y="38155"/>
                  <a:pt x="942615" y="92148"/>
                  <a:pt x="919946" y="158379"/>
                </a:cubicBezTo>
                <a:cubicBezTo>
                  <a:pt x="874247" y="293721"/>
                  <a:pt x="859134" y="321798"/>
                  <a:pt x="871728" y="403507"/>
                </a:cubicBezTo>
                <a:cubicBezTo>
                  <a:pt x="884322" y="484856"/>
                  <a:pt x="892598" y="587802"/>
                  <a:pt x="826029" y="623078"/>
                </a:cubicBezTo>
                <a:cubicBezTo>
                  <a:pt x="759460" y="658353"/>
                  <a:pt x="642154" y="831490"/>
                  <a:pt x="616606" y="762739"/>
                </a:cubicBezTo>
                <a:cubicBezTo>
                  <a:pt x="591058" y="694348"/>
                  <a:pt x="613728" y="492415"/>
                  <a:pt x="477351" y="432663"/>
                </a:cubicBezTo>
                <a:cubicBezTo>
                  <a:pt x="341334" y="372551"/>
                  <a:pt x="328380" y="441662"/>
                  <a:pt x="241660" y="439142"/>
                </a:cubicBezTo>
                <a:cubicBezTo>
                  <a:pt x="223668" y="438782"/>
                  <a:pt x="205317" y="438062"/>
                  <a:pt x="187325" y="437342"/>
                </a:cubicBezTo>
                <a:cubicBezTo>
                  <a:pt x="349250" y="205173"/>
                  <a:pt x="602573" y="41755"/>
                  <a:pt x="895477" y="0"/>
                </a:cubicBezTo>
                <a:close/>
              </a:path>
            </a:pathLst>
          </a:custGeom>
          <a:solidFill>
            <a:schemeClr val="accent5">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65">
            <a:extLst>
              <a:ext uri="{FF2B5EF4-FFF2-40B4-BE49-F238E27FC236}">
                <a16:creationId xmlns:a16="http://schemas.microsoft.com/office/drawing/2014/main" id="{8037C309-A726-1D43-92F7-661FCD113D18}"/>
              </a:ext>
            </a:extLst>
          </p:cNvPr>
          <p:cNvSpPr>
            <a:spLocks noChangeArrowheads="1"/>
          </p:cNvSpPr>
          <p:nvPr/>
        </p:nvSpPr>
        <p:spPr bwMode="auto">
          <a:xfrm>
            <a:off x="4875212" y="5717403"/>
            <a:ext cx="3297945" cy="3781836"/>
          </a:xfrm>
          <a:custGeom>
            <a:avLst/>
            <a:gdLst>
              <a:gd name="T0" fmla="*/ 4581 w 5048"/>
              <a:gd name="T1" fmla="*/ 1319 h 5790"/>
              <a:gd name="T2" fmla="*/ 4581 w 5048"/>
              <a:gd name="T3" fmla="*/ 1319 h 5790"/>
              <a:gd name="T4" fmla="*/ 2152 w 5048"/>
              <a:gd name="T5" fmla="*/ 0 h 5790"/>
              <a:gd name="T6" fmla="*/ 2152 w 5048"/>
              <a:gd name="T7" fmla="*/ 0 h 5790"/>
              <a:gd name="T8" fmla="*/ 1742 w 5048"/>
              <a:gd name="T9" fmla="*/ 28 h 5790"/>
              <a:gd name="T10" fmla="*/ 1742 w 5048"/>
              <a:gd name="T11" fmla="*/ 28 h 5790"/>
              <a:gd name="T12" fmla="*/ 1742 w 5048"/>
              <a:gd name="T13" fmla="*/ 28 h 5790"/>
              <a:gd name="T14" fmla="*/ 794 w 5048"/>
              <a:gd name="T15" fmla="*/ 338 h 5790"/>
              <a:gd name="T16" fmla="*/ 794 w 5048"/>
              <a:gd name="T17" fmla="*/ 338 h 5790"/>
              <a:gd name="T18" fmla="*/ 1816 w 5048"/>
              <a:gd name="T19" fmla="*/ 1208 h 5790"/>
              <a:gd name="T20" fmla="*/ 1816 w 5048"/>
              <a:gd name="T21" fmla="*/ 1208 h 5790"/>
              <a:gd name="T22" fmla="*/ 2194 w 5048"/>
              <a:gd name="T23" fmla="*/ 2486 h 5790"/>
              <a:gd name="T24" fmla="*/ 2194 w 5048"/>
              <a:gd name="T25" fmla="*/ 2486 h 5790"/>
              <a:gd name="T26" fmla="*/ 1976 w 5048"/>
              <a:gd name="T27" fmla="*/ 3476 h 5790"/>
              <a:gd name="T28" fmla="*/ 1976 w 5048"/>
              <a:gd name="T29" fmla="*/ 3476 h 5790"/>
              <a:gd name="T30" fmla="*/ 0 w 5048"/>
              <a:gd name="T31" fmla="*/ 4829 h 5790"/>
              <a:gd name="T32" fmla="*/ 0 w 5048"/>
              <a:gd name="T33" fmla="*/ 4829 h 5790"/>
              <a:gd name="T34" fmla="*/ 390 w 5048"/>
              <a:gd name="T35" fmla="*/ 5191 h 5790"/>
              <a:gd name="T36" fmla="*/ 390 w 5048"/>
              <a:gd name="T37" fmla="*/ 5191 h 5790"/>
              <a:gd name="T38" fmla="*/ 392 w 5048"/>
              <a:gd name="T39" fmla="*/ 5193 h 5790"/>
              <a:gd name="T40" fmla="*/ 392 w 5048"/>
              <a:gd name="T41" fmla="*/ 5193 h 5790"/>
              <a:gd name="T42" fmla="*/ 553 w 5048"/>
              <a:gd name="T43" fmla="*/ 5308 h 5790"/>
              <a:gd name="T44" fmla="*/ 553 w 5048"/>
              <a:gd name="T45" fmla="*/ 5308 h 5790"/>
              <a:gd name="T46" fmla="*/ 2152 w 5048"/>
              <a:gd name="T47" fmla="*/ 5789 h 5790"/>
              <a:gd name="T48" fmla="*/ 2152 w 5048"/>
              <a:gd name="T49" fmla="*/ 5789 h 5790"/>
              <a:gd name="T50" fmla="*/ 4779 w 5048"/>
              <a:gd name="T51" fmla="*/ 4114 h 5790"/>
              <a:gd name="T52" fmla="*/ 4779 w 5048"/>
              <a:gd name="T53" fmla="*/ 4114 h 5790"/>
              <a:gd name="T54" fmla="*/ 5047 w 5048"/>
              <a:gd name="T55" fmla="*/ 2894 h 5790"/>
              <a:gd name="T56" fmla="*/ 5047 w 5048"/>
              <a:gd name="T57" fmla="*/ 2894 h 5790"/>
              <a:gd name="T58" fmla="*/ 4581 w 5048"/>
              <a:gd name="T59" fmla="*/ 1319 h 5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48" h="5790">
                <a:moveTo>
                  <a:pt x="4581" y="1319"/>
                </a:moveTo>
                <a:lnTo>
                  <a:pt x="4581" y="1319"/>
                </a:lnTo>
                <a:cubicBezTo>
                  <a:pt x="4064" y="525"/>
                  <a:pt x="3170" y="0"/>
                  <a:pt x="2152" y="0"/>
                </a:cubicBezTo>
                <a:lnTo>
                  <a:pt x="2152" y="0"/>
                </a:lnTo>
                <a:cubicBezTo>
                  <a:pt x="2013" y="0"/>
                  <a:pt x="1876" y="10"/>
                  <a:pt x="1742" y="28"/>
                </a:cubicBezTo>
                <a:lnTo>
                  <a:pt x="1742" y="28"/>
                </a:lnTo>
                <a:lnTo>
                  <a:pt x="1742" y="28"/>
                </a:lnTo>
                <a:cubicBezTo>
                  <a:pt x="1404" y="77"/>
                  <a:pt x="1085" y="184"/>
                  <a:pt x="794" y="338"/>
                </a:cubicBezTo>
                <a:lnTo>
                  <a:pt x="794" y="338"/>
                </a:lnTo>
                <a:cubicBezTo>
                  <a:pt x="1213" y="523"/>
                  <a:pt x="1568" y="828"/>
                  <a:pt x="1816" y="1208"/>
                </a:cubicBezTo>
                <a:lnTo>
                  <a:pt x="1816" y="1208"/>
                </a:lnTo>
                <a:cubicBezTo>
                  <a:pt x="2055" y="1576"/>
                  <a:pt x="2194" y="2014"/>
                  <a:pt x="2194" y="2486"/>
                </a:cubicBezTo>
                <a:lnTo>
                  <a:pt x="2194" y="2486"/>
                </a:lnTo>
                <a:cubicBezTo>
                  <a:pt x="2194" y="2840"/>
                  <a:pt x="2116" y="3175"/>
                  <a:pt x="1976" y="3476"/>
                </a:cubicBezTo>
                <a:lnTo>
                  <a:pt x="1976" y="3476"/>
                </a:lnTo>
                <a:cubicBezTo>
                  <a:pt x="1623" y="4234"/>
                  <a:pt x="877" y="4773"/>
                  <a:pt x="0" y="4829"/>
                </a:cubicBezTo>
                <a:lnTo>
                  <a:pt x="0" y="4829"/>
                </a:lnTo>
                <a:cubicBezTo>
                  <a:pt x="118" y="4961"/>
                  <a:pt x="249" y="5083"/>
                  <a:pt x="390" y="5191"/>
                </a:cubicBezTo>
                <a:lnTo>
                  <a:pt x="390" y="5191"/>
                </a:lnTo>
                <a:lnTo>
                  <a:pt x="392" y="5193"/>
                </a:lnTo>
                <a:lnTo>
                  <a:pt x="392" y="5193"/>
                </a:lnTo>
                <a:cubicBezTo>
                  <a:pt x="445" y="5233"/>
                  <a:pt x="498" y="5271"/>
                  <a:pt x="553" y="5308"/>
                </a:cubicBezTo>
                <a:lnTo>
                  <a:pt x="553" y="5308"/>
                </a:lnTo>
                <a:cubicBezTo>
                  <a:pt x="1012" y="5612"/>
                  <a:pt x="1561" y="5789"/>
                  <a:pt x="2152" y="5789"/>
                </a:cubicBezTo>
                <a:lnTo>
                  <a:pt x="2152" y="5789"/>
                </a:lnTo>
                <a:cubicBezTo>
                  <a:pt x="3315" y="5789"/>
                  <a:pt x="4318" y="5103"/>
                  <a:pt x="4779" y="4114"/>
                </a:cubicBezTo>
                <a:lnTo>
                  <a:pt x="4779" y="4114"/>
                </a:lnTo>
                <a:cubicBezTo>
                  <a:pt x="4951" y="3743"/>
                  <a:pt x="5047" y="3330"/>
                  <a:pt x="5047" y="2894"/>
                </a:cubicBezTo>
                <a:lnTo>
                  <a:pt x="5047" y="2894"/>
                </a:lnTo>
                <a:cubicBezTo>
                  <a:pt x="5047" y="2313"/>
                  <a:pt x="4875" y="1772"/>
                  <a:pt x="4581" y="1319"/>
                </a:cubicBezTo>
              </a:path>
            </a:pathLst>
          </a:custGeom>
          <a:solidFill>
            <a:schemeClr val="tx2">
              <a:alpha val="15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66">
            <a:extLst>
              <a:ext uri="{FF2B5EF4-FFF2-40B4-BE49-F238E27FC236}">
                <a16:creationId xmlns:a16="http://schemas.microsoft.com/office/drawing/2014/main" id="{AEB0596D-6C39-644A-8275-5CD68321F0AA}"/>
              </a:ext>
            </a:extLst>
          </p:cNvPr>
          <p:cNvSpPr>
            <a:spLocks noChangeArrowheads="1"/>
          </p:cNvSpPr>
          <p:nvPr/>
        </p:nvSpPr>
        <p:spPr bwMode="auto">
          <a:xfrm>
            <a:off x="5606809" y="5717403"/>
            <a:ext cx="2563469" cy="3781836"/>
          </a:xfrm>
          <a:custGeom>
            <a:avLst/>
            <a:gdLst>
              <a:gd name="T0" fmla="*/ 3924 w 3925"/>
              <a:gd name="T1" fmla="*/ 2894 h 5790"/>
              <a:gd name="T2" fmla="*/ 3924 w 3925"/>
              <a:gd name="T3" fmla="*/ 2894 h 5790"/>
              <a:gd name="T4" fmla="*/ 3655 w 3925"/>
              <a:gd name="T5" fmla="*/ 4114 h 5790"/>
              <a:gd name="T6" fmla="*/ 3655 w 3925"/>
              <a:gd name="T7" fmla="*/ 4114 h 5790"/>
              <a:gd name="T8" fmla="*/ 1029 w 3925"/>
              <a:gd name="T9" fmla="*/ 5789 h 5790"/>
              <a:gd name="T10" fmla="*/ 1029 w 3925"/>
              <a:gd name="T11" fmla="*/ 5789 h 5790"/>
              <a:gd name="T12" fmla="*/ 0 w 3925"/>
              <a:gd name="T13" fmla="*/ 5601 h 5790"/>
              <a:gd name="T14" fmla="*/ 0 w 3925"/>
              <a:gd name="T15" fmla="*/ 5601 h 5790"/>
              <a:gd name="T16" fmla="*/ 2102 w 3925"/>
              <a:gd name="T17" fmla="*/ 3973 h 5790"/>
              <a:gd name="T18" fmla="*/ 2102 w 3925"/>
              <a:gd name="T19" fmla="*/ 3973 h 5790"/>
              <a:gd name="T20" fmla="*/ 2288 w 3925"/>
              <a:gd name="T21" fmla="*/ 3442 h 5790"/>
              <a:gd name="T22" fmla="*/ 2288 w 3925"/>
              <a:gd name="T23" fmla="*/ 3442 h 5790"/>
              <a:gd name="T24" fmla="*/ 2371 w 3925"/>
              <a:gd name="T25" fmla="*/ 2753 h 5790"/>
              <a:gd name="T26" fmla="*/ 2371 w 3925"/>
              <a:gd name="T27" fmla="*/ 2753 h 5790"/>
              <a:gd name="T28" fmla="*/ 2262 w 3925"/>
              <a:gd name="T29" fmla="*/ 1965 h 5790"/>
              <a:gd name="T30" fmla="*/ 2262 w 3925"/>
              <a:gd name="T31" fmla="*/ 1965 h 5790"/>
              <a:gd name="T32" fmla="*/ 1904 w 3925"/>
              <a:gd name="T33" fmla="*/ 1177 h 5790"/>
              <a:gd name="T34" fmla="*/ 1904 w 3925"/>
              <a:gd name="T35" fmla="*/ 1177 h 5790"/>
              <a:gd name="T36" fmla="*/ 505 w 3925"/>
              <a:gd name="T37" fmla="*/ 48 h 5790"/>
              <a:gd name="T38" fmla="*/ 505 w 3925"/>
              <a:gd name="T39" fmla="*/ 48 h 5790"/>
              <a:gd name="T40" fmla="*/ 619 w 3925"/>
              <a:gd name="T41" fmla="*/ 29 h 5790"/>
              <a:gd name="T42" fmla="*/ 619 w 3925"/>
              <a:gd name="T43" fmla="*/ 29 h 5790"/>
              <a:gd name="T44" fmla="*/ 619 w 3925"/>
              <a:gd name="T45" fmla="*/ 29 h 5790"/>
              <a:gd name="T46" fmla="*/ 1029 w 3925"/>
              <a:gd name="T47" fmla="*/ 0 h 5790"/>
              <a:gd name="T48" fmla="*/ 1029 w 3925"/>
              <a:gd name="T49" fmla="*/ 0 h 5790"/>
              <a:gd name="T50" fmla="*/ 3458 w 3925"/>
              <a:gd name="T51" fmla="*/ 1319 h 5790"/>
              <a:gd name="T52" fmla="*/ 3458 w 3925"/>
              <a:gd name="T53" fmla="*/ 1319 h 5790"/>
              <a:gd name="T54" fmla="*/ 3924 w 3925"/>
              <a:gd name="T55" fmla="*/ 2894 h 5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25" h="5790">
                <a:moveTo>
                  <a:pt x="3924" y="2894"/>
                </a:moveTo>
                <a:lnTo>
                  <a:pt x="3924" y="2894"/>
                </a:lnTo>
                <a:cubicBezTo>
                  <a:pt x="3924" y="3329"/>
                  <a:pt x="3828" y="3743"/>
                  <a:pt x="3655" y="4114"/>
                </a:cubicBezTo>
                <a:lnTo>
                  <a:pt x="3655" y="4114"/>
                </a:lnTo>
                <a:cubicBezTo>
                  <a:pt x="3195" y="5103"/>
                  <a:pt x="2192" y="5789"/>
                  <a:pt x="1029" y="5789"/>
                </a:cubicBezTo>
                <a:lnTo>
                  <a:pt x="1029" y="5789"/>
                </a:lnTo>
                <a:cubicBezTo>
                  <a:pt x="667" y="5789"/>
                  <a:pt x="320" y="5722"/>
                  <a:pt x="0" y="5601"/>
                </a:cubicBezTo>
                <a:lnTo>
                  <a:pt x="0" y="5601"/>
                </a:lnTo>
                <a:cubicBezTo>
                  <a:pt x="935" y="5430"/>
                  <a:pt x="1713" y="4809"/>
                  <a:pt x="2102" y="3973"/>
                </a:cubicBezTo>
                <a:lnTo>
                  <a:pt x="2102" y="3973"/>
                </a:lnTo>
                <a:cubicBezTo>
                  <a:pt x="2180" y="3804"/>
                  <a:pt x="2243" y="3627"/>
                  <a:pt x="2288" y="3442"/>
                </a:cubicBezTo>
                <a:lnTo>
                  <a:pt x="2288" y="3442"/>
                </a:lnTo>
                <a:cubicBezTo>
                  <a:pt x="2342" y="3221"/>
                  <a:pt x="2371" y="2991"/>
                  <a:pt x="2371" y="2753"/>
                </a:cubicBezTo>
                <a:lnTo>
                  <a:pt x="2371" y="2753"/>
                </a:lnTo>
                <a:cubicBezTo>
                  <a:pt x="2371" y="2479"/>
                  <a:pt x="2332" y="2215"/>
                  <a:pt x="2262" y="1965"/>
                </a:cubicBezTo>
                <a:lnTo>
                  <a:pt x="2262" y="1965"/>
                </a:lnTo>
                <a:cubicBezTo>
                  <a:pt x="2182" y="1682"/>
                  <a:pt x="2060" y="1417"/>
                  <a:pt x="1904" y="1177"/>
                </a:cubicBezTo>
                <a:lnTo>
                  <a:pt x="1904" y="1177"/>
                </a:lnTo>
                <a:cubicBezTo>
                  <a:pt x="1572" y="666"/>
                  <a:pt x="1083" y="268"/>
                  <a:pt x="505" y="48"/>
                </a:cubicBezTo>
                <a:lnTo>
                  <a:pt x="505" y="48"/>
                </a:lnTo>
                <a:cubicBezTo>
                  <a:pt x="543" y="41"/>
                  <a:pt x="581" y="34"/>
                  <a:pt x="619" y="29"/>
                </a:cubicBezTo>
                <a:lnTo>
                  <a:pt x="619" y="29"/>
                </a:lnTo>
                <a:lnTo>
                  <a:pt x="619" y="29"/>
                </a:lnTo>
                <a:cubicBezTo>
                  <a:pt x="753" y="10"/>
                  <a:pt x="890" y="0"/>
                  <a:pt x="1029" y="0"/>
                </a:cubicBezTo>
                <a:lnTo>
                  <a:pt x="1029" y="0"/>
                </a:lnTo>
                <a:cubicBezTo>
                  <a:pt x="2047" y="0"/>
                  <a:pt x="2941" y="525"/>
                  <a:pt x="3458" y="1319"/>
                </a:cubicBezTo>
                <a:lnTo>
                  <a:pt x="3458" y="1319"/>
                </a:lnTo>
                <a:cubicBezTo>
                  <a:pt x="3752" y="1772"/>
                  <a:pt x="3924" y="2312"/>
                  <a:pt x="3924" y="2894"/>
                </a:cubicBezTo>
              </a:path>
            </a:pathLst>
          </a:custGeom>
          <a:solidFill>
            <a:schemeClr val="tx2">
              <a:alpha val="15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11">
            <a:extLst>
              <a:ext uri="{FF2B5EF4-FFF2-40B4-BE49-F238E27FC236}">
                <a16:creationId xmlns:a16="http://schemas.microsoft.com/office/drawing/2014/main" id="{8C9157DE-ACB4-024F-A768-9B1477F36645}"/>
              </a:ext>
            </a:extLst>
          </p:cNvPr>
          <p:cNvSpPr>
            <a:spLocks noChangeArrowheads="1"/>
          </p:cNvSpPr>
          <p:nvPr/>
        </p:nvSpPr>
        <p:spPr bwMode="auto">
          <a:xfrm>
            <a:off x="3711570" y="4697775"/>
            <a:ext cx="5140686" cy="6137270"/>
          </a:xfrm>
          <a:custGeom>
            <a:avLst/>
            <a:gdLst>
              <a:gd name="connsiteX0" fmla="*/ 1562996 w 2833327"/>
              <a:gd name="connsiteY0" fmla="*/ 3016250 h 3382602"/>
              <a:gd name="connsiteX1" fmla="*/ 1587140 w 2833327"/>
              <a:gd name="connsiteY1" fmla="*/ 3375765 h 3382602"/>
              <a:gd name="connsiteX2" fmla="*/ 1494169 w 2833327"/>
              <a:gd name="connsiteY2" fmla="*/ 3382602 h 3382602"/>
              <a:gd name="connsiteX3" fmla="*/ 1494169 w 2833327"/>
              <a:gd name="connsiteY3" fmla="*/ 3382602 h 3382602"/>
              <a:gd name="connsiteX4" fmla="*/ 1487682 w 2833327"/>
              <a:gd name="connsiteY4" fmla="*/ 3299097 h 3382602"/>
              <a:gd name="connsiteX5" fmla="*/ 1470108 w 2833327"/>
              <a:gd name="connsiteY5" fmla="*/ 3022887 h 3382602"/>
              <a:gd name="connsiteX6" fmla="*/ 1470025 w 2833327"/>
              <a:gd name="connsiteY6" fmla="*/ 3021648 h 3382602"/>
              <a:gd name="connsiteX7" fmla="*/ 1470029 w 2833327"/>
              <a:gd name="connsiteY7" fmla="*/ 3021648 h 3382602"/>
              <a:gd name="connsiteX8" fmla="*/ 1470025 w 2833327"/>
              <a:gd name="connsiteY8" fmla="*/ 3021585 h 3382602"/>
              <a:gd name="connsiteX9" fmla="*/ 1506421 w 2833327"/>
              <a:gd name="connsiteY9" fmla="*/ 3019425 h 3382602"/>
              <a:gd name="connsiteX10" fmla="*/ 1506428 w 2833327"/>
              <a:gd name="connsiteY10" fmla="*/ 3019535 h 3382602"/>
              <a:gd name="connsiteX11" fmla="*/ 1416484 w 2833327"/>
              <a:gd name="connsiteY11" fmla="*/ 260174 h 3382602"/>
              <a:gd name="connsiteX12" fmla="*/ 1226371 w 2833327"/>
              <a:gd name="connsiteY12" fmla="*/ 273850 h 3382602"/>
              <a:gd name="connsiteX13" fmla="*/ 1226011 w 2833327"/>
              <a:gd name="connsiteY13" fmla="*/ 273850 h 3382602"/>
              <a:gd name="connsiteX14" fmla="*/ 311453 w 2833327"/>
              <a:gd name="connsiteY14" fmla="*/ 837823 h 3382602"/>
              <a:gd name="connsiteX15" fmla="*/ 165628 w 2833327"/>
              <a:gd name="connsiteY15" fmla="*/ 1109912 h 3382602"/>
              <a:gd name="connsiteX16" fmla="*/ 71652 w 2833327"/>
              <a:gd name="connsiteY16" fmla="*/ 1604422 h 3382602"/>
              <a:gd name="connsiteX17" fmla="*/ 86415 w 2833327"/>
              <a:gd name="connsiteY17" fmla="*/ 1803810 h 3382602"/>
              <a:gd name="connsiteX18" fmla="*/ 597703 w 2833327"/>
              <a:gd name="connsiteY18" fmla="*/ 2671184 h 3382602"/>
              <a:gd name="connsiteX19" fmla="*/ 599143 w 2833327"/>
              <a:gd name="connsiteY19" fmla="*/ 2671903 h 3382602"/>
              <a:gd name="connsiteX20" fmla="*/ 673676 w 2833327"/>
              <a:gd name="connsiteY20" fmla="*/ 2725529 h 3382602"/>
              <a:gd name="connsiteX21" fmla="*/ 1416484 w 2833327"/>
              <a:gd name="connsiteY21" fmla="*/ 2949031 h 3382602"/>
              <a:gd name="connsiteX22" fmla="*/ 2636733 w 2833327"/>
              <a:gd name="connsiteY22" fmla="*/ 2170914 h 3382602"/>
              <a:gd name="connsiteX23" fmla="*/ 2761315 w 2833327"/>
              <a:gd name="connsiteY23" fmla="*/ 1604422 h 3382602"/>
              <a:gd name="connsiteX24" fmla="*/ 2544917 w 2833327"/>
              <a:gd name="connsiteY24" fmla="*/ 872733 h 3382602"/>
              <a:gd name="connsiteX25" fmla="*/ 1416484 w 2833327"/>
              <a:gd name="connsiteY25" fmla="*/ 260174 h 3382602"/>
              <a:gd name="connsiteX26" fmla="*/ 1772239 w 2833327"/>
              <a:gd name="connsiteY26" fmla="*/ 25400 h 3382602"/>
              <a:gd name="connsiteX27" fmla="*/ 1772897 w 2833327"/>
              <a:gd name="connsiteY27" fmla="*/ 25548 h 3382602"/>
              <a:gd name="connsiteX28" fmla="*/ 1772930 w 2833327"/>
              <a:gd name="connsiteY28" fmla="*/ 25400 h 3382602"/>
              <a:gd name="connsiteX29" fmla="*/ 1855425 w 2833327"/>
              <a:gd name="connsiteY29" fmla="*/ 43764 h 3382602"/>
              <a:gd name="connsiteX30" fmla="*/ 1811283 w 2833327"/>
              <a:gd name="connsiteY30" fmla="*/ 242527 h 3382602"/>
              <a:gd name="connsiteX31" fmla="*/ 1810229 w 2833327"/>
              <a:gd name="connsiteY31" fmla="*/ 242292 h 3382602"/>
              <a:gd name="connsiteX32" fmla="*/ 1810177 w 2833327"/>
              <a:gd name="connsiteY32" fmla="*/ 242527 h 3382602"/>
              <a:gd name="connsiteX33" fmla="*/ 1777965 w 2833327"/>
              <a:gd name="connsiteY33" fmla="*/ 235325 h 3382602"/>
              <a:gd name="connsiteX34" fmla="*/ 1778010 w 2833327"/>
              <a:gd name="connsiteY34" fmla="*/ 235120 h 3382602"/>
              <a:gd name="connsiteX35" fmla="*/ 1728787 w 2833327"/>
              <a:gd name="connsiteY35" fmla="*/ 224163 h 3382602"/>
              <a:gd name="connsiteX36" fmla="*/ 1756348 w 2833327"/>
              <a:gd name="connsiteY36" fmla="*/ 100066 h 3382602"/>
              <a:gd name="connsiteX37" fmla="*/ 1755775 w 2833327"/>
              <a:gd name="connsiteY37" fmla="*/ 99936 h 3382602"/>
              <a:gd name="connsiteX38" fmla="*/ 1334510 w 2833327"/>
              <a:gd name="connsiteY38" fmla="*/ 0 h 3382602"/>
              <a:gd name="connsiteX39" fmla="*/ 1334510 w 2833327"/>
              <a:gd name="connsiteY39" fmla="*/ 0 h 3382602"/>
              <a:gd name="connsiteX40" fmla="*/ 1334529 w 2833327"/>
              <a:gd name="connsiteY40" fmla="*/ 243 h 3382602"/>
              <a:gd name="connsiteX41" fmla="*/ 1349582 w 2833327"/>
              <a:gd name="connsiteY41" fmla="*/ 191142 h 3382602"/>
              <a:gd name="connsiteX42" fmla="*/ 1416484 w 2833327"/>
              <a:gd name="connsiteY42" fmla="*/ 188912 h 3382602"/>
              <a:gd name="connsiteX43" fmla="*/ 2605048 w 2833327"/>
              <a:gd name="connsiteY43" fmla="*/ 833864 h 3382602"/>
              <a:gd name="connsiteX44" fmla="*/ 2833327 w 2833327"/>
              <a:gd name="connsiteY44" fmla="*/ 1604422 h 3382602"/>
              <a:gd name="connsiteX45" fmla="*/ 2701544 w 2833327"/>
              <a:gd name="connsiteY45" fmla="*/ 2201146 h 3382602"/>
              <a:gd name="connsiteX46" fmla="*/ 1416484 w 2833327"/>
              <a:gd name="connsiteY46" fmla="*/ 3020652 h 3382602"/>
              <a:gd name="connsiteX47" fmla="*/ 1203806 w 2833327"/>
              <a:gd name="connsiteY47" fmla="*/ 3004771 h 3382602"/>
              <a:gd name="connsiteX48" fmla="*/ 1133604 w 2833327"/>
              <a:gd name="connsiteY48" fmla="*/ 2988808 h 3382602"/>
              <a:gd name="connsiteX49" fmla="*/ 1046605 w 2833327"/>
              <a:gd name="connsiteY49" fmla="*/ 3244490 h 3382602"/>
              <a:gd name="connsiteX50" fmla="*/ 1046396 w 2833327"/>
              <a:gd name="connsiteY50" fmla="*/ 3244421 h 3382602"/>
              <a:gd name="connsiteX51" fmla="*/ 1046372 w 2833327"/>
              <a:gd name="connsiteY51" fmla="*/ 3244490 h 3382602"/>
              <a:gd name="connsiteX52" fmla="*/ 968882 w 2833327"/>
              <a:gd name="connsiteY52" fmla="*/ 3218744 h 3382602"/>
              <a:gd name="connsiteX53" fmla="*/ 968375 w 2833327"/>
              <a:gd name="connsiteY53" fmla="*/ 3218576 h 3382602"/>
              <a:gd name="connsiteX54" fmla="*/ 968375 w 2833327"/>
              <a:gd name="connsiteY54" fmla="*/ 3218576 h 3382602"/>
              <a:gd name="connsiteX55" fmla="*/ 968375 w 2833327"/>
              <a:gd name="connsiteY55" fmla="*/ 3218576 h 3382602"/>
              <a:gd name="connsiteX56" fmla="*/ 991738 w 2833327"/>
              <a:gd name="connsiteY56" fmla="*/ 3148390 h 3382602"/>
              <a:gd name="connsiteX57" fmla="*/ 1052386 w 2833327"/>
              <a:gd name="connsiteY57" fmla="*/ 2970339 h 3382602"/>
              <a:gd name="connsiteX58" fmla="*/ 1001018 w 2833327"/>
              <a:gd name="connsiteY58" fmla="*/ 2958659 h 3382602"/>
              <a:gd name="connsiteX59" fmla="*/ 634429 w 2833327"/>
              <a:gd name="connsiteY59" fmla="*/ 2784914 h 3382602"/>
              <a:gd name="connsiteX60" fmla="*/ 555575 w 2833327"/>
              <a:gd name="connsiteY60" fmla="*/ 2728768 h 3382602"/>
              <a:gd name="connsiteX61" fmla="*/ 554135 w 2833327"/>
              <a:gd name="connsiteY61" fmla="*/ 2728049 h 3382602"/>
              <a:gd name="connsiteX62" fmla="*/ 554135 w 2833327"/>
              <a:gd name="connsiteY62" fmla="*/ 2727689 h 3382602"/>
              <a:gd name="connsiteX63" fmla="*/ 15483 w 2833327"/>
              <a:gd name="connsiteY63" fmla="*/ 1814248 h 3382602"/>
              <a:gd name="connsiteX64" fmla="*/ 0 w 2833327"/>
              <a:gd name="connsiteY64" fmla="*/ 1604422 h 3382602"/>
              <a:gd name="connsiteX65" fmla="*/ 99017 w 2833327"/>
              <a:gd name="connsiteY65" fmla="*/ 1083278 h 3382602"/>
              <a:gd name="connsiteX66" fmla="*/ 252763 w 2833327"/>
              <a:gd name="connsiteY66" fmla="*/ 797153 h 3382602"/>
              <a:gd name="connsiteX67" fmla="*/ 667375 w 2833327"/>
              <a:gd name="connsiteY67" fmla="*/ 402606 h 3382602"/>
              <a:gd name="connsiteX68" fmla="*/ 727475 w 2833327"/>
              <a:gd name="connsiteY68" fmla="*/ 369265 h 3382602"/>
              <a:gd name="connsiteX69" fmla="*/ 645173 w 2833327"/>
              <a:gd name="connsiteY69" fmla="*/ 191920 h 3382602"/>
              <a:gd name="connsiteX70" fmla="*/ 644525 w 2833327"/>
              <a:gd name="connsiteY70" fmla="*/ 190525 h 3382602"/>
              <a:gd name="connsiteX71" fmla="*/ 644526 w 2833327"/>
              <a:gd name="connsiteY71" fmla="*/ 190525 h 3382602"/>
              <a:gd name="connsiteX72" fmla="*/ 644525 w 2833327"/>
              <a:gd name="connsiteY72" fmla="*/ 190523 h 3382602"/>
              <a:gd name="connsiteX73" fmla="*/ 730755 w 2833327"/>
              <a:gd name="connsiteY73" fmla="*/ 150812 h 3382602"/>
              <a:gd name="connsiteX74" fmla="*/ 811395 w 2833327"/>
              <a:gd name="connsiteY74" fmla="*/ 324928 h 3382602"/>
              <a:gd name="connsiteX75" fmla="*/ 928318 w 2833327"/>
              <a:gd name="connsiteY75" fmla="*/ 275042 h 3382602"/>
              <a:gd name="connsiteX76" fmla="*/ 1215929 w 2833327"/>
              <a:gd name="connsiteY76" fmla="*/ 202948 h 3382602"/>
              <a:gd name="connsiteX77" fmla="*/ 1256821 w 2833327"/>
              <a:gd name="connsiteY77" fmla="*/ 198559 h 3382602"/>
              <a:gd name="connsiteX78" fmla="*/ 1248168 w 2833327"/>
              <a:gd name="connsiteY78" fmla="*/ 91002 h 3382602"/>
              <a:gd name="connsiteX79" fmla="*/ 1247919 w 2833327"/>
              <a:gd name="connsiteY79" fmla="*/ 91021 h 3382602"/>
              <a:gd name="connsiteX80" fmla="*/ 1241431 w 2833327"/>
              <a:gd name="connsiteY80" fmla="*/ 7270 h 3382602"/>
              <a:gd name="connsiteX81" fmla="*/ 1241425 w 2833327"/>
              <a:gd name="connsiteY81" fmla="*/ 7198 h 3382602"/>
              <a:gd name="connsiteX82" fmla="*/ 1241425 w 2833327"/>
              <a:gd name="connsiteY82" fmla="*/ 7198 h 3382602"/>
              <a:gd name="connsiteX83" fmla="*/ 1241425 w 2833327"/>
              <a:gd name="connsiteY83" fmla="*/ 7195 h 3382602"/>
              <a:gd name="connsiteX84" fmla="*/ 1333857 w 2833327"/>
              <a:gd name="connsiteY84" fmla="*/ 51 h 338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833327" h="3382602">
                <a:moveTo>
                  <a:pt x="1562996" y="3016250"/>
                </a:moveTo>
                <a:lnTo>
                  <a:pt x="1587140" y="3375765"/>
                </a:lnTo>
                <a:lnTo>
                  <a:pt x="1494169" y="3382602"/>
                </a:lnTo>
                <a:lnTo>
                  <a:pt x="1494169" y="3382602"/>
                </a:lnTo>
                <a:lnTo>
                  <a:pt x="1487682" y="3299097"/>
                </a:lnTo>
                <a:lnTo>
                  <a:pt x="1470108" y="3022887"/>
                </a:lnTo>
                <a:lnTo>
                  <a:pt x="1470025" y="3021648"/>
                </a:lnTo>
                <a:lnTo>
                  <a:pt x="1470029" y="3021648"/>
                </a:lnTo>
                <a:lnTo>
                  <a:pt x="1470025" y="3021585"/>
                </a:lnTo>
                <a:lnTo>
                  <a:pt x="1506421" y="3019425"/>
                </a:lnTo>
                <a:lnTo>
                  <a:pt x="1506428" y="3019535"/>
                </a:lnTo>
                <a:close/>
                <a:moveTo>
                  <a:pt x="1416484" y="260174"/>
                </a:moveTo>
                <a:cubicBezTo>
                  <a:pt x="1352033" y="260174"/>
                  <a:pt x="1288302" y="264852"/>
                  <a:pt x="1226371" y="273850"/>
                </a:cubicBezTo>
                <a:lnTo>
                  <a:pt x="1226011" y="273850"/>
                </a:lnTo>
                <a:cubicBezTo>
                  <a:pt x="847946" y="327116"/>
                  <a:pt x="520289" y="538021"/>
                  <a:pt x="311453" y="837823"/>
                </a:cubicBezTo>
                <a:cubicBezTo>
                  <a:pt x="253123" y="922041"/>
                  <a:pt x="204155" y="1013097"/>
                  <a:pt x="165628" y="1109912"/>
                </a:cubicBezTo>
                <a:cubicBezTo>
                  <a:pt x="105138" y="1262872"/>
                  <a:pt x="71652" y="1429508"/>
                  <a:pt x="71652" y="1604422"/>
                </a:cubicBezTo>
                <a:cubicBezTo>
                  <a:pt x="71652" y="1672085"/>
                  <a:pt x="76693" y="1738667"/>
                  <a:pt x="86415" y="1803810"/>
                </a:cubicBezTo>
                <a:cubicBezTo>
                  <a:pt x="138624" y="2156158"/>
                  <a:pt x="327656" y="2463518"/>
                  <a:pt x="597703" y="2671184"/>
                </a:cubicBezTo>
                <a:lnTo>
                  <a:pt x="599143" y="2671903"/>
                </a:lnTo>
                <a:cubicBezTo>
                  <a:pt x="623267" y="2690618"/>
                  <a:pt x="648112" y="2708614"/>
                  <a:pt x="673676" y="2725529"/>
                </a:cubicBezTo>
                <a:cubicBezTo>
                  <a:pt x="886473" y="2866612"/>
                  <a:pt x="1142116" y="2949031"/>
                  <a:pt x="1416484" y="2949031"/>
                </a:cubicBezTo>
                <a:cubicBezTo>
                  <a:pt x="1956937" y="2949031"/>
                  <a:pt x="2422857" y="2630514"/>
                  <a:pt x="2636733" y="2170914"/>
                </a:cubicBezTo>
                <a:cubicBezTo>
                  <a:pt x="2717027" y="1998879"/>
                  <a:pt x="2761315" y="1806689"/>
                  <a:pt x="2761315" y="1604422"/>
                </a:cubicBezTo>
                <a:cubicBezTo>
                  <a:pt x="2761315" y="1334133"/>
                  <a:pt x="2682101" y="1083278"/>
                  <a:pt x="2544917" y="872733"/>
                </a:cubicBezTo>
                <a:cubicBezTo>
                  <a:pt x="2304756" y="503830"/>
                  <a:pt x="1889245" y="260174"/>
                  <a:pt x="1416484" y="260174"/>
                </a:cubicBezTo>
                <a:close/>
                <a:moveTo>
                  <a:pt x="1772239" y="25400"/>
                </a:moveTo>
                <a:lnTo>
                  <a:pt x="1772897" y="25548"/>
                </a:lnTo>
                <a:lnTo>
                  <a:pt x="1772930" y="25400"/>
                </a:lnTo>
                <a:lnTo>
                  <a:pt x="1855425" y="43764"/>
                </a:lnTo>
                <a:lnTo>
                  <a:pt x="1811283" y="242527"/>
                </a:lnTo>
                <a:lnTo>
                  <a:pt x="1810229" y="242292"/>
                </a:lnTo>
                <a:lnTo>
                  <a:pt x="1810177" y="242527"/>
                </a:lnTo>
                <a:lnTo>
                  <a:pt x="1777965" y="235325"/>
                </a:lnTo>
                <a:lnTo>
                  <a:pt x="1778010" y="235120"/>
                </a:lnTo>
                <a:lnTo>
                  <a:pt x="1728787" y="224163"/>
                </a:lnTo>
                <a:lnTo>
                  <a:pt x="1756348" y="100066"/>
                </a:lnTo>
                <a:lnTo>
                  <a:pt x="1755775" y="99936"/>
                </a:lnTo>
                <a:close/>
                <a:moveTo>
                  <a:pt x="1334510" y="0"/>
                </a:moveTo>
                <a:lnTo>
                  <a:pt x="1334510" y="0"/>
                </a:lnTo>
                <a:lnTo>
                  <a:pt x="1334529" y="243"/>
                </a:lnTo>
                <a:lnTo>
                  <a:pt x="1349582" y="191142"/>
                </a:lnTo>
                <a:lnTo>
                  <a:pt x="1416484" y="188912"/>
                </a:lnTo>
                <a:cubicBezTo>
                  <a:pt x="1914449" y="188912"/>
                  <a:pt x="2352284" y="445525"/>
                  <a:pt x="2605048" y="833864"/>
                </a:cubicBezTo>
                <a:cubicBezTo>
                  <a:pt x="2749073" y="1055566"/>
                  <a:pt x="2833327" y="1320097"/>
                  <a:pt x="2833327" y="1604422"/>
                </a:cubicBezTo>
                <a:cubicBezTo>
                  <a:pt x="2833327" y="1817487"/>
                  <a:pt x="2786159" y="2019754"/>
                  <a:pt x="2701544" y="2201146"/>
                </a:cubicBezTo>
                <a:cubicBezTo>
                  <a:pt x="2476506" y="2684860"/>
                  <a:pt x="1985741" y="3020652"/>
                  <a:pt x="1416484" y="3020652"/>
                </a:cubicBezTo>
                <a:cubicBezTo>
                  <a:pt x="1344202" y="3020652"/>
                  <a:pt x="1273179" y="3015231"/>
                  <a:pt x="1203806" y="3004771"/>
                </a:cubicBezTo>
                <a:lnTo>
                  <a:pt x="1133604" y="2988808"/>
                </a:lnTo>
                <a:lnTo>
                  <a:pt x="1046605" y="3244490"/>
                </a:lnTo>
                <a:lnTo>
                  <a:pt x="1046396" y="3244421"/>
                </a:lnTo>
                <a:lnTo>
                  <a:pt x="1046372" y="3244490"/>
                </a:lnTo>
                <a:lnTo>
                  <a:pt x="968882" y="3218744"/>
                </a:lnTo>
                <a:lnTo>
                  <a:pt x="968375" y="3218576"/>
                </a:lnTo>
                <a:lnTo>
                  <a:pt x="968375" y="3218576"/>
                </a:lnTo>
                <a:lnTo>
                  <a:pt x="968375" y="3218576"/>
                </a:lnTo>
                <a:lnTo>
                  <a:pt x="991738" y="3148390"/>
                </a:lnTo>
                <a:lnTo>
                  <a:pt x="1052386" y="2970339"/>
                </a:lnTo>
                <a:lnTo>
                  <a:pt x="1001018" y="2958659"/>
                </a:lnTo>
                <a:cubicBezTo>
                  <a:pt x="869640" y="2918349"/>
                  <a:pt x="746409" y="2859415"/>
                  <a:pt x="634429" y="2784914"/>
                </a:cubicBezTo>
                <a:cubicBezTo>
                  <a:pt x="607064" y="2767278"/>
                  <a:pt x="581140" y="2748563"/>
                  <a:pt x="555575" y="2728768"/>
                </a:cubicBezTo>
                <a:lnTo>
                  <a:pt x="554135" y="2728049"/>
                </a:lnTo>
                <a:lnTo>
                  <a:pt x="554135" y="2727689"/>
                </a:lnTo>
                <a:cubicBezTo>
                  <a:pt x="269686" y="2509586"/>
                  <a:pt x="70572" y="2185311"/>
                  <a:pt x="15483" y="1814248"/>
                </a:cubicBezTo>
                <a:cubicBezTo>
                  <a:pt x="5041" y="1745865"/>
                  <a:pt x="0" y="1675684"/>
                  <a:pt x="0" y="1604422"/>
                </a:cubicBezTo>
                <a:cubicBezTo>
                  <a:pt x="0" y="1420510"/>
                  <a:pt x="34926" y="1244516"/>
                  <a:pt x="99017" y="1083278"/>
                </a:cubicBezTo>
                <a:cubicBezTo>
                  <a:pt x="139344" y="981425"/>
                  <a:pt x="191193" y="885690"/>
                  <a:pt x="252763" y="797153"/>
                </a:cubicBezTo>
                <a:cubicBezTo>
                  <a:pt x="362582" y="639154"/>
                  <a:pt x="503817" y="504640"/>
                  <a:pt x="667375" y="402606"/>
                </a:cubicBezTo>
                <a:lnTo>
                  <a:pt x="727475" y="369265"/>
                </a:lnTo>
                <a:lnTo>
                  <a:pt x="645173" y="191920"/>
                </a:lnTo>
                <a:lnTo>
                  <a:pt x="644525" y="190525"/>
                </a:lnTo>
                <a:lnTo>
                  <a:pt x="644526" y="190525"/>
                </a:lnTo>
                <a:lnTo>
                  <a:pt x="644525" y="190523"/>
                </a:lnTo>
                <a:lnTo>
                  <a:pt x="730755" y="150812"/>
                </a:lnTo>
                <a:lnTo>
                  <a:pt x="811395" y="324928"/>
                </a:lnTo>
                <a:lnTo>
                  <a:pt x="928318" y="275042"/>
                </a:lnTo>
                <a:cubicBezTo>
                  <a:pt x="1020123" y="241391"/>
                  <a:pt x="1116372" y="216985"/>
                  <a:pt x="1215929" y="202948"/>
                </a:cubicBezTo>
                <a:lnTo>
                  <a:pt x="1256821" y="198559"/>
                </a:lnTo>
                <a:lnTo>
                  <a:pt x="1248168" y="91002"/>
                </a:lnTo>
                <a:lnTo>
                  <a:pt x="1247919" y="91021"/>
                </a:lnTo>
                <a:lnTo>
                  <a:pt x="1241431" y="7270"/>
                </a:lnTo>
                <a:lnTo>
                  <a:pt x="1241425" y="7198"/>
                </a:lnTo>
                <a:lnTo>
                  <a:pt x="1241425" y="7198"/>
                </a:lnTo>
                <a:lnTo>
                  <a:pt x="1241425" y="7195"/>
                </a:lnTo>
                <a:lnTo>
                  <a:pt x="1333857" y="51"/>
                </a:ln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grpSp>
        <p:nvGrpSpPr>
          <p:cNvPr id="13" name="Group 12">
            <a:extLst>
              <a:ext uri="{FF2B5EF4-FFF2-40B4-BE49-F238E27FC236}">
                <a16:creationId xmlns:a16="http://schemas.microsoft.com/office/drawing/2014/main" id="{14FA2A74-BDC6-1D43-A134-A8CCD59DCC90}"/>
              </a:ext>
            </a:extLst>
          </p:cNvPr>
          <p:cNvGrpSpPr/>
          <p:nvPr/>
        </p:nvGrpSpPr>
        <p:grpSpPr>
          <a:xfrm>
            <a:off x="4999065" y="10438217"/>
            <a:ext cx="2013332" cy="1235651"/>
            <a:chOff x="2187575" y="5753100"/>
            <a:chExt cx="1109663" cy="681038"/>
          </a:xfrm>
        </p:grpSpPr>
        <p:sp>
          <p:nvSpPr>
            <p:cNvPr id="14" name="Freeform 93">
              <a:extLst>
                <a:ext uri="{FF2B5EF4-FFF2-40B4-BE49-F238E27FC236}">
                  <a16:creationId xmlns:a16="http://schemas.microsoft.com/office/drawing/2014/main" id="{9274975F-B03E-7B4B-9507-B5FF885C5517}"/>
                </a:ext>
              </a:extLst>
            </p:cNvPr>
            <p:cNvSpPr>
              <a:spLocks noChangeArrowheads="1"/>
            </p:cNvSpPr>
            <p:nvPr/>
          </p:nvSpPr>
          <p:spPr bwMode="auto">
            <a:xfrm>
              <a:off x="2187575" y="5753100"/>
              <a:ext cx="488950" cy="488950"/>
            </a:xfrm>
            <a:custGeom>
              <a:avLst/>
              <a:gdLst>
                <a:gd name="T0" fmla="*/ 105 w 1358"/>
                <a:gd name="T1" fmla="*/ 489 h 1357"/>
                <a:gd name="T2" fmla="*/ 105 w 1358"/>
                <a:gd name="T3" fmla="*/ 489 h 1357"/>
                <a:gd name="T4" fmla="*/ 867 w 1358"/>
                <a:gd name="T5" fmla="*/ 104 h 1357"/>
                <a:gd name="T6" fmla="*/ 867 w 1358"/>
                <a:gd name="T7" fmla="*/ 104 h 1357"/>
                <a:gd name="T8" fmla="*/ 1252 w 1358"/>
                <a:gd name="T9" fmla="*/ 867 h 1357"/>
                <a:gd name="T10" fmla="*/ 1252 w 1358"/>
                <a:gd name="T11" fmla="*/ 867 h 1357"/>
                <a:gd name="T12" fmla="*/ 490 w 1358"/>
                <a:gd name="T13" fmla="*/ 1252 h 1357"/>
                <a:gd name="T14" fmla="*/ 490 w 1358"/>
                <a:gd name="T15" fmla="*/ 1252 h 1357"/>
                <a:gd name="T16" fmla="*/ 105 w 1358"/>
                <a:gd name="T17" fmla="*/ 489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8" h="1357">
                  <a:moveTo>
                    <a:pt x="105" y="489"/>
                  </a:moveTo>
                  <a:lnTo>
                    <a:pt x="105" y="489"/>
                  </a:lnTo>
                  <a:cubicBezTo>
                    <a:pt x="210" y="172"/>
                    <a:pt x="551" y="0"/>
                    <a:pt x="867" y="104"/>
                  </a:cubicBezTo>
                  <a:lnTo>
                    <a:pt x="867" y="104"/>
                  </a:lnTo>
                  <a:cubicBezTo>
                    <a:pt x="1184" y="209"/>
                    <a:pt x="1357" y="550"/>
                    <a:pt x="1252" y="867"/>
                  </a:cubicBezTo>
                  <a:lnTo>
                    <a:pt x="1252" y="867"/>
                  </a:lnTo>
                  <a:cubicBezTo>
                    <a:pt x="1148" y="1184"/>
                    <a:pt x="806" y="1356"/>
                    <a:pt x="490" y="1252"/>
                  </a:cubicBezTo>
                  <a:lnTo>
                    <a:pt x="490" y="1252"/>
                  </a:lnTo>
                  <a:cubicBezTo>
                    <a:pt x="173" y="1147"/>
                    <a:pt x="0" y="806"/>
                    <a:pt x="105" y="489"/>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94">
              <a:extLst>
                <a:ext uri="{FF2B5EF4-FFF2-40B4-BE49-F238E27FC236}">
                  <a16:creationId xmlns:a16="http://schemas.microsoft.com/office/drawing/2014/main" id="{03E946E6-0B9F-5446-AD49-DC0399B43115}"/>
                </a:ext>
              </a:extLst>
            </p:cNvPr>
            <p:cNvSpPr>
              <a:spLocks noChangeArrowheads="1"/>
            </p:cNvSpPr>
            <p:nvPr/>
          </p:nvSpPr>
          <p:spPr bwMode="auto">
            <a:xfrm>
              <a:off x="2187575" y="5753100"/>
              <a:ext cx="460375" cy="460375"/>
            </a:xfrm>
            <a:custGeom>
              <a:avLst/>
              <a:gdLst>
                <a:gd name="T0" fmla="*/ 490 w 1277"/>
                <a:gd name="T1" fmla="*/ 1252 h 1277"/>
                <a:gd name="T2" fmla="*/ 490 w 1277"/>
                <a:gd name="T3" fmla="*/ 1252 h 1277"/>
                <a:gd name="T4" fmla="*/ 598 w 1277"/>
                <a:gd name="T5" fmla="*/ 1276 h 1277"/>
                <a:gd name="T6" fmla="*/ 598 w 1277"/>
                <a:gd name="T7" fmla="*/ 1276 h 1277"/>
                <a:gd name="T8" fmla="*/ 348 w 1277"/>
                <a:gd name="T9" fmla="*/ 667 h 1277"/>
                <a:gd name="T10" fmla="*/ 348 w 1277"/>
                <a:gd name="T11" fmla="*/ 667 h 1277"/>
                <a:gd name="T12" fmla="*/ 988 w 1277"/>
                <a:gd name="T13" fmla="*/ 345 h 1277"/>
                <a:gd name="T14" fmla="*/ 988 w 1277"/>
                <a:gd name="T15" fmla="*/ 345 h 1277"/>
                <a:gd name="T16" fmla="*/ 1276 w 1277"/>
                <a:gd name="T17" fmla="*/ 587 h 1277"/>
                <a:gd name="T18" fmla="*/ 1276 w 1277"/>
                <a:gd name="T19" fmla="*/ 587 h 1277"/>
                <a:gd name="T20" fmla="*/ 867 w 1277"/>
                <a:gd name="T21" fmla="*/ 104 h 1277"/>
                <a:gd name="T22" fmla="*/ 867 w 1277"/>
                <a:gd name="T23" fmla="*/ 104 h 1277"/>
                <a:gd name="T24" fmla="*/ 105 w 1277"/>
                <a:gd name="T25" fmla="*/ 489 h 1277"/>
                <a:gd name="T26" fmla="*/ 105 w 1277"/>
                <a:gd name="T27" fmla="*/ 489 h 1277"/>
                <a:gd name="T28" fmla="*/ 490 w 1277"/>
                <a:gd name="T29" fmla="*/ 1252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277">
                  <a:moveTo>
                    <a:pt x="490" y="1252"/>
                  </a:moveTo>
                  <a:lnTo>
                    <a:pt x="490" y="1252"/>
                  </a:lnTo>
                  <a:cubicBezTo>
                    <a:pt x="525" y="1264"/>
                    <a:pt x="562" y="1271"/>
                    <a:pt x="598" y="1276"/>
                  </a:cubicBezTo>
                  <a:lnTo>
                    <a:pt x="598" y="1276"/>
                  </a:lnTo>
                  <a:cubicBezTo>
                    <a:pt x="379" y="1165"/>
                    <a:pt x="269" y="908"/>
                    <a:pt x="348" y="667"/>
                  </a:cubicBezTo>
                  <a:lnTo>
                    <a:pt x="348" y="667"/>
                  </a:lnTo>
                  <a:cubicBezTo>
                    <a:pt x="436" y="402"/>
                    <a:pt x="722" y="258"/>
                    <a:pt x="988" y="345"/>
                  </a:cubicBezTo>
                  <a:lnTo>
                    <a:pt x="988" y="345"/>
                  </a:lnTo>
                  <a:cubicBezTo>
                    <a:pt x="1117" y="387"/>
                    <a:pt x="1216" y="477"/>
                    <a:pt x="1276" y="587"/>
                  </a:cubicBezTo>
                  <a:lnTo>
                    <a:pt x="1276" y="587"/>
                  </a:lnTo>
                  <a:cubicBezTo>
                    <a:pt x="1242" y="370"/>
                    <a:pt x="1090" y="178"/>
                    <a:pt x="867" y="104"/>
                  </a:cubicBezTo>
                  <a:lnTo>
                    <a:pt x="867" y="104"/>
                  </a:lnTo>
                  <a:cubicBezTo>
                    <a:pt x="551" y="0"/>
                    <a:pt x="210" y="172"/>
                    <a:pt x="105" y="489"/>
                  </a:cubicBezTo>
                  <a:lnTo>
                    <a:pt x="105" y="489"/>
                  </a:lnTo>
                  <a:cubicBezTo>
                    <a:pt x="0" y="806"/>
                    <a:pt x="173" y="1147"/>
                    <a:pt x="490" y="12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6" name="Freeform 97">
              <a:extLst>
                <a:ext uri="{FF2B5EF4-FFF2-40B4-BE49-F238E27FC236}">
                  <a16:creationId xmlns:a16="http://schemas.microsoft.com/office/drawing/2014/main" id="{EF38FD8B-A6DA-D647-8B48-0471829D4B26}"/>
                </a:ext>
              </a:extLst>
            </p:cNvPr>
            <p:cNvSpPr>
              <a:spLocks noChangeArrowheads="1"/>
            </p:cNvSpPr>
            <p:nvPr/>
          </p:nvSpPr>
          <p:spPr bwMode="auto">
            <a:xfrm>
              <a:off x="2784475" y="5921375"/>
              <a:ext cx="512763" cy="512763"/>
            </a:xfrm>
            <a:custGeom>
              <a:avLst/>
              <a:gdLst>
                <a:gd name="T0" fmla="*/ 29 w 1424"/>
                <a:gd name="T1" fmla="*/ 763 h 1424"/>
                <a:gd name="T2" fmla="*/ 29 w 1424"/>
                <a:gd name="T3" fmla="*/ 763 h 1424"/>
                <a:gd name="T4" fmla="*/ 660 w 1424"/>
                <a:gd name="T5" fmla="*/ 29 h 1424"/>
                <a:gd name="T6" fmla="*/ 660 w 1424"/>
                <a:gd name="T7" fmla="*/ 29 h 1424"/>
                <a:gd name="T8" fmla="*/ 1394 w 1424"/>
                <a:gd name="T9" fmla="*/ 659 h 1424"/>
                <a:gd name="T10" fmla="*/ 1394 w 1424"/>
                <a:gd name="T11" fmla="*/ 659 h 1424"/>
                <a:gd name="T12" fmla="*/ 763 w 1424"/>
                <a:gd name="T13" fmla="*/ 1394 h 1424"/>
                <a:gd name="T14" fmla="*/ 763 w 1424"/>
                <a:gd name="T15" fmla="*/ 1394 h 1424"/>
                <a:gd name="T16" fmla="*/ 29 w 1424"/>
                <a:gd name="T17" fmla="*/ 763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4" h="1424">
                  <a:moveTo>
                    <a:pt x="29" y="763"/>
                  </a:moveTo>
                  <a:lnTo>
                    <a:pt x="29" y="763"/>
                  </a:lnTo>
                  <a:cubicBezTo>
                    <a:pt x="0" y="386"/>
                    <a:pt x="283" y="58"/>
                    <a:pt x="660" y="29"/>
                  </a:cubicBezTo>
                  <a:lnTo>
                    <a:pt x="660" y="29"/>
                  </a:lnTo>
                  <a:cubicBezTo>
                    <a:pt x="1037" y="0"/>
                    <a:pt x="1365" y="283"/>
                    <a:pt x="1394" y="659"/>
                  </a:cubicBezTo>
                  <a:lnTo>
                    <a:pt x="1394" y="659"/>
                  </a:lnTo>
                  <a:cubicBezTo>
                    <a:pt x="1423" y="1037"/>
                    <a:pt x="1141" y="1365"/>
                    <a:pt x="763" y="1394"/>
                  </a:cubicBezTo>
                  <a:lnTo>
                    <a:pt x="763" y="1394"/>
                  </a:lnTo>
                  <a:cubicBezTo>
                    <a:pt x="386" y="1423"/>
                    <a:pt x="58" y="1140"/>
                    <a:pt x="29" y="763"/>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7" name="Freeform 98">
              <a:extLst>
                <a:ext uri="{FF2B5EF4-FFF2-40B4-BE49-F238E27FC236}">
                  <a16:creationId xmlns:a16="http://schemas.microsoft.com/office/drawing/2014/main" id="{9EF15665-03B1-164A-BA38-60D128BE8EB5}"/>
                </a:ext>
              </a:extLst>
            </p:cNvPr>
            <p:cNvSpPr>
              <a:spLocks noChangeArrowheads="1"/>
            </p:cNvSpPr>
            <p:nvPr/>
          </p:nvSpPr>
          <p:spPr bwMode="auto">
            <a:xfrm>
              <a:off x="2784475" y="5924550"/>
              <a:ext cx="466725" cy="509588"/>
            </a:xfrm>
            <a:custGeom>
              <a:avLst/>
              <a:gdLst>
                <a:gd name="T0" fmla="*/ 763 w 1298"/>
                <a:gd name="T1" fmla="*/ 1385 h 1415"/>
                <a:gd name="T2" fmla="*/ 763 w 1298"/>
                <a:gd name="T3" fmla="*/ 1385 h 1415"/>
                <a:gd name="T4" fmla="*/ 887 w 1298"/>
                <a:gd name="T5" fmla="*/ 1364 h 1415"/>
                <a:gd name="T6" fmla="*/ 887 w 1298"/>
                <a:gd name="T7" fmla="*/ 1364 h 1415"/>
                <a:gd name="T8" fmla="*/ 361 w 1298"/>
                <a:gd name="T9" fmla="*/ 835 h 1415"/>
                <a:gd name="T10" fmla="*/ 361 w 1298"/>
                <a:gd name="T11" fmla="*/ 835 h 1415"/>
                <a:gd name="T12" fmla="*/ 890 w 1298"/>
                <a:gd name="T13" fmla="*/ 220 h 1415"/>
                <a:gd name="T14" fmla="*/ 890 w 1298"/>
                <a:gd name="T15" fmla="*/ 220 h 1415"/>
                <a:gd name="T16" fmla="*/ 1297 w 1298"/>
                <a:gd name="T17" fmla="*/ 347 h 1415"/>
                <a:gd name="T18" fmla="*/ 1297 w 1298"/>
                <a:gd name="T19" fmla="*/ 347 h 1415"/>
                <a:gd name="T20" fmla="*/ 660 w 1298"/>
                <a:gd name="T21" fmla="*/ 20 h 1415"/>
                <a:gd name="T22" fmla="*/ 660 w 1298"/>
                <a:gd name="T23" fmla="*/ 20 h 1415"/>
                <a:gd name="T24" fmla="*/ 29 w 1298"/>
                <a:gd name="T25" fmla="*/ 754 h 1415"/>
                <a:gd name="T26" fmla="*/ 29 w 1298"/>
                <a:gd name="T27" fmla="*/ 754 h 1415"/>
                <a:gd name="T28" fmla="*/ 763 w 1298"/>
                <a:gd name="T29" fmla="*/ 1385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8" h="1415">
                  <a:moveTo>
                    <a:pt x="763" y="1385"/>
                  </a:moveTo>
                  <a:lnTo>
                    <a:pt x="763" y="1385"/>
                  </a:lnTo>
                  <a:cubicBezTo>
                    <a:pt x="806" y="1382"/>
                    <a:pt x="847" y="1375"/>
                    <a:pt x="887" y="1364"/>
                  </a:cubicBezTo>
                  <a:lnTo>
                    <a:pt x="887" y="1364"/>
                  </a:lnTo>
                  <a:cubicBezTo>
                    <a:pt x="611" y="1342"/>
                    <a:pt x="383" y="1121"/>
                    <a:pt x="361" y="835"/>
                  </a:cubicBezTo>
                  <a:lnTo>
                    <a:pt x="361" y="835"/>
                  </a:lnTo>
                  <a:cubicBezTo>
                    <a:pt x="338" y="519"/>
                    <a:pt x="574" y="243"/>
                    <a:pt x="890" y="220"/>
                  </a:cubicBezTo>
                  <a:lnTo>
                    <a:pt x="890" y="220"/>
                  </a:lnTo>
                  <a:cubicBezTo>
                    <a:pt x="1043" y="208"/>
                    <a:pt x="1187" y="258"/>
                    <a:pt x="1297" y="347"/>
                  </a:cubicBezTo>
                  <a:lnTo>
                    <a:pt x="1297" y="347"/>
                  </a:lnTo>
                  <a:cubicBezTo>
                    <a:pt x="1168" y="134"/>
                    <a:pt x="926" y="0"/>
                    <a:pt x="660" y="20"/>
                  </a:cubicBezTo>
                  <a:lnTo>
                    <a:pt x="660" y="20"/>
                  </a:lnTo>
                  <a:cubicBezTo>
                    <a:pt x="283" y="49"/>
                    <a:pt x="0" y="377"/>
                    <a:pt x="29" y="754"/>
                  </a:cubicBezTo>
                  <a:lnTo>
                    <a:pt x="29" y="754"/>
                  </a:lnTo>
                  <a:cubicBezTo>
                    <a:pt x="58" y="1131"/>
                    <a:pt x="386" y="1414"/>
                    <a:pt x="763" y="1385"/>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8" name="Freeform 17">
            <a:extLst>
              <a:ext uri="{FF2B5EF4-FFF2-40B4-BE49-F238E27FC236}">
                <a16:creationId xmlns:a16="http://schemas.microsoft.com/office/drawing/2014/main" id="{BC347C98-C697-8448-BFF5-E90A5DA96834}"/>
              </a:ext>
            </a:extLst>
          </p:cNvPr>
          <p:cNvSpPr>
            <a:spLocks noChangeArrowheads="1"/>
          </p:cNvSpPr>
          <p:nvPr/>
        </p:nvSpPr>
        <p:spPr bwMode="auto">
          <a:xfrm>
            <a:off x="8740575" y="5527300"/>
            <a:ext cx="912404" cy="1465418"/>
          </a:xfrm>
          <a:custGeom>
            <a:avLst/>
            <a:gdLst>
              <a:gd name="connsiteX0" fmla="*/ 66299 w 502878"/>
              <a:gd name="connsiteY0" fmla="*/ 0 h 807676"/>
              <a:gd name="connsiteX1" fmla="*/ 295103 w 502878"/>
              <a:gd name="connsiteY1" fmla="*/ 300195 h 807676"/>
              <a:gd name="connsiteX2" fmla="*/ 377526 w 502878"/>
              <a:gd name="connsiteY2" fmla="*/ 468920 h 807676"/>
              <a:gd name="connsiteX3" fmla="*/ 407516 w 502878"/>
              <a:gd name="connsiteY3" fmla="*/ 558528 h 807676"/>
              <a:gd name="connsiteX4" fmla="*/ 502878 w 502878"/>
              <a:gd name="connsiteY4" fmla="*/ 533400 h 807676"/>
              <a:gd name="connsiteX5" fmla="*/ 465133 w 502878"/>
              <a:gd name="connsiteY5" fmla="*/ 670538 h 807676"/>
              <a:gd name="connsiteX6" fmla="*/ 427748 w 502878"/>
              <a:gd name="connsiteY6" fmla="*/ 807676 h 807676"/>
              <a:gd name="connsiteX7" fmla="*/ 328174 w 502878"/>
              <a:gd name="connsiteY7" fmla="*/ 706266 h 807676"/>
              <a:gd name="connsiteX8" fmla="*/ 228600 w 502878"/>
              <a:gd name="connsiteY8" fmla="*/ 605217 h 807676"/>
              <a:gd name="connsiteX9" fmla="*/ 317117 w 502878"/>
              <a:gd name="connsiteY9" fmla="*/ 582186 h 807676"/>
              <a:gd name="connsiteX10" fmla="*/ 291094 w 502878"/>
              <a:gd name="connsiteY10" fmla="*/ 504240 h 807676"/>
              <a:gd name="connsiteX11" fmla="*/ 214030 w 502878"/>
              <a:gd name="connsiteY11" fmla="*/ 346268 h 807676"/>
              <a:gd name="connsiteX12" fmla="*/ 0 w 502878"/>
              <a:gd name="connsiteY12" fmla="*/ 65870 h 80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878" h="807676">
                <a:moveTo>
                  <a:pt x="66299" y="0"/>
                </a:moveTo>
                <a:cubicBezTo>
                  <a:pt x="154938" y="89267"/>
                  <a:pt x="232047" y="190052"/>
                  <a:pt x="295103" y="300195"/>
                </a:cubicBezTo>
                <a:cubicBezTo>
                  <a:pt x="326091" y="354367"/>
                  <a:pt x="353655" y="410699"/>
                  <a:pt x="377526" y="468920"/>
                </a:cubicBezTo>
                <a:lnTo>
                  <a:pt x="407516" y="558528"/>
                </a:lnTo>
                <a:lnTo>
                  <a:pt x="502878" y="533400"/>
                </a:lnTo>
                <a:lnTo>
                  <a:pt x="465133" y="670538"/>
                </a:lnTo>
                <a:lnTo>
                  <a:pt x="427748" y="807676"/>
                </a:lnTo>
                <a:lnTo>
                  <a:pt x="328174" y="706266"/>
                </a:lnTo>
                <a:lnTo>
                  <a:pt x="228600" y="605217"/>
                </a:lnTo>
                <a:lnTo>
                  <a:pt x="317117" y="582186"/>
                </a:lnTo>
                <a:lnTo>
                  <a:pt x="291094" y="504240"/>
                </a:lnTo>
                <a:cubicBezTo>
                  <a:pt x="268799" y="449753"/>
                  <a:pt x="243037" y="397021"/>
                  <a:pt x="214030" y="346268"/>
                </a:cubicBezTo>
                <a:cubicBezTo>
                  <a:pt x="154938" y="243684"/>
                  <a:pt x="83234" y="149378"/>
                  <a:pt x="0" y="65870"/>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9" name="Freeform 18">
            <a:extLst>
              <a:ext uri="{FF2B5EF4-FFF2-40B4-BE49-F238E27FC236}">
                <a16:creationId xmlns:a16="http://schemas.microsoft.com/office/drawing/2014/main" id="{FDDF88A3-E2AC-9B48-B0F7-76C82F780CC4}"/>
              </a:ext>
            </a:extLst>
          </p:cNvPr>
          <p:cNvSpPr>
            <a:spLocks noChangeArrowheads="1"/>
          </p:cNvSpPr>
          <p:nvPr/>
        </p:nvSpPr>
        <p:spPr bwMode="auto">
          <a:xfrm>
            <a:off x="8740577" y="8257830"/>
            <a:ext cx="661818" cy="1471182"/>
          </a:xfrm>
          <a:custGeom>
            <a:avLst/>
            <a:gdLst>
              <a:gd name="connsiteX0" fmla="*/ 271743 w 364766"/>
              <a:gd name="connsiteY0" fmla="*/ 0 h 810853"/>
              <a:gd name="connsiteX1" fmla="*/ 364766 w 364766"/>
              <a:gd name="connsiteY1" fmla="*/ 6121 h 810853"/>
              <a:gd name="connsiteX2" fmla="*/ 291497 w 364766"/>
              <a:gd name="connsiteY2" fmla="*/ 376271 h 810853"/>
              <a:gd name="connsiteX3" fmla="*/ 219934 w 364766"/>
              <a:gd name="connsiteY3" fmla="*/ 549734 h 810853"/>
              <a:gd name="connsiteX4" fmla="*/ 172932 w 364766"/>
              <a:gd name="connsiteY4" fmla="*/ 631246 h 810853"/>
              <a:gd name="connsiteX5" fmla="*/ 255227 w 364766"/>
              <a:gd name="connsiteY5" fmla="*/ 686462 h 810853"/>
              <a:gd name="connsiteX6" fmla="*/ 127614 w 364766"/>
              <a:gd name="connsiteY6" fmla="*/ 748657 h 810853"/>
              <a:gd name="connsiteX7" fmla="*/ 0 w 364766"/>
              <a:gd name="connsiteY7" fmla="*/ 810853 h 810853"/>
              <a:gd name="connsiteX8" fmla="*/ 9733 w 364766"/>
              <a:gd name="connsiteY8" fmla="*/ 669925 h 810853"/>
              <a:gd name="connsiteX9" fmla="*/ 19466 w 364766"/>
              <a:gd name="connsiteY9" fmla="*/ 528637 h 810853"/>
              <a:gd name="connsiteX10" fmla="*/ 95348 w 364766"/>
              <a:gd name="connsiteY10" fmla="*/ 579319 h 810853"/>
              <a:gd name="connsiteX11" fmla="*/ 136473 w 364766"/>
              <a:gd name="connsiteY11" fmla="*/ 508236 h 810853"/>
              <a:gd name="connsiteX12" fmla="*/ 203502 w 364766"/>
              <a:gd name="connsiteY12" fmla="*/ 346026 h 810853"/>
              <a:gd name="connsiteX13" fmla="*/ 271743 w 364766"/>
              <a:gd name="connsiteY13" fmla="*/ 0 h 81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4766" h="810853">
                <a:moveTo>
                  <a:pt x="271743" y="0"/>
                </a:moveTo>
                <a:lnTo>
                  <a:pt x="364766" y="6121"/>
                </a:lnTo>
                <a:cubicBezTo>
                  <a:pt x="356505" y="131785"/>
                  <a:pt x="332082" y="256369"/>
                  <a:pt x="291497" y="376271"/>
                </a:cubicBezTo>
                <a:cubicBezTo>
                  <a:pt x="271563" y="435323"/>
                  <a:pt x="247679" y="493294"/>
                  <a:pt x="219934" y="549734"/>
                </a:cubicBezTo>
                <a:lnTo>
                  <a:pt x="172932" y="631246"/>
                </a:lnTo>
                <a:lnTo>
                  <a:pt x="255227" y="686462"/>
                </a:lnTo>
                <a:lnTo>
                  <a:pt x="127614" y="748657"/>
                </a:lnTo>
                <a:lnTo>
                  <a:pt x="0" y="810853"/>
                </a:lnTo>
                <a:lnTo>
                  <a:pt x="9733" y="669925"/>
                </a:lnTo>
                <a:lnTo>
                  <a:pt x="19466" y="528637"/>
                </a:lnTo>
                <a:lnTo>
                  <a:pt x="95348" y="579319"/>
                </a:lnTo>
                <a:lnTo>
                  <a:pt x="136473" y="508236"/>
                </a:lnTo>
                <a:cubicBezTo>
                  <a:pt x="162468" y="455487"/>
                  <a:pt x="184826" y="401296"/>
                  <a:pt x="203502" y="346026"/>
                </a:cubicBezTo>
                <a:cubicBezTo>
                  <a:pt x="241573" y="233684"/>
                  <a:pt x="264200" y="117382"/>
                  <a:pt x="271743" y="0"/>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20" name="Freeform 216">
            <a:extLst>
              <a:ext uri="{FF2B5EF4-FFF2-40B4-BE49-F238E27FC236}">
                <a16:creationId xmlns:a16="http://schemas.microsoft.com/office/drawing/2014/main" id="{F3541F6F-01D6-2940-9E2E-9A45267189D4}"/>
              </a:ext>
            </a:extLst>
          </p:cNvPr>
          <p:cNvSpPr>
            <a:spLocks noChangeArrowheads="1"/>
          </p:cNvSpPr>
          <p:nvPr/>
        </p:nvSpPr>
        <p:spPr bwMode="auto">
          <a:xfrm>
            <a:off x="12942318" y="7811381"/>
            <a:ext cx="7772400" cy="406124"/>
          </a:xfrm>
          <a:custGeom>
            <a:avLst/>
            <a:gdLst>
              <a:gd name="T0" fmla="*/ 6106 w 6107"/>
              <a:gd name="T1" fmla="*/ 0 h 621"/>
              <a:gd name="T2" fmla="*/ 0 w 6107"/>
              <a:gd name="T3" fmla="*/ 0 h 621"/>
              <a:gd name="T4" fmla="*/ 0 w 6107"/>
              <a:gd name="T5" fmla="*/ 620 h 621"/>
              <a:gd name="T6" fmla="*/ 6106 w 6107"/>
              <a:gd name="T7" fmla="*/ 620 h 621"/>
              <a:gd name="T8" fmla="*/ 6106 w 6107"/>
              <a:gd name="T9" fmla="*/ 0 h 621"/>
            </a:gdLst>
            <a:ahLst/>
            <a:cxnLst>
              <a:cxn ang="0">
                <a:pos x="T0" y="T1"/>
              </a:cxn>
              <a:cxn ang="0">
                <a:pos x="T2" y="T3"/>
              </a:cxn>
              <a:cxn ang="0">
                <a:pos x="T4" y="T5"/>
              </a:cxn>
              <a:cxn ang="0">
                <a:pos x="T6" y="T7"/>
              </a:cxn>
              <a:cxn ang="0">
                <a:pos x="T8" y="T9"/>
              </a:cxn>
            </a:cxnLst>
            <a:rect l="0" t="0" r="r" b="b"/>
            <a:pathLst>
              <a:path w="6107" h="621">
                <a:moveTo>
                  <a:pt x="6106" y="0"/>
                </a:moveTo>
                <a:lnTo>
                  <a:pt x="0" y="0"/>
                </a:lnTo>
                <a:lnTo>
                  <a:pt x="0" y="620"/>
                </a:lnTo>
                <a:lnTo>
                  <a:pt x="6106" y="620"/>
                </a:lnTo>
                <a:lnTo>
                  <a:pt x="6106"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1" name="Freeform 217">
            <a:extLst>
              <a:ext uri="{FF2B5EF4-FFF2-40B4-BE49-F238E27FC236}">
                <a16:creationId xmlns:a16="http://schemas.microsoft.com/office/drawing/2014/main" id="{F87208FA-79AA-DF45-9FA0-189D8228DFD8}"/>
              </a:ext>
            </a:extLst>
          </p:cNvPr>
          <p:cNvSpPr>
            <a:spLocks noChangeArrowheads="1"/>
          </p:cNvSpPr>
          <p:nvPr/>
        </p:nvSpPr>
        <p:spPr bwMode="auto">
          <a:xfrm>
            <a:off x="13089215" y="7923714"/>
            <a:ext cx="3749040" cy="184339"/>
          </a:xfrm>
          <a:custGeom>
            <a:avLst/>
            <a:gdLst>
              <a:gd name="T0" fmla="*/ 3142 w 3143"/>
              <a:gd name="T1" fmla="*/ 0 h 283"/>
              <a:gd name="T2" fmla="*/ 0 w 3143"/>
              <a:gd name="T3" fmla="*/ 0 h 283"/>
              <a:gd name="T4" fmla="*/ 0 w 3143"/>
              <a:gd name="T5" fmla="*/ 282 h 283"/>
              <a:gd name="T6" fmla="*/ 3142 w 3143"/>
              <a:gd name="T7" fmla="*/ 282 h 283"/>
              <a:gd name="T8" fmla="*/ 3142 w 3143"/>
              <a:gd name="T9" fmla="*/ 0 h 283"/>
            </a:gdLst>
            <a:ahLst/>
            <a:cxnLst>
              <a:cxn ang="0">
                <a:pos x="T0" y="T1"/>
              </a:cxn>
              <a:cxn ang="0">
                <a:pos x="T2" y="T3"/>
              </a:cxn>
              <a:cxn ang="0">
                <a:pos x="T4" y="T5"/>
              </a:cxn>
              <a:cxn ang="0">
                <a:pos x="T6" y="T7"/>
              </a:cxn>
              <a:cxn ang="0">
                <a:pos x="T8" y="T9"/>
              </a:cxn>
            </a:cxnLst>
            <a:rect l="0" t="0" r="r" b="b"/>
            <a:pathLst>
              <a:path w="3143" h="283">
                <a:moveTo>
                  <a:pt x="3142" y="0"/>
                </a:moveTo>
                <a:lnTo>
                  <a:pt x="0" y="0"/>
                </a:lnTo>
                <a:lnTo>
                  <a:pt x="0" y="282"/>
                </a:lnTo>
                <a:lnTo>
                  <a:pt x="3142" y="282"/>
                </a:lnTo>
                <a:lnTo>
                  <a:pt x="3142"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2" name="Freeform 21">
            <a:extLst>
              <a:ext uri="{FF2B5EF4-FFF2-40B4-BE49-F238E27FC236}">
                <a16:creationId xmlns:a16="http://schemas.microsoft.com/office/drawing/2014/main" id="{7B25024E-C190-204A-B0D6-9DE79520C179}"/>
              </a:ext>
            </a:extLst>
          </p:cNvPr>
          <p:cNvSpPr>
            <a:spLocks noChangeArrowheads="1"/>
          </p:cNvSpPr>
          <p:nvPr/>
        </p:nvSpPr>
        <p:spPr bwMode="auto">
          <a:xfrm>
            <a:off x="8328691" y="6444884"/>
            <a:ext cx="3612297" cy="2173561"/>
          </a:xfrm>
          <a:custGeom>
            <a:avLst/>
            <a:gdLst>
              <a:gd name="connsiteX0" fmla="*/ 1429350 w 1990944"/>
              <a:gd name="connsiteY0" fmla="*/ 62403 h 1197974"/>
              <a:gd name="connsiteX1" fmla="*/ 1123664 w 1990944"/>
              <a:gd name="connsiteY1" fmla="*/ 131972 h 1197974"/>
              <a:gd name="connsiteX2" fmla="*/ 924683 w 1990944"/>
              <a:gd name="connsiteY2" fmla="*/ 863848 h 1197974"/>
              <a:gd name="connsiteX3" fmla="*/ 1656919 w 1990944"/>
              <a:gd name="connsiteY3" fmla="*/ 1062469 h 1197974"/>
              <a:gd name="connsiteX4" fmla="*/ 1855900 w 1990944"/>
              <a:gd name="connsiteY4" fmla="*/ 330593 h 1197974"/>
              <a:gd name="connsiteX5" fmla="*/ 1429350 w 1990944"/>
              <a:gd name="connsiteY5" fmla="*/ 62403 h 1197974"/>
              <a:gd name="connsiteX6" fmla="*/ 1348868 w 1990944"/>
              <a:gd name="connsiteY6" fmla="*/ 1499 h 1197974"/>
              <a:gd name="connsiteX7" fmla="*/ 1435605 w 1990944"/>
              <a:gd name="connsiteY7" fmla="*/ 1652 h 1197974"/>
              <a:gd name="connsiteX8" fmla="*/ 1911519 w 1990944"/>
              <a:gd name="connsiteY8" fmla="*/ 301457 h 1197974"/>
              <a:gd name="connsiteX9" fmla="*/ 1689330 w 1990944"/>
              <a:gd name="connsiteY9" fmla="*/ 1118766 h 1197974"/>
              <a:gd name="connsiteX10" fmla="*/ 872596 w 1990944"/>
              <a:gd name="connsiteY10" fmla="*/ 896518 h 1197974"/>
              <a:gd name="connsiteX11" fmla="*/ 797513 w 1990944"/>
              <a:gd name="connsiteY11" fmla="*/ 670849 h 1197974"/>
              <a:gd name="connsiteX12" fmla="*/ 797137 w 1990944"/>
              <a:gd name="connsiteY12" fmla="*/ 654438 h 1197974"/>
              <a:gd name="connsiteX13" fmla="*/ 34904 w 1990944"/>
              <a:gd name="connsiteY13" fmla="*/ 651979 h 1197974"/>
              <a:gd name="connsiteX14" fmla="*/ 0 w 1990944"/>
              <a:gd name="connsiteY14" fmla="*/ 591230 h 1197974"/>
              <a:gd name="connsiteX15" fmla="*/ 795752 w 1990944"/>
              <a:gd name="connsiteY15" fmla="*/ 593953 h 1197974"/>
              <a:gd name="connsiteX16" fmla="*/ 794863 w 1990944"/>
              <a:gd name="connsiteY16" fmla="*/ 555161 h 1197974"/>
              <a:gd name="connsiteX17" fmla="*/ 1094065 w 1990944"/>
              <a:gd name="connsiteY17" fmla="*/ 79209 h 1197974"/>
              <a:gd name="connsiteX18" fmla="*/ 1348868 w 1990944"/>
              <a:gd name="connsiteY18" fmla="*/ 1499 h 119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90944" h="1197974">
                <a:moveTo>
                  <a:pt x="1429350" y="62403"/>
                </a:moveTo>
                <a:cubicBezTo>
                  <a:pt x="1326316" y="54790"/>
                  <a:pt x="1220006" y="76784"/>
                  <a:pt x="1123664" y="131972"/>
                </a:cubicBezTo>
                <a:cubicBezTo>
                  <a:pt x="867112" y="279139"/>
                  <a:pt x="777876" y="606576"/>
                  <a:pt x="924683" y="863848"/>
                </a:cubicBezTo>
                <a:cubicBezTo>
                  <a:pt x="1071850" y="1120760"/>
                  <a:pt x="1399647" y="1209995"/>
                  <a:pt x="1656919" y="1062469"/>
                </a:cubicBezTo>
                <a:cubicBezTo>
                  <a:pt x="1913831" y="915302"/>
                  <a:pt x="2003066" y="587505"/>
                  <a:pt x="1855900" y="330593"/>
                </a:cubicBezTo>
                <a:cubicBezTo>
                  <a:pt x="1763696" y="170023"/>
                  <a:pt x="1601073" y="75092"/>
                  <a:pt x="1429350" y="62403"/>
                </a:cubicBezTo>
                <a:close/>
                <a:moveTo>
                  <a:pt x="1348868" y="1499"/>
                </a:moveTo>
                <a:cubicBezTo>
                  <a:pt x="1377860" y="-559"/>
                  <a:pt x="1406849" y="-487"/>
                  <a:pt x="1435605" y="1652"/>
                </a:cubicBezTo>
                <a:cubicBezTo>
                  <a:pt x="1627312" y="15909"/>
                  <a:pt x="1808662" y="122029"/>
                  <a:pt x="1911519" y="301457"/>
                </a:cubicBezTo>
                <a:cubicBezTo>
                  <a:pt x="2076090" y="588181"/>
                  <a:pt x="1976699" y="954512"/>
                  <a:pt x="1689330" y="1118766"/>
                </a:cubicBezTo>
                <a:cubicBezTo>
                  <a:pt x="1402321" y="1283020"/>
                  <a:pt x="1036447" y="1183603"/>
                  <a:pt x="872596" y="896518"/>
                </a:cubicBezTo>
                <a:cubicBezTo>
                  <a:pt x="831454" y="824747"/>
                  <a:pt x="806831" y="748068"/>
                  <a:pt x="797513" y="670849"/>
                </a:cubicBezTo>
                <a:lnTo>
                  <a:pt x="797137" y="654438"/>
                </a:lnTo>
                <a:lnTo>
                  <a:pt x="34904" y="651979"/>
                </a:lnTo>
                <a:lnTo>
                  <a:pt x="0" y="591230"/>
                </a:lnTo>
                <a:lnTo>
                  <a:pt x="795752" y="593953"/>
                </a:lnTo>
                <a:lnTo>
                  <a:pt x="794863" y="555161"/>
                </a:lnTo>
                <a:cubicBezTo>
                  <a:pt x="809070" y="363491"/>
                  <a:pt x="915135" y="182093"/>
                  <a:pt x="1094065" y="79209"/>
                </a:cubicBezTo>
                <a:cubicBezTo>
                  <a:pt x="1174888" y="33013"/>
                  <a:pt x="1261892" y="7673"/>
                  <a:pt x="1348868" y="1499"/>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23" name="Freeform 350">
            <a:extLst>
              <a:ext uri="{FF2B5EF4-FFF2-40B4-BE49-F238E27FC236}">
                <a16:creationId xmlns:a16="http://schemas.microsoft.com/office/drawing/2014/main" id="{5499B8C1-FD32-C74A-A799-07D1DD23C1D4}"/>
              </a:ext>
            </a:extLst>
          </p:cNvPr>
          <p:cNvSpPr>
            <a:spLocks noChangeArrowheads="1"/>
          </p:cNvSpPr>
          <p:nvPr/>
        </p:nvSpPr>
        <p:spPr bwMode="auto">
          <a:xfrm>
            <a:off x="10681282" y="11768916"/>
            <a:ext cx="7772400" cy="406124"/>
          </a:xfrm>
          <a:custGeom>
            <a:avLst/>
            <a:gdLst>
              <a:gd name="T0" fmla="*/ 6105 w 6106"/>
              <a:gd name="T1" fmla="*/ 0 h 621"/>
              <a:gd name="T2" fmla="*/ 0 w 6106"/>
              <a:gd name="T3" fmla="*/ 0 h 621"/>
              <a:gd name="T4" fmla="*/ 0 w 6106"/>
              <a:gd name="T5" fmla="*/ 620 h 621"/>
              <a:gd name="T6" fmla="*/ 6105 w 6106"/>
              <a:gd name="T7" fmla="*/ 620 h 621"/>
              <a:gd name="T8" fmla="*/ 6105 w 6106"/>
              <a:gd name="T9" fmla="*/ 0 h 621"/>
            </a:gdLst>
            <a:ahLst/>
            <a:cxnLst>
              <a:cxn ang="0">
                <a:pos x="T0" y="T1"/>
              </a:cxn>
              <a:cxn ang="0">
                <a:pos x="T2" y="T3"/>
              </a:cxn>
              <a:cxn ang="0">
                <a:pos x="T4" y="T5"/>
              </a:cxn>
              <a:cxn ang="0">
                <a:pos x="T6" y="T7"/>
              </a:cxn>
              <a:cxn ang="0">
                <a:pos x="T8" y="T9"/>
              </a:cxn>
            </a:cxnLst>
            <a:rect l="0" t="0" r="r" b="b"/>
            <a:pathLst>
              <a:path w="6106" h="621">
                <a:moveTo>
                  <a:pt x="6105" y="0"/>
                </a:moveTo>
                <a:lnTo>
                  <a:pt x="0" y="0"/>
                </a:lnTo>
                <a:lnTo>
                  <a:pt x="0" y="620"/>
                </a:lnTo>
                <a:lnTo>
                  <a:pt x="6105" y="620"/>
                </a:lnTo>
                <a:lnTo>
                  <a:pt x="610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4" name="Freeform 351">
            <a:extLst>
              <a:ext uri="{FF2B5EF4-FFF2-40B4-BE49-F238E27FC236}">
                <a16:creationId xmlns:a16="http://schemas.microsoft.com/office/drawing/2014/main" id="{ED11BB6A-5C1C-EE4A-8A46-9C400B36C0B9}"/>
              </a:ext>
            </a:extLst>
          </p:cNvPr>
          <p:cNvSpPr>
            <a:spLocks noChangeArrowheads="1"/>
          </p:cNvSpPr>
          <p:nvPr/>
        </p:nvSpPr>
        <p:spPr bwMode="auto">
          <a:xfrm>
            <a:off x="10825297" y="11881249"/>
            <a:ext cx="2560320" cy="184339"/>
          </a:xfrm>
          <a:custGeom>
            <a:avLst/>
            <a:gdLst>
              <a:gd name="T0" fmla="*/ 2099 w 2100"/>
              <a:gd name="T1" fmla="*/ 0 h 283"/>
              <a:gd name="T2" fmla="*/ 0 w 2100"/>
              <a:gd name="T3" fmla="*/ 0 h 283"/>
              <a:gd name="T4" fmla="*/ 0 w 2100"/>
              <a:gd name="T5" fmla="*/ 282 h 283"/>
              <a:gd name="T6" fmla="*/ 2099 w 2100"/>
              <a:gd name="T7" fmla="*/ 282 h 283"/>
              <a:gd name="T8" fmla="*/ 2099 w 2100"/>
              <a:gd name="T9" fmla="*/ 0 h 283"/>
            </a:gdLst>
            <a:ahLst/>
            <a:cxnLst>
              <a:cxn ang="0">
                <a:pos x="T0" y="T1"/>
              </a:cxn>
              <a:cxn ang="0">
                <a:pos x="T2" y="T3"/>
              </a:cxn>
              <a:cxn ang="0">
                <a:pos x="T4" y="T5"/>
              </a:cxn>
              <a:cxn ang="0">
                <a:pos x="T6" y="T7"/>
              </a:cxn>
              <a:cxn ang="0">
                <a:pos x="T8" y="T9"/>
              </a:cxn>
            </a:cxnLst>
            <a:rect l="0" t="0" r="r" b="b"/>
            <a:pathLst>
              <a:path w="2100" h="283">
                <a:moveTo>
                  <a:pt x="2099" y="0"/>
                </a:moveTo>
                <a:lnTo>
                  <a:pt x="0" y="0"/>
                </a:lnTo>
                <a:lnTo>
                  <a:pt x="0" y="282"/>
                </a:lnTo>
                <a:lnTo>
                  <a:pt x="2099" y="282"/>
                </a:lnTo>
                <a:lnTo>
                  <a:pt x="209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5" name="Freeform 24">
            <a:extLst>
              <a:ext uri="{FF2B5EF4-FFF2-40B4-BE49-F238E27FC236}">
                <a16:creationId xmlns:a16="http://schemas.microsoft.com/office/drawing/2014/main" id="{2B3DD759-41F4-234A-97A3-D758A3ABAE1B}"/>
              </a:ext>
            </a:extLst>
          </p:cNvPr>
          <p:cNvSpPr>
            <a:spLocks noChangeArrowheads="1"/>
          </p:cNvSpPr>
          <p:nvPr/>
        </p:nvSpPr>
        <p:spPr bwMode="auto">
          <a:xfrm>
            <a:off x="7313386" y="9443074"/>
            <a:ext cx="2218618" cy="3045266"/>
          </a:xfrm>
          <a:custGeom>
            <a:avLst/>
            <a:gdLst>
              <a:gd name="connsiteX0" fmla="*/ 623274 w 1222808"/>
              <a:gd name="connsiteY0" fmla="*/ 543719 h 1678421"/>
              <a:gd name="connsiteX1" fmla="*/ 86519 w 1222808"/>
              <a:gd name="connsiteY1" fmla="*/ 1080114 h 1678421"/>
              <a:gd name="connsiteX2" fmla="*/ 623274 w 1222808"/>
              <a:gd name="connsiteY2" fmla="*/ 1616509 h 1678421"/>
              <a:gd name="connsiteX3" fmla="*/ 1159309 w 1222808"/>
              <a:gd name="connsiteY3" fmla="*/ 1080114 h 1678421"/>
              <a:gd name="connsiteX4" fmla="*/ 623274 w 1222808"/>
              <a:gd name="connsiteY4" fmla="*/ 543719 h 1678421"/>
              <a:gd name="connsiteX5" fmla="*/ 0 w 1222808"/>
              <a:gd name="connsiteY5" fmla="*/ 0 h 1678421"/>
              <a:gd name="connsiteX6" fmla="*/ 69760 w 1222808"/>
              <a:gd name="connsiteY6" fmla="*/ 0 h 1678421"/>
              <a:gd name="connsiteX7" fmla="*/ 378511 w 1222808"/>
              <a:gd name="connsiteY7" fmla="*/ 535412 h 1678421"/>
              <a:gd name="connsiteX8" fmla="*/ 390620 w 1222808"/>
              <a:gd name="connsiteY8" fmla="*/ 528847 h 1678421"/>
              <a:gd name="connsiteX9" fmla="*/ 623887 w 1222808"/>
              <a:gd name="connsiteY9" fmla="*/ 481806 h 1678421"/>
              <a:gd name="connsiteX10" fmla="*/ 1222808 w 1222808"/>
              <a:gd name="connsiteY10" fmla="*/ 1080114 h 1678421"/>
              <a:gd name="connsiteX11" fmla="*/ 623887 w 1222808"/>
              <a:gd name="connsiteY11" fmla="*/ 1678421 h 1678421"/>
              <a:gd name="connsiteX12" fmla="*/ 24606 w 1222808"/>
              <a:gd name="connsiteY12" fmla="*/ 1080114 h 1678421"/>
              <a:gd name="connsiteX13" fmla="*/ 288824 w 1222808"/>
              <a:gd name="connsiteY13" fmla="*/ 584030 h 1678421"/>
              <a:gd name="connsiteX14" fmla="*/ 325289 w 1222808"/>
              <a:gd name="connsiteY14" fmla="*/ 564263 h 167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808" h="1678421">
                <a:moveTo>
                  <a:pt x="623274" y="543719"/>
                </a:moveTo>
                <a:cubicBezTo>
                  <a:pt x="326836" y="543719"/>
                  <a:pt x="86519" y="784036"/>
                  <a:pt x="86519" y="1080114"/>
                </a:cubicBezTo>
                <a:cubicBezTo>
                  <a:pt x="86519" y="1376553"/>
                  <a:pt x="326836" y="1616509"/>
                  <a:pt x="623274" y="1616509"/>
                </a:cubicBezTo>
                <a:cubicBezTo>
                  <a:pt x="919353" y="1616509"/>
                  <a:pt x="1159309" y="1376553"/>
                  <a:pt x="1159309" y="1080114"/>
                </a:cubicBezTo>
                <a:cubicBezTo>
                  <a:pt x="1159309" y="784036"/>
                  <a:pt x="919353" y="543719"/>
                  <a:pt x="623274" y="543719"/>
                </a:cubicBezTo>
                <a:close/>
                <a:moveTo>
                  <a:pt x="0" y="0"/>
                </a:moveTo>
                <a:lnTo>
                  <a:pt x="69760" y="0"/>
                </a:lnTo>
                <a:lnTo>
                  <a:pt x="378511" y="535412"/>
                </a:lnTo>
                <a:lnTo>
                  <a:pt x="390620" y="528847"/>
                </a:lnTo>
                <a:cubicBezTo>
                  <a:pt x="462317" y="498558"/>
                  <a:pt x="541144" y="481806"/>
                  <a:pt x="623887" y="481806"/>
                </a:cubicBezTo>
                <a:cubicBezTo>
                  <a:pt x="954500" y="481806"/>
                  <a:pt x="1222808" y="749839"/>
                  <a:pt x="1222808" y="1080114"/>
                </a:cubicBezTo>
                <a:cubicBezTo>
                  <a:pt x="1222808" y="1410748"/>
                  <a:pt x="954500" y="1678421"/>
                  <a:pt x="623887" y="1678421"/>
                </a:cubicBezTo>
                <a:cubicBezTo>
                  <a:pt x="292914" y="1678421"/>
                  <a:pt x="24606" y="1410748"/>
                  <a:pt x="24606" y="1080114"/>
                </a:cubicBezTo>
                <a:cubicBezTo>
                  <a:pt x="24606" y="873692"/>
                  <a:pt x="129414" y="691584"/>
                  <a:pt x="288824" y="584030"/>
                </a:cubicBezTo>
                <a:lnTo>
                  <a:pt x="325289" y="564263"/>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26" name="Freeform 484">
            <a:extLst>
              <a:ext uri="{FF2B5EF4-FFF2-40B4-BE49-F238E27FC236}">
                <a16:creationId xmlns:a16="http://schemas.microsoft.com/office/drawing/2014/main" id="{82E00D7C-F6EF-2149-8EEF-84CD26559178}"/>
              </a:ext>
            </a:extLst>
          </p:cNvPr>
          <p:cNvSpPr>
            <a:spLocks noChangeArrowheads="1"/>
          </p:cNvSpPr>
          <p:nvPr/>
        </p:nvSpPr>
        <p:spPr bwMode="auto">
          <a:xfrm>
            <a:off x="10825298" y="4297412"/>
            <a:ext cx="7772400" cy="406124"/>
          </a:xfrm>
          <a:custGeom>
            <a:avLst/>
            <a:gdLst>
              <a:gd name="T0" fmla="*/ 6106 w 6107"/>
              <a:gd name="T1" fmla="*/ 0 h 621"/>
              <a:gd name="T2" fmla="*/ 0 w 6107"/>
              <a:gd name="T3" fmla="*/ 0 h 621"/>
              <a:gd name="T4" fmla="*/ 0 w 6107"/>
              <a:gd name="T5" fmla="*/ 620 h 621"/>
              <a:gd name="T6" fmla="*/ 6106 w 6107"/>
              <a:gd name="T7" fmla="*/ 620 h 621"/>
              <a:gd name="T8" fmla="*/ 6106 w 6107"/>
              <a:gd name="T9" fmla="*/ 0 h 621"/>
            </a:gdLst>
            <a:ahLst/>
            <a:cxnLst>
              <a:cxn ang="0">
                <a:pos x="T0" y="T1"/>
              </a:cxn>
              <a:cxn ang="0">
                <a:pos x="T2" y="T3"/>
              </a:cxn>
              <a:cxn ang="0">
                <a:pos x="T4" y="T5"/>
              </a:cxn>
              <a:cxn ang="0">
                <a:pos x="T6" y="T7"/>
              </a:cxn>
              <a:cxn ang="0">
                <a:pos x="T8" y="T9"/>
              </a:cxn>
            </a:cxnLst>
            <a:rect l="0" t="0" r="r" b="b"/>
            <a:pathLst>
              <a:path w="6107" h="621">
                <a:moveTo>
                  <a:pt x="6106" y="0"/>
                </a:moveTo>
                <a:lnTo>
                  <a:pt x="0" y="0"/>
                </a:lnTo>
                <a:lnTo>
                  <a:pt x="0" y="620"/>
                </a:lnTo>
                <a:lnTo>
                  <a:pt x="6106" y="620"/>
                </a:lnTo>
                <a:lnTo>
                  <a:pt x="6106"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7" name="Freeform 485">
            <a:extLst>
              <a:ext uri="{FF2B5EF4-FFF2-40B4-BE49-F238E27FC236}">
                <a16:creationId xmlns:a16="http://schemas.microsoft.com/office/drawing/2014/main" id="{A115BD5B-66F7-8548-8CA2-8BDDF3BCA512}"/>
              </a:ext>
            </a:extLst>
          </p:cNvPr>
          <p:cNvSpPr>
            <a:spLocks noChangeArrowheads="1"/>
          </p:cNvSpPr>
          <p:nvPr/>
        </p:nvSpPr>
        <p:spPr bwMode="auto">
          <a:xfrm>
            <a:off x="10975072" y="4406864"/>
            <a:ext cx="5669280" cy="184339"/>
          </a:xfrm>
          <a:custGeom>
            <a:avLst/>
            <a:gdLst>
              <a:gd name="T0" fmla="*/ 0 w 4393"/>
              <a:gd name="T1" fmla="*/ 0 h 283"/>
              <a:gd name="T2" fmla="*/ 4392 w 4393"/>
              <a:gd name="T3" fmla="*/ 0 h 283"/>
              <a:gd name="T4" fmla="*/ 4392 w 4393"/>
              <a:gd name="T5" fmla="*/ 282 h 283"/>
              <a:gd name="T6" fmla="*/ 0 w 4393"/>
              <a:gd name="T7" fmla="*/ 282 h 283"/>
              <a:gd name="T8" fmla="*/ 0 w 4393"/>
              <a:gd name="T9" fmla="*/ 0 h 283"/>
            </a:gdLst>
            <a:ahLst/>
            <a:cxnLst>
              <a:cxn ang="0">
                <a:pos x="T0" y="T1"/>
              </a:cxn>
              <a:cxn ang="0">
                <a:pos x="T2" y="T3"/>
              </a:cxn>
              <a:cxn ang="0">
                <a:pos x="T4" y="T5"/>
              </a:cxn>
              <a:cxn ang="0">
                <a:pos x="T6" y="T7"/>
              </a:cxn>
              <a:cxn ang="0">
                <a:pos x="T8" y="T9"/>
              </a:cxn>
            </a:cxnLst>
            <a:rect l="0" t="0" r="r" b="b"/>
            <a:pathLst>
              <a:path w="4393" h="283">
                <a:moveTo>
                  <a:pt x="0" y="0"/>
                </a:moveTo>
                <a:lnTo>
                  <a:pt x="4392" y="0"/>
                </a:lnTo>
                <a:lnTo>
                  <a:pt x="4392" y="282"/>
                </a:lnTo>
                <a:lnTo>
                  <a:pt x="0" y="282"/>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8" name="Freeform 27">
            <a:extLst>
              <a:ext uri="{FF2B5EF4-FFF2-40B4-BE49-F238E27FC236}">
                <a16:creationId xmlns:a16="http://schemas.microsoft.com/office/drawing/2014/main" id="{36110DE4-0DE0-1B42-BC9A-FF20D55E6B0A}"/>
              </a:ext>
            </a:extLst>
          </p:cNvPr>
          <p:cNvSpPr>
            <a:spLocks noChangeArrowheads="1"/>
          </p:cNvSpPr>
          <p:nvPr/>
        </p:nvSpPr>
        <p:spPr bwMode="auto">
          <a:xfrm>
            <a:off x="7438679" y="2816935"/>
            <a:ext cx="2269025" cy="3133116"/>
          </a:xfrm>
          <a:custGeom>
            <a:avLst/>
            <a:gdLst>
              <a:gd name="connsiteX0" fmla="*/ 652283 w 1250590"/>
              <a:gd name="connsiteY0" fmla="*/ 61914 h 1726840"/>
              <a:gd name="connsiteX1" fmla="*/ 115888 w 1250590"/>
              <a:gd name="connsiteY1" fmla="*/ 598489 h 1726840"/>
              <a:gd name="connsiteX2" fmla="*/ 652283 w 1250590"/>
              <a:gd name="connsiteY2" fmla="*/ 1134704 h 1726840"/>
              <a:gd name="connsiteX3" fmla="*/ 1188678 w 1250590"/>
              <a:gd name="connsiteY3" fmla="*/ 598489 h 1726840"/>
              <a:gd name="connsiteX4" fmla="*/ 652283 w 1250590"/>
              <a:gd name="connsiteY4" fmla="*/ 61914 h 1726840"/>
              <a:gd name="connsiteX5" fmla="*/ 652283 w 1250590"/>
              <a:gd name="connsiteY5" fmla="*/ 0 h 1726840"/>
              <a:gd name="connsiteX6" fmla="*/ 1250590 w 1250590"/>
              <a:gd name="connsiteY6" fmla="*/ 598308 h 1726840"/>
              <a:gd name="connsiteX7" fmla="*/ 652283 w 1250590"/>
              <a:gd name="connsiteY7" fmla="*/ 1196615 h 1726840"/>
              <a:gd name="connsiteX8" fmla="*/ 419463 w 1250590"/>
              <a:gd name="connsiteY8" fmla="*/ 1149625 h 1726840"/>
              <a:gd name="connsiteX9" fmla="*/ 406531 w 1250590"/>
              <a:gd name="connsiteY9" fmla="*/ 1142609 h 1726840"/>
              <a:gd name="connsiteX10" fmla="*/ 69439 w 1250590"/>
              <a:gd name="connsiteY10" fmla="*/ 1726840 h 1726840"/>
              <a:gd name="connsiteX11" fmla="*/ 0 w 1250590"/>
              <a:gd name="connsiteY11" fmla="*/ 1726840 h 1726840"/>
              <a:gd name="connsiteX12" fmla="*/ 353565 w 1250590"/>
              <a:gd name="connsiteY12" fmla="*/ 1113872 h 1726840"/>
              <a:gd name="connsiteX13" fmla="*/ 317834 w 1250590"/>
              <a:gd name="connsiteY13" fmla="*/ 1094486 h 1726840"/>
              <a:gd name="connsiteX14" fmla="*/ 53975 w 1250590"/>
              <a:gd name="connsiteY14" fmla="*/ 598308 h 1726840"/>
              <a:gd name="connsiteX15" fmla="*/ 652283 w 1250590"/>
              <a:gd name="connsiteY15" fmla="*/ 0 h 172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0590" h="1726840">
                <a:moveTo>
                  <a:pt x="652283" y="61914"/>
                </a:moveTo>
                <a:cubicBezTo>
                  <a:pt x="356205" y="61914"/>
                  <a:pt x="115888" y="302311"/>
                  <a:pt x="115888" y="598489"/>
                </a:cubicBezTo>
                <a:cubicBezTo>
                  <a:pt x="115888" y="894667"/>
                  <a:pt x="356205" y="1134704"/>
                  <a:pt x="652283" y="1134704"/>
                </a:cubicBezTo>
                <a:cubicBezTo>
                  <a:pt x="948362" y="1134704"/>
                  <a:pt x="1188678" y="894667"/>
                  <a:pt x="1188678" y="598489"/>
                </a:cubicBezTo>
                <a:cubicBezTo>
                  <a:pt x="1188678" y="302311"/>
                  <a:pt x="948362" y="61914"/>
                  <a:pt x="652283" y="61914"/>
                </a:cubicBezTo>
                <a:close/>
                <a:moveTo>
                  <a:pt x="652283" y="0"/>
                </a:moveTo>
                <a:cubicBezTo>
                  <a:pt x="982917" y="0"/>
                  <a:pt x="1250590" y="267673"/>
                  <a:pt x="1250590" y="598308"/>
                </a:cubicBezTo>
                <a:cubicBezTo>
                  <a:pt x="1250590" y="928942"/>
                  <a:pt x="982917" y="1196615"/>
                  <a:pt x="652283" y="1196615"/>
                </a:cubicBezTo>
                <a:cubicBezTo>
                  <a:pt x="569714" y="1196615"/>
                  <a:pt x="491036" y="1179886"/>
                  <a:pt x="419463" y="1149625"/>
                </a:cubicBezTo>
                <a:lnTo>
                  <a:pt x="406531" y="1142609"/>
                </a:lnTo>
                <a:lnTo>
                  <a:pt x="69439" y="1726840"/>
                </a:lnTo>
                <a:lnTo>
                  <a:pt x="0" y="1726840"/>
                </a:lnTo>
                <a:lnTo>
                  <a:pt x="353565" y="1113872"/>
                </a:lnTo>
                <a:lnTo>
                  <a:pt x="317834" y="1094486"/>
                </a:lnTo>
                <a:cubicBezTo>
                  <a:pt x="158676" y="987006"/>
                  <a:pt x="53975" y="804954"/>
                  <a:pt x="53975" y="598308"/>
                </a:cubicBezTo>
                <a:cubicBezTo>
                  <a:pt x="53975" y="267673"/>
                  <a:pt x="322008" y="0"/>
                  <a:pt x="652283" y="0"/>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29" name="Freeform 28">
            <a:extLst>
              <a:ext uri="{FF2B5EF4-FFF2-40B4-BE49-F238E27FC236}">
                <a16:creationId xmlns:a16="http://schemas.microsoft.com/office/drawing/2014/main" id="{6D6E7C27-8897-AB49-BBCA-3AC399C527EF}"/>
              </a:ext>
            </a:extLst>
          </p:cNvPr>
          <p:cNvSpPr>
            <a:spLocks noChangeArrowheads="1"/>
          </p:cNvSpPr>
          <p:nvPr/>
        </p:nvSpPr>
        <p:spPr bwMode="auto">
          <a:xfrm>
            <a:off x="4423001" y="3989221"/>
            <a:ext cx="1039137" cy="1286841"/>
          </a:xfrm>
          <a:custGeom>
            <a:avLst/>
            <a:gdLst>
              <a:gd name="connsiteX0" fmla="*/ 48303 w 572728"/>
              <a:gd name="connsiteY0" fmla="*/ 0 h 709252"/>
              <a:gd name="connsiteX1" fmla="*/ 321903 w 572728"/>
              <a:gd name="connsiteY1" fmla="*/ 168448 h 709252"/>
              <a:gd name="connsiteX2" fmla="*/ 251261 w 572728"/>
              <a:gd name="connsiteY2" fmla="*/ 201092 h 709252"/>
              <a:gd name="connsiteX3" fmla="*/ 445729 w 572728"/>
              <a:gd name="connsiteY3" fmla="*/ 321014 h 709252"/>
              <a:gd name="connsiteX4" fmla="*/ 371040 w 572728"/>
              <a:gd name="connsiteY4" fmla="*/ 355631 h 709252"/>
              <a:gd name="connsiteX5" fmla="*/ 572728 w 572728"/>
              <a:gd name="connsiteY5" fmla="*/ 479730 h 709252"/>
              <a:gd name="connsiteX6" fmla="*/ 327601 w 572728"/>
              <a:gd name="connsiteY6" fmla="*/ 593590 h 709252"/>
              <a:gd name="connsiteX7" fmla="*/ 77788 w 572728"/>
              <a:gd name="connsiteY7" fmla="*/ 709252 h 709252"/>
              <a:gd name="connsiteX8" fmla="*/ 113184 w 572728"/>
              <a:gd name="connsiteY8" fmla="*/ 475229 h 709252"/>
              <a:gd name="connsiteX9" fmla="*/ 36513 w 572728"/>
              <a:gd name="connsiteY9" fmla="*/ 510815 h 709252"/>
              <a:gd name="connsiteX10" fmla="*/ 70721 w 572728"/>
              <a:gd name="connsiteY10" fmla="*/ 284487 h 709252"/>
              <a:gd name="connsiteX11" fmla="*/ 0 w 572728"/>
              <a:gd name="connsiteY11" fmla="*/ 317141 h 70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728" h="709252">
                <a:moveTo>
                  <a:pt x="48303" y="0"/>
                </a:moveTo>
                <a:lnTo>
                  <a:pt x="321903" y="168448"/>
                </a:lnTo>
                <a:lnTo>
                  <a:pt x="251261" y="201092"/>
                </a:lnTo>
                <a:lnTo>
                  <a:pt x="445729" y="321014"/>
                </a:lnTo>
                <a:lnTo>
                  <a:pt x="371040" y="355631"/>
                </a:lnTo>
                <a:lnTo>
                  <a:pt x="572728" y="479730"/>
                </a:lnTo>
                <a:lnTo>
                  <a:pt x="327601" y="593590"/>
                </a:lnTo>
                <a:lnTo>
                  <a:pt x="77788" y="709252"/>
                </a:lnTo>
                <a:lnTo>
                  <a:pt x="113184" y="475229"/>
                </a:lnTo>
                <a:lnTo>
                  <a:pt x="36513" y="510815"/>
                </a:lnTo>
                <a:lnTo>
                  <a:pt x="70721" y="284487"/>
                </a:lnTo>
                <a:lnTo>
                  <a:pt x="0" y="317141"/>
                </a:lnTo>
                <a:close/>
              </a:path>
            </a:pathLst>
          </a:custGeom>
          <a:solidFill>
            <a:srgbClr val="A4CE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0" name="Freeform 29">
            <a:extLst>
              <a:ext uri="{FF2B5EF4-FFF2-40B4-BE49-F238E27FC236}">
                <a16:creationId xmlns:a16="http://schemas.microsoft.com/office/drawing/2014/main" id="{DFDBCB62-AFFC-6348-9D00-E399E353B09E}"/>
              </a:ext>
            </a:extLst>
          </p:cNvPr>
          <p:cNvSpPr>
            <a:spLocks noChangeArrowheads="1"/>
          </p:cNvSpPr>
          <p:nvPr/>
        </p:nvSpPr>
        <p:spPr bwMode="auto">
          <a:xfrm>
            <a:off x="4423003" y="3977543"/>
            <a:ext cx="1039137" cy="1286841"/>
          </a:xfrm>
          <a:custGeom>
            <a:avLst/>
            <a:gdLst>
              <a:gd name="connsiteX0" fmla="*/ 176332 w 572728"/>
              <a:gd name="connsiteY0" fmla="*/ 235718 h 709252"/>
              <a:gd name="connsiteX1" fmla="*/ 176231 w 572728"/>
              <a:gd name="connsiteY1" fmla="*/ 235764 h 709252"/>
              <a:gd name="connsiteX2" fmla="*/ 176396 w 572728"/>
              <a:gd name="connsiteY2" fmla="*/ 235866 h 709252"/>
              <a:gd name="connsiteX3" fmla="*/ 48303 w 572728"/>
              <a:gd name="connsiteY3" fmla="*/ 0 h 709252"/>
              <a:gd name="connsiteX4" fmla="*/ 321903 w 572728"/>
              <a:gd name="connsiteY4" fmla="*/ 168447 h 709252"/>
              <a:gd name="connsiteX5" fmla="*/ 251261 w 572728"/>
              <a:gd name="connsiteY5" fmla="*/ 201092 h 709252"/>
              <a:gd name="connsiteX6" fmla="*/ 445728 w 572728"/>
              <a:gd name="connsiteY6" fmla="*/ 321014 h 709252"/>
              <a:gd name="connsiteX7" fmla="*/ 371040 w 572728"/>
              <a:gd name="connsiteY7" fmla="*/ 355631 h 709252"/>
              <a:gd name="connsiteX8" fmla="*/ 572728 w 572728"/>
              <a:gd name="connsiteY8" fmla="*/ 479730 h 709252"/>
              <a:gd name="connsiteX9" fmla="*/ 327601 w 572728"/>
              <a:gd name="connsiteY9" fmla="*/ 593590 h 709252"/>
              <a:gd name="connsiteX10" fmla="*/ 77788 w 572728"/>
              <a:gd name="connsiteY10" fmla="*/ 709252 h 709252"/>
              <a:gd name="connsiteX11" fmla="*/ 91126 w 572728"/>
              <a:gd name="connsiteY11" fmla="*/ 623136 h 709252"/>
              <a:gd name="connsiteX12" fmla="*/ 265534 w 572728"/>
              <a:gd name="connsiteY12" fmla="*/ 461589 h 709252"/>
              <a:gd name="connsiteX13" fmla="*/ 256584 w 572728"/>
              <a:gd name="connsiteY13" fmla="*/ 408681 h 709252"/>
              <a:gd name="connsiteX14" fmla="*/ 242919 w 572728"/>
              <a:gd name="connsiteY14" fmla="*/ 415014 h 709252"/>
              <a:gd name="connsiteX15" fmla="*/ 36513 w 572728"/>
              <a:gd name="connsiteY15" fmla="*/ 510815 h 709252"/>
              <a:gd name="connsiteX16" fmla="*/ 47301 w 572728"/>
              <a:gd name="connsiteY16" fmla="*/ 439865 h 709252"/>
              <a:gd name="connsiteX17" fmla="*/ 191545 w 572728"/>
              <a:gd name="connsiteY17" fmla="*/ 305854 h 709252"/>
              <a:gd name="connsiteX18" fmla="*/ 184247 w 572728"/>
              <a:gd name="connsiteY18" fmla="*/ 262377 h 709252"/>
              <a:gd name="connsiteX19" fmla="*/ 167384 w 572728"/>
              <a:gd name="connsiteY19" fmla="*/ 239853 h 709252"/>
              <a:gd name="connsiteX20" fmla="*/ 162573 w 572728"/>
              <a:gd name="connsiteY20" fmla="*/ 242076 h 709252"/>
              <a:gd name="connsiteX21" fmla="*/ 0 w 572728"/>
              <a:gd name="connsiteY21" fmla="*/ 317141 h 709252"/>
              <a:gd name="connsiteX22" fmla="*/ 8651 w 572728"/>
              <a:gd name="connsiteY22" fmla="*/ 261471 h 709252"/>
              <a:gd name="connsiteX23" fmla="*/ 122105 w 572728"/>
              <a:gd name="connsiteY23" fmla="*/ 156485 h 709252"/>
              <a:gd name="connsiteX24" fmla="*/ 117893 w 572728"/>
              <a:gd name="connsiteY24" fmla="*/ 131425 h 709252"/>
              <a:gd name="connsiteX25" fmla="*/ 103376 w 572728"/>
              <a:gd name="connsiteY25" fmla="*/ 113057 h 709252"/>
              <a:gd name="connsiteX26" fmla="*/ 97644 w 572728"/>
              <a:gd name="connsiteY26" fmla="*/ 106362 h 709252"/>
              <a:gd name="connsiteX27" fmla="*/ 115535 w 572728"/>
              <a:gd name="connsiteY27" fmla="*/ 117395 h 709252"/>
              <a:gd name="connsiteX28" fmla="*/ 114585 w 572728"/>
              <a:gd name="connsiteY28" fmla="*/ 111744 h 709252"/>
              <a:gd name="connsiteX29" fmla="*/ 48303 w 572728"/>
              <a:gd name="connsiteY29" fmla="*/ 0 h 70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72728" h="709252">
                <a:moveTo>
                  <a:pt x="176332" y="235718"/>
                </a:moveTo>
                <a:lnTo>
                  <a:pt x="176231" y="235764"/>
                </a:lnTo>
                <a:lnTo>
                  <a:pt x="176396" y="235866"/>
                </a:lnTo>
                <a:close/>
                <a:moveTo>
                  <a:pt x="48303" y="0"/>
                </a:moveTo>
                <a:lnTo>
                  <a:pt x="321903" y="168447"/>
                </a:lnTo>
                <a:lnTo>
                  <a:pt x="251261" y="201092"/>
                </a:lnTo>
                <a:lnTo>
                  <a:pt x="445728" y="321014"/>
                </a:lnTo>
                <a:lnTo>
                  <a:pt x="371040" y="355631"/>
                </a:lnTo>
                <a:lnTo>
                  <a:pt x="572728" y="479730"/>
                </a:lnTo>
                <a:lnTo>
                  <a:pt x="327601" y="593590"/>
                </a:lnTo>
                <a:lnTo>
                  <a:pt x="77788" y="709252"/>
                </a:lnTo>
                <a:lnTo>
                  <a:pt x="91126" y="623136"/>
                </a:lnTo>
                <a:cubicBezTo>
                  <a:pt x="223602" y="593950"/>
                  <a:pt x="265238" y="530056"/>
                  <a:pt x="265534" y="461589"/>
                </a:cubicBezTo>
                <a:lnTo>
                  <a:pt x="256584" y="408681"/>
                </a:lnTo>
                <a:lnTo>
                  <a:pt x="242919" y="415014"/>
                </a:lnTo>
                <a:lnTo>
                  <a:pt x="36513" y="510815"/>
                </a:lnTo>
                <a:lnTo>
                  <a:pt x="47301" y="439865"/>
                </a:lnTo>
                <a:cubicBezTo>
                  <a:pt x="156797" y="415554"/>
                  <a:pt x="191250" y="362578"/>
                  <a:pt x="191545" y="305854"/>
                </a:cubicBezTo>
                <a:lnTo>
                  <a:pt x="184247" y="262377"/>
                </a:lnTo>
                <a:lnTo>
                  <a:pt x="167384" y="239853"/>
                </a:lnTo>
                <a:lnTo>
                  <a:pt x="162573" y="242076"/>
                </a:lnTo>
                <a:lnTo>
                  <a:pt x="0" y="317141"/>
                </a:lnTo>
                <a:lnTo>
                  <a:pt x="8651" y="261471"/>
                </a:lnTo>
                <a:cubicBezTo>
                  <a:pt x="94759" y="242480"/>
                  <a:pt x="121863" y="200963"/>
                  <a:pt x="122105" y="156485"/>
                </a:cubicBezTo>
                <a:lnTo>
                  <a:pt x="117893" y="131425"/>
                </a:lnTo>
                <a:lnTo>
                  <a:pt x="103376" y="113057"/>
                </a:lnTo>
                <a:cubicBezTo>
                  <a:pt x="99768" y="108723"/>
                  <a:pt x="97644" y="106362"/>
                  <a:pt x="97644" y="106362"/>
                </a:cubicBezTo>
                <a:lnTo>
                  <a:pt x="115535" y="117395"/>
                </a:lnTo>
                <a:lnTo>
                  <a:pt x="114585" y="111744"/>
                </a:lnTo>
                <a:cubicBezTo>
                  <a:pt x="95796" y="52707"/>
                  <a:pt x="48303" y="0"/>
                  <a:pt x="48303" y="0"/>
                </a:cubicBezTo>
                <a:close/>
              </a:path>
            </a:pathLst>
          </a:custGeom>
          <a:solidFill>
            <a:srgbClr val="8CB2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E316A1E7-08F2-C745-855D-700FBD76971F}"/>
              </a:ext>
            </a:extLst>
          </p:cNvPr>
          <p:cNvSpPr>
            <a:spLocks noChangeArrowheads="1"/>
          </p:cNvSpPr>
          <p:nvPr/>
        </p:nvSpPr>
        <p:spPr bwMode="auto">
          <a:xfrm>
            <a:off x="5592404" y="3609022"/>
            <a:ext cx="970010" cy="1206194"/>
          </a:xfrm>
          <a:custGeom>
            <a:avLst/>
            <a:gdLst>
              <a:gd name="connsiteX0" fmla="*/ 216299 w 534628"/>
              <a:gd name="connsiteY0" fmla="*/ 0 h 664803"/>
              <a:gd name="connsiteX1" fmla="*/ 410804 w 534628"/>
              <a:gd name="connsiteY1" fmla="*/ 249670 h 664803"/>
              <a:gd name="connsiteX2" fmla="*/ 335510 w 534628"/>
              <a:gd name="connsiteY2" fmla="*/ 255677 h 664803"/>
              <a:gd name="connsiteX3" fmla="*/ 472715 w 534628"/>
              <a:gd name="connsiteY3" fmla="*/ 431483 h 664803"/>
              <a:gd name="connsiteX4" fmla="*/ 390382 w 534628"/>
              <a:gd name="connsiteY4" fmla="*/ 437969 h 664803"/>
              <a:gd name="connsiteX5" fmla="*/ 534628 w 534628"/>
              <a:gd name="connsiteY5" fmla="*/ 622365 h 664803"/>
              <a:gd name="connsiteX6" fmla="*/ 269473 w 534628"/>
              <a:gd name="connsiteY6" fmla="*/ 643584 h 664803"/>
              <a:gd name="connsiteX7" fmla="*/ 0 w 534628"/>
              <a:gd name="connsiteY7" fmla="*/ 664803 h 664803"/>
              <a:gd name="connsiteX8" fmla="*/ 113475 w 534628"/>
              <a:gd name="connsiteY8" fmla="*/ 459795 h 664803"/>
              <a:gd name="connsiteX9" fmla="*/ 30163 w 534628"/>
              <a:gd name="connsiteY9" fmla="*/ 466366 h 664803"/>
              <a:gd name="connsiteX10" fmla="*/ 138118 w 534628"/>
              <a:gd name="connsiteY10" fmla="*/ 271467 h 664803"/>
              <a:gd name="connsiteX11" fmla="*/ 63500 w 534628"/>
              <a:gd name="connsiteY11" fmla="*/ 277451 h 66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4628" h="664803">
                <a:moveTo>
                  <a:pt x="216299" y="0"/>
                </a:moveTo>
                <a:lnTo>
                  <a:pt x="410804" y="249670"/>
                </a:lnTo>
                <a:lnTo>
                  <a:pt x="335510" y="255677"/>
                </a:lnTo>
                <a:lnTo>
                  <a:pt x="472715" y="431483"/>
                </a:lnTo>
                <a:lnTo>
                  <a:pt x="390382" y="437969"/>
                </a:lnTo>
                <a:lnTo>
                  <a:pt x="534628" y="622365"/>
                </a:lnTo>
                <a:lnTo>
                  <a:pt x="269473" y="643584"/>
                </a:lnTo>
                <a:lnTo>
                  <a:pt x="0" y="664803"/>
                </a:lnTo>
                <a:lnTo>
                  <a:pt x="113475" y="459795"/>
                </a:lnTo>
                <a:lnTo>
                  <a:pt x="30163" y="466366"/>
                </a:lnTo>
                <a:lnTo>
                  <a:pt x="138118" y="271467"/>
                </a:lnTo>
                <a:lnTo>
                  <a:pt x="63500" y="277451"/>
                </a:lnTo>
                <a:close/>
              </a:path>
            </a:pathLst>
          </a:custGeom>
          <a:solidFill>
            <a:srgbClr val="A4CE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2" name="Freeform 31">
            <a:extLst>
              <a:ext uri="{FF2B5EF4-FFF2-40B4-BE49-F238E27FC236}">
                <a16:creationId xmlns:a16="http://schemas.microsoft.com/office/drawing/2014/main" id="{09964DFF-BED2-B544-868D-9049221734A2}"/>
              </a:ext>
            </a:extLst>
          </p:cNvPr>
          <p:cNvSpPr>
            <a:spLocks noChangeArrowheads="1"/>
          </p:cNvSpPr>
          <p:nvPr/>
        </p:nvSpPr>
        <p:spPr bwMode="auto">
          <a:xfrm>
            <a:off x="5592404" y="3609022"/>
            <a:ext cx="970010" cy="1206194"/>
          </a:xfrm>
          <a:custGeom>
            <a:avLst/>
            <a:gdLst>
              <a:gd name="connsiteX0" fmla="*/ 253547 w 534628"/>
              <a:gd name="connsiteY0" fmla="*/ 262216 h 664803"/>
              <a:gd name="connsiteX1" fmla="*/ 252936 w 534628"/>
              <a:gd name="connsiteY1" fmla="*/ 262265 h 664803"/>
              <a:gd name="connsiteX2" fmla="*/ 253592 w 534628"/>
              <a:gd name="connsiteY2" fmla="*/ 263103 h 664803"/>
              <a:gd name="connsiteX3" fmla="*/ 216299 w 534628"/>
              <a:gd name="connsiteY3" fmla="*/ 0 h 664803"/>
              <a:gd name="connsiteX4" fmla="*/ 410804 w 534628"/>
              <a:gd name="connsiteY4" fmla="*/ 249670 h 664803"/>
              <a:gd name="connsiteX5" fmla="*/ 335510 w 534628"/>
              <a:gd name="connsiteY5" fmla="*/ 255677 h 664803"/>
              <a:gd name="connsiteX6" fmla="*/ 472715 w 534628"/>
              <a:gd name="connsiteY6" fmla="*/ 431483 h 664803"/>
              <a:gd name="connsiteX7" fmla="*/ 390382 w 534628"/>
              <a:gd name="connsiteY7" fmla="*/ 437969 h 664803"/>
              <a:gd name="connsiteX8" fmla="*/ 534628 w 534628"/>
              <a:gd name="connsiteY8" fmla="*/ 622365 h 664803"/>
              <a:gd name="connsiteX9" fmla="*/ 269473 w 534628"/>
              <a:gd name="connsiteY9" fmla="*/ 643584 h 664803"/>
              <a:gd name="connsiteX10" fmla="*/ 0 w 534628"/>
              <a:gd name="connsiteY10" fmla="*/ 664803 h 664803"/>
              <a:gd name="connsiteX11" fmla="*/ 41374 w 534628"/>
              <a:gd name="connsiteY11" fmla="*/ 590358 h 664803"/>
              <a:gd name="connsiteX12" fmla="*/ 257675 w 534628"/>
              <a:gd name="connsiteY12" fmla="*/ 500747 h 664803"/>
              <a:gd name="connsiteX13" fmla="*/ 267808 w 534628"/>
              <a:gd name="connsiteY13" fmla="*/ 447625 h 664803"/>
              <a:gd name="connsiteX14" fmla="*/ 253598 w 534628"/>
              <a:gd name="connsiteY14" fmla="*/ 448744 h 664803"/>
              <a:gd name="connsiteX15" fmla="*/ 30163 w 534628"/>
              <a:gd name="connsiteY15" fmla="*/ 466366 h 664803"/>
              <a:gd name="connsiteX16" fmla="*/ 64344 w 534628"/>
              <a:gd name="connsiteY16" fmla="*/ 404511 h 664803"/>
              <a:gd name="connsiteX17" fmla="*/ 243463 w 534628"/>
              <a:gd name="connsiteY17" fmla="*/ 330545 h 664803"/>
              <a:gd name="connsiteX18" fmla="*/ 251236 w 534628"/>
              <a:gd name="connsiteY18" fmla="*/ 290012 h 664803"/>
              <a:gd name="connsiteX19" fmla="*/ 243272 w 534628"/>
              <a:gd name="connsiteY19" fmla="*/ 263036 h 664803"/>
              <a:gd name="connsiteX20" fmla="*/ 238950 w 534628"/>
              <a:gd name="connsiteY20" fmla="*/ 263380 h 664803"/>
              <a:gd name="connsiteX21" fmla="*/ 63500 w 534628"/>
              <a:gd name="connsiteY21" fmla="*/ 277451 h 664803"/>
              <a:gd name="connsiteX22" fmla="*/ 90465 w 534628"/>
              <a:gd name="connsiteY22" fmla="*/ 228383 h 664803"/>
              <a:gd name="connsiteX23" fmla="*/ 230923 w 534628"/>
              <a:gd name="connsiteY23" fmla="*/ 170074 h 664803"/>
              <a:gd name="connsiteX24" fmla="*/ 235451 w 534628"/>
              <a:gd name="connsiteY24" fmla="*/ 146203 h 664803"/>
              <a:gd name="connsiteX25" fmla="*/ 230231 w 534628"/>
              <a:gd name="connsiteY25" fmla="*/ 128437 h 664803"/>
              <a:gd name="connsiteX26" fmla="*/ 225174 w 534628"/>
              <a:gd name="connsiteY26" fmla="*/ 114300 h 664803"/>
              <a:gd name="connsiteX27" fmla="*/ 238309 w 534628"/>
              <a:gd name="connsiteY27" fmla="*/ 131131 h 664803"/>
              <a:gd name="connsiteX28" fmla="*/ 239264 w 534628"/>
              <a:gd name="connsiteY28" fmla="*/ 126098 h 664803"/>
              <a:gd name="connsiteX29" fmla="*/ 216299 w 534628"/>
              <a:gd name="connsiteY29" fmla="*/ 0 h 66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4628" h="664803">
                <a:moveTo>
                  <a:pt x="253547" y="262216"/>
                </a:moveTo>
                <a:lnTo>
                  <a:pt x="252936" y="262265"/>
                </a:lnTo>
                <a:lnTo>
                  <a:pt x="253592" y="263103"/>
                </a:lnTo>
                <a:close/>
                <a:moveTo>
                  <a:pt x="216299" y="0"/>
                </a:moveTo>
                <a:lnTo>
                  <a:pt x="410804" y="249670"/>
                </a:lnTo>
                <a:lnTo>
                  <a:pt x="335510" y="255677"/>
                </a:lnTo>
                <a:lnTo>
                  <a:pt x="472715" y="431483"/>
                </a:lnTo>
                <a:lnTo>
                  <a:pt x="390382" y="437969"/>
                </a:lnTo>
                <a:lnTo>
                  <a:pt x="534628" y="622365"/>
                </a:lnTo>
                <a:lnTo>
                  <a:pt x="269473" y="643584"/>
                </a:lnTo>
                <a:lnTo>
                  <a:pt x="0" y="664803"/>
                </a:lnTo>
                <a:lnTo>
                  <a:pt x="41374" y="590358"/>
                </a:lnTo>
                <a:cubicBezTo>
                  <a:pt x="173592" y="608564"/>
                  <a:pt x="233917" y="563806"/>
                  <a:pt x="257675" y="500747"/>
                </a:cubicBezTo>
                <a:lnTo>
                  <a:pt x="267808" y="447625"/>
                </a:lnTo>
                <a:lnTo>
                  <a:pt x="253598" y="448744"/>
                </a:lnTo>
                <a:lnTo>
                  <a:pt x="30163" y="466366"/>
                </a:lnTo>
                <a:lnTo>
                  <a:pt x="64344" y="404511"/>
                </a:lnTo>
                <a:cubicBezTo>
                  <a:pt x="173768" y="419750"/>
                  <a:pt x="223740" y="382749"/>
                  <a:pt x="243463" y="330545"/>
                </a:cubicBezTo>
                <a:lnTo>
                  <a:pt x="251236" y="290012"/>
                </a:lnTo>
                <a:lnTo>
                  <a:pt x="243272" y="263036"/>
                </a:lnTo>
                <a:lnTo>
                  <a:pt x="238950" y="263380"/>
                </a:lnTo>
                <a:lnTo>
                  <a:pt x="63500" y="277451"/>
                </a:lnTo>
                <a:lnTo>
                  <a:pt x="90465" y="228383"/>
                </a:lnTo>
                <a:cubicBezTo>
                  <a:pt x="176347" y="240289"/>
                  <a:pt x="215513" y="211150"/>
                  <a:pt x="230923" y="170074"/>
                </a:cubicBezTo>
                <a:lnTo>
                  <a:pt x="235451" y="146203"/>
                </a:lnTo>
                <a:lnTo>
                  <a:pt x="230231" y="128437"/>
                </a:lnTo>
                <a:cubicBezTo>
                  <a:pt x="227220" y="119470"/>
                  <a:pt x="225174" y="114300"/>
                  <a:pt x="225174" y="114300"/>
                </a:cubicBezTo>
                <a:lnTo>
                  <a:pt x="238309" y="131131"/>
                </a:lnTo>
                <a:lnTo>
                  <a:pt x="239264" y="126098"/>
                </a:lnTo>
                <a:cubicBezTo>
                  <a:pt x="242095" y="65033"/>
                  <a:pt x="216299" y="0"/>
                  <a:pt x="216299" y="0"/>
                </a:cubicBezTo>
                <a:close/>
              </a:path>
            </a:pathLst>
          </a:custGeom>
          <a:solidFill>
            <a:srgbClr val="8CB2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DF775B30-4F79-8140-BC71-76B3FF1F6341}"/>
              </a:ext>
            </a:extLst>
          </p:cNvPr>
          <p:cNvSpPr>
            <a:spLocks noChangeArrowheads="1"/>
          </p:cNvSpPr>
          <p:nvPr/>
        </p:nvSpPr>
        <p:spPr bwMode="auto">
          <a:xfrm>
            <a:off x="6577470" y="3796237"/>
            <a:ext cx="860558" cy="1131307"/>
          </a:xfrm>
          <a:custGeom>
            <a:avLst/>
            <a:gdLst>
              <a:gd name="connsiteX0" fmla="*/ 362360 w 474303"/>
              <a:gd name="connsiteY0" fmla="*/ 0 h 623528"/>
              <a:gd name="connsiteX1" fmla="*/ 464779 w 474303"/>
              <a:gd name="connsiteY1" fmla="*/ 266341 h 623528"/>
              <a:gd name="connsiteX2" fmla="*/ 396533 w 474303"/>
              <a:gd name="connsiteY2" fmla="*/ 251229 h 623528"/>
              <a:gd name="connsiteX3" fmla="*/ 469541 w 474303"/>
              <a:gd name="connsiteY3" fmla="*/ 442552 h 623528"/>
              <a:gd name="connsiteX4" fmla="*/ 398928 w 474303"/>
              <a:gd name="connsiteY4" fmla="*/ 426931 h 623528"/>
              <a:gd name="connsiteX5" fmla="*/ 474303 w 474303"/>
              <a:gd name="connsiteY5" fmla="*/ 623528 h 623528"/>
              <a:gd name="connsiteX6" fmla="*/ 239314 w 474303"/>
              <a:gd name="connsiteY6" fmla="*/ 571369 h 623528"/>
              <a:gd name="connsiteX7" fmla="*/ 0 w 474303"/>
              <a:gd name="connsiteY7" fmla="*/ 518489 h 623528"/>
              <a:gd name="connsiteX8" fmla="*/ 151904 w 474303"/>
              <a:gd name="connsiteY8" fmla="*/ 371879 h 623528"/>
              <a:gd name="connsiteX9" fmla="*/ 77788 w 474303"/>
              <a:gd name="connsiteY9" fmla="*/ 355240 h 623528"/>
              <a:gd name="connsiteX10" fmla="*/ 224442 w 474303"/>
              <a:gd name="connsiteY10" fmla="*/ 213074 h 623528"/>
              <a:gd name="connsiteX11" fmla="*/ 157163 w 474303"/>
              <a:gd name="connsiteY11" fmla="*/ 198140 h 62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4303" h="623528">
                <a:moveTo>
                  <a:pt x="362360" y="0"/>
                </a:moveTo>
                <a:lnTo>
                  <a:pt x="464779" y="266341"/>
                </a:lnTo>
                <a:lnTo>
                  <a:pt x="396533" y="251229"/>
                </a:lnTo>
                <a:lnTo>
                  <a:pt x="469541" y="442552"/>
                </a:lnTo>
                <a:lnTo>
                  <a:pt x="398928" y="426931"/>
                </a:lnTo>
                <a:lnTo>
                  <a:pt x="474303" y="623528"/>
                </a:lnTo>
                <a:lnTo>
                  <a:pt x="239314" y="571369"/>
                </a:lnTo>
                <a:lnTo>
                  <a:pt x="0" y="518489"/>
                </a:lnTo>
                <a:lnTo>
                  <a:pt x="151904" y="371879"/>
                </a:lnTo>
                <a:lnTo>
                  <a:pt x="77788" y="355240"/>
                </a:lnTo>
                <a:lnTo>
                  <a:pt x="224442" y="213074"/>
                </a:lnTo>
                <a:lnTo>
                  <a:pt x="157163" y="198140"/>
                </a:lnTo>
                <a:close/>
              </a:path>
            </a:pathLst>
          </a:custGeom>
          <a:solidFill>
            <a:srgbClr val="A4CE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CBD91866-3184-4141-953D-6B72E55ED664}"/>
              </a:ext>
            </a:extLst>
          </p:cNvPr>
          <p:cNvSpPr>
            <a:spLocks noChangeArrowheads="1"/>
          </p:cNvSpPr>
          <p:nvPr/>
        </p:nvSpPr>
        <p:spPr bwMode="auto">
          <a:xfrm>
            <a:off x="6577470" y="3796239"/>
            <a:ext cx="860558" cy="1131307"/>
          </a:xfrm>
          <a:custGeom>
            <a:avLst/>
            <a:gdLst>
              <a:gd name="connsiteX0" fmla="*/ 362360 w 474303"/>
              <a:gd name="connsiteY0" fmla="*/ 0 h 623528"/>
              <a:gd name="connsiteX1" fmla="*/ 464779 w 474303"/>
              <a:gd name="connsiteY1" fmla="*/ 266341 h 623528"/>
              <a:gd name="connsiteX2" fmla="*/ 396533 w 474303"/>
              <a:gd name="connsiteY2" fmla="*/ 251229 h 623528"/>
              <a:gd name="connsiteX3" fmla="*/ 469541 w 474303"/>
              <a:gd name="connsiteY3" fmla="*/ 442552 h 623528"/>
              <a:gd name="connsiteX4" fmla="*/ 398928 w 474303"/>
              <a:gd name="connsiteY4" fmla="*/ 426931 h 623528"/>
              <a:gd name="connsiteX5" fmla="*/ 474303 w 474303"/>
              <a:gd name="connsiteY5" fmla="*/ 623528 h 623528"/>
              <a:gd name="connsiteX6" fmla="*/ 239314 w 474303"/>
              <a:gd name="connsiteY6" fmla="*/ 571369 h 623528"/>
              <a:gd name="connsiteX7" fmla="*/ 0 w 474303"/>
              <a:gd name="connsiteY7" fmla="*/ 518489 h 623528"/>
              <a:gd name="connsiteX8" fmla="*/ 55503 w 474303"/>
              <a:gd name="connsiteY8" fmla="*/ 464531 h 623528"/>
              <a:gd name="connsiteX9" fmla="*/ 266788 w 474303"/>
              <a:gd name="connsiteY9" fmla="*/ 444455 h 623528"/>
              <a:gd name="connsiteX10" fmla="*/ 288952 w 474303"/>
              <a:gd name="connsiteY10" fmla="*/ 402602 h 623528"/>
              <a:gd name="connsiteX11" fmla="*/ 275461 w 474303"/>
              <a:gd name="connsiteY11" fmla="*/ 399618 h 623528"/>
              <a:gd name="connsiteX12" fmla="*/ 77788 w 474303"/>
              <a:gd name="connsiteY12" fmla="*/ 355240 h 623528"/>
              <a:gd name="connsiteX13" fmla="*/ 123792 w 474303"/>
              <a:gd name="connsiteY13" fmla="*/ 310501 h 623528"/>
              <a:gd name="connsiteX14" fmla="*/ 298160 w 474303"/>
              <a:gd name="connsiteY14" fmla="*/ 294031 h 623528"/>
              <a:gd name="connsiteX15" fmla="*/ 317273 w 474303"/>
              <a:gd name="connsiteY15" fmla="*/ 257728 h 623528"/>
              <a:gd name="connsiteX16" fmla="*/ 317529 w 474303"/>
              <a:gd name="connsiteY16" fmla="*/ 233734 h 623528"/>
              <a:gd name="connsiteX17" fmla="*/ 312408 w 474303"/>
              <a:gd name="connsiteY17" fmla="*/ 232600 h 623528"/>
              <a:gd name="connsiteX18" fmla="*/ 157163 w 474303"/>
              <a:gd name="connsiteY18" fmla="*/ 198141 h 623528"/>
              <a:gd name="connsiteX19" fmla="*/ 193459 w 474303"/>
              <a:gd name="connsiteY19" fmla="*/ 163322 h 623528"/>
              <a:gd name="connsiteX20" fmla="*/ 330126 w 474303"/>
              <a:gd name="connsiteY20" fmla="*/ 150293 h 623528"/>
              <a:gd name="connsiteX21" fmla="*/ 339900 w 474303"/>
              <a:gd name="connsiteY21" fmla="*/ 131760 h 623528"/>
              <a:gd name="connsiteX22" fmla="*/ 340076 w 474303"/>
              <a:gd name="connsiteY22" fmla="*/ 115208 h 623528"/>
              <a:gd name="connsiteX23" fmla="*/ 339436 w 474303"/>
              <a:gd name="connsiteY23" fmla="*/ 101600 h 623528"/>
              <a:gd name="connsiteX24" fmla="*/ 346308 w 474303"/>
              <a:gd name="connsiteY24" fmla="*/ 119610 h 623528"/>
              <a:gd name="connsiteX25" fmla="*/ 348929 w 474303"/>
              <a:gd name="connsiteY25" fmla="*/ 114640 h 623528"/>
              <a:gd name="connsiteX26" fmla="*/ 362360 w 474303"/>
              <a:gd name="connsiteY26" fmla="*/ 0 h 62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4303" h="623528">
                <a:moveTo>
                  <a:pt x="362360" y="0"/>
                </a:moveTo>
                <a:lnTo>
                  <a:pt x="464779" y="266341"/>
                </a:lnTo>
                <a:lnTo>
                  <a:pt x="396533" y="251229"/>
                </a:lnTo>
                <a:lnTo>
                  <a:pt x="469541" y="442552"/>
                </a:lnTo>
                <a:lnTo>
                  <a:pt x="398928" y="426931"/>
                </a:lnTo>
                <a:lnTo>
                  <a:pt x="474303" y="623528"/>
                </a:lnTo>
                <a:lnTo>
                  <a:pt x="239314" y="571369"/>
                </a:lnTo>
                <a:lnTo>
                  <a:pt x="0" y="518489"/>
                </a:lnTo>
                <a:lnTo>
                  <a:pt x="55503" y="464531"/>
                </a:lnTo>
                <a:cubicBezTo>
                  <a:pt x="165249" y="515387"/>
                  <a:pt x="229431" y="492690"/>
                  <a:pt x="266788" y="444455"/>
                </a:cubicBezTo>
                <a:lnTo>
                  <a:pt x="288952" y="402602"/>
                </a:lnTo>
                <a:lnTo>
                  <a:pt x="275461" y="399618"/>
                </a:lnTo>
                <a:lnTo>
                  <a:pt x="77788" y="355240"/>
                </a:lnTo>
                <a:lnTo>
                  <a:pt x="123792" y="310501"/>
                </a:lnTo>
                <a:cubicBezTo>
                  <a:pt x="214363" y="352850"/>
                  <a:pt x="267330" y="334060"/>
                  <a:pt x="298160" y="294031"/>
                </a:cubicBezTo>
                <a:lnTo>
                  <a:pt x="317273" y="257728"/>
                </a:lnTo>
                <a:lnTo>
                  <a:pt x="317529" y="233734"/>
                </a:lnTo>
                <a:lnTo>
                  <a:pt x="312408" y="232600"/>
                </a:lnTo>
                <a:lnTo>
                  <a:pt x="157163" y="198141"/>
                </a:lnTo>
                <a:lnTo>
                  <a:pt x="193459" y="163322"/>
                </a:lnTo>
                <a:cubicBezTo>
                  <a:pt x="264478" y="196301"/>
                  <a:pt x="305985" y="181578"/>
                  <a:pt x="330126" y="150293"/>
                </a:cubicBezTo>
                <a:lnTo>
                  <a:pt x="339900" y="131760"/>
                </a:lnTo>
                <a:lnTo>
                  <a:pt x="340076" y="115208"/>
                </a:lnTo>
                <a:cubicBezTo>
                  <a:pt x="339840" y="106629"/>
                  <a:pt x="339436" y="101600"/>
                  <a:pt x="339436" y="101600"/>
                </a:cubicBezTo>
                <a:lnTo>
                  <a:pt x="346308" y="119610"/>
                </a:lnTo>
                <a:lnTo>
                  <a:pt x="348929" y="114640"/>
                </a:lnTo>
                <a:cubicBezTo>
                  <a:pt x="367481" y="62816"/>
                  <a:pt x="362360" y="0"/>
                  <a:pt x="362360" y="0"/>
                </a:cubicBezTo>
                <a:close/>
              </a:path>
            </a:pathLst>
          </a:custGeom>
          <a:solidFill>
            <a:srgbClr val="8CB2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5" name="Freeform 34">
            <a:extLst>
              <a:ext uri="{FF2B5EF4-FFF2-40B4-BE49-F238E27FC236}">
                <a16:creationId xmlns:a16="http://schemas.microsoft.com/office/drawing/2014/main" id="{F9BAD9CA-B7D4-F04A-A505-6DA7E9DE5E4F}"/>
              </a:ext>
            </a:extLst>
          </p:cNvPr>
          <p:cNvSpPr>
            <a:spLocks noChangeArrowheads="1"/>
          </p:cNvSpPr>
          <p:nvPr/>
        </p:nvSpPr>
        <p:spPr bwMode="auto">
          <a:xfrm>
            <a:off x="8053302" y="3354112"/>
            <a:ext cx="1088099" cy="1085222"/>
          </a:xfrm>
          <a:custGeom>
            <a:avLst/>
            <a:gdLst>
              <a:gd name="connsiteX0" fmla="*/ 135553 w 599714"/>
              <a:gd name="connsiteY0" fmla="*/ 206401 h 598128"/>
              <a:gd name="connsiteX1" fmla="*/ 158928 w 599714"/>
              <a:gd name="connsiteY1" fmla="*/ 372574 h 598128"/>
              <a:gd name="connsiteX2" fmla="*/ 174032 w 599714"/>
              <a:gd name="connsiteY2" fmla="*/ 434799 h 598128"/>
              <a:gd name="connsiteX3" fmla="*/ 231210 w 599714"/>
              <a:gd name="connsiteY3" fmla="*/ 460336 h 598128"/>
              <a:gd name="connsiteX4" fmla="*/ 135553 w 599714"/>
              <a:gd name="connsiteY4" fmla="*/ 206401 h 598128"/>
              <a:gd name="connsiteX5" fmla="*/ 155332 w 599714"/>
              <a:gd name="connsiteY5" fmla="*/ 199208 h 598128"/>
              <a:gd name="connsiteX6" fmla="*/ 249550 w 599714"/>
              <a:gd name="connsiteY6" fmla="*/ 457458 h 598128"/>
              <a:gd name="connsiteX7" fmla="*/ 312483 w 599714"/>
              <a:gd name="connsiteY7" fmla="*/ 406024 h 598128"/>
              <a:gd name="connsiteX8" fmla="*/ 306369 w 599714"/>
              <a:gd name="connsiteY8" fmla="*/ 311788 h 598128"/>
              <a:gd name="connsiteX9" fmla="*/ 155332 w 599714"/>
              <a:gd name="connsiteY9" fmla="*/ 199208 h 598128"/>
              <a:gd name="connsiteX10" fmla="*/ 111100 w 599714"/>
              <a:gd name="connsiteY10" fmla="*/ 168275 h 598128"/>
              <a:gd name="connsiteX11" fmla="*/ 113617 w 599714"/>
              <a:gd name="connsiteY11" fmla="*/ 168275 h 598128"/>
              <a:gd name="connsiteX12" fmla="*/ 113977 w 599714"/>
              <a:gd name="connsiteY12" fmla="*/ 168275 h 598128"/>
              <a:gd name="connsiteX13" fmla="*/ 114336 w 599714"/>
              <a:gd name="connsiteY13" fmla="*/ 168275 h 598128"/>
              <a:gd name="connsiteX14" fmla="*/ 323271 w 599714"/>
              <a:gd name="connsiteY14" fmla="*/ 303875 h 598128"/>
              <a:gd name="connsiteX15" fmla="*/ 329025 w 599714"/>
              <a:gd name="connsiteY15" fmla="*/ 414656 h 598128"/>
              <a:gd name="connsiteX16" fmla="*/ 248831 w 599714"/>
              <a:gd name="connsiteY16" fmla="*/ 477241 h 598128"/>
              <a:gd name="connsiteX17" fmla="*/ 245954 w 599714"/>
              <a:gd name="connsiteY17" fmla="*/ 508893 h 598128"/>
              <a:gd name="connsiteX18" fmla="*/ 236604 w 599714"/>
              <a:gd name="connsiteY18" fmla="*/ 517165 h 598128"/>
              <a:gd name="connsiteX19" fmla="*/ 235526 w 599714"/>
              <a:gd name="connsiteY19" fmla="*/ 517165 h 598128"/>
              <a:gd name="connsiteX20" fmla="*/ 227614 w 599714"/>
              <a:gd name="connsiteY20" fmla="*/ 506735 h 598128"/>
              <a:gd name="connsiteX21" fmla="*/ 230131 w 599714"/>
              <a:gd name="connsiteY21" fmla="*/ 478680 h 598128"/>
              <a:gd name="connsiteX22" fmla="*/ 160726 w 599714"/>
              <a:gd name="connsiteY22" fmla="*/ 447387 h 598128"/>
              <a:gd name="connsiteX23" fmla="*/ 140947 w 599714"/>
              <a:gd name="connsiteY23" fmla="*/ 370056 h 598128"/>
              <a:gd name="connsiteX24" fmla="*/ 104267 w 599714"/>
              <a:gd name="connsiteY24" fmla="*/ 181943 h 598128"/>
              <a:gd name="connsiteX25" fmla="*/ 103548 w 599714"/>
              <a:gd name="connsiteY25" fmla="*/ 179425 h 598128"/>
              <a:gd name="connsiteX26" fmla="*/ 103188 w 599714"/>
              <a:gd name="connsiteY26" fmla="*/ 176548 h 598128"/>
              <a:gd name="connsiteX27" fmla="*/ 103548 w 599714"/>
              <a:gd name="connsiteY27" fmla="*/ 175469 h 598128"/>
              <a:gd name="connsiteX28" fmla="*/ 104627 w 599714"/>
              <a:gd name="connsiteY28" fmla="*/ 172951 h 598128"/>
              <a:gd name="connsiteX29" fmla="*/ 104627 w 599714"/>
              <a:gd name="connsiteY29" fmla="*/ 172591 h 598128"/>
              <a:gd name="connsiteX30" fmla="*/ 104627 w 599714"/>
              <a:gd name="connsiteY30" fmla="*/ 172232 h 598128"/>
              <a:gd name="connsiteX31" fmla="*/ 104986 w 599714"/>
              <a:gd name="connsiteY31" fmla="*/ 171872 h 598128"/>
              <a:gd name="connsiteX32" fmla="*/ 107144 w 599714"/>
              <a:gd name="connsiteY32" fmla="*/ 170074 h 598128"/>
              <a:gd name="connsiteX33" fmla="*/ 107863 w 599714"/>
              <a:gd name="connsiteY33" fmla="*/ 169714 h 598128"/>
              <a:gd name="connsiteX34" fmla="*/ 110021 w 599714"/>
              <a:gd name="connsiteY34" fmla="*/ 168635 h 598128"/>
              <a:gd name="connsiteX35" fmla="*/ 111100 w 599714"/>
              <a:gd name="connsiteY35" fmla="*/ 168275 h 598128"/>
              <a:gd name="connsiteX36" fmla="*/ 304988 w 599714"/>
              <a:gd name="connsiteY36" fmla="*/ 87912 h 598128"/>
              <a:gd name="connsiteX37" fmla="*/ 403427 w 599714"/>
              <a:gd name="connsiteY37" fmla="*/ 478549 h 598128"/>
              <a:gd name="connsiteX38" fmla="*/ 475904 w 599714"/>
              <a:gd name="connsiteY38" fmla="*/ 333948 h 598128"/>
              <a:gd name="connsiteX39" fmla="*/ 304988 w 599714"/>
              <a:gd name="connsiteY39" fmla="*/ 87912 h 598128"/>
              <a:gd name="connsiteX40" fmla="*/ 273617 w 599714"/>
              <a:gd name="connsiteY40" fmla="*/ 47625 h 598128"/>
              <a:gd name="connsiteX41" fmla="*/ 275060 w 599714"/>
              <a:gd name="connsiteY41" fmla="*/ 47625 h 598128"/>
              <a:gd name="connsiteX42" fmla="*/ 276502 w 599714"/>
              <a:gd name="connsiteY42" fmla="*/ 48344 h 598128"/>
              <a:gd name="connsiteX43" fmla="*/ 278305 w 599714"/>
              <a:gd name="connsiteY43" fmla="*/ 49064 h 598128"/>
              <a:gd name="connsiteX44" fmla="*/ 278665 w 599714"/>
              <a:gd name="connsiteY44" fmla="*/ 49064 h 598128"/>
              <a:gd name="connsiteX45" fmla="*/ 494294 w 599714"/>
              <a:gd name="connsiteY45" fmla="*/ 332869 h 598128"/>
              <a:gd name="connsiteX46" fmla="*/ 401624 w 599714"/>
              <a:gd name="connsiteY46" fmla="*/ 500491 h 598128"/>
              <a:gd name="connsiteX47" fmla="*/ 391888 w 599714"/>
              <a:gd name="connsiteY47" fmla="*/ 562000 h 598128"/>
              <a:gd name="connsiteX48" fmla="*/ 382874 w 599714"/>
              <a:gd name="connsiteY48" fmla="*/ 569553 h 598128"/>
              <a:gd name="connsiteX49" fmla="*/ 381071 w 599714"/>
              <a:gd name="connsiteY49" fmla="*/ 569194 h 598128"/>
              <a:gd name="connsiteX50" fmla="*/ 373859 w 599714"/>
              <a:gd name="connsiteY50" fmla="*/ 558043 h 598128"/>
              <a:gd name="connsiteX51" fmla="*/ 382874 w 599714"/>
              <a:gd name="connsiteY51" fmla="*/ 501570 h 598128"/>
              <a:gd name="connsiteX52" fmla="*/ 332392 w 599714"/>
              <a:gd name="connsiteY52" fmla="*/ 473513 h 598128"/>
              <a:gd name="connsiteX53" fmla="*/ 332032 w 599714"/>
              <a:gd name="connsiteY53" fmla="*/ 460564 h 598128"/>
              <a:gd name="connsiteX54" fmla="*/ 345013 w 599714"/>
              <a:gd name="connsiteY54" fmla="*/ 459844 h 598128"/>
              <a:gd name="connsiteX55" fmla="*/ 385037 w 599714"/>
              <a:gd name="connsiteY55" fmla="*/ 482505 h 598128"/>
              <a:gd name="connsiteX56" fmla="*/ 280108 w 599714"/>
              <a:gd name="connsiteY56" fmla="*/ 82516 h 598128"/>
              <a:gd name="connsiteX57" fmla="*/ 273978 w 599714"/>
              <a:gd name="connsiteY57" fmla="*/ 186111 h 598128"/>
              <a:gd name="connsiteX58" fmla="*/ 264963 w 599714"/>
              <a:gd name="connsiteY58" fmla="*/ 195103 h 598128"/>
              <a:gd name="connsiteX59" fmla="*/ 255588 w 599714"/>
              <a:gd name="connsiteY59" fmla="*/ 185751 h 598128"/>
              <a:gd name="connsiteX60" fmla="*/ 264603 w 599714"/>
              <a:gd name="connsiteY60" fmla="*/ 55538 h 598128"/>
              <a:gd name="connsiteX61" fmla="*/ 264963 w 599714"/>
              <a:gd name="connsiteY61" fmla="*/ 54459 h 598128"/>
              <a:gd name="connsiteX62" fmla="*/ 265684 w 599714"/>
              <a:gd name="connsiteY62" fmla="*/ 52301 h 598128"/>
              <a:gd name="connsiteX63" fmla="*/ 266045 w 599714"/>
              <a:gd name="connsiteY63" fmla="*/ 52301 h 598128"/>
              <a:gd name="connsiteX64" fmla="*/ 266045 w 599714"/>
              <a:gd name="connsiteY64" fmla="*/ 51941 h 598128"/>
              <a:gd name="connsiteX65" fmla="*/ 266766 w 599714"/>
              <a:gd name="connsiteY65" fmla="*/ 50862 h 598128"/>
              <a:gd name="connsiteX66" fmla="*/ 267487 w 599714"/>
              <a:gd name="connsiteY66" fmla="*/ 50502 h 598128"/>
              <a:gd name="connsiteX67" fmla="*/ 268209 w 599714"/>
              <a:gd name="connsiteY67" fmla="*/ 49783 h 598128"/>
              <a:gd name="connsiteX68" fmla="*/ 268209 w 599714"/>
              <a:gd name="connsiteY68" fmla="*/ 49423 h 598128"/>
              <a:gd name="connsiteX69" fmla="*/ 270372 w 599714"/>
              <a:gd name="connsiteY69" fmla="*/ 48344 h 598128"/>
              <a:gd name="connsiteX70" fmla="*/ 271454 w 599714"/>
              <a:gd name="connsiteY70" fmla="*/ 47985 h 598128"/>
              <a:gd name="connsiteX71" fmla="*/ 273617 w 599714"/>
              <a:gd name="connsiteY71" fmla="*/ 47625 h 598128"/>
              <a:gd name="connsiteX72" fmla="*/ 185594 w 599714"/>
              <a:gd name="connsiteY72" fmla="*/ 26988 h 598128"/>
              <a:gd name="connsiteX73" fmla="*/ 152439 w 599714"/>
              <a:gd name="connsiteY73" fmla="*/ 92446 h 598128"/>
              <a:gd name="connsiteX74" fmla="*/ 137664 w 599714"/>
              <a:gd name="connsiteY74" fmla="*/ 69787 h 598128"/>
              <a:gd name="connsiteX75" fmla="*/ 18379 w 599714"/>
              <a:gd name="connsiteY75" fmla="*/ 298891 h 598128"/>
              <a:gd name="connsiteX76" fmla="*/ 299833 w 599714"/>
              <a:gd name="connsiteY76" fmla="*/ 579786 h 598128"/>
              <a:gd name="connsiteX77" fmla="*/ 309203 w 599714"/>
              <a:gd name="connsiteY77" fmla="*/ 588777 h 598128"/>
              <a:gd name="connsiteX78" fmla="*/ 299833 w 599714"/>
              <a:gd name="connsiteY78" fmla="*/ 598128 h 598128"/>
              <a:gd name="connsiteX79" fmla="*/ 0 w 599714"/>
              <a:gd name="connsiteY79" fmla="*/ 298891 h 598128"/>
              <a:gd name="connsiteX80" fmla="*/ 127213 w 599714"/>
              <a:gd name="connsiteY80" fmla="*/ 54322 h 598128"/>
              <a:gd name="connsiteX81" fmla="*/ 112077 w 599714"/>
              <a:gd name="connsiteY81" fmla="*/ 30944 h 598128"/>
              <a:gd name="connsiteX82" fmla="*/ 299533 w 599714"/>
              <a:gd name="connsiteY82" fmla="*/ 0 h 598128"/>
              <a:gd name="connsiteX83" fmla="*/ 599714 w 599714"/>
              <a:gd name="connsiteY83" fmla="*/ 299237 h 598128"/>
              <a:gd name="connsiteX84" fmla="*/ 472354 w 599714"/>
              <a:gd name="connsiteY84" fmla="*/ 543806 h 598128"/>
              <a:gd name="connsiteX85" fmla="*/ 487868 w 599714"/>
              <a:gd name="connsiteY85" fmla="*/ 567184 h 598128"/>
              <a:gd name="connsiteX86" fmla="*/ 414266 w 599714"/>
              <a:gd name="connsiteY86" fmla="*/ 571140 h 598128"/>
              <a:gd name="connsiteX87" fmla="*/ 447459 w 599714"/>
              <a:gd name="connsiteY87" fmla="*/ 505682 h 598128"/>
              <a:gd name="connsiteX88" fmla="*/ 462612 w 599714"/>
              <a:gd name="connsiteY88" fmla="*/ 528341 h 598128"/>
              <a:gd name="connsiteX89" fmla="*/ 581314 w 599714"/>
              <a:gd name="connsiteY89" fmla="*/ 299237 h 598128"/>
              <a:gd name="connsiteX90" fmla="*/ 299533 w 599714"/>
              <a:gd name="connsiteY90" fmla="*/ 18702 h 598128"/>
              <a:gd name="connsiteX91" fmla="*/ 290513 w 599714"/>
              <a:gd name="connsiteY91" fmla="*/ 9351 h 598128"/>
              <a:gd name="connsiteX92" fmla="*/ 299533 w 599714"/>
              <a:gd name="connsiteY92"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9714" h="598128">
                <a:moveTo>
                  <a:pt x="135553" y="206401"/>
                </a:moveTo>
                <a:cubicBezTo>
                  <a:pt x="149578" y="242729"/>
                  <a:pt x="167199" y="304594"/>
                  <a:pt x="158928" y="372574"/>
                </a:cubicBezTo>
                <a:cubicBezTo>
                  <a:pt x="155692" y="398830"/>
                  <a:pt x="161086" y="420052"/>
                  <a:pt x="174032" y="434799"/>
                </a:cubicBezTo>
                <a:cubicBezTo>
                  <a:pt x="191293" y="453502"/>
                  <a:pt x="217545" y="458897"/>
                  <a:pt x="231210" y="460336"/>
                </a:cubicBezTo>
                <a:cubicBezTo>
                  <a:pt x="233008" y="387321"/>
                  <a:pt x="219343" y="278337"/>
                  <a:pt x="135553" y="206401"/>
                </a:cubicBezTo>
                <a:close/>
                <a:moveTo>
                  <a:pt x="155332" y="199208"/>
                </a:moveTo>
                <a:cubicBezTo>
                  <a:pt x="236604" y="274741"/>
                  <a:pt x="250989" y="383364"/>
                  <a:pt x="249550" y="457458"/>
                </a:cubicBezTo>
                <a:cubicBezTo>
                  <a:pt x="266452" y="450984"/>
                  <a:pt x="297739" y="435878"/>
                  <a:pt x="312483" y="406024"/>
                </a:cubicBezTo>
                <a:cubicBezTo>
                  <a:pt x="325069" y="380487"/>
                  <a:pt x="322911" y="348475"/>
                  <a:pt x="306369" y="311788"/>
                </a:cubicBezTo>
                <a:cubicBezTo>
                  <a:pt x="278679" y="250282"/>
                  <a:pt x="203880" y="215753"/>
                  <a:pt x="155332" y="199208"/>
                </a:cubicBezTo>
                <a:close/>
                <a:moveTo>
                  <a:pt x="111100" y="168275"/>
                </a:moveTo>
                <a:cubicBezTo>
                  <a:pt x="111819" y="168275"/>
                  <a:pt x="112898" y="168275"/>
                  <a:pt x="113617" y="168275"/>
                </a:cubicBezTo>
                <a:cubicBezTo>
                  <a:pt x="113977" y="168275"/>
                  <a:pt x="113977" y="168275"/>
                  <a:pt x="113977" y="168275"/>
                </a:cubicBezTo>
                <a:lnTo>
                  <a:pt x="114336" y="168275"/>
                </a:lnTo>
                <a:cubicBezTo>
                  <a:pt x="120809" y="170074"/>
                  <a:pt x="276881" y="201725"/>
                  <a:pt x="323271" y="303875"/>
                </a:cubicBezTo>
                <a:cubicBezTo>
                  <a:pt x="341971" y="346677"/>
                  <a:pt x="344129" y="383364"/>
                  <a:pt x="329025" y="414656"/>
                </a:cubicBezTo>
                <a:cubicBezTo>
                  <a:pt x="308886" y="454941"/>
                  <a:pt x="265373" y="471846"/>
                  <a:pt x="248831" y="477241"/>
                </a:cubicBezTo>
                <a:cubicBezTo>
                  <a:pt x="248112" y="489110"/>
                  <a:pt x="247033" y="499901"/>
                  <a:pt x="245954" y="508893"/>
                </a:cubicBezTo>
                <a:cubicBezTo>
                  <a:pt x="245595" y="513569"/>
                  <a:pt x="241279" y="517165"/>
                  <a:pt x="236604" y="517165"/>
                </a:cubicBezTo>
                <a:cubicBezTo>
                  <a:pt x="236245" y="517165"/>
                  <a:pt x="236245" y="517165"/>
                  <a:pt x="235526" y="517165"/>
                </a:cubicBezTo>
                <a:cubicBezTo>
                  <a:pt x="230851" y="516446"/>
                  <a:pt x="227254" y="511770"/>
                  <a:pt x="227614" y="506735"/>
                </a:cubicBezTo>
                <a:cubicBezTo>
                  <a:pt x="228693" y="498822"/>
                  <a:pt x="229412" y="489110"/>
                  <a:pt x="230131" y="478680"/>
                </a:cubicBezTo>
                <a:cubicBezTo>
                  <a:pt x="214308" y="477241"/>
                  <a:pt x="182303" y="471126"/>
                  <a:pt x="160726" y="447387"/>
                </a:cubicBezTo>
                <a:cubicBezTo>
                  <a:pt x="143824" y="428324"/>
                  <a:pt x="136992" y="402427"/>
                  <a:pt x="140947" y="370056"/>
                </a:cubicBezTo>
                <a:cubicBezTo>
                  <a:pt x="152815" y="271863"/>
                  <a:pt x="104627" y="182662"/>
                  <a:pt x="104267" y="181943"/>
                </a:cubicBezTo>
                <a:cubicBezTo>
                  <a:pt x="103907" y="181224"/>
                  <a:pt x="103907" y="180504"/>
                  <a:pt x="103548" y="179425"/>
                </a:cubicBezTo>
                <a:cubicBezTo>
                  <a:pt x="103188" y="178346"/>
                  <a:pt x="103188" y="177267"/>
                  <a:pt x="103188" y="176548"/>
                </a:cubicBezTo>
                <a:cubicBezTo>
                  <a:pt x="103548" y="175828"/>
                  <a:pt x="103548" y="175828"/>
                  <a:pt x="103548" y="175469"/>
                </a:cubicBezTo>
                <a:cubicBezTo>
                  <a:pt x="103907" y="174749"/>
                  <a:pt x="104267" y="174030"/>
                  <a:pt x="104627" y="172951"/>
                </a:cubicBezTo>
                <a:lnTo>
                  <a:pt x="104627" y="172591"/>
                </a:lnTo>
                <a:cubicBezTo>
                  <a:pt x="104627" y="172232"/>
                  <a:pt x="104627" y="172232"/>
                  <a:pt x="104627" y="172232"/>
                </a:cubicBezTo>
                <a:cubicBezTo>
                  <a:pt x="104986" y="172232"/>
                  <a:pt x="104986" y="172232"/>
                  <a:pt x="104986" y="171872"/>
                </a:cubicBezTo>
                <a:cubicBezTo>
                  <a:pt x="105705" y="171512"/>
                  <a:pt x="106065" y="170793"/>
                  <a:pt x="107144" y="170074"/>
                </a:cubicBezTo>
                <a:cubicBezTo>
                  <a:pt x="107503" y="170074"/>
                  <a:pt x="107503" y="170074"/>
                  <a:pt x="107863" y="169714"/>
                </a:cubicBezTo>
                <a:cubicBezTo>
                  <a:pt x="108223" y="169354"/>
                  <a:pt x="109302" y="168994"/>
                  <a:pt x="110021" y="168635"/>
                </a:cubicBezTo>
                <a:cubicBezTo>
                  <a:pt x="110380" y="168635"/>
                  <a:pt x="110740" y="168635"/>
                  <a:pt x="111100" y="168275"/>
                </a:cubicBezTo>
                <a:close/>
                <a:moveTo>
                  <a:pt x="304988" y="87912"/>
                </a:moveTo>
                <a:cubicBezTo>
                  <a:pt x="343570" y="153018"/>
                  <a:pt x="415687" y="299777"/>
                  <a:pt x="403427" y="478549"/>
                </a:cubicBezTo>
                <a:cubicBezTo>
                  <a:pt x="429028" y="463082"/>
                  <a:pt x="480592" y="420277"/>
                  <a:pt x="475904" y="333948"/>
                </a:cubicBezTo>
                <a:cubicBezTo>
                  <a:pt x="471217" y="236829"/>
                  <a:pt x="423980" y="167406"/>
                  <a:pt x="304988" y="87912"/>
                </a:cubicBezTo>
                <a:close/>
                <a:moveTo>
                  <a:pt x="273617" y="47625"/>
                </a:moveTo>
                <a:cubicBezTo>
                  <a:pt x="273978" y="47625"/>
                  <a:pt x="274338" y="47625"/>
                  <a:pt x="275060" y="47625"/>
                </a:cubicBezTo>
                <a:cubicBezTo>
                  <a:pt x="275420" y="47985"/>
                  <a:pt x="275781" y="48344"/>
                  <a:pt x="276502" y="48344"/>
                </a:cubicBezTo>
                <a:cubicBezTo>
                  <a:pt x="277223" y="48344"/>
                  <a:pt x="277584" y="48704"/>
                  <a:pt x="278305" y="49064"/>
                </a:cubicBezTo>
                <a:cubicBezTo>
                  <a:pt x="278665" y="49064"/>
                  <a:pt x="278665" y="49064"/>
                  <a:pt x="278665" y="49064"/>
                </a:cubicBezTo>
                <a:cubicBezTo>
                  <a:pt x="428307" y="141507"/>
                  <a:pt x="488885" y="221002"/>
                  <a:pt x="494294" y="332869"/>
                </a:cubicBezTo>
                <a:cubicBezTo>
                  <a:pt x="499703" y="442578"/>
                  <a:pt x="422177" y="490059"/>
                  <a:pt x="401624" y="500491"/>
                </a:cubicBezTo>
                <a:cubicBezTo>
                  <a:pt x="399461" y="520994"/>
                  <a:pt x="396576" y="541137"/>
                  <a:pt x="391888" y="562000"/>
                </a:cubicBezTo>
                <a:cubicBezTo>
                  <a:pt x="391167" y="566316"/>
                  <a:pt x="387201" y="569553"/>
                  <a:pt x="382874" y="569553"/>
                </a:cubicBezTo>
                <a:cubicBezTo>
                  <a:pt x="382513" y="569553"/>
                  <a:pt x="381792" y="569194"/>
                  <a:pt x="381071" y="569194"/>
                </a:cubicBezTo>
                <a:cubicBezTo>
                  <a:pt x="376023" y="568115"/>
                  <a:pt x="372777" y="563079"/>
                  <a:pt x="373859" y="558043"/>
                </a:cubicBezTo>
                <a:cubicBezTo>
                  <a:pt x="378186" y="538979"/>
                  <a:pt x="381071" y="520274"/>
                  <a:pt x="382874" y="501570"/>
                </a:cubicBezTo>
                <a:cubicBezTo>
                  <a:pt x="364484" y="496174"/>
                  <a:pt x="347537" y="487182"/>
                  <a:pt x="332392" y="473513"/>
                </a:cubicBezTo>
                <a:cubicBezTo>
                  <a:pt x="328786" y="470276"/>
                  <a:pt x="328426" y="464161"/>
                  <a:pt x="332032" y="460564"/>
                </a:cubicBezTo>
                <a:cubicBezTo>
                  <a:pt x="335637" y="456607"/>
                  <a:pt x="341407" y="456607"/>
                  <a:pt x="345013" y="459844"/>
                </a:cubicBezTo>
                <a:cubicBezTo>
                  <a:pt x="356912" y="470635"/>
                  <a:pt x="370253" y="478189"/>
                  <a:pt x="385037" y="482505"/>
                </a:cubicBezTo>
                <a:cubicBezTo>
                  <a:pt x="399821" y="290784"/>
                  <a:pt x="314003" y="136112"/>
                  <a:pt x="280108" y="82516"/>
                </a:cubicBezTo>
                <a:cubicBezTo>
                  <a:pt x="277584" y="105537"/>
                  <a:pt x="274699" y="142946"/>
                  <a:pt x="273978" y="186111"/>
                </a:cubicBezTo>
                <a:cubicBezTo>
                  <a:pt x="273978" y="191146"/>
                  <a:pt x="270011" y="195103"/>
                  <a:pt x="264963" y="195103"/>
                </a:cubicBezTo>
                <a:cubicBezTo>
                  <a:pt x="259555" y="195103"/>
                  <a:pt x="255588" y="190787"/>
                  <a:pt x="255588" y="185751"/>
                </a:cubicBezTo>
                <a:cubicBezTo>
                  <a:pt x="256309" y="113450"/>
                  <a:pt x="264603" y="56258"/>
                  <a:pt x="264603" y="55538"/>
                </a:cubicBezTo>
                <a:cubicBezTo>
                  <a:pt x="264603" y="55179"/>
                  <a:pt x="264963" y="54819"/>
                  <a:pt x="264963" y="54459"/>
                </a:cubicBezTo>
                <a:cubicBezTo>
                  <a:pt x="265324" y="53740"/>
                  <a:pt x="265324" y="52661"/>
                  <a:pt x="265684" y="52301"/>
                </a:cubicBezTo>
                <a:cubicBezTo>
                  <a:pt x="265684" y="52301"/>
                  <a:pt x="265684" y="52301"/>
                  <a:pt x="266045" y="52301"/>
                </a:cubicBezTo>
                <a:lnTo>
                  <a:pt x="266045" y="51941"/>
                </a:lnTo>
                <a:cubicBezTo>
                  <a:pt x="266045" y="51582"/>
                  <a:pt x="266406" y="51222"/>
                  <a:pt x="266766" y="50862"/>
                </a:cubicBezTo>
                <a:cubicBezTo>
                  <a:pt x="266766" y="50862"/>
                  <a:pt x="267127" y="50502"/>
                  <a:pt x="267487" y="50502"/>
                </a:cubicBezTo>
                <a:cubicBezTo>
                  <a:pt x="267487" y="50502"/>
                  <a:pt x="267848" y="49783"/>
                  <a:pt x="268209" y="49783"/>
                </a:cubicBezTo>
                <a:cubicBezTo>
                  <a:pt x="268209" y="49783"/>
                  <a:pt x="268209" y="49783"/>
                  <a:pt x="268209" y="49423"/>
                </a:cubicBezTo>
                <a:cubicBezTo>
                  <a:pt x="268930" y="49064"/>
                  <a:pt x="269290" y="48704"/>
                  <a:pt x="270372" y="48344"/>
                </a:cubicBezTo>
                <a:cubicBezTo>
                  <a:pt x="270733" y="48344"/>
                  <a:pt x="271093" y="48344"/>
                  <a:pt x="271454" y="47985"/>
                </a:cubicBezTo>
                <a:cubicBezTo>
                  <a:pt x="272175" y="47625"/>
                  <a:pt x="272896" y="47985"/>
                  <a:pt x="273617" y="47625"/>
                </a:cubicBezTo>
                <a:close/>
                <a:moveTo>
                  <a:pt x="185594" y="26988"/>
                </a:moveTo>
                <a:lnTo>
                  <a:pt x="152439" y="92446"/>
                </a:lnTo>
                <a:lnTo>
                  <a:pt x="137664" y="69787"/>
                </a:lnTo>
                <a:cubicBezTo>
                  <a:pt x="63066" y="122657"/>
                  <a:pt x="18379" y="207178"/>
                  <a:pt x="18379" y="298891"/>
                </a:cubicBezTo>
                <a:cubicBezTo>
                  <a:pt x="18379" y="453545"/>
                  <a:pt x="144871" y="579786"/>
                  <a:pt x="299833" y="579786"/>
                </a:cubicBezTo>
                <a:cubicBezTo>
                  <a:pt x="305239" y="579786"/>
                  <a:pt x="309203" y="583742"/>
                  <a:pt x="309203" y="588777"/>
                </a:cubicBezTo>
                <a:cubicBezTo>
                  <a:pt x="309203" y="594172"/>
                  <a:pt x="305239" y="598128"/>
                  <a:pt x="299833" y="598128"/>
                </a:cubicBezTo>
                <a:cubicBezTo>
                  <a:pt x="134781" y="598128"/>
                  <a:pt x="0" y="463975"/>
                  <a:pt x="0" y="298891"/>
                </a:cubicBezTo>
                <a:cubicBezTo>
                  <a:pt x="0" y="201064"/>
                  <a:pt x="47570" y="110429"/>
                  <a:pt x="127213" y="54322"/>
                </a:cubicBezTo>
                <a:lnTo>
                  <a:pt x="112077" y="30944"/>
                </a:lnTo>
                <a:close/>
                <a:moveTo>
                  <a:pt x="299533" y="0"/>
                </a:moveTo>
                <a:cubicBezTo>
                  <a:pt x="465138" y="0"/>
                  <a:pt x="599714" y="134153"/>
                  <a:pt x="599714" y="299237"/>
                </a:cubicBezTo>
                <a:cubicBezTo>
                  <a:pt x="599714" y="397065"/>
                  <a:pt x="552450" y="487699"/>
                  <a:pt x="472354" y="543806"/>
                </a:cubicBezTo>
                <a:lnTo>
                  <a:pt x="487868" y="567184"/>
                </a:lnTo>
                <a:lnTo>
                  <a:pt x="414266" y="571140"/>
                </a:lnTo>
                <a:lnTo>
                  <a:pt x="447459" y="505682"/>
                </a:lnTo>
                <a:lnTo>
                  <a:pt x="462612" y="528341"/>
                </a:lnTo>
                <a:cubicBezTo>
                  <a:pt x="536936" y="475471"/>
                  <a:pt x="581314" y="390951"/>
                  <a:pt x="581314" y="299237"/>
                </a:cubicBezTo>
                <a:cubicBezTo>
                  <a:pt x="581314" y="144224"/>
                  <a:pt x="455036" y="18702"/>
                  <a:pt x="299533" y="18702"/>
                </a:cubicBezTo>
                <a:cubicBezTo>
                  <a:pt x="294482" y="18702"/>
                  <a:pt x="290513" y="14386"/>
                  <a:pt x="290513" y="9351"/>
                </a:cubicBezTo>
                <a:cubicBezTo>
                  <a:pt x="290513" y="4316"/>
                  <a:pt x="294482" y="0"/>
                  <a:pt x="299533"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37" name="Freeform 36">
            <a:extLst>
              <a:ext uri="{FF2B5EF4-FFF2-40B4-BE49-F238E27FC236}">
                <a16:creationId xmlns:a16="http://schemas.microsoft.com/office/drawing/2014/main" id="{16575F3A-1805-C644-8D33-13977FE18A20}"/>
              </a:ext>
            </a:extLst>
          </p:cNvPr>
          <p:cNvSpPr>
            <a:spLocks noChangeArrowheads="1"/>
          </p:cNvSpPr>
          <p:nvPr/>
        </p:nvSpPr>
        <p:spPr bwMode="auto">
          <a:xfrm>
            <a:off x="10340059" y="6929223"/>
            <a:ext cx="1085528" cy="1085220"/>
          </a:xfrm>
          <a:custGeom>
            <a:avLst/>
            <a:gdLst>
              <a:gd name="connsiteX0" fmla="*/ 490973 w 598297"/>
              <a:gd name="connsiteY0" fmla="*/ 313093 h 598127"/>
              <a:gd name="connsiteX1" fmla="*/ 543191 w 598297"/>
              <a:gd name="connsiteY1" fmla="*/ 314872 h 598127"/>
              <a:gd name="connsiteX2" fmla="*/ 551894 w 598297"/>
              <a:gd name="connsiteY2" fmla="*/ 324124 h 598127"/>
              <a:gd name="connsiteX3" fmla="*/ 542828 w 598297"/>
              <a:gd name="connsiteY3" fmla="*/ 333019 h 598127"/>
              <a:gd name="connsiteX4" fmla="*/ 542466 w 598297"/>
              <a:gd name="connsiteY4" fmla="*/ 333019 h 598127"/>
              <a:gd name="connsiteX5" fmla="*/ 490248 w 598297"/>
              <a:gd name="connsiteY5" fmla="*/ 331240 h 598127"/>
              <a:gd name="connsiteX6" fmla="*/ 481182 w 598297"/>
              <a:gd name="connsiteY6" fmla="*/ 321989 h 598127"/>
              <a:gd name="connsiteX7" fmla="*/ 490973 w 598297"/>
              <a:gd name="connsiteY7" fmla="*/ 313093 h 598127"/>
              <a:gd name="connsiteX8" fmla="*/ 515526 w 598297"/>
              <a:gd name="connsiteY8" fmla="*/ 255918 h 598127"/>
              <a:gd name="connsiteX9" fmla="*/ 467662 w 598297"/>
              <a:gd name="connsiteY9" fmla="*/ 300135 h 598127"/>
              <a:gd name="connsiteX10" fmla="*/ 465863 w 598297"/>
              <a:gd name="connsiteY10" fmla="*/ 354777 h 598127"/>
              <a:gd name="connsiteX11" fmla="*/ 481338 w 598297"/>
              <a:gd name="connsiteY11" fmla="*/ 355137 h 598127"/>
              <a:gd name="connsiteX12" fmla="*/ 550794 w 598297"/>
              <a:gd name="connsiteY12" fmla="*/ 357653 h 598127"/>
              <a:gd name="connsiteX13" fmla="*/ 566268 w 598297"/>
              <a:gd name="connsiteY13" fmla="*/ 358372 h 598127"/>
              <a:gd name="connsiteX14" fmla="*/ 568068 w 598297"/>
              <a:gd name="connsiteY14" fmla="*/ 303730 h 598127"/>
              <a:gd name="connsiteX15" fmla="*/ 555832 w 598297"/>
              <a:gd name="connsiteY15" fmla="*/ 270657 h 598127"/>
              <a:gd name="connsiteX16" fmla="*/ 524163 w 598297"/>
              <a:gd name="connsiteY16" fmla="*/ 256277 h 598127"/>
              <a:gd name="connsiteX17" fmla="*/ 103296 w 598297"/>
              <a:gd name="connsiteY17" fmla="*/ 114365 h 598127"/>
              <a:gd name="connsiteX18" fmla="*/ 115883 w 598297"/>
              <a:gd name="connsiteY18" fmla="*/ 115445 h 598127"/>
              <a:gd name="connsiteX19" fmla="*/ 114445 w 598297"/>
              <a:gd name="connsiteY19" fmla="*/ 128402 h 598127"/>
              <a:gd name="connsiteX20" fmla="*/ 18783 w 598297"/>
              <a:gd name="connsiteY20" fmla="*/ 342208 h 598127"/>
              <a:gd name="connsiteX21" fmla="*/ 286349 w 598297"/>
              <a:gd name="connsiteY21" fmla="*/ 579410 h 598127"/>
              <a:gd name="connsiteX22" fmla="*/ 446385 w 598297"/>
              <a:gd name="connsiteY22" fmla="*/ 509222 h 598127"/>
              <a:gd name="connsiteX23" fmla="*/ 433438 w 598297"/>
              <a:gd name="connsiteY23" fmla="*/ 496624 h 598127"/>
              <a:gd name="connsiteX24" fmla="*/ 485585 w 598297"/>
              <a:gd name="connsiteY24" fmla="*/ 481866 h 598127"/>
              <a:gd name="connsiteX25" fmla="*/ 472278 w 598297"/>
              <a:gd name="connsiteY25" fmla="*/ 534417 h 598127"/>
              <a:gd name="connsiteX26" fmla="*/ 458972 w 598297"/>
              <a:gd name="connsiteY26" fmla="*/ 521820 h 598127"/>
              <a:gd name="connsiteX27" fmla="*/ 287428 w 598297"/>
              <a:gd name="connsiteY27" fmla="*/ 597407 h 598127"/>
              <a:gd name="connsiteX28" fmla="*/ 270885 w 598297"/>
              <a:gd name="connsiteY28" fmla="*/ 598127 h 598127"/>
              <a:gd name="connsiteX29" fmla="*/ 442 w 598297"/>
              <a:gd name="connsiteY29" fmla="*/ 343288 h 598127"/>
              <a:gd name="connsiteX30" fmla="*/ 103296 w 598297"/>
              <a:gd name="connsiteY30" fmla="*/ 114365 h 598127"/>
              <a:gd name="connsiteX31" fmla="*/ 175933 w 598297"/>
              <a:gd name="connsiteY31" fmla="*/ 71256 h 598127"/>
              <a:gd name="connsiteX32" fmla="*/ 136978 w 598297"/>
              <a:gd name="connsiteY32" fmla="*/ 354478 h 598127"/>
              <a:gd name="connsiteX33" fmla="*/ 286308 w 598297"/>
              <a:gd name="connsiteY33" fmla="*/ 276745 h 598127"/>
              <a:gd name="connsiteX34" fmla="*/ 290636 w 598297"/>
              <a:gd name="connsiteY34" fmla="*/ 275665 h 598127"/>
              <a:gd name="connsiteX35" fmla="*/ 294604 w 598297"/>
              <a:gd name="connsiteY35" fmla="*/ 276745 h 598127"/>
              <a:gd name="connsiteX36" fmla="*/ 299293 w 598297"/>
              <a:gd name="connsiteY36" fmla="*/ 283223 h 598127"/>
              <a:gd name="connsiteX37" fmla="*/ 327427 w 598297"/>
              <a:gd name="connsiteY37" fmla="*/ 465320 h 598127"/>
              <a:gd name="connsiteX38" fmla="*/ 367826 w 598297"/>
              <a:gd name="connsiteY38" fmla="*/ 183537 h 598127"/>
              <a:gd name="connsiteX39" fmla="*/ 218496 w 598297"/>
              <a:gd name="connsiteY39" fmla="*/ 261270 h 598127"/>
              <a:gd name="connsiteX40" fmla="*/ 210200 w 598297"/>
              <a:gd name="connsiteY40" fmla="*/ 261270 h 598127"/>
              <a:gd name="connsiteX41" fmla="*/ 205150 w 598297"/>
              <a:gd name="connsiteY41" fmla="*/ 254433 h 598127"/>
              <a:gd name="connsiteX42" fmla="*/ 255696 w 598297"/>
              <a:gd name="connsiteY42" fmla="*/ 57121 h 598127"/>
              <a:gd name="connsiteX43" fmla="*/ 528122 w 598297"/>
              <a:gd name="connsiteY43" fmla="*/ 238663 h 598127"/>
              <a:gd name="connsiteX44" fmla="*/ 569147 w 598297"/>
              <a:gd name="connsiteY44" fmla="*/ 258434 h 598127"/>
              <a:gd name="connsiteX45" fmla="*/ 586421 w 598297"/>
              <a:gd name="connsiteY45" fmla="*/ 304449 h 598127"/>
              <a:gd name="connsiteX46" fmla="*/ 584622 w 598297"/>
              <a:gd name="connsiteY46" fmla="*/ 358732 h 598127"/>
              <a:gd name="connsiteX47" fmla="*/ 589300 w 598297"/>
              <a:gd name="connsiteY47" fmla="*/ 359091 h 598127"/>
              <a:gd name="connsiteX48" fmla="*/ 598297 w 598297"/>
              <a:gd name="connsiteY48" fmla="*/ 368438 h 598127"/>
              <a:gd name="connsiteX49" fmla="*/ 589300 w 598297"/>
              <a:gd name="connsiteY49" fmla="*/ 377425 h 598127"/>
              <a:gd name="connsiteX50" fmla="*/ 588581 w 598297"/>
              <a:gd name="connsiteY50" fmla="*/ 377425 h 598127"/>
              <a:gd name="connsiteX51" fmla="*/ 559071 w 598297"/>
              <a:gd name="connsiteY51" fmla="*/ 376347 h 598127"/>
              <a:gd name="connsiteX52" fmla="*/ 556912 w 598297"/>
              <a:gd name="connsiteY52" fmla="*/ 437100 h 598127"/>
              <a:gd name="connsiteX53" fmla="*/ 547555 w 598297"/>
              <a:gd name="connsiteY53" fmla="*/ 445728 h 598127"/>
              <a:gd name="connsiteX54" fmla="*/ 538558 w 598297"/>
              <a:gd name="connsiteY54" fmla="*/ 436381 h 598127"/>
              <a:gd name="connsiteX55" fmla="*/ 541077 w 598297"/>
              <a:gd name="connsiteY55" fmla="*/ 375628 h 598127"/>
              <a:gd name="connsiteX56" fmla="*/ 515526 w 598297"/>
              <a:gd name="connsiteY56" fmla="*/ 374549 h 598127"/>
              <a:gd name="connsiteX57" fmla="*/ 514086 w 598297"/>
              <a:gd name="connsiteY57" fmla="*/ 374549 h 598127"/>
              <a:gd name="connsiteX58" fmla="*/ 489975 w 598297"/>
              <a:gd name="connsiteY58" fmla="*/ 373830 h 598127"/>
              <a:gd name="connsiteX59" fmla="*/ 487816 w 598297"/>
              <a:gd name="connsiteY59" fmla="*/ 434584 h 598127"/>
              <a:gd name="connsiteX60" fmla="*/ 478459 w 598297"/>
              <a:gd name="connsiteY60" fmla="*/ 443211 h 598127"/>
              <a:gd name="connsiteX61" fmla="*/ 469822 w 598297"/>
              <a:gd name="connsiteY61" fmla="*/ 433865 h 598127"/>
              <a:gd name="connsiteX62" fmla="*/ 471981 w 598297"/>
              <a:gd name="connsiteY62" fmla="*/ 373111 h 598127"/>
              <a:gd name="connsiteX63" fmla="*/ 456146 w 598297"/>
              <a:gd name="connsiteY63" fmla="*/ 372752 h 598127"/>
              <a:gd name="connsiteX64" fmla="*/ 442111 w 598297"/>
              <a:gd name="connsiteY64" fmla="*/ 372033 h 598127"/>
              <a:gd name="connsiteX65" fmla="*/ 433474 w 598297"/>
              <a:gd name="connsiteY65" fmla="*/ 362686 h 598127"/>
              <a:gd name="connsiteX66" fmla="*/ 442831 w 598297"/>
              <a:gd name="connsiteY66" fmla="*/ 353699 h 598127"/>
              <a:gd name="connsiteX67" fmla="*/ 447869 w 598297"/>
              <a:gd name="connsiteY67" fmla="*/ 354058 h 598127"/>
              <a:gd name="connsiteX68" fmla="*/ 449669 w 598297"/>
              <a:gd name="connsiteY68" fmla="*/ 299416 h 598127"/>
              <a:gd name="connsiteX69" fmla="*/ 508688 w 598297"/>
              <a:gd name="connsiteY69" fmla="*/ 237944 h 598127"/>
              <a:gd name="connsiteX70" fmla="*/ 256776 w 598297"/>
              <a:gd name="connsiteY70" fmla="*/ 75095 h 598127"/>
              <a:gd name="connsiteX71" fmla="*/ 242381 w 598297"/>
              <a:gd name="connsiteY71" fmla="*/ 76174 h 598127"/>
              <a:gd name="connsiteX72" fmla="*/ 232304 w 598297"/>
              <a:gd name="connsiteY72" fmla="*/ 68625 h 598127"/>
              <a:gd name="connsiteX73" fmla="*/ 240221 w 598297"/>
              <a:gd name="connsiteY73" fmla="*/ 58199 h 598127"/>
              <a:gd name="connsiteX74" fmla="*/ 255696 w 598297"/>
              <a:gd name="connsiteY74" fmla="*/ 57121 h 598127"/>
              <a:gd name="connsiteX75" fmla="*/ 174851 w 598297"/>
              <a:gd name="connsiteY75" fmla="*/ 0 h 598127"/>
              <a:gd name="connsiteX76" fmla="*/ 175212 w 598297"/>
              <a:gd name="connsiteY76" fmla="*/ 0 h 598127"/>
              <a:gd name="connsiteX77" fmla="*/ 184229 w 598297"/>
              <a:gd name="connsiteY77" fmla="*/ 7918 h 598127"/>
              <a:gd name="connsiteX78" fmla="*/ 221382 w 598297"/>
              <a:gd name="connsiteY78" fmla="*/ 239318 h 598127"/>
              <a:gd name="connsiteX79" fmla="*/ 375040 w 598297"/>
              <a:gd name="connsiteY79" fmla="*/ 159425 h 598127"/>
              <a:gd name="connsiteX80" fmla="*/ 384779 w 598297"/>
              <a:gd name="connsiteY80" fmla="*/ 159785 h 598127"/>
              <a:gd name="connsiteX81" fmla="*/ 388386 w 598297"/>
              <a:gd name="connsiteY81" fmla="*/ 168422 h 598127"/>
              <a:gd name="connsiteX82" fmla="*/ 336806 w 598297"/>
              <a:gd name="connsiteY82" fmla="*/ 528298 h 598127"/>
              <a:gd name="connsiteX83" fmla="*/ 327788 w 598297"/>
              <a:gd name="connsiteY83" fmla="*/ 536215 h 598127"/>
              <a:gd name="connsiteX84" fmla="*/ 318771 w 598297"/>
              <a:gd name="connsiteY84" fmla="*/ 528298 h 598127"/>
              <a:gd name="connsiteX85" fmla="*/ 283422 w 598297"/>
              <a:gd name="connsiteY85" fmla="*/ 298697 h 598127"/>
              <a:gd name="connsiteX86" fmla="*/ 129764 w 598297"/>
              <a:gd name="connsiteY86" fmla="*/ 378590 h 598127"/>
              <a:gd name="connsiteX87" fmla="*/ 120386 w 598297"/>
              <a:gd name="connsiteY87" fmla="*/ 378230 h 598127"/>
              <a:gd name="connsiteX88" fmla="*/ 116418 w 598297"/>
              <a:gd name="connsiteY88" fmla="*/ 369233 h 598127"/>
              <a:gd name="connsiteX89" fmla="*/ 166194 w 598297"/>
              <a:gd name="connsiteY89" fmla="*/ 7918 h 598127"/>
              <a:gd name="connsiteX90" fmla="*/ 174851 w 598297"/>
              <a:gd name="connsiteY90" fmla="*/ 0 h 59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8297" h="598127">
                <a:moveTo>
                  <a:pt x="490973" y="313093"/>
                </a:moveTo>
                <a:lnTo>
                  <a:pt x="543191" y="314872"/>
                </a:lnTo>
                <a:cubicBezTo>
                  <a:pt x="548268" y="315228"/>
                  <a:pt x="552257" y="319498"/>
                  <a:pt x="551894" y="324124"/>
                </a:cubicBezTo>
                <a:cubicBezTo>
                  <a:pt x="551894" y="329105"/>
                  <a:pt x="547905" y="333019"/>
                  <a:pt x="542828" y="333019"/>
                </a:cubicBezTo>
                <a:lnTo>
                  <a:pt x="542466" y="333019"/>
                </a:lnTo>
                <a:lnTo>
                  <a:pt x="490248" y="331240"/>
                </a:lnTo>
                <a:cubicBezTo>
                  <a:pt x="485171" y="330884"/>
                  <a:pt x="481182" y="326615"/>
                  <a:pt x="481182" y="321989"/>
                </a:cubicBezTo>
                <a:cubicBezTo>
                  <a:pt x="481545" y="317007"/>
                  <a:pt x="485896" y="312737"/>
                  <a:pt x="490973" y="313093"/>
                </a:cubicBezTo>
                <a:close/>
                <a:moveTo>
                  <a:pt x="515526" y="255918"/>
                </a:moveTo>
                <a:cubicBezTo>
                  <a:pt x="489975" y="254840"/>
                  <a:pt x="468742" y="274971"/>
                  <a:pt x="467662" y="300135"/>
                </a:cubicBezTo>
                <a:lnTo>
                  <a:pt x="465863" y="354777"/>
                </a:lnTo>
                <a:lnTo>
                  <a:pt x="481338" y="355137"/>
                </a:lnTo>
                <a:lnTo>
                  <a:pt x="550794" y="357653"/>
                </a:lnTo>
                <a:lnTo>
                  <a:pt x="566268" y="358372"/>
                </a:lnTo>
                <a:lnTo>
                  <a:pt x="568068" y="303730"/>
                </a:lnTo>
                <a:cubicBezTo>
                  <a:pt x="568428" y="291507"/>
                  <a:pt x="564469" y="280004"/>
                  <a:pt x="555832" y="270657"/>
                </a:cubicBezTo>
                <a:cubicBezTo>
                  <a:pt x="547555" y="262029"/>
                  <a:pt x="536399" y="256637"/>
                  <a:pt x="524163" y="256277"/>
                </a:cubicBezTo>
                <a:close/>
                <a:moveTo>
                  <a:pt x="103296" y="114365"/>
                </a:moveTo>
                <a:cubicBezTo>
                  <a:pt x="107252" y="111125"/>
                  <a:pt x="113006" y="111485"/>
                  <a:pt x="115883" y="115445"/>
                </a:cubicBezTo>
                <a:cubicBezTo>
                  <a:pt x="119120" y="119404"/>
                  <a:pt x="118401" y="125163"/>
                  <a:pt x="114445" y="128402"/>
                </a:cubicBezTo>
                <a:cubicBezTo>
                  <a:pt x="49352" y="179874"/>
                  <a:pt x="13748" y="259781"/>
                  <a:pt x="18783" y="342208"/>
                </a:cubicBezTo>
                <a:cubicBezTo>
                  <a:pt x="27054" y="481506"/>
                  <a:pt x="147531" y="588049"/>
                  <a:pt x="286349" y="579410"/>
                </a:cubicBezTo>
                <a:cubicBezTo>
                  <a:pt x="346407" y="575451"/>
                  <a:pt x="402869" y="550615"/>
                  <a:pt x="446385" y="509222"/>
                </a:cubicBezTo>
                <a:lnTo>
                  <a:pt x="433438" y="496624"/>
                </a:lnTo>
                <a:lnTo>
                  <a:pt x="485585" y="481866"/>
                </a:lnTo>
                <a:lnTo>
                  <a:pt x="472278" y="534417"/>
                </a:lnTo>
                <a:lnTo>
                  <a:pt x="458972" y="521820"/>
                </a:lnTo>
                <a:cubicBezTo>
                  <a:pt x="412939" y="566452"/>
                  <a:pt x="352161" y="593448"/>
                  <a:pt x="287428" y="597407"/>
                </a:cubicBezTo>
                <a:cubicBezTo>
                  <a:pt x="282033" y="597767"/>
                  <a:pt x="276279" y="598127"/>
                  <a:pt x="270885" y="598127"/>
                </a:cubicBezTo>
                <a:cubicBezTo>
                  <a:pt x="129190" y="598127"/>
                  <a:pt x="9432" y="486905"/>
                  <a:pt x="442" y="343288"/>
                </a:cubicBezTo>
                <a:cubicBezTo>
                  <a:pt x="-4593" y="254742"/>
                  <a:pt x="33528" y="169076"/>
                  <a:pt x="103296" y="114365"/>
                </a:cubicBezTo>
                <a:close/>
                <a:moveTo>
                  <a:pt x="175933" y="71256"/>
                </a:moveTo>
                <a:lnTo>
                  <a:pt x="136978" y="354478"/>
                </a:lnTo>
                <a:lnTo>
                  <a:pt x="286308" y="276745"/>
                </a:lnTo>
                <a:cubicBezTo>
                  <a:pt x="287750" y="276025"/>
                  <a:pt x="289193" y="275665"/>
                  <a:pt x="290636" y="275665"/>
                </a:cubicBezTo>
                <a:cubicBezTo>
                  <a:pt x="292079" y="275665"/>
                  <a:pt x="293522" y="276025"/>
                  <a:pt x="294604" y="276745"/>
                </a:cubicBezTo>
                <a:cubicBezTo>
                  <a:pt x="297489" y="278184"/>
                  <a:pt x="298932" y="280703"/>
                  <a:pt x="299293" y="283223"/>
                </a:cubicBezTo>
                <a:lnTo>
                  <a:pt x="327427" y="465320"/>
                </a:lnTo>
                <a:lnTo>
                  <a:pt x="367826" y="183537"/>
                </a:lnTo>
                <a:lnTo>
                  <a:pt x="218496" y="261270"/>
                </a:lnTo>
                <a:cubicBezTo>
                  <a:pt x="215610" y="262710"/>
                  <a:pt x="212725" y="262710"/>
                  <a:pt x="210200" y="261270"/>
                </a:cubicBezTo>
                <a:cubicBezTo>
                  <a:pt x="207675" y="260191"/>
                  <a:pt x="205511" y="257671"/>
                  <a:pt x="205150" y="254433"/>
                </a:cubicBezTo>
                <a:close/>
                <a:moveTo>
                  <a:pt x="255696" y="57121"/>
                </a:moveTo>
                <a:cubicBezTo>
                  <a:pt x="379493" y="49212"/>
                  <a:pt x="489255" y="126502"/>
                  <a:pt x="528122" y="238663"/>
                </a:cubicBezTo>
                <a:cubicBezTo>
                  <a:pt x="543956" y="239741"/>
                  <a:pt x="558351" y="246931"/>
                  <a:pt x="569147" y="258434"/>
                </a:cubicBezTo>
                <a:cubicBezTo>
                  <a:pt x="581023" y="271016"/>
                  <a:pt x="587141" y="287193"/>
                  <a:pt x="586421" y="304449"/>
                </a:cubicBezTo>
                <a:lnTo>
                  <a:pt x="584622" y="358732"/>
                </a:lnTo>
                <a:lnTo>
                  <a:pt x="589300" y="359091"/>
                </a:lnTo>
                <a:cubicBezTo>
                  <a:pt x="594339" y="359451"/>
                  <a:pt x="598297" y="363405"/>
                  <a:pt x="598297" y="368438"/>
                </a:cubicBezTo>
                <a:cubicBezTo>
                  <a:pt x="597937" y="373471"/>
                  <a:pt x="593979" y="377425"/>
                  <a:pt x="589300" y="377425"/>
                </a:cubicBezTo>
                <a:cubicBezTo>
                  <a:pt x="588941" y="377425"/>
                  <a:pt x="588941" y="377425"/>
                  <a:pt x="588581" y="377425"/>
                </a:cubicBezTo>
                <a:lnTo>
                  <a:pt x="559071" y="376347"/>
                </a:lnTo>
                <a:lnTo>
                  <a:pt x="556912" y="437100"/>
                </a:lnTo>
                <a:cubicBezTo>
                  <a:pt x="556552" y="442133"/>
                  <a:pt x="552593" y="445728"/>
                  <a:pt x="547555" y="445728"/>
                </a:cubicBezTo>
                <a:cubicBezTo>
                  <a:pt x="542517" y="445728"/>
                  <a:pt x="538558" y="441414"/>
                  <a:pt x="538558" y="436381"/>
                </a:cubicBezTo>
                <a:lnTo>
                  <a:pt x="541077" y="375628"/>
                </a:lnTo>
                <a:lnTo>
                  <a:pt x="515526" y="374549"/>
                </a:lnTo>
                <a:lnTo>
                  <a:pt x="514086" y="374549"/>
                </a:lnTo>
                <a:lnTo>
                  <a:pt x="489975" y="373830"/>
                </a:lnTo>
                <a:lnTo>
                  <a:pt x="487816" y="434584"/>
                </a:lnTo>
                <a:cubicBezTo>
                  <a:pt x="487816" y="439616"/>
                  <a:pt x="483497" y="443930"/>
                  <a:pt x="478459" y="443211"/>
                </a:cubicBezTo>
                <a:cubicBezTo>
                  <a:pt x="473421" y="443211"/>
                  <a:pt x="469462" y="439257"/>
                  <a:pt x="469822" y="433865"/>
                </a:cubicBezTo>
                <a:lnTo>
                  <a:pt x="471981" y="373111"/>
                </a:lnTo>
                <a:lnTo>
                  <a:pt x="456146" y="372752"/>
                </a:lnTo>
                <a:lnTo>
                  <a:pt x="442111" y="372033"/>
                </a:lnTo>
                <a:cubicBezTo>
                  <a:pt x="437073" y="371673"/>
                  <a:pt x="433114" y="367719"/>
                  <a:pt x="433474" y="362686"/>
                </a:cubicBezTo>
                <a:cubicBezTo>
                  <a:pt x="433474" y="357653"/>
                  <a:pt x="437793" y="353339"/>
                  <a:pt x="442831" y="353699"/>
                </a:cubicBezTo>
                <a:lnTo>
                  <a:pt x="447869" y="354058"/>
                </a:lnTo>
                <a:lnTo>
                  <a:pt x="449669" y="299416"/>
                </a:lnTo>
                <a:cubicBezTo>
                  <a:pt x="450748" y="266703"/>
                  <a:pt x="476659" y="240460"/>
                  <a:pt x="508688" y="237944"/>
                </a:cubicBezTo>
                <a:cubicBezTo>
                  <a:pt x="470182" y="137287"/>
                  <a:pt x="370136" y="68265"/>
                  <a:pt x="256776" y="75095"/>
                </a:cubicBezTo>
                <a:cubicBezTo>
                  <a:pt x="252097" y="75455"/>
                  <a:pt x="247059" y="75814"/>
                  <a:pt x="242381" y="76174"/>
                </a:cubicBezTo>
                <a:cubicBezTo>
                  <a:pt x="237342" y="76893"/>
                  <a:pt x="232664" y="73298"/>
                  <a:pt x="232304" y="68625"/>
                </a:cubicBezTo>
                <a:cubicBezTo>
                  <a:pt x="231944" y="63592"/>
                  <a:pt x="235183" y="58918"/>
                  <a:pt x="240221" y="58199"/>
                </a:cubicBezTo>
                <a:cubicBezTo>
                  <a:pt x="245260" y="57840"/>
                  <a:pt x="250658" y="57480"/>
                  <a:pt x="255696" y="57121"/>
                </a:cubicBezTo>
                <a:close/>
                <a:moveTo>
                  <a:pt x="174851" y="0"/>
                </a:moveTo>
                <a:lnTo>
                  <a:pt x="175212" y="0"/>
                </a:lnTo>
                <a:cubicBezTo>
                  <a:pt x="179540" y="0"/>
                  <a:pt x="183508" y="3599"/>
                  <a:pt x="184229" y="7918"/>
                </a:cubicBezTo>
                <a:lnTo>
                  <a:pt x="221382" y="239318"/>
                </a:lnTo>
                <a:lnTo>
                  <a:pt x="375040" y="159425"/>
                </a:lnTo>
                <a:cubicBezTo>
                  <a:pt x="377925" y="157626"/>
                  <a:pt x="381532" y="157986"/>
                  <a:pt x="384779" y="159785"/>
                </a:cubicBezTo>
                <a:cubicBezTo>
                  <a:pt x="387304" y="161944"/>
                  <a:pt x="388746" y="165543"/>
                  <a:pt x="388386" y="168422"/>
                </a:cubicBezTo>
                <a:lnTo>
                  <a:pt x="336806" y="528298"/>
                </a:lnTo>
                <a:cubicBezTo>
                  <a:pt x="336084" y="532617"/>
                  <a:pt x="332117" y="536215"/>
                  <a:pt x="327788" y="536215"/>
                </a:cubicBezTo>
                <a:cubicBezTo>
                  <a:pt x="323099" y="536215"/>
                  <a:pt x="319492" y="532617"/>
                  <a:pt x="318771" y="528298"/>
                </a:cubicBezTo>
                <a:lnTo>
                  <a:pt x="283422" y="298697"/>
                </a:lnTo>
                <a:lnTo>
                  <a:pt x="129764" y="378590"/>
                </a:lnTo>
                <a:cubicBezTo>
                  <a:pt x="126517" y="380029"/>
                  <a:pt x="122910" y="380029"/>
                  <a:pt x="120386" y="378230"/>
                </a:cubicBezTo>
                <a:cubicBezTo>
                  <a:pt x="117500" y="376071"/>
                  <a:pt x="116057" y="372832"/>
                  <a:pt x="116418" y="369233"/>
                </a:cubicBezTo>
                <a:lnTo>
                  <a:pt x="166194" y="7918"/>
                </a:lnTo>
                <a:cubicBezTo>
                  <a:pt x="166555" y="3599"/>
                  <a:pt x="170523" y="360"/>
                  <a:pt x="174851"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38" name="Freeform 37">
            <a:extLst>
              <a:ext uri="{FF2B5EF4-FFF2-40B4-BE49-F238E27FC236}">
                <a16:creationId xmlns:a16="http://schemas.microsoft.com/office/drawing/2014/main" id="{5913F96E-E0C8-8B47-BBA3-084694428384}"/>
              </a:ext>
            </a:extLst>
          </p:cNvPr>
          <p:cNvSpPr>
            <a:spLocks noChangeArrowheads="1"/>
          </p:cNvSpPr>
          <p:nvPr/>
        </p:nvSpPr>
        <p:spPr bwMode="auto">
          <a:xfrm>
            <a:off x="7997457" y="10865820"/>
            <a:ext cx="854799" cy="1088101"/>
          </a:xfrm>
          <a:custGeom>
            <a:avLst/>
            <a:gdLst>
              <a:gd name="connsiteX0" fmla="*/ 336695 w 471129"/>
              <a:gd name="connsiteY0" fmla="*/ 458506 h 599715"/>
              <a:gd name="connsiteX1" fmla="*/ 349323 w 471129"/>
              <a:gd name="connsiteY1" fmla="*/ 461039 h 599715"/>
              <a:gd name="connsiteX2" fmla="*/ 359786 w 471129"/>
              <a:gd name="connsiteY2" fmla="*/ 476957 h 599715"/>
              <a:gd name="connsiteX3" fmla="*/ 361951 w 471129"/>
              <a:gd name="connsiteY3" fmla="*/ 520732 h 599715"/>
              <a:gd name="connsiteX4" fmla="*/ 324428 w 471129"/>
              <a:gd name="connsiteY4" fmla="*/ 543525 h 599715"/>
              <a:gd name="connsiteX5" fmla="*/ 273917 w 471129"/>
              <a:gd name="connsiteY5" fmla="*/ 543525 h 599715"/>
              <a:gd name="connsiteX6" fmla="*/ 273917 w 471129"/>
              <a:gd name="connsiteY6" fmla="*/ 561613 h 599715"/>
              <a:gd name="connsiteX7" fmla="*/ 227013 w 471129"/>
              <a:gd name="connsiteY7" fmla="*/ 534480 h 599715"/>
              <a:gd name="connsiteX8" fmla="*/ 273917 w 471129"/>
              <a:gd name="connsiteY8" fmla="*/ 506985 h 599715"/>
              <a:gd name="connsiteX9" fmla="*/ 273917 w 471129"/>
              <a:gd name="connsiteY9" fmla="*/ 525074 h 599715"/>
              <a:gd name="connsiteX10" fmla="*/ 324428 w 471129"/>
              <a:gd name="connsiteY10" fmla="*/ 525074 h 599715"/>
              <a:gd name="connsiteX11" fmla="*/ 346076 w 471129"/>
              <a:gd name="connsiteY11" fmla="*/ 512050 h 599715"/>
              <a:gd name="connsiteX12" fmla="*/ 344633 w 471129"/>
              <a:gd name="connsiteY12" fmla="*/ 487087 h 599715"/>
              <a:gd name="connsiteX13" fmla="*/ 334169 w 471129"/>
              <a:gd name="connsiteY13" fmla="*/ 471169 h 599715"/>
              <a:gd name="connsiteX14" fmla="*/ 336695 w 471129"/>
              <a:gd name="connsiteY14" fmla="*/ 458506 h 599715"/>
              <a:gd name="connsiteX15" fmla="*/ 159310 w 471129"/>
              <a:gd name="connsiteY15" fmla="*/ 423862 h 599715"/>
              <a:gd name="connsiteX16" fmla="*/ 155712 w 471129"/>
              <a:gd name="connsiteY16" fmla="*/ 478408 h 599715"/>
              <a:gd name="connsiteX17" fmla="*/ 140602 w 471129"/>
              <a:gd name="connsiteY17" fmla="*/ 468293 h 599715"/>
              <a:gd name="connsiteX18" fmla="*/ 128011 w 471129"/>
              <a:gd name="connsiteY18" fmla="*/ 487800 h 599715"/>
              <a:gd name="connsiteX19" fmla="*/ 126572 w 471129"/>
              <a:gd name="connsiteY19" fmla="*/ 512724 h 599715"/>
              <a:gd name="connsiteX20" fmla="*/ 148157 w 471129"/>
              <a:gd name="connsiteY20" fmla="*/ 525728 h 599715"/>
              <a:gd name="connsiteX21" fmla="*/ 193486 w 471129"/>
              <a:gd name="connsiteY21" fmla="*/ 525728 h 599715"/>
              <a:gd name="connsiteX22" fmla="*/ 202840 w 471129"/>
              <a:gd name="connsiteY22" fmla="*/ 535120 h 599715"/>
              <a:gd name="connsiteX23" fmla="*/ 193486 w 471129"/>
              <a:gd name="connsiteY23" fmla="*/ 544151 h 599715"/>
              <a:gd name="connsiteX24" fmla="*/ 148157 w 471129"/>
              <a:gd name="connsiteY24" fmla="*/ 544151 h 599715"/>
              <a:gd name="connsiteX25" fmla="*/ 110743 w 471129"/>
              <a:gd name="connsiteY25" fmla="*/ 521394 h 599715"/>
              <a:gd name="connsiteX26" fmla="*/ 112901 w 471129"/>
              <a:gd name="connsiteY26" fmla="*/ 477685 h 599715"/>
              <a:gd name="connsiteX27" fmla="*/ 125493 w 471129"/>
              <a:gd name="connsiteY27" fmla="*/ 458540 h 599715"/>
              <a:gd name="connsiteX28" fmla="*/ 110383 w 471129"/>
              <a:gd name="connsiteY28" fmla="*/ 448064 h 599715"/>
              <a:gd name="connsiteX29" fmla="*/ 236475 w 471129"/>
              <a:gd name="connsiteY29" fmla="*/ 325437 h 599715"/>
              <a:gd name="connsiteX30" fmla="*/ 271293 w 471129"/>
              <a:gd name="connsiteY30" fmla="*/ 344645 h 599715"/>
              <a:gd name="connsiteX31" fmla="*/ 303239 w 471129"/>
              <a:gd name="connsiteY31" fmla="*/ 393210 h 599715"/>
              <a:gd name="connsiteX32" fmla="*/ 318315 w 471129"/>
              <a:gd name="connsiteY32" fmla="*/ 383062 h 599715"/>
              <a:gd name="connsiteX33" fmla="*/ 321904 w 471129"/>
              <a:gd name="connsiteY33" fmla="*/ 437787 h 599715"/>
              <a:gd name="connsiteX34" fmla="*/ 273447 w 471129"/>
              <a:gd name="connsiteY34" fmla="*/ 413505 h 599715"/>
              <a:gd name="connsiteX35" fmla="*/ 288522 w 471129"/>
              <a:gd name="connsiteY35" fmla="*/ 403357 h 599715"/>
              <a:gd name="connsiteX36" fmla="*/ 256217 w 471129"/>
              <a:gd name="connsiteY36" fmla="*/ 354793 h 599715"/>
              <a:gd name="connsiteX37" fmla="*/ 236475 w 471129"/>
              <a:gd name="connsiteY37" fmla="*/ 343920 h 599715"/>
              <a:gd name="connsiteX38" fmla="*/ 216374 w 471129"/>
              <a:gd name="connsiteY38" fmla="*/ 354793 h 599715"/>
              <a:gd name="connsiteX39" fmla="*/ 186222 w 471129"/>
              <a:gd name="connsiteY39" fmla="*/ 399008 h 599715"/>
              <a:gd name="connsiteX40" fmla="*/ 173659 w 471129"/>
              <a:gd name="connsiteY40" fmla="*/ 401545 h 599715"/>
              <a:gd name="connsiteX41" fmla="*/ 171146 w 471129"/>
              <a:gd name="connsiteY41" fmla="*/ 388860 h 599715"/>
              <a:gd name="connsiteX42" fmla="*/ 200939 w 471129"/>
              <a:gd name="connsiteY42" fmla="*/ 344645 h 599715"/>
              <a:gd name="connsiteX43" fmla="*/ 236475 w 471129"/>
              <a:gd name="connsiteY43" fmla="*/ 325437 h 599715"/>
              <a:gd name="connsiteX44" fmla="*/ 19420 w 471129"/>
              <a:gd name="connsiteY44" fmla="*/ 252492 h 599715"/>
              <a:gd name="connsiteX45" fmla="*/ 44595 w 471129"/>
              <a:gd name="connsiteY45" fmla="*/ 531279 h 599715"/>
              <a:gd name="connsiteX46" fmla="*/ 426174 w 471129"/>
              <a:gd name="connsiteY46" fmla="*/ 531279 h 599715"/>
              <a:gd name="connsiteX47" fmla="*/ 451708 w 471129"/>
              <a:gd name="connsiteY47" fmla="*/ 252492 h 599715"/>
              <a:gd name="connsiteX48" fmla="*/ 19420 w 471129"/>
              <a:gd name="connsiteY48" fmla="*/ 252492 h 599715"/>
              <a:gd name="connsiteX49" fmla="*/ 236312 w 471129"/>
              <a:gd name="connsiteY49" fmla="*/ 76823 h 599715"/>
              <a:gd name="connsiteX50" fmla="*/ 143868 w 471129"/>
              <a:gd name="connsiteY50" fmla="*/ 101185 h 599715"/>
              <a:gd name="connsiteX51" fmla="*/ 143507 w 471129"/>
              <a:gd name="connsiteY51" fmla="*/ 222094 h 599715"/>
              <a:gd name="connsiteX52" fmla="*/ 328847 w 471129"/>
              <a:gd name="connsiteY52" fmla="*/ 222094 h 599715"/>
              <a:gd name="connsiteX53" fmla="*/ 328486 w 471129"/>
              <a:gd name="connsiteY53" fmla="*/ 101185 h 599715"/>
              <a:gd name="connsiteX54" fmla="*/ 236312 w 471129"/>
              <a:gd name="connsiteY54" fmla="*/ 76823 h 599715"/>
              <a:gd name="connsiteX55" fmla="*/ 236402 w 471129"/>
              <a:gd name="connsiteY55" fmla="*/ 58776 h 599715"/>
              <a:gd name="connsiteX56" fmla="*/ 341467 w 471129"/>
              <a:gd name="connsiteY56" fmla="*/ 87470 h 599715"/>
              <a:gd name="connsiteX57" fmla="*/ 344713 w 471129"/>
              <a:gd name="connsiteY57" fmla="*/ 92162 h 599715"/>
              <a:gd name="connsiteX58" fmla="*/ 344713 w 471129"/>
              <a:gd name="connsiteY58" fmla="*/ 232561 h 599715"/>
              <a:gd name="connsiteX59" fmla="*/ 339304 w 471129"/>
              <a:gd name="connsiteY59" fmla="*/ 237975 h 599715"/>
              <a:gd name="connsiteX60" fmla="*/ 236538 w 471129"/>
              <a:gd name="connsiteY60" fmla="*/ 252051 h 599715"/>
              <a:gd name="connsiteX61" fmla="*/ 133771 w 471129"/>
              <a:gd name="connsiteY61" fmla="*/ 237975 h 599715"/>
              <a:gd name="connsiteX62" fmla="*/ 128002 w 471129"/>
              <a:gd name="connsiteY62" fmla="*/ 232561 h 599715"/>
              <a:gd name="connsiteX63" fmla="*/ 128002 w 471129"/>
              <a:gd name="connsiteY63" fmla="*/ 92162 h 599715"/>
              <a:gd name="connsiteX64" fmla="*/ 131608 w 471129"/>
              <a:gd name="connsiteY64" fmla="*/ 87470 h 599715"/>
              <a:gd name="connsiteX65" fmla="*/ 236402 w 471129"/>
              <a:gd name="connsiteY65" fmla="*/ 58776 h 599715"/>
              <a:gd name="connsiteX66" fmla="*/ 235564 w 471129"/>
              <a:gd name="connsiteY66" fmla="*/ 18369 h 599715"/>
              <a:gd name="connsiteX67" fmla="*/ 18341 w 471129"/>
              <a:gd name="connsiteY67" fmla="*/ 230881 h 599715"/>
              <a:gd name="connsiteX68" fmla="*/ 452787 w 471129"/>
              <a:gd name="connsiteY68" fmla="*/ 230881 h 599715"/>
              <a:gd name="connsiteX69" fmla="*/ 235564 w 471129"/>
              <a:gd name="connsiteY69" fmla="*/ 18369 h 599715"/>
              <a:gd name="connsiteX70" fmla="*/ 235564 w 471129"/>
              <a:gd name="connsiteY70" fmla="*/ 0 h 599715"/>
              <a:gd name="connsiteX71" fmla="*/ 471129 w 471129"/>
              <a:gd name="connsiteY71" fmla="*/ 236284 h 599715"/>
              <a:gd name="connsiteX72" fmla="*/ 471129 w 471129"/>
              <a:gd name="connsiteY72" fmla="*/ 236644 h 599715"/>
              <a:gd name="connsiteX73" fmla="*/ 471129 w 471129"/>
              <a:gd name="connsiteY73" fmla="*/ 237364 h 599715"/>
              <a:gd name="connsiteX74" fmla="*/ 444156 w 471129"/>
              <a:gd name="connsiteY74" fmla="*/ 537042 h 599715"/>
              <a:gd name="connsiteX75" fmla="*/ 439840 w 471129"/>
              <a:gd name="connsiteY75" fmla="*/ 543886 h 599715"/>
              <a:gd name="connsiteX76" fmla="*/ 235564 w 471129"/>
              <a:gd name="connsiteY76" fmla="*/ 599715 h 599715"/>
              <a:gd name="connsiteX77" fmla="*/ 31288 w 471129"/>
              <a:gd name="connsiteY77" fmla="*/ 543886 h 599715"/>
              <a:gd name="connsiteX78" fmla="*/ 27332 w 471129"/>
              <a:gd name="connsiteY78" fmla="*/ 537042 h 599715"/>
              <a:gd name="connsiteX79" fmla="*/ 0 w 471129"/>
              <a:gd name="connsiteY79" fmla="*/ 237364 h 599715"/>
              <a:gd name="connsiteX80" fmla="*/ 0 w 471129"/>
              <a:gd name="connsiteY80" fmla="*/ 236644 h 599715"/>
              <a:gd name="connsiteX81" fmla="*/ 0 w 471129"/>
              <a:gd name="connsiteY81" fmla="*/ 236284 h 599715"/>
              <a:gd name="connsiteX82" fmla="*/ 235564 w 471129"/>
              <a:gd name="connsiteY82"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71129" h="599715">
                <a:moveTo>
                  <a:pt x="336695" y="458506"/>
                </a:moveTo>
                <a:cubicBezTo>
                  <a:pt x="341025" y="455612"/>
                  <a:pt x="346437" y="457059"/>
                  <a:pt x="349323" y="461039"/>
                </a:cubicBezTo>
                <a:lnTo>
                  <a:pt x="359786" y="476957"/>
                </a:lnTo>
                <a:cubicBezTo>
                  <a:pt x="368806" y="490343"/>
                  <a:pt x="369527" y="506623"/>
                  <a:pt x="361951" y="520732"/>
                </a:cubicBezTo>
                <a:cubicBezTo>
                  <a:pt x="354374" y="534842"/>
                  <a:pt x="340303" y="543525"/>
                  <a:pt x="324428" y="543525"/>
                </a:cubicBezTo>
                <a:lnTo>
                  <a:pt x="273917" y="543525"/>
                </a:lnTo>
                <a:lnTo>
                  <a:pt x="273917" y="561613"/>
                </a:lnTo>
                <a:lnTo>
                  <a:pt x="227013" y="534480"/>
                </a:lnTo>
                <a:lnTo>
                  <a:pt x="273917" y="506985"/>
                </a:lnTo>
                <a:lnTo>
                  <a:pt x="273917" y="525074"/>
                </a:lnTo>
                <a:lnTo>
                  <a:pt x="324428" y="525074"/>
                </a:lnTo>
                <a:cubicBezTo>
                  <a:pt x="333809" y="525074"/>
                  <a:pt x="341746" y="520371"/>
                  <a:pt x="346076" y="512050"/>
                </a:cubicBezTo>
                <a:cubicBezTo>
                  <a:pt x="350405" y="504091"/>
                  <a:pt x="349684" y="494684"/>
                  <a:pt x="344633" y="487087"/>
                </a:cubicBezTo>
                <a:lnTo>
                  <a:pt x="334169" y="471169"/>
                </a:lnTo>
                <a:cubicBezTo>
                  <a:pt x="331644" y="466827"/>
                  <a:pt x="332366" y="461401"/>
                  <a:pt x="336695" y="458506"/>
                </a:cubicBezTo>
                <a:close/>
                <a:moveTo>
                  <a:pt x="159310" y="423862"/>
                </a:moveTo>
                <a:lnTo>
                  <a:pt x="155712" y="478408"/>
                </a:lnTo>
                <a:lnTo>
                  <a:pt x="140602" y="468293"/>
                </a:lnTo>
                <a:lnTo>
                  <a:pt x="128011" y="487800"/>
                </a:lnTo>
                <a:cubicBezTo>
                  <a:pt x="122974" y="495385"/>
                  <a:pt x="122255" y="504777"/>
                  <a:pt x="126572" y="512724"/>
                </a:cubicBezTo>
                <a:cubicBezTo>
                  <a:pt x="131249" y="521032"/>
                  <a:pt x="139163" y="525728"/>
                  <a:pt x="148157" y="525728"/>
                </a:cubicBezTo>
                <a:lnTo>
                  <a:pt x="193486" y="525728"/>
                </a:lnTo>
                <a:cubicBezTo>
                  <a:pt x="198523" y="525728"/>
                  <a:pt x="202840" y="529702"/>
                  <a:pt x="202840" y="535120"/>
                </a:cubicBezTo>
                <a:cubicBezTo>
                  <a:pt x="202840" y="540178"/>
                  <a:pt x="198523" y="544151"/>
                  <a:pt x="193486" y="544151"/>
                </a:cubicBezTo>
                <a:lnTo>
                  <a:pt x="148157" y="544151"/>
                </a:lnTo>
                <a:cubicBezTo>
                  <a:pt x="132328" y="544151"/>
                  <a:pt x="118297" y="535482"/>
                  <a:pt x="110743" y="521394"/>
                </a:cubicBezTo>
                <a:cubicBezTo>
                  <a:pt x="103188" y="507306"/>
                  <a:pt x="103907" y="491051"/>
                  <a:pt x="112901" y="477685"/>
                </a:cubicBezTo>
                <a:lnTo>
                  <a:pt x="125493" y="458540"/>
                </a:lnTo>
                <a:lnTo>
                  <a:pt x="110383" y="448064"/>
                </a:lnTo>
                <a:close/>
                <a:moveTo>
                  <a:pt x="236475" y="325437"/>
                </a:moveTo>
                <a:cubicBezTo>
                  <a:pt x="250474" y="325437"/>
                  <a:pt x="263396" y="332685"/>
                  <a:pt x="271293" y="344645"/>
                </a:cubicBezTo>
                <a:lnTo>
                  <a:pt x="303239" y="393210"/>
                </a:lnTo>
                <a:lnTo>
                  <a:pt x="318315" y="383062"/>
                </a:lnTo>
                <a:lnTo>
                  <a:pt x="321904" y="437787"/>
                </a:lnTo>
                <a:lnTo>
                  <a:pt x="273447" y="413505"/>
                </a:lnTo>
                <a:lnTo>
                  <a:pt x="288522" y="403357"/>
                </a:lnTo>
                <a:lnTo>
                  <a:pt x="256217" y="354793"/>
                </a:lnTo>
                <a:cubicBezTo>
                  <a:pt x="251910" y="347907"/>
                  <a:pt x="244731" y="343920"/>
                  <a:pt x="236475" y="343920"/>
                </a:cubicBezTo>
                <a:cubicBezTo>
                  <a:pt x="228219" y="343920"/>
                  <a:pt x="220681" y="347907"/>
                  <a:pt x="216374" y="354793"/>
                </a:cubicBezTo>
                <a:lnTo>
                  <a:pt x="186222" y="399008"/>
                </a:lnTo>
                <a:cubicBezTo>
                  <a:pt x="183350" y="403357"/>
                  <a:pt x="177607" y="404445"/>
                  <a:pt x="173659" y="401545"/>
                </a:cubicBezTo>
                <a:cubicBezTo>
                  <a:pt x="169352" y="398646"/>
                  <a:pt x="168275" y="393210"/>
                  <a:pt x="171146" y="388860"/>
                </a:cubicBezTo>
                <a:lnTo>
                  <a:pt x="200939" y="344645"/>
                </a:lnTo>
                <a:cubicBezTo>
                  <a:pt x="209195" y="332685"/>
                  <a:pt x="222117" y="325437"/>
                  <a:pt x="236475" y="325437"/>
                </a:cubicBezTo>
                <a:close/>
                <a:moveTo>
                  <a:pt x="19420" y="252492"/>
                </a:moveTo>
                <a:lnTo>
                  <a:pt x="44595" y="531279"/>
                </a:lnTo>
                <a:cubicBezTo>
                  <a:pt x="151049" y="598634"/>
                  <a:pt x="320080" y="598634"/>
                  <a:pt x="426174" y="531279"/>
                </a:cubicBezTo>
                <a:lnTo>
                  <a:pt x="451708" y="252492"/>
                </a:lnTo>
                <a:cubicBezTo>
                  <a:pt x="328352" y="315525"/>
                  <a:pt x="142777" y="315525"/>
                  <a:pt x="19420" y="252492"/>
                </a:cubicBezTo>
                <a:close/>
                <a:moveTo>
                  <a:pt x="236312" y="76823"/>
                </a:moveTo>
                <a:cubicBezTo>
                  <a:pt x="203093" y="76823"/>
                  <a:pt x="169830" y="84943"/>
                  <a:pt x="143868" y="101185"/>
                </a:cubicBezTo>
                <a:cubicBezTo>
                  <a:pt x="133411" y="135112"/>
                  <a:pt x="133411" y="187446"/>
                  <a:pt x="143507" y="222094"/>
                </a:cubicBezTo>
                <a:cubicBezTo>
                  <a:pt x="196152" y="237975"/>
                  <a:pt x="276562" y="237975"/>
                  <a:pt x="328847" y="222094"/>
                </a:cubicBezTo>
                <a:cubicBezTo>
                  <a:pt x="339664" y="187446"/>
                  <a:pt x="339304" y="135112"/>
                  <a:pt x="328486" y="101185"/>
                </a:cubicBezTo>
                <a:cubicBezTo>
                  <a:pt x="302705" y="84943"/>
                  <a:pt x="269531" y="76823"/>
                  <a:pt x="236312" y="76823"/>
                </a:cubicBezTo>
                <a:close/>
                <a:moveTo>
                  <a:pt x="236402" y="58776"/>
                </a:moveTo>
                <a:cubicBezTo>
                  <a:pt x="274399" y="58776"/>
                  <a:pt x="312440" y="68341"/>
                  <a:pt x="341467" y="87470"/>
                </a:cubicBezTo>
                <a:cubicBezTo>
                  <a:pt x="342910" y="88552"/>
                  <a:pt x="344352" y="90357"/>
                  <a:pt x="344713" y="92162"/>
                </a:cubicBezTo>
                <a:cubicBezTo>
                  <a:pt x="358415" y="131141"/>
                  <a:pt x="358415" y="192859"/>
                  <a:pt x="344713" y="232561"/>
                </a:cubicBezTo>
                <a:cubicBezTo>
                  <a:pt x="343631" y="235087"/>
                  <a:pt x="341828" y="237253"/>
                  <a:pt x="339304" y="237975"/>
                </a:cubicBezTo>
                <a:cubicBezTo>
                  <a:pt x="310818" y="247359"/>
                  <a:pt x="273678" y="252051"/>
                  <a:pt x="236538" y="252051"/>
                </a:cubicBezTo>
                <a:cubicBezTo>
                  <a:pt x="199397" y="252051"/>
                  <a:pt x="161897" y="247359"/>
                  <a:pt x="133771" y="237975"/>
                </a:cubicBezTo>
                <a:cubicBezTo>
                  <a:pt x="130887" y="237253"/>
                  <a:pt x="128723" y="235087"/>
                  <a:pt x="128002" y="232561"/>
                </a:cubicBezTo>
                <a:cubicBezTo>
                  <a:pt x="114300" y="192859"/>
                  <a:pt x="114300" y="131141"/>
                  <a:pt x="128002" y="92162"/>
                </a:cubicBezTo>
                <a:cubicBezTo>
                  <a:pt x="128723" y="90357"/>
                  <a:pt x="129805" y="88552"/>
                  <a:pt x="131608" y="87470"/>
                </a:cubicBezTo>
                <a:cubicBezTo>
                  <a:pt x="160454" y="68341"/>
                  <a:pt x="198406" y="58776"/>
                  <a:pt x="236402" y="58776"/>
                </a:cubicBezTo>
                <a:close/>
                <a:moveTo>
                  <a:pt x="235564" y="18369"/>
                </a:moveTo>
                <a:cubicBezTo>
                  <a:pt x="117242" y="18369"/>
                  <a:pt x="21219" y="113099"/>
                  <a:pt x="18341" y="230881"/>
                </a:cubicBezTo>
                <a:cubicBezTo>
                  <a:pt x="139540" y="298597"/>
                  <a:pt x="331588" y="298597"/>
                  <a:pt x="452787" y="230881"/>
                </a:cubicBezTo>
                <a:cubicBezTo>
                  <a:pt x="449910" y="113099"/>
                  <a:pt x="353526" y="18369"/>
                  <a:pt x="235564" y="18369"/>
                </a:cubicBezTo>
                <a:close/>
                <a:moveTo>
                  <a:pt x="235564" y="0"/>
                </a:moveTo>
                <a:cubicBezTo>
                  <a:pt x="365394" y="0"/>
                  <a:pt x="471129" y="105895"/>
                  <a:pt x="471129" y="236284"/>
                </a:cubicBezTo>
                <a:lnTo>
                  <a:pt x="471129" y="236644"/>
                </a:lnTo>
                <a:cubicBezTo>
                  <a:pt x="471129" y="237004"/>
                  <a:pt x="471129" y="237004"/>
                  <a:pt x="471129" y="237364"/>
                </a:cubicBezTo>
                <a:lnTo>
                  <a:pt x="444156" y="537042"/>
                </a:lnTo>
                <a:cubicBezTo>
                  <a:pt x="443796" y="539924"/>
                  <a:pt x="441998" y="542445"/>
                  <a:pt x="439840" y="543886"/>
                </a:cubicBezTo>
                <a:cubicBezTo>
                  <a:pt x="383736" y="580985"/>
                  <a:pt x="309650" y="599715"/>
                  <a:pt x="235564" y="599715"/>
                </a:cubicBezTo>
                <a:cubicBezTo>
                  <a:pt x="161478" y="599715"/>
                  <a:pt x="87752" y="580985"/>
                  <a:pt x="31288" y="543886"/>
                </a:cubicBezTo>
                <a:cubicBezTo>
                  <a:pt x="29131" y="542445"/>
                  <a:pt x="27332" y="539924"/>
                  <a:pt x="27332" y="537042"/>
                </a:cubicBezTo>
                <a:lnTo>
                  <a:pt x="0" y="237364"/>
                </a:lnTo>
                <a:cubicBezTo>
                  <a:pt x="0" y="237004"/>
                  <a:pt x="0" y="237004"/>
                  <a:pt x="0" y="236644"/>
                </a:cubicBezTo>
                <a:lnTo>
                  <a:pt x="0" y="236284"/>
                </a:lnTo>
                <a:cubicBezTo>
                  <a:pt x="0" y="105895"/>
                  <a:pt x="105734" y="0"/>
                  <a:pt x="235564"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4376D394-8D9E-A045-94FA-EFAB2913CD4E}"/>
              </a:ext>
            </a:extLst>
          </p:cNvPr>
          <p:cNvSpPr txBox="1"/>
          <p:nvPr/>
        </p:nvSpPr>
        <p:spPr>
          <a:xfrm>
            <a:off x="10744912" y="2540819"/>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1" name="TextBox 40">
            <a:extLst>
              <a:ext uri="{FF2B5EF4-FFF2-40B4-BE49-F238E27FC236}">
                <a16:creationId xmlns:a16="http://schemas.microsoft.com/office/drawing/2014/main" id="{FC895398-7DD1-604A-B1BC-870FF81AA5D1}"/>
              </a:ext>
            </a:extLst>
          </p:cNvPr>
          <p:cNvSpPr txBox="1"/>
          <p:nvPr/>
        </p:nvSpPr>
        <p:spPr>
          <a:xfrm>
            <a:off x="10744912" y="4910365"/>
            <a:ext cx="1027845"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75%</a:t>
            </a:r>
          </a:p>
        </p:txBody>
      </p:sp>
      <p:sp>
        <p:nvSpPr>
          <p:cNvPr id="42" name="TextBox 41">
            <a:extLst>
              <a:ext uri="{FF2B5EF4-FFF2-40B4-BE49-F238E27FC236}">
                <a16:creationId xmlns:a16="http://schemas.microsoft.com/office/drawing/2014/main" id="{DD97CB9D-4718-DA40-8FF1-C68A55951D16}"/>
              </a:ext>
            </a:extLst>
          </p:cNvPr>
          <p:cNvSpPr txBox="1"/>
          <p:nvPr/>
        </p:nvSpPr>
        <p:spPr>
          <a:xfrm>
            <a:off x="12834385" y="604315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3" name="Subtitle 2">
            <a:extLst>
              <a:ext uri="{FF2B5EF4-FFF2-40B4-BE49-F238E27FC236}">
                <a16:creationId xmlns:a16="http://schemas.microsoft.com/office/drawing/2014/main" id="{8082170F-7992-EE4E-87C9-7D76C61C1A0C}"/>
              </a:ext>
            </a:extLst>
          </p:cNvPr>
          <p:cNvSpPr txBox="1">
            <a:spLocks/>
          </p:cNvSpPr>
          <p:nvPr/>
        </p:nvSpPr>
        <p:spPr>
          <a:xfrm>
            <a:off x="12834385" y="6649583"/>
            <a:ext cx="7770747"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44" name="TextBox 43">
            <a:extLst>
              <a:ext uri="{FF2B5EF4-FFF2-40B4-BE49-F238E27FC236}">
                <a16:creationId xmlns:a16="http://schemas.microsoft.com/office/drawing/2014/main" id="{34A7D70A-EF7A-AD44-BBFE-2902E959E7A4}"/>
              </a:ext>
            </a:extLst>
          </p:cNvPr>
          <p:cNvSpPr txBox="1"/>
          <p:nvPr/>
        </p:nvSpPr>
        <p:spPr>
          <a:xfrm>
            <a:off x="12834385" y="8412700"/>
            <a:ext cx="107593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50%</a:t>
            </a:r>
          </a:p>
        </p:txBody>
      </p:sp>
      <p:sp>
        <p:nvSpPr>
          <p:cNvPr id="45" name="TextBox 44">
            <a:extLst>
              <a:ext uri="{FF2B5EF4-FFF2-40B4-BE49-F238E27FC236}">
                <a16:creationId xmlns:a16="http://schemas.microsoft.com/office/drawing/2014/main" id="{90C84248-2817-D24A-91DF-5685800E8990}"/>
              </a:ext>
            </a:extLst>
          </p:cNvPr>
          <p:cNvSpPr txBox="1"/>
          <p:nvPr/>
        </p:nvSpPr>
        <p:spPr>
          <a:xfrm>
            <a:off x="10598534" y="999649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47" name="TextBox 46">
            <a:extLst>
              <a:ext uri="{FF2B5EF4-FFF2-40B4-BE49-F238E27FC236}">
                <a16:creationId xmlns:a16="http://schemas.microsoft.com/office/drawing/2014/main" id="{3BC99F66-AAFB-7746-A7D9-D6CC83CFD174}"/>
              </a:ext>
            </a:extLst>
          </p:cNvPr>
          <p:cNvSpPr txBox="1"/>
          <p:nvPr/>
        </p:nvSpPr>
        <p:spPr>
          <a:xfrm>
            <a:off x="10598534" y="12366036"/>
            <a:ext cx="1056700"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35%</a:t>
            </a:r>
          </a:p>
        </p:txBody>
      </p:sp>
      <p:sp>
        <p:nvSpPr>
          <p:cNvPr id="49" name="Subtitle 2">
            <a:extLst>
              <a:ext uri="{FF2B5EF4-FFF2-40B4-BE49-F238E27FC236}">
                <a16:creationId xmlns:a16="http://schemas.microsoft.com/office/drawing/2014/main" id="{B164B153-FF8C-4741-8643-15DA9618800B}"/>
              </a:ext>
            </a:extLst>
          </p:cNvPr>
          <p:cNvSpPr txBox="1">
            <a:spLocks/>
          </p:cNvSpPr>
          <p:nvPr/>
        </p:nvSpPr>
        <p:spPr>
          <a:xfrm>
            <a:off x="10744912" y="3142401"/>
            <a:ext cx="7770747"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50" name="Subtitle 2">
            <a:extLst>
              <a:ext uri="{FF2B5EF4-FFF2-40B4-BE49-F238E27FC236}">
                <a16:creationId xmlns:a16="http://schemas.microsoft.com/office/drawing/2014/main" id="{47677A7A-2170-5A41-ADB5-B75D4F553479}"/>
              </a:ext>
            </a:extLst>
          </p:cNvPr>
          <p:cNvSpPr txBox="1">
            <a:spLocks/>
          </p:cNvSpPr>
          <p:nvPr/>
        </p:nvSpPr>
        <p:spPr>
          <a:xfrm>
            <a:off x="10594526" y="10602530"/>
            <a:ext cx="7770747"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11729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Chart 15775">
            <a:extLst>
              <a:ext uri="{FF2B5EF4-FFF2-40B4-BE49-F238E27FC236}">
                <a16:creationId xmlns:a16="http://schemas.microsoft.com/office/drawing/2014/main" id="{728B4DDA-CC20-0343-8407-DC37BFD3AF9D}"/>
              </a:ext>
            </a:extLst>
          </p:cNvPr>
          <p:cNvGraphicFramePr/>
          <p:nvPr>
            <p:extLst>
              <p:ext uri="{D42A27DB-BD31-4B8C-83A1-F6EECF244321}">
                <p14:modId xmlns:p14="http://schemas.microsoft.com/office/powerpoint/2010/main" val="3126370242"/>
              </p:ext>
            </p:extLst>
          </p:nvPr>
        </p:nvGraphicFramePr>
        <p:xfrm>
          <a:off x="10728708" y="2790137"/>
          <a:ext cx="3036408" cy="3036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15782">
            <a:extLst>
              <a:ext uri="{FF2B5EF4-FFF2-40B4-BE49-F238E27FC236}">
                <a16:creationId xmlns:a16="http://schemas.microsoft.com/office/drawing/2014/main" id="{07837B43-F0D7-FA43-ACC2-6AB1617669E0}"/>
              </a:ext>
            </a:extLst>
          </p:cNvPr>
          <p:cNvGraphicFramePr/>
          <p:nvPr>
            <p:extLst>
              <p:ext uri="{D42A27DB-BD31-4B8C-83A1-F6EECF244321}">
                <p14:modId xmlns:p14="http://schemas.microsoft.com/office/powerpoint/2010/main" val="2458333566"/>
              </p:ext>
            </p:extLst>
          </p:nvPr>
        </p:nvGraphicFramePr>
        <p:xfrm>
          <a:off x="18318625" y="2790137"/>
          <a:ext cx="3036408" cy="3036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hart 15789">
            <a:extLst>
              <a:ext uri="{FF2B5EF4-FFF2-40B4-BE49-F238E27FC236}">
                <a16:creationId xmlns:a16="http://schemas.microsoft.com/office/drawing/2014/main" id="{66BEAD09-CEFC-A542-B725-9579C88AE066}"/>
              </a:ext>
            </a:extLst>
          </p:cNvPr>
          <p:cNvGraphicFramePr/>
          <p:nvPr>
            <p:extLst>
              <p:ext uri="{D42A27DB-BD31-4B8C-83A1-F6EECF244321}">
                <p14:modId xmlns:p14="http://schemas.microsoft.com/office/powerpoint/2010/main" val="210194351"/>
              </p:ext>
            </p:extLst>
          </p:nvPr>
        </p:nvGraphicFramePr>
        <p:xfrm>
          <a:off x="3058774" y="2790137"/>
          <a:ext cx="3036406" cy="3036408"/>
        </p:xfrm>
        <a:graphic>
          <a:graphicData uri="http://schemas.openxmlformats.org/drawingml/2006/chart">
            <c:chart xmlns:c="http://schemas.openxmlformats.org/drawingml/2006/chart" xmlns:r="http://schemas.openxmlformats.org/officeDocument/2006/relationships" r:id="rId4"/>
          </a:graphicData>
        </a:graphic>
      </p:graphicFrame>
      <p:sp>
        <p:nvSpPr>
          <p:cNvPr id="5" name="Shape 15797">
            <a:extLst>
              <a:ext uri="{FF2B5EF4-FFF2-40B4-BE49-F238E27FC236}">
                <a16:creationId xmlns:a16="http://schemas.microsoft.com/office/drawing/2014/main" id="{FAD11DAE-D6BD-CB4E-B9CC-D547368265E5}"/>
              </a:ext>
            </a:extLst>
          </p:cNvPr>
          <p:cNvSpPr/>
          <p:nvPr/>
        </p:nvSpPr>
        <p:spPr>
          <a:xfrm>
            <a:off x="0" y="11174296"/>
            <a:ext cx="24377649" cy="2541703"/>
          </a:xfrm>
          <a:custGeom>
            <a:avLst/>
            <a:gdLst/>
            <a:ahLst/>
            <a:cxnLst>
              <a:cxn ang="0">
                <a:pos x="wd2" y="hd2"/>
              </a:cxn>
              <a:cxn ang="5400000">
                <a:pos x="wd2" y="hd2"/>
              </a:cxn>
              <a:cxn ang="10800000">
                <a:pos x="wd2" y="hd2"/>
              </a:cxn>
              <a:cxn ang="16200000">
                <a:pos x="wd2" y="hd2"/>
              </a:cxn>
            </a:cxnLst>
            <a:rect l="0" t="0" r="r" b="b"/>
            <a:pathLst>
              <a:path w="21600" h="21516" extrusionOk="0">
                <a:moveTo>
                  <a:pt x="4559" y="257"/>
                </a:moveTo>
                <a:cubicBezTo>
                  <a:pt x="3424" y="-43"/>
                  <a:pt x="2287" y="-84"/>
                  <a:pt x="1151" y="154"/>
                </a:cubicBezTo>
                <a:cubicBezTo>
                  <a:pt x="767" y="235"/>
                  <a:pt x="383" y="352"/>
                  <a:pt x="0" y="496"/>
                </a:cubicBezTo>
                <a:lnTo>
                  <a:pt x="0" y="21516"/>
                </a:lnTo>
                <a:lnTo>
                  <a:pt x="21600" y="21516"/>
                </a:lnTo>
                <a:lnTo>
                  <a:pt x="21600" y="6284"/>
                </a:lnTo>
                <a:cubicBezTo>
                  <a:pt x="20844" y="6706"/>
                  <a:pt x="20086" y="6967"/>
                  <a:pt x="19327" y="7067"/>
                </a:cubicBezTo>
                <a:cubicBezTo>
                  <a:pt x="14385" y="7718"/>
                  <a:pt x="9489" y="1557"/>
                  <a:pt x="4559" y="257"/>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15809">
            <a:extLst>
              <a:ext uri="{FF2B5EF4-FFF2-40B4-BE49-F238E27FC236}">
                <a16:creationId xmlns:a16="http://schemas.microsoft.com/office/drawing/2014/main" id="{8BD9170B-8EBF-A74C-A570-03BECEA129D4}"/>
              </a:ext>
            </a:extLst>
          </p:cNvPr>
          <p:cNvSpPr/>
          <p:nvPr/>
        </p:nvSpPr>
        <p:spPr>
          <a:xfrm>
            <a:off x="3456661" y="11365560"/>
            <a:ext cx="2132525" cy="1543165"/>
          </a:xfrm>
          <a:custGeom>
            <a:avLst/>
            <a:gdLst/>
            <a:ahLst/>
            <a:cxnLst>
              <a:cxn ang="0">
                <a:pos x="wd2" y="hd2"/>
              </a:cxn>
              <a:cxn ang="5400000">
                <a:pos x="wd2" y="hd2"/>
              </a:cxn>
              <a:cxn ang="10800000">
                <a:pos x="wd2" y="hd2"/>
              </a:cxn>
              <a:cxn ang="16200000">
                <a:pos x="wd2" y="hd2"/>
              </a:cxn>
            </a:cxnLst>
            <a:rect l="0" t="0" r="r" b="b"/>
            <a:pathLst>
              <a:path w="21599" h="21600" extrusionOk="0">
                <a:moveTo>
                  <a:pt x="15166" y="0"/>
                </a:moveTo>
                <a:lnTo>
                  <a:pt x="15144" y="391"/>
                </a:lnTo>
                <a:cubicBezTo>
                  <a:pt x="15091" y="563"/>
                  <a:pt x="15014" y="719"/>
                  <a:pt x="14917" y="852"/>
                </a:cubicBezTo>
                <a:cubicBezTo>
                  <a:pt x="14726" y="1114"/>
                  <a:pt x="14462" y="1281"/>
                  <a:pt x="14171" y="1281"/>
                </a:cubicBezTo>
                <a:lnTo>
                  <a:pt x="3160" y="1250"/>
                </a:lnTo>
                <a:cubicBezTo>
                  <a:pt x="1414" y="1250"/>
                  <a:pt x="-1" y="3202"/>
                  <a:pt x="0" y="5609"/>
                </a:cubicBezTo>
                <a:cubicBezTo>
                  <a:pt x="1" y="8017"/>
                  <a:pt x="1414" y="9968"/>
                  <a:pt x="3160" y="9968"/>
                </a:cubicBezTo>
                <a:lnTo>
                  <a:pt x="4686" y="9968"/>
                </a:lnTo>
                <a:lnTo>
                  <a:pt x="12408" y="9968"/>
                </a:lnTo>
                <a:lnTo>
                  <a:pt x="14171" y="9968"/>
                </a:lnTo>
                <a:cubicBezTo>
                  <a:pt x="14752" y="9966"/>
                  <a:pt x="15222" y="10618"/>
                  <a:pt x="15223" y="11421"/>
                </a:cubicBezTo>
                <a:cubicBezTo>
                  <a:pt x="15224" y="12223"/>
                  <a:pt x="14754" y="12875"/>
                  <a:pt x="14171" y="12874"/>
                </a:cubicBezTo>
                <a:lnTo>
                  <a:pt x="12408" y="12874"/>
                </a:lnTo>
                <a:lnTo>
                  <a:pt x="12408" y="12898"/>
                </a:lnTo>
                <a:lnTo>
                  <a:pt x="4929" y="12890"/>
                </a:lnTo>
                <a:lnTo>
                  <a:pt x="4929" y="12874"/>
                </a:lnTo>
                <a:lnTo>
                  <a:pt x="3160" y="12874"/>
                </a:lnTo>
                <a:cubicBezTo>
                  <a:pt x="3147" y="12876"/>
                  <a:pt x="3133" y="12880"/>
                  <a:pt x="3120" y="12882"/>
                </a:cubicBezTo>
                <a:cubicBezTo>
                  <a:pt x="3108" y="12884"/>
                  <a:pt x="3099" y="12888"/>
                  <a:pt x="3086" y="12890"/>
                </a:cubicBezTo>
                <a:lnTo>
                  <a:pt x="3013" y="12890"/>
                </a:lnTo>
                <a:lnTo>
                  <a:pt x="3013" y="12898"/>
                </a:lnTo>
                <a:cubicBezTo>
                  <a:pt x="1337" y="13006"/>
                  <a:pt x="0" y="14904"/>
                  <a:pt x="0" y="17241"/>
                </a:cubicBezTo>
                <a:cubicBezTo>
                  <a:pt x="0" y="19647"/>
                  <a:pt x="1414" y="21600"/>
                  <a:pt x="3160" y="21600"/>
                </a:cubicBezTo>
                <a:lnTo>
                  <a:pt x="18433" y="21600"/>
                </a:lnTo>
                <a:cubicBezTo>
                  <a:pt x="19306" y="21600"/>
                  <a:pt x="20100" y="21107"/>
                  <a:pt x="20672" y="20319"/>
                </a:cubicBezTo>
                <a:cubicBezTo>
                  <a:pt x="21186" y="19611"/>
                  <a:pt x="21528" y="18659"/>
                  <a:pt x="21588" y="17600"/>
                </a:cubicBezTo>
                <a:cubicBezTo>
                  <a:pt x="21592" y="17531"/>
                  <a:pt x="21592" y="17467"/>
                  <a:pt x="21593" y="17397"/>
                </a:cubicBezTo>
                <a:lnTo>
                  <a:pt x="21599" y="17397"/>
                </a:lnTo>
                <a:lnTo>
                  <a:pt x="21599" y="17241"/>
                </a:lnTo>
                <a:lnTo>
                  <a:pt x="21599" y="0"/>
                </a:lnTo>
                <a:lnTo>
                  <a:pt x="19496" y="0"/>
                </a:lnTo>
                <a:lnTo>
                  <a:pt x="19496" y="17241"/>
                </a:lnTo>
                <a:lnTo>
                  <a:pt x="19491" y="17241"/>
                </a:lnTo>
                <a:cubicBezTo>
                  <a:pt x="19490" y="17382"/>
                  <a:pt x="19478" y="17516"/>
                  <a:pt x="19451" y="17647"/>
                </a:cubicBezTo>
                <a:cubicBezTo>
                  <a:pt x="19401" y="17885"/>
                  <a:pt x="19312" y="18095"/>
                  <a:pt x="19185" y="18264"/>
                </a:cubicBezTo>
                <a:cubicBezTo>
                  <a:pt x="18994" y="18520"/>
                  <a:pt x="18719" y="18666"/>
                  <a:pt x="18433" y="18631"/>
                </a:cubicBezTo>
                <a:lnTo>
                  <a:pt x="17789" y="18686"/>
                </a:lnTo>
                <a:lnTo>
                  <a:pt x="4743" y="18678"/>
                </a:lnTo>
                <a:lnTo>
                  <a:pt x="3160" y="18624"/>
                </a:lnTo>
                <a:cubicBezTo>
                  <a:pt x="2592" y="18643"/>
                  <a:pt x="2119" y="18026"/>
                  <a:pt x="2108" y="17241"/>
                </a:cubicBezTo>
                <a:cubicBezTo>
                  <a:pt x="2097" y="16441"/>
                  <a:pt x="2566" y="15787"/>
                  <a:pt x="3143" y="15788"/>
                </a:cubicBezTo>
                <a:lnTo>
                  <a:pt x="12430" y="15804"/>
                </a:lnTo>
                <a:lnTo>
                  <a:pt x="12430" y="15780"/>
                </a:lnTo>
                <a:lnTo>
                  <a:pt x="14171" y="15780"/>
                </a:lnTo>
                <a:cubicBezTo>
                  <a:pt x="15917" y="15780"/>
                  <a:pt x="17331" y="13827"/>
                  <a:pt x="17331" y="11421"/>
                </a:cubicBezTo>
                <a:cubicBezTo>
                  <a:pt x="17331" y="9014"/>
                  <a:pt x="15917" y="7070"/>
                  <a:pt x="14171" y="7070"/>
                </a:cubicBezTo>
                <a:lnTo>
                  <a:pt x="12408" y="7070"/>
                </a:lnTo>
                <a:lnTo>
                  <a:pt x="4929" y="7070"/>
                </a:lnTo>
                <a:lnTo>
                  <a:pt x="4929" y="7062"/>
                </a:lnTo>
                <a:lnTo>
                  <a:pt x="3160" y="7062"/>
                </a:lnTo>
                <a:cubicBezTo>
                  <a:pt x="2578" y="7062"/>
                  <a:pt x="2108" y="6411"/>
                  <a:pt x="2108" y="5609"/>
                </a:cubicBezTo>
                <a:cubicBezTo>
                  <a:pt x="2108" y="4807"/>
                  <a:pt x="2578" y="4156"/>
                  <a:pt x="3160" y="4156"/>
                </a:cubicBezTo>
                <a:lnTo>
                  <a:pt x="4929" y="4156"/>
                </a:lnTo>
                <a:lnTo>
                  <a:pt x="4929" y="4148"/>
                </a:lnTo>
                <a:lnTo>
                  <a:pt x="12408" y="4148"/>
                </a:lnTo>
                <a:lnTo>
                  <a:pt x="12408" y="4179"/>
                </a:lnTo>
                <a:lnTo>
                  <a:pt x="14171" y="4179"/>
                </a:lnTo>
                <a:cubicBezTo>
                  <a:pt x="15045" y="4191"/>
                  <a:pt x="15836" y="3703"/>
                  <a:pt x="16404" y="2906"/>
                </a:cubicBezTo>
                <a:cubicBezTo>
                  <a:pt x="16869" y="2254"/>
                  <a:pt x="17179" y="1400"/>
                  <a:pt x="17297" y="461"/>
                </a:cubicBezTo>
                <a:cubicBezTo>
                  <a:pt x="17316" y="310"/>
                  <a:pt x="17308" y="154"/>
                  <a:pt x="17309" y="0"/>
                </a:cubicBezTo>
                <a:lnTo>
                  <a:pt x="15166" y="0"/>
                </a:lnTo>
                <a:close/>
              </a:path>
            </a:pathLst>
          </a:custGeom>
          <a:solidFill>
            <a:srgbClr val="FFFFFF"/>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15810">
            <a:extLst>
              <a:ext uri="{FF2B5EF4-FFF2-40B4-BE49-F238E27FC236}">
                <a16:creationId xmlns:a16="http://schemas.microsoft.com/office/drawing/2014/main" id="{7CFCF049-EFCE-E045-83E1-69A0B0A171DB}"/>
              </a:ext>
            </a:extLst>
          </p:cNvPr>
          <p:cNvSpPr/>
          <p:nvPr/>
        </p:nvSpPr>
        <p:spPr>
          <a:xfrm>
            <a:off x="3223277" y="8912444"/>
            <a:ext cx="2707764" cy="2471173"/>
          </a:xfrm>
          <a:custGeom>
            <a:avLst/>
            <a:gdLst/>
            <a:ahLst/>
            <a:cxnLst>
              <a:cxn ang="0">
                <a:pos x="wd2" y="hd2"/>
              </a:cxn>
              <a:cxn ang="5400000">
                <a:pos x="wd2" y="hd2"/>
              </a:cxn>
              <a:cxn ang="10800000">
                <a:pos x="wd2" y="hd2"/>
              </a:cxn>
              <a:cxn ang="16200000">
                <a:pos x="wd2" y="hd2"/>
              </a:cxn>
            </a:cxnLst>
            <a:rect l="0" t="0" r="r" b="b"/>
            <a:pathLst>
              <a:path w="21600" h="21600" extrusionOk="0">
                <a:moveTo>
                  <a:pt x="15282" y="19717"/>
                </a:moveTo>
                <a:lnTo>
                  <a:pt x="12300" y="19717"/>
                </a:lnTo>
                <a:lnTo>
                  <a:pt x="12300" y="13145"/>
                </a:lnTo>
                <a:lnTo>
                  <a:pt x="15282" y="13145"/>
                </a:lnTo>
                <a:cubicBezTo>
                  <a:pt x="15282" y="13145"/>
                  <a:pt x="15282" y="19717"/>
                  <a:pt x="15282" y="19717"/>
                </a:cubicBezTo>
                <a:close/>
                <a:moveTo>
                  <a:pt x="8660" y="13606"/>
                </a:moveTo>
                <a:lnTo>
                  <a:pt x="5678" y="13606"/>
                </a:lnTo>
                <a:lnTo>
                  <a:pt x="5678" y="10338"/>
                </a:lnTo>
                <a:lnTo>
                  <a:pt x="8660" y="10338"/>
                </a:lnTo>
                <a:cubicBezTo>
                  <a:pt x="8660" y="10338"/>
                  <a:pt x="8660" y="13606"/>
                  <a:pt x="8660" y="13606"/>
                </a:cubicBezTo>
                <a:close/>
                <a:moveTo>
                  <a:pt x="19140" y="8381"/>
                </a:moveTo>
                <a:lnTo>
                  <a:pt x="21600" y="8381"/>
                </a:lnTo>
                <a:lnTo>
                  <a:pt x="17556" y="5243"/>
                </a:lnTo>
                <a:lnTo>
                  <a:pt x="17556" y="960"/>
                </a:lnTo>
                <a:lnTo>
                  <a:pt x="15063" y="960"/>
                </a:lnTo>
                <a:lnTo>
                  <a:pt x="15063" y="3308"/>
                </a:lnTo>
                <a:lnTo>
                  <a:pt x="10800" y="0"/>
                </a:lnTo>
                <a:lnTo>
                  <a:pt x="0" y="8381"/>
                </a:lnTo>
                <a:lnTo>
                  <a:pt x="2460" y="8381"/>
                </a:lnTo>
                <a:lnTo>
                  <a:pt x="2460" y="19717"/>
                </a:lnTo>
                <a:lnTo>
                  <a:pt x="859" y="19717"/>
                </a:lnTo>
                <a:lnTo>
                  <a:pt x="859" y="21600"/>
                </a:lnTo>
                <a:lnTo>
                  <a:pt x="20741" y="21600"/>
                </a:lnTo>
                <a:lnTo>
                  <a:pt x="20741" y="19717"/>
                </a:lnTo>
                <a:lnTo>
                  <a:pt x="19140" y="19717"/>
                </a:lnTo>
                <a:cubicBezTo>
                  <a:pt x="19140" y="19717"/>
                  <a:pt x="19140" y="8381"/>
                  <a:pt x="19140" y="8381"/>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9E03B902-EBDF-D64B-AC5B-5A2DA03F7DF1}"/>
              </a:ext>
            </a:extLst>
          </p:cNvPr>
          <p:cNvSpPr txBox="1"/>
          <p:nvPr/>
        </p:nvSpPr>
        <p:spPr>
          <a:xfrm>
            <a:off x="10647860" y="6276357"/>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6" name="Subtitle 2">
            <a:extLst>
              <a:ext uri="{FF2B5EF4-FFF2-40B4-BE49-F238E27FC236}">
                <a16:creationId xmlns:a16="http://schemas.microsoft.com/office/drawing/2014/main" id="{5C8D72E3-7BB9-F343-B853-9B10D412AEA6}"/>
              </a:ext>
            </a:extLst>
          </p:cNvPr>
          <p:cNvSpPr txBox="1">
            <a:spLocks/>
          </p:cNvSpPr>
          <p:nvPr/>
        </p:nvSpPr>
        <p:spPr>
          <a:xfrm>
            <a:off x="10108129" y="6915054"/>
            <a:ext cx="411587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1" name="TextBox 50">
            <a:extLst>
              <a:ext uri="{FF2B5EF4-FFF2-40B4-BE49-F238E27FC236}">
                <a16:creationId xmlns:a16="http://schemas.microsoft.com/office/drawing/2014/main" id="{5D1E5E76-A698-D64C-92A7-387F8EE1B349}"/>
              </a:ext>
            </a:extLst>
          </p:cNvPr>
          <p:cNvSpPr txBox="1"/>
          <p:nvPr/>
        </p:nvSpPr>
        <p:spPr>
          <a:xfrm>
            <a:off x="18311409" y="6276357"/>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52" name="Subtitle 2">
            <a:extLst>
              <a:ext uri="{FF2B5EF4-FFF2-40B4-BE49-F238E27FC236}">
                <a16:creationId xmlns:a16="http://schemas.microsoft.com/office/drawing/2014/main" id="{4F2B2E79-ECA7-9842-8A8B-165150953F9B}"/>
              </a:ext>
            </a:extLst>
          </p:cNvPr>
          <p:cNvSpPr txBox="1">
            <a:spLocks/>
          </p:cNvSpPr>
          <p:nvPr/>
        </p:nvSpPr>
        <p:spPr>
          <a:xfrm>
            <a:off x="17778892" y="6915054"/>
            <a:ext cx="411587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4" name="TextBox 53">
            <a:extLst>
              <a:ext uri="{FF2B5EF4-FFF2-40B4-BE49-F238E27FC236}">
                <a16:creationId xmlns:a16="http://schemas.microsoft.com/office/drawing/2014/main" id="{A2A3A6E3-FA97-2547-B203-69E63459BEF7}"/>
              </a:ext>
            </a:extLst>
          </p:cNvPr>
          <p:cNvSpPr txBox="1"/>
          <p:nvPr/>
        </p:nvSpPr>
        <p:spPr>
          <a:xfrm>
            <a:off x="3098847" y="627635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55" name="Subtitle 2">
            <a:extLst>
              <a:ext uri="{FF2B5EF4-FFF2-40B4-BE49-F238E27FC236}">
                <a16:creationId xmlns:a16="http://schemas.microsoft.com/office/drawing/2014/main" id="{8F3706E3-3049-5347-A143-78E8FDC6281D}"/>
              </a:ext>
            </a:extLst>
          </p:cNvPr>
          <p:cNvSpPr txBox="1">
            <a:spLocks/>
          </p:cNvSpPr>
          <p:nvPr/>
        </p:nvSpPr>
        <p:spPr>
          <a:xfrm>
            <a:off x="2519041" y="6915054"/>
            <a:ext cx="411587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6" name="TextBox 55">
            <a:extLst>
              <a:ext uri="{FF2B5EF4-FFF2-40B4-BE49-F238E27FC236}">
                <a16:creationId xmlns:a16="http://schemas.microsoft.com/office/drawing/2014/main" id="{7774E37A-33D6-F845-80C1-FD9F65CE50D2}"/>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57" name="TextBox 56">
            <a:extLst>
              <a:ext uri="{FF2B5EF4-FFF2-40B4-BE49-F238E27FC236}">
                <a16:creationId xmlns:a16="http://schemas.microsoft.com/office/drawing/2014/main" id="{B6447F99-F1DF-B74D-B1A4-9D9AB25D7E1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8" name="TextBox 57">
            <a:extLst>
              <a:ext uri="{FF2B5EF4-FFF2-40B4-BE49-F238E27FC236}">
                <a16:creationId xmlns:a16="http://schemas.microsoft.com/office/drawing/2014/main" id="{A877DFBA-8FAE-184F-8EBE-A986DAA6E018}"/>
              </a:ext>
            </a:extLst>
          </p:cNvPr>
          <p:cNvSpPr txBox="1"/>
          <p:nvPr/>
        </p:nvSpPr>
        <p:spPr>
          <a:xfrm>
            <a:off x="3650281" y="3800511"/>
            <a:ext cx="1853392" cy="1015663"/>
          </a:xfrm>
          <a:prstGeom prst="rect">
            <a:avLst/>
          </a:prstGeom>
          <a:noFill/>
        </p:spPr>
        <p:txBody>
          <a:bodyPr wrap="none" rtlCol="0" anchor="ctr" anchorCtr="0">
            <a:spAutoFit/>
          </a:bodyPr>
          <a:lstStyle/>
          <a:p>
            <a:pPr algn="ctr"/>
            <a:r>
              <a:rPr lang="en-US" sz="6000" b="1" dirty="0">
                <a:solidFill>
                  <a:schemeClr val="accent1"/>
                </a:solidFill>
                <a:latin typeface="Poppins" pitchFamily="2" charset="77"/>
                <a:ea typeface="League Spartan" charset="0"/>
                <a:cs typeface="Poppins" pitchFamily="2" charset="77"/>
              </a:rPr>
              <a:t>85%</a:t>
            </a:r>
          </a:p>
        </p:txBody>
      </p:sp>
      <p:sp>
        <p:nvSpPr>
          <p:cNvPr id="59" name="TextBox 58">
            <a:extLst>
              <a:ext uri="{FF2B5EF4-FFF2-40B4-BE49-F238E27FC236}">
                <a16:creationId xmlns:a16="http://schemas.microsoft.com/office/drawing/2014/main" id="{0E442B14-3F15-DF40-847C-A2119AB96051}"/>
              </a:ext>
            </a:extLst>
          </p:cNvPr>
          <p:cNvSpPr txBox="1"/>
          <p:nvPr/>
        </p:nvSpPr>
        <p:spPr>
          <a:xfrm>
            <a:off x="11318613" y="3800511"/>
            <a:ext cx="1856598" cy="1015663"/>
          </a:xfrm>
          <a:prstGeom prst="rect">
            <a:avLst/>
          </a:prstGeom>
          <a:noFill/>
        </p:spPr>
        <p:txBody>
          <a:bodyPr wrap="none" rtlCol="0" anchor="ctr" anchorCtr="0">
            <a:spAutoFit/>
          </a:bodyPr>
          <a:lstStyle/>
          <a:p>
            <a:pPr algn="ctr"/>
            <a:r>
              <a:rPr lang="en-US" sz="6000" b="1" dirty="0">
                <a:solidFill>
                  <a:schemeClr val="accent2"/>
                </a:solidFill>
                <a:latin typeface="Poppins" pitchFamily="2" charset="77"/>
                <a:ea typeface="League Spartan" charset="0"/>
                <a:cs typeface="Poppins" pitchFamily="2" charset="77"/>
              </a:rPr>
              <a:t>50%</a:t>
            </a:r>
          </a:p>
        </p:txBody>
      </p:sp>
      <p:sp>
        <p:nvSpPr>
          <p:cNvPr id="60" name="TextBox 59">
            <a:extLst>
              <a:ext uri="{FF2B5EF4-FFF2-40B4-BE49-F238E27FC236}">
                <a16:creationId xmlns:a16="http://schemas.microsoft.com/office/drawing/2014/main" id="{03AED588-1472-1642-8E80-6057A716DEFD}"/>
              </a:ext>
            </a:extLst>
          </p:cNvPr>
          <p:cNvSpPr txBox="1"/>
          <p:nvPr/>
        </p:nvSpPr>
        <p:spPr>
          <a:xfrm>
            <a:off x="18927890" y="3800511"/>
            <a:ext cx="1819730" cy="1015663"/>
          </a:xfrm>
          <a:prstGeom prst="rect">
            <a:avLst/>
          </a:prstGeom>
          <a:noFill/>
        </p:spPr>
        <p:txBody>
          <a:bodyPr wrap="none" rtlCol="0" anchor="ctr" anchorCtr="0">
            <a:spAutoFit/>
          </a:bodyPr>
          <a:lstStyle/>
          <a:p>
            <a:pPr algn="ctr"/>
            <a:r>
              <a:rPr lang="en-US" sz="6000" b="1" dirty="0">
                <a:solidFill>
                  <a:schemeClr val="accent3"/>
                </a:solidFill>
                <a:latin typeface="Poppins" pitchFamily="2" charset="77"/>
                <a:ea typeface="League Spartan" charset="0"/>
                <a:cs typeface="Poppins" pitchFamily="2" charset="77"/>
              </a:rPr>
              <a:t>35%</a:t>
            </a:r>
          </a:p>
        </p:txBody>
      </p:sp>
      <p:grpSp>
        <p:nvGrpSpPr>
          <p:cNvPr id="63" name="Group 62">
            <a:extLst>
              <a:ext uri="{FF2B5EF4-FFF2-40B4-BE49-F238E27FC236}">
                <a16:creationId xmlns:a16="http://schemas.microsoft.com/office/drawing/2014/main" id="{C246FCF9-792B-764D-A347-9241021365CD}"/>
              </a:ext>
            </a:extLst>
          </p:cNvPr>
          <p:cNvGrpSpPr/>
          <p:nvPr/>
        </p:nvGrpSpPr>
        <p:grpSpPr>
          <a:xfrm>
            <a:off x="10972759" y="9942949"/>
            <a:ext cx="2527755" cy="1797854"/>
            <a:chOff x="10972759" y="9866749"/>
            <a:chExt cx="2527755" cy="1797854"/>
          </a:xfrm>
        </p:grpSpPr>
        <p:sp>
          <p:nvSpPr>
            <p:cNvPr id="62" name="Freeform 61">
              <a:extLst>
                <a:ext uri="{FF2B5EF4-FFF2-40B4-BE49-F238E27FC236}">
                  <a16:creationId xmlns:a16="http://schemas.microsoft.com/office/drawing/2014/main" id="{1BC0843A-541F-1E4A-86E0-A276D375342C}"/>
                </a:ext>
              </a:extLst>
            </p:cNvPr>
            <p:cNvSpPr/>
            <p:nvPr/>
          </p:nvSpPr>
          <p:spPr>
            <a:xfrm>
              <a:off x="10972759" y="9866749"/>
              <a:ext cx="2527755" cy="1797854"/>
            </a:xfrm>
            <a:custGeom>
              <a:avLst/>
              <a:gdLst>
                <a:gd name="connsiteX0" fmla="*/ 573225 w 2527755"/>
                <a:gd name="connsiteY0" fmla="*/ 125016 h 1797854"/>
                <a:gd name="connsiteX1" fmla="*/ 1966322 w 2527755"/>
                <a:gd name="connsiteY1" fmla="*/ 125016 h 1797854"/>
                <a:gd name="connsiteX2" fmla="*/ 2066703 w 2527755"/>
                <a:gd name="connsiteY2" fmla="*/ 251450 h 1797854"/>
                <a:gd name="connsiteX3" fmla="*/ 2347520 w 2527755"/>
                <a:gd name="connsiteY3" fmla="*/ 1297236 h 1797854"/>
                <a:gd name="connsiteX4" fmla="*/ 2269953 w 2527755"/>
                <a:gd name="connsiteY4" fmla="*/ 1425476 h 1797854"/>
                <a:gd name="connsiteX5" fmla="*/ 251757 w 2527755"/>
                <a:gd name="connsiteY5" fmla="*/ 1425476 h 1797854"/>
                <a:gd name="connsiteX6" fmla="*/ 162472 w 2527755"/>
                <a:gd name="connsiteY6" fmla="*/ 1336190 h 1797854"/>
                <a:gd name="connsiteX7" fmla="*/ 469526 w 2527755"/>
                <a:gd name="connsiteY7" fmla="*/ 262467 h 1797854"/>
                <a:gd name="connsiteX8" fmla="*/ 510176 w 2527755"/>
                <a:gd name="connsiteY8" fmla="*/ 151266 h 1797854"/>
                <a:gd name="connsiteX9" fmla="*/ 573225 w 2527755"/>
                <a:gd name="connsiteY9" fmla="*/ 125016 h 1797854"/>
                <a:gd name="connsiteX10" fmla="*/ 531894 w 2527755"/>
                <a:gd name="connsiteY10" fmla="*/ 89298 h 1797854"/>
                <a:gd name="connsiteX11" fmla="*/ 457058 w 2527755"/>
                <a:gd name="connsiteY11" fmla="*/ 129908 h 1797854"/>
                <a:gd name="connsiteX12" fmla="*/ 430017 w 2527755"/>
                <a:gd name="connsiteY12" fmla="*/ 221776 h 1797854"/>
                <a:gd name="connsiteX13" fmla="*/ 102088 w 2527755"/>
                <a:gd name="connsiteY13" fmla="*/ 1349967 h 1797854"/>
                <a:gd name="connsiteX14" fmla="*/ 174672 w 2527755"/>
                <a:gd name="connsiteY14" fmla="*/ 1496912 h 1797854"/>
                <a:gd name="connsiteX15" fmla="*/ 2353587 w 2527755"/>
                <a:gd name="connsiteY15" fmla="*/ 1496912 h 1797854"/>
                <a:gd name="connsiteX16" fmla="*/ 2412887 w 2527755"/>
                <a:gd name="connsiteY16" fmla="*/ 1471503 h 1797854"/>
                <a:gd name="connsiteX17" fmla="*/ 2436726 w 2527755"/>
                <a:gd name="connsiteY17" fmla="*/ 1400197 h 1797854"/>
                <a:gd name="connsiteX18" fmla="*/ 2422731 w 2527755"/>
                <a:gd name="connsiteY18" fmla="*/ 1338511 h 1797854"/>
                <a:gd name="connsiteX19" fmla="*/ 2106070 w 2527755"/>
                <a:gd name="connsiteY19" fmla="*/ 248947 h 1797854"/>
                <a:gd name="connsiteX20" fmla="*/ 2068118 w 2527755"/>
                <a:gd name="connsiteY20" fmla="*/ 125575 h 1797854"/>
                <a:gd name="connsiteX21" fmla="*/ 1996365 w 2527755"/>
                <a:gd name="connsiteY21" fmla="*/ 89298 h 1797854"/>
                <a:gd name="connsiteX22" fmla="*/ 531894 w 2527755"/>
                <a:gd name="connsiteY22" fmla="*/ 0 h 1797854"/>
                <a:gd name="connsiteX23" fmla="*/ 1996365 w 2527755"/>
                <a:gd name="connsiteY23" fmla="*/ 0 h 1797854"/>
                <a:gd name="connsiteX24" fmla="*/ 2139871 w 2527755"/>
                <a:gd name="connsiteY24" fmla="*/ 72408 h 1797854"/>
                <a:gd name="connsiteX25" fmla="*/ 2192292 w 2527755"/>
                <a:gd name="connsiteY25" fmla="*/ 225668 h 1797854"/>
                <a:gd name="connsiteX26" fmla="*/ 2508242 w 2527755"/>
                <a:gd name="connsiteY26" fmla="*/ 1312662 h 1797854"/>
                <a:gd name="connsiteX27" fmla="*/ 2504447 w 2527755"/>
                <a:gd name="connsiteY27" fmla="*/ 1502053 h 1797854"/>
                <a:gd name="connsiteX28" fmla="*/ 2353587 w 2527755"/>
                <a:gd name="connsiteY28" fmla="*/ 1586210 h 1797854"/>
                <a:gd name="connsiteX29" fmla="*/ 1857351 w 2527755"/>
                <a:gd name="connsiteY29" fmla="*/ 1586210 h 1797854"/>
                <a:gd name="connsiteX30" fmla="*/ 1857351 w 2527755"/>
                <a:gd name="connsiteY30" fmla="*/ 1618791 h 1797854"/>
                <a:gd name="connsiteX31" fmla="*/ 1857351 w 2527755"/>
                <a:gd name="connsiteY31" fmla="*/ 1797854 h 1797854"/>
                <a:gd name="connsiteX32" fmla="*/ 1803773 w 2527755"/>
                <a:gd name="connsiteY32" fmla="*/ 1797854 h 1797854"/>
                <a:gd name="connsiteX33" fmla="*/ 1803773 w 2527755"/>
                <a:gd name="connsiteY33" fmla="*/ 1586210 h 1797854"/>
                <a:gd name="connsiteX34" fmla="*/ 750068 w 2527755"/>
                <a:gd name="connsiteY34" fmla="*/ 1586210 h 1797854"/>
                <a:gd name="connsiteX35" fmla="*/ 750068 w 2527755"/>
                <a:gd name="connsiteY35" fmla="*/ 1618791 h 1797854"/>
                <a:gd name="connsiteX36" fmla="*/ 750068 w 2527755"/>
                <a:gd name="connsiteY36" fmla="*/ 1797854 h 1797854"/>
                <a:gd name="connsiteX37" fmla="*/ 696490 w 2527755"/>
                <a:gd name="connsiteY37" fmla="*/ 1797854 h 1797854"/>
                <a:gd name="connsiteX38" fmla="*/ 696490 w 2527755"/>
                <a:gd name="connsiteY38" fmla="*/ 1586210 h 1797854"/>
                <a:gd name="connsiteX39" fmla="*/ 174672 w 2527755"/>
                <a:gd name="connsiteY39" fmla="*/ 1586210 h 1797854"/>
                <a:gd name="connsiteX40" fmla="*/ 24643 w 2527755"/>
                <a:gd name="connsiteY40" fmla="*/ 1503668 h 1797854"/>
                <a:gd name="connsiteX41" fmla="*/ 16697 w 2527755"/>
                <a:gd name="connsiteY41" fmla="*/ 1323824 h 1797854"/>
                <a:gd name="connsiteX42" fmla="*/ 343558 w 2527755"/>
                <a:gd name="connsiteY42" fmla="*/ 199304 h 1797854"/>
                <a:gd name="connsiteX43" fmla="*/ 382340 w 2527755"/>
                <a:gd name="connsiteY43" fmla="*/ 81000 h 1797854"/>
                <a:gd name="connsiteX44" fmla="*/ 531894 w 2527755"/>
                <a:gd name="connsiteY44" fmla="*/ 0 h 179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27755" h="1797854">
                  <a:moveTo>
                    <a:pt x="573225" y="125016"/>
                  </a:moveTo>
                  <a:lnTo>
                    <a:pt x="1966322" y="125016"/>
                  </a:lnTo>
                  <a:cubicBezTo>
                    <a:pt x="2007801" y="125016"/>
                    <a:pt x="2040570" y="146811"/>
                    <a:pt x="2066703" y="251450"/>
                  </a:cubicBezTo>
                  <a:lnTo>
                    <a:pt x="2347520" y="1297236"/>
                  </a:lnTo>
                  <a:cubicBezTo>
                    <a:pt x="2347520" y="1297236"/>
                    <a:pt x="2390245" y="1425476"/>
                    <a:pt x="2269953" y="1425476"/>
                  </a:cubicBezTo>
                  <a:lnTo>
                    <a:pt x="251757" y="1425476"/>
                  </a:lnTo>
                  <a:cubicBezTo>
                    <a:pt x="202604" y="1425476"/>
                    <a:pt x="150339" y="1407294"/>
                    <a:pt x="162472" y="1336190"/>
                  </a:cubicBezTo>
                  <a:lnTo>
                    <a:pt x="469526" y="262467"/>
                  </a:lnTo>
                  <a:cubicBezTo>
                    <a:pt x="469526" y="262467"/>
                    <a:pt x="493999" y="167462"/>
                    <a:pt x="510176" y="151266"/>
                  </a:cubicBezTo>
                  <a:cubicBezTo>
                    <a:pt x="526353" y="135070"/>
                    <a:pt x="548648" y="125016"/>
                    <a:pt x="573225" y="125016"/>
                  </a:cubicBezTo>
                  <a:close/>
                  <a:moveTo>
                    <a:pt x="531894" y="89298"/>
                  </a:moveTo>
                  <a:cubicBezTo>
                    <a:pt x="500702" y="89298"/>
                    <a:pt x="473069" y="105527"/>
                    <a:pt x="457058" y="129908"/>
                  </a:cubicBezTo>
                  <a:cubicBezTo>
                    <a:pt x="447926" y="143934"/>
                    <a:pt x="430017" y="221776"/>
                    <a:pt x="430017" y="221776"/>
                  </a:cubicBezTo>
                  <a:lnTo>
                    <a:pt x="102088" y="1349967"/>
                  </a:lnTo>
                  <a:cubicBezTo>
                    <a:pt x="102088" y="1349967"/>
                    <a:pt x="43382" y="1496912"/>
                    <a:pt x="174672" y="1496912"/>
                  </a:cubicBezTo>
                  <a:lnTo>
                    <a:pt x="2353587" y="1496912"/>
                  </a:lnTo>
                  <a:cubicBezTo>
                    <a:pt x="2377070" y="1496912"/>
                    <a:pt x="2396758" y="1486484"/>
                    <a:pt x="2412887" y="1471503"/>
                  </a:cubicBezTo>
                  <a:cubicBezTo>
                    <a:pt x="2420122" y="1464821"/>
                    <a:pt x="2444079" y="1434198"/>
                    <a:pt x="2436726" y="1400197"/>
                  </a:cubicBezTo>
                  <a:cubicBezTo>
                    <a:pt x="2430203" y="1370383"/>
                    <a:pt x="2422731" y="1338511"/>
                    <a:pt x="2422731" y="1338511"/>
                  </a:cubicBezTo>
                  <a:lnTo>
                    <a:pt x="2106070" y="248947"/>
                  </a:lnTo>
                  <a:cubicBezTo>
                    <a:pt x="2106070" y="248947"/>
                    <a:pt x="2079147" y="140409"/>
                    <a:pt x="2068118" y="125575"/>
                  </a:cubicBezTo>
                  <a:cubicBezTo>
                    <a:pt x="2051751" y="103618"/>
                    <a:pt x="2025659" y="89298"/>
                    <a:pt x="1996365" y="89298"/>
                  </a:cubicBezTo>
                  <a:close/>
                  <a:moveTo>
                    <a:pt x="531894" y="0"/>
                  </a:moveTo>
                  <a:lnTo>
                    <a:pt x="1996365" y="0"/>
                  </a:lnTo>
                  <a:cubicBezTo>
                    <a:pt x="2052581" y="0"/>
                    <a:pt x="2106188" y="27024"/>
                    <a:pt x="2139871" y="72408"/>
                  </a:cubicBezTo>
                  <a:cubicBezTo>
                    <a:pt x="2148410" y="83937"/>
                    <a:pt x="2161337" y="101415"/>
                    <a:pt x="2192292" y="225668"/>
                  </a:cubicBezTo>
                  <a:lnTo>
                    <a:pt x="2508242" y="1312662"/>
                  </a:lnTo>
                  <a:cubicBezTo>
                    <a:pt x="2548684" y="1441835"/>
                    <a:pt x="2515476" y="1487145"/>
                    <a:pt x="2504447" y="1502053"/>
                  </a:cubicBezTo>
                  <a:cubicBezTo>
                    <a:pt x="2453330" y="1571596"/>
                    <a:pt x="2394149" y="1586210"/>
                    <a:pt x="2353587" y="1586210"/>
                  </a:cubicBezTo>
                  <a:lnTo>
                    <a:pt x="1857351" y="1586210"/>
                  </a:lnTo>
                  <a:lnTo>
                    <a:pt x="1857351" y="1618791"/>
                  </a:lnTo>
                  <a:cubicBezTo>
                    <a:pt x="1857351" y="1695532"/>
                    <a:pt x="1857351" y="1797854"/>
                    <a:pt x="1857351" y="1797854"/>
                  </a:cubicBezTo>
                  <a:lnTo>
                    <a:pt x="1803773" y="1797854"/>
                  </a:lnTo>
                  <a:lnTo>
                    <a:pt x="1803773" y="1586210"/>
                  </a:lnTo>
                  <a:lnTo>
                    <a:pt x="750068" y="1586210"/>
                  </a:lnTo>
                  <a:lnTo>
                    <a:pt x="750068" y="1618791"/>
                  </a:lnTo>
                  <a:cubicBezTo>
                    <a:pt x="750068" y="1695532"/>
                    <a:pt x="750068" y="1797854"/>
                    <a:pt x="750068" y="1797854"/>
                  </a:cubicBezTo>
                  <a:lnTo>
                    <a:pt x="696490" y="1797854"/>
                  </a:lnTo>
                  <a:lnTo>
                    <a:pt x="696490" y="1586210"/>
                  </a:lnTo>
                  <a:lnTo>
                    <a:pt x="174672" y="1586210"/>
                  </a:lnTo>
                  <a:cubicBezTo>
                    <a:pt x="117269" y="1586210"/>
                    <a:pt x="64018" y="1556909"/>
                    <a:pt x="24643" y="1503668"/>
                  </a:cubicBezTo>
                  <a:cubicBezTo>
                    <a:pt x="-13072" y="1452631"/>
                    <a:pt x="-619" y="1377947"/>
                    <a:pt x="16697" y="1323824"/>
                  </a:cubicBezTo>
                  <a:lnTo>
                    <a:pt x="343558" y="199304"/>
                  </a:lnTo>
                  <a:cubicBezTo>
                    <a:pt x="364668" y="108097"/>
                    <a:pt x="376173" y="90473"/>
                    <a:pt x="382340" y="81000"/>
                  </a:cubicBezTo>
                  <a:cubicBezTo>
                    <a:pt x="415548" y="30255"/>
                    <a:pt x="471408" y="0"/>
                    <a:pt x="531894"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15803">
              <a:extLst>
                <a:ext uri="{FF2B5EF4-FFF2-40B4-BE49-F238E27FC236}">
                  <a16:creationId xmlns:a16="http://schemas.microsoft.com/office/drawing/2014/main" id="{379928F0-C72B-FA4D-99B1-A59B0904688E}"/>
                </a:ext>
              </a:extLst>
            </p:cNvPr>
            <p:cNvSpPr/>
            <p:nvPr/>
          </p:nvSpPr>
          <p:spPr>
            <a:xfrm>
              <a:off x="11169186" y="9973905"/>
              <a:ext cx="2138104" cy="1375175"/>
            </a:xfrm>
            <a:custGeom>
              <a:avLst/>
              <a:gdLst/>
              <a:ahLst/>
              <a:cxnLst>
                <a:cxn ang="0">
                  <a:pos x="wd2" y="hd2"/>
                </a:cxn>
                <a:cxn ang="5400000">
                  <a:pos x="wd2" y="hd2"/>
                </a:cxn>
                <a:cxn ang="10800000">
                  <a:pos x="wd2" y="hd2"/>
                </a:cxn>
                <a:cxn ang="16200000">
                  <a:pos x="wd2" y="hd2"/>
                </a:cxn>
              </a:cxnLst>
              <a:rect l="0" t="0" r="r" b="b"/>
              <a:pathLst>
                <a:path w="21600" h="21600" extrusionOk="0">
                  <a:moveTo>
                    <a:pt x="6315" y="0"/>
                  </a:moveTo>
                  <a:lnTo>
                    <a:pt x="6117" y="3366"/>
                  </a:lnTo>
                  <a:lnTo>
                    <a:pt x="2165" y="3366"/>
                  </a:lnTo>
                  <a:lnTo>
                    <a:pt x="2165" y="3927"/>
                  </a:lnTo>
                  <a:lnTo>
                    <a:pt x="6084" y="3927"/>
                  </a:lnTo>
                  <a:lnTo>
                    <a:pt x="5790" y="8977"/>
                  </a:lnTo>
                  <a:lnTo>
                    <a:pt x="1083" y="8977"/>
                  </a:lnTo>
                  <a:lnTo>
                    <a:pt x="1083" y="9538"/>
                  </a:lnTo>
                  <a:lnTo>
                    <a:pt x="5757" y="9538"/>
                  </a:lnTo>
                  <a:lnTo>
                    <a:pt x="5441" y="14868"/>
                  </a:lnTo>
                  <a:lnTo>
                    <a:pt x="0" y="14868"/>
                  </a:lnTo>
                  <a:lnTo>
                    <a:pt x="0" y="15429"/>
                  </a:lnTo>
                  <a:lnTo>
                    <a:pt x="5413" y="15429"/>
                  </a:lnTo>
                  <a:lnTo>
                    <a:pt x="5052" y="21547"/>
                  </a:lnTo>
                  <a:lnTo>
                    <a:pt x="5413" y="21600"/>
                  </a:lnTo>
                  <a:cubicBezTo>
                    <a:pt x="5413" y="21600"/>
                    <a:pt x="5626" y="17951"/>
                    <a:pt x="5774" y="15429"/>
                  </a:cubicBezTo>
                  <a:lnTo>
                    <a:pt x="10645" y="15429"/>
                  </a:lnTo>
                  <a:lnTo>
                    <a:pt x="10645" y="21547"/>
                  </a:lnTo>
                  <a:lnTo>
                    <a:pt x="11006" y="21547"/>
                  </a:lnTo>
                  <a:cubicBezTo>
                    <a:pt x="11006" y="21547"/>
                    <a:pt x="11006" y="17917"/>
                    <a:pt x="11006" y="15429"/>
                  </a:cubicBezTo>
                  <a:lnTo>
                    <a:pt x="15877" y="15429"/>
                  </a:lnTo>
                  <a:lnTo>
                    <a:pt x="16238" y="21600"/>
                  </a:lnTo>
                  <a:cubicBezTo>
                    <a:pt x="16238" y="21600"/>
                    <a:pt x="16599" y="21547"/>
                    <a:pt x="16599" y="21547"/>
                  </a:cubicBezTo>
                  <a:lnTo>
                    <a:pt x="16238" y="15429"/>
                  </a:lnTo>
                  <a:lnTo>
                    <a:pt x="21600" y="15429"/>
                  </a:lnTo>
                  <a:cubicBezTo>
                    <a:pt x="21600" y="15429"/>
                    <a:pt x="21600" y="14868"/>
                    <a:pt x="21600" y="14868"/>
                  </a:cubicBezTo>
                  <a:lnTo>
                    <a:pt x="16210" y="14868"/>
                  </a:lnTo>
                  <a:lnTo>
                    <a:pt x="15894" y="9538"/>
                  </a:lnTo>
                  <a:lnTo>
                    <a:pt x="20416" y="9538"/>
                  </a:lnTo>
                  <a:cubicBezTo>
                    <a:pt x="20416" y="9538"/>
                    <a:pt x="20416" y="8977"/>
                    <a:pt x="20416" y="8977"/>
                  </a:cubicBezTo>
                  <a:lnTo>
                    <a:pt x="15860" y="8977"/>
                  </a:lnTo>
                  <a:lnTo>
                    <a:pt x="15567" y="3927"/>
                  </a:lnTo>
                  <a:lnTo>
                    <a:pt x="19283" y="3927"/>
                  </a:lnTo>
                  <a:cubicBezTo>
                    <a:pt x="19283" y="3927"/>
                    <a:pt x="19283" y="3366"/>
                    <a:pt x="19283" y="3366"/>
                  </a:cubicBezTo>
                  <a:lnTo>
                    <a:pt x="15533" y="3366"/>
                  </a:lnTo>
                  <a:lnTo>
                    <a:pt x="15336" y="0"/>
                  </a:lnTo>
                  <a:lnTo>
                    <a:pt x="14975" y="53"/>
                  </a:lnTo>
                  <a:lnTo>
                    <a:pt x="15167" y="3366"/>
                  </a:lnTo>
                  <a:lnTo>
                    <a:pt x="11006" y="3366"/>
                  </a:lnTo>
                  <a:cubicBezTo>
                    <a:pt x="11006" y="2479"/>
                    <a:pt x="11006" y="0"/>
                    <a:pt x="11006" y="0"/>
                  </a:cubicBezTo>
                  <a:lnTo>
                    <a:pt x="10645" y="0"/>
                  </a:lnTo>
                  <a:lnTo>
                    <a:pt x="10645" y="3366"/>
                  </a:lnTo>
                  <a:lnTo>
                    <a:pt x="6484" y="3366"/>
                  </a:lnTo>
                  <a:cubicBezTo>
                    <a:pt x="6534" y="2504"/>
                    <a:pt x="6676" y="53"/>
                    <a:pt x="6676" y="53"/>
                  </a:cubicBezTo>
                  <a:lnTo>
                    <a:pt x="6315" y="0"/>
                  </a:lnTo>
                  <a:close/>
                  <a:moveTo>
                    <a:pt x="6450" y="3927"/>
                  </a:moveTo>
                  <a:lnTo>
                    <a:pt x="10645" y="3927"/>
                  </a:lnTo>
                  <a:lnTo>
                    <a:pt x="10645" y="8977"/>
                  </a:lnTo>
                  <a:lnTo>
                    <a:pt x="6151" y="8977"/>
                  </a:lnTo>
                  <a:cubicBezTo>
                    <a:pt x="6295" y="6526"/>
                    <a:pt x="6363" y="5417"/>
                    <a:pt x="6450" y="3927"/>
                  </a:cubicBezTo>
                  <a:close/>
                  <a:moveTo>
                    <a:pt x="11006" y="3927"/>
                  </a:moveTo>
                  <a:lnTo>
                    <a:pt x="15201" y="3927"/>
                  </a:lnTo>
                  <a:lnTo>
                    <a:pt x="15499" y="8977"/>
                  </a:lnTo>
                  <a:lnTo>
                    <a:pt x="11006" y="8977"/>
                  </a:lnTo>
                  <a:cubicBezTo>
                    <a:pt x="11006" y="6522"/>
                    <a:pt x="11006" y="5432"/>
                    <a:pt x="11006" y="3927"/>
                  </a:cubicBezTo>
                  <a:close/>
                  <a:moveTo>
                    <a:pt x="6117" y="9538"/>
                  </a:moveTo>
                  <a:lnTo>
                    <a:pt x="10645" y="9538"/>
                  </a:lnTo>
                  <a:lnTo>
                    <a:pt x="10645" y="14868"/>
                  </a:lnTo>
                  <a:lnTo>
                    <a:pt x="5807" y="14868"/>
                  </a:lnTo>
                  <a:cubicBezTo>
                    <a:pt x="5942" y="12578"/>
                    <a:pt x="5964" y="12164"/>
                    <a:pt x="6117" y="9538"/>
                  </a:cubicBezTo>
                  <a:close/>
                  <a:moveTo>
                    <a:pt x="11006" y="9538"/>
                  </a:moveTo>
                  <a:lnTo>
                    <a:pt x="15533" y="9538"/>
                  </a:lnTo>
                  <a:lnTo>
                    <a:pt x="15843" y="14868"/>
                  </a:lnTo>
                  <a:lnTo>
                    <a:pt x="11006" y="14868"/>
                  </a:lnTo>
                  <a:cubicBezTo>
                    <a:pt x="11006" y="12587"/>
                    <a:pt x="11006" y="12168"/>
                    <a:pt x="11006" y="9538"/>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41" name="Group 40">
            <a:extLst>
              <a:ext uri="{FF2B5EF4-FFF2-40B4-BE49-F238E27FC236}">
                <a16:creationId xmlns:a16="http://schemas.microsoft.com/office/drawing/2014/main" id="{CF8F9093-5B54-514A-8BA3-0AED21B22FBB}"/>
              </a:ext>
            </a:extLst>
          </p:cNvPr>
          <p:cNvGrpSpPr/>
          <p:nvPr/>
        </p:nvGrpSpPr>
        <p:grpSpPr>
          <a:xfrm>
            <a:off x="17365630" y="8486311"/>
            <a:ext cx="4841876" cy="3926223"/>
            <a:chOff x="14813900" y="8130711"/>
            <a:chExt cx="4841876" cy="3926223"/>
          </a:xfrm>
        </p:grpSpPr>
        <p:sp>
          <p:nvSpPr>
            <p:cNvPr id="11" name="Shape 15805">
              <a:extLst>
                <a:ext uri="{FF2B5EF4-FFF2-40B4-BE49-F238E27FC236}">
                  <a16:creationId xmlns:a16="http://schemas.microsoft.com/office/drawing/2014/main" id="{BDD81E50-69D8-DD42-9EDC-F9661EF79B9E}"/>
                </a:ext>
              </a:extLst>
            </p:cNvPr>
            <p:cNvSpPr/>
            <p:nvPr/>
          </p:nvSpPr>
          <p:spPr>
            <a:xfrm>
              <a:off x="14813900" y="8130711"/>
              <a:ext cx="1921083" cy="3801207"/>
            </a:xfrm>
            <a:custGeom>
              <a:avLst/>
              <a:gdLst/>
              <a:ahLst/>
              <a:cxnLst>
                <a:cxn ang="0">
                  <a:pos x="wd2" y="hd2"/>
                </a:cxn>
                <a:cxn ang="5400000">
                  <a:pos x="wd2" y="hd2"/>
                </a:cxn>
                <a:cxn ang="10800000">
                  <a:pos x="wd2" y="hd2"/>
                </a:cxn>
                <a:cxn ang="16200000">
                  <a:pos x="wd2" y="hd2"/>
                </a:cxn>
              </a:cxnLst>
              <a:rect l="0" t="0" r="r" b="b"/>
              <a:pathLst>
                <a:path w="21380" h="21597" extrusionOk="0">
                  <a:moveTo>
                    <a:pt x="3811" y="2"/>
                  </a:moveTo>
                  <a:cubicBezTo>
                    <a:pt x="3582" y="15"/>
                    <a:pt x="3413" y="134"/>
                    <a:pt x="3692" y="491"/>
                  </a:cubicBezTo>
                  <a:cubicBezTo>
                    <a:pt x="4198" y="1140"/>
                    <a:pt x="7282" y="5059"/>
                    <a:pt x="7682" y="5566"/>
                  </a:cubicBezTo>
                  <a:cubicBezTo>
                    <a:pt x="7916" y="5499"/>
                    <a:pt x="8187" y="5459"/>
                    <a:pt x="8475" y="5459"/>
                  </a:cubicBezTo>
                  <a:cubicBezTo>
                    <a:pt x="8837" y="5459"/>
                    <a:pt x="9172" y="5520"/>
                    <a:pt x="9442" y="5622"/>
                  </a:cubicBezTo>
                  <a:cubicBezTo>
                    <a:pt x="9595" y="5463"/>
                    <a:pt x="9822" y="5217"/>
                    <a:pt x="9907" y="5085"/>
                  </a:cubicBezTo>
                  <a:cubicBezTo>
                    <a:pt x="10033" y="4889"/>
                    <a:pt x="10319" y="4843"/>
                    <a:pt x="9630" y="4286"/>
                  </a:cubicBezTo>
                  <a:lnTo>
                    <a:pt x="4719" y="380"/>
                  </a:lnTo>
                  <a:cubicBezTo>
                    <a:pt x="4719" y="380"/>
                    <a:pt x="4501" y="211"/>
                    <a:pt x="4421" y="171"/>
                  </a:cubicBezTo>
                  <a:cubicBezTo>
                    <a:pt x="4325" y="124"/>
                    <a:pt x="4230" y="52"/>
                    <a:pt x="4046" y="19"/>
                  </a:cubicBezTo>
                  <a:cubicBezTo>
                    <a:pt x="3969" y="5"/>
                    <a:pt x="3888" y="-3"/>
                    <a:pt x="3811" y="2"/>
                  </a:cubicBezTo>
                  <a:close/>
                  <a:moveTo>
                    <a:pt x="8347" y="5712"/>
                  </a:moveTo>
                  <a:cubicBezTo>
                    <a:pt x="7730" y="5712"/>
                    <a:pt x="7230" y="5967"/>
                    <a:pt x="7230" y="6282"/>
                  </a:cubicBezTo>
                  <a:cubicBezTo>
                    <a:pt x="7230" y="6597"/>
                    <a:pt x="7730" y="6852"/>
                    <a:pt x="8347" y="6852"/>
                  </a:cubicBezTo>
                  <a:cubicBezTo>
                    <a:pt x="8963" y="6852"/>
                    <a:pt x="9463" y="6597"/>
                    <a:pt x="9463" y="6282"/>
                  </a:cubicBezTo>
                  <a:cubicBezTo>
                    <a:pt x="9463" y="5967"/>
                    <a:pt x="8963" y="5712"/>
                    <a:pt x="8347" y="5712"/>
                  </a:cubicBezTo>
                  <a:close/>
                  <a:moveTo>
                    <a:pt x="6821" y="6199"/>
                  </a:moveTo>
                  <a:cubicBezTo>
                    <a:pt x="6473" y="6211"/>
                    <a:pt x="5940" y="6234"/>
                    <a:pt x="5674" y="6262"/>
                  </a:cubicBezTo>
                  <a:cubicBezTo>
                    <a:pt x="5279" y="6304"/>
                    <a:pt x="5059" y="6199"/>
                    <a:pt x="4459" y="6782"/>
                  </a:cubicBezTo>
                  <a:lnTo>
                    <a:pt x="286" y="10906"/>
                  </a:lnTo>
                  <a:cubicBezTo>
                    <a:pt x="286" y="10906"/>
                    <a:pt x="109" y="11088"/>
                    <a:pt x="82" y="11143"/>
                  </a:cubicBezTo>
                  <a:cubicBezTo>
                    <a:pt x="49" y="11209"/>
                    <a:pt x="-26" y="11287"/>
                    <a:pt x="9" y="11385"/>
                  </a:cubicBezTo>
                  <a:cubicBezTo>
                    <a:pt x="68" y="11548"/>
                    <a:pt x="367" y="11709"/>
                    <a:pt x="990" y="11306"/>
                  </a:cubicBezTo>
                  <a:cubicBezTo>
                    <a:pt x="1838" y="10758"/>
                    <a:pt x="6940" y="7434"/>
                    <a:pt x="7601" y="7004"/>
                  </a:cubicBezTo>
                  <a:cubicBezTo>
                    <a:pt x="7127" y="6860"/>
                    <a:pt x="6808" y="6597"/>
                    <a:pt x="6808" y="6295"/>
                  </a:cubicBezTo>
                  <a:cubicBezTo>
                    <a:pt x="6808" y="6262"/>
                    <a:pt x="6813" y="6231"/>
                    <a:pt x="6821" y="6199"/>
                  </a:cubicBezTo>
                  <a:close/>
                  <a:moveTo>
                    <a:pt x="9979" y="6269"/>
                  </a:moveTo>
                  <a:cubicBezTo>
                    <a:pt x="9971" y="6604"/>
                    <a:pt x="9572" y="6889"/>
                    <a:pt x="9003" y="7015"/>
                  </a:cubicBezTo>
                  <a:cubicBezTo>
                    <a:pt x="9198" y="7162"/>
                    <a:pt x="9499" y="7386"/>
                    <a:pt x="9681" y="7489"/>
                  </a:cubicBezTo>
                  <a:cubicBezTo>
                    <a:pt x="9950" y="7643"/>
                    <a:pt x="9888" y="7795"/>
                    <a:pt x="11177" y="7768"/>
                  </a:cubicBezTo>
                  <a:lnTo>
                    <a:pt x="20256" y="7550"/>
                  </a:lnTo>
                  <a:cubicBezTo>
                    <a:pt x="20256" y="7550"/>
                    <a:pt x="20651" y="7538"/>
                    <a:pt x="20759" y="7522"/>
                  </a:cubicBezTo>
                  <a:cubicBezTo>
                    <a:pt x="20887" y="7504"/>
                    <a:pt x="21058" y="7497"/>
                    <a:pt x="21207" y="7433"/>
                  </a:cubicBezTo>
                  <a:cubicBezTo>
                    <a:pt x="21455" y="7325"/>
                    <a:pt x="21574" y="7113"/>
                    <a:pt x="20580" y="7039"/>
                  </a:cubicBezTo>
                  <a:cubicBezTo>
                    <a:pt x="19225" y="6938"/>
                    <a:pt x="11038" y="6346"/>
                    <a:pt x="9979" y="6269"/>
                  </a:cubicBezTo>
                  <a:close/>
                  <a:moveTo>
                    <a:pt x="8935" y="7104"/>
                  </a:moveTo>
                  <a:cubicBezTo>
                    <a:pt x="8788" y="7127"/>
                    <a:pt x="8631" y="7137"/>
                    <a:pt x="8470" y="7137"/>
                  </a:cubicBezTo>
                  <a:cubicBezTo>
                    <a:pt x="8317" y="7137"/>
                    <a:pt x="8171" y="7127"/>
                    <a:pt x="8031" y="7106"/>
                  </a:cubicBezTo>
                  <a:lnTo>
                    <a:pt x="7366" y="21597"/>
                  </a:lnTo>
                  <a:lnTo>
                    <a:pt x="9600" y="21597"/>
                  </a:lnTo>
                  <a:lnTo>
                    <a:pt x="8935" y="7104"/>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15806">
              <a:extLst>
                <a:ext uri="{FF2B5EF4-FFF2-40B4-BE49-F238E27FC236}">
                  <a16:creationId xmlns:a16="http://schemas.microsoft.com/office/drawing/2014/main" id="{12BE5DD3-E540-8247-9F66-E9A4D1D428D2}"/>
                </a:ext>
              </a:extLst>
            </p:cNvPr>
            <p:cNvSpPr/>
            <p:nvPr/>
          </p:nvSpPr>
          <p:spPr>
            <a:xfrm>
              <a:off x="16105713" y="8441779"/>
              <a:ext cx="2107008" cy="3586394"/>
            </a:xfrm>
            <a:custGeom>
              <a:avLst/>
              <a:gdLst/>
              <a:ahLst/>
              <a:cxnLst>
                <a:cxn ang="0">
                  <a:pos x="wd2" y="hd2"/>
                </a:cxn>
                <a:cxn ang="5400000">
                  <a:pos x="wd2" y="hd2"/>
                </a:cxn>
                <a:cxn ang="10800000">
                  <a:pos x="wd2" y="hd2"/>
                </a:cxn>
                <a:cxn ang="16200000">
                  <a:pos x="wd2" y="hd2"/>
                </a:cxn>
              </a:cxnLst>
              <a:rect l="0" t="0" r="r" b="b"/>
              <a:pathLst>
                <a:path w="21364" h="21580" extrusionOk="0">
                  <a:moveTo>
                    <a:pt x="21171" y="8"/>
                  </a:moveTo>
                  <a:cubicBezTo>
                    <a:pt x="21026" y="-20"/>
                    <a:pt x="20790" y="21"/>
                    <a:pt x="20429" y="204"/>
                  </a:cubicBezTo>
                  <a:cubicBezTo>
                    <a:pt x="19447" y="703"/>
                    <a:pt x="13527" y="3730"/>
                    <a:pt x="12761" y="4122"/>
                  </a:cubicBezTo>
                  <a:cubicBezTo>
                    <a:pt x="13148" y="4328"/>
                    <a:pt x="13348" y="4649"/>
                    <a:pt x="13240" y="4975"/>
                  </a:cubicBezTo>
                  <a:cubicBezTo>
                    <a:pt x="13228" y="5010"/>
                    <a:pt x="13213" y="5042"/>
                    <a:pt x="13196" y="5075"/>
                  </a:cubicBezTo>
                  <a:cubicBezTo>
                    <a:pt x="13522" y="5100"/>
                    <a:pt x="14022" y="5134"/>
                    <a:pt x="14279" y="5133"/>
                  </a:cubicBezTo>
                  <a:cubicBezTo>
                    <a:pt x="14660" y="5130"/>
                    <a:pt x="14832" y="5266"/>
                    <a:pt x="15596" y="4702"/>
                  </a:cubicBezTo>
                  <a:lnTo>
                    <a:pt x="20937" y="711"/>
                  </a:lnTo>
                  <a:cubicBezTo>
                    <a:pt x="20937" y="711"/>
                    <a:pt x="21166" y="533"/>
                    <a:pt x="21211" y="476"/>
                  </a:cubicBezTo>
                  <a:cubicBezTo>
                    <a:pt x="21264" y="409"/>
                    <a:pt x="21361" y="333"/>
                    <a:pt x="21364" y="223"/>
                  </a:cubicBezTo>
                  <a:cubicBezTo>
                    <a:pt x="21366" y="132"/>
                    <a:pt x="21315" y="36"/>
                    <a:pt x="21171" y="8"/>
                  </a:cubicBezTo>
                  <a:close/>
                  <a:moveTo>
                    <a:pt x="669" y="2066"/>
                  </a:moveTo>
                  <a:cubicBezTo>
                    <a:pt x="544" y="2072"/>
                    <a:pt x="383" y="2060"/>
                    <a:pt x="222" y="2114"/>
                  </a:cubicBezTo>
                  <a:cubicBezTo>
                    <a:pt x="-46" y="2203"/>
                    <a:pt x="-234" y="2416"/>
                    <a:pt x="661" y="2604"/>
                  </a:cubicBezTo>
                  <a:cubicBezTo>
                    <a:pt x="1881" y="2859"/>
                    <a:pt x="9261" y="4388"/>
                    <a:pt x="10215" y="4585"/>
                  </a:cubicBezTo>
                  <a:cubicBezTo>
                    <a:pt x="10343" y="4225"/>
                    <a:pt x="10815" y="3959"/>
                    <a:pt x="11387" y="3885"/>
                  </a:cubicBezTo>
                  <a:cubicBezTo>
                    <a:pt x="11259" y="3705"/>
                    <a:pt x="11059" y="3430"/>
                    <a:pt x="10928" y="3299"/>
                  </a:cubicBezTo>
                  <a:cubicBezTo>
                    <a:pt x="10734" y="3104"/>
                    <a:pt x="10847" y="2951"/>
                    <a:pt x="9643" y="2840"/>
                  </a:cubicBezTo>
                  <a:lnTo>
                    <a:pt x="1148" y="2090"/>
                  </a:lnTo>
                  <a:cubicBezTo>
                    <a:pt x="1148" y="2090"/>
                    <a:pt x="775" y="2061"/>
                    <a:pt x="669" y="2066"/>
                  </a:cubicBezTo>
                  <a:close/>
                  <a:moveTo>
                    <a:pt x="11540" y="4143"/>
                  </a:moveTo>
                  <a:cubicBezTo>
                    <a:pt x="11138" y="4193"/>
                    <a:pt x="10803" y="4381"/>
                    <a:pt x="10718" y="4635"/>
                  </a:cubicBezTo>
                  <a:cubicBezTo>
                    <a:pt x="10606" y="4975"/>
                    <a:pt x="10980" y="5305"/>
                    <a:pt x="11552" y="5372"/>
                  </a:cubicBezTo>
                  <a:cubicBezTo>
                    <a:pt x="12124" y="5439"/>
                    <a:pt x="12676" y="5216"/>
                    <a:pt x="12789" y="4877"/>
                  </a:cubicBezTo>
                  <a:cubicBezTo>
                    <a:pt x="12901" y="4538"/>
                    <a:pt x="12531" y="4210"/>
                    <a:pt x="11959" y="4143"/>
                  </a:cubicBezTo>
                  <a:cubicBezTo>
                    <a:pt x="11816" y="4126"/>
                    <a:pt x="11674" y="4126"/>
                    <a:pt x="11540" y="4143"/>
                  </a:cubicBezTo>
                  <a:close/>
                  <a:moveTo>
                    <a:pt x="10553" y="5355"/>
                  </a:moveTo>
                  <a:cubicBezTo>
                    <a:pt x="10355" y="5511"/>
                    <a:pt x="10059" y="5750"/>
                    <a:pt x="9933" y="5883"/>
                  </a:cubicBezTo>
                  <a:cubicBezTo>
                    <a:pt x="9746" y="6081"/>
                    <a:pt x="9460" y="6100"/>
                    <a:pt x="9901" y="6775"/>
                  </a:cubicBezTo>
                  <a:lnTo>
                    <a:pt x="11206" y="8735"/>
                  </a:lnTo>
                  <a:lnTo>
                    <a:pt x="10698" y="21580"/>
                  </a:lnTo>
                  <a:lnTo>
                    <a:pt x="12809" y="21580"/>
                  </a:lnTo>
                  <a:lnTo>
                    <a:pt x="12370" y="10487"/>
                  </a:lnTo>
                  <a:lnTo>
                    <a:pt x="13055" y="11515"/>
                  </a:lnTo>
                  <a:cubicBezTo>
                    <a:pt x="13055" y="11515"/>
                    <a:pt x="13199" y="11721"/>
                    <a:pt x="13260" y="11773"/>
                  </a:cubicBezTo>
                  <a:cubicBezTo>
                    <a:pt x="13331" y="11834"/>
                    <a:pt x="13391" y="11922"/>
                    <a:pt x="13550" y="11978"/>
                  </a:cubicBezTo>
                  <a:cubicBezTo>
                    <a:pt x="13815" y="12072"/>
                    <a:pt x="14223" y="12061"/>
                    <a:pt x="14049" y="11507"/>
                  </a:cubicBezTo>
                  <a:cubicBezTo>
                    <a:pt x="13814" y="10760"/>
                    <a:pt x="12391" y="6317"/>
                    <a:pt x="12181" y="5661"/>
                  </a:cubicBezTo>
                  <a:cubicBezTo>
                    <a:pt x="12179" y="5655"/>
                    <a:pt x="12166" y="5611"/>
                    <a:pt x="12164" y="5606"/>
                  </a:cubicBezTo>
                  <a:cubicBezTo>
                    <a:pt x="11923" y="5653"/>
                    <a:pt x="11658" y="5666"/>
                    <a:pt x="11391" y="5635"/>
                  </a:cubicBezTo>
                  <a:cubicBezTo>
                    <a:pt x="11055" y="5595"/>
                    <a:pt x="10767" y="5495"/>
                    <a:pt x="10553" y="5355"/>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Shape 15807">
              <a:extLst>
                <a:ext uri="{FF2B5EF4-FFF2-40B4-BE49-F238E27FC236}">
                  <a16:creationId xmlns:a16="http://schemas.microsoft.com/office/drawing/2014/main" id="{111DE5DF-7212-414C-BB81-1F94D723516D}"/>
                </a:ext>
              </a:extLst>
            </p:cNvPr>
            <p:cNvSpPr/>
            <p:nvPr/>
          </p:nvSpPr>
          <p:spPr>
            <a:xfrm>
              <a:off x="17627811" y="8194459"/>
              <a:ext cx="2027965" cy="3862475"/>
            </a:xfrm>
            <a:custGeom>
              <a:avLst/>
              <a:gdLst/>
              <a:ahLst/>
              <a:cxnLst>
                <a:cxn ang="0">
                  <a:pos x="wd2" y="hd2"/>
                </a:cxn>
                <a:cxn ang="5400000">
                  <a:pos x="wd2" y="hd2"/>
                </a:cxn>
                <a:cxn ang="10800000">
                  <a:pos x="wd2" y="hd2"/>
                </a:cxn>
                <a:cxn ang="16200000">
                  <a:pos x="wd2" y="hd2"/>
                </a:cxn>
              </a:cxnLst>
              <a:rect l="0" t="0" r="r" b="b"/>
              <a:pathLst>
                <a:path w="21255" h="21579" extrusionOk="0">
                  <a:moveTo>
                    <a:pt x="13567" y="10"/>
                  </a:moveTo>
                  <a:cubicBezTo>
                    <a:pt x="13427" y="41"/>
                    <a:pt x="13295" y="150"/>
                    <a:pt x="13222" y="399"/>
                  </a:cubicBezTo>
                  <a:cubicBezTo>
                    <a:pt x="13022" y="1078"/>
                    <a:pt x="11841" y="5181"/>
                    <a:pt x="11688" y="5712"/>
                  </a:cubicBezTo>
                  <a:cubicBezTo>
                    <a:pt x="12208" y="5719"/>
                    <a:pt x="12708" y="5869"/>
                    <a:pt x="12981" y="6128"/>
                  </a:cubicBezTo>
                  <a:cubicBezTo>
                    <a:pt x="13011" y="6155"/>
                    <a:pt x="13035" y="6182"/>
                    <a:pt x="13057" y="6211"/>
                  </a:cubicBezTo>
                  <a:cubicBezTo>
                    <a:pt x="13331" y="6115"/>
                    <a:pt x="13748" y="5965"/>
                    <a:pt x="13940" y="5875"/>
                  </a:cubicBezTo>
                  <a:cubicBezTo>
                    <a:pt x="14227" y="5742"/>
                    <a:pt x="14502" y="5776"/>
                    <a:pt x="14466" y="5128"/>
                  </a:cubicBezTo>
                  <a:lnTo>
                    <a:pt x="14157" y="568"/>
                  </a:lnTo>
                  <a:cubicBezTo>
                    <a:pt x="14157" y="568"/>
                    <a:pt x="14137" y="368"/>
                    <a:pt x="14109" y="314"/>
                  </a:cubicBezTo>
                  <a:cubicBezTo>
                    <a:pt x="14076" y="249"/>
                    <a:pt x="14070" y="164"/>
                    <a:pt x="13952" y="89"/>
                  </a:cubicBezTo>
                  <a:cubicBezTo>
                    <a:pt x="13854" y="26"/>
                    <a:pt x="13707" y="-21"/>
                    <a:pt x="13567" y="10"/>
                  </a:cubicBezTo>
                  <a:close/>
                  <a:moveTo>
                    <a:pt x="8955" y="5685"/>
                  </a:moveTo>
                  <a:cubicBezTo>
                    <a:pt x="8760" y="5683"/>
                    <a:pt x="8480" y="5731"/>
                    <a:pt x="7963" y="5901"/>
                  </a:cubicBezTo>
                  <a:lnTo>
                    <a:pt x="710" y="8325"/>
                  </a:lnTo>
                  <a:cubicBezTo>
                    <a:pt x="710" y="8325"/>
                    <a:pt x="395" y="8433"/>
                    <a:pt x="320" y="8473"/>
                  </a:cubicBezTo>
                  <a:cubicBezTo>
                    <a:pt x="232" y="8520"/>
                    <a:pt x="99" y="8567"/>
                    <a:pt x="35" y="8659"/>
                  </a:cubicBezTo>
                  <a:cubicBezTo>
                    <a:pt x="-71" y="8812"/>
                    <a:pt x="20" y="9022"/>
                    <a:pt x="902" y="8841"/>
                  </a:cubicBezTo>
                  <a:cubicBezTo>
                    <a:pt x="2105" y="8593"/>
                    <a:pt x="9366" y="7086"/>
                    <a:pt x="10304" y="6891"/>
                  </a:cubicBezTo>
                  <a:cubicBezTo>
                    <a:pt x="10007" y="6602"/>
                    <a:pt x="10075" y="6258"/>
                    <a:pt x="10428" y="6010"/>
                  </a:cubicBezTo>
                  <a:cubicBezTo>
                    <a:pt x="10135" y="5932"/>
                    <a:pt x="9683" y="5814"/>
                    <a:pt x="9440" y="5770"/>
                  </a:cubicBezTo>
                  <a:cubicBezTo>
                    <a:pt x="9261" y="5738"/>
                    <a:pt x="9150" y="5687"/>
                    <a:pt x="8955" y="5685"/>
                  </a:cubicBezTo>
                  <a:close/>
                  <a:moveTo>
                    <a:pt x="11468" y="5961"/>
                  </a:moveTo>
                  <a:cubicBezTo>
                    <a:pt x="11332" y="5969"/>
                    <a:pt x="11197" y="5991"/>
                    <a:pt x="11070" y="6029"/>
                  </a:cubicBezTo>
                  <a:cubicBezTo>
                    <a:pt x="10564" y="6181"/>
                    <a:pt x="10384" y="6523"/>
                    <a:pt x="10669" y="6793"/>
                  </a:cubicBezTo>
                  <a:cubicBezTo>
                    <a:pt x="10954" y="7063"/>
                    <a:pt x="11596" y="7159"/>
                    <a:pt x="12102" y="7007"/>
                  </a:cubicBezTo>
                  <a:cubicBezTo>
                    <a:pt x="12608" y="6855"/>
                    <a:pt x="12785" y="6513"/>
                    <a:pt x="12499" y="6243"/>
                  </a:cubicBezTo>
                  <a:cubicBezTo>
                    <a:pt x="12286" y="6041"/>
                    <a:pt x="11875" y="5936"/>
                    <a:pt x="11468" y="5961"/>
                  </a:cubicBezTo>
                  <a:close/>
                  <a:moveTo>
                    <a:pt x="12925" y="6917"/>
                  </a:moveTo>
                  <a:cubicBezTo>
                    <a:pt x="12794" y="7032"/>
                    <a:pt x="12607" y="7131"/>
                    <a:pt x="12371" y="7202"/>
                  </a:cubicBezTo>
                  <a:cubicBezTo>
                    <a:pt x="12074" y="7291"/>
                    <a:pt x="11746" y="7322"/>
                    <a:pt x="11432" y="7300"/>
                  </a:cubicBezTo>
                  <a:cubicBezTo>
                    <a:pt x="11433" y="7316"/>
                    <a:pt x="11438" y="7335"/>
                    <a:pt x="11440" y="7352"/>
                  </a:cubicBezTo>
                  <a:cubicBezTo>
                    <a:pt x="11344" y="7347"/>
                    <a:pt x="11248" y="7344"/>
                    <a:pt x="11159" y="7330"/>
                  </a:cubicBezTo>
                  <a:lnTo>
                    <a:pt x="10532" y="21579"/>
                  </a:lnTo>
                  <a:lnTo>
                    <a:pt x="12636" y="21579"/>
                  </a:lnTo>
                  <a:lnTo>
                    <a:pt x="12054" y="8347"/>
                  </a:lnTo>
                  <a:cubicBezTo>
                    <a:pt x="12174" y="8391"/>
                    <a:pt x="12291" y="8436"/>
                    <a:pt x="12487" y="8492"/>
                  </a:cubicBezTo>
                  <a:lnTo>
                    <a:pt x="20050" y="10628"/>
                  </a:lnTo>
                  <a:cubicBezTo>
                    <a:pt x="20050" y="10628"/>
                    <a:pt x="20385" y="10718"/>
                    <a:pt x="20488" y="10732"/>
                  </a:cubicBezTo>
                  <a:cubicBezTo>
                    <a:pt x="20609" y="10749"/>
                    <a:pt x="20752" y="10790"/>
                    <a:pt x="20933" y="10773"/>
                  </a:cubicBezTo>
                  <a:cubicBezTo>
                    <a:pt x="21235" y="10745"/>
                    <a:pt x="21529" y="10598"/>
                    <a:pt x="20793" y="10281"/>
                  </a:cubicBezTo>
                  <a:cubicBezTo>
                    <a:pt x="19790" y="9849"/>
                    <a:pt x="13711" y="7253"/>
                    <a:pt x="12925" y="6917"/>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Tree>
    <p:extLst>
      <p:ext uri="{BB962C8B-B14F-4D97-AF65-F5344CB8AC3E}">
        <p14:creationId xmlns:p14="http://schemas.microsoft.com/office/powerpoint/2010/main" val="243933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5E15ECB-9E35-1446-8196-8670B99FF229}"/>
              </a:ext>
            </a:extLst>
          </p:cNvPr>
          <p:cNvGrpSpPr/>
          <p:nvPr/>
        </p:nvGrpSpPr>
        <p:grpSpPr>
          <a:xfrm>
            <a:off x="8908560" y="6048369"/>
            <a:ext cx="6552516" cy="6463368"/>
            <a:chOff x="8993218" y="5826697"/>
            <a:chExt cx="6391216" cy="6304262"/>
          </a:xfrm>
        </p:grpSpPr>
        <p:sp>
          <p:nvSpPr>
            <p:cNvPr id="13" name="Shape 63">
              <a:extLst>
                <a:ext uri="{FF2B5EF4-FFF2-40B4-BE49-F238E27FC236}">
                  <a16:creationId xmlns:a16="http://schemas.microsoft.com/office/drawing/2014/main" id="{BA9E4009-7CF7-2545-9140-D407E0AA823A}"/>
                </a:ext>
              </a:extLst>
            </p:cNvPr>
            <p:cNvSpPr/>
            <p:nvPr/>
          </p:nvSpPr>
          <p:spPr>
            <a:xfrm>
              <a:off x="8993218" y="8101074"/>
              <a:ext cx="2994851" cy="3496676"/>
            </a:xfrm>
            <a:custGeom>
              <a:avLst/>
              <a:gdLst/>
              <a:ahLst/>
              <a:cxnLst>
                <a:cxn ang="0">
                  <a:pos x="wd2" y="hd2"/>
                </a:cxn>
                <a:cxn ang="5400000">
                  <a:pos x="wd2" y="hd2"/>
                </a:cxn>
                <a:cxn ang="10800000">
                  <a:pos x="wd2" y="hd2"/>
                </a:cxn>
                <a:cxn ang="16200000">
                  <a:pos x="wd2" y="hd2"/>
                </a:cxn>
              </a:cxnLst>
              <a:rect l="0" t="0" r="r" b="b"/>
              <a:pathLst>
                <a:path w="21600" h="21600" extrusionOk="0">
                  <a:moveTo>
                    <a:pt x="12684" y="21600"/>
                  </a:moveTo>
                  <a:cubicBezTo>
                    <a:pt x="9892" y="21600"/>
                    <a:pt x="7591" y="19609"/>
                    <a:pt x="7591" y="17196"/>
                  </a:cubicBezTo>
                  <a:cubicBezTo>
                    <a:pt x="7591" y="16518"/>
                    <a:pt x="7934" y="15373"/>
                    <a:pt x="8425" y="14654"/>
                  </a:cubicBezTo>
                  <a:lnTo>
                    <a:pt x="9990" y="12240"/>
                  </a:lnTo>
                  <a:lnTo>
                    <a:pt x="21600" y="12240"/>
                  </a:lnTo>
                  <a:lnTo>
                    <a:pt x="21600" y="21600"/>
                  </a:lnTo>
                  <a:lnTo>
                    <a:pt x="12684" y="21600"/>
                  </a:lnTo>
                  <a:cubicBezTo>
                    <a:pt x="12684" y="21600"/>
                    <a:pt x="12684" y="21600"/>
                    <a:pt x="12684" y="21600"/>
                  </a:cubicBezTo>
                  <a:close/>
                  <a:moveTo>
                    <a:pt x="7297" y="14273"/>
                  </a:moveTo>
                  <a:cubicBezTo>
                    <a:pt x="6807" y="15034"/>
                    <a:pt x="6417" y="16179"/>
                    <a:pt x="6417" y="16900"/>
                  </a:cubicBezTo>
                  <a:cubicBezTo>
                    <a:pt x="6417" y="17068"/>
                    <a:pt x="6417" y="17281"/>
                    <a:pt x="6465" y="17576"/>
                  </a:cubicBezTo>
                  <a:lnTo>
                    <a:pt x="342" y="8471"/>
                  </a:lnTo>
                  <a:cubicBezTo>
                    <a:pt x="146" y="8175"/>
                    <a:pt x="0" y="7751"/>
                    <a:pt x="0" y="7369"/>
                  </a:cubicBezTo>
                  <a:cubicBezTo>
                    <a:pt x="0" y="6987"/>
                    <a:pt x="146" y="6522"/>
                    <a:pt x="342" y="6226"/>
                  </a:cubicBezTo>
                  <a:lnTo>
                    <a:pt x="3281" y="1779"/>
                  </a:lnTo>
                  <a:lnTo>
                    <a:pt x="0" y="171"/>
                  </a:lnTo>
                  <a:lnTo>
                    <a:pt x="10678" y="0"/>
                  </a:lnTo>
                  <a:lnTo>
                    <a:pt x="15869" y="8089"/>
                  </a:lnTo>
                  <a:lnTo>
                    <a:pt x="12540" y="6437"/>
                  </a:lnTo>
                  <a:cubicBezTo>
                    <a:pt x="12540" y="6437"/>
                    <a:pt x="7297" y="14273"/>
                    <a:pt x="7297" y="14273"/>
                  </a:cubicBezTo>
                  <a:close/>
                </a:path>
              </a:pathLst>
            </a:custGeom>
            <a:solidFill>
              <a:schemeClr val="accent3"/>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64">
              <a:extLst>
                <a:ext uri="{FF2B5EF4-FFF2-40B4-BE49-F238E27FC236}">
                  <a16:creationId xmlns:a16="http://schemas.microsoft.com/office/drawing/2014/main" id="{C6DEE103-A4EA-314E-8FB5-A9B58C60A301}"/>
                </a:ext>
              </a:extLst>
            </p:cNvPr>
            <p:cNvSpPr/>
            <p:nvPr/>
          </p:nvSpPr>
          <p:spPr>
            <a:xfrm>
              <a:off x="12423331" y="7790932"/>
              <a:ext cx="2961103" cy="4340027"/>
            </a:xfrm>
            <a:custGeom>
              <a:avLst/>
              <a:gdLst/>
              <a:ahLst/>
              <a:cxnLst>
                <a:cxn ang="0">
                  <a:pos x="wd2" y="hd2"/>
                </a:cxn>
                <a:cxn ang="5400000">
                  <a:pos x="wd2" y="hd2"/>
                </a:cxn>
                <a:cxn ang="10800000">
                  <a:pos x="wd2" y="hd2"/>
                </a:cxn>
                <a:cxn ang="16200000">
                  <a:pos x="wd2" y="hd2"/>
                </a:cxn>
              </a:cxnLst>
              <a:rect l="0" t="0" r="r" b="b"/>
              <a:pathLst>
                <a:path w="21600" h="21600" extrusionOk="0">
                  <a:moveTo>
                    <a:pt x="20904" y="5358"/>
                  </a:moveTo>
                  <a:cubicBezTo>
                    <a:pt x="21351" y="5904"/>
                    <a:pt x="21600" y="6483"/>
                    <a:pt x="21600" y="7098"/>
                  </a:cubicBezTo>
                  <a:cubicBezTo>
                    <a:pt x="21600" y="8327"/>
                    <a:pt x="20459" y="9623"/>
                    <a:pt x="18876" y="10236"/>
                  </a:cubicBezTo>
                  <a:cubicBezTo>
                    <a:pt x="18132" y="10511"/>
                    <a:pt x="17090" y="10682"/>
                    <a:pt x="16052" y="10682"/>
                  </a:cubicBezTo>
                  <a:lnTo>
                    <a:pt x="12780" y="10682"/>
                  </a:lnTo>
                  <a:lnTo>
                    <a:pt x="6937" y="3719"/>
                  </a:lnTo>
                  <a:lnTo>
                    <a:pt x="16398" y="0"/>
                  </a:lnTo>
                  <a:cubicBezTo>
                    <a:pt x="16398" y="0"/>
                    <a:pt x="20904" y="5358"/>
                    <a:pt x="20904" y="5358"/>
                  </a:cubicBezTo>
                  <a:close/>
                  <a:moveTo>
                    <a:pt x="16151" y="11500"/>
                  </a:moveTo>
                  <a:cubicBezTo>
                    <a:pt x="17636" y="11500"/>
                    <a:pt x="18876" y="11227"/>
                    <a:pt x="19915" y="10682"/>
                  </a:cubicBezTo>
                  <a:lnTo>
                    <a:pt x="13771" y="18052"/>
                  </a:lnTo>
                  <a:cubicBezTo>
                    <a:pt x="13276" y="18631"/>
                    <a:pt x="12386" y="18973"/>
                    <a:pt x="11346" y="18973"/>
                  </a:cubicBezTo>
                  <a:lnTo>
                    <a:pt x="5548" y="18973"/>
                  </a:lnTo>
                  <a:lnTo>
                    <a:pt x="5548" y="21600"/>
                  </a:lnTo>
                  <a:lnTo>
                    <a:pt x="0" y="15220"/>
                  </a:lnTo>
                  <a:lnTo>
                    <a:pt x="5548" y="8838"/>
                  </a:lnTo>
                  <a:lnTo>
                    <a:pt x="5548" y="11500"/>
                  </a:lnTo>
                  <a:lnTo>
                    <a:pt x="16151" y="11500"/>
                  </a:lnTo>
                  <a:cubicBezTo>
                    <a:pt x="16151" y="11500"/>
                    <a:pt x="16151" y="11500"/>
                    <a:pt x="16151" y="11500"/>
                  </a:cubicBezTo>
                  <a:close/>
                </a:path>
              </a:pathLst>
            </a:custGeom>
            <a:solidFill>
              <a:schemeClr val="accent2"/>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65">
              <a:extLst>
                <a:ext uri="{FF2B5EF4-FFF2-40B4-BE49-F238E27FC236}">
                  <a16:creationId xmlns:a16="http://schemas.microsoft.com/office/drawing/2014/main" id="{0A7A3CEF-51CB-F94B-8D0D-ACEC7FBAADEA}"/>
                </a:ext>
              </a:extLst>
            </p:cNvPr>
            <p:cNvSpPr/>
            <p:nvPr/>
          </p:nvSpPr>
          <p:spPr>
            <a:xfrm>
              <a:off x="10050621" y="5826697"/>
              <a:ext cx="4468529" cy="2249115"/>
            </a:xfrm>
            <a:custGeom>
              <a:avLst/>
              <a:gdLst/>
              <a:ahLst/>
              <a:cxnLst>
                <a:cxn ang="0">
                  <a:pos x="wd2" y="hd2"/>
                </a:cxn>
                <a:cxn ang="5400000">
                  <a:pos x="wd2" y="hd2"/>
                </a:cxn>
                <a:cxn ang="10800000">
                  <a:pos x="wd2" y="hd2"/>
                </a:cxn>
                <a:cxn ang="16200000">
                  <a:pos x="wd2" y="hd2"/>
                </a:cxn>
              </a:cxnLst>
              <a:rect l="0" t="0" r="r" b="b"/>
              <a:pathLst>
                <a:path w="21600" h="21600" extrusionOk="0">
                  <a:moveTo>
                    <a:pt x="9684" y="3557"/>
                  </a:moveTo>
                  <a:cubicBezTo>
                    <a:pt x="9192" y="1847"/>
                    <a:pt x="8536" y="659"/>
                    <a:pt x="7748" y="0"/>
                  </a:cubicBezTo>
                  <a:lnTo>
                    <a:pt x="15822" y="0"/>
                  </a:lnTo>
                  <a:cubicBezTo>
                    <a:pt x="16545" y="0"/>
                    <a:pt x="17102" y="595"/>
                    <a:pt x="17432" y="1715"/>
                  </a:cubicBezTo>
                  <a:lnTo>
                    <a:pt x="19434" y="8562"/>
                  </a:lnTo>
                  <a:lnTo>
                    <a:pt x="21600" y="5992"/>
                  </a:lnTo>
                  <a:lnTo>
                    <a:pt x="18119" y="18506"/>
                  </a:lnTo>
                  <a:lnTo>
                    <a:pt x="10998" y="18304"/>
                  </a:lnTo>
                  <a:lnTo>
                    <a:pt x="13197" y="15804"/>
                  </a:lnTo>
                  <a:cubicBezTo>
                    <a:pt x="13197" y="15804"/>
                    <a:pt x="9684" y="3557"/>
                    <a:pt x="9684" y="3557"/>
                  </a:cubicBezTo>
                  <a:close/>
                  <a:moveTo>
                    <a:pt x="2987" y="3955"/>
                  </a:moveTo>
                  <a:cubicBezTo>
                    <a:pt x="3611" y="1780"/>
                    <a:pt x="4629" y="595"/>
                    <a:pt x="5875" y="595"/>
                  </a:cubicBezTo>
                  <a:cubicBezTo>
                    <a:pt x="7222" y="595"/>
                    <a:pt x="8273" y="1847"/>
                    <a:pt x="9028" y="4412"/>
                  </a:cubicBezTo>
                  <a:lnTo>
                    <a:pt x="10144" y="8165"/>
                  </a:lnTo>
                  <a:lnTo>
                    <a:pt x="6269" y="21600"/>
                  </a:lnTo>
                  <a:lnTo>
                    <a:pt x="0" y="14290"/>
                  </a:lnTo>
                  <a:cubicBezTo>
                    <a:pt x="0" y="14290"/>
                    <a:pt x="2987" y="3955"/>
                    <a:pt x="2987" y="3955"/>
                  </a:cubicBezTo>
                  <a:close/>
                </a:path>
              </a:pathLst>
            </a:custGeom>
            <a:solidFill>
              <a:schemeClr val="accent1"/>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17" name="TextBox 16">
            <a:extLst>
              <a:ext uri="{FF2B5EF4-FFF2-40B4-BE49-F238E27FC236}">
                <a16:creationId xmlns:a16="http://schemas.microsoft.com/office/drawing/2014/main" id="{9B91ED6E-0EB8-E04D-8F07-3F7060B8DB3B}"/>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18" name="TextBox 17">
            <a:extLst>
              <a:ext uri="{FF2B5EF4-FFF2-40B4-BE49-F238E27FC236}">
                <a16:creationId xmlns:a16="http://schemas.microsoft.com/office/drawing/2014/main" id="{16C2D5CC-BBF9-3341-A9D3-087362CD345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C20C4729-69F3-4C42-8B19-72880D31961D}"/>
              </a:ext>
            </a:extLst>
          </p:cNvPr>
          <p:cNvSpPr txBox="1"/>
          <p:nvPr/>
        </p:nvSpPr>
        <p:spPr>
          <a:xfrm>
            <a:off x="16189398" y="9131786"/>
            <a:ext cx="1794081"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REDUCE</a:t>
            </a:r>
          </a:p>
        </p:txBody>
      </p:sp>
      <p:sp>
        <p:nvSpPr>
          <p:cNvPr id="20" name="Subtitle 2">
            <a:extLst>
              <a:ext uri="{FF2B5EF4-FFF2-40B4-BE49-F238E27FC236}">
                <a16:creationId xmlns:a16="http://schemas.microsoft.com/office/drawing/2014/main" id="{9B950AC6-0C89-1740-A9A4-4ACD7B86C371}"/>
              </a:ext>
            </a:extLst>
          </p:cNvPr>
          <p:cNvSpPr txBox="1">
            <a:spLocks/>
          </p:cNvSpPr>
          <p:nvPr/>
        </p:nvSpPr>
        <p:spPr>
          <a:xfrm>
            <a:off x="16185391" y="9770483"/>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1" name="TextBox 20">
            <a:extLst>
              <a:ext uri="{FF2B5EF4-FFF2-40B4-BE49-F238E27FC236}">
                <a16:creationId xmlns:a16="http://schemas.microsoft.com/office/drawing/2014/main" id="{DECA6099-FB51-2A49-9684-81635C2C0FA8}"/>
              </a:ext>
            </a:extLst>
          </p:cNvPr>
          <p:cNvSpPr txBox="1"/>
          <p:nvPr/>
        </p:nvSpPr>
        <p:spPr>
          <a:xfrm>
            <a:off x="6197001" y="9131786"/>
            <a:ext cx="1991251" cy="584775"/>
          </a:xfrm>
          <a:prstGeom prst="rect">
            <a:avLst/>
          </a:prstGeom>
          <a:noFill/>
        </p:spPr>
        <p:txBody>
          <a:bodyPr wrap="none" rtlCol="0" anchor="ctr" anchorCtr="0">
            <a:spAutoFit/>
          </a:bodyPr>
          <a:lstStyle/>
          <a:p>
            <a:pPr algn="r"/>
            <a:r>
              <a:rPr lang="en-US" sz="3200" b="1" dirty="0">
                <a:solidFill>
                  <a:schemeClr val="accent3"/>
                </a:solidFill>
                <a:latin typeface="Poppins" pitchFamily="2" charset="77"/>
                <a:ea typeface="League Spartan" charset="0"/>
                <a:cs typeface="Poppins" pitchFamily="2" charset="77"/>
              </a:rPr>
              <a:t>RECYCLE</a:t>
            </a:r>
          </a:p>
        </p:txBody>
      </p:sp>
      <p:sp>
        <p:nvSpPr>
          <p:cNvPr id="22" name="Subtitle 2">
            <a:extLst>
              <a:ext uri="{FF2B5EF4-FFF2-40B4-BE49-F238E27FC236}">
                <a16:creationId xmlns:a16="http://schemas.microsoft.com/office/drawing/2014/main" id="{954D6BE7-37D7-0D47-A625-956978F4F3E7}"/>
              </a:ext>
            </a:extLst>
          </p:cNvPr>
          <p:cNvSpPr txBox="1">
            <a:spLocks/>
          </p:cNvSpPr>
          <p:nvPr/>
        </p:nvSpPr>
        <p:spPr>
          <a:xfrm>
            <a:off x="2544089" y="9770483"/>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3" name="TextBox 22">
            <a:extLst>
              <a:ext uri="{FF2B5EF4-FFF2-40B4-BE49-F238E27FC236}">
                <a16:creationId xmlns:a16="http://schemas.microsoft.com/office/drawing/2014/main" id="{D70D3A98-BE91-3C40-BDED-30C519F6B0C4}"/>
              </a:ext>
            </a:extLst>
          </p:cNvPr>
          <p:cNvSpPr txBox="1"/>
          <p:nvPr/>
        </p:nvSpPr>
        <p:spPr>
          <a:xfrm>
            <a:off x="11471320" y="3169159"/>
            <a:ext cx="1435008"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REUSE</a:t>
            </a:r>
          </a:p>
        </p:txBody>
      </p:sp>
      <p:sp>
        <p:nvSpPr>
          <p:cNvPr id="24" name="Subtitle 2">
            <a:extLst>
              <a:ext uri="{FF2B5EF4-FFF2-40B4-BE49-F238E27FC236}">
                <a16:creationId xmlns:a16="http://schemas.microsoft.com/office/drawing/2014/main" id="{ABBAAD22-DE14-9845-BDDF-CC66D7F6AD86}"/>
              </a:ext>
            </a:extLst>
          </p:cNvPr>
          <p:cNvSpPr txBox="1">
            <a:spLocks/>
          </p:cNvSpPr>
          <p:nvPr/>
        </p:nvSpPr>
        <p:spPr>
          <a:xfrm>
            <a:off x="9364740" y="3807856"/>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380239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00E0D20-6304-C842-B448-17E80C3CD103}"/>
              </a:ext>
            </a:extLst>
          </p:cNvPr>
          <p:cNvGrpSpPr/>
          <p:nvPr/>
        </p:nvGrpSpPr>
        <p:grpSpPr>
          <a:xfrm>
            <a:off x="3309452" y="3418109"/>
            <a:ext cx="3772808" cy="5702088"/>
            <a:chOff x="5141528" y="3089672"/>
            <a:chExt cx="2954184" cy="4464848"/>
          </a:xfrm>
        </p:grpSpPr>
        <p:sp>
          <p:nvSpPr>
            <p:cNvPr id="22" name="Shape 23070">
              <a:extLst>
                <a:ext uri="{FF2B5EF4-FFF2-40B4-BE49-F238E27FC236}">
                  <a16:creationId xmlns:a16="http://schemas.microsoft.com/office/drawing/2014/main" id="{B6690811-9637-5D41-9013-2B61FF4708AF}"/>
                </a:ext>
              </a:extLst>
            </p:cNvPr>
            <p:cNvSpPr/>
            <p:nvPr/>
          </p:nvSpPr>
          <p:spPr>
            <a:xfrm>
              <a:off x="5141528" y="3089672"/>
              <a:ext cx="2954184" cy="4464848"/>
            </a:xfrm>
            <a:custGeom>
              <a:avLst/>
              <a:gdLst/>
              <a:ahLst/>
              <a:cxnLst>
                <a:cxn ang="0">
                  <a:pos x="wd2" y="hd2"/>
                </a:cxn>
                <a:cxn ang="5400000">
                  <a:pos x="wd2" y="hd2"/>
                </a:cxn>
                <a:cxn ang="10800000">
                  <a:pos x="wd2" y="hd2"/>
                </a:cxn>
                <a:cxn ang="16200000">
                  <a:pos x="wd2" y="hd2"/>
                </a:cxn>
              </a:cxnLst>
              <a:rect l="0" t="0" r="r" b="b"/>
              <a:pathLst>
                <a:path w="21158" h="21600" extrusionOk="0">
                  <a:moveTo>
                    <a:pt x="10575" y="0"/>
                  </a:moveTo>
                  <a:cubicBezTo>
                    <a:pt x="2744" y="0"/>
                    <a:pt x="283" y="4215"/>
                    <a:pt x="18" y="6585"/>
                  </a:cubicBezTo>
                  <a:cubicBezTo>
                    <a:pt x="-221" y="8721"/>
                    <a:pt x="1977" y="10713"/>
                    <a:pt x="2227" y="11026"/>
                  </a:cubicBezTo>
                  <a:cubicBezTo>
                    <a:pt x="2633" y="11536"/>
                    <a:pt x="5194" y="13482"/>
                    <a:pt x="5286" y="14659"/>
                  </a:cubicBezTo>
                  <a:cubicBezTo>
                    <a:pt x="5412" y="16279"/>
                    <a:pt x="5706" y="16321"/>
                    <a:pt x="6875" y="16513"/>
                  </a:cubicBezTo>
                  <a:cubicBezTo>
                    <a:pt x="8066" y="16709"/>
                    <a:pt x="13095" y="16709"/>
                    <a:pt x="14286" y="16513"/>
                  </a:cubicBezTo>
                  <a:cubicBezTo>
                    <a:pt x="15455" y="16321"/>
                    <a:pt x="15746" y="16279"/>
                    <a:pt x="15872" y="14659"/>
                  </a:cubicBezTo>
                  <a:cubicBezTo>
                    <a:pt x="15964" y="13482"/>
                    <a:pt x="18525" y="11536"/>
                    <a:pt x="18931" y="11026"/>
                  </a:cubicBezTo>
                  <a:cubicBezTo>
                    <a:pt x="19181" y="10713"/>
                    <a:pt x="21379" y="8721"/>
                    <a:pt x="21140" y="6585"/>
                  </a:cubicBezTo>
                  <a:cubicBezTo>
                    <a:pt x="20875" y="4215"/>
                    <a:pt x="18416" y="0"/>
                    <a:pt x="10586" y="0"/>
                  </a:cubicBezTo>
                  <a:lnTo>
                    <a:pt x="10583" y="0"/>
                  </a:lnTo>
                  <a:lnTo>
                    <a:pt x="10580" y="0"/>
                  </a:lnTo>
                  <a:lnTo>
                    <a:pt x="10578" y="0"/>
                  </a:lnTo>
                  <a:lnTo>
                    <a:pt x="10575" y="0"/>
                  </a:lnTo>
                  <a:close/>
                  <a:moveTo>
                    <a:pt x="7055" y="17000"/>
                  </a:moveTo>
                  <a:cubicBezTo>
                    <a:pt x="6675" y="17000"/>
                    <a:pt x="6366" y="17207"/>
                    <a:pt x="6366" y="17463"/>
                  </a:cubicBezTo>
                  <a:cubicBezTo>
                    <a:pt x="6366" y="17720"/>
                    <a:pt x="6675" y="17926"/>
                    <a:pt x="7055" y="17926"/>
                  </a:cubicBezTo>
                  <a:lnTo>
                    <a:pt x="14106" y="17926"/>
                  </a:lnTo>
                  <a:cubicBezTo>
                    <a:pt x="14485" y="17926"/>
                    <a:pt x="14792" y="17719"/>
                    <a:pt x="14792" y="17463"/>
                  </a:cubicBezTo>
                  <a:cubicBezTo>
                    <a:pt x="14792" y="17208"/>
                    <a:pt x="14485" y="17000"/>
                    <a:pt x="14106" y="17000"/>
                  </a:cubicBezTo>
                  <a:lnTo>
                    <a:pt x="7055" y="17000"/>
                  </a:lnTo>
                  <a:close/>
                  <a:moveTo>
                    <a:pt x="7055" y="18266"/>
                  </a:moveTo>
                  <a:cubicBezTo>
                    <a:pt x="6675" y="18266"/>
                    <a:pt x="6366" y="18472"/>
                    <a:pt x="6366" y="18729"/>
                  </a:cubicBezTo>
                  <a:cubicBezTo>
                    <a:pt x="6366" y="18985"/>
                    <a:pt x="6675" y="19192"/>
                    <a:pt x="7055" y="19192"/>
                  </a:cubicBezTo>
                  <a:lnTo>
                    <a:pt x="14106" y="19192"/>
                  </a:lnTo>
                  <a:cubicBezTo>
                    <a:pt x="14485" y="19192"/>
                    <a:pt x="14792" y="18984"/>
                    <a:pt x="14792" y="18729"/>
                  </a:cubicBezTo>
                  <a:cubicBezTo>
                    <a:pt x="14792" y="18473"/>
                    <a:pt x="14485" y="18266"/>
                    <a:pt x="14106" y="18266"/>
                  </a:cubicBezTo>
                  <a:lnTo>
                    <a:pt x="7055" y="18266"/>
                  </a:lnTo>
                  <a:close/>
                  <a:moveTo>
                    <a:pt x="7513" y="19531"/>
                  </a:moveTo>
                  <a:cubicBezTo>
                    <a:pt x="7513" y="20674"/>
                    <a:pt x="8888" y="21600"/>
                    <a:pt x="10580" y="21600"/>
                  </a:cubicBezTo>
                  <a:cubicBezTo>
                    <a:pt x="12274" y="21599"/>
                    <a:pt x="13645" y="20674"/>
                    <a:pt x="13645" y="19531"/>
                  </a:cubicBezTo>
                  <a:lnTo>
                    <a:pt x="7513" y="19531"/>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23071">
              <a:extLst>
                <a:ext uri="{FF2B5EF4-FFF2-40B4-BE49-F238E27FC236}">
                  <a16:creationId xmlns:a16="http://schemas.microsoft.com/office/drawing/2014/main" id="{75DB9564-089B-9C45-BD7D-66EBCC48E882}"/>
                </a:ext>
              </a:extLst>
            </p:cNvPr>
            <p:cNvSpPr/>
            <p:nvPr/>
          </p:nvSpPr>
          <p:spPr>
            <a:xfrm>
              <a:off x="6124168" y="4475427"/>
              <a:ext cx="1511667" cy="2062686"/>
            </a:xfrm>
            <a:custGeom>
              <a:avLst/>
              <a:gdLst/>
              <a:ahLst/>
              <a:cxnLst>
                <a:cxn ang="0">
                  <a:pos x="wd2" y="hd2"/>
                </a:cxn>
                <a:cxn ang="5400000">
                  <a:pos x="wd2" y="hd2"/>
                </a:cxn>
                <a:cxn ang="10800000">
                  <a:pos x="wd2" y="hd2"/>
                </a:cxn>
                <a:cxn ang="16200000">
                  <a:pos x="wd2" y="hd2"/>
                </a:cxn>
              </a:cxnLst>
              <a:rect l="0" t="0" r="r" b="b"/>
              <a:pathLst>
                <a:path w="20758" h="21600" extrusionOk="0">
                  <a:moveTo>
                    <a:pt x="11785" y="0"/>
                  </a:moveTo>
                  <a:cubicBezTo>
                    <a:pt x="13892" y="581"/>
                    <a:pt x="15233" y="1732"/>
                    <a:pt x="16107" y="2985"/>
                  </a:cubicBezTo>
                  <a:cubicBezTo>
                    <a:pt x="16947" y="4190"/>
                    <a:pt x="17357" y="5488"/>
                    <a:pt x="17556" y="6379"/>
                  </a:cubicBezTo>
                  <a:cubicBezTo>
                    <a:pt x="18457" y="6488"/>
                    <a:pt x="19254" y="6503"/>
                    <a:pt x="19829" y="6492"/>
                  </a:cubicBezTo>
                  <a:cubicBezTo>
                    <a:pt x="20405" y="6481"/>
                    <a:pt x="20758" y="6439"/>
                    <a:pt x="20758" y="6439"/>
                  </a:cubicBezTo>
                  <a:cubicBezTo>
                    <a:pt x="19956" y="4147"/>
                    <a:pt x="18443" y="2670"/>
                    <a:pt x="16758" y="1694"/>
                  </a:cubicBezTo>
                  <a:cubicBezTo>
                    <a:pt x="15061" y="712"/>
                    <a:pt x="13190" y="232"/>
                    <a:pt x="11785" y="0"/>
                  </a:cubicBezTo>
                  <a:close/>
                  <a:moveTo>
                    <a:pt x="8062" y="66"/>
                  </a:moveTo>
                  <a:cubicBezTo>
                    <a:pt x="7685" y="68"/>
                    <a:pt x="7296" y="71"/>
                    <a:pt x="6908" y="86"/>
                  </a:cubicBezTo>
                  <a:cubicBezTo>
                    <a:pt x="6507" y="102"/>
                    <a:pt x="6109" y="135"/>
                    <a:pt x="5737" y="232"/>
                  </a:cubicBezTo>
                  <a:cubicBezTo>
                    <a:pt x="4966" y="431"/>
                    <a:pt x="4374" y="859"/>
                    <a:pt x="3845" y="1357"/>
                  </a:cubicBezTo>
                  <a:cubicBezTo>
                    <a:pt x="3344" y="1828"/>
                    <a:pt x="2869" y="2370"/>
                    <a:pt x="2456" y="2958"/>
                  </a:cubicBezTo>
                  <a:cubicBezTo>
                    <a:pt x="1801" y="3892"/>
                    <a:pt x="1245" y="4969"/>
                    <a:pt x="860" y="6141"/>
                  </a:cubicBezTo>
                  <a:cubicBezTo>
                    <a:pt x="-842" y="11323"/>
                    <a:pt x="167" y="17440"/>
                    <a:pt x="2274" y="21540"/>
                  </a:cubicBezTo>
                  <a:cubicBezTo>
                    <a:pt x="3000" y="21575"/>
                    <a:pt x="3821" y="21584"/>
                    <a:pt x="4678" y="21600"/>
                  </a:cubicBezTo>
                  <a:cubicBezTo>
                    <a:pt x="2380" y="17901"/>
                    <a:pt x="344" y="12074"/>
                    <a:pt x="1997" y="6082"/>
                  </a:cubicBezTo>
                  <a:cubicBezTo>
                    <a:pt x="2588" y="3935"/>
                    <a:pt x="3849" y="1888"/>
                    <a:pt x="5485" y="794"/>
                  </a:cubicBezTo>
                  <a:cubicBezTo>
                    <a:pt x="5632" y="1596"/>
                    <a:pt x="6124" y="3275"/>
                    <a:pt x="7750" y="4751"/>
                  </a:cubicBezTo>
                  <a:cubicBezTo>
                    <a:pt x="9375" y="6228"/>
                    <a:pt x="12137" y="7504"/>
                    <a:pt x="16818" y="7504"/>
                  </a:cubicBezTo>
                  <a:cubicBezTo>
                    <a:pt x="16817" y="7504"/>
                    <a:pt x="16794" y="7238"/>
                    <a:pt x="16792" y="7220"/>
                  </a:cubicBezTo>
                  <a:cubicBezTo>
                    <a:pt x="16774" y="7038"/>
                    <a:pt x="16752" y="6858"/>
                    <a:pt x="16723" y="6677"/>
                  </a:cubicBezTo>
                  <a:cubicBezTo>
                    <a:pt x="16675" y="6384"/>
                    <a:pt x="16611" y="6093"/>
                    <a:pt x="16532" y="5804"/>
                  </a:cubicBezTo>
                  <a:cubicBezTo>
                    <a:pt x="16431" y="5434"/>
                    <a:pt x="16305" y="5064"/>
                    <a:pt x="16150" y="4705"/>
                  </a:cubicBezTo>
                  <a:cubicBezTo>
                    <a:pt x="15979" y="4307"/>
                    <a:pt x="15777" y="3919"/>
                    <a:pt x="15543" y="3540"/>
                  </a:cubicBezTo>
                  <a:cubicBezTo>
                    <a:pt x="15297" y="3143"/>
                    <a:pt x="15012" y="2755"/>
                    <a:pt x="14692" y="2389"/>
                  </a:cubicBezTo>
                  <a:cubicBezTo>
                    <a:pt x="14362" y="2011"/>
                    <a:pt x="13992" y="1653"/>
                    <a:pt x="13555" y="1343"/>
                  </a:cubicBezTo>
                  <a:cubicBezTo>
                    <a:pt x="13095" y="1017"/>
                    <a:pt x="12567" y="752"/>
                    <a:pt x="11993" y="556"/>
                  </a:cubicBezTo>
                  <a:cubicBezTo>
                    <a:pt x="10775" y="139"/>
                    <a:pt x="9384" y="61"/>
                    <a:pt x="8062" y="66"/>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5" name="Group 24">
            <a:extLst>
              <a:ext uri="{FF2B5EF4-FFF2-40B4-BE49-F238E27FC236}">
                <a16:creationId xmlns:a16="http://schemas.microsoft.com/office/drawing/2014/main" id="{119A960C-8B29-5945-84A8-F5F816B1CA3D}"/>
              </a:ext>
            </a:extLst>
          </p:cNvPr>
          <p:cNvGrpSpPr/>
          <p:nvPr/>
        </p:nvGrpSpPr>
        <p:grpSpPr>
          <a:xfrm>
            <a:off x="10302421" y="3418109"/>
            <a:ext cx="3772808" cy="5702088"/>
            <a:chOff x="10711733" y="3089672"/>
            <a:chExt cx="2954184" cy="4464848"/>
          </a:xfrm>
        </p:grpSpPr>
        <p:sp>
          <p:nvSpPr>
            <p:cNvPr id="16" name="Shape 23077">
              <a:extLst>
                <a:ext uri="{FF2B5EF4-FFF2-40B4-BE49-F238E27FC236}">
                  <a16:creationId xmlns:a16="http://schemas.microsoft.com/office/drawing/2014/main" id="{19753DE3-E9F1-4843-8F49-D1C814895D9C}"/>
                </a:ext>
              </a:extLst>
            </p:cNvPr>
            <p:cNvSpPr/>
            <p:nvPr/>
          </p:nvSpPr>
          <p:spPr>
            <a:xfrm>
              <a:off x="10711733" y="3089672"/>
              <a:ext cx="2954184" cy="4464848"/>
            </a:xfrm>
            <a:custGeom>
              <a:avLst/>
              <a:gdLst/>
              <a:ahLst/>
              <a:cxnLst>
                <a:cxn ang="0">
                  <a:pos x="wd2" y="hd2"/>
                </a:cxn>
                <a:cxn ang="5400000">
                  <a:pos x="wd2" y="hd2"/>
                </a:cxn>
                <a:cxn ang="10800000">
                  <a:pos x="wd2" y="hd2"/>
                </a:cxn>
                <a:cxn ang="16200000">
                  <a:pos x="wd2" y="hd2"/>
                </a:cxn>
              </a:cxnLst>
              <a:rect l="0" t="0" r="r" b="b"/>
              <a:pathLst>
                <a:path w="21158" h="21600" extrusionOk="0">
                  <a:moveTo>
                    <a:pt x="10575" y="0"/>
                  </a:moveTo>
                  <a:cubicBezTo>
                    <a:pt x="2744" y="0"/>
                    <a:pt x="283" y="4215"/>
                    <a:pt x="18" y="6585"/>
                  </a:cubicBezTo>
                  <a:cubicBezTo>
                    <a:pt x="-221" y="8721"/>
                    <a:pt x="1977" y="10713"/>
                    <a:pt x="2227" y="11026"/>
                  </a:cubicBezTo>
                  <a:cubicBezTo>
                    <a:pt x="2633" y="11536"/>
                    <a:pt x="5194" y="13482"/>
                    <a:pt x="5286" y="14659"/>
                  </a:cubicBezTo>
                  <a:cubicBezTo>
                    <a:pt x="5412" y="16279"/>
                    <a:pt x="5706" y="16321"/>
                    <a:pt x="6875" y="16513"/>
                  </a:cubicBezTo>
                  <a:cubicBezTo>
                    <a:pt x="8066" y="16709"/>
                    <a:pt x="13095" y="16709"/>
                    <a:pt x="14286" y="16513"/>
                  </a:cubicBezTo>
                  <a:cubicBezTo>
                    <a:pt x="15455" y="16321"/>
                    <a:pt x="15746" y="16279"/>
                    <a:pt x="15872" y="14659"/>
                  </a:cubicBezTo>
                  <a:cubicBezTo>
                    <a:pt x="15964" y="13482"/>
                    <a:pt x="18525" y="11536"/>
                    <a:pt x="18931" y="11026"/>
                  </a:cubicBezTo>
                  <a:cubicBezTo>
                    <a:pt x="19181" y="10713"/>
                    <a:pt x="21379" y="8721"/>
                    <a:pt x="21140" y="6585"/>
                  </a:cubicBezTo>
                  <a:cubicBezTo>
                    <a:pt x="20875" y="4215"/>
                    <a:pt x="18416" y="0"/>
                    <a:pt x="10586" y="0"/>
                  </a:cubicBezTo>
                  <a:lnTo>
                    <a:pt x="10583" y="0"/>
                  </a:lnTo>
                  <a:lnTo>
                    <a:pt x="10580" y="0"/>
                  </a:lnTo>
                  <a:lnTo>
                    <a:pt x="10578" y="0"/>
                  </a:lnTo>
                  <a:lnTo>
                    <a:pt x="10575" y="0"/>
                  </a:lnTo>
                  <a:close/>
                  <a:moveTo>
                    <a:pt x="7055" y="17000"/>
                  </a:moveTo>
                  <a:cubicBezTo>
                    <a:pt x="6675" y="17000"/>
                    <a:pt x="6366" y="17207"/>
                    <a:pt x="6366" y="17463"/>
                  </a:cubicBezTo>
                  <a:cubicBezTo>
                    <a:pt x="6366" y="17720"/>
                    <a:pt x="6675" y="17926"/>
                    <a:pt x="7055" y="17926"/>
                  </a:cubicBezTo>
                  <a:lnTo>
                    <a:pt x="14106" y="17926"/>
                  </a:lnTo>
                  <a:cubicBezTo>
                    <a:pt x="14485" y="17926"/>
                    <a:pt x="14792" y="17719"/>
                    <a:pt x="14792" y="17463"/>
                  </a:cubicBezTo>
                  <a:cubicBezTo>
                    <a:pt x="14792" y="17208"/>
                    <a:pt x="14485" y="17000"/>
                    <a:pt x="14106" y="17000"/>
                  </a:cubicBezTo>
                  <a:lnTo>
                    <a:pt x="7055" y="17000"/>
                  </a:lnTo>
                  <a:close/>
                  <a:moveTo>
                    <a:pt x="7055" y="18266"/>
                  </a:moveTo>
                  <a:cubicBezTo>
                    <a:pt x="6675" y="18266"/>
                    <a:pt x="6366" y="18472"/>
                    <a:pt x="6366" y="18729"/>
                  </a:cubicBezTo>
                  <a:cubicBezTo>
                    <a:pt x="6366" y="18985"/>
                    <a:pt x="6675" y="19192"/>
                    <a:pt x="7055" y="19192"/>
                  </a:cubicBezTo>
                  <a:lnTo>
                    <a:pt x="14106" y="19192"/>
                  </a:lnTo>
                  <a:cubicBezTo>
                    <a:pt x="14485" y="19192"/>
                    <a:pt x="14792" y="18984"/>
                    <a:pt x="14792" y="18729"/>
                  </a:cubicBezTo>
                  <a:cubicBezTo>
                    <a:pt x="14792" y="18473"/>
                    <a:pt x="14485" y="18266"/>
                    <a:pt x="14106" y="18266"/>
                  </a:cubicBezTo>
                  <a:lnTo>
                    <a:pt x="7055" y="18266"/>
                  </a:lnTo>
                  <a:close/>
                  <a:moveTo>
                    <a:pt x="7513" y="19531"/>
                  </a:moveTo>
                  <a:cubicBezTo>
                    <a:pt x="7513" y="20674"/>
                    <a:pt x="8888" y="21600"/>
                    <a:pt x="10580" y="21600"/>
                  </a:cubicBezTo>
                  <a:cubicBezTo>
                    <a:pt x="12274" y="21599"/>
                    <a:pt x="13645" y="20674"/>
                    <a:pt x="13645" y="19531"/>
                  </a:cubicBezTo>
                  <a:lnTo>
                    <a:pt x="7513" y="195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23078">
              <a:extLst>
                <a:ext uri="{FF2B5EF4-FFF2-40B4-BE49-F238E27FC236}">
                  <a16:creationId xmlns:a16="http://schemas.microsoft.com/office/drawing/2014/main" id="{256EA3E8-3381-4942-BB0E-96CEDAE6D122}"/>
                </a:ext>
              </a:extLst>
            </p:cNvPr>
            <p:cNvSpPr/>
            <p:nvPr/>
          </p:nvSpPr>
          <p:spPr>
            <a:xfrm>
              <a:off x="11632536" y="3881436"/>
              <a:ext cx="1592686" cy="2656677"/>
            </a:xfrm>
            <a:custGeom>
              <a:avLst/>
              <a:gdLst/>
              <a:ahLst/>
              <a:cxnLst>
                <a:cxn ang="0">
                  <a:pos x="wd2" y="hd2"/>
                </a:cxn>
                <a:cxn ang="5400000">
                  <a:pos x="wd2" y="hd2"/>
                </a:cxn>
                <a:cxn ang="10800000">
                  <a:pos x="wd2" y="hd2"/>
                </a:cxn>
                <a:cxn ang="16200000">
                  <a:pos x="wd2" y="hd2"/>
                </a:cxn>
              </a:cxnLst>
              <a:rect l="0" t="0" r="r" b="b"/>
              <a:pathLst>
                <a:path w="21555" h="21523" extrusionOk="0">
                  <a:moveTo>
                    <a:pt x="13062" y="4"/>
                  </a:moveTo>
                  <a:cubicBezTo>
                    <a:pt x="9016" y="-77"/>
                    <a:pt x="4133" y="848"/>
                    <a:pt x="2645" y="5227"/>
                  </a:cubicBezTo>
                  <a:cubicBezTo>
                    <a:pt x="4274" y="3938"/>
                    <a:pt x="6289" y="3219"/>
                    <a:pt x="8341" y="3010"/>
                  </a:cubicBezTo>
                  <a:cubicBezTo>
                    <a:pt x="9744" y="2866"/>
                    <a:pt x="11114" y="2954"/>
                    <a:pt x="12412" y="3133"/>
                  </a:cubicBezTo>
                  <a:cubicBezTo>
                    <a:pt x="13667" y="3305"/>
                    <a:pt x="14881" y="3569"/>
                    <a:pt x="16030" y="3901"/>
                  </a:cubicBezTo>
                  <a:cubicBezTo>
                    <a:pt x="16393" y="3425"/>
                    <a:pt x="16779" y="2937"/>
                    <a:pt x="17202" y="2431"/>
                  </a:cubicBezTo>
                  <a:cubicBezTo>
                    <a:pt x="17659" y="1883"/>
                    <a:pt x="18162" y="1307"/>
                    <a:pt x="18750" y="716"/>
                  </a:cubicBezTo>
                  <a:cubicBezTo>
                    <a:pt x="18739" y="713"/>
                    <a:pt x="16172" y="67"/>
                    <a:pt x="13062" y="4"/>
                  </a:cubicBezTo>
                  <a:close/>
                  <a:moveTo>
                    <a:pt x="10590" y="3578"/>
                  </a:moveTo>
                  <a:cubicBezTo>
                    <a:pt x="8738" y="3551"/>
                    <a:pt x="6634" y="3781"/>
                    <a:pt x="4791" y="4761"/>
                  </a:cubicBezTo>
                  <a:cubicBezTo>
                    <a:pt x="4179" y="5086"/>
                    <a:pt x="3284" y="5620"/>
                    <a:pt x="2080" y="6834"/>
                  </a:cubicBezTo>
                  <a:cubicBezTo>
                    <a:pt x="614" y="8313"/>
                    <a:pt x="-45" y="10338"/>
                    <a:pt x="2" y="12594"/>
                  </a:cubicBezTo>
                  <a:cubicBezTo>
                    <a:pt x="65" y="15633"/>
                    <a:pt x="1154" y="19088"/>
                    <a:pt x="2371" y="21436"/>
                  </a:cubicBezTo>
                  <a:cubicBezTo>
                    <a:pt x="3147" y="21476"/>
                    <a:pt x="3948" y="21505"/>
                    <a:pt x="4963" y="21523"/>
                  </a:cubicBezTo>
                  <a:cubicBezTo>
                    <a:pt x="3378" y="19251"/>
                    <a:pt x="1314" y="15641"/>
                    <a:pt x="1233" y="11662"/>
                  </a:cubicBezTo>
                  <a:cubicBezTo>
                    <a:pt x="1195" y="9769"/>
                    <a:pt x="1921" y="7895"/>
                    <a:pt x="3184" y="6727"/>
                  </a:cubicBezTo>
                  <a:cubicBezTo>
                    <a:pt x="4195" y="7371"/>
                    <a:pt x="6120" y="8364"/>
                    <a:pt x="8769" y="8923"/>
                  </a:cubicBezTo>
                  <a:cubicBezTo>
                    <a:pt x="12094" y="9625"/>
                    <a:pt x="16394" y="9609"/>
                    <a:pt x="21555" y="7925"/>
                  </a:cubicBezTo>
                  <a:cubicBezTo>
                    <a:pt x="21521" y="7886"/>
                    <a:pt x="19240" y="5542"/>
                    <a:pt x="15414" y="4336"/>
                  </a:cubicBezTo>
                  <a:cubicBezTo>
                    <a:pt x="13989" y="3886"/>
                    <a:pt x="12364" y="3603"/>
                    <a:pt x="10590" y="3578"/>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6" name="Group 25">
            <a:extLst>
              <a:ext uri="{FF2B5EF4-FFF2-40B4-BE49-F238E27FC236}">
                <a16:creationId xmlns:a16="http://schemas.microsoft.com/office/drawing/2014/main" id="{98D20C03-BC21-1B46-8D4F-4AC541331ADB}"/>
              </a:ext>
            </a:extLst>
          </p:cNvPr>
          <p:cNvGrpSpPr/>
          <p:nvPr/>
        </p:nvGrpSpPr>
        <p:grpSpPr>
          <a:xfrm>
            <a:off x="17295390" y="3418109"/>
            <a:ext cx="3772808" cy="5702088"/>
            <a:chOff x="16281939" y="3089672"/>
            <a:chExt cx="2954184" cy="4464848"/>
          </a:xfrm>
        </p:grpSpPr>
        <p:sp>
          <p:nvSpPr>
            <p:cNvPr id="10" name="Shape 23084">
              <a:extLst>
                <a:ext uri="{FF2B5EF4-FFF2-40B4-BE49-F238E27FC236}">
                  <a16:creationId xmlns:a16="http://schemas.microsoft.com/office/drawing/2014/main" id="{DB80F306-92E8-5743-8E18-B919139EEEDD}"/>
                </a:ext>
              </a:extLst>
            </p:cNvPr>
            <p:cNvSpPr/>
            <p:nvPr/>
          </p:nvSpPr>
          <p:spPr>
            <a:xfrm>
              <a:off x="16281939" y="3089672"/>
              <a:ext cx="2954184" cy="4464848"/>
            </a:xfrm>
            <a:custGeom>
              <a:avLst/>
              <a:gdLst/>
              <a:ahLst/>
              <a:cxnLst>
                <a:cxn ang="0">
                  <a:pos x="wd2" y="hd2"/>
                </a:cxn>
                <a:cxn ang="5400000">
                  <a:pos x="wd2" y="hd2"/>
                </a:cxn>
                <a:cxn ang="10800000">
                  <a:pos x="wd2" y="hd2"/>
                </a:cxn>
                <a:cxn ang="16200000">
                  <a:pos x="wd2" y="hd2"/>
                </a:cxn>
              </a:cxnLst>
              <a:rect l="0" t="0" r="r" b="b"/>
              <a:pathLst>
                <a:path w="21158" h="21600" extrusionOk="0">
                  <a:moveTo>
                    <a:pt x="10575" y="0"/>
                  </a:moveTo>
                  <a:cubicBezTo>
                    <a:pt x="2744" y="0"/>
                    <a:pt x="283" y="4215"/>
                    <a:pt x="18" y="6585"/>
                  </a:cubicBezTo>
                  <a:cubicBezTo>
                    <a:pt x="-221" y="8721"/>
                    <a:pt x="1977" y="10713"/>
                    <a:pt x="2227" y="11026"/>
                  </a:cubicBezTo>
                  <a:cubicBezTo>
                    <a:pt x="2633" y="11536"/>
                    <a:pt x="5194" y="13482"/>
                    <a:pt x="5286" y="14659"/>
                  </a:cubicBezTo>
                  <a:cubicBezTo>
                    <a:pt x="5412" y="16279"/>
                    <a:pt x="5706" y="16321"/>
                    <a:pt x="6875" y="16513"/>
                  </a:cubicBezTo>
                  <a:cubicBezTo>
                    <a:pt x="8066" y="16709"/>
                    <a:pt x="13095" y="16709"/>
                    <a:pt x="14286" y="16513"/>
                  </a:cubicBezTo>
                  <a:cubicBezTo>
                    <a:pt x="15455" y="16321"/>
                    <a:pt x="15746" y="16279"/>
                    <a:pt x="15872" y="14659"/>
                  </a:cubicBezTo>
                  <a:cubicBezTo>
                    <a:pt x="15964" y="13482"/>
                    <a:pt x="18525" y="11536"/>
                    <a:pt x="18931" y="11026"/>
                  </a:cubicBezTo>
                  <a:cubicBezTo>
                    <a:pt x="19181" y="10713"/>
                    <a:pt x="21379" y="8721"/>
                    <a:pt x="21140" y="6585"/>
                  </a:cubicBezTo>
                  <a:cubicBezTo>
                    <a:pt x="20875" y="4215"/>
                    <a:pt x="18416" y="0"/>
                    <a:pt x="10586" y="0"/>
                  </a:cubicBezTo>
                  <a:lnTo>
                    <a:pt x="10583" y="0"/>
                  </a:lnTo>
                  <a:lnTo>
                    <a:pt x="10580" y="0"/>
                  </a:lnTo>
                  <a:lnTo>
                    <a:pt x="10578" y="0"/>
                  </a:lnTo>
                  <a:lnTo>
                    <a:pt x="10575" y="0"/>
                  </a:lnTo>
                  <a:close/>
                  <a:moveTo>
                    <a:pt x="7055" y="17000"/>
                  </a:moveTo>
                  <a:cubicBezTo>
                    <a:pt x="6675" y="17000"/>
                    <a:pt x="6366" y="17207"/>
                    <a:pt x="6366" y="17463"/>
                  </a:cubicBezTo>
                  <a:cubicBezTo>
                    <a:pt x="6366" y="17720"/>
                    <a:pt x="6675" y="17926"/>
                    <a:pt x="7055" y="17926"/>
                  </a:cubicBezTo>
                  <a:lnTo>
                    <a:pt x="14106" y="17926"/>
                  </a:lnTo>
                  <a:cubicBezTo>
                    <a:pt x="14485" y="17926"/>
                    <a:pt x="14792" y="17719"/>
                    <a:pt x="14792" y="17463"/>
                  </a:cubicBezTo>
                  <a:cubicBezTo>
                    <a:pt x="14792" y="17208"/>
                    <a:pt x="14485" y="17000"/>
                    <a:pt x="14106" y="17000"/>
                  </a:cubicBezTo>
                  <a:lnTo>
                    <a:pt x="7055" y="17000"/>
                  </a:lnTo>
                  <a:close/>
                  <a:moveTo>
                    <a:pt x="7055" y="18266"/>
                  </a:moveTo>
                  <a:cubicBezTo>
                    <a:pt x="6675" y="18266"/>
                    <a:pt x="6366" y="18472"/>
                    <a:pt x="6366" y="18729"/>
                  </a:cubicBezTo>
                  <a:cubicBezTo>
                    <a:pt x="6366" y="18985"/>
                    <a:pt x="6675" y="19192"/>
                    <a:pt x="7055" y="19192"/>
                  </a:cubicBezTo>
                  <a:lnTo>
                    <a:pt x="14106" y="19192"/>
                  </a:lnTo>
                  <a:cubicBezTo>
                    <a:pt x="14485" y="19192"/>
                    <a:pt x="14792" y="18984"/>
                    <a:pt x="14792" y="18729"/>
                  </a:cubicBezTo>
                  <a:cubicBezTo>
                    <a:pt x="14792" y="18473"/>
                    <a:pt x="14485" y="18266"/>
                    <a:pt x="14106" y="18266"/>
                  </a:cubicBezTo>
                  <a:lnTo>
                    <a:pt x="7055" y="18266"/>
                  </a:lnTo>
                  <a:close/>
                  <a:moveTo>
                    <a:pt x="7513" y="19531"/>
                  </a:moveTo>
                  <a:cubicBezTo>
                    <a:pt x="7513" y="20674"/>
                    <a:pt x="8888" y="21600"/>
                    <a:pt x="10580" y="21600"/>
                  </a:cubicBezTo>
                  <a:cubicBezTo>
                    <a:pt x="12274" y="21599"/>
                    <a:pt x="13645" y="20674"/>
                    <a:pt x="13645" y="19531"/>
                  </a:cubicBezTo>
                  <a:lnTo>
                    <a:pt x="7513" y="19531"/>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23085">
              <a:extLst>
                <a:ext uri="{FF2B5EF4-FFF2-40B4-BE49-F238E27FC236}">
                  <a16:creationId xmlns:a16="http://schemas.microsoft.com/office/drawing/2014/main" id="{5425584E-72DE-724F-BA22-DA882CE2E8F2}"/>
                </a:ext>
              </a:extLst>
            </p:cNvPr>
            <p:cNvSpPr/>
            <p:nvPr/>
          </p:nvSpPr>
          <p:spPr>
            <a:xfrm>
              <a:off x="16644826" y="3877930"/>
              <a:ext cx="2228257" cy="2660535"/>
            </a:xfrm>
            <a:custGeom>
              <a:avLst/>
              <a:gdLst/>
              <a:ahLst/>
              <a:cxnLst>
                <a:cxn ang="0">
                  <a:pos x="wd2" y="hd2"/>
                </a:cxn>
                <a:cxn ang="5400000">
                  <a:pos x="wd2" y="hd2"/>
                </a:cxn>
                <a:cxn ang="10800000">
                  <a:pos x="wd2" y="hd2"/>
                </a:cxn>
                <a:cxn ang="16200000">
                  <a:pos x="wd2" y="hd2"/>
                </a:cxn>
              </a:cxnLst>
              <a:rect l="0" t="0" r="r" b="b"/>
              <a:pathLst>
                <a:path w="21600" h="21599" extrusionOk="0">
                  <a:moveTo>
                    <a:pt x="3290" y="0"/>
                  </a:moveTo>
                  <a:cubicBezTo>
                    <a:pt x="1469" y="1"/>
                    <a:pt x="0" y="405"/>
                    <a:pt x="0" y="405"/>
                  </a:cubicBezTo>
                  <a:cubicBezTo>
                    <a:pt x="2548" y="6442"/>
                    <a:pt x="8248" y="5799"/>
                    <a:pt x="9710" y="5526"/>
                  </a:cubicBezTo>
                  <a:cubicBezTo>
                    <a:pt x="9724" y="5523"/>
                    <a:pt x="9738" y="5522"/>
                    <a:pt x="9752" y="5520"/>
                  </a:cubicBezTo>
                  <a:cubicBezTo>
                    <a:pt x="9408" y="6082"/>
                    <a:pt x="9247" y="6707"/>
                    <a:pt x="9060" y="7311"/>
                  </a:cubicBezTo>
                  <a:cubicBezTo>
                    <a:pt x="8144" y="10267"/>
                    <a:pt x="8021" y="15360"/>
                    <a:pt x="8785" y="19311"/>
                  </a:cubicBezTo>
                  <a:cubicBezTo>
                    <a:pt x="8817" y="19479"/>
                    <a:pt x="9154" y="21379"/>
                    <a:pt x="9311" y="21573"/>
                  </a:cubicBezTo>
                  <a:cubicBezTo>
                    <a:pt x="9609" y="21579"/>
                    <a:pt x="9894" y="21586"/>
                    <a:pt x="10182" y="21591"/>
                  </a:cubicBezTo>
                  <a:cubicBezTo>
                    <a:pt x="10470" y="21597"/>
                    <a:pt x="10761" y="21600"/>
                    <a:pt x="11070" y="21599"/>
                  </a:cubicBezTo>
                  <a:cubicBezTo>
                    <a:pt x="10851" y="21360"/>
                    <a:pt x="10238" y="18977"/>
                    <a:pt x="10145" y="18644"/>
                  </a:cubicBezTo>
                  <a:cubicBezTo>
                    <a:pt x="9498" y="16340"/>
                    <a:pt x="9313" y="13994"/>
                    <a:pt x="9311" y="11636"/>
                  </a:cubicBezTo>
                  <a:cubicBezTo>
                    <a:pt x="9311" y="10219"/>
                    <a:pt x="9746" y="6658"/>
                    <a:pt x="10396" y="5695"/>
                  </a:cubicBezTo>
                  <a:cubicBezTo>
                    <a:pt x="11025" y="6116"/>
                    <a:pt x="12409" y="6894"/>
                    <a:pt x="14249" y="7131"/>
                  </a:cubicBezTo>
                  <a:cubicBezTo>
                    <a:pt x="16286" y="7394"/>
                    <a:pt x="18835" y="6996"/>
                    <a:pt x="21600" y="4930"/>
                  </a:cubicBezTo>
                  <a:cubicBezTo>
                    <a:pt x="21600" y="4930"/>
                    <a:pt x="19728" y="3244"/>
                    <a:pt x="17202" y="2622"/>
                  </a:cubicBezTo>
                  <a:cubicBezTo>
                    <a:pt x="15027" y="2086"/>
                    <a:pt x="12445" y="2374"/>
                    <a:pt x="10089" y="5166"/>
                  </a:cubicBezTo>
                  <a:cubicBezTo>
                    <a:pt x="9597" y="1868"/>
                    <a:pt x="7372" y="569"/>
                    <a:pt x="5189" y="164"/>
                  </a:cubicBezTo>
                  <a:cubicBezTo>
                    <a:pt x="4546" y="45"/>
                    <a:pt x="3896" y="0"/>
                    <a:pt x="3290" y="0"/>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27" name="TextBox 26">
            <a:extLst>
              <a:ext uri="{FF2B5EF4-FFF2-40B4-BE49-F238E27FC236}">
                <a16:creationId xmlns:a16="http://schemas.microsoft.com/office/drawing/2014/main" id="{43D9FCFE-DF1A-654C-B745-FA7082EEF420}"/>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8" name="TextBox 27">
            <a:extLst>
              <a:ext uri="{FF2B5EF4-FFF2-40B4-BE49-F238E27FC236}">
                <a16:creationId xmlns:a16="http://schemas.microsoft.com/office/drawing/2014/main" id="{CF4D5A99-775A-4D4D-8114-FFDF01A02FC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9" name="TextBox 28">
            <a:extLst>
              <a:ext uri="{FF2B5EF4-FFF2-40B4-BE49-F238E27FC236}">
                <a16:creationId xmlns:a16="http://schemas.microsoft.com/office/drawing/2014/main" id="{1C32B48F-D29D-9B44-B1F8-106693EC38CB}"/>
              </a:ext>
            </a:extLst>
          </p:cNvPr>
          <p:cNvSpPr txBox="1"/>
          <p:nvPr/>
        </p:nvSpPr>
        <p:spPr>
          <a:xfrm>
            <a:off x="3717729" y="9949480"/>
            <a:ext cx="2956259"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YOUR TITLE 01</a:t>
            </a:r>
          </a:p>
        </p:txBody>
      </p:sp>
      <p:sp>
        <p:nvSpPr>
          <p:cNvPr id="30" name="Subtitle 2">
            <a:extLst>
              <a:ext uri="{FF2B5EF4-FFF2-40B4-BE49-F238E27FC236}">
                <a16:creationId xmlns:a16="http://schemas.microsoft.com/office/drawing/2014/main" id="{3D536F8D-4767-4E4A-AA3E-B776B08D6F09}"/>
              </a:ext>
            </a:extLst>
          </p:cNvPr>
          <p:cNvSpPr txBox="1">
            <a:spLocks/>
          </p:cNvSpPr>
          <p:nvPr/>
        </p:nvSpPr>
        <p:spPr>
          <a:xfrm>
            <a:off x="2371771" y="10588177"/>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34" name="TextBox 33">
            <a:extLst>
              <a:ext uri="{FF2B5EF4-FFF2-40B4-BE49-F238E27FC236}">
                <a16:creationId xmlns:a16="http://schemas.microsoft.com/office/drawing/2014/main" id="{0C5F52AC-C6F0-0345-911A-92A68DC663D5}"/>
              </a:ext>
            </a:extLst>
          </p:cNvPr>
          <p:cNvSpPr txBox="1"/>
          <p:nvPr/>
        </p:nvSpPr>
        <p:spPr>
          <a:xfrm>
            <a:off x="10670622" y="9949480"/>
            <a:ext cx="3036409"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YOUR TITLE 02</a:t>
            </a:r>
          </a:p>
        </p:txBody>
      </p:sp>
      <p:sp>
        <p:nvSpPr>
          <p:cNvPr id="35" name="Subtitle 2">
            <a:extLst>
              <a:ext uri="{FF2B5EF4-FFF2-40B4-BE49-F238E27FC236}">
                <a16:creationId xmlns:a16="http://schemas.microsoft.com/office/drawing/2014/main" id="{0F8E6AD5-0E7C-A444-8C97-E9F0D16D3607}"/>
              </a:ext>
            </a:extLst>
          </p:cNvPr>
          <p:cNvSpPr txBox="1">
            <a:spLocks/>
          </p:cNvSpPr>
          <p:nvPr/>
        </p:nvSpPr>
        <p:spPr>
          <a:xfrm>
            <a:off x="9364739" y="10588177"/>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37" name="TextBox 36">
            <a:extLst>
              <a:ext uri="{FF2B5EF4-FFF2-40B4-BE49-F238E27FC236}">
                <a16:creationId xmlns:a16="http://schemas.microsoft.com/office/drawing/2014/main" id="{CDED483D-6993-8648-A7BB-D2C99BFDB812}"/>
              </a:ext>
            </a:extLst>
          </p:cNvPr>
          <p:cNvSpPr txBox="1"/>
          <p:nvPr/>
        </p:nvSpPr>
        <p:spPr>
          <a:xfrm>
            <a:off x="17656380" y="9949480"/>
            <a:ext cx="3050836"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YOUR TITLE 03</a:t>
            </a:r>
          </a:p>
        </p:txBody>
      </p:sp>
      <p:sp>
        <p:nvSpPr>
          <p:cNvPr id="38" name="Subtitle 2">
            <a:extLst>
              <a:ext uri="{FF2B5EF4-FFF2-40B4-BE49-F238E27FC236}">
                <a16:creationId xmlns:a16="http://schemas.microsoft.com/office/drawing/2014/main" id="{6FD78658-D697-6945-A72F-868BD1AB5947}"/>
              </a:ext>
            </a:extLst>
          </p:cNvPr>
          <p:cNvSpPr txBox="1">
            <a:spLocks/>
          </p:cNvSpPr>
          <p:nvPr/>
        </p:nvSpPr>
        <p:spPr>
          <a:xfrm>
            <a:off x="16357711" y="10588177"/>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272538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5204">
            <a:extLst>
              <a:ext uri="{FF2B5EF4-FFF2-40B4-BE49-F238E27FC236}">
                <a16:creationId xmlns:a16="http://schemas.microsoft.com/office/drawing/2014/main" id="{88859BD1-4DD1-8546-BA23-817B4E07BD09}"/>
              </a:ext>
            </a:extLst>
          </p:cNvPr>
          <p:cNvSpPr/>
          <p:nvPr/>
        </p:nvSpPr>
        <p:spPr>
          <a:xfrm>
            <a:off x="9389110" y="3277029"/>
            <a:ext cx="5488718" cy="9695587"/>
          </a:xfrm>
          <a:custGeom>
            <a:avLst/>
            <a:gdLst/>
            <a:ahLst/>
            <a:cxnLst>
              <a:cxn ang="0">
                <a:pos x="wd2" y="hd2"/>
              </a:cxn>
              <a:cxn ang="5400000">
                <a:pos x="wd2" y="hd2"/>
              </a:cxn>
              <a:cxn ang="10800000">
                <a:pos x="wd2" y="hd2"/>
              </a:cxn>
              <a:cxn ang="16200000">
                <a:pos x="wd2" y="hd2"/>
              </a:cxn>
            </a:cxnLst>
            <a:rect l="0" t="0" r="r" b="b"/>
            <a:pathLst>
              <a:path w="21326" h="21600" extrusionOk="0">
                <a:moveTo>
                  <a:pt x="13616" y="0"/>
                </a:moveTo>
                <a:cubicBezTo>
                  <a:pt x="10179" y="1254"/>
                  <a:pt x="7209" y="2867"/>
                  <a:pt x="4859" y="4745"/>
                </a:cubicBezTo>
                <a:cubicBezTo>
                  <a:pt x="2003" y="7027"/>
                  <a:pt x="215" y="9611"/>
                  <a:pt x="19" y="12295"/>
                </a:cubicBezTo>
                <a:cubicBezTo>
                  <a:pt x="-126" y="14271"/>
                  <a:pt x="580" y="16222"/>
                  <a:pt x="2317" y="17870"/>
                </a:cubicBezTo>
                <a:cubicBezTo>
                  <a:pt x="4177" y="19635"/>
                  <a:pt x="7155" y="20992"/>
                  <a:pt x="10790" y="21600"/>
                </a:cubicBezTo>
                <a:cubicBezTo>
                  <a:pt x="10685" y="21353"/>
                  <a:pt x="10567" y="21108"/>
                  <a:pt x="10471" y="20860"/>
                </a:cubicBezTo>
                <a:cubicBezTo>
                  <a:pt x="9960" y="19543"/>
                  <a:pt x="9585" y="18218"/>
                  <a:pt x="9335" y="16891"/>
                </a:cubicBezTo>
                <a:cubicBezTo>
                  <a:pt x="6727" y="15671"/>
                  <a:pt x="4762" y="14056"/>
                  <a:pt x="3686" y="12226"/>
                </a:cubicBezTo>
                <a:cubicBezTo>
                  <a:pt x="3527" y="11955"/>
                  <a:pt x="3388" y="11681"/>
                  <a:pt x="3269" y="11403"/>
                </a:cubicBezTo>
                <a:cubicBezTo>
                  <a:pt x="3840" y="12286"/>
                  <a:pt x="4639" y="13107"/>
                  <a:pt x="5631" y="13844"/>
                </a:cubicBezTo>
                <a:cubicBezTo>
                  <a:pt x="6624" y="14580"/>
                  <a:pt x="7809" y="15230"/>
                  <a:pt x="9154" y="15769"/>
                </a:cubicBezTo>
                <a:cubicBezTo>
                  <a:pt x="9017" y="14742"/>
                  <a:pt x="8957" y="13715"/>
                  <a:pt x="8975" y="12691"/>
                </a:cubicBezTo>
                <a:cubicBezTo>
                  <a:pt x="8993" y="11668"/>
                  <a:pt x="9088" y="10647"/>
                  <a:pt x="9261" y="9632"/>
                </a:cubicBezTo>
                <a:cubicBezTo>
                  <a:pt x="7515" y="8794"/>
                  <a:pt x="6198" y="7699"/>
                  <a:pt x="5467" y="6461"/>
                </a:cubicBezTo>
                <a:cubicBezTo>
                  <a:pt x="5357" y="6274"/>
                  <a:pt x="5260" y="6084"/>
                  <a:pt x="5178" y="5892"/>
                </a:cubicBezTo>
                <a:cubicBezTo>
                  <a:pt x="5975" y="7124"/>
                  <a:pt x="7414" y="8185"/>
                  <a:pt x="9298" y="8933"/>
                </a:cubicBezTo>
                <a:cubicBezTo>
                  <a:pt x="9331" y="8946"/>
                  <a:pt x="9366" y="8957"/>
                  <a:pt x="9399" y="8969"/>
                </a:cubicBezTo>
                <a:cubicBezTo>
                  <a:pt x="9582" y="8071"/>
                  <a:pt x="9824" y="7178"/>
                  <a:pt x="10126" y="6293"/>
                </a:cubicBezTo>
                <a:cubicBezTo>
                  <a:pt x="10429" y="5407"/>
                  <a:pt x="10792" y="4529"/>
                  <a:pt x="11220" y="3661"/>
                </a:cubicBezTo>
                <a:cubicBezTo>
                  <a:pt x="10358" y="6467"/>
                  <a:pt x="9966" y="9331"/>
                  <a:pt x="10041" y="12214"/>
                </a:cubicBezTo>
                <a:cubicBezTo>
                  <a:pt x="10047" y="12449"/>
                  <a:pt x="10079" y="12683"/>
                  <a:pt x="10091" y="12918"/>
                </a:cubicBezTo>
                <a:cubicBezTo>
                  <a:pt x="11262" y="12444"/>
                  <a:pt x="12295" y="11875"/>
                  <a:pt x="13159" y="11231"/>
                </a:cubicBezTo>
                <a:cubicBezTo>
                  <a:pt x="14024" y="10587"/>
                  <a:pt x="14721" y="9870"/>
                  <a:pt x="15219" y="9099"/>
                </a:cubicBezTo>
                <a:cubicBezTo>
                  <a:pt x="15114" y="9342"/>
                  <a:pt x="14990" y="9583"/>
                  <a:pt x="14850" y="9821"/>
                </a:cubicBezTo>
                <a:cubicBezTo>
                  <a:pt x="13936" y="11365"/>
                  <a:pt x="12312" y="12734"/>
                  <a:pt x="10155" y="13790"/>
                </a:cubicBezTo>
                <a:cubicBezTo>
                  <a:pt x="10269" y="15095"/>
                  <a:pt x="10474" y="16400"/>
                  <a:pt x="10774" y="17700"/>
                </a:cubicBezTo>
                <a:cubicBezTo>
                  <a:pt x="11074" y="19000"/>
                  <a:pt x="11468" y="20295"/>
                  <a:pt x="11960" y="21583"/>
                </a:cubicBezTo>
                <a:cubicBezTo>
                  <a:pt x="17413" y="20008"/>
                  <a:pt x="20978" y="16880"/>
                  <a:pt x="21303" y="13384"/>
                </a:cubicBezTo>
                <a:cubicBezTo>
                  <a:pt x="21474" y="11538"/>
                  <a:pt x="20698" y="9705"/>
                  <a:pt x="19101" y="8099"/>
                </a:cubicBezTo>
                <a:cubicBezTo>
                  <a:pt x="17720" y="6709"/>
                  <a:pt x="15730" y="5504"/>
                  <a:pt x="14576" y="4045"/>
                </a:cubicBezTo>
                <a:cubicBezTo>
                  <a:pt x="13574" y="2780"/>
                  <a:pt x="13241" y="1373"/>
                  <a:pt x="13616" y="0"/>
                </a:cubicBez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35205">
            <a:extLst>
              <a:ext uri="{FF2B5EF4-FFF2-40B4-BE49-F238E27FC236}">
                <a16:creationId xmlns:a16="http://schemas.microsoft.com/office/drawing/2014/main" id="{BC60E0F2-4920-AD40-9172-3E3341D5E825}"/>
              </a:ext>
            </a:extLst>
          </p:cNvPr>
          <p:cNvSpPr/>
          <p:nvPr/>
        </p:nvSpPr>
        <p:spPr>
          <a:xfrm>
            <a:off x="9068048" y="5078179"/>
            <a:ext cx="2077071" cy="21378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289" y="20593"/>
                  <a:pt x="11409" y="18067"/>
                  <a:pt x="7586" y="14347"/>
                </a:cubicBezTo>
                <a:cubicBezTo>
                  <a:pt x="3580" y="10450"/>
                  <a:pt x="928" y="5433"/>
                  <a:pt x="0" y="0"/>
                </a:cubicBez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35206">
            <a:extLst>
              <a:ext uri="{FF2B5EF4-FFF2-40B4-BE49-F238E27FC236}">
                <a16:creationId xmlns:a16="http://schemas.microsoft.com/office/drawing/2014/main" id="{8A734CEB-3C29-FC49-B7CF-0D7F2EB95021}"/>
              </a:ext>
            </a:extLst>
          </p:cNvPr>
          <p:cNvSpPr/>
          <p:nvPr/>
        </p:nvSpPr>
        <p:spPr>
          <a:xfrm>
            <a:off x="13032041" y="8125091"/>
            <a:ext cx="2701067" cy="759828"/>
          </a:xfrm>
          <a:custGeom>
            <a:avLst/>
            <a:gdLst/>
            <a:ahLst/>
            <a:cxnLst>
              <a:cxn ang="0">
                <a:pos x="wd2" y="hd2"/>
              </a:cxn>
              <a:cxn ang="5400000">
                <a:pos x="wd2" y="hd2"/>
              </a:cxn>
              <a:cxn ang="10800000">
                <a:pos x="wd2" y="hd2"/>
              </a:cxn>
              <a:cxn ang="16200000">
                <a:pos x="wd2" y="hd2"/>
              </a:cxn>
            </a:cxnLst>
            <a:rect l="0" t="0" r="r" b="b"/>
            <a:pathLst>
              <a:path w="21600" h="20249" extrusionOk="0">
                <a:moveTo>
                  <a:pt x="0" y="13697"/>
                </a:moveTo>
                <a:cubicBezTo>
                  <a:pt x="3518" y="19658"/>
                  <a:pt x="7351" y="21600"/>
                  <a:pt x="11107" y="19324"/>
                </a:cubicBezTo>
                <a:cubicBezTo>
                  <a:pt x="14959" y="16990"/>
                  <a:pt x="18586" y="10310"/>
                  <a:pt x="21600" y="0"/>
                </a:cubicBez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35207">
            <a:extLst>
              <a:ext uri="{FF2B5EF4-FFF2-40B4-BE49-F238E27FC236}">
                <a16:creationId xmlns:a16="http://schemas.microsoft.com/office/drawing/2014/main" id="{27F3FB66-84AA-AB4A-B912-5272971C3A51}"/>
              </a:ext>
            </a:extLst>
          </p:cNvPr>
          <p:cNvSpPr/>
          <p:nvPr/>
        </p:nvSpPr>
        <p:spPr>
          <a:xfrm>
            <a:off x="8021927" y="9498061"/>
            <a:ext cx="2718391" cy="585444"/>
          </a:xfrm>
          <a:custGeom>
            <a:avLst/>
            <a:gdLst/>
            <a:ahLst/>
            <a:cxnLst>
              <a:cxn ang="0">
                <a:pos x="wd2" y="hd2"/>
              </a:cxn>
              <a:cxn ang="5400000">
                <a:pos x="wd2" y="hd2"/>
              </a:cxn>
              <a:cxn ang="10800000">
                <a:pos x="wd2" y="hd2"/>
              </a:cxn>
              <a:cxn ang="16200000">
                <a:pos x="wd2" y="hd2"/>
              </a:cxn>
            </a:cxnLst>
            <a:rect l="0" t="0" r="r" b="b"/>
            <a:pathLst>
              <a:path w="21600" h="20750" extrusionOk="0">
                <a:moveTo>
                  <a:pt x="0" y="0"/>
                </a:moveTo>
                <a:cubicBezTo>
                  <a:pt x="3554" y="11756"/>
                  <a:pt x="7708" y="18800"/>
                  <a:pt x="12030" y="20401"/>
                </a:cubicBezTo>
                <a:cubicBezTo>
                  <a:pt x="15267" y="21600"/>
                  <a:pt x="18521" y="19703"/>
                  <a:pt x="21600" y="14822"/>
                </a:cubicBez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35219">
            <a:extLst>
              <a:ext uri="{FF2B5EF4-FFF2-40B4-BE49-F238E27FC236}">
                <a16:creationId xmlns:a16="http://schemas.microsoft.com/office/drawing/2014/main" id="{A9732079-3386-9842-B3C5-B7159CB1E0DD}"/>
              </a:ext>
            </a:extLst>
          </p:cNvPr>
          <p:cNvSpPr/>
          <p:nvPr/>
        </p:nvSpPr>
        <p:spPr>
          <a:xfrm>
            <a:off x="15725766" y="6586951"/>
            <a:ext cx="1935605" cy="1935607"/>
          </a:xfrm>
          <a:prstGeom prst="ellipse">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35222">
            <a:extLst>
              <a:ext uri="{FF2B5EF4-FFF2-40B4-BE49-F238E27FC236}">
                <a16:creationId xmlns:a16="http://schemas.microsoft.com/office/drawing/2014/main" id="{C874E5D8-3DE7-CD4C-A5CF-57A0D9280220}"/>
              </a:ext>
            </a:extLst>
          </p:cNvPr>
          <p:cNvSpPr/>
          <p:nvPr/>
        </p:nvSpPr>
        <p:spPr>
          <a:xfrm>
            <a:off x="8142696" y="3020543"/>
            <a:ext cx="1935605" cy="1935607"/>
          </a:xfrm>
          <a:prstGeom prst="ellipse">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35225">
            <a:extLst>
              <a:ext uri="{FF2B5EF4-FFF2-40B4-BE49-F238E27FC236}">
                <a16:creationId xmlns:a16="http://schemas.microsoft.com/office/drawing/2014/main" id="{29072621-5C98-8848-A33F-7B6812E02681}"/>
              </a:ext>
            </a:extLst>
          </p:cNvPr>
          <p:cNvSpPr/>
          <p:nvPr/>
        </p:nvSpPr>
        <p:spPr>
          <a:xfrm>
            <a:off x="6854824" y="7808393"/>
            <a:ext cx="1935605" cy="1935610"/>
          </a:xfrm>
          <a:prstGeom prst="ellipse">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Freeform 33">
            <a:extLst>
              <a:ext uri="{FF2B5EF4-FFF2-40B4-BE49-F238E27FC236}">
                <a16:creationId xmlns:a16="http://schemas.microsoft.com/office/drawing/2014/main" id="{E6569ECD-7220-F64F-BA44-4D4AA8B8853F}"/>
              </a:ext>
            </a:extLst>
          </p:cNvPr>
          <p:cNvSpPr>
            <a:spLocks noChangeArrowheads="1"/>
          </p:cNvSpPr>
          <p:nvPr/>
        </p:nvSpPr>
        <p:spPr bwMode="auto">
          <a:xfrm>
            <a:off x="8566973" y="3445201"/>
            <a:ext cx="1087049" cy="1086289"/>
          </a:xfrm>
          <a:custGeom>
            <a:avLst/>
            <a:gdLst>
              <a:gd name="connsiteX0" fmla="*/ 326098 w 599135"/>
              <a:gd name="connsiteY0" fmla="*/ 346651 h 598716"/>
              <a:gd name="connsiteX1" fmla="*/ 338337 w 599135"/>
              <a:gd name="connsiteY1" fmla="*/ 350977 h 598716"/>
              <a:gd name="connsiteX2" fmla="*/ 334018 w 599135"/>
              <a:gd name="connsiteY2" fmla="*/ 363235 h 598716"/>
              <a:gd name="connsiteX3" fmla="*/ 259862 w 599135"/>
              <a:gd name="connsiteY3" fmla="*/ 398564 h 598716"/>
              <a:gd name="connsiteX4" fmla="*/ 352016 w 599135"/>
              <a:gd name="connsiteY4" fmla="*/ 444709 h 598716"/>
              <a:gd name="connsiteX5" fmla="*/ 357416 w 599135"/>
              <a:gd name="connsiteY5" fmla="*/ 453001 h 598716"/>
              <a:gd name="connsiteX6" fmla="*/ 352016 w 599135"/>
              <a:gd name="connsiteY6" fmla="*/ 460932 h 598716"/>
              <a:gd name="connsiteX7" fmla="*/ 213065 w 599135"/>
              <a:gd name="connsiteY7" fmla="*/ 524382 h 598716"/>
              <a:gd name="connsiteX8" fmla="*/ 209465 w 599135"/>
              <a:gd name="connsiteY8" fmla="*/ 525103 h 598716"/>
              <a:gd name="connsiteX9" fmla="*/ 201186 w 599135"/>
              <a:gd name="connsiteY9" fmla="*/ 519695 h 598716"/>
              <a:gd name="connsiteX10" fmla="*/ 205506 w 599135"/>
              <a:gd name="connsiteY10" fmla="*/ 507798 h 598716"/>
              <a:gd name="connsiteX11" fmla="*/ 327178 w 599135"/>
              <a:gd name="connsiteY11" fmla="*/ 452280 h 598716"/>
              <a:gd name="connsiteX12" fmla="*/ 235384 w 599135"/>
              <a:gd name="connsiteY12" fmla="*/ 406135 h 598716"/>
              <a:gd name="connsiteX13" fmla="*/ 229984 w 599135"/>
              <a:gd name="connsiteY13" fmla="*/ 398204 h 598716"/>
              <a:gd name="connsiteX14" fmla="*/ 235384 w 599135"/>
              <a:gd name="connsiteY14" fmla="*/ 389912 h 598716"/>
              <a:gd name="connsiteX15" fmla="*/ 214678 w 599135"/>
              <a:gd name="connsiteY15" fmla="*/ 336013 h 598716"/>
              <a:gd name="connsiteX16" fmla="*/ 123942 w 599135"/>
              <a:gd name="connsiteY16" fmla="*/ 550069 h 598716"/>
              <a:gd name="connsiteX17" fmla="*/ 475363 w 599135"/>
              <a:gd name="connsiteY17" fmla="*/ 550069 h 598716"/>
              <a:gd name="connsiteX18" fmla="*/ 384627 w 599135"/>
              <a:gd name="connsiteY18" fmla="*/ 336013 h 598716"/>
              <a:gd name="connsiteX19" fmla="*/ 227640 w 599135"/>
              <a:gd name="connsiteY19" fmla="*/ 260824 h 598716"/>
              <a:gd name="connsiteX20" fmla="*/ 219359 w 599135"/>
              <a:gd name="connsiteY20" fmla="*/ 317665 h 598716"/>
              <a:gd name="connsiteX21" fmla="*/ 379946 w 599135"/>
              <a:gd name="connsiteY21" fmla="*/ 317665 h 598716"/>
              <a:gd name="connsiteX22" fmla="*/ 371665 w 599135"/>
              <a:gd name="connsiteY22" fmla="*/ 260824 h 598716"/>
              <a:gd name="connsiteX23" fmla="*/ 381026 w 599135"/>
              <a:gd name="connsiteY23" fmla="*/ 196787 h 598716"/>
              <a:gd name="connsiteX24" fmla="*/ 387508 w 599135"/>
              <a:gd name="connsiteY24" fmla="*/ 242836 h 598716"/>
              <a:gd name="connsiteX25" fmla="*/ 484004 w 599135"/>
              <a:gd name="connsiteY25" fmla="*/ 242836 h 598716"/>
              <a:gd name="connsiteX26" fmla="*/ 218279 w 599135"/>
              <a:gd name="connsiteY26" fmla="*/ 196787 h 598716"/>
              <a:gd name="connsiteX27" fmla="*/ 115661 w 599135"/>
              <a:gd name="connsiteY27" fmla="*/ 242836 h 598716"/>
              <a:gd name="connsiteX28" fmla="*/ 211797 w 599135"/>
              <a:gd name="connsiteY28" fmla="*/ 242836 h 598716"/>
              <a:gd name="connsiteX29" fmla="*/ 237362 w 599135"/>
              <a:gd name="connsiteY29" fmla="*/ 191031 h 598716"/>
              <a:gd name="connsiteX30" fmla="*/ 230161 w 599135"/>
              <a:gd name="connsiteY30" fmla="*/ 242836 h 598716"/>
              <a:gd name="connsiteX31" fmla="*/ 369144 w 599135"/>
              <a:gd name="connsiteY31" fmla="*/ 242836 h 598716"/>
              <a:gd name="connsiteX32" fmla="*/ 361943 w 599135"/>
              <a:gd name="connsiteY32" fmla="*/ 191031 h 598716"/>
              <a:gd name="connsiteX33" fmla="*/ 252124 w 599135"/>
              <a:gd name="connsiteY33" fmla="*/ 88140 h 598716"/>
              <a:gd name="connsiteX34" fmla="*/ 239882 w 599135"/>
              <a:gd name="connsiteY34" fmla="*/ 172683 h 598716"/>
              <a:gd name="connsiteX35" fmla="*/ 359423 w 599135"/>
              <a:gd name="connsiteY35" fmla="*/ 172683 h 598716"/>
              <a:gd name="connsiteX36" fmla="*/ 346821 w 599135"/>
              <a:gd name="connsiteY36" fmla="*/ 88140 h 598716"/>
              <a:gd name="connsiteX37" fmla="*/ 356182 w 599135"/>
              <a:gd name="connsiteY37" fmla="*/ 23024 h 598716"/>
              <a:gd name="connsiteX38" fmla="*/ 363023 w 599135"/>
              <a:gd name="connsiteY38" fmla="*/ 69793 h 598716"/>
              <a:gd name="connsiteX39" fmla="*/ 477883 w 599135"/>
              <a:gd name="connsiteY39" fmla="*/ 69793 h 598716"/>
              <a:gd name="connsiteX40" fmla="*/ 243123 w 599135"/>
              <a:gd name="connsiteY40" fmla="*/ 23024 h 598716"/>
              <a:gd name="connsiteX41" fmla="*/ 121422 w 599135"/>
              <a:gd name="connsiteY41" fmla="*/ 69793 h 598716"/>
              <a:gd name="connsiteX42" fmla="*/ 236282 w 599135"/>
              <a:gd name="connsiteY42" fmla="*/ 69793 h 598716"/>
              <a:gd name="connsiteX43" fmla="*/ 262206 w 599135"/>
              <a:gd name="connsiteY43" fmla="*/ 17988 h 598716"/>
              <a:gd name="connsiteX44" fmla="*/ 254645 w 599135"/>
              <a:gd name="connsiteY44" fmla="*/ 69793 h 598716"/>
              <a:gd name="connsiteX45" fmla="*/ 344660 w 599135"/>
              <a:gd name="connsiteY45" fmla="*/ 69793 h 598716"/>
              <a:gd name="connsiteX46" fmla="*/ 337099 w 599135"/>
              <a:gd name="connsiteY46" fmla="*/ 17988 h 598716"/>
              <a:gd name="connsiteX47" fmla="*/ 254285 w 599135"/>
              <a:gd name="connsiteY47" fmla="*/ 0 h 598716"/>
              <a:gd name="connsiteX48" fmla="*/ 345020 w 599135"/>
              <a:gd name="connsiteY48" fmla="*/ 0 h 598716"/>
              <a:gd name="connsiteX49" fmla="*/ 348261 w 599135"/>
              <a:gd name="connsiteY49" fmla="*/ 719 h 598716"/>
              <a:gd name="connsiteX50" fmla="*/ 530092 w 599135"/>
              <a:gd name="connsiteY50" fmla="*/ 70512 h 598716"/>
              <a:gd name="connsiteX51" fmla="*/ 531172 w 599135"/>
              <a:gd name="connsiteY51" fmla="*/ 71232 h 598716"/>
              <a:gd name="connsiteX52" fmla="*/ 532973 w 599135"/>
              <a:gd name="connsiteY52" fmla="*/ 72311 h 598716"/>
              <a:gd name="connsiteX53" fmla="*/ 533693 w 599135"/>
              <a:gd name="connsiteY53" fmla="*/ 73390 h 598716"/>
              <a:gd name="connsiteX54" fmla="*/ 534773 w 599135"/>
              <a:gd name="connsiteY54" fmla="*/ 74829 h 598716"/>
              <a:gd name="connsiteX55" fmla="*/ 535133 w 599135"/>
              <a:gd name="connsiteY55" fmla="*/ 76268 h 598716"/>
              <a:gd name="connsiteX56" fmla="*/ 535493 w 599135"/>
              <a:gd name="connsiteY56" fmla="*/ 78427 h 598716"/>
              <a:gd name="connsiteX57" fmla="*/ 535853 w 599135"/>
              <a:gd name="connsiteY57" fmla="*/ 78787 h 598716"/>
              <a:gd name="connsiteX58" fmla="*/ 535853 w 599135"/>
              <a:gd name="connsiteY58" fmla="*/ 129512 h 598716"/>
              <a:gd name="connsiteX59" fmla="*/ 544855 w 599135"/>
              <a:gd name="connsiteY59" fmla="*/ 129512 h 598716"/>
              <a:gd name="connsiteX60" fmla="*/ 553856 w 599135"/>
              <a:gd name="connsiteY60" fmla="*/ 138506 h 598716"/>
              <a:gd name="connsiteX61" fmla="*/ 544855 w 599135"/>
              <a:gd name="connsiteY61" fmla="*/ 147500 h 598716"/>
              <a:gd name="connsiteX62" fmla="*/ 535853 w 599135"/>
              <a:gd name="connsiteY62" fmla="*/ 147500 h 598716"/>
              <a:gd name="connsiteX63" fmla="*/ 535853 w 599135"/>
              <a:gd name="connsiteY63" fmla="*/ 153976 h 598716"/>
              <a:gd name="connsiteX64" fmla="*/ 526852 w 599135"/>
              <a:gd name="connsiteY64" fmla="*/ 162970 h 598716"/>
              <a:gd name="connsiteX65" fmla="*/ 517490 w 599135"/>
              <a:gd name="connsiteY65" fmla="*/ 153976 h 598716"/>
              <a:gd name="connsiteX66" fmla="*/ 517490 w 599135"/>
              <a:gd name="connsiteY66" fmla="*/ 147500 h 598716"/>
              <a:gd name="connsiteX67" fmla="*/ 508488 w 599135"/>
              <a:gd name="connsiteY67" fmla="*/ 147500 h 598716"/>
              <a:gd name="connsiteX68" fmla="*/ 499487 w 599135"/>
              <a:gd name="connsiteY68" fmla="*/ 138506 h 598716"/>
              <a:gd name="connsiteX69" fmla="*/ 508488 w 599135"/>
              <a:gd name="connsiteY69" fmla="*/ 129512 h 598716"/>
              <a:gd name="connsiteX70" fmla="*/ 517490 w 599135"/>
              <a:gd name="connsiteY70" fmla="*/ 129512 h 598716"/>
              <a:gd name="connsiteX71" fmla="*/ 517490 w 599135"/>
              <a:gd name="connsiteY71" fmla="*/ 88140 h 598716"/>
              <a:gd name="connsiteX72" fmla="*/ 365544 w 599135"/>
              <a:gd name="connsiteY72" fmla="*/ 88140 h 598716"/>
              <a:gd name="connsiteX73" fmla="*/ 377786 w 599135"/>
              <a:gd name="connsiteY73" fmla="*/ 175921 h 598716"/>
              <a:gd name="connsiteX74" fmla="*/ 530092 w 599135"/>
              <a:gd name="connsiteY74" fmla="*/ 243196 h 598716"/>
              <a:gd name="connsiteX75" fmla="*/ 530452 w 599135"/>
              <a:gd name="connsiteY75" fmla="*/ 243555 h 598716"/>
              <a:gd name="connsiteX76" fmla="*/ 532973 w 599135"/>
              <a:gd name="connsiteY76" fmla="*/ 245354 h 598716"/>
              <a:gd name="connsiteX77" fmla="*/ 533693 w 599135"/>
              <a:gd name="connsiteY77" fmla="*/ 245714 h 598716"/>
              <a:gd name="connsiteX78" fmla="*/ 534773 w 599135"/>
              <a:gd name="connsiteY78" fmla="*/ 247873 h 598716"/>
              <a:gd name="connsiteX79" fmla="*/ 535133 w 599135"/>
              <a:gd name="connsiteY79" fmla="*/ 248952 h 598716"/>
              <a:gd name="connsiteX80" fmla="*/ 535493 w 599135"/>
              <a:gd name="connsiteY80" fmla="*/ 251110 h 598716"/>
              <a:gd name="connsiteX81" fmla="*/ 535853 w 599135"/>
              <a:gd name="connsiteY81" fmla="*/ 251830 h 598716"/>
              <a:gd name="connsiteX82" fmla="*/ 535853 w 599135"/>
              <a:gd name="connsiteY82" fmla="*/ 302196 h 598716"/>
              <a:gd name="connsiteX83" fmla="*/ 544855 w 599135"/>
              <a:gd name="connsiteY83" fmla="*/ 302196 h 598716"/>
              <a:gd name="connsiteX84" fmla="*/ 553856 w 599135"/>
              <a:gd name="connsiteY84" fmla="*/ 311190 h 598716"/>
              <a:gd name="connsiteX85" fmla="*/ 544855 w 599135"/>
              <a:gd name="connsiteY85" fmla="*/ 320544 h 598716"/>
              <a:gd name="connsiteX86" fmla="*/ 535853 w 599135"/>
              <a:gd name="connsiteY86" fmla="*/ 320544 h 598716"/>
              <a:gd name="connsiteX87" fmla="*/ 535853 w 599135"/>
              <a:gd name="connsiteY87" fmla="*/ 326659 h 598716"/>
              <a:gd name="connsiteX88" fmla="*/ 526852 w 599135"/>
              <a:gd name="connsiteY88" fmla="*/ 336013 h 598716"/>
              <a:gd name="connsiteX89" fmla="*/ 517490 w 599135"/>
              <a:gd name="connsiteY89" fmla="*/ 326659 h 598716"/>
              <a:gd name="connsiteX90" fmla="*/ 517490 w 599135"/>
              <a:gd name="connsiteY90" fmla="*/ 320544 h 598716"/>
              <a:gd name="connsiteX91" fmla="*/ 508488 w 599135"/>
              <a:gd name="connsiteY91" fmla="*/ 320544 h 598716"/>
              <a:gd name="connsiteX92" fmla="*/ 499487 w 599135"/>
              <a:gd name="connsiteY92" fmla="*/ 311190 h 598716"/>
              <a:gd name="connsiteX93" fmla="*/ 508488 w 599135"/>
              <a:gd name="connsiteY93" fmla="*/ 302196 h 598716"/>
              <a:gd name="connsiteX94" fmla="*/ 517490 w 599135"/>
              <a:gd name="connsiteY94" fmla="*/ 302196 h 598716"/>
              <a:gd name="connsiteX95" fmla="*/ 517490 w 599135"/>
              <a:gd name="connsiteY95" fmla="*/ 260824 h 598716"/>
              <a:gd name="connsiteX96" fmla="*/ 390028 w 599135"/>
              <a:gd name="connsiteY96" fmla="*/ 260824 h 598716"/>
              <a:gd name="connsiteX97" fmla="*/ 399390 w 599135"/>
              <a:gd name="connsiteY97" fmla="*/ 324141 h 598716"/>
              <a:gd name="connsiteX98" fmla="*/ 496966 w 599135"/>
              <a:gd name="connsiteY98" fmla="*/ 554026 h 598716"/>
              <a:gd name="connsiteX99" fmla="*/ 593463 w 599135"/>
              <a:gd name="connsiteY99" fmla="*/ 581008 h 598716"/>
              <a:gd name="connsiteX100" fmla="*/ 598504 w 599135"/>
              <a:gd name="connsiteY100" fmla="*/ 592880 h 598716"/>
              <a:gd name="connsiteX101" fmla="*/ 590222 w 599135"/>
              <a:gd name="connsiteY101" fmla="*/ 598636 h 598716"/>
              <a:gd name="connsiteX102" fmla="*/ 586622 w 599135"/>
              <a:gd name="connsiteY102" fmla="*/ 598276 h 598716"/>
              <a:gd name="connsiteX103" fmla="*/ 12323 w 599135"/>
              <a:gd name="connsiteY103" fmla="*/ 598276 h 598716"/>
              <a:gd name="connsiteX104" fmla="*/ 441 w 599135"/>
              <a:gd name="connsiteY104" fmla="*/ 592880 h 598716"/>
              <a:gd name="connsiteX105" fmla="*/ 5842 w 599135"/>
              <a:gd name="connsiteY105" fmla="*/ 581008 h 598716"/>
              <a:gd name="connsiteX106" fmla="*/ 102339 w 599135"/>
              <a:gd name="connsiteY106" fmla="*/ 554026 h 598716"/>
              <a:gd name="connsiteX107" fmla="*/ 199915 w 599135"/>
              <a:gd name="connsiteY107" fmla="*/ 324501 h 598716"/>
              <a:gd name="connsiteX108" fmla="*/ 209277 w 599135"/>
              <a:gd name="connsiteY108" fmla="*/ 260824 h 598716"/>
              <a:gd name="connsiteX109" fmla="*/ 81815 w 599135"/>
              <a:gd name="connsiteY109" fmla="*/ 260824 h 598716"/>
              <a:gd name="connsiteX110" fmla="*/ 81815 w 599135"/>
              <a:gd name="connsiteY110" fmla="*/ 302196 h 598716"/>
              <a:gd name="connsiteX111" fmla="*/ 90817 w 599135"/>
              <a:gd name="connsiteY111" fmla="*/ 302196 h 598716"/>
              <a:gd name="connsiteX112" fmla="*/ 100178 w 599135"/>
              <a:gd name="connsiteY112" fmla="*/ 311190 h 598716"/>
              <a:gd name="connsiteX113" fmla="*/ 90817 w 599135"/>
              <a:gd name="connsiteY113" fmla="*/ 320544 h 598716"/>
              <a:gd name="connsiteX114" fmla="*/ 81815 w 599135"/>
              <a:gd name="connsiteY114" fmla="*/ 320544 h 598716"/>
              <a:gd name="connsiteX115" fmla="*/ 81815 w 599135"/>
              <a:gd name="connsiteY115" fmla="*/ 326659 h 598716"/>
              <a:gd name="connsiteX116" fmla="*/ 72814 w 599135"/>
              <a:gd name="connsiteY116" fmla="*/ 336013 h 598716"/>
              <a:gd name="connsiteX117" fmla="*/ 63812 w 599135"/>
              <a:gd name="connsiteY117" fmla="*/ 326659 h 598716"/>
              <a:gd name="connsiteX118" fmla="*/ 63812 w 599135"/>
              <a:gd name="connsiteY118" fmla="*/ 320544 h 598716"/>
              <a:gd name="connsiteX119" fmla="*/ 54450 w 599135"/>
              <a:gd name="connsiteY119" fmla="*/ 320544 h 598716"/>
              <a:gd name="connsiteX120" fmla="*/ 45449 w 599135"/>
              <a:gd name="connsiteY120" fmla="*/ 311190 h 598716"/>
              <a:gd name="connsiteX121" fmla="*/ 54450 w 599135"/>
              <a:gd name="connsiteY121" fmla="*/ 302196 h 598716"/>
              <a:gd name="connsiteX122" fmla="*/ 63812 w 599135"/>
              <a:gd name="connsiteY122" fmla="*/ 302196 h 598716"/>
              <a:gd name="connsiteX123" fmla="*/ 63812 w 599135"/>
              <a:gd name="connsiteY123" fmla="*/ 251830 h 598716"/>
              <a:gd name="connsiteX124" fmla="*/ 63812 w 599135"/>
              <a:gd name="connsiteY124" fmla="*/ 251110 h 598716"/>
              <a:gd name="connsiteX125" fmla="*/ 64172 w 599135"/>
              <a:gd name="connsiteY125" fmla="*/ 248952 h 598716"/>
              <a:gd name="connsiteX126" fmla="*/ 64892 w 599135"/>
              <a:gd name="connsiteY126" fmla="*/ 247873 h 598716"/>
              <a:gd name="connsiteX127" fmla="*/ 65972 w 599135"/>
              <a:gd name="connsiteY127" fmla="*/ 245714 h 598716"/>
              <a:gd name="connsiteX128" fmla="*/ 66332 w 599135"/>
              <a:gd name="connsiteY128" fmla="*/ 245354 h 598716"/>
              <a:gd name="connsiteX129" fmla="*/ 69213 w 599135"/>
              <a:gd name="connsiteY129" fmla="*/ 243555 h 598716"/>
              <a:gd name="connsiteX130" fmla="*/ 69213 w 599135"/>
              <a:gd name="connsiteY130" fmla="*/ 243196 h 598716"/>
              <a:gd name="connsiteX131" fmla="*/ 221159 w 599135"/>
              <a:gd name="connsiteY131" fmla="*/ 175921 h 598716"/>
              <a:gd name="connsiteX132" fmla="*/ 233761 w 599135"/>
              <a:gd name="connsiteY132" fmla="*/ 88140 h 598716"/>
              <a:gd name="connsiteX133" fmla="*/ 81815 w 599135"/>
              <a:gd name="connsiteY133" fmla="*/ 88140 h 598716"/>
              <a:gd name="connsiteX134" fmla="*/ 81815 w 599135"/>
              <a:gd name="connsiteY134" fmla="*/ 129512 h 598716"/>
              <a:gd name="connsiteX135" fmla="*/ 90817 w 599135"/>
              <a:gd name="connsiteY135" fmla="*/ 129512 h 598716"/>
              <a:gd name="connsiteX136" fmla="*/ 100178 w 599135"/>
              <a:gd name="connsiteY136" fmla="*/ 138506 h 598716"/>
              <a:gd name="connsiteX137" fmla="*/ 90817 w 599135"/>
              <a:gd name="connsiteY137" fmla="*/ 147500 h 598716"/>
              <a:gd name="connsiteX138" fmla="*/ 81815 w 599135"/>
              <a:gd name="connsiteY138" fmla="*/ 147500 h 598716"/>
              <a:gd name="connsiteX139" fmla="*/ 81815 w 599135"/>
              <a:gd name="connsiteY139" fmla="*/ 153976 h 598716"/>
              <a:gd name="connsiteX140" fmla="*/ 72814 w 599135"/>
              <a:gd name="connsiteY140" fmla="*/ 162970 h 598716"/>
              <a:gd name="connsiteX141" fmla="*/ 63812 w 599135"/>
              <a:gd name="connsiteY141" fmla="*/ 153976 h 598716"/>
              <a:gd name="connsiteX142" fmla="*/ 63812 w 599135"/>
              <a:gd name="connsiteY142" fmla="*/ 147500 h 598716"/>
              <a:gd name="connsiteX143" fmla="*/ 54450 w 599135"/>
              <a:gd name="connsiteY143" fmla="*/ 147500 h 598716"/>
              <a:gd name="connsiteX144" fmla="*/ 45449 w 599135"/>
              <a:gd name="connsiteY144" fmla="*/ 138506 h 598716"/>
              <a:gd name="connsiteX145" fmla="*/ 54450 w 599135"/>
              <a:gd name="connsiteY145" fmla="*/ 129512 h 598716"/>
              <a:gd name="connsiteX146" fmla="*/ 63812 w 599135"/>
              <a:gd name="connsiteY146" fmla="*/ 129512 h 598716"/>
              <a:gd name="connsiteX147" fmla="*/ 63812 w 599135"/>
              <a:gd name="connsiteY147" fmla="*/ 78787 h 598716"/>
              <a:gd name="connsiteX148" fmla="*/ 63812 w 599135"/>
              <a:gd name="connsiteY148" fmla="*/ 78427 h 598716"/>
              <a:gd name="connsiteX149" fmla="*/ 64172 w 599135"/>
              <a:gd name="connsiteY149" fmla="*/ 76268 h 598716"/>
              <a:gd name="connsiteX150" fmla="*/ 64892 w 599135"/>
              <a:gd name="connsiteY150" fmla="*/ 74829 h 598716"/>
              <a:gd name="connsiteX151" fmla="*/ 65612 w 599135"/>
              <a:gd name="connsiteY151" fmla="*/ 73390 h 598716"/>
              <a:gd name="connsiteX152" fmla="*/ 66693 w 599135"/>
              <a:gd name="connsiteY152" fmla="*/ 72311 h 598716"/>
              <a:gd name="connsiteX153" fmla="*/ 68493 w 599135"/>
              <a:gd name="connsiteY153" fmla="*/ 71232 h 598716"/>
              <a:gd name="connsiteX154" fmla="*/ 69213 w 599135"/>
              <a:gd name="connsiteY154" fmla="*/ 70512 h 598716"/>
              <a:gd name="connsiteX155" fmla="*/ 69573 w 599135"/>
              <a:gd name="connsiteY155" fmla="*/ 70512 h 598716"/>
              <a:gd name="connsiteX156" fmla="*/ 251044 w 599135"/>
              <a:gd name="connsiteY156" fmla="*/ 719 h 598716"/>
              <a:gd name="connsiteX157" fmla="*/ 254285 w 599135"/>
              <a:gd name="connsiteY157" fmla="*/ 0 h 59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599135" h="598716">
                <a:moveTo>
                  <a:pt x="326098" y="346651"/>
                </a:moveTo>
                <a:cubicBezTo>
                  <a:pt x="330778" y="344488"/>
                  <a:pt x="336177" y="346291"/>
                  <a:pt x="338337" y="350977"/>
                </a:cubicBezTo>
                <a:cubicBezTo>
                  <a:pt x="340497" y="355664"/>
                  <a:pt x="338697" y="361071"/>
                  <a:pt x="334018" y="363235"/>
                </a:cubicBezTo>
                <a:lnTo>
                  <a:pt x="259862" y="398564"/>
                </a:lnTo>
                <a:lnTo>
                  <a:pt x="352016" y="444709"/>
                </a:lnTo>
                <a:cubicBezTo>
                  <a:pt x="355256" y="446151"/>
                  <a:pt x="357416" y="449396"/>
                  <a:pt x="357416" y="453001"/>
                </a:cubicBezTo>
                <a:cubicBezTo>
                  <a:pt x="357416" y="456606"/>
                  <a:pt x="355256" y="459851"/>
                  <a:pt x="352016" y="460932"/>
                </a:cubicBezTo>
                <a:lnTo>
                  <a:pt x="213065" y="524382"/>
                </a:lnTo>
                <a:cubicBezTo>
                  <a:pt x="211985" y="525103"/>
                  <a:pt x="210905" y="525103"/>
                  <a:pt x="209465" y="525103"/>
                </a:cubicBezTo>
                <a:cubicBezTo>
                  <a:pt x="205866" y="525103"/>
                  <a:pt x="202626" y="522940"/>
                  <a:pt x="201186" y="519695"/>
                </a:cubicBezTo>
                <a:cubicBezTo>
                  <a:pt x="199026" y="515008"/>
                  <a:pt x="200826" y="509961"/>
                  <a:pt x="205506" y="507798"/>
                </a:cubicBezTo>
                <a:lnTo>
                  <a:pt x="327178" y="452280"/>
                </a:lnTo>
                <a:lnTo>
                  <a:pt x="235384" y="406135"/>
                </a:lnTo>
                <a:cubicBezTo>
                  <a:pt x="232144" y="405053"/>
                  <a:pt x="229984" y="401809"/>
                  <a:pt x="229984" y="398204"/>
                </a:cubicBezTo>
                <a:cubicBezTo>
                  <a:pt x="230344" y="394599"/>
                  <a:pt x="232504" y="391354"/>
                  <a:pt x="235384" y="389912"/>
                </a:cubicBezTo>
                <a:close/>
                <a:moveTo>
                  <a:pt x="214678" y="336013"/>
                </a:moveTo>
                <a:lnTo>
                  <a:pt x="123942" y="550069"/>
                </a:lnTo>
                <a:cubicBezTo>
                  <a:pt x="235202" y="530282"/>
                  <a:pt x="364464" y="530282"/>
                  <a:pt x="475363" y="550069"/>
                </a:cubicBezTo>
                <a:lnTo>
                  <a:pt x="384627" y="336013"/>
                </a:lnTo>
                <a:close/>
                <a:moveTo>
                  <a:pt x="227640" y="260824"/>
                </a:moveTo>
                <a:lnTo>
                  <a:pt x="219359" y="317665"/>
                </a:lnTo>
                <a:lnTo>
                  <a:pt x="379946" y="317665"/>
                </a:lnTo>
                <a:lnTo>
                  <a:pt x="371665" y="260824"/>
                </a:lnTo>
                <a:close/>
                <a:moveTo>
                  <a:pt x="381026" y="196787"/>
                </a:moveTo>
                <a:lnTo>
                  <a:pt x="387508" y="242836"/>
                </a:lnTo>
                <a:lnTo>
                  <a:pt x="484004" y="242836"/>
                </a:lnTo>
                <a:close/>
                <a:moveTo>
                  <a:pt x="218279" y="196787"/>
                </a:moveTo>
                <a:lnTo>
                  <a:pt x="115661" y="242836"/>
                </a:lnTo>
                <a:lnTo>
                  <a:pt x="211797" y="242836"/>
                </a:lnTo>
                <a:close/>
                <a:moveTo>
                  <a:pt x="237362" y="191031"/>
                </a:moveTo>
                <a:lnTo>
                  <a:pt x="230161" y="242836"/>
                </a:lnTo>
                <a:lnTo>
                  <a:pt x="369144" y="242836"/>
                </a:lnTo>
                <a:lnTo>
                  <a:pt x="361943" y="191031"/>
                </a:lnTo>
                <a:close/>
                <a:moveTo>
                  <a:pt x="252124" y="88140"/>
                </a:moveTo>
                <a:lnTo>
                  <a:pt x="239882" y="172683"/>
                </a:lnTo>
                <a:lnTo>
                  <a:pt x="359423" y="172683"/>
                </a:lnTo>
                <a:lnTo>
                  <a:pt x="346821" y="88140"/>
                </a:lnTo>
                <a:close/>
                <a:moveTo>
                  <a:pt x="356182" y="23024"/>
                </a:moveTo>
                <a:lnTo>
                  <a:pt x="363023" y="69793"/>
                </a:lnTo>
                <a:lnTo>
                  <a:pt x="477883" y="69793"/>
                </a:lnTo>
                <a:close/>
                <a:moveTo>
                  <a:pt x="243123" y="23024"/>
                </a:moveTo>
                <a:lnTo>
                  <a:pt x="121422" y="69793"/>
                </a:lnTo>
                <a:lnTo>
                  <a:pt x="236282" y="69793"/>
                </a:lnTo>
                <a:close/>
                <a:moveTo>
                  <a:pt x="262206" y="17988"/>
                </a:moveTo>
                <a:lnTo>
                  <a:pt x="254645" y="69793"/>
                </a:lnTo>
                <a:lnTo>
                  <a:pt x="344660" y="69793"/>
                </a:lnTo>
                <a:lnTo>
                  <a:pt x="337099" y="17988"/>
                </a:lnTo>
                <a:close/>
                <a:moveTo>
                  <a:pt x="254285" y="0"/>
                </a:moveTo>
                <a:lnTo>
                  <a:pt x="345020" y="0"/>
                </a:lnTo>
                <a:cubicBezTo>
                  <a:pt x="346100" y="0"/>
                  <a:pt x="347181" y="0"/>
                  <a:pt x="348261" y="719"/>
                </a:cubicBezTo>
                <a:lnTo>
                  <a:pt x="530092" y="70512"/>
                </a:lnTo>
                <a:cubicBezTo>
                  <a:pt x="530452" y="70872"/>
                  <a:pt x="530812" y="70872"/>
                  <a:pt x="531172" y="71232"/>
                </a:cubicBezTo>
                <a:cubicBezTo>
                  <a:pt x="531532" y="71592"/>
                  <a:pt x="532252" y="71592"/>
                  <a:pt x="532973" y="72311"/>
                </a:cubicBezTo>
                <a:cubicBezTo>
                  <a:pt x="532973" y="72671"/>
                  <a:pt x="533333" y="73031"/>
                  <a:pt x="533693" y="73390"/>
                </a:cubicBezTo>
                <a:cubicBezTo>
                  <a:pt x="534053" y="73750"/>
                  <a:pt x="534413" y="74470"/>
                  <a:pt x="534773" y="74829"/>
                </a:cubicBezTo>
                <a:cubicBezTo>
                  <a:pt x="535133" y="75189"/>
                  <a:pt x="535133" y="75909"/>
                  <a:pt x="535133" y="76268"/>
                </a:cubicBezTo>
                <a:cubicBezTo>
                  <a:pt x="535493" y="76988"/>
                  <a:pt x="535493" y="77348"/>
                  <a:pt x="535493" y="78427"/>
                </a:cubicBezTo>
                <a:lnTo>
                  <a:pt x="535853" y="78787"/>
                </a:lnTo>
                <a:lnTo>
                  <a:pt x="535853" y="129512"/>
                </a:lnTo>
                <a:lnTo>
                  <a:pt x="544855" y="129512"/>
                </a:lnTo>
                <a:cubicBezTo>
                  <a:pt x="549895" y="129512"/>
                  <a:pt x="553856" y="133470"/>
                  <a:pt x="553856" y="138506"/>
                </a:cubicBezTo>
                <a:cubicBezTo>
                  <a:pt x="553856" y="143543"/>
                  <a:pt x="549895" y="147500"/>
                  <a:pt x="544855" y="147500"/>
                </a:cubicBezTo>
                <a:lnTo>
                  <a:pt x="535853" y="147500"/>
                </a:lnTo>
                <a:lnTo>
                  <a:pt x="535853" y="153976"/>
                </a:lnTo>
                <a:cubicBezTo>
                  <a:pt x="535853" y="159013"/>
                  <a:pt x="531532" y="162970"/>
                  <a:pt x="526852" y="162970"/>
                </a:cubicBezTo>
                <a:cubicBezTo>
                  <a:pt x="521811" y="162970"/>
                  <a:pt x="517490" y="159013"/>
                  <a:pt x="517490" y="153976"/>
                </a:cubicBezTo>
                <a:lnTo>
                  <a:pt x="517490" y="147500"/>
                </a:lnTo>
                <a:lnTo>
                  <a:pt x="508488" y="147500"/>
                </a:lnTo>
                <a:cubicBezTo>
                  <a:pt x="503447" y="147500"/>
                  <a:pt x="499487" y="143543"/>
                  <a:pt x="499487" y="138506"/>
                </a:cubicBezTo>
                <a:cubicBezTo>
                  <a:pt x="499487" y="133470"/>
                  <a:pt x="503447" y="129512"/>
                  <a:pt x="508488" y="129512"/>
                </a:cubicBezTo>
                <a:lnTo>
                  <a:pt x="517490" y="129512"/>
                </a:lnTo>
                <a:lnTo>
                  <a:pt x="517490" y="88140"/>
                </a:lnTo>
                <a:lnTo>
                  <a:pt x="365544" y="88140"/>
                </a:lnTo>
                <a:lnTo>
                  <a:pt x="377786" y="175921"/>
                </a:lnTo>
                <a:lnTo>
                  <a:pt x="530092" y="243196"/>
                </a:lnTo>
                <a:lnTo>
                  <a:pt x="530452" y="243555"/>
                </a:lnTo>
                <a:cubicBezTo>
                  <a:pt x="531532" y="243915"/>
                  <a:pt x="532252" y="244635"/>
                  <a:pt x="532973" y="245354"/>
                </a:cubicBezTo>
                <a:cubicBezTo>
                  <a:pt x="532973" y="245354"/>
                  <a:pt x="533333" y="245714"/>
                  <a:pt x="533693" y="245714"/>
                </a:cubicBezTo>
                <a:cubicBezTo>
                  <a:pt x="534053" y="246434"/>
                  <a:pt x="534773" y="247153"/>
                  <a:pt x="534773" y="247873"/>
                </a:cubicBezTo>
                <a:cubicBezTo>
                  <a:pt x="535133" y="248592"/>
                  <a:pt x="535133" y="248592"/>
                  <a:pt x="535133" y="248952"/>
                </a:cubicBezTo>
                <a:cubicBezTo>
                  <a:pt x="535493" y="249671"/>
                  <a:pt x="535493" y="250391"/>
                  <a:pt x="535493" y="251110"/>
                </a:cubicBezTo>
                <a:cubicBezTo>
                  <a:pt x="535493" y="251470"/>
                  <a:pt x="535853" y="251470"/>
                  <a:pt x="535853" y="251830"/>
                </a:cubicBezTo>
                <a:lnTo>
                  <a:pt x="535853" y="302196"/>
                </a:lnTo>
                <a:lnTo>
                  <a:pt x="544855" y="302196"/>
                </a:lnTo>
                <a:cubicBezTo>
                  <a:pt x="549895" y="302196"/>
                  <a:pt x="553856" y="306513"/>
                  <a:pt x="553856" y="311190"/>
                </a:cubicBezTo>
                <a:cubicBezTo>
                  <a:pt x="553856" y="316226"/>
                  <a:pt x="549895" y="320544"/>
                  <a:pt x="544855" y="320544"/>
                </a:cubicBezTo>
                <a:lnTo>
                  <a:pt x="535853" y="320544"/>
                </a:lnTo>
                <a:lnTo>
                  <a:pt x="535853" y="326659"/>
                </a:lnTo>
                <a:cubicBezTo>
                  <a:pt x="535853" y="332056"/>
                  <a:pt x="531532" y="336013"/>
                  <a:pt x="526852" y="336013"/>
                </a:cubicBezTo>
                <a:cubicBezTo>
                  <a:pt x="521811" y="336013"/>
                  <a:pt x="517490" y="332056"/>
                  <a:pt x="517490" y="326659"/>
                </a:cubicBezTo>
                <a:lnTo>
                  <a:pt x="517490" y="320544"/>
                </a:lnTo>
                <a:lnTo>
                  <a:pt x="508488" y="320544"/>
                </a:lnTo>
                <a:cubicBezTo>
                  <a:pt x="503447" y="320544"/>
                  <a:pt x="499487" y="316226"/>
                  <a:pt x="499487" y="311190"/>
                </a:cubicBezTo>
                <a:cubicBezTo>
                  <a:pt x="499487" y="306513"/>
                  <a:pt x="503447" y="302196"/>
                  <a:pt x="508488" y="302196"/>
                </a:cubicBezTo>
                <a:lnTo>
                  <a:pt x="517490" y="302196"/>
                </a:lnTo>
                <a:lnTo>
                  <a:pt x="517490" y="260824"/>
                </a:lnTo>
                <a:lnTo>
                  <a:pt x="390028" y="260824"/>
                </a:lnTo>
                <a:lnTo>
                  <a:pt x="399390" y="324141"/>
                </a:lnTo>
                <a:lnTo>
                  <a:pt x="496966" y="554026"/>
                </a:lnTo>
                <a:cubicBezTo>
                  <a:pt x="531532" y="561221"/>
                  <a:pt x="564298" y="569856"/>
                  <a:pt x="593463" y="581008"/>
                </a:cubicBezTo>
                <a:cubicBezTo>
                  <a:pt x="598144" y="582807"/>
                  <a:pt x="600304" y="588203"/>
                  <a:pt x="598504" y="592880"/>
                </a:cubicBezTo>
                <a:cubicBezTo>
                  <a:pt x="597064" y="596478"/>
                  <a:pt x="593823" y="598636"/>
                  <a:pt x="590222" y="598636"/>
                </a:cubicBezTo>
                <a:cubicBezTo>
                  <a:pt x="589142" y="598636"/>
                  <a:pt x="587702" y="598636"/>
                  <a:pt x="586622" y="598276"/>
                </a:cubicBezTo>
                <a:cubicBezTo>
                  <a:pt x="428555" y="538197"/>
                  <a:pt x="170750" y="538197"/>
                  <a:pt x="12323" y="598276"/>
                </a:cubicBezTo>
                <a:cubicBezTo>
                  <a:pt x="7642" y="599715"/>
                  <a:pt x="2241" y="597557"/>
                  <a:pt x="441" y="592880"/>
                </a:cubicBezTo>
                <a:cubicBezTo>
                  <a:pt x="-999" y="588203"/>
                  <a:pt x="1161" y="582807"/>
                  <a:pt x="5842" y="581008"/>
                </a:cubicBezTo>
                <a:cubicBezTo>
                  <a:pt x="35367" y="569856"/>
                  <a:pt x="67773" y="561221"/>
                  <a:pt x="102339" y="554026"/>
                </a:cubicBezTo>
                <a:lnTo>
                  <a:pt x="199915" y="324501"/>
                </a:lnTo>
                <a:lnTo>
                  <a:pt x="209277" y="260824"/>
                </a:lnTo>
                <a:lnTo>
                  <a:pt x="81815" y="260824"/>
                </a:lnTo>
                <a:lnTo>
                  <a:pt x="81815" y="302196"/>
                </a:lnTo>
                <a:lnTo>
                  <a:pt x="90817" y="302196"/>
                </a:lnTo>
                <a:cubicBezTo>
                  <a:pt x="95858" y="302196"/>
                  <a:pt x="100178" y="306513"/>
                  <a:pt x="100178" y="311190"/>
                </a:cubicBezTo>
                <a:cubicBezTo>
                  <a:pt x="100178" y="316226"/>
                  <a:pt x="95858" y="320544"/>
                  <a:pt x="90817" y="320544"/>
                </a:cubicBezTo>
                <a:lnTo>
                  <a:pt x="81815" y="320544"/>
                </a:lnTo>
                <a:lnTo>
                  <a:pt x="81815" y="326659"/>
                </a:lnTo>
                <a:cubicBezTo>
                  <a:pt x="81815" y="332056"/>
                  <a:pt x="77854" y="336013"/>
                  <a:pt x="72814" y="336013"/>
                </a:cubicBezTo>
                <a:cubicBezTo>
                  <a:pt x="67773" y="336013"/>
                  <a:pt x="63812" y="332056"/>
                  <a:pt x="63812" y="326659"/>
                </a:cubicBezTo>
                <a:lnTo>
                  <a:pt x="63812" y="320544"/>
                </a:lnTo>
                <a:lnTo>
                  <a:pt x="54450" y="320544"/>
                </a:lnTo>
                <a:cubicBezTo>
                  <a:pt x="49770" y="320544"/>
                  <a:pt x="45449" y="316226"/>
                  <a:pt x="45449" y="311190"/>
                </a:cubicBezTo>
                <a:cubicBezTo>
                  <a:pt x="45449" y="306513"/>
                  <a:pt x="49770" y="302196"/>
                  <a:pt x="54450" y="302196"/>
                </a:cubicBezTo>
                <a:lnTo>
                  <a:pt x="63812" y="302196"/>
                </a:lnTo>
                <a:lnTo>
                  <a:pt x="63812" y="251830"/>
                </a:lnTo>
                <a:cubicBezTo>
                  <a:pt x="63812" y="251470"/>
                  <a:pt x="63812" y="251470"/>
                  <a:pt x="63812" y="251110"/>
                </a:cubicBezTo>
                <a:cubicBezTo>
                  <a:pt x="63812" y="250391"/>
                  <a:pt x="64172" y="249671"/>
                  <a:pt x="64172" y="248952"/>
                </a:cubicBezTo>
                <a:cubicBezTo>
                  <a:pt x="64172" y="248592"/>
                  <a:pt x="64532" y="248592"/>
                  <a:pt x="64892" y="247873"/>
                </a:cubicBezTo>
                <a:cubicBezTo>
                  <a:pt x="64892" y="247153"/>
                  <a:pt x="65612" y="246434"/>
                  <a:pt x="65972" y="245714"/>
                </a:cubicBezTo>
                <a:cubicBezTo>
                  <a:pt x="65972" y="245714"/>
                  <a:pt x="65972" y="245354"/>
                  <a:pt x="66332" y="245354"/>
                </a:cubicBezTo>
                <a:cubicBezTo>
                  <a:pt x="67413" y="244635"/>
                  <a:pt x="68133" y="243915"/>
                  <a:pt x="69213" y="243555"/>
                </a:cubicBezTo>
                <a:lnTo>
                  <a:pt x="69213" y="243196"/>
                </a:lnTo>
                <a:lnTo>
                  <a:pt x="221159" y="175921"/>
                </a:lnTo>
                <a:lnTo>
                  <a:pt x="233761" y="88140"/>
                </a:lnTo>
                <a:lnTo>
                  <a:pt x="81815" y="88140"/>
                </a:lnTo>
                <a:lnTo>
                  <a:pt x="81815" y="129512"/>
                </a:lnTo>
                <a:lnTo>
                  <a:pt x="90817" y="129512"/>
                </a:lnTo>
                <a:cubicBezTo>
                  <a:pt x="95858" y="129512"/>
                  <a:pt x="100178" y="133470"/>
                  <a:pt x="100178" y="138506"/>
                </a:cubicBezTo>
                <a:cubicBezTo>
                  <a:pt x="100178" y="143543"/>
                  <a:pt x="95858" y="147500"/>
                  <a:pt x="90817" y="147500"/>
                </a:cubicBezTo>
                <a:lnTo>
                  <a:pt x="81815" y="147500"/>
                </a:lnTo>
                <a:lnTo>
                  <a:pt x="81815" y="153976"/>
                </a:lnTo>
                <a:cubicBezTo>
                  <a:pt x="81815" y="159013"/>
                  <a:pt x="77854" y="162970"/>
                  <a:pt x="72814" y="162970"/>
                </a:cubicBezTo>
                <a:cubicBezTo>
                  <a:pt x="67773" y="162970"/>
                  <a:pt x="63812" y="159013"/>
                  <a:pt x="63812" y="153976"/>
                </a:cubicBezTo>
                <a:lnTo>
                  <a:pt x="63812" y="147500"/>
                </a:lnTo>
                <a:lnTo>
                  <a:pt x="54450" y="147500"/>
                </a:lnTo>
                <a:cubicBezTo>
                  <a:pt x="49770" y="147500"/>
                  <a:pt x="45449" y="143543"/>
                  <a:pt x="45449" y="138506"/>
                </a:cubicBezTo>
                <a:cubicBezTo>
                  <a:pt x="45449" y="133470"/>
                  <a:pt x="49770" y="129512"/>
                  <a:pt x="54450" y="129512"/>
                </a:cubicBezTo>
                <a:lnTo>
                  <a:pt x="63812" y="129512"/>
                </a:lnTo>
                <a:lnTo>
                  <a:pt x="63812" y="78787"/>
                </a:lnTo>
                <a:lnTo>
                  <a:pt x="63812" y="78427"/>
                </a:lnTo>
                <a:cubicBezTo>
                  <a:pt x="63812" y="77348"/>
                  <a:pt x="64172" y="76988"/>
                  <a:pt x="64172" y="76268"/>
                </a:cubicBezTo>
                <a:cubicBezTo>
                  <a:pt x="64532" y="75909"/>
                  <a:pt x="64532" y="75189"/>
                  <a:pt x="64892" y="74829"/>
                </a:cubicBezTo>
                <a:cubicBezTo>
                  <a:pt x="64892" y="74470"/>
                  <a:pt x="65252" y="73750"/>
                  <a:pt x="65612" y="73390"/>
                </a:cubicBezTo>
                <a:cubicBezTo>
                  <a:pt x="65972" y="73031"/>
                  <a:pt x="66332" y="72671"/>
                  <a:pt x="66693" y="72311"/>
                </a:cubicBezTo>
                <a:cubicBezTo>
                  <a:pt x="67413" y="71592"/>
                  <a:pt x="67773" y="71592"/>
                  <a:pt x="68493" y="71232"/>
                </a:cubicBezTo>
                <a:cubicBezTo>
                  <a:pt x="68853" y="70872"/>
                  <a:pt x="69213" y="70872"/>
                  <a:pt x="69213" y="70512"/>
                </a:cubicBezTo>
                <a:lnTo>
                  <a:pt x="69573" y="70512"/>
                </a:lnTo>
                <a:lnTo>
                  <a:pt x="251044" y="719"/>
                </a:lnTo>
                <a:cubicBezTo>
                  <a:pt x="252124" y="0"/>
                  <a:pt x="253205" y="0"/>
                  <a:pt x="25428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5" name="Freeform 34">
            <a:extLst>
              <a:ext uri="{FF2B5EF4-FFF2-40B4-BE49-F238E27FC236}">
                <a16:creationId xmlns:a16="http://schemas.microsoft.com/office/drawing/2014/main" id="{72DAF551-12D2-A84C-AD49-68C9FFE6E5A4}"/>
              </a:ext>
            </a:extLst>
          </p:cNvPr>
          <p:cNvSpPr>
            <a:spLocks noChangeArrowheads="1"/>
          </p:cNvSpPr>
          <p:nvPr/>
        </p:nvSpPr>
        <p:spPr bwMode="auto">
          <a:xfrm>
            <a:off x="7278888" y="8265708"/>
            <a:ext cx="1087475" cy="1020979"/>
          </a:xfrm>
          <a:custGeom>
            <a:avLst/>
            <a:gdLst>
              <a:gd name="connsiteX0" fmla="*/ 46037 w 599370"/>
              <a:gd name="connsiteY0" fmla="*/ 487363 h 562720"/>
              <a:gd name="connsiteX1" fmla="*/ 55196 w 599370"/>
              <a:gd name="connsiteY1" fmla="*/ 496349 h 562720"/>
              <a:gd name="connsiteX2" fmla="*/ 46037 w 599370"/>
              <a:gd name="connsiteY2" fmla="*/ 506054 h 562720"/>
              <a:gd name="connsiteX3" fmla="*/ 36512 w 599370"/>
              <a:gd name="connsiteY3" fmla="*/ 496349 h 562720"/>
              <a:gd name="connsiteX4" fmla="*/ 46037 w 599370"/>
              <a:gd name="connsiteY4" fmla="*/ 487363 h 562720"/>
              <a:gd name="connsiteX5" fmla="*/ 494793 w 599370"/>
              <a:gd name="connsiteY5" fmla="*/ 402055 h 562720"/>
              <a:gd name="connsiteX6" fmla="*/ 457396 w 599370"/>
              <a:gd name="connsiteY6" fmla="*/ 413582 h 562720"/>
              <a:gd name="connsiteX7" fmla="*/ 394109 w 599370"/>
              <a:gd name="connsiteY7" fmla="*/ 434116 h 562720"/>
              <a:gd name="connsiteX8" fmla="*/ 395907 w 599370"/>
              <a:gd name="connsiteY8" fmla="*/ 454649 h 562720"/>
              <a:gd name="connsiteX9" fmla="*/ 394468 w 599370"/>
              <a:gd name="connsiteY9" fmla="*/ 461494 h 562720"/>
              <a:gd name="connsiteX10" fmla="*/ 492276 w 599370"/>
              <a:gd name="connsiteY10" fmla="*/ 427992 h 562720"/>
              <a:gd name="connsiteX11" fmla="*/ 510615 w 599370"/>
              <a:gd name="connsiteY11" fmla="*/ 420427 h 562720"/>
              <a:gd name="connsiteX12" fmla="*/ 507019 w 599370"/>
              <a:gd name="connsiteY12" fmla="*/ 407098 h 562720"/>
              <a:gd name="connsiteX13" fmla="*/ 494793 w 599370"/>
              <a:gd name="connsiteY13" fmla="*/ 402055 h 562720"/>
              <a:gd name="connsiteX14" fmla="*/ 116507 w 599370"/>
              <a:gd name="connsiteY14" fmla="*/ 385844 h 562720"/>
              <a:gd name="connsiteX15" fmla="*/ 101044 w 599370"/>
              <a:gd name="connsiteY15" fmla="*/ 392328 h 562720"/>
              <a:gd name="connsiteX16" fmla="*/ 93853 w 599370"/>
              <a:gd name="connsiteY16" fmla="*/ 408899 h 562720"/>
              <a:gd name="connsiteX17" fmla="*/ 93133 w 599370"/>
              <a:gd name="connsiteY17" fmla="*/ 502561 h 562720"/>
              <a:gd name="connsiteX18" fmla="*/ 110394 w 599370"/>
              <a:gd name="connsiteY18" fmla="*/ 525256 h 562720"/>
              <a:gd name="connsiteX19" fmla="*/ 526437 w 599370"/>
              <a:gd name="connsiteY19" fmla="*/ 458251 h 562720"/>
              <a:gd name="connsiteX20" fmla="*/ 539742 w 599370"/>
              <a:gd name="connsiteY20" fmla="*/ 440960 h 562720"/>
              <a:gd name="connsiteX21" fmla="*/ 535787 w 599370"/>
              <a:gd name="connsiteY21" fmla="*/ 433395 h 562720"/>
              <a:gd name="connsiteX22" fmla="*/ 499468 w 599370"/>
              <a:gd name="connsiteY22" fmla="*/ 444562 h 562720"/>
              <a:gd name="connsiteX23" fmla="*/ 367859 w 599370"/>
              <a:gd name="connsiteY23" fmla="*/ 485629 h 562720"/>
              <a:gd name="connsiteX24" fmla="*/ 311403 w 599370"/>
              <a:gd name="connsiteY24" fmla="*/ 493555 h 562720"/>
              <a:gd name="connsiteX25" fmla="*/ 234811 w 599370"/>
              <a:gd name="connsiteY25" fmla="*/ 487431 h 562720"/>
              <a:gd name="connsiteX26" fmla="*/ 226900 w 599370"/>
              <a:gd name="connsiteY26" fmla="*/ 477344 h 562720"/>
              <a:gd name="connsiteX27" fmla="*/ 237328 w 599370"/>
              <a:gd name="connsiteY27" fmla="*/ 469419 h 562720"/>
              <a:gd name="connsiteX28" fmla="*/ 362465 w 599370"/>
              <a:gd name="connsiteY28" fmla="*/ 468698 h 562720"/>
              <a:gd name="connsiteX29" fmla="*/ 362825 w 599370"/>
              <a:gd name="connsiteY29" fmla="*/ 468338 h 562720"/>
              <a:gd name="connsiteX30" fmla="*/ 377568 w 599370"/>
              <a:gd name="connsiteY30" fmla="*/ 453208 h 562720"/>
              <a:gd name="connsiteX31" fmla="*/ 372174 w 599370"/>
              <a:gd name="connsiteY31" fmla="*/ 431594 h 562720"/>
              <a:gd name="connsiteX32" fmla="*/ 356712 w 599370"/>
              <a:gd name="connsiteY32" fmla="*/ 425830 h 562720"/>
              <a:gd name="connsiteX33" fmla="*/ 242722 w 599370"/>
              <a:gd name="connsiteY33" fmla="*/ 407458 h 562720"/>
              <a:gd name="connsiteX34" fmla="*/ 117226 w 599370"/>
              <a:gd name="connsiteY34" fmla="*/ 385844 h 562720"/>
              <a:gd name="connsiteX35" fmla="*/ 116507 w 599370"/>
              <a:gd name="connsiteY35" fmla="*/ 385844 h 562720"/>
              <a:gd name="connsiteX36" fmla="*/ 21575 w 599370"/>
              <a:gd name="connsiteY36" fmla="*/ 385844 h 562720"/>
              <a:gd name="connsiteX37" fmla="*/ 17979 w 599370"/>
              <a:gd name="connsiteY37" fmla="*/ 389086 h 562720"/>
              <a:gd name="connsiteX38" fmla="*/ 17979 w 599370"/>
              <a:gd name="connsiteY38" fmla="*/ 522374 h 562720"/>
              <a:gd name="connsiteX39" fmla="*/ 21575 w 599370"/>
              <a:gd name="connsiteY39" fmla="*/ 525616 h 562720"/>
              <a:gd name="connsiteX40" fmla="*/ 71558 w 599370"/>
              <a:gd name="connsiteY40" fmla="*/ 525616 h 562720"/>
              <a:gd name="connsiteX41" fmla="*/ 75154 w 599370"/>
              <a:gd name="connsiteY41" fmla="*/ 522374 h 562720"/>
              <a:gd name="connsiteX42" fmla="*/ 75154 w 599370"/>
              <a:gd name="connsiteY42" fmla="*/ 389086 h 562720"/>
              <a:gd name="connsiteX43" fmla="*/ 71558 w 599370"/>
              <a:gd name="connsiteY43" fmla="*/ 385844 h 562720"/>
              <a:gd name="connsiteX44" fmla="*/ 424674 w 599370"/>
              <a:gd name="connsiteY44" fmla="*/ 348019 h 562720"/>
              <a:gd name="connsiteX45" fmla="*/ 408852 w 599370"/>
              <a:gd name="connsiteY45" fmla="*/ 363870 h 562720"/>
              <a:gd name="connsiteX46" fmla="*/ 424674 w 599370"/>
              <a:gd name="connsiteY46" fmla="*/ 379720 h 562720"/>
              <a:gd name="connsiteX47" fmla="*/ 457396 w 599370"/>
              <a:gd name="connsiteY47" fmla="*/ 379720 h 562720"/>
              <a:gd name="connsiteX48" fmla="*/ 485085 w 599370"/>
              <a:gd name="connsiteY48" fmla="*/ 348019 h 562720"/>
              <a:gd name="connsiteX49" fmla="*/ 590616 w 599370"/>
              <a:gd name="connsiteY49" fmla="*/ 260350 h 562720"/>
              <a:gd name="connsiteX50" fmla="*/ 599348 w 599370"/>
              <a:gd name="connsiteY50" fmla="*/ 270108 h 562720"/>
              <a:gd name="connsiteX51" fmla="*/ 566241 w 599370"/>
              <a:gd name="connsiteY51" fmla="*/ 380703 h 562720"/>
              <a:gd name="connsiteX52" fmla="*/ 558237 w 599370"/>
              <a:gd name="connsiteY52" fmla="*/ 385401 h 562720"/>
              <a:gd name="connsiteX53" fmla="*/ 553508 w 599370"/>
              <a:gd name="connsiteY53" fmla="*/ 384317 h 562720"/>
              <a:gd name="connsiteX54" fmla="*/ 550234 w 599370"/>
              <a:gd name="connsiteY54" fmla="*/ 371667 h 562720"/>
              <a:gd name="connsiteX55" fmla="*/ 581157 w 599370"/>
              <a:gd name="connsiteY55" fmla="*/ 269024 h 562720"/>
              <a:gd name="connsiteX56" fmla="*/ 590616 w 599370"/>
              <a:gd name="connsiteY56" fmla="*/ 260350 h 562720"/>
              <a:gd name="connsiteX57" fmla="*/ 415324 w 599370"/>
              <a:gd name="connsiteY57" fmla="*/ 198161 h 562720"/>
              <a:gd name="connsiteX58" fmla="*/ 399862 w 599370"/>
              <a:gd name="connsiteY58" fmla="*/ 214011 h 562720"/>
              <a:gd name="connsiteX59" fmla="*/ 415324 w 599370"/>
              <a:gd name="connsiteY59" fmla="*/ 229862 h 562720"/>
              <a:gd name="connsiteX60" fmla="*/ 469982 w 599370"/>
              <a:gd name="connsiteY60" fmla="*/ 229862 h 562720"/>
              <a:gd name="connsiteX61" fmla="*/ 478972 w 599370"/>
              <a:gd name="connsiteY61" fmla="*/ 238868 h 562720"/>
              <a:gd name="connsiteX62" fmla="*/ 469982 w 599370"/>
              <a:gd name="connsiteY62" fmla="*/ 247874 h 562720"/>
              <a:gd name="connsiteX63" fmla="*/ 454160 w 599370"/>
              <a:gd name="connsiteY63" fmla="*/ 263724 h 562720"/>
              <a:gd name="connsiteX64" fmla="*/ 469982 w 599370"/>
              <a:gd name="connsiteY64" fmla="*/ 279574 h 562720"/>
              <a:gd name="connsiteX65" fmla="*/ 511694 w 599370"/>
              <a:gd name="connsiteY65" fmla="*/ 279574 h 562720"/>
              <a:gd name="connsiteX66" fmla="*/ 513492 w 599370"/>
              <a:gd name="connsiteY66" fmla="*/ 253998 h 562720"/>
              <a:gd name="connsiteX67" fmla="*/ 512773 w 599370"/>
              <a:gd name="connsiteY67" fmla="*/ 239588 h 562720"/>
              <a:gd name="connsiteX68" fmla="*/ 504143 w 599370"/>
              <a:gd name="connsiteY68" fmla="*/ 198161 h 562720"/>
              <a:gd name="connsiteX69" fmla="*/ 119841 w 599370"/>
              <a:gd name="connsiteY69" fmla="*/ 155794 h 562720"/>
              <a:gd name="connsiteX70" fmla="*/ 124852 w 599370"/>
              <a:gd name="connsiteY70" fmla="*/ 167714 h 562720"/>
              <a:gd name="connsiteX71" fmla="*/ 108386 w 599370"/>
              <a:gd name="connsiteY71" fmla="*/ 254770 h 562720"/>
              <a:gd name="connsiteX72" fmla="*/ 118409 w 599370"/>
              <a:gd name="connsiteY72" fmla="*/ 322681 h 562720"/>
              <a:gd name="connsiteX73" fmla="*/ 112323 w 599370"/>
              <a:gd name="connsiteY73" fmla="*/ 334240 h 562720"/>
              <a:gd name="connsiteX74" fmla="*/ 109817 w 599370"/>
              <a:gd name="connsiteY74" fmla="*/ 334602 h 562720"/>
              <a:gd name="connsiteX75" fmla="*/ 101226 w 599370"/>
              <a:gd name="connsiteY75" fmla="*/ 328099 h 562720"/>
              <a:gd name="connsiteX76" fmla="*/ 90487 w 599370"/>
              <a:gd name="connsiteY76" fmla="*/ 254770 h 562720"/>
              <a:gd name="connsiteX77" fmla="*/ 108028 w 599370"/>
              <a:gd name="connsiteY77" fmla="*/ 160851 h 562720"/>
              <a:gd name="connsiteX78" fmla="*/ 119841 w 599370"/>
              <a:gd name="connsiteY78" fmla="*/ 155794 h 562720"/>
              <a:gd name="connsiteX79" fmla="*/ 213595 w 599370"/>
              <a:gd name="connsiteY79" fmla="*/ 148088 h 562720"/>
              <a:gd name="connsiteX80" fmla="*/ 188065 w 599370"/>
              <a:gd name="connsiteY80" fmla="*/ 192037 h 562720"/>
              <a:gd name="connsiteX81" fmla="*/ 176917 w 599370"/>
              <a:gd name="connsiteY81" fmla="*/ 239588 h 562720"/>
              <a:gd name="connsiteX82" fmla="*/ 176198 w 599370"/>
              <a:gd name="connsiteY82" fmla="*/ 253998 h 562720"/>
              <a:gd name="connsiteX83" fmla="*/ 179435 w 599370"/>
              <a:gd name="connsiteY83" fmla="*/ 287139 h 562720"/>
              <a:gd name="connsiteX84" fmla="*/ 193818 w 599370"/>
              <a:gd name="connsiteY84" fmla="*/ 330007 h 562720"/>
              <a:gd name="connsiteX85" fmla="*/ 339811 w 599370"/>
              <a:gd name="connsiteY85" fmla="*/ 330007 h 562720"/>
              <a:gd name="connsiteX86" fmla="*/ 355633 w 599370"/>
              <a:gd name="connsiteY86" fmla="*/ 313797 h 562720"/>
              <a:gd name="connsiteX87" fmla="*/ 339811 w 599370"/>
              <a:gd name="connsiteY87" fmla="*/ 298307 h 562720"/>
              <a:gd name="connsiteX88" fmla="*/ 226181 w 599370"/>
              <a:gd name="connsiteY88" fmla="*/ 297946 h 562720"/>
              <a:gd name="connsiteX89" fmla="*/ 217551 w 599370"/>
              <a:gd name="connsiteY89" fmla="*/ 288940 h 562720"/>
              <a:gd name="connsiteX90" fmla="*/ 226181 w 599370"/>
              <a:gd name="connsiteY90" fmla="*/ 279574 h 562720"/>
              <a:gd name="connsiteX91" fmla="*/ 242362 w 599370"/>
              <a:gd name="connsiteY91" fmla="*/ 263724 h 562720"/>
              <a:gd name="connsiteX92" fmla="*/ 226181 w 599370"/>
              <a:gd name="connsiteY92" fmla="*/ 247874 h 562720"/>
              <a:gd name="connsiteX93" fmla="*/ 217551 w 599370"/>
              <a:gd name="connsiteY93" fmla="*/ 238868 h 562720"/>
              <a:gd name="connsiteX94" fmla="*/ 226181 w 599370"/>
              <a:gd name="connsiteY94" fmla="*/ 229862 h 562720"/>
              <a:gd name="connsiteX95" fmla="*/ 298818 w 599370"/>
              <a:gd name="connsiteY95" fmla="*/ 229862 h 562720"/>
              <a:gd name="connsiteX96" fmla="*/ 314640 w 599370"/>
              <a:gd name="connsiteY96" fmla="*/ 213651 h 562720"/>
              <a:gd name="connsiteX97" fmla="*/ 298818 w 599370"/>
              <a:gd name="connsiteY97" fmla="*/ 197801 h 562720"/>
              <a:gd name="connsiteX98" fmla="*/ 262499 w 599370"/>
              <a:gd name="connsiteY98" fmla="*/ 197801 h 562720"/>
              <a:gd name="connsiteX99" fmla="*/ 253510 w 599370"/>
              <a:gd name="connsiteY99" fmla="*/ 188795 h 562720"/>
              <a:gd name="connsiteX100" fmla="*/ 262499 w 599370"/>
              <a:gd name="connsiteY100" fmla="*/ 179789 h 562720"/>
              <a:gd name="connsiteX101" fmla="*/ 278681 w 599370"/>
              <a:gd name="connsiteY101" fmla="*/ 163938 h 562720"/>
              <a:gd name="connsiteX102" fmla="*/ 262499 w 599370"/>
              <a:gd name="connsiteY102" fmla="*/ 148088 h 562720"/>
              <a:gd name="connsiteX103" fmla="*/ 162014 w 599370"/>
              <a:gd name="connsiteY103" fmla="*/ 91815 h 562720"/>
              <a:gd name="connsiteX104" fmla="*/ 163452 w 599370"/>
              <a:gd name="connsiteY104" fmla="*/ 104931 h 562720"/>
              <a:gd name="connsiteX105" fmla="*/ 146199 w 599370"/>
              <a:gd name="connsiteY105" fmla="*/ 128613 h 562720"/>
              <a:gd name="connsiteX106" fmla="*/ 138651 w 599370"/>
              <a:gd name="connsiteY106" fmla="*/ 132985 h 562720"/>
              <a:gd name="connsiteX107" fmla="*/ 133619 w 599370"/>
              <a:gd name="connsiteY107" fmla="*/ 131528 h 562720"/>
              <a:gd name="connsiteX108" fmla="*/ 131103 w 599370"/>
              <a:gd name="connsiteY108" fmla="*/ 119140 h 562720"/>
              <a:gd name="connsiteX109" fmla="*/ 149434 w 599370"/>
              <a:gd name="connsiteY109" fmla="*/ 93272 h 562720"/>
              <a:gd name="connsiteX110" fmla="*/ 162014 w 599370"/>
              <a:gd name="connsiteY110" fmla="*/ 91815 h 562720"/>
              <a:gd name="connsiteX111" fmla="*/ 344845 w 599370"/>
              <a:gd name="connsiteY111" fmla="*/ 84687 h 562720"/>
              <a:gd name="connsiteX112" fmla="*/ 230496 w 599370"/>
              <a:gd name="connsiteY112" fmla="*/ 129716 h 562720"/>
              <a:gd name="connsiteX113" fmla="*/ 262499 w 599370"/>
              <a:gd name="connsiteY113" fmla="*/ 129716 h 562720"/>
              <a:gd name="connsiteX114" fmla="*/ 296660 w 599370"/>
              <a:gd name="connsiteY114" fmla="*/ 163938 h 562720"/>
              <a:gd name="connsiteX115" fmla="*/ 292705 w 599370"/>
              <a:gd name="connsiteY115" fmla="*/ 179789 h 562720"/>
              <a:gd name="connsiteX116" fmla="*/ 298818 w 599370"/>
              <a:gd name="connsiteY116" fmla="*/ 179789 h 562720"/>
              <a:gd name="connsiteX117" fmla="*/ 332979 w 599370"/>
              <a:gd name="connsiteY117" fmla="*/ 213651 h 562720"/>
              <a:gd name="connsiteX118" fmla="*/ 298818 w 599370"/>
              <a:gd name="connsiteY118" fmla="*/ 247874 h 562720"/>
              <a:gd name="connsiteX119" fmla="*/ 256386 w 599370"/>
              <a:gd name="connsiteY119" fmla="*/ 247874 h 562720"/>
              <a:gd name="connsiteX120" fmla="*/ 260701 w 599370"/>
              <a:gd name="connsiteY120" fmla="*/ 263724 h 562720"/>
              <a:gd name="connsiteX121" fmla="*/ 256386 w 599370"/>
              <a:gd name="connsiteY121" fmla="*/ 279574 h 562720"/>
              <a:gd name="connsiteX122" fmla="*/ 339811 w 599370"/>
              <a:gd name="connsiteY122" fmla="*/ 279935 h 562720"/>
              <a:gd name="connsiteX123" fmla="*/ 373972 w 599370"/>
              <a:gd name="connsiteY123" fmla="*/ 313797 h 562720"/>
              <a:gd name="connsiteX124" fmla="*/ 339811 w 599370"/>
              <a:gd name="connsiteY124" fmla="*/ 348019 h 562720"/>
              <a:gd name="connsiteX125" fmla="*/ 204606 w 599370"/>
              <a:gd name="connsiteY125" fmla="*/ 348019 h 562720"/>
              <a:gd name="connsiteX126" fmla="*/ 238767 w 599370"/>
              <a:gd name="connsiteY126" fmla="*/ 384763 h 562720"/>
              <a:gd name="connsiteX127" fmla="*/ 251712 w 599370"/>
              <a:gd name="connsiteY127" fmla="*/ 391968 h 562720"/>
              <a:gd name="connsiteX128" fmla="*/ 356352 w 599370"/>
              <a:gd name="connsiteY128" fmla="*/ 407458 h 562720"/>
              <a:gd name="connsiteX129" fmla="*/ 384040 w 599370"/>
              <a:gd name="connsiteY129" fmla="*/ 417905 h 562720"/>
              <a:gd name="connsiteX130" fmla="*/ 396266 w 599370"/>
              <a:gd name="connsiteY130" fmla="*/ 414663 h 562720"/>
              <a:gd name="connsiteX131" fmla="*/ 432944 w 599370"/>
              <a:gd name="connsiteY131" fmla="*/ 398092 h 562720"/>
              <a:gd name="connsiteX132" fmla="*/ 424674 w 599370"/>
              <a:gd name="connsiteY132" fmla="*/ 398092 h 562720"/>
              <a:gd name="connsiteX133" fmla="*/ 390513 w 599370"/>
              <a:gd name="connsiteY133" fmla="*/ 363870 h 562720"/>
              <a:gd name="connsiteX134" fmla="*/ 424674 w 599370"/>
              <a:gd name="connsiteY134" fmla="*/ 330007 h 562720"/>
              <a:gd name="connsiteX135" fmla="*/ 495872 w 599370"/>
              <a:gd name="connsiteY135" fmla="*/ 330007 h 562720"/>
              <a:gd name="connsiteX136" fmla="*/ 507739 w 599370"/>
              <a:gd name="connsiteY136" fmla="*/ 297946 h 562720"/>
              <a:gd name="connsiteX137" fmla="*/ 469982 w 599370"/>
              <a:gd name="connsiteY137" fmla="*/ 297946 h 562720"/>
              <a:gd name="connsiteX138" fmla="*/ 436181 w 599370"/>
              <a:gd name="connsiteY138" fmla="*/ 263724 h 562720"/>
              <a:gd name="connsiteX139" fmla="*/ 439776 w 599370"/>
              <a:gd name="connsiteY139" fmla="*/ 247874 h 562720"/>
              <a:gd name="connsiteX140" fmla="*/ 415324 w 599370"/>
              <a:gd name="connsiteY140" fmla="*/ 247874 h 562720"/>
              <a:gd name="connsiteX141" fmla="*/ 381523 w 599370"/>
              <a:gd name="connsiteY141" fmla="*/ 214011 h 562720"/>
              <a:gd name="connsiteX142" fmla="*/ 415324 w 599370"/>
              <a:gd name="connsiteY142" fmla="*/ 179789 h 562720"/>
              <a:gd name="connsiteX143" fmla="*/ 496591 w 599370"/>
              <a:gd name="connsiteY143" fmla="*/ 179789 h 562720"/>
              <a:gd name="connsiteX144" fmla="*/ 344845 w 599370"/>
              <a:gd name="connsiteY144" fmla="*/ 84687 h 562720"/>
              <a:gd name="connsiteX145" fmla="*/ 508455 w 599370"/>
              <a:gd name="connsiteY145" fmla="*/ 71879 h 562720"/>
              <a:gd name="connsiteX146" fmla="*/ 521525 w 599370"/>
              <a:gd name="connsiteY146" fmla="*/ 71879 h 562720"/>
              <a:gd name="connsiteX147" fmla="*/ 597398 w 599370"/>
              <a:gd name="connsiteY147" fmla="*/ 224464 h 562720"/>
              <a:gd name="connsiteX148" fmla="*/ 589411 w 599370"/>
              <a:gd name="connsiteY148" fmla="*/ 234588 h 562720"/>
              <a:gd name="connsiteX149" fmla="*/ 588685 w 599370"/>
              <a:gd name="connsiteY149" fmla="*/ 234588 h 562720"/>
              <a:gd name="connsiteX150" fmla="*/ 579246 w 599370"/>
              <a:gd name="connsiteY150" fmla="*/ 226633 h 562720"/>
              <a:gd name="connsiteX151" fmla="*/ 508818 w 599370"/>
              <a:gd name="connsiteY151" fmla="*/ 84534 h 562720"/>
              <a:gd name="connsiteX152" fmla="*/ 508455 w 599370"/>
              <a:gd name="connsiteY152" fmla="*/ 71879 h 562720"/>
              <a:gd name="connsiteX153" fmla="*/ 344845 w 599370"/>
              <a:gd name="connsiteY153" fmla="*/ 66675 h 562720"/>
              <a:gd name="connsiteX154" fmla="*/ 518886 w 599370"/>
              <a:gd name="connsiteY154" fmla="*/ 185553 h 562720"/>
              <a:gd name="connsiteX155" fmla="*/ 531112 w 599370"/>
              <a:gd name="connsiteY155" fmla="*/ 238147 h 562720"/>
              <a:gd name="connsiteX156" fmla="*/ 531471 w 599370"/>
              <a:gd name="connsiteY156" fmla="*/ 253998 h 562720"/>
              <a:gd name="connsiteX157" fmla="*/ 527876 w 599370"/>
              <a:gd name="connsiteY157" fmla="*/ 290742 h 562720"/>
              <a:gd name="connsiteX158" fmla="*/ 509177 w 599370"/>
              <a:gd name="connsiteY158" fmla="*/ 343336 h 562720"/>
              <a:gd name="connsiteX159" fmla="*/ 475376 w 599370"/>
              <a:gd name="connsiteY159" fmla="*/ 387645 h 562720"/>
              <a:gd name="connsiteX160" fmla="*/ 494793 w 599370"/>
              <a:gd name="connsiteY160" fmla="*/ 384043 h 562720"/>
              <a:gd name="connsiteX161" fmla="*/ 521043 w 599370"/>
              <a:gd name="connsiteY161" fmla="*/ 395570 h 562720"/>
              <a:gd name="connsiteX162" fmla="*/ 528595 w 599370"/>
              <a:gd name="connsiteY162" fmla="*/ 415383 h 562720"/>
              <a:gd name="connsiteX163" fmla="*/ 547293 w 599370"/>
              <a:gd name="connsiteY163" fmla="*/ 419706 h 562720"/>
              <a:gd name="connsiteX164" fmla="*/ 557721 w 599370"/>
              <a:gd name="connsiteY164" fmla="*/ 441681 h 562720"/>
              <a:gd name="connsiteX165" fmla="*/ 537225 w 599370"/>
              <a:gd name="connsiteY165" fmla="*/ 473021 h 562720"/>
              <a:gd name="connsiteX166" fmla="*/ 259982 w 599370"/>
              <a:gd name="connsiteY166" fmla="*/ 562720 h 562720"/>
              <a:gd name="connsiteX167" fmla="*/ 105719 w 599370"/>
              <a:gd name="connsiteY167" fmla="*/ 542907 h 562720"/>
              <a:gd name="connsiteX168" fmla="*/ 89538 w 599370"/>
              <a:gd name="connsiteY168" fmla="*/ 533901 h 562720"/>
              <a:gd name="connsiteX169" fmla="*/ 71558 w 599370"/>
              <a:gd name="connsiteY169" fmla="*/ 543988 h 562720"/>
              <a:gd name="connsiteX170" fmla="*/ 21575 w 599370"/>
              <a:gd name="connsiteY170" fmla="*/ 543988 h 562720"/>
              <a:gd name="connsiteX171" fmla="*/ 0 w 599370"/>
              <a:gd name="connsiteY171" fmla="*/ 522374 h 562720"/>
              <a:gd name="connsiteX172" fmla="*/ 0 w 599370"/>
              <a:gd name="connsiteY172" fmla="*/ 389086 h 562720"/>
              <a:gd name="connsiteX173" fmla="*/ 21575 w 599370"/>
              <a:gd name="connsiteY173" fmla="*/ 367472 h 562720"/>
              <a:gd name="connsiteX174" fmla="*/ 71558 w 599370"/>
              <a:gd name="connsiteY174" fmla="*/ 367472 h 562720"/>
              <a:gd name="connsiteX175" fmla="*/ 90257 w 599370"/>
              <a:gd name="connsiteY175" fmla="*/ 377559 h 562720"/>
              <a:gd name="connsiteX176" fmla="*/ 117945 w 599370"/>
              <a:gd name="connsiteY176" fmla="*/ 367472 h 562720"/>
              <a:gd name="connsiteX177" fmla="*/ 202089 w 599370"/>
              <a:gd name="connsiteY177" fmla="*/ 374316 h 562720"/>
              <a:gd name="connsiteX178" fmla="*/ 180513 w 599370"/>
              <a:gd name="connsiteY178" fmla="*/ 343336 h 562720"/>
              <a:gd name="connsiteX179" fmla="*/ 161815 w 599370"/>
              <a:gd name="connsiteY179" fmla="*/ 290742 h 562720"/>
              <a:gd name="connsiteX180" fmla="*/ 157859 w 599370"/>
              <a:gd name="connsiteY180" fmla="*/ 253998 h 562720"/>
              <a:gd name="connsiteX181" fmla="*/ 158938 w 599370"/>
              <a:gd name="connsiteY181" fmla="*/ 238147 h 562720"/>
              <a:gd name="connsiteX182" fmla="*/ 170804 w 599370"/>
              <a:gd name="connsiteY182" fmla="*/ 185553 h 562720"/>
              <a:gd name="connsiteX183" fmla="*/ 202448 w 599370"/>
              <a:gd name="connsiteY183" fmla="*/ 132958 h 562720"/>
              <a:gd name="connsiteX184" fmla="*/ 344845 w 599370"/>
              <a:gd name="connsiteY184" fmla="*/ 66675 h 562720"/>
              <a:gd name="connsiteX185" fmla="*/ 344977 w 599370"/>
              <a:gd name="connsiteY185" fmla="*/ 0 h 562720"/>
              <a:gd name="connsiteX186" fmla="*/ 484772 w 599370"/>
              <a:gd name="connsiteY186" fmla="*/ 41412 h 562720"/>
              <a:gd name="connsiteX187" fmla="*/ 487655 w 599370"/>
              <a:gd name="connsiteY187" fmla="*/ 53907 h 562720"/>
              <a:gd name="connsiteX188" fmla="*/ 475044 w 599370"/>
              <a:gd name="connsiteY188" fmla="*/ 56406 h 562720"/>
              <a:gd name="connsiteX189" fmla="*/ 344977 w 599370"/>
              <a:gd name="connsiteY189" fmla="*/ 17850 h 562720"/>
              <a:gd name="connsiteX190" fmla="*/ 193653 w 599370"/>
              <a:gd name="connsiteY190" fmla="*/ 72114 h 562720"/>
              <a:gd name="connsiteX191" fmla="*/ 188249 w 599370"/>
              <a:gd name="connsiteY191" fmla="*/ 74256 h 562720"/>
              <a:gd name="connsiteX192" fmla="*/ 181043 w 599370"/>
              <a:gd name="connsiteY192" fmla="*/ 71043 h 562720"/>
              <a:gd name="connsiteX193" fmla="*/ 182124 w 599370"/>
              <a:gd name="connsiteY193" fmla="*/ 58191 h 562720"/>
              <a:gd name="connsiteX194" fmla="*/ 344977 w 599370"/>
              <a:gd name="connsiteY194" fmla="*/ 0 h 56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599370" h="562720">
                <a:moveTo>
                  <a:pt x="46037" y="487363"/>
                </a:moveTo>
                <a:cubicBezTo>
                  <a:pt x="51166" y="487363"/>
                  <a:pt x="55196" y="491317"/>
                  <a:pt x="55196" y="496349"/>
                </a:cubicBezTo>
                <a:cubicBezTo>
                  <a:pt x="55196" y="501741"/>
                  <a:pt x="51166" y="506054"/>
                  <a:pt x="46037" y="506054"/>
                </a:cubicBezTo>
                <a:cubicBezTo>
                  <a:pt x="40542" y="506054"/>
                  <a:pt x="36512" y="501741"/>
                  <a:pt x="36512" y="496349"/>
                </a:cubicBezTo>
                <a:cubicBezTo>
                  <a:pt x="36512" y="491317"/>
                  <a:pt x="40542" y="487363"/>
                  <a:pt x="46037" y="487363"/>
                </a:cubicBezTo>
                <a:close/>
                <a:moveTo>
                  <a:pt x="494793" y="402055"/>
                </a:moveTo>
                <a:cubicBezTo>
                  <a:pt x="486163" y="402055"/>
                  <a:pt x="473218" y="407098"/>
                  <a:pt x="457396" y="413582"/>
                </a:cubicBezTo>
                <a:cubicBezTo>
                  <a:pt x="440496" y="420066"/>
                  <a:pt x="419639" y="427992"/>
                  <a:pt x="394109" y="434116"/>
                </a:cubicBezTo>
                <a:cubicBezTo>
                  <a:pt x="395547" y="440240"/>
                  <a:pt x="396266" y="447084"/>
                  <a:pt x="395907" y="454649"/>
                </a:cubicBezTo>
                <a:cubicBezTo>
                  <a:pt x="395547" y="456450"/>
                  <a:pt x="395547" y="458972"/>
                  <a:pt x="394468" y="461494"/>
                </a:cubicBezTo>
                <a:cubicBezTo>
                  <a:pt x="438698" y="450686"/>
                  <a:pt x="470341" y="436997"/>
                  <a:pt x="492276" y="427992"/>
                </a:cubicBezTo>
                <a:cubicBezTo>
                  <a:pt x="499109" y="425110"/>
                  <a:pt x="505222" y="422588"/>
                  <a:pt x="510615" y="420427"/>
                </a:cubicBezTo>
                <a:cubicBezTo>
                  <a:pt x="510975" y="415383"/>
                  <a:pt x="509537" y="410700"/>
                  <a:pt x="507019" y="407098"/>
                </a:cubicBezTo>
                <a:cubicBezTo>
                  <a:pt x="504143" y="403856"/>
                  <a:pt x="500187" y="402055"/>
                  <a:pt x="494793" y="402055"/>
                </a:cubicBezTo>
                <a:close/>
                <a:moveTo>
                  <a:pt x="116507" y="385844"/>
                </a:moveTo>
                <a:cubicBezTo>
                  <a:pt x="110753" y="385844"/>
                  <a:pt x="105000" y="388005"/>
                  <a:pt x="101044" y="392328"/>
                </a:cubicBezTo>
                <a:cubicBezTo>
                  <a:pt x="96370" y="396651"/>
                  <a:pt x="93853" y="402415"/>
                  <a:pt x="93853" y="408899"/>
                </a:cubicBezTo>
                <a:lnTo>
                  <a:pt x="93133" y="502561"/>
                </a:lnTo>
                <a:cubicBezTo>
                  <a:pt x="93133" y="513008"/>
                  <a:pt x="100325" y="522374"/>
                  <a:pt x="110394" y="525256"/>
                </a:cubicBezTo>
                <a:cubicBezTo>
                  <a:pt x="184828" y="544709"/>
                  <a:pt x="374331" y="577490"/>
                  <a:pt x="526437" y="458251"/>
                </a:cubicBezTo>
                <a:cubicBezTo>
                  <a:pt x="530752" y="455009"/>
                  <a:pt x="539382" y="447084"/>
                  <a:pt x="539742" y="440960"/>
                </a:cubicBezTo>
                <a:cubicBezTo>
                  <a:pt x="539742" y="439879"/>
                  <a:pt x="539742" y="437358"/>
                  <a:pt x="535787" y="433395"/>
                </a:cubicBezTo>
                <a:cubicBezTo>
                  <a:pt x="532191" y="430873"/>
                  <a:pt x="515650" y="437718"/>
                  <a:pt x="499468" y="444562"/>
                </a:cubicBezTo>
                <a:cubicBezTo>
                  <a:pt x="471780" y="456450"/>
                  <a:pt x="429708" y="473742"/>
                  <a:pt x="367859" y="485629"/>
                </a:cubicBezTo>
                <a:cubicBezTo>
                  <a:pt x="354194" y="491033"/>
                  <a:pt x="335496" y="493555"/>
                  <a:pt x="311403" y="493555"/>
                </a:cubicBezTo>
                <a:cubicBezTo>
                  <a:pt x="289828" y="493555"/>
                  <a:pt x="264297" y="491394"/>
                  <a:pt x="234811" y="487431"/>
                </a:cubicBezTo>
                <a:cubicBezTo>
                  <a:pt x="229777" y="487070"/>
                  <a:pt x="226181" y="482027"/>
                  <a:pt x="226900" y="477344"/>
                </a:cubicBezTo>
                <a:cubicBezTo>
                  <a:pt x="227979" y="472301"/>
                  <a:pt x="232294" y="469058"/>
                  <a:pt x="237328" y="469419"/>
                </a:cubicBezTo>
                <a:cubicBezTo>
                  <a:pt x="312123" y="479866"/>
                  <a:pt x="346643" y="474462"/>
                  <a:pt x="362465" y="468698"/>
                </a:cubicBezTo>
                <a:cubicBezTo>
                  <a:pt x="362465" y="468338"/>
                  <a:pt x="362825" y="468338"/>
                  <a:pt x="362825" y="468338"/>
                </a:cubicBezTo>
                <a:cubicBezTo>
                  <a:pt x="377208" y="462574"/>
                  <a:pt x="377568" y="455369"/>
                  <a:pt x="377568" y="453208"/>
                </a:cubicBezTo>
                <a:cubicBezTo>
                  <a:pt x="378287" y="443482"/>
                  <a:pt x="376489" y="436277"/>
                  <a:pt x="372174" y="431594"/>
                </a:cubicBezTo>
                <a:cubicBezTo>
                  <a:pt x="366061" y="425470"/>
                  <a:pt x="356712" y="425830"/>
                  <a:pt x="356712" y="425830"/>
                </a:cubicBezTo>
                <a:cubicBezTo>
                  <a:pt x="274725" y="426551"/>
                  <a:pt x="259623" y="417545"/>
                  <a:pt x="242722" y="407458"/>
                </a:cubicBezTo>
                <a:cubicBezTo>
                  <a:pt x="227260" y="398452"/>
                  <a:pt x="210000" y="388005"/>
                  <a:pt x="117226" y="385844"/>
                </a:cubicBezTo>
                <a:cubicBezTo>
                  <a:pt x="117226" y="385844"/>
                  <a:pt x="116866" y="385844"/>
                  <a:pt x="116507" y="385844"/>
                </a:cubicBezTo>
                <a:close/>
                <a:moveTo>
                  <a:pt x="21575" y="385844"/>
                </a:moveTo>
                <a:cubicBezTo>
                  <a:pt x="19418" y="385844"/>
                  <a:pt x="17979" y="387285"/>
                  <a:pt x="17979" y="389086"/>
                </a:cubicBezTo>
                <a:lnTo>
                  <a:pt x="17979" y="522374"/>
                </a:lnTo>
                <a:cubicBezTo>
                  <a:pt x="17979" y="524175"/>
                  <a:pt x="19418" y="525616"/>
                  <a:pt x="21575" y="525616"/>
                </a:cubicBezTo>
                <a:lnTo>
                  <a:pt x="71558" y="525616"/>
                </a:lnTo>
                <a:cubicBezTo>
                  <a:pt x="73716" y="525616"/>
                  <a:pt x="75154" y="524175"/>
                  <a:pt x="75154" y="522374"/>
                </a:cubicBezTo>
                <a:lnTo>
                  <a:pt x="75154" y="389086"/>
                </a:lnTo>
                <a:cubicBezTo>
                  <a:pt x="75154" y="387285"/>
                  <a:pt x="73716" y="385844"/>
                  <a:pt x="71558" y="385844"/>
                </a:cubicBezTo>
                <a:close/>
                <a:moveTo>
                  <a:pt x="424674" y="348019"/>
                </a:moveTo>
                <a:cubicBezTo>
                  <a:pt x="415684" y="348019"/>
                  <a:pt x="408852" y="355224"/>
                  <a:pt x="408852" y="363870"/>
                </a:cubicBezTo>
                <a:cubicBezTo>
                  <a:pt x="408852" y="372875"/>
                  <a:pt x="415684" y="379720"/>
                  <a:pt x="424674" y="379720"/>
                </a:cubicBezTo>
                <a:lnTo>
                  <a:pt x="457396" y="379720"/>
                </a:lnTo>
                <a:cubicBezTo>
                  <a:pt x="467824" y="370354"/>
                  <a:pt x="477174" y="359907"/>
                  <a:pt x="485085" y="348019"/>
                </a:cubicBezTo>
                <a:close/>
                <a:moveTo>
                  <a:pt x="590616" y="260350"/>
                </a:moveTo>
                <a:cubicBezTo>
                  <a:pt x="595709" y="260711"/>
                  <a:pt x="599711" y="265048"/>
                  <a:pt x="599348" y="270108"/>
                </a:cubicBezTo>
                <a:cubicBezTo>
                  <a:pt x="596801" y="309503"/>
                  <a:pt x="585887" y="346729"/>
                  <a:pt x="566241" y="380703"/>
                </a:cubicBezTo>
                <a:cubicBezTo>
                  <a:pt x="564422" y="383594"/>
                  <a:pt x="561512" y="385401"/>
                  <a:pt x="558237" y="385401"/>
                </a:cubicBezTo>
                <a:cubicBezTo>
                  <a:pt x="556782" y="385401"/>
                  <a:pt x="555327" y="385040"/>
                  <a:pt x="553508" y="384317"/>
                </a:cubicBezTo>
                <a:cubicBezTo>
                  <a:pt x="549142" y="381787"/>
                  <a:pt x="547687" y="376004"/>
                  <a:pt x="550234" y="371667"/>
                </a:cubicBezTo>
                <a:cubicBezTo>
                  <a:pt x="568424" y="339862"/>
                  <a:pt x="578611" y="305527"/>
                  <a:pt x="581157" y="269024"/>
                </a:cubicBezTo>
                <a:cubicBezTo>
                  <a:pt x="581157" y="263964"/>
                  <a:pt x="585523" y="260350"/>
                  <a:pt x="590616" y="260350"/>
                </a:cubicBezTo>
                <a:close/>
                <a:moveTo>
                  <a:pt x="415324" y="198161"/>
                </a:moveTo>
                <a:cubicBezTo>
                  <a:pt x="406694" y="198161"/>
                  <a:pt x="399862" y="205005"/>
                  <a:pt x="399862" y="214011"/>
                </a:cubicBezTo>
                <a:cubicBezTo>
                  <a:pt x="399862" y="222657"/>
                  <a:pt x="406694" y="229862"/>
                  <a:pt x="415324" y="229862"/>
                </a:cubicBezTo>
                <a:lnTo>
                  <a:pt x="469982" y="229862"/>
                </a:lnTo>
                <a:cubicBezTo>
                  <a:pt x="475016" y="229862"/>
                  <a:pt x="478972" y="233824"/>
                  <a:pt x="478972" y="238868"/>
                </a:cubicBezTo>
                <a:cubicBezTo>
                  <a:pt x="478972" y="243911"/>
                  <a:pt x="475016" y="247874"/>
                  <a:pt x="469982" y="247874"/>
                </a:cubicBezTo>
                <a:cubicBezTo>
                  <a:pt x="461352" y="247874"/>
                  <a:pt x="454160" y="255078"/>
                  <a:pt x="454160" y="263724"/>
                </a:cubicBezTo>
                <a:cubicBezTo>
                  <a:pt x="454160" y="272730"/>
                  <a:pt x="461352" y="279574"/>
                  <a:pt x="469982" y="279574"/>
                </a:cubicBezTo>
                <a:lnTo>
                  <a:pt x="511694" y="279574"/>
                </a:lnTo>
                <a:cubicBezTo>
                  <a:pt x="512773" y="271289"/>
                  <a:pt x="513492" y="262643"/>
                  <a:pt x="513492" y="253998"/>
                </a:cubicBezTo>
                <a:cubicBezTo>
                  <a:pt x="513492" y="248954"/>
                  <a:pt x="513132" y="244271"/>
                  <a:pt x="512773" y="239588"/>
                </a:cubicBezTo>
                <a:cubicBezTo>
                  <a:pt x="511694" y="225179"/>
                  <a:pt x="508817" y="211490"/>
                  <a:pt x="504143" y="198161"/>
                </a:cubicBezTo>
                <a:close/>
                <a:moveTo>
                  <a:pt x="119841" y="155794"/>
                </a:moveTo>
                <a:cubicBezTo>
                  <a:pt x="124494" y="157600"/>
                  <a:pt x="126642" y="163018"/>
                  <a:pt x="124852" y="167714"/>
                </a:cubicBezTo>
                <a:cubicBezTo>
                  <a:pt x="114113" y="195168"/>
                  <a:pt x="108386" y="224788"/>
                  <a:pt x="108386" y="254770"/>
                </a:cubicBezTo>
                <a:cubicBezTo>
                  <a:pt x="108386" y="277889"/>
                  <a:pt x="111965" y="301007"/>
                  <a:pt x="118409" y="322681"/>
                </a:cubicBezTo>
                <a:cubicBezTo>
                  <a:pt x="119841" y="327738"/>
                  <a:pt x="116977" y="332795"/>
                  <a:pt x="112323" y="334240"/>
                </a:cubicBezTo>
                <a:cubicBezTo>
                  <a:pt x="111607" y="334602"/>
                  <a:pt x="110533" y="334602"/>
                  <a:pt x="109817" y="334602"/>
                </a:cubicBezTo>
                <a:cubicBezTo>
                  <a:pt x="105880" y="334602"/>
                  <a:pt x="102300" y="332073"/>
                  <a:pt x="101226" y="328099"/>
                </a:cubicBezTo>
                <a:cubicBezTo>
                  <a:pt x="94067" y="304258"/>
                  <a:pt x="90487" y="279695"/>
                  <a:pt x="90487" y="254770"/>
                </a:cubicBezTo>
                <a:cubicBezTo>
                  <a:pt x="90487" y="222621"/>
                  <a:pt x="96215" y="190833"/>
                  <a:pt x="108028" y="160851"/>
                </a:cubicBezTo>
                <a:cubicBezTo>
                  <a:pt x="109817" y="156155"/>
                  <a:pt x="115187" y="153988"/>
                  <a:pt x="119841" y="155794"/>
                </a:cubicBezTo>
                <a:close/>
                <a:moveTo>
                  <a:pt x="213595" y="148088"/>
                </a:moveTo>
                <a:cubicBezTo>
                  <a:pt x="202808" y="161057"/>
                  <a:pt x="194178" y="176187"/>
                  <a:pt x="188065" y="192037"/>
                </a:cubicBezTo>
                <a:cubicBezTo>
                  <a:pt x="181952" y="207527"/>
                  <a:pt x="177996" y="223377"/>
                  <a:pt x="176917" y="239588"/>
                </a:cubicBezTo>
                <a:cubicBezTo>
                  <a:pt x="176558" y="244271"/>
                  <a:pt x="176198" y="248954"/>
                  <a:pt x="176198" y="253998"/>
                </a:cubicBezTo>
                <a:cubicBezTo>
                  <a:pt x="176198" y="264805"/>
                  <a:pt x="177277" y="275972"/>
                  <a:pt x="179435" y="287139"/>
                </a:cubicBezTo>
                <a:cubicBezTo>
                  <a:pt x="182311" y="302269"/>
                  <a:pt x="187346" y="316679"/>
                  <a:pt x="193818" y="330007"/>
                </a:cubicBezTo>
                <a:lnTo>
                  <a:pt x="339811" y="330007"/>
                </a:lnTo>
                <a:cubicBezTo>
                  <a:pt x="348801" y="330007"/>
                  <a:pt x="355633" y="322803"/>
                  <a:pt x="355633" y="313797"/>
                </a:cubicBezTo>
                <a:cubicBezTo>
                  <a:pt x="355633" y="305151"/>
                  <a:pt x="348801" y="298307"/>
                  <a:pt x="339811" y="298307"/>
                </a:cubicBezTo>
                <a:lnTo>
                  <a:pt x="226181" y="297946"/>
                </a:lnTo>
                <a:cubicBezTo>
                  <a:pt x="221506" y="297946"/>
                  <a:pt x="217551" y="293984"/>
                  <a:pt x="217551" y="288940"/>
                </a:cubicBezTo>
                <a:cubicBezTo>
                  <a:pt x="217551" y="283897"/>
                  <a:pt x="221506" y="279574"/>
                  <a:pt x="226181" y="279574"/>
                </a:cubicBezTo>
                <a:cubicBezTo>
                  <a:pt x="235171" y="279574"/>
                  <a:pt x="242362" y="272730"/>
                  <a:pt x="242362" y="263724"/>
                </a:cubicBezTo>
                <a:cubicBezTo>
                  <a:pt x="242362" y="255078"/>
                  <a:pt x="235171" y="247874"/>
                  <a:pt x="226181" y="247874"/>
                </a:cubicBezTo>
                <a:cubicBezTo>
                  <a:pt x="221506" y="247874"/>
                  <a:pt x="217551" y="243911"/>
                  <a:pt x="217551" y="238868"/>
                </a:cubicBezTo>
                <a:cubicBezTo>
                  <a:pt x="217551" y="233824"/>
                  <a:pt x="221506" y="229862"/>
                  <a:pt x="226181" y="229862"/>
                </a:cubicBezTo>
                <a:lnTo>
                  <a:pt x="298818" y="229862"/>
                </a:lnTo>
                <a:cubicBezTo>
                  <a:pt x="307808" y="229862"/>
                  <a:pt x="314640" y="222657"/>
                  <a:pt x="314640" y="213651"/>
                </a:cubicBezTo>
                <a:cubicBezTo>
                  <a:pt x="314640" y="205005"/>
                  <a:pt x="307808" y="197801"/>
                  <a:pt x="298818" y="197801"/>
                </a:cubicBezTo>
                <a:lnTo>
                  <a:pt x="262499" y="197801"/>
                </a:lnTo>
                <a:cubicBezTo>
                  <a:pt x="257825" y="197801"/>
                  <a:pt x="253510" y="193838"/>
                  <a:pt x="253510" y="188795"/>
                </a:cubicBezTo>
                <a:cubicBezTo>
                  <a:pt x="253510" y="183751"/>
                  <a:pt x="257825" y="179789"/>
                  <a:pt x="262499" y="179789"/>
                </a:cubicBezTo>
                <a:cubicBezTo>
                  <a:pt x="271489" y="179789"/>
                  <a:pt x="278681" y="172584"/>
                  <a:pt x="278681" y="163938"/>
                </a:cubicBezTo>
                <a:cubicBezTo>
                  <a:pt x="278681" y="155293"/>
                  <a:pt x="271489" y="148088"/>
                  <a:pt x="262499" y="148088"/>
                </a:cubicBezTo>
                <a:close/>
                <a:moveTo>
                  <a:pt x="162014" y="91815"/>
                </a:moveTo>
                <a:cubicBezTo>
                  <a:pt x="165968" y="95458"/>
                  <a:pt x="166328" y="101287"/>
                  <a:pt x="163452" y="104931"/>
                </a:cubicBezTo>
                <a:cubicBezTo>
                  <a:pt x="156982" y="112582"/>
                  <a:pt x="151591" y="120598"/>
                  <a:pt x="146199" y="128613"/>
                </a:cubicBezTo>
                <a:cubicBezTo>
                  <a:pt x="144762" y="131528"/>
                  <a:pt x="141886" y="132985"/>
                  <a:pt x="138651" y="132985"/>
                </a:cubicBezTo>
                <a:cubicBezTo>
                  <a:pt x="137213" y="132985"/>
                  <a:pt x="135416" y="132621"/>
                  <a:pt x="133619" y="131528"/>
                </a:cubicBezTo>
                <a:cubicBezTo>
                  <a:pt x="129665" y="128613"/>
                  <a:pt x="128587" y="123148"/>
                  <a:pt x="131103" y="119140"/>
                </a:cubicBezTo>
                <a:cubicBezTo>
                  <a:pt x="136854" y="110032"/>
                  <a:pt x="142605" y="101652"/>
                  <a:pt x="149434" y="93272"/>
                </a:cubicBezTo>
                <a:cubicBezTo>
                  <a:pt x="152669" y="89264"/>
                  <a:pt x="158061" y="88900"/>
                  <a:pt x="162014" y="91815"/>
                </a:cubicBezTo>
                <a:close/>
                <a:moveTo>
                  <a:pt x="344845" y="84687"/>
                </a:moveTo>
                <a:cubicBezTo>
                  <a:pt x="302414" y="84687"/>
                  <a:pt x="261421" y="100897"/>
                  <a:pt x="230496" y="129716"/>
                </a:cubicBezTo>
                <a:lnTo>
                  <a:pt x="262499" y="129716"/>
                </a:lnTo>
                <a:cubicBezTo>
                  <a:pt x="281558" y="129716"/>
                  <a:pt x="296660" y="144846"/>
                  <a:pt x="296660" y="163938"/>
                </a:cubicBezTo>
                <a:cubicBezTo>
                  <a:pt x="296660" y="169702"/>
                  <a:pt x="295222" y="175106"/>
                  <a:pt x="292705" y="179789"/>
                </a:cubicBezTo>
                <a:lnTo>
                  <a:pt x="298818" y="179789"/>
                </a:lnTo>
                <a:cubicBezTo>
                  <a:pt x="317876" y="179789"/>
                  <a:pt x="332979" y="195279"/>
                  <a:pt x="332979" y="213651"/>
                </a:cubicBezTo>
                <a:cubicBezTo>
                  <a:pt x="332979" y="232383"/>
                  <a:pt x="317876" y="247874"/>
                  <a:pt x="298818" y="247874"/>
                </a:cubicBezTo>
                <a:lnTo>
                  <a:pt x="256386" y="247874"/>
                </a:lnTo>
                <a:cubicBezTo>
                  <a:pt x="258904" y="252557"/>
                  <a:pt x="260701" y="258320"/>
                  <a:pt x="260701" y="263724"/>
                </a:cubicBezTo>
                <a:cubicBezTo>
                  <a:pt x="260701" y="269488"/>
                  <a:pt x="258904" y="275251"/>
                  <a:pt x="256386" y="279574"/>
                </a:cubicBezTo>
                <a:lnTo>
                  <a:pt x="339811" y="279935"/>
                </a:lnTo>
                <a:cubicBezTo>
                  <a:pt x="358869" y="279935"/>
                  <a:pt x="373972" y="295064"/>
                  <a:pt x="373972" y="313797"/>
                </a:cubicBezTo>
                <a:cubicBezTo>
                  <a:pt x="373972" y="332889"/>
                  <a:pt x="358869" y="348019"/>
                  <a:pt x="339811" y="348019"/>
                </a:cubicBezTo>
                <a:lnTo>
                  <a:pt x="204606" y="348019"/>
                </a:lnTo>
                <a:cubicBezTo>
                  <a:pt x="213955" y="362068"/>
                  <a:pt x="225462" y="374316"/>
                  <a:pt x="238767" y="384763"/>
                </a:cubicBezTo>
                <a:cubicBezTo>
                  <a:pt x="243441" y="386925"/>
                  <a:pt x="247756" y="389446"/>
                  <a:pt x="251712" y="391968"/>
                </a:cubicBezTo>
                <a:cubicBezTo>
                  <a:pt x="266455" y="400614"/>
                  <a:pt x="279400" y="408179"/>
                  <a:pt x="356352" y="407458"/>
                </a:cubicBezTo>
                <a:cubicBezTo>
                  <a:pt x="357431" y="407458"/>
                  <a:pt x="372533" y="407098"/>
                  <a:pt x="384040" y="417905"/>
                </a:cubicBezTo>
                <a:cubicBezTo>
                  <a:pt x="388355" y="416824"/>
                  <a:pt x="392311" y="415744"/>
                  <a:pt x="396266" y="414663"/>
                </a:cubicBezTo>
                <a:cubicBezTo>
                  <a:pt x="408852" y="410700"/>
                  <a:pt x="421437" y="405297"/>
                  <a:pt x="432944" y="398092"/>
                </a:cubicBezTo>
                <a:lnTo>
                  <a:pt x="424674" y="398092"/>
                </a:lnTo>
                <a:cubicBezTo>
                  <a:pt x="405975" y="398092"/>
                  <a:pt x="390513" y="382602"/>
                  <a:pt x="390513" y="363870"/>
                </a:cubicBezTo>
                <a:cubicBezTo>
                  <a:pt x="390513" y="345137"/>
                  <a:pt x="405975" y="330007"/>
                  <a:pt x="424674" y="330007"/>
                </a:cubicBezTo>
                <a:lnTo>
                  <a:pt x="495872" y="330007"/>
                </a:lnTo>
                <a:cubicBezTo>
                  <a:pt x="500906" y="319921"/>
                  <a:pt x="504862" y="309114"/>
                  <a:pt x="507739" y="297946"/>
                </a:cubicBezTo>
                <a:lnTo>
                  <a:pt x="469982" y="297946"/>
                </a:lnTo>
                <a:cubicBezTo>
                  <a:pt x="451283" y="297946"/>
                  <a:pt x="436181" y="282816"/>
                  <a:pt x="436181" y="263724"/>
                </a:cubicBezTo>
                <a:cubicBezTo>
                  <a:pt x="436181" y="258320"/>
                  <a:pt x="437259" y="252557"/>
                  <a:pt x="439776" y="247874"/>
                </a:cubicBezTo>
                <a:lnTo>
                  <a:pt x="415324" y="247874"/>
                </a:lnTo>
                <a:cubicBezTo>
                  <a:pt x="396626" y="247874"/>
                  <a:pt x="381523" y="232744"/>
                  <a:pt x="381523" y="214011"/>
                </a:cubicBezTo>
                <a:cubicBezTo>
                  <a:pt x="381523" y="195279"/>
                  <a:pt x="396626" y="179789"/>
                  <a:pt x="415324" y="179789"/>
                </a:cubicBezTo>
                <a:lnTo>
                  <a:pt x="496591" y="179789"/>
                </a:lnTo>
                <a:cubicBezTo>
                  <a:pt x="468184" y="121791"/>
                  <a:pt x="409931" y="84687"/>
                  <a:pt x="344845" y="84687"/>
                </a:cubicBezTo>
                <a:close/>
                <a:moveTo>
                  <a:pt x="508455" y="71879"/>
                </a:moveTo>
                <a:cubicBezTo>
                  <a:pt x="512086" y="68263"/>
                  <a:pt x="517894" y="68263"/>
                  <a:pt x="521525" y="71879"/>
                </a:cubicBezTo>
                <a:cubicBezTo>
                  <a:pt x="563636" y="112375"/>
                  <a:pt x="590500" y="166612"/>
                  <a:pt x="597398" y="224464"/>
                </a:cubicBezTo>
                <a:cubicBezTo>
                  <a:pt x="598124" y="229526"/>
                  <a:pt x="594494" y="233865"/>
                  <a:pt x="589411" y="234588"/>
                </a:cubicBezTo>
                <a:cubicBezTo>
                  <a:pt x="589048" y="234588"/>
                  <a:pt x="588685" y="234588"/>
                  <a:pt x="588685" y="234588"/>
                </a:cubicBezTo>
                <a:cubicBezTo>
                  <a:pt x="583603" y="234588"/>
                  <a:pt x="579973" y="231334"/>
                  <a:pt x="579246" y="226633"/>
                </a:cubicBezTo>
                <a:cubicBezTo>
                  <a:pt x="573075" y="173120"/>
                  <a:pt x="547663" y="122499"/>
                  <a:pt x="508818" y="84534"/>
                </a:cubicBezTo>
                <a:cubicBezTo>
                  <a:pt x="505188" y="81280"/>
                  <a:pt x="504825" y="75494"/>
                  <a:pt x="508455" y="71879"/>
                </a:cubicBezTo>
                <a:close/>
                <a:moveTo>
                  <a:pt x="344845" y="66675"/>
                </a:moveTo>
                <a:cubicBezTo>
                  <a:pt x="422157" y="66675"/>
                  <a:pt x="490478" y="113505"/>
                  <a:pt x="518886" y="185553"/>
                </a:cubicBezTo>
                <a:cubicBezTo>
                  <a:pt x="525358" y="202484"/>
                  <a:pt x="529314" y="220135"/>
                  <a:pt x="531112" y="238147"/>
                </a:cubicBezTo>
                <a:cubicBezTo>
                  <a:pt x="531471" y="243190"/>
                  <a:pt x="531471" y="248234"/>
                  <a:pt x="531471" y="253998"/>
                </a:cubicBezTo>
                <a:cubicBezTo>
                  <a:pt x="531471" y="266246"/>
                  <a:pt x="530752" y="278494"/>
                  <a:pt x="527876" y="290742"/>
                </a:cubicBezTo>
                <a:cubicBezTo>
                  <a:pt x="524280" y="309114"/>
                  <a:pt x="517807" y="326765"/>
                  <a:pt x="509177" y="343336"/>
                </a:cubicBezTo>
                <a:cubicBezTo>
                  <a:pt x="500187" y="359907"/>
                  <a:pt x="488680" y="374316"/>
                  <a:pt x="475376" y="387645"/>
                </a:cubicBezTo>
                <a:cubicBezTo>
                  <a:pt x="482567" y="385484"/>
                  <a:pt x="488680" y="384043"/>
                  <a:pt x="494793" y="384043"/>
                </a:cubicBezTo>
                <a:cubicBezTo>
                  <a:pt x="505222" y="383683"/>
                  <a:pt x="514930" y="388005"/>
                  <a:pt x="521043" y="395570"/>
                </a:cubicBezTo>
                <a:cubicBezTo>
                  <a:pt x="525718" y="400974"/>
                  <a:pt x="527876" y="407818"/>
                  <a:pt x="528595" y="415383"/>
                </a:cubicBezTo>
                <a:cubicBezTo>
                  <a:pt x="535787" y="414303"/>
                  <a:pt x="542259" y="415383"/>
                  <a:pt x="547293" y="419706"/>
                </a:cubicBezTo>
                <a:cubicBezTo>
                  <a:pt x="556643" y="427631"/>
                  <a:pt x="558441" y="436277"/>
                  <a:pt x="557721" y="441681"/>
                </a:cubicBezTo>
                <a:cubicBezTo>
                  <a:pt x="557002" y="458612"/>
                  <a:pt x="539023" y="471580"/>
                  <a:pt x="537225" y="473021"/>
                </a:cubicBezTo>
                <a:cubicBezTo>
                  <a:pt x="447328" y="543268"/>
                  <a:pt x="345564" y="562720"/>
                  <a:pt x="259982" y="562720"/>
                </a:cubicBezTo>
                <a:cubicBezTo>
                  <a:pt x="194897" y="562720"/>
                  <a:pt x="139161" y="551193"/>
                  <a:pt x="105719" y="542907"/>
                </a:cubicBezTo>
                <a:cubicBezTo>
                  <a:pt x="99966" y="541106"/>
                  <a:pt x="94212" y="538224"/>
                  <a:pt x="89538" y="533901"/>
                </a:cubicBezTo>
                <a:cubicBezTo>
                  <a:pt x="85942" y="540025"/>
                  <a:pt x="79469" y="543988"/>
                  <a:pt x="71558" y="543988"/>
                </a:cubicBezTo>
                <a:lnTo>
                  <a:pt x="21575" y="543988"/>
                </a:lnTo>
                <a:cubicBezTo>
                  <a:pt x="9709" y="543988"/>
                  <a:pt x="0" y="534262"/>
                  <a:pt x="0" y="522374"/>
                </a:cubicBezTo>
                <a:lnTo>
                  <a:pt x="0" y="389086"/>
                </a:lnTo>
                <a:cubicBezTo>
                  <a:pt x="0" y="377198"/>
                  <a:pt x="9709" y="367472"/>
                  <a:pt x="21575" y="367472"/>
                </a:cubicBezTo>
                <a:lnTo>
                  <a:pt x="71558" y="367472"/>
                </a:lnTo>
                <a:cubicBezTo>
                  <a:pt x="79469" y="367472"/>
                  <a:pt x="86301" y="371795"/>
                  <a:pt x="90257" y="377559"/>
                </a:cubicBezTo>
                <a:cubicBezTo>
                  <a:pt x="97808" y="371074"/>
                  <a:pt x="107517" y="367472"/>
                  <a:pt x="117945" y="367472"/>
                </a:cubicBezTo>
                <a:cubicBezTo>
                  <a:pt x="156781" y="368553"/>
                  <a:pt x="183390" y="371074"/>
                  <a:pt x="202089" y="374316"/>
                </a:cubicBezTo>
                <a:cubicBezTo>
                  <a:pt x="193818" y="364590"/>
                  <a:pt x="186626" y="354503"/>
                  <a:pt x="180513" y="343336"/>
                </a:cubicBezTo>
                <a:cubicBezTo>
                  <a:pt x="171524" y="326765"/>
                  <a:pt x="165411" y="309114"/>
                  <a:pt x="161815" y="290742"/>
                </a:cubicBezTo>
                <a:cubicBezTo>
                  <a:pt x="159298" y="278494"/>
                  <a:pt x="157859" y="266246"/>
                  <a:pt x="157859" y="253998"/>
                </a:cubicBezTo>
                <a:cubicBezTo>
                  <a:pt x="157859" y="248234"/>
                  <a:pt x="158219" y="242830"/>
                  <a:pt x="158938" y="238147"/>
                </a:cubicBezTo>
                <a:cubicBezTo>
                  <a:pt x="160017" y="220135"/>
                  <a:pt x="164332" y="202484"/>
                  <a:pt x="170804" y="185553"/>
                </a:cubicBezTo>
                <a:cubicBezTo>
                  <a:pt x="178356" y="166460"/>
                  <a:pt x="189143" y="148448"/>
                  <a:pt x="202448" y="132958"/>
                </a:cubicBezTo>
                <a:cubicBezTo>
                  <a:pt x="238047" y="90811"/>
                  <a:pt x="289828" y="66675"/>
                  <a:pt x="344845" y="66675"/>
                </a:cubicBezTo>
                <a:close/>
                <a:moveTo>
                  <a:pt x="344977" y="0"/>
                </a:moveTo>
                <a:cubicBezTo>
                  <a:pt x="395059" y="0"/>
                  <a:pt x="443699" y="14280"/>
                  <a:pt x="484772" y="41412"/>
                </a:cubicBezTo>
                <a:cubicBezTo>
                  <a:pt x="489096" y="44268"/>
                  <a:pt x="490177" y="49980"/>
                  <a:pt x="487655" y="53907"/>
                </a:cubicBezTo>
                <a:cubicBezTo>
                  <a:pt x="484772" y="58191"/>
                  <a:pt x="479368" y="59262"/>
                  <a:pt x="475044" y="56406"/>
                </a:cubicBezTo>
                <a:cubicBezTo>
                  <a:pt x="436493" y="31416"/>
                  <a:pt x="391456" y="17850"/>
                  <a:pt x="344977" y="17850"/>
                </a:cubicBezTo>
                <a:cubicBezTo>
                  <a:pt x="289852" y="17850"/>
                  <a:pt x="236168" y="37128"/>
                  <a:pt x="193653" y="72114"/>
                </a:cubicBezTo>
                <a:cubicBezTo>
                  <a:pt x="192212" y="73542"/>
                  <a:pt x="190050" y="74256"/>
                  <a:pt x="188249" y="74256"/>
                </a:cubicBezTo>
                <a:cubicBezTo>
                  <a:pt x="185366" y="74256"/>
                  <a:pt x="182844" y="73185"/>
                  <a:pt x="181043" y="71043"/>
                </a:cubicBezTo>
                <a:cubicBezTo>
                  <a:pt x="177800" y="67116"/>
                  <a:pt x="178160" y="61404"/>
                  <a:pt x="182124" y="58191"/>
                </a:cubicBezTo>
                <a:cubicBezTo>
                  <a:pt x="227881" y="20706"/>
                  <a:pt x="285529" y="0"/>
                  <a:pt x="34497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6" name="Freeform 35">
            <a:extLst>
              <a:ext uri="{FF2B5EF4-FFF2-40B4-BE49-F238E27FC236}">
                <a16:creationId xmlns:a16="http://schemas.microsoft.com/office/drawing/2014/main" id="{86D6D1BC-646F-414F-BD87-2B3E76BBE97E}"/>
              </a:ext>
            </a:extLst>
          </p:cNvPr>
          <p:cNvSpPr>
            <a:spLocks noChangeArrowheads="1"/>
          </p:cNvSpPr>
          <p:nvPr/>
        </p:nvSpPr>
        <p:spPr bwMode="auto">
          <a:xfrm>
            <a:off x="16156718" y="7010703"/>
            <a:ext cx="1073699" cy="1088101"/>
          </a:xfrm>
          <a:custGeom>
            <a:avLst/>
            <a:gdLst>
              <a:gd name="connsiteX0" fmla="*/ 76884 w 591777"/>
              <a:gd name="connsiteY0" fmla="*/ 530225 h 599715"/>
              <a:gd name="connsiteX1" fmla="*/ 176397 w 591777"/>
              <a:gd name="connsiteY1" fmla="*/ 530225 h 599715"/>
              <a:gd name="connsiteX2" fmla="*/ 185378 w 591777"/>
              <a:gd name="connsiteY2" fmla="*/ 539563 h 599715"/>
              <a:gd name="connsiteX3" fmla="*/ 176397 w 591777"/>
              <a:gd name="connsiteY3" fmla="*/ 548902 h 599715"/>
              <a:gd name="connsiteX4" fmla="*/ 76884 w 591777"/>
              <a:gd name="connsiteY4" fmla="*/ 548902 h 599715"/>
              <a:gd name="connsiteX5" fmla="*/ 68262 w 591777"/>
              <a:gd name="connsiteY5" fmla="*/ 539563 h 599715"/>
              <a:gd name="connsiteX6" fmla="*/ 76884 w 591777"/>
              <a:gd name="connsiteY6" fmla="*/ 530225 h 599715"/>
              <a:gd name="connsiteX7" fmla="*/ 76852 w 591777"/>
              <a:gd name="connsiteY7" fmla="*/ 485775 h 599715"/>
              <a:gd name="connsiteX8" fmla="*/ 193894 w 591777"/>
              <a:gd name="connsiteY8" fmla="*/ 485775 h 599715"/>
              <a:gd name="connsiteX9" fmla="*/ 202842 w 591777"/>
              <a:gd name="connsiteY9" fmla="*/ 495487 h 599715"/>
              <a:gd name="connsiteX10" fmla="*/ 193894 w 591777"/>
              <a:gd name="connsiteY10" fmla="*/ 504452 h 599715"/>
              <a:gd name="connsiteX11" fmla="*/ 76852 w 591777"/>
              <a:gd name="connsiteY11" fmla="*/ 504452 h 599715"/>
              <a:gd name="connsiteX12" fmla="*/ 68262 w 591777"/>
              <a:gd name="connsiteY12" fmla="*/ 495487 h 599715"/>
              <a:gd name="connsiteX13" fmla="*/ 76852 w 591777"/>
              <a:gd name="connsiteY13" fmla="*/ 485775 h 599715"/>
              <a:gd name="connsiteX14" fmla="*/ 76917 w 591777"/>
              <a:gd name="connsiteY14" fmla="*/ 439737 h 599715"/>
              <a:gd name="connsiteX15" fmla="*/ 212874 w 591777"/>
              <a:gd name="connsiteY15" fmla="*/ 439737 h 599715"/>
              <a:gd name="connsiteX16" fmla="*/ 221889 w 591777"/>
              <a:gd name="connsiteY16" fmla="*/ 449075 h 599715"/>
              <a:gd name="connsiteX17" fmla="*/ 212874 w 591777"/>
              <a:gd name="connsiteY17" fmla="*/ 458414 h 599715"/>
              <a:gd name="connsiteX18" fmla="*/ 76917 w 591777"/>
              <a:gd name="connsiteY18" fmla="*/ 458414 h 599715"/>
              <a:gd name="connsiteX19" fmla="*/ 68262 w 591777"/>
              <a:gd name="connsiteY19" fmla="*/ 449075 h 599715"/>
              <a:gd name="connsiteX20" fmla="*/ 76917 w 591777"/>
              <a:gd name="connsiteY20" fmla="*/ 439737 h 599715"/>
              <a:gd name="connsiteX21" fmla="*/ 35996 w 591777"/>
              <a:gd name="connsiteY21" fmla="*/ 410976 h 599715"/>
              <a:gd name="connsiteX22" fmla="*/ 35996 w 591777"/>
              <a:gd name="connsiteY22" fmla="*/ 581706 h 599715"/>
              <a:gd name="connsiteX23" fmla="*/ 188980 w 591777"/>
              <a:gd name="connsiteY23" fmla="*/ 581706 h 599715"/>
              <a:gd name="connsiteX24" fmla="*/ 260252 w 591777"/>
              <a:gd name="connsiteY24" fmla="*/ 410976 h 599715"/>
              <a:gd name="connsiteX25" fmla="*/ 132790 w 591777"/>
              <a:gd name="connsiteY25" fmla="*/ 354432 h 599715"/>
              <a:gd name="connsiteX26" fmla="*/ 145863 w 591777"/>
              <a:gd name="connsiteY26" fmla="*/ 354432 h 599715"/>
              <a:gd name="connsiteX27" fmla="*/ 148852 w 591777"/>
              <a:gd name="connsiteY27" fmla="*/ 360542 h 599715"/>
              <a:gd name="connsiteX28" fmla="*/ 145863 w 591777"/>
              <a:gd name="connsiteY28" fmla="*/ 367012 h 599715"/>
              <a:gd name="connsiteX29" fmla="*/ 139140 w 591777"/>
              <a:gd name="connsiteY29" fmla="*/ 369528 h 599715"/>
              <a:gd name="connsiteX30" fmla="*/ 132790 w 591777"/>
              <a:gd name="connsiteY30" fmla="*/ 367012 h 599715"/>
              <a:gd name="connsiteX31" fmla="*/ 130175 w 591777"/>
              <a:gd name="connsiteY31" fmla="*/ 360542 h 599715"/>
              <a:gd name="connsiteX32" fmla="*/ 132790 w 591777"/>
              <a:gd name="connsiteY32" fmla="*/ 354432 h 599715"/>
              <a:gd name="connsiteX33" fmla="*/ 139140 w 591777"/>
              <a:gd name="connsiteY33" fmla="*/ 312737 h 599715"/>
              <a:gd name="connsiteX34" fmla="*/ 148852 w 591777"/>
              <a:gd name="connsiteY34" fmla="*/ 322075 h 599715"/>
              <a:gd name="connsiteX35" fmla="*/ 139140 w 591777"/>
              <a:gd name="connsiteY35" fmla="*/ 331413 h 599715"/>
              <a:gd name="connsiteX36" fmla="*/ 130175 w 591777"/>
              <a:gd name="connsiteY36" fmla="*/ 322075 h 599715"/>
              <a:gd name="connsiteX37" fmla="*/ 139140 w 591777"/>
              <a:gd name="connsiteY37" fmla="*/ 312737 h 599715"/>
              <a:gd name="connsiteX38" fmla="*/ 132790 w 591777"/>
              <a:gd name="connsiteY38" fmla="*/ 276347 h 599715"/>
              <a:gd name="connsiteX39" fmla="*/ 145863 w 591777"/>
              <a:gd name="connsiteY39" fmla="*/ 276347 h 599715"/>
              <a:gd name="connsiteX40" fmla="*/ 148852 w 591777"/>
              <a:gd name="connsiteY40" fmla="*/ 282941 h 599715"/>
              <a:gd name="connsiteX41" fmla="*/ 145863 w 591777"/>
              <a:gd name="connsiteY41" fmla="*/ 289169 h 599715"/>
              <a:gd name="connsiteX42" fmla="*/ 139140 w 591777"/>
              <a:gd name="connsiteY42" fmla="*/ 291733 h 599715"/>
              <a:gd name="connsiteX43" fmla="*/ 132790 w 591777"/>
              <a:gd name="connsiteY43" fmla="*/ 289169 h 599715"/>
              <a:gd name="connsiteX44" fmla="*/ 130175 w 591777"/>
              <a:gd name="connsiteY44" fmla="*/ 282941 h 599715"/>
              <a:gd name="connsiteX45" fmla="*/ 132790 w 591777"/>
              <a:gd name="connsiteY45" fmla="*/ 276347 h 599715"/>
              <a:gd name="connsiteX46" fmla="*/ 92870 w 591777"/>
              <a:gd name="connsiteY46" fmla="*/ 258616 h 599715"/>
              <a:gd name="connsiteX47" fmla="*/ 92870 w 591777"/>
              <a:gd name="connsiteY47" fmla="*/ 392967 h 599715"/>
              <a:gd name="connsiteX48" fmla="*/ 264932 w 591777"/>
              <a:gd name="connsiteY48" fmla="*/ 392967 h 599715"/>
              <a:gd name="connsiteX49" fmla="*/ 275371 w 591777"/>
              <a:gd name="connsiteY49" fmla="*/ 334976 h 599715"/>
              <a:gd name="connsiteX50" fmla="*/ 194379 w 591777"/>
              <a:gd name="connsiteY50" fmla="*/ 334976 h 599715"/>
              <a:gd name="connsiteX51" fmla="*/ 185380 w 591777"/>
              <a:gd name="connsiteY51" fmla="*/ 325971 h 599715"/>
              <a:gd name="connsiteX52" fmla="*/ 185380 w 591777"/>
              <a:gd name="connsiteY52" fmla="*/ 258616 h 599715"/>
              <a:gd name="connsiteX53" fmla="*/ 297688 w 591777"/>
              <a:gd name="connsiteY53" fmla="*/ 247810 h 599715"/>
              <a:gd name="connsiteX54" fmla="*/ 209858 w 591777"/>
              <a:gd name="connsiteY54" fmla="*/ 581706 h 599715"/>
              <a:gd name="connsiteX55" fmla="*/ 567300 w 591777"/>
              <a:gd name="connsiteY55" fmla="*/ 581706 h 599715"/>
              <a:gd name="connsiteX56" fmla="*/ 479469 w 591777"/>
              <a:gd name="connsiteY56" fmla="*/ 247810 h 599715"/>
              <a:gd name="connsiteX57" fmla="*/ 282930 w 591777"/>
              <a:gd name="connsiteY57" fmla="*/ 154521 h 599715"/>
              <a:gd name="connsiteX58" fmla="*/ 296609 w 591777"/>
              <a:gd name="connsiteY58" fmla="*/ 229800 h 599715"/>
              <a:gd name="connsiteX59" fmla="*/ 480549 w 591777"/>
              <a:gd name="connsiteY59" fmla="*/ 229800 h 599715"/>
              <a:gd name="connsiteX60" fmla="*/ 494228 w 591777"/>
              <a:gd name="connsiteY60" fmla="*/ 154521 h 599715"/>
              <a:gd name="connsiteX61" fmla="*/ 329005 w 591777"/>
              <a:gd name="connsiteY61" fmla="*/ 18009 h 599715"/>
              <a:gd name="connsiteX62" fmla="*/ 308847 w 591777"/>
              <a:gd name="connsiteY62" fmla="*/ 38540 h 599715"/>
              <a:gd name="connsiteX63" fmla="*/ 328645 w 591777"/>
              <a:gd name="connsiteY63" fmla="*/ 58711 h 599715"/>
              <a:gd name="connsiteX64" fmla="*/ 329725 w 591777"/>
              <a:gd name="connsiteY64" fmla="*/ 58711 h 599715"/>
              <a:gd name="connsiteX65" fmla="*/ 336564 w 591777"/>
              <a:gd name="connsiteY65" fmla="*/ 61592 h 599715"/>
              <a:gd name="connsiteX66" fmla="*/ 338724 w 591777"/>
              <a:gd name="connsiteY66" fmla="*/ 68796 h 599715"/>
              <a:gd name="connsiteX67" fmla="*/ 338004 w 591777"/>
              <a:gd name="connsiteY67" fmla="*/ 72758 h 599715"/>
              <a:gd name="connsiteX68" fmla="*/ 361402 w 591777"/>
              <a:gd name="connsiteY68" fmla="*/ 100493 h 599715"/>
              <a:gd name="connsiteX69" fmla="*/ 368241 w 591777"/>
              <a:gd name="connsiteY69" fmla="*/ 105175 h 599715"/>
              <a:gd name="connsiteX70" fmla="*/ 367881 w 591777"/>
              <a:gd name="connsiteY70" fmla="*/ 113459 h 599715"/>
              <a:gd name="connsiteX71" fmla="*/ 362122 w 591777"/>
              <a:gd name="connsiteY71" fmla="*/ 135071 h 599715"/>
              <a:gd name="connsiteX72" fmla="*/ 362122 w 591777"/>
              <a:gd name="connsiteY72" fmla="*/ 136511 h 599715"/>
              <a:gd name="connsiteX73" fmla="*/ 451032 w 591777"/>
              <a:gd name="connsiteY73" fmla="*/ 136511 h 599715"/>
              <a:gd name="connsiteX74" fmla="*/ 451032 w 591777"/>
              <a:gd name="connsiteY74" fmla="*/ 135071 h 599715"/>
              <a:gd name="connsiteX75" fmla="*/ 406397 w 591777"/>
              <a:gd name="connsiteY75" fmla="*/ 90767 h 599715"/>
              <a:gd name="connsiteX76" fmla="*/ 402797 w 591777"/>
              <a:gd name="connsiteY76" fmla="*/ 91128 h 599715"/>
              <a:gd name="connsiteX77" fmla="*/ 394878 w 591777"/>
              <a:gd name="connsiteY77" fmla="*/ 87886 h 599715"/>
              <a:gd name="connsiteX78" fmla="*/ 393438 w 591777"/>
              <a:gd name="connsiteY78" fmla="*/ 79602 h 599715"/>
              <a:gd name="connsiteX79" fmla="*/ 394518 w 591777"/>
              <a:gd name="connsiteY79" fmla="*/ 72758 h 599715"/>
              <a:gd name="connsiteX80" fmla="*/ 366441 w 591777"/>
              <a:gd name="connsiteY80" fmla="*/ 44303 h 599715"/>
              <a:gd name="connsiteX81" fmla="*/ 360322 w 591777"/>
              <a:gd name="connsiteY81" fmla="*/ 45384 h 599715"/>
              <a:gd name="connsiteX82" fmla="*/ 352763 w 591777"/>
              <a:gd name="connsiteY82" fmla="*/ 43583 h 599715"/>
              <a:gd name="connsiteX83" fmla="*/ 349163 w 591777"/>
              <a:gd name="connsiteY83" fmla="*/ 37099 h 599715"/>
              <a:gd name="connsiteX84" fmla="*/ 329005 w 591777"/>
              <a:gd name="connsiteY84" fmla="*/ 18009 h 599715"/>
              <a:gd name="connsiteX85" fmla="*/ 329005 w 591777"/>
              <a:gd name="connsiteY85" fmla="*/ 0 h 599715"/>
              <a:gd name="connsiteX86" fmla="*/ 365361 w 591777"/>
              <a:gd name="connsiteY86" fmla="*/ 26654 h 599715"/>
              <a:gd name="connsiteX87" fmla="*/ 412156 w 591777"/>
              <a:gd name="connsiteY87" fmla="*/ 72758 h 599715"/>
              <a:gd name="connsiteX88" fmla="*/ 412156 w 591777"/>
              <a:gd name="connsiteY88" fmla="*/ 73118 h 599715"/>
              <a:gd name="connsiteX89" fmla="*/ 468670 w 591777"/>
              <a:gd name="connsiteY89" fmla="*/ 135071 h 599715"/>
              <a:gd name="connsiteX90" fmla="*/ 468670 w 591777"/>
              <a:gd name="connsiteY90" fmla="*/ 136511 h 599715"/>
              <a:gd name="connsiteX91" fmla="*/ 506466 w 591777"/>
              <a:gd name="connsiteY91" fmla="*/ 136511 h 599715"/>
              <a:gd name="connsiteX92" fmla="*/ 514025 w 591777"/>
              <a:gd name="connsiteY92" fmla="*/ 140473 h 599715"/>
              <a:gd name="connsiteX93" fmla="*/ 514745 w 591777"/>
              <a:gd name="connsiteY93" fmla="*/ 148758 h 599715"/>
              <a:gd name="connsiteX94" fmla="*/ 590697 w 591777"/>
              <a:gd name="connsiteY94" fmla="*/ 586028 h 599715"/>
              <a:gd name="connsiteX95" fmla="*/ 590697 w 591777"/>
              <a:gd name="connsiteY95" fmla="*/ 586748 h 599715"/>
              <a:gd name="connsiteX96" fmla="*/ 591057 w 591777"/>
              <a:gd name="connsiteY96" fmla="*/ 587469 h 599715"/>
              <a:gd name="connsiteX97" fmla="*/ 591777 w 591777"/>
              <a:gd name="connsiteY97" fmla="*/ 590350 h 599715"/>
              <a:gd name="connsiteX98" fmla="*/ 591057 w 591777"/>
              <a:gd name="connsiteY98" fmla="*/ 593592 h 599715"/>
              <a:gd name="connsiteX99" fmla="*/ 590697 w 591777"/>
              <a:gd name="connsiteY99" fmla="*/ 594312 h 599715"/>
              <a:gd name="connsiteX100" fmla="*/ 590697 w 591777"/>
              <a:gd name="connsiteY100" fmla="*/ 595033 h 599715"/>
              <a:gd name="connsiteX101" fmla="*/ 589257 w 591777"/>
              <a:gd name="connsiteY101" fmla="*/ 596834 h 599715"/>
              <a:gd name="connsiteX102" fmla="*/ 586378 w 591777"/>
              <a:gd name="connsiteY102" fmla="*/ 598634 h 599715"/>
              <a:gd name="connsiteX103" fmla="*/ 586018 w 591777"/>
              <a:gd name="connsiteY103" fmla="*/ 598995 h 599715"/>
              <a:gd name="connsiteX104" fmla="*/ 582778 w 591777"/>
              <a:gd name="connsiteY104" fmla="*/ 599715 h 599715"/>
              <a:gd name="connsiteX105" fmla="*/ 202659 w 591777"/>
              <a:gd name="connsiteY105" fmla="*/ 599715 h 599715"/>
              <a:gd name="connsiteX106" fmla="*/ 194379 w 591777"/>
              <a:gd name="connsiteY106" fmla="*/ 599715 h 599715"/>
              <a:gd name="connsiteX107" fmla="*/ 26997 w 591777"/>
              <a:gd name="connsiteY107" fmla="*/ 599715 h 599715"/>
              <a:gd name="connsiteX108" fmla="*/ 8999 w 591777"/>
              <a:gd name="connsiteY108" fmla="*/ 599715 h 599715"/>
              <a:gd name="connsiteX109" fmla="*/ 0 w 591777"/>
              <a:gd name="connsiteY109" fmla="*/ 590350 h 599715"/>
              <a:gd name="connsiteX110" fmla="*/ 8999 w 591777"/>
              <a:gd name="connsiteY110" fmla="*/ 581706 h 599715"/>
              <a:gd name="connsiteX111" fmla="*/ 17998 w 591777"/>
              <a:gd name="connsiteY111" fmla="*/ 581706 h 599715"/>
              <a:gd name="connsiteX112" fmla="*/ 17998 w 591777"/>
              <a:gd name="connsiteY112" fmla="*/ 402331 h 599715"/>
              <a:gd name="connsiteX113" fmla="*/ 26997 w 591777"/>
              <a:gd name="connsiteY113" fmla="*/ 392967 h 599715"/>
              <a:gd name="connsiteX114" fmla="*/ 74872 w 591777"/>
              <a:gd name="connsiteY114" fmla="*/ 392967 h 599715"/>
              <a:gd name="connsiteX115" fmla="*/ 74872 w 591777"/>
              <a:gd name="connsiteY115" fmla="*/ 258616 h 599715"/>
              <a:gd name="connsiteX116" fmla="*/ 67313 w 591777"/>
              <a:gd name="connsiteY116" fmla="*/ 258616 h 599715"/>
              <a:gd name="connsiteX117" fmla="*/ 58314 w 591777"/>
              <a:gd name="connsiteY117" fmla="*/ 249971 h 599715"/>
              <a:gd name="connsiteX118" fmla="*/ 67313 w 591777"/>
              <a:gd name="connsiteY118" fmla="*/ 240606 h 599715"/>
              <a:gd name="connsiteX119" fmla="*/ 83511 w 591777"/>
              <a:gd name="connsiteY119" fmla="*/ 240606 h 599715"/>
              <a:gd name="connsiteX120" fmla="*/ 194379 w 591777"/>
              <a:gd name="connsiteY120" fmla="*/ 240606 h 599715"/>
              <a:gd name="connsiteX121" fmla="*/ 210578 w 591777"/>
              <a:gd name="connsiteY121" fmla="*/ 240606 h 599715"/>
              <a:gd name="connsiteX122" fmla="*/ 219577 w 591777"/>
              <a:gd name="connsiteY122" fmla="*/ 249971 h 599715"/>
              <a:gd name="connsiteX123" fmla="*/ 210578 w 591777"/>
              <a:gd name="connsiteY123" fmla="*/ 258616 h 599715"/>
              <a:gd name="connsiteX124" fmla="*/ 203378 w 591777"/>
              <a:gd name="connsiteY124" fmla="*/ 258616 h 599715"/>
              <a:gd name="connsiteX125" fmla="*/ 203378 w 591777"/>
              <a:gd name="connsiteY125" fmla="*/ 316966 h 599715"/>
              <a:gd name="connsiteX126" fmla="*/ 277171 w 591777"/>
              <a:gd name="connsiteY126" fmla="*/ 316966 h 599715"/>
              <a:gd name="connsiteX127" fmla="*/ 262052 w 591777"/>
              <a:gd name="connsiteY127" fmla="*/ 148758 h 599715"/>
              <a:gd name="connsiteX128" fmla="*/ 263132 w 591777"/>
              <a:gd name="connsiteY128" fmla="*/ 140473 h 599715"/>
              <a:gd name="connsiteX129" fmla="*/ 270331 w 591777"/>
              <a:gd name="connsiteY129" fmla="*/ 136511 h 599715"/>
              <a:gd name="connsiteX130" fmla="*/ 344483 w 591777"/>
              <a:gd name="connsiteY130" fmla="*/ 136511 h 599715"/>
              <a:gd name="connsiteX131" fmla="*/ 344123 w 591777"/>
              <a:gd name="connsiteY131" fmla="*/ 135071 h 599715"/>
              <a:gd name="connsiteX132" fmla="*/ 347723 w 591777"/>
              <a:gd name="connsiteY132" fmla="*/ 114900 h 599715"/>
              <a:gd name="connsiteX133" fmla="*/ 320006 w 591777"/>
              <a:gd name="connsiteY133" fmla="*/ 75639 h 599715"/>
              <a:gd name="connsiteX134" fmla="*/ 290849 w 591777"/>
              <a:gd name="connsiteY134" fmla="*/ 38540 h 599715"/>
              <a:gd name="connsiteX135" fmla="*/ 329005 w 591777"/>
              <a:gd name="connsiteY135"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591777" h="599715">
                <a:moveTo>
                  <a:pt x="76884" y="530225"/>
                </a:moveTo>
                <a:lnTo>
                  <a:pt x="176397" y="530225"/>
                </a:lnTo>
                <a:cubicBezTo>
                  <a:pt x="181426" y="530225"/>
                  <a:pt x="185378" y="534334"/>
                  <a:pt x="185378" y="539563"/>
                </a:cubicBezTo>
                <a:cubicBezTo>
                  <a:pt x="185378" y="544793"/>
                  <a:pt x="181426" y="548902"/>
                  <a:pt x="176397" y="548902"/>
                </a:cubicBezTo>
                <a:lnTo>
                  <a:pt x="76884" y="548902"/>
                </a:lnTo>
                <a:cubicBezTo>
                  <a:pt x="72214" y="548902"/>
                  <a:pt x="68262" y="544793"/>
                  <a:pt x="68262" y="539563"/>
                </a:cubicBezTo>
                <a:cubicBezTo>
                  <a:pt x="68262" y="534334"/>
                  <a:pt x="72214" y="530225"/>
                  <a:pt x="76884" y="530225"/>
                </a:cubicBezTo>
                <a:close/>
                <a:moveTo>
                  <a:pt x="76852" y="485775"/>
                </a:moveTo>
                <a:lnTo>
                  <a:pt x="193894" y="485775"/>
                </a:lnTo>
                <a:cubicBezTo>
                  <a:pt x="198905" y="485775"/>
                  <a:pt x="202842" y="489884"/>
                  <a:pt x="202842" y="495487"/>
                </a:cubicBezTo>
                <a:cubicBezTo>
                  <a:pt x="202842" y="500343"/>
                  <a:pt x="198905" y="504452"/>
                  <a:pt x="193894" y="504452"/>
                </a:cubicBezTo>
                <a:lnTo>
                  <a:pt x="76852" y="504452"/>
                </a:lnTo>
                <a:cubicBezTo>
                  <a:pt x="72199" y="504452"/>
                  <a:pt x="68262" y="500343"/>
                  <a:pt x="68262" y="495487"/>
                </a:cubicBezTo>
                <a:cubicBezTo>
                  <a:pt x="68262" y="489884"/>
                  <a:pt x="72199" y="485775"/>
                  <a:pt x="76852" y="485775"/>
                </a:cubicBezTo>
                <a:close/>
                <a:moveTo>
                  <a:pt x="76917" y="439737"/>
                </a:moveTo>
                <a:lnTo>
                  <a:pt x="212874" y="439737"/>
                </a:lnTo>
                <a:cubicBezTo>
                  <a:pt x="217923" y="439737"/>
                  <a:pt x="221889" y="443846"/>
                  <a:pt x="221889" y="449075"/>
                </a:cubicBezTo>
                <a:cubicBezTo>
                  <a:pt x="221889" y="453931"/>
                  <a:pt x="217923" y="458414"/>
                  <a:pt x="212874" y="458414"/>
                </a:cubicBezTo>
                <a:lnTo>
                  <a:pt x="76917" y="458414"/>
                </a:lnTo>
                <a:cubicBezTo>
                  <a:pt x="72229" y="458414"/>
                  <a:pt x="68262" y="453931"/>
                  <a:pt x="68262" y="449075"/>
                </a:cubicBezTo>
                <a:cubicBezTo>
                  <a:pt x="68262" y="443846"/>
                  <a:pt x="72229" y="439737"/>
                  <a:pt x="76917" y="439737"/>
                </a:cubicBezTo>
                <a:close/>
                <a:moveTo>
                  <a:pt x="35996" y="410976"/>
                </a:moveTo>
                <a:lnTo>
                  <a:pt x="35996" y="581706"/>
                </a:lnTo>
                <a:lnTo>
                  <a:pt x="188980" y="581706"/>
                </a:lnTo>
                <a:cubicBezTo>
                  <a:pt x="224616" y="520113"/>
                  <a:pt x="246934" y="462843"/>
                  <a:pt x="260252" y="410976"/>
                </a:cubicBezTo>
                <a:close/>
                <a:moveTo>
                  <a:pt x="132790" y="354432"/>
                </a:moveTo>
                <a:cubicBezTo>
                  <a:pt x="136152" y="350837"/>
                  <a:pt x="142128" y="350837"/>
                  <a:pt x="145863" y="354432"/>
                </a:cubicBezTo>
                <a:cubicBezTo>
                  <a:pt x="147357" y="355869"/>
                  <a:pt x="148852" y="358026"/>
                  <a:pt x="148852" y="360542"/>
                </a:cubicBezTo>
                <a:cubicBezTo>
                  <a:pt x="148852" y="362699"/>
                  <a:pt x="147357" y="365215"/>
                  <a:pt x="145863" y="367012"/>
                </a:cubicBezTo>
                <a:cubicBezTo>
                  <a:pt x="143996" y="368450"/>
                  <a:pt x="141754" y="369528"/>
                  <a:pt x="139140" y="369528"/>
                </a:cubicBezTo>
                <a:cubicBezTo>
                  <a:pt x="136899" y="369528"/>
                  <a:pt x="134284" y="368450"/>
                  <a:pt x="132790" y="367012"/>
                </a:cubicBezTo>
                <a:cubicBezTo>
                  <a:pt x="130922" y="365215"/>
                  <a:pt x="130175" y="362699"/>
                  <a:pt x="130175" y="360542"/>
                </a:cubicBezTo>
                <a:cubicBezTo>
                  <a:pt x="130175" y="358026"/>
                  <a:pt x="130922" y="355510"/>
                  <a:pt x="132790" y="354432"/>
                </a:cubicBezTo>
                <a:close/>
                <a:moveTo>
                  <a:pt x="139140" y="312737"/>
                </a:moveTo>
                <a:cubicBezTo>
                  <a:pt x="144369" y="312737"/>
                  <a:pt x="148852" y="316846"/>
                  <a:pt x="148852" y="322075"/>
                </a:cubicBezTo>
                <a:cubicBezTo>
                  <a:pt x="148852" y="327304"/>
                  <a:pt x="144369" y="331413"/>
                  <a:pt x="139140" y="331413"/>
                </a:cubicBezTo>
                <a:cubicBezTo>
                  <a:pt x="133910" y="331413"/>
                  <a:pt x="130175" y="327304"/>
                  <a:pt x="130175" y="322075"/>
                </a:cubicBezTo>
                <a:cubicBezTo>
                  <a:pt x="130175" y="316846"/>
                  <a:pt x="133910" y="312737"/>
                  <a:pt x="139140" y="312737"/>
                </a:cubicBezTo>
                <a:close/>
                <a:moveTo>
                  <a:pt x="132790" y="276347"/>
                </a:moveTo>
                <a:cubicBezTo>
                  <a:pt x="136152" y="273050"/>
                  <a:pt x="142128" y="273050"/>
                  <a:pt x="145863" y="276347"/>
                </a:cubicBezTo>
                <a:cubicBezTo>
                  <a:pt x="147357" y="278179"/>
                  <a:pt x="148852" y="280377"/>
                  <a:pt x="148852" y="282941"/>
                </a:cubicBezTo>
                <a:cubicBezTo>
                  <a:pt x="148852" y="285139"/>
                  <a:pt x="147357" y="287704"/>
                  <a:pt x="145863" y="289169"/>
                </a:cubicBezTo>
                <a:cubicBezTo>
                  <a:pt x="143996" y="291001"/>
                  <a:pt x="141754" y="291733"/>
                  <a:pt x="139140" y="291733"/>
                </a:cubicBezTo>
                <a:cubicBezTo>
                  <a:pt x="136899" y="291733"/>
                  <a:pt x="134284" y="291001"/>
                  <a:pt x="132790" y="289169"/>
                </a:cubicBezTo>
                <a:cubicBezTo>
                  <a:pt x="130922" y="287704"/>
                  <a:pt x="130175" y="285139"/>
                  <a:pt x="130175" y="282941"/>
                </a:cubicBezTo>
                <a:cubicBezTo>
                  <a:pt x="130175" y="280377"/>
                  <a:pt x="130922" y="278179"/>
                  <a:pt x="132790" y="276347"/>
                </a:cubicBezTo>
                <a:close/>
                <a:moveTo>
                  <a:pt x="92870" y="258616"/>
                </a:moveTo>
                <a:lnTo>
                  <a:pt x="92870" y="392967"/>
                </a:lnTo>
                <a:lnTo>
                  <a:pt x="264932" y="392967"/>
                </a:lnTo>
                <a:cubicBezTo>
                  <a:pt x="269611" y="372796"/>
                  <a:pt x="272851" y="353346"/>
                  <a:pt x="275371" y="334976"/>
                </a:cubicBezTo>
                <a:lnTo>
                  <a:pt x="194379" y="334976"/>
                </a:lnTo>
                <a:cubicBezTo>
                  <a:pt x="189340" y="334976"/>
                  <a:pt x="185380" y="331014"/>
                  <a:pt x="185380" y="325971"/>
                </a:cubicBezTo>
                <a:lnTo>
                  <a:pt x="185380" y="258616"/>
                </a:lnTo>
                <a:close/>
                <a:moveTo>
                  <a:pt x="297688" y="247810"/>
                </a:moveTo>
                <a:cubicBezTo>
                  <a:pt x="301288" y="325971"/>
                  <a:pt x="287250" y="442673"/>
                  <a:pt x="209858" y="581706"/>
                </a:cubicBezTo>
                <a:lnTo>
                  <a:pt x="567300" y="581706"/>
                </a:lnTo>
                <a:cubicBezTo>
                  <a:pt x="489908" y="442673"/>
                  <a:pt x="475870" y="325971"/>
                  <a:pt x="479469" y="247810"/>
                </a:cubicBezTo>
                <a:close/>
                <a:moveTo>
                  <a:pt x="282930" y="154521"/>
                </a:moveTo>
                <a:cubicBezTo>
                  <a:pt x="287250" y="168568"/>
                  <a:pt x="293729" y="194502"/>
                  <a:pt x="296609" y="229800"/>
                </a:cubicBezTo>
                <a:lnTo>
                  <a:pt x="480549" y="229800"/>
                </a:lnTo>
                <a:cubicBezTo>
                  <a:pt x="483429" y="194502"/>
                  <a:pt x="489908" y="168568"/>
                  <a:pt x="494228" y="154521"/>
                </a:cubicBezTo>
                <a:close/>
                <a:moveTo>
                  <a:pt x="329005" y="18009"/>
                </a:moveTo>
                <a:cubicBezTo>
                  <a:pt x="317846" y="18009"/>
                  <a:pt x="308847" y="27014"/>
                  <a:pt x="308847" y="38540"/>
                </a:cubicBezTo>
                <a:cubicBezTo>
                  <a:pt x="308847" y="49346"/>
                  <a:pt x="317486" y="58350"/>
                  <a:pt x="328645" y="58711"/>
                </a:cubicBezTo>
                <a:cubicBezTo>
                  <a:pt x="329005" y="58711"/>
                  <a:pt x="329365" y="58711"/>
                  <a:pt x="329725" y="58711"/>
                </a:cubicBezTo>
                <a:cubicBezTo>
                  <a:pt x="332245" y="58711"/>
                  <a:pt x="334764" y="59791"/>
                  <a:pt x="336564" y="61592"/>
                </a:cubicBezTo>
                <a:cubicBezTo>
                  <a:pt x="338004" y="63393"/>
                  <a:pt x="338724" y="66275"/>
                  <a:pt x="338724" y="68796"/>
                </a:cubicBezTo>
                <a:cubicBezTo>
                  <a:pt x="338364" y="70597"/>
                  <a:pt x="338004" y="71677"/>
                  <a:pt x="338004" y="72758"/>
                </a:cubicBezTo>
                <a:cubicBezTo>
                  <a:pt x="338004" y="86445"/>
                  <a:pt x="347723" y="97971"/>
                  <a:pt x="361402" y="100493"/>
                </a:cubicBezTo>
                <a:cubicBezTo>
                  <a:pt x="364281" y="100853"/>
                  <a:pt x="366801" y="102654"/>
                  <a:pt x="368241" y="105175"/>
                </a:cubicBezTo>
                <a:cubicBezTo>
                  <a:pt x="369321" y="108056"/>
                  <a:pt x="369321" y="110938"/>
                  <a:pt x="367881" y="113459"/>
                </a:cubicBezTo>
                <a:cubicBezTo>
                  <a:pt x="364281" y="120303"/>
                  <a:pt x="362122" y="127507"/>
                  <a:pt x="362122" y="135071"/>
                </a:cubicBezTo>
                <a:cubicBezTo>
                  <a:pt x="362122" y="135791"/>
                  <a:pt x="362122" y="136151"/>
                  <a:pt x="362122" y="136511"/>
                </a:cubicBezTo>
                <a:lnTo>
                  <a:pt x="451032" y="136511"/>
                </a:lnTo>
                <a:cubicBezTo>
                  <a:pt x="451032" y="136151"/>
                  <a:pt x="451032" y="135791"/>
                  <a:pt x="451032" y="135071"/>
                </a:cubicBezTo>
                <a:cubicBezTo>
                  <a:pt x="451032" y="110578"/>
                  <a:pt x="430874" y="90767"/>
                  <a:pt x="406397" y="90767"/>
                </a:cubicBezTo>
                <a:cubicBezTo>
                  <a:pt x="404957" y="90767"/>
                  <a:pt x="403877" y="91128"/>
                  <a:pt x="402797" y="91128"/>
                </a:cubicBezTo>
                <a:cubicBezTo>
                  <a:pt x="399558" y="91128"/>
                  <a:pt x="397038" y="90047"/>
                  <a:pt x="394878" y="87886"/>
                </a:cubicBezTo>
                <a:cubicBezTo>
                  <a:pt x="393078" y="85725"/>
                  <a:pt x="392358" y="82483"/>
                  <a:pt x="393438" y="79602"/>
                </a:cubicBezTo>
                <a:cubicBezTo>
                  <a:pt x="393798" y="77080"/>
                  <a:pt x="394518" y="74919"/>
                  <a:pt x="394518" y="72758"/>
                </a:cubicBezTo>
                <a:cubicBezTo>
                  <a:pt x="394518" y="57270"/>
                  <a:pt x="381559" y="44303"/>
                  <a:pt x="366441" y="44303"/>
                </a:cubicBezTo>
                <a:cubicBezTo>
                  <a:pt x="364281" y="44303"/>
                  <a:pt x="362122" y="44663"/>
                  <a:pt x="360322" y="45384"/>
                </a:cubicBezTo>
                <a:cubicBezTo>
                  <a:pt x="357442" y="45744"/>
                  <a:pt x="354922" y="45384"/>
                  <a:pt x="352763" y="43583"/>
                </a:cubicBezTo>
                <a:cubicBezTo>
                  <a:pt x="350603" y="42142"/>
                  <a:pt x="349523" y="39621"/>
                  <a:pt x="349163" y="37099"/>
                </a:cubicBezTo>
                <a:cubicBezTo>
                  <a:pt x="348443" y="26654"/>
                  <a:pt x="339444" y="18009"/>
                  <a:pt x="329005" y="18009"/>
                </a:cubicBezTo>
                <a:close/>
                <a:moveTo>
                  <a:pt x="329005" y="0"/>
                </a:moveTo>
                <a:cubicBezTo>
                  <a:pt x="345923" y="0"/>
                  <a:pt x="360322" y="11166"/>
                  <a:pt x="365361" y="26654"/>
                </a:cubicBezTo>
                <a:cubicBezTo>
                  <a:pt x="390918" y="25573"/>
                  <a:pt x="412156" y="46824"/>
                  <a:pt x="412156" y="72758"/>
                </a:cubicBezTo>
                <a:lnTo>
                  <a:pt x="412156" y="73118"/>
                </a:lnTo>
                <a:cubicBezTo>
                  <a:pt x="443833" y="76000"/>
                  <a:pt x="468670" y="102654"/>
                  <a:pt x="468670" y="135071"/>
                </a:cubicBezTo>
                <a:cubicBezTo>
                  <a:pt x="468670" y="135791"/>
                  <a:pt x="468670" y="136151"/>
                  <a:pt x="468670" y="136511"/>
                </a:cubicBezTo>
                <a:lnTo>
                  <a:pt x="506466" y="136511"/>
                </a:lnTo>
                <a:cubicBezTo>
                  <a:pt x="509706" y="136511"/>
                  <a:pt x="512226" y="137952"/>
                  <a:pt x="514025" y="140473"/>
                </a:cubicBezTo>
                <a:cubicBezTo>
                  <a:pt x="515825" y="142995"/>
                  <a:pt x="516185" y="145876"/>
                  <a:pt x="514745" y="148758"/>
                </a:cubicBezTo>
                <a:cubicBezTo>
                  <a:pt x="514385" y="150559"/>
                  <a:pt x="444193" y="334615"/>
                  <a:pt x="590697" y="586028"/>
                </a:cubicBezTo>
                <a:cubicBezTo>
                  <a:pt x="590697" y="586388"/>
                  <a:pt x="590697" y="586388"/>
                  <a:pt x="590697" y="586748"/>
                </a:cubicBezTo>
                <a:cubicBezTo>
                  <a:pt x="590697" y="586748"/>
                  <a:pt x="591057" y="587108"/>
                  <a:pt x="591057" y="587469"/>
                </a:cubicBezTo>
                <a:cubicBezTo>
                  <a:pt x="591417" y="588189"/>
                  <a:pt x="591777" y="589630"/>
                  <a:pt x="591777" y="590350"/>
                </a:cubicBezTo>
                <a:cubicBezTo>
                  <a:pt x="591777" y="591431"/>
                  <a:pt x="591417" y="592511"/>
                  <a:pt x="591057" y="593592"/>
                </a:cubicBezTo>
                <a:cubicBezTo>
                  <a:pt x="591057" y="593952"/>
                  <a:pt x="590697" y="593952"/>
                  <a:pt x="590697" y="594312"/>
                </a:cubicBezTo>
                <a:cubicBezTo>
                  <a:pt x="590697" y="594312"/>
                  <a:pt x="590697" y="594672"/>
                  <a:pt x="590697" y="595033"/>
                </a:cubicBezTo>
                <a:cubicBezTo>
                  <a:pt x="589977" y="595393"/>
                  <a:pt x="589617" y="596113"/>
                  <a:pt x="589257" y="596834"/>
                </a:cubicBezTo>
                <a:cubicBezTo>
                  <a:pt x="588178" y="597554"/>
                  <a:pt x="587458" y="597914"/>
                  <a:pt x="586378" y="598634"/>
                </a:cubicBezTo>
                <a:cubicBezTo>
                  <a:pt x="586378" y="598634"/>
                  <a:pt x="586018" y="598634"/>
                  <a:pt x="586018" y="598995"/>
                </a:cubicBezTo>
                <a:cubicBezTo>
                  <a:pt x="584938" y="598995"/>
                  <a:pt x="583858" y="599715"/>
                  <a:pt x="582778" y="599715"/>
                </a:cubicBezTo>
                <a:lnTo>
                  <a:pt x="202659" y="599715"/>
                </a:lnTo>
                <a:lnTo>
                  <a:pt x="194379" y="599715"/>
                </a:lnTo>
                <a:lnTo>
                  <a:pt x="26997" y="599715"/>
                </a:lnTo>
                <a:lnTo>
                  <a:pt x="8999" y="599715"/>
                </a:lnTo>
                <a:cubicBezTo>
                  <a:pt x="3960" y="599715"/>
                  <a:pt x="0" y="595393"/>
                  <a:pt x="0" y="590350"/>
                </a:cubicBezTo>
                <a:cubicBezTo>
                  <a:pt x="0" y="585668"/>
                  <a:pt x="3960" y="581706"/>
                  <a:pt x="8999" y="581706"/>
                </a:cubicBezTo>
                <a:lnTo>
                  <a:pt x="17998" y="581706"/>
                </a:lnTo>
                <a:lnTo>
                  <a:pt x="17998" y="402331"/>
                </a:lnTo>
                <a:cubicBezTo>
                  <a:pt x="17998" y="397289"/>
                  <a:pt x="21958" y="392967"/>
                  <a:pt x="26997" y="392967"/>
                </a:cubicBezTo>
                <a:lnTo>
                  <a:pt x="74872" y="392967"/>
                </a:lnTo>
                <a:lnTo>
                  <a:pt x="74872" y="258616"/>
                </a:lnTo>
                <a:lnTo>
                  <a:pt x="67313" y="258616"/>
                </a:lnTo>
                <a:cubicBezTo>
                  <a:pt x="62273" y="258616"/>
                  <a:pt x="58314" y="254653"/>
                  <a:pt x="58314" y="249971"/>
                </a:cubicBezTo>
                <a:cubicBezTo>
                  <a:pt x="58314" y="244928"/>
                  <a:pt x="62273" y="240606"/>
                  <a:pt x="67313" y="240606"/>
                </a:cubicBezTo>
                <a:lnTo>
                  <a:pt x="83511" y="240606"/>
                </a:lnTo>
                <a:lnTo>
                  <a:pt x="194379" y="240606"/>
                </a:lnTo>
                <a:lnTo>
                  <a:pt x="210578" y="240606"/>
                </a:lnTo>
                <a:cubicBezTo>
                  <a:pt x="215617" y="240606"/>
                  <a:pt x="219577" y="244928"/>
                  <a:pt x="219577" y="249971"/>
                </a:cubicBezTo>
                <a:cubicBezTo>
                  <a:pt x="219577" y="254653"/>
                  <a:pt x="215617" y="258616"/>
                  <a:pt x="210578" y="258616"/>
                </a:cubicBezTo>
                <a:lnTo>
                  <a:pt x="203378" y="258616"/>
                </a:lnTo>
                <a:lnTo>
                  <a:pt x="203378" y="316966"/>
                </a:lnTo>
                <a:lnTo>
                  <a:pt x="277171" y="316966"/>
                </a:lnTo>
                <a:cubicBezTo>
                  <a:pt x="286890" y="213592"/>
                  <a:pt x="262412" y="149838"/>
                  <a:pt x="262052" y="148758"/>
                </a:cubicBezTo>
                <a:cubicBezTo>
                  <a:pt x="260972" y="145876"/>
                  <a:pt x="261332" y="142995"/>
                  <a:pt x="263132" y="140473"/>
                </a:cubicBezTo>
                <a:cubicBezTo>
                  <a:pt x="264932" y="137952"/>
                  <a:pt x="267452" y="136511"/>
                  <a:pt x="270331" y="136511"/>
                </a:cubicBezTo>
                <a:lnTo>
                  <a:pt x="344483" y="136511"/>
                </a:lnTo>
                <a:cubicBezTo>
                  <a:pt x="344483" y="136151"/>
                  <a:pt x="344123" y="135791"/>
                  <a:pt x="344123" y="135071"/>
                </a:cubicBezTo>
                <a:cubicBezTo>
                  <a:pt x="344123" y="128227"/>
                  <a:pt x="345203" y="121383"/>
                  <a:pt x="347723" y="114900"/>
                </a:cubicBezTo>
                <a:cubicBezTo>
                  <a:pt x="331885" y="108056"/>
                  <a:pt x="321086" y="92929"/>
                  <a:pt x="320006" y="75639"/>
                </a:cubicBezTo>
                <a:cubicBezTo>
                  <a:pt x="303448" y="71677"/>
                  <a:pt x="290849" y="56189"/>
                  <a:pt x="290849" y="38540"/>
                </a:cubicBezTo>
                <a:cubicBezTo>
                  <a:pt x="290849" y="17289"/>
                  <a:pt x="308127" y="0"/>
                  <a:pt x="32900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1A73D00A-3846-2449-8C6A-14F91F7F482C}"/>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8" name="TextBox 37">
            <a:extLst>
              <a:ext uri="{FF2B5EF4-FFF2-40B4-BE49-F238E27FC236}">
                <a16:creationId xmlns:a16="http://schemas.microsoft.com/office/drawing/2014/main" id="{218299B7-D0ED-3541-81BC-00446EF306F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TextBox 38">
            <a:extLst>
              <a:ext uri="{FF2B5EF4-FFF2-40B4-BE49-F238E27FC236}">
                <a16:creationId xmlns:a16="http://schemas.microsoft.com/office/drawing/2014/main" id="{CB682CF6-8E1E-004A-8C39-B94BE92040A7}"/>
              </a:ext>
            </a:extLst>
          </p:cNvPr>
          <p:cNvSpPr txBox="1"/>
          <p:nvPr/>
        </p:nvSpPr>
        <p:spPr>
          <a:xfrm>
            <a:off x="18231643" y="675313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2935F909-F1DB-0840-BC5D-410AADCA057B}"/>
              </a:ext>
            </a:extLst>
          </p:cNvPr>
          <p:cNvSpPr txBox="1">
            <a:spLocks/>
          </p:cNvSpPr>
          <p:nvPr/>
        </p:nvSpPr>
        <p:spPr>
          <a:xfrm>
            <a:off x="18231643" y="7419852"/>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2" name="TextBox 41">
            <a:extLst>
              <a:ext uri="{FF2B5EF4-FFF2-40B4-BE49-F238E27FC236}">
                <a16:creationId xmlns:a16="http://schemas.microsoft.com/office/drawing/2014/main" id="{F74A94BC-B292-A644-9CE9-FA30FCAC812E}"/>
              </a:ext>
            </a:extLst>
          </p:cNvPr>
          <p:cNvSpPr txBox="1"/>
          <p:nvPr/>
        </p:nvSpPr>
        <p:spPr>
          <a:xfrm>
            <a:off x="3836446" y="7971170"/>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156C0E17-4784-C947-8C7B-26C9C29BD849}"/>
              </a:ext>
            </a:extLst>
          </p:cNvPr>
          <p:cNvSpPr txBox="1">
            <a:spLocks/>
          </p:cNvSpPr>
          <p:nvPr/>
        </p:nvSpPr>
        <p:spPr>
          <a:xfrm>
            <a:off x="1843626" y="8637888"/>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6" name="TextBox 45">
            <a:extLst>
              <a:ext uri="{FF2B5EF4-FFF2-40B4-BE49-F238E27FC236}">
                <a16:creationId xmlns:a16="http://schemas.microsoft.com/office/drawing/2014/main" id="{A51AC3F7-CC18-524C-851B-5CF6A32DDDE1}"/>
              </a:ext>
            </a:extLst>
          </p:cNvPr>
          <p:cNvSpPr txBox="1"/>
          <p:nvPr/>
        </p:nvSpPr>
        <p:spPr>
          <a:xfrm>
            <a:off x="5140025" y="3183318"/>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79788029-D63F-114C-97DF-2C9E5E8267C4}"/>
              </a:ext>
            </a:extLst>
          </p:cNvPr>
          <p:cNvSpPr txBox="1">
            <a:spLocks/>
          </p:cNvSpPr>
          <p:nvPr/>
        </p:nvSpPr>
        <p:spPr>
          <a:xfrm>
            <a:off x="3147205" y="3850036"/>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6188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3768">
            <a:extLst>
              <a:ext uri="{FF2B5EF4-FFF2-40B4-BE49-F238E27FC236}">
                <a16:creationId xmlns:a16="http://schemas.microsoft.com/office/drawing/2014/main" id="{39B8455D-F1B0-D747-9528-699F864026B2}"/>
              </a:ext>
            </a:extLst>
          </p:cNvPr>
          <p:cNvSpPr/>
          <p:nvPr/>
        </p:nvSpPr>
        <p:spPr>
          <a:xfrm>
            <a:off x="10431694" y="4231946"/>
            <a:ext cx="1563521" cy="2479813"/>
          </a:xfrm>
          <a:custGeom>
            <a:avLst/>
            <a:gdLst/>
            <a:ahLst/>
            <a:cxnLst>
              <a:cxn ang="0">
                <a:pos x="wd2" y="hd2"/>
              </a:cxn>
              <a:cxn ang="5400000">
                <a:pos x="wd2" y="hd2"/>
              </a:cxn>
              <a:cxn ang="10800000">
                <a:pos x="wd2" y="hd2"/>
              </a:cxn>
              <a:cxn ang="16200000">
                <a:pos x="wd2" y="hd2"/>
              </a:cxn>
            </a:cxnLst>
            <a:rect l="0" t="0" r="r" b="b"/>
            <a:pathLst>
              <a:path w="21550" h="21600" extrusionOk="0">
                <a:moveTo>
                  <a:pt x="21400" y="12007"/>
                </a:moveTo>
                <a:cubicBezTo>
                  <a:pt x="21149" y="10501"/>
                  <a:pt x="20208" y="9042"/>
                  <a:pt x="18588" y="7919"/>
                </a:cubicBezTo>
                <a:cubicBezTo>
                  <a:pt x="18086" y="7571"/>
                  <a:pt x="17494" y="7229"/>
                  <a:pt x="16874" y="6966"/>
                </a:cubicBezTo>
                <a:cubicBezTo>
                  <a:pt x="16771" y="6922"/>
                  <a:pt x="103" y="32"/>
                  <a:pt x="6" y="0"/>
                </a:cubicBezTo>
                <a:cubicBezTo>
                  <a:pt x="5" y="315"/>
                  <a:pt x="4" y="630"/>
                  <a:pt x="5" y="945"/>
                </a:cubicBezTo>
                <a:cubicBezTo>
                  <a:pt x="8" y="2273"/>
                  <a:pt x="9" y="6657"/>
                  <a:pt x="7" y="7521"/>
                </a:cubicBezTo>
                <a:cubicBezTo>
                  <a:pt x="6" y="8326"/>
                  <a:pt x="-46" y="9136"/>
                  <a:pt x="143" y="9935"/>
                </a:cubicBezTo>
                <a:cubicBezTo>
                  <a:pt x="250" y="10387"/>
                  <a:pt x="430" y="10831"/>
                  <a:pt x="690" y="11257"/>
                </a:cubicBezTo>
                <a:cubicBezTo>
                  <a:pt x="1288" y="12236"/>
                  <a:pt x="2169" y="13244"/>
                  <a:pt x="3426" y="13948"/>
                </a:cubicBezTo>
                <a:cubicBezTo>
                  <a:pt x="4921" y="14785"/>
                  <a:pt x="6622" y="15453"/>
                  <a:pt x="8300" y="16130"/>
                </a:cubicBezTo>
                <a:cubicBezTo>
                  <a:pt x="10127" y="16868"/>
                  <a:pt x="11943" y="17615"/>
                  <a:pt x="13756" y="18366"/>
                </a:cubicBezTo>
                <a:cubicBezTo>
                  <a:pt x="14762" y="18783"/>
                  <a:pt x="15767" y="19201"/>
                  <a:pt x="16772" y="19619"/>
                </a:cubicBezTo>
                <a:cubicBezTo>
                  <a:pt x="17588" y="19959"/>
                  <a:pt x="18404" y="20299"/>
                  <a:pt x="19221" y="20638"/>
                </a:cubicBezTo>
                <a:cubicBezTo>
                  <a:pt x="19748" y="20857"/>
                  <a:pt x="20277" y="21075"/>
                  <a:pt x="20805" y="21294"/>
                </a:cubicBezTo>
                <a:cubicBezTo>
                  <a:pt x="21052" y="21396"/>
                  <a:pt x="21298" y="21498"/>
                  <a:pt x="21545" y="21600"/>
                </a:cubicBezTo>
                <a:cubicBezTo>
                  <a:pt x="21554" y="19045"/>
                  <a:pt x="21552" y="16490"/>
                  <a:pt x="21526" y="13936"/>
                </a:cubicBezTo>
                <a:cubicBezTo>
                  <a:pt x="21519" y="13239"/>
                  <a:pt x="21495" y="12581"/>
                  <a:pt x="21400" y="12007"/>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Shape 33771">
            <a:extLst>
              <a:ext uri="{FF2B5EF4-FFF2-40B4-BE49-F238E27FC236}">
                <a16:creationId xmlns:a16="http://schemas.microsoft.com/office/drawing/2014/main" id="{BD1A5E25-BAD7-B44F-9BB9-937A75119E75}"/>
              </a:ext>
            </a:extLst>
          </p:cNvPr>
          <p:cNvSpPr/>
          <p:nvPr/>
        </p:nvSpPr>
        <p:spPr>
          <a:xfrm>
            <a:off x="12125809" y="5852396"/>
            <a:ext cx="1563521" cy="2479812"/>
          </a:xfrm>
          <a:custGeom>
            <a:avLst/>
            <a:gdLst/>
            <a:ahLst/>
            <a:cxnLst>
              <a:cxn ang="0">
                <a:pos x="wd2" y="hd2"/>
              </a:cxn>
              <a:cxn ang="5400000">
                <a:pos x="wd2" y="hd2"/>
              </a:cxn>
              <a:cxn ang="10800000">
                <a:pos x="wd2" y="hd2"/>
              </a:cxn>
              <a:cxn ang="16200000">
                <a:pos x="wd2" y="hd2"/>
              </a:cxn>
            </a:cxnLst>
            <a:rect l="0" t="0" r="r" b="b"/>
            <a:pathLst>
              <a:path w="21550" h="21600" extrusionOk="0">
                <a:moveTo>
                  <a:pt x="150" y="12007"/>
                </a:moveTo>
                <a:cubicBezTo>
                  <a:pt x="401" y="10501"/>
                  <a:pt x="1342" y="9042"/>
                  <a:pt x="2962" y="7919"/>
                </a:cubicBezTo>
                <a:cubicBezTo>
                  <a:pt x="3464" y="7571"/>
                  <a:pt x="4056" y="7229"/>
                  <a:pt x="4676" y="6966"/>
                </a:cubicBezTo>
                <a:cubicBezTo>
                  <a:pt x="4779" y="6922"/>
                  <a:pt x="21447" y="32"/>
                  <a:pt x="21544" y="0"/>
                </a:cubicBezTo>
                <a:cubicBezTo>
                  <a:pt x="21545" y="315"/>
                  <a:pt x="21546" y="630"/>
                  <a:pt x="21545" y="945"/>
                </a:cubicBezTo>
                <a:cubicBezTo>
                  <a:pt x="21542" y="2273"/>
                  <a:pt x="21541" y="6657"/>
                  <a:pt x="21543" y="7521"/>
                </a:cubicBezTo>
                <a:cubicBezTo>
                  <a:pt x="21544" y="8326"/>
                  <a:pt x="21596" y="9136"/>
                  <a:pt x="21407" y="9935"/>
                </a:cubicBezTo>
                <a:cubicBezTo>
                  <a:pt x="21300" y="10387"/>
                  <a:pt x="21120" y="10831"/>
                  <a:pt x="20860" y="11257"/>
                </a:cubicBezTo>
                <a:cubicBezTo>
                  <a:pt x="20262" y="12236"/>
                  <a:pt x="19381" y="13244"/>
                  <a:pt x="18124" y="13948"/>
                </a:cubicBezTo>
                <a:cubicBezTo>
                  <a:pt x="16629" y="14785"/>
                  <a:pt x="14928" y="15453"/>
                  <a:pt x="13250" y="16130"/>
                </a:cubicBezTo>
                <a:cubicBezTo>
                  <a:pt x="11423" y="16868"/>
                  <a:pt x="9607" y="17615"/>
                  <a:pt x="7794" y="18366"/>
                </a:cubicBezTo>
                <a:cubicBezTo>
                  <a:pt x="6788" y="18783"/>
                  <a:pt x="5783" y="19201"/>
                  <a:pt x="4778" y="19619"/>
                </a:cubicBezTo>
                <a:cubicBezTo>
                  <a:pt x="3962" y="19959"/>
                  <a:pt x="3146" y="20299"/>
                  <a:pt x="2329" y="20638"/>
                </a:cubicBezTo>
                <a:cubicBezTo>
                  <a:pt x="1802" y="20857"/>
                  <a:pt x="1273" y="21075"/>
                  <a:pt x="745" y="21294"/>
                </a:cubicBezTo>
                <a:cubicBezTo>
                  <a:pt x="498" y="21396"/>
                  <a:pt x="252" y="21498"/>
                  <a:pt x="5" y="21600"/>
                </a:cubicBezTo>
                <a:cubicBezTo>
                  <a:pt x="-4" y="19045"/>
                  <a:pt x="-2" y="16490"/>
                  <a:pt x="24" y="13936"/>
                </a:cubicBezTo>
                <a:cubicBezTo>
                  <a:pt x="31" y="13239"/>
                  <a:pt x="55" y="12581"/>
                  <a:pt x="150" y="1200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Shape 33774">
            <a:extLst>
              <a:ext uri="{FF2B5EF4-FFF2-40B4-BE49-F238E27FC236}">
                <a16:creationId xmlns:a16="http://schemas.microsoft.com/office/drawing/2014/main" id="{799283AB-AB00-2C46-870A-92ABAF7A4578}"/>
              </a:ext>
            </a:extLst>
          </p:cNvPr>
          <p:cNvSpPr/>
          <p:nvPr/>
        </p:nvSpPr>
        <p:spPr>
          <a:xfrm>
            <a:off x="12125809" y="4231946"/>
            <a:ext cx="1563521" cy="2479813"/>
          </a:xfrm>
          <a:custGeom>
            <a:avLst/>
            <a:gdLst/>
            <a:ahLst/>
            <a:cxnLst>
              <a:cxn ang="0">
                <a:pos x="wd2" y="hd2"/>
              </a:cxn>
              <a:cxn ang="5400000">
                <a:pos x="wd2" y="hd2"/>
              </a:cxn>
              <a:cxn ang="10800000">
                <a:pos x="wd2" y="hd2"/>
              </a:cxn>
              <a:cxn ang="16200000">
                <a:pos x="wd2" y="hd2"/>
              </a:cxn>
            </a:cxnLst>
            <a:rect l="0" t="0" r="r" b="b"/>
            <a:pathLst>
              <a:path w="21550" h="21600" extrusionOk="0">
                <a:moveTo>
                  <a:pt x="150" y="12007"/>
                </a:moveTo>
                <a:cubicBezTo>
                  <a:pt x="401" y="10501"/>
                  <a:pt x="1342" y="9042"/>
                  <a:pt x="2962" y="7919"/>
                </a:cubicBezTo>
                <a:cubicBezTo>
                  <a:pt x="3464" y="7571"/>
                  <a:pt x="4056" y="7229"/>
                  <a:pt x="4676" y="6966"/>
                </a:cubicBezTo>
                <a:cubicBezTo>
                  <a:pt x="4779" y="6922"/>
                  <a:pt x="21447" y="32"/>
                  <a:pt x="21544" y="0"/>
                </a:cubicBezTo>
                <a:cubicBezTo>
                  <a:pt x="21545" y="315"/>
                  <a:pt x="21546" y="630"/>
                  <a:pt x="21545" y="945"/>
                </a:cubicBezTo>
                <a:cubicBezTo>
                  <a:pt x="21542" y="2273"/>
                  <a:pt x="21541" y="6657"/>
                  <a:pt x="21543" y="7521"/>
                </a:cubicBezTo>
                <a:cubicBezTo>
                  <a:pt x="21544" y="8326"/>
                  <a:pt x="21596" y="9136"/>
                  <a:pt x="21407" y="9935"/>
                </a:cubicBezTo>
                <a:cubicBezTo>
                  <a:pt x="21300" y="10387"/>
                  <a:pt x="21120" y="10831"/>
                  <a:pt x="20860" y="11257"/>
                </a:cubicBezTo>
                <a:cubicBezTo>
                  <a:pt x="20262" y="12236"/>
                  <a:pt x="19381" y="13244"/>
                  <a:pt x="18124" y="13948"/>
                </a:cubicBezTo>
                <a:cubicBezTo>
                  <a:pt x="16629" y="14785"/>
                  <a:pt x="14928" y="15453"/>
                  <a:pt x="13250" y="16130"/>
                </a:cubicBezTo>
                <a:cubicBezTo>
                  <a:pt x="11423" y="16868"/>
                  <a:pt x="9607" y="17615"/>
                  <a:pt x="7794" y="18366"/>
                </a:cubicBezTo>
                <a:cubicBezTo>
                  <a:pt x="6788" y="18783"/>
                  <a:pt x="5783" y="19201"/>
                  <a:pt x="4778" y="19619"/>
                </a:cubicBezTo>
                <a:cubicBezTo>
                  <a:pt x="3962" y="19959"/>
                  <a:pt x="3146" y="20299"/>
                  <a:pt x="2329" y="20638"/>
                </a:cubicBezTo>
                <a:cubicBezTo>
                  <a:pt x="1802" y="20857"/>
                  <a:pt x="1273" y="21075"/>
                  <a:pt x="745" y="21294"/>
                </a:cubicBezTo>
                <a:cubicBezTo>
                  <a:pt x="498" y="21396"/>
                  <a:pt x="252" y="21498"/>
                  <a:pt x="5" y="21600"/>
                </a:cubicBezTo>
                <a:cubicBezTo>
                  <a:pt x="-4" y="19045"/>
                  <a:pt x="-2" y="16490"/>
                  <a:pt x="24" y="13936"/>
                </a:cubicBezTo>
                <a:cubicBezTo>
                  <a:pt x="31" y="13239"/>
                  <a:pt x="55" y="12581"/>
                  <a:pt x="150" y="12007"/>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Shape 33777">
            <a:extLst>
              <a:ext uri="{FF2B5EF4-FFF2-40B4-BE49-F238E27FC236}">
                <a16:creationId xmlns:a16="http://schemas.microsoft.com/office/drawing/2014/main" id="{508DCA81-E290-3448-B7DB-D41C78401259}"/>
              </a:ext>
            </a:extLst>
          </p:cNvPr>
          <p:cNvSpPr/>
          <p:nvPr/>
        </p:nvSpPr>
        <p:spPr>
          <a:xfrm>
            <a:off x="11400290" y="2672413"/>
            <a:ext cx="1320446" cy="2630153"/>
          </a:xfrm>
          <a:custGeom>
            <a:avLst/>
            <a:gdLst/>
            <a:ahLst/>
            <a:cxnLst>
              <a:cxn ang="0">
                <a:pos x="wd2" y="hd2"/>
              </a:cxn>
              <a:cxn ang="5400000">
                <a:pos x="wd2" y="hd2"/>
              </a:cxn>
              <a:cxn ang="10800000">
                <a:pos x="wd2" y="hd2"/>
              </a:cxn>
              <a:cxn ang="16200000">
                <a:pos x="wd2" y="hd2"/>
              </a:cxn>
            </a:cxnLst>
            <a:rect l="0" t="0" r="r" b="b"/>
            <a:pathLst>
              <a:path w="10431" h="21600" extrusionOk="0">
                <a:moveTo>
                  <a:pt x="5216" y="0"/>
                </a:moveTo>
                <a:cubicBezTo>
                  <a:pt x="-5584" y="11692"/>
                  <a:pt x="3456" y="17640"/>
                  <a:pt x="5216" y="21600"/>
                </a:cubicBezTo>
                <a:cubicBezTo>
                  <a:pt x="6976" y="17640"/>
                  <a:pt x="16016" y="11692"/>
                  <a:pt x="5216" y="0"/>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3780">
            <a:extLst>
              <a:ext uri="{FF2B5EF4-FFF2-40B4-BE49-F238E27FC236}">
                <a16:creationId xmlns:a16="http://schemas.microsoft.com/office/drawing/2014/main" id="{AC631ABB-6BBF-3840-8FFF-FDD731FB3EEA}"/>
              </a:ext>
            </a:extLst>
          </p:cNvPr>
          <p:cNvSpPr/>
          <p:nvPr/>
        </p:nvSpPr>
        <p:spPr>
          <a:xfrm>
            <a:off x="12125809" y="7472844"/>
            <a:ext cx="1563521" cy="2479812"/>
          </a:xfrm>
          <a:custGeom>
            <a:avLst/>
            <a:gdLst/>
            <a:ahLst/>
            <a:cxnLst>
              <a:cxn ang="0">
                <a:pos x="wd2" y="hd2"/>
              </a:cxn>
              <a:cxn ang="5400000">
                <a:pos x="wd2" y="hd2"/>
              </a:cxn>
              <a:cxn ang="10800000">
                <a:pos x="wd2" y="hd2"/>
              </a:cxn>
              <a:cxn ang="16200000">
                <a:pos x="wd2" y="hd2"/>
              </a:cxn>
            </a:cxnLst>
            <a:rect l="0" t="0" r="r" b="b"/>
            <a:pathLst>
              <a:path w="21550" h="21600" extrusionOk="0">
                <a:moveTo>
                  <a:pt x="150" y="12007"/>
                </a:moveTo>
                <a:cubicBezTo>
                  <a:pt x="401" y="10501"/>
                  <a:pt x="1342" y="9042"/>
                  <a:pt x="2962" y="7919"/>
                </a:cubicBezTo>
                <a:cubicBezTo>
                  <a:pt x="3464" y="7571"/>
                  <a:pt x="4056" y="7229"/>
                  <a:pt x="4676" y="6966"/>
                </a:cubicBezTo>
                <a:cubicBezTo>
                  <a:pt x="4779" y="6922"/>
                  <a:pt x="21447" y="32"/>
                  <a:pt x="21544" y="0"/>
                </a:cubicBezTo>
                <a:cubicBezTo>
                  <a:pt x="21545" y="315"/>
                  <a:pt x="21546" y="630"/>
                  <a:pt x="21545" y="945"/>
                </a:cubicBezTo>
                <a:cubicBezTo>
                  <a:pt x="21542" y="2273"/>
                  <a:pt x="21541" y="6657"/>
                  <a:pt x="21543" y="7521"/>
                </a:cubicBezTo>
                <a:cubicBezTo>
                  <a:pt x="21544" y="8326"/>
                  <a:pt x="21596" y="9136"/>
                  <a:pt x="21407" y="9935"/>
                </a:cubicBezTo>
                <a:cubicBezTo>
                  <a:pt x="21300" y="10387"/>
                  <a:pt x="21120" y="10831"/>
                  <a:pt x="20860" y="11257"/>
                </a:cubicBezTo>
                <a:cubicBezTo>
                  <a:pt x="20262" y="12236"/>
                  <a:pt x="19381" y="13244"/>
                  <a:pt x="18124" y="13948"/>
                </a:cubicBezTo>
                <a:cubicBezTo>
                  <a:pt x="16629" y="14785"/>
                  <a:pt x="14928" y="15453"/>
                  <a:pt x="13250" y="16130"/>
                </a:cubicBezTo>
                <a:cubicBezTo>
                  <a:pt x="11423" y="16868"/>
                  <a:pt x="9607" y="17615"/>
                  <a:pt x="7794" y="18366"/>
                </a:cubicBezTo>
                <a:cubicBezTo>
                  <a:pt x="6788" y="18783"/>
                  <a:pt x="5783" y="19201"/>
                  <a:pt x="4778" y="19619"/>
                </a:cubicBezTo>
                <a:cubicBezTo>
                  <a:pt x="3962" y="19959"/>
                  <a:pt x="3146" y="20299"/>
                  <a:pt x="2329" y="20638"/>
                </a:cubicBezTo>
                <a:cubicBezTo>
                  <a:pt x="1802" y="20857"/>
                  <a:pt x="1273" y="21075"/>
                  <a:pt x="745" y="21294"/>
                </a:cubicBezTo>
                <a:cubicBezTo>
                  <a:pt x="498" y="21396"/>
                  <a:pt x="252" y="21498"/>
                  <a:pt x="5" y="21600"/>
                </a:cubicBezTo>
                <a:cubicBezTo>
                  <a:pt x="-4" y="19045"/>
                  <a:pt x="-2" y="16490"/>
                  <a:pt x="24" y="13936"/>
                </a:cubicBezTo>
                <a:cubicBezTo>
                  <a:pt x="31" y="13239"/>
                  <a:pt x="55" y="12581"/>
                  <a:pt x="150" y="12007"/>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 name="Shape 33783">
            <a:extLst>
              <a:ext uri="{FF2B5EF4-FFF2-40B4-BE49-F238E27FC236}">
                <a16:creationId xmlns:a16="http://schemas.microsoft.com/office/drawing/2014/main" id="{4FDD1479-DA2E-D34B-B879-85A64F542754}"/>
              </a:ext>
            </a:extLst>
          </p:cNvPr>
          <p:cNvSpPr/>
          <p:nvPr/>
        </p:nvSpPr>
        <p:spPr>
          <a:xfrm>
            <a:off x="10431696" y="5852396"/>
            <a:ext cx="1563517" cy="2479812"/>
          </a:xfrm>
          <a:custGeom>
            <a:avLst/>
            <a:gdLst/>
            <a:ahLst/>
            <a:cxnLst>
              <a:cxn ang="0">
                <a:pos x="wd2" y="hd2"/>
              </a:cxn>
              <a:cxn ang="5400000">
                <a:pos x="wd2" y="hd2"/>
              </a:cxn>
              <a:cxn ang="10800000">
                <a:pos x="wd2" y="hd2"/>
              </a:cxn>
              <a:cxn ang="16200000">
                <a:pos x="wd2" y="hd2"/>
              </a:cxn>
            </a:cxnLst>
            <a:rect l="0" t="0" r="r" b="b"/>
            <a:pathLst>
              <a:path w="21550" h="21600" extrusionOk="0">
                <a:moveTo>
                  <a:pt x="21400" y="12007"/>
                </a:moveTo>
                <a:cubicBezTo>
                  <a:pt x="21149" y="10501"/>
                  <a:pt x="20208" y="9042"/>
                  <a:pt x="18588" y="7919"/>
                </a:cubicBezTo>
                <a:cubicBezTo>
                  <a:pt x="18086" y="7571"/>
                  <a:pt x="17494" y="7229"/>
                  <a:pt x="16874" y="6966"/>
                </a:cubicBezTo>
                <a:cubicBezTo>
                  <a:pt x="16771" y="6922"/>
                  <a:pt x="103" y="32"/>
                  <a:pt x="6" y="0"/>
                </a:cubicBezTo>
                <a:cubicBezTo>
                  <a:pt x="5" y="315"/>
                  <a:pt x="4" y="630"/>
                  <a:pt x="5" y="945"/>
                </a:cubicBezTo>
                <a:cubicBezTo>
                  <a:pt x="8" y="2273"/>
                  <a:pt x="9" y="6657"/>
                  <a:pt x="7" y="7521"/>
                </a:cubicBezTo>
                <a:cubicBezTo>
                  <a:pt x="6" y="8326"/>
                  <a:pt x="-46" y="9136"/>
                  <a:pt x="143" y="9935"/>
                </a:cubicBezTo>
                <a:cubicBezTo>
                  <a:pt x="250" y="10387"/>
                  <a:pt x="430" y="10831"/>
                  <a:pt x="690" y="11257"/>
                </a:cubicBezTo>
                <a:cubicBezTo>
                  <a:pt x="1288" y="12236"/>
                  <a:pt x="2169" y="13244"/>
                  <a:pt x="3426" y="13948"/>
                </a:cubicBezTo>
                <a:cubicBezTo>
                  <a:pt x="4921" y="14785"/>
                  <a:pt x="6622" y="15453"/>
                  <a:pt x="8300" y="16130"/>
                </a:cubicBezTo>
                <a:cubicBezTo>
                  <a:pt x="10127" y="16868"/>
                  <a:pt x="11943" y="17615"/>
                  <a:pt x="13756" y="18366"/>
                </a:cubicBezTo>
                <a:cubicBezTo>
                  <a:pt x="14762" y="18783"/>
                  <a:pt x="15767" y="19201"/>
                  <a:pt x="16772" y="19619"/>
                </a:cubicBezTo>
                <a:cubicBezTo>
                  <a:pt x="17588" y="19959"/>
                  <a:pt x="18404" y="20299"/>
                  <a:pt x="19221" y="20638"/>
                </a:cubicBezTo>
                <a:cubicBezTo>
                  <a:pt x="19748" y="20857"/>
                  <a:pt x="20277" y="21075"/>
                  <a:pt x="20805" y="21294"/>
                </a:cubicBezTo>
                <a:cubicBezTo>
                  <a:pt x="21052" y="21396"/>
                  <a:pt x="21298" y="21498"/>
                  <a:pt x="21545" y="21600"/>
                </a:cubicBezTo>
                <a:cubicBezTo>
                  <a:pt x="21554" y="19045"/>
                  <a:pt x="21552" y="16490"/>
                  <a:pt x="21526" y="13936"/>
                </a:cubicBezTo>
                <a:cubicBezTo>
                  <a:pt x="21519" y="13239"/>
                  <a:pt x="21495" y="12581"/>
                  <a:pt x="21400" y="12007"/>
                </a:cubicBezTo>
                <a:close/>
              </a:path>
            </a:pathLst>
          </a:custGeom>
          <a:solidFill>
            <a:schemeClr val="accent2">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33786">
            <a:extLst>
              <a:ext uri="{FF2B5EF4-FFF2-40B4-BE49-F238E27FC236}">
                <a16:creationId xmlns:a16="http://schemas.microsoft.com/office/drawing/2014/main" id="{E0161506-6F14-C345-A770-DD342753CEAC}"/>
              </a:ext>
            </a:extLst>
          </p:cNvPr>
          <p:cNvSpPr/>
          <p:nvPr/>
        </p:nvSpPr>
        <p:spPr>
          <a:xfrm>
            <a:off x="10431696" y="7472844"/>
            <a:ext cx="1563517" cy="2479812"/>
          </a:xfrm>
          <a:custGeom>
            <a:avLst/>
            <a:gdLst/>
            <a:ahLst/>
            <a:cxnLst>
              <a:cxn ang="0">
                <a:pos x="wd2" y="hd2"/>
              </a:cxn>
              <a:cxn ang="5400000">
                <a:pos x="wd2" y="hd2"/>
              </a:cxn>
              <a:cxn ang="10800000">
                <a:pos x="wd2" y="hd2"/>
              </a:cxn>
              <a:cxn ang="16200000">
                <a:pos x="wd2" y="hd2"/>
              </a:cxn>
            </a:cxnLst>
            <a:rect l="0" t="0" r="r" b="b"/>
            <a:pathLst>
              <a:path w="21550" h="21600" extrusionOk="0">
                <a:moveTo>
                  <a:pt x="21400" y="12007"/>
                </a:moveTo>
                <a:cubicBezTo>
                  <a:pt x="21149" y="10501"/>
                  <a:pt x="20208" y="9042"/>
                  <a:pt x="18588" y="7919"/>
                </a:cubicBezTo>
                <a:cubicBezTo>
                  <a:pt x="18086" y="7571"/>
                  <a:pt x="17494" y="7229"/>
                  <a:pt x="16874" y="6966"/>
                </a:cubicBezTo>
                <a:cubicBezTo>
                  <a:pt x="16771" y="6922"/>
                  <a:pt x="103" y="32"/>
                  <a:pt x="6" y="0"/>
                </a:cubicBezTo>
                <a:cubicBezTo>
                  <a:pt x="5" y="315"/>
                  <a:pt x="4" y="630"/>
                  <a:pt x="5" y="945"/>
                </a:cubicBezTo>
                <a:cubicBezTo>
                  <a:pt x="8" y="2273"/>
                  <a:pt x="9" y="6657"/>
                  <a:pt x="7" y="7521"/>
                </a:cubicBezTo>
                <a:cubicBezTo>
                  <a:pt x="6" y="8326"/>
                  <a:pt x="-46" y="9136"/>
                  <a:pt x="143" y="9935"/>
                </a:cubicBezTo>
                <a:cubicBezTo>
                  <a:pt x="250" y="10387"/>
                  <a:pt x="430" y="10831"/>
                  <a:pt x="690" y="11257"/>
                </a:cubicBezTo>
                <a:cubicBezTo>
                  <a:pt x="1288" y="12236"/>
                  <a:pt x="2169" y="13244"/>
                  <a:pt x="3426" y="13948"/>
                </a:cubicBezTo>
                <a:cubicBezTo>
                  <a:pt x="4921" y="14785"/>
                  <a:pt x="6622" y="15453"/>
                  <a:pt x="8300" y="16130"/>
                </a:cubicBezTo>
                <a:cubicBezTo>
                  <a:pt x="10127" y="16868"/>
                  <a:pt x="11943" y="17615"/>
                  <a:pt x="13756" y="18366"/>
                </a:cubicBezTo>
                <a:cubicBezTo>
                  <a:pt x="14762" y="18783"/>
                  <a:pt x="15767" y="19201"/>
                  <a:pt x="16772" y="19619"/>
                </a:cubicBezTo>
                <a:cubicBezTo>
                  <a:pt x="17588" y="19959"/>
                  <a:pt x="18404" y="20299"/>
                  <a:pt x="19221" y="20638"/>
                </a:cubicBezTo>
                <a:cubicBezTo>
                  <a:pt x="19748" y="20857"/>
                  <a:pt x="20277" y="21075"/>
                  <a:pt x="20805" y="21294"/>
                </a:cubicBezTo>
                <a:cubicBezTo>
                  <a:pt x="21052" y="21396"/>
                  <a:pt x="21298" y="21498"/>
                  <a:pt x="21545" y="21600"/>
                </a:cubicBezTo>
                <a:cubicBezTo>
                  <a:pt x="21554" y="19045"/>
                  <a:pt x="21552" y="16490"/>
                  <a:pt x="21526" y="13936"/>
                </a:cubicBezTo>
                <a:cubicBezTo>
                  <a:pt x="21519" y="13239"/>
                  <a:pt x="21495" y="12581"/>
                  <a:pt x="21400" y="12007"/>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 name="Shape 33790">
            <a:extLst>
              <a:ext uri="{FF2B5EF4-FFF2-40B4-BE49-F238E27FC236}">
                <a16:creationId xmlns:a16="http://schemas.microsoft.com/office/drawing/2014/main" id="{95D382A9-BF94-6A43-89EF-7BA684F5C2BB}"/>
              </a:ext>
            </a:extLst>
          </p:cNvPr>
          <p:cNvSpPr/>
          <p:nvPr/>
        </p:nvSpPr>
        <p:spPr>
          <a:xfrm>
            <a:off x="7031313" y="10226925"/>
            <a:ext cx="8885627" cy="3758895"/>
          </a:xfrm>
          <a:custGeom>
            <a:avLst/>
            <a:gdLst/>
            <a:ahLst/>
            <a:cxnLst>
              <a:cxn ang="0">
                <a:pos x="wd2" y="hd2"/>
              </a:cxn>
              <a:cxn ang="5400000">
                <a:pos x="wd2" y="hd2"/>
              </a:cxn>
              <a:cxn ang="10800000">
                <a:pos x="wd2" y="hd2"/>
              </a:cxn>
              <a:cxn ang="16200000">
                <a:pos x="wd2" y="hd2"/>
              </a:cxn>
            </a:cxnLst>
            <a:rect l="0" t="0" r="r" b="b"/>
            <a:pathLst>
              <a:path w="21433" h="21445" extrusionOk="0">
                <a:moveTo>
                  <a:pt x="21065" y="865"/>
                </a:moveTo>
                <a:cubicBezTo>
                  <a:pt x="21115" y="963"/>
                  <a:pt x="21162" y="1072"/>
                  <a:pt x="21205" y="1193"/>
                </a:cubicBezTo>
                <a:cubicBezTo>
                  <a:pt x="21600" y="2305"/>
                  <a:pt x="21463" y="3974"/>
                  <a:pt x="20940" y="4708"/>
                </a:cubicBezTo>
                <a:cubicBezTo>
                  <a:pt x="20696" y="4400"/>
                  <a:pt x="20419" y="4271"/>
                  <a:pt x="20147" y="4329"/>
                </a:cubicBezTo>
                <a:cubicBezTo>
                  <a:pt x="19875" y="4387"/>
                  <a:pt x="19608" y="4633"/>
                  <a:pt x="19383" y="5075"/>
                </a:cubicBezTo>
                <a:lnTo>
                  <a:pt x="17434" y="8893"/>
                </a:lnTo>
                <a:cubicBezTo>
                  <a:pt x="17434" y="8892"/>
                  <a:pt x="17434" y="8891"/>
                  <a:pt x="17434" y="8890"/>
                </a:cubicBezTo>
                <a:cubicBezTo>
                  <a:pt x="17434" y="8889"/>
                  <a:pt x="17435" y="8887"/>
                  <a:pt x="17435" y="8886"/>
                </a:cubicBezTo>
                <a:lnTo>
                  <a:pt x="17328" y="9093"/>
                </a:lnTo>
                <a:cubicBezTo>
                  <a:pt x="17321" y="8392"/>
                  <a:pt x="17216" y="7715"/>
                  <a:pt x="17026" y="7177"/>
                </a:cubicBezTo>
                <a:cubicBezTo>
                  <a:pt x="16971" y="7020"/>
                  <a:pt x="16908" y="6877"/>
                  <a:pt x="16841" y="6749"/>
                </a:cubicBezTo>
                <a:lnTo>
                  <a:pt x="19835" y="893"/>
                </a:lnTo>
                <a:cubicBezTo>
                  <a:pt x="19885" y="793"/>
                  <a:pt x="19940" y="706"/>
                  <a:pt x="19998" y="634"/>
                </a:cubicBezTo>
                <a:cubicBezTo>
                  <a:pt x="20281" y="279"/>
                  <a:pt x="20620" y="277"/>
                  <a:pt x="20905" y="622"/>
                </a:cubicBezTo>
                <a:cubicBezTo>
                  <a:pt x="20962" y="690"/>
                  <a:pt x="21015" y="768"/>
                  <a:pt x="21065" y="865"/>
                </a:cubicBezTo>
                <a:close/>
                <a:moveTo>
                  <a:pt x="18952" y="583"/>
                </a:moveTo>
                <a:cubicBezTo>
                  <a:pt x="19002" y="679"/>
                  <a:pt x="19050" y="789"/>
                  <a:pt x="19092" y="911"/>
                </a:cubicBezTo>
                <a:cubicBezTo>
                  <a:pt x="19100" y="933"/>
                  <a:pt x="19107" y="954"/>
                  <a:pt x="19114" y="976"/>
                </a:cubicBezTo>
                <a:lnTo>
                  <a:pt x="16451" y="6193"/>
                </a:lnTo>
                <a:cubicBezTo>
                  <a:pt x="16382" y="6136"/>
                  <a:pt x="16311" y="6093"/>
                  <a:pt x="16239" y="6064"/>
                </a:cubicBezTo>
                <a:cubicBezTo>
                  <a:pt x="16166" y="6035"/>
                  <a:pt x="16092" y="6020"/>
                  <a:pt x="16019" y="6020"/>
                </a:cubicBezTo>
                <a:lnTo>
                  <a:pt x="14956" y="6024"/>
                </a:lnTo>
                <a:lnTo>
                  <a:pt x="17721" y="609"/>
                </a:lnTo>
                <a:cubicBezTo>
                  <a:pt x="18031" y="2"/>
                  <a:pt x="18455" y="-78"/>
                  <a:pt x="18792" y="336"/>
                </a:cubicBezTo>
                <a:cubicBezTo>
                  <a:pt x="18848" y="404"/>
                  <a:pt x="18901" y="487"/>
                  <a:pt x="18952" y="583"/>
                </a:cubicBezTo>
                <a:close/>
                <a:moveTo>
                  <a:pt x="20964" y="6292"/>
                </a:moveTo>
                <a:cubicBezTo>
                  <a:pt x="21306" y="7269"/>
                  <a:pt x="21250" y="8715"/>
                  <a:pt x="20838" y="9528"/>
                </a:cubicBezTo>
                <a:lnTo>
                  <a:pt x="17513" y="16042"/>
                </a:lnTo>
                <a:cubicBezTo>
                  <a:pt x="17303" y="16454"/>
                  <a:pt x="16933" y="16638"/>
                  <a:pt x="16616" y="16719"/>
                </a:cubicBezTo>
                <a:cubicBezTo>
                  <a:pt x="16298" y="16800"/>
                  <a:pt x="16034" y="16779"/>
                  <a:pt x="16034" y="16779"/>
                </a:cubicBezTo>
                <a:lnTo>
                  <a:pt x="11044" y="16788"/>
                </a:lnTo>
                <a:cubicBezTo>
                  <a:pt x="11011" y="16788"/>
                  <a:pt x="10978" y="16784"/>
                  <a:pt x="10946" y="16777"/>
                </a:cubicBezTo>
                <a:cubicBezTo>
                  <a:pt x="10914" y="16769"/>
                  <a:pt x="10882" y="16758"/>
                  <a:pt x="10851" y="16744"/>
                </a:cubicBezTo>
                <a:cubicBezTo>
                  <a:pt x="10600" y="16668"/>
                  <a:pt x="10142" y="16532"/>
                  <a:pt x="9575" y="16099"/>
                </a:cubicBezTo>
                <a:cubicBezTo>
                  <a:pt x="9008" y="15666"/>
                  <a:pt x="8332" y="14938"/>
                  <a:pt x="7644" y="13678"/>
                </a:cubicBezTo>
                <a:lnTo>
                  <a:pt x="3729" y="21445"/>
                </a:lnTo>
                <a:lnTo>
                  <a:pt x="0" y="15037"/>
                </a:lnTo>
                <a:cubicBezTo>
                  <a:pt x="1576" y="11886"/>
                  <a:pt x="3171" y="8790"/>
                  <a:pt x="4777" y="5727"/>
                </a:cubicBezTo>
                <a:cubicBezTo>
                  <a:pt x="5291" y="4746"/>
                  <a:pt x="5676" y="4005"/>
                  <a:pt x="6272" y="3325"/>
                </a:cubicBezTo>
                <a:cubicBezTo>
                  <a:pt x="7715" y="1679"/>
                  <a:pt x="9186" y="2709"/>
                  <a:pt x="11615" y="6867"/>
                </a:cubicBezTo>
                <a:lnTo>
                  <a:pt x="16011" y="6857"/>
                </a:lnTo>
                <a:cubicBezTo>
                  <a:pt x="16313" y="6857"/>
                  <a:pt x="16584" y="7182"/>
                  <a:pt x="16763" y="7693"/>
                </a:cubicBezTo>
                <a:cubicBezTo>
                  <a:pt x="16903" y="8091"/>
                  <a:pt x="16988" y="8603"/>
                  <a:pt x="16988" y="9158"/>
                </a:cubicBezTo>
                <a:cubicBezTo>
                  <a:pt x="16989" y="9651"/>
                  <a:pt x="16923" y="10122"/>
                  <a:pt x="16804" y="10511"/>
                </a:cubicBezTo>
                <a:cubicBezTo>
                  <a:pt x="16726" y="10765"/>
                  <a:pt x="16626" y="10978"/>
                  <a:pt x="16512" y="11138"/>
                </a:cubicBezTo>
                <a:cubicBezTo>
                  <a:pt x="16362" y="11347"/>
                  <a:pt x="16191" y="11458"/>
                  <a:pt x="16017" y="11460"/>
                </a:cubicBezTo>
                <a:lnTo>
                  <a:pt x="11134" y="11495"/>
                </a:lnTo>
                <a:cubicBezTo>
                  <a:pt x="11029" y="11465"/>
                  <a:pt x="10938" y="11668"/>
                  <a:pt x="10945" y="11917"/>
                </a:cubicBezTo>
                <a:cubicBezTo>
                  <a:pt x="10951" y="12114"/>
                  <a:pt x="11019" y="12269"/>
                  <a:pt x="11102" y="12275"/>
                </a:cubicBezTo>
                <a:cubicBezTo>
                  <a:pt x="11150" y="12275"/>
                  <a:pt x="11198" y="12275"/>
                  <a:pt x="11247" y="12276"/>
                </a:cubicBezTo>
                <a:cubicBezTo>
                  <a:pt x="12837" y="12283"/>
                  <a:pt x="14428" y="12280"/>
                  <a:pt x="16019" y="12271"/>
                </a:cubicBezTo>
                <a:cubicBezTo>
                  <a:pt x="16059" y="12270"/>
                  <a:pt x="16395" y="12189"/>
                  <a:pt x="16715" y="11688"/>
                </a:cubicBezTo>
                <a:cubicBezTo>
                  <a:pt x="16958" y="11309"/>
                  <a:pt x="17278" y="10417"/>
                  <a:pt x="17507" y="9990"/>
                </a:cubicBezTo>
                <a:cubicBezTo>
                  <a:pt x="18496" y="8146"/>
                  <a:pt x="19594" y="5985"/>
                  <a:pt x="19594" y="5985"/>
                </a:cubicBezTo>
                <a:cubicBezTo>
                  <a:pt x="20008" y="5176"/>
                  <a:pt x="20621" y="5314"/>
                  <a:pt x="20964" y="6292"/>
                </a:cubicBezTo>
                <a:close/>
                <a:moveTo>
                  <a:pt x="16816" y="506"/>
                </a:moveTo>
                <a:cubicBezTo>
                  <a:pt x="16866" y="602"/>
                  <a:pt x="16913" y="712"/>
                  <a:pt x="16956" y="834"/>
                </a:cubicBezTo>
                <a:cubicBezTo>
                  <a:pt x="16964" y="856"/>
                  <a:pt x="16971" y="878"/>
                  <a:pt x="16979" y="901"/>
                </a:cubicBezTo>
                <a:lnTo>
                  <a:pt x="14348" y="6053"/>
                </a:lnTo>
                <a:cubicBezTo>
                  <a:pt x="14332" y="6051"/>
                  <a:pt x="13944" y="6038"/>
                  <a:pt x="13559" y="6025"/>
                </a:cubicBezTo>
                <a:cubicBezTo>
                  <a:pt x="13174" y="6012"/>
                  <a:pt x="12793" y="6000"/>
                  <a:pt x="12793" y="6000"/>
                </a:cubicBezTo>
                <a:lnTo>
                  <a:pt x="15585" y="529"/>
                </a:lnTo>
                <a:cubicBezTo>
                  <a:pt x="15895" y="-78"/>
                  <a:pt x="16318" y="-155"/>
                  <a:pt x="16655" y="258"/>
                </a:cubicBezTo>
                <a:cubicBezTo>
                  <a:pt x="16712" y="327"/>
                  <a:pt x="16765" y="410"/>
                  <a:pt x="16816" y="506"/>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33791">
            <a:extLst>
              <a:ext uri="{FF2B5EF4-FFF2-40B4-BE49-F238E27FC236}">
                <a16:creationId xmlns:a16="http://schemas.microsoft.com/office/drawing/2014/main" id="{A4941DAC-8356-5A43-BBCA-DEF7834AA2F4}"/>
              </a:ext>
            </a:extLst>
          </p:cNvPr>
          <p:cNvSpPr/>
          <p:nvPr/>
        </p:nvSpPr>
        <p:spPr>
          <a:xfrm>
            <a:off x="11115032" y="10095921"/>
            <a:ext cx="2735662" cy="1221705"/>
          </a:xfrm>
          <a:custGeom>
            <a:avLst/>
            <a:gdLst/>
            <a:ahLst/>
            <a:cxnLst>
              <a:cxn ang="0">
                <a:pos x="wd2" y="hd2"/>
              </a:cxn>
              <a:cxn ang="5400000">
                <a:pos x="wd2" y="hd2"/>
              </a:cxn>
              <a:cxn ang="10800000">
                <a:pos x="wd2" y="hd2"/>
              </a:cxn>
              <a:cxn ang="16200000">
                <a:pos x="wd2" y="hd2"/>
              </a:cxn>
            </a:cxnLst>
            <a:rect l="0" t="0" r="r" b="b"/>
            <a:pathLst>
              <a:path w="21600" h="21592" extrusionOk="0">
                <a:moveTo>
                  <a:pt x="7809" y="0"/>
                </a:moveTo>
                <a:cubicBezTo>
                  <a:pt x="7324" y="13"/>
                  <a:pt x="6778" y="778"/>
                  <a:pt x="6478" y="2101"/>
                </a:cubicBezTo>
                <a:cubicBezTo>
                  <a:pt x="6042" y="4020"/>
                  <a:pt x="5902" y="6681"/>
                  <a:pt x="4935" y="6915"/>
                </a:cubicBezTo>
                <a:cubicBezTo>
                  <a:pt x="4142" y="7106"/>
                  <a:pt x="3470" y="4932"/>
                  <a:pt x="2692" y="5770"/>
                </a:cubicBezTo>
                <a:cubicBezTo>
                  <a:pt x="1856" y="6672"/>
                  <a:pt x="2296" y="9318"/>
                  <a:pt x="1855" y="10890"/>
                </a:cubicBezTo>
                <a:cubicBezTo>
                  <a:pt x="1466" y="12278"/>
                  <a:pt x="602" y="12401"/>
                  <a:pt x="0" y="12922"/>
                </a:cubicBezTo>
                <a:cubicBezTo>
                  <a:pt x="993" y="14021"/>
                  <a:pt x="2009" y="15267"/>
                  <a:pt x="3057" y="16653"/>
                </a:cubicBezTo>
                <a:cubicBezTo>
                  <a:pt x="4185" y="18144"/>
                  <a:pt x="5346" y="19793"/>
                  <a:pt x="6553" y="21592"/>
                </a:cubicBezTo>
                <a:lnTo>
                  <a:pt x="21600" y="21558"/>
                </a:lnTo>
                <a:cubicBezTo>
                  <a:pt x="20698" y="19805"/>
                  <a:pt x="19772" y="18119"/>
                  <a:pt x="18821" y="16502"/>
                </a:cubicBezTo>
                <a:cubicBezTo>
                  <a:pt x="17978" y="15070"/>
                  <a:pt x="17118" y="13692"/>
                  <a:pt x="16278" y="12251"/>
                </a:cubicBezTo>
                <a:cubicBezTo>
                  <a:pt x="15699" y="11257"/>
                  <a:pt x="15099" y="10210"/>
                  <a:pt x="14370" y="10081"/>
                </a:cubicBezTo>
                <a:cubicBezTo>
                  <a:pt x="13528" y="9932"/>
                  <a:pt x="12629" y="11051"/>
                  <a:pt x="11911" y="9943"/>
                </a:cubicBezTo>
                <a:cubicBezTo>
                  <a:pt x="11201" y="8846"/>
                  <a:pt x="11307" y="6325"/>
                  <a:pt x="10589" y="5248"/>
                </a:cubicBezTo>
                <a:cubicBezTo>
                  <a:pt x="10063" y="4458"/>
                  <a:pt x="9244" y="4786"/>
                  <a:pt x="8893" y="3551"/>
                </a:cubicBezTo>
                <a:cubicBezTo>
                  <a:pt x="8661" y="2736"/>
                  <a:pt x="8799" y="1628"/>
                  <a:pt x="8549" y="829"/>
                </a:cubicBezTo>
                <a:cubicBezTo>
                  <a:pt x="8369" y="255"/>
                  <a:pt x="8099" y="-8"/>
                  <a:pt x="7809" y="0"/>
                </a:cubicBezTo>
                <a:close/>
              </a:path>
            </a:pathLst>
          </a:custGeom>
          <a:solidFill>
            <a:schemeClr val="accent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Freeform 39">
            <a:extLst>
              <a:ext uri="{FF2B5EF4-FFF2-40B4-BE49-F238E27FC236}">
                <a16:creationId xmlns:a16="http://schemas.microsoft.com/office/drawing/2014/main" id="{D571337C-1356-3C40-9AFC-B601955399EB}"/>
              </a:ext>
            </a:extLst>
          </p:cNvPr>
          <p:cNvSpPr/>
          <p:nvPr/>
        </p:nvSpPr>
        <p:spPr>
          <a:xfrm>
            <a:off x="5381662" y="11231117"/>
            <a:ext cx="4686188" cy="2484883"/>
          </a:xfrm>
          <a:custGeom>
            <a:avLst/>
            <a:gdLst>
              <a:gd name="connsiteX0" fmla="*/ 2961514 w 4686188"/>
              <a:gd name="connsiteY0" fmla="*/ 0 h 2484883"/>
              <a:gd name="connsiteX1" fmla="*/ 4686188 w 4686188"/>
              <a:gd name="connsiteY1" fmla="*/ 2054923 h 2484883"/>
              <a:gd name="connsiteX2" fmla="*/ 4173826 w 4686188"/>
              <a:gd name="connsiteY2" fmla="*/ 2484883 h 2484883"/>
              <a:gd name="connsiteX3" fmla="*/ 0 w 4686188"/>
              <a:gd name="connsiteY3" fmla="*/ 2484883 h 2484883"/>
            </a:gdLst>
            <a:ahLst/>
            <a:cxnLst>
              <a:cxn ang="0">
                <a:pos x="connsiteX0" y="connsiteY0"/>
              </a:cxn>
              <a:cxn ang="0">
                <a:pos x="connsiteX1" y="connsiteY1"/>
              </a:cxn>
              <a:cxn ang="0">
                <a:pos x="connsiteX2" y="connsiteY2"/>
              </a:cxn>
              <a:cxn ang="0">
                <a:pos x="connsiteX3" y="connsiteY3"/>
              </a:cxn>
            </a:cxnLst>
            <a:rect l="l" t="t" r="r" b="b"/>
            <a:pathLst>
              <a:path w="4686188" h="2484883">
                <a:moveTo>
                  <a:pt x="2961514" y="0"/>
                </a:moveTo>
                <a:lnTo>
                  <a:pt x="4686188" y="2054923"/>
                </a:lnTo>
                <a:lnTo>
                  <a:pt x="4173826" y="2484883"/>
                </a:lnTo>
                <a:lnTo>
                  <a:pt x="0" y="2484883"/>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TextBox 40">
            <a:extLst>
              <a:ext uri="{FF2B5EF4-FFF2-40B4-BE49-F238E27FC236}">
                <a16:creationId xmlns:a16="http://schemas.microsoft.com/office/drawing/2014/main" id="{CF93667C-71BD-4A44-8F6E-F377DEFD7E97}"/>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42" name="TextBox 41">
            <a:extLst>
              <a:ext uri="{FF2B5EF4-FFF2-40B4-BE49-F238E27FC236}">
                <a16:creationId xmlns:a16="http://schemas.microsoft.com/office/drawing/2014/main" id="{5EEDA96D-EC49-BF49-94FB-439A569B2E2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3" name="Freeform 42">
            <a:extLst>
              <a:ext uri="{FF2B5EF4-FFF2-40B4-BE49-F238E27FC236}">
                <a16:creationId xmlns:a16="http://schemas.microsoft.com/office/drawing/2014/main" id="{3FFC26C1-DF85-1F4E-8797-E1D920E12AB8}"/>
              </a:ext>
            </a:extLst>
          </p:cNvPr>
          <p:cNvSpPr>
            <a:spLocks noChangeArrowheads="1"/>
          </p:cNvSpPr>
          <p:nvPr/>
        </p:nvSpPr>
        <p:spPr bwMode="auto">
          <a:xfrm>
            <a:off x="10821179" y="4963801"/>
            <a:ext cx="773144" cy="830090"/>
          </a:xfrm>
          <a:custGeom>
            <a:avLst/>
            <a:gdLst>
              <a:gd name="connsiteX0" fmla="*/ 45498 w 558129"/>
              <a:gd name="connsiteY0" fmla="*/ 523875 h 599238"/>
              <a:gd name="connsiteX1" fmla="*/ 55203 w 558129"/>
              <a:gd name="connsiteY1" fmla="*/ 533220 h 599238"/>
              <a:gd name="connsiteX2" fmla="*/ 45498 w 558129"/>
              <a:gd name="connsiteY2" fmla="*/ 542566 h 599238"/>
              <a:gd name="connsiteX3" fmla="*/ 36512 w 558129"/>
              <a:gd name="connsiteY3" fmla="*/ 533220 h 599238"/>
              <a:gd name="connsiteX4" fmla="*/ 45498 w 558129"/>
              <a:gd name="connsiteY4" fmla="*/ 523875 h 599238"/>
              <a:gd name="connsiteX5" fmla="*/ 495071 w 558129"/>
              <a:gd name="connsiteY5" fmla="*/ 438625 h 599238"/>
              <a:gd name="connsiteX6" fmla="*/ 457626 w 558129"/>
              <a:gd name="connsiteY6" fmla="*/ 449789 h 599238"/>
              <a:gd name="connsiteX7" fmla="*/ 394257 w 558129"/>
              <a:gd name="connsiteY7" fmla="*/ 470675 h 599238"/>
              <a:gd name="connsiteX8" fmla="*/ 396057 w 558129"/>
              <a:gd name="connsiteY8" fmla="*/ 490842 h 599238"/>
              <a:gd name="connsiteX9" fmla="*/ 394977 w 558129"/>
              <a:gd name="connsiteY9" fmla="*/ 497684 h 599238"/>
              <a:gd name="connsiteX10" fmla="*/ 492911 w 558129"/>
              <a:gd name="connsiteY10" fmla="*/ 464193 h 599238"/>
              <a:gd name="connsiteX11" fmla="*/ 510913 w 558129"/>
              <a:gd name="connsiteY11" fmla="*/ 456991 h 599238"/>
              <a:gd name="connsiteX12" fmla="*/ 507313 w 558129"/>
              <a:gd name="connsiteY12" fmla="*/ 443667 h 599238"/>
              <a:gd name="connsiteX13" fmla="*/ 495071 w 558129"/>
              <a:gd name="connsiteY13" fmla="*/ 438625 h 599238"/>
              <a:gd name="connsiteX14" fmla="*/ 117017 w 558129"/>
              <a:gd name="connsiteY14" fmla="*/ 422059 h 599238"/>
              <a:gd name="connsiteX15" fmla="*/ 100815 w 558129"/>
              <a:gd name="connsiteY15" fmla="*/ 428542 h 599238"/>
              <a:gd name="connsiteX16" fmla="*/ 93614 w 558129"/>
              <a:gd name="connsiteY16" fmla="*/ 445467 h 599238"/>
              <a:gd name="connsiteX17" fmla="*/ 93253 w 558129"/>
              <a:gd name="connsiteY17" fmla="*/ 538738 h 599238"/>
              <a:gd name="connsiteX18" fmla="*/ 110536 w 558129"/>
              <a:gd name="connsiteY18" fmla="*/ 561426 h 599238"/>
              <a:gd name="connsiteX19" fmla="*/ 526756 w 558129"/>
              <a:gd name="connsiteY19" fmla="*/ 494443 h 599238"/>
              <a:gd name="connsiteX20" fmla="*/ 540077 w 558129"/>
              <a:gd name="connsiteY20" fmla="*/ 477158 h 599238"/>
              <a:gd name="connsiteX21" fmla="*/ 536117 w 558129"/>
              <a:gd name="connsiteY21" fmla="*/ 469955 h 599238"/>
              <a:gd name="connsiteX22" fmla="*/ 499752 w 558129"/>
              <a:gd name="connsiteY22" fmla="*/ 481119 h 599238"/>
              <a:gd name="connsiteX23" fmla="*/ 368333 w 558129"/>
              <a:gd name="connsiteY23" fmla="*/ 522172 h 599238"/>
              <a:gd name="connsiteX24" fmla="*/ 311445 w 558129"/>
              <a:gd name="connsiteY24" fmla="*/ 529735 h 599238"/>
              <a:gd name="connsiteX25" fmla="*/ 235114 w 558129"/>
              <a:gd name="connsiteY25" fmla="*/ 523613 h 599238"/>
              <a:gd name="connsiteX26" fmla="*/ 227193 w 558129"/>
              <a:gd name="connsiteY26" fmla="*/ 513530 h 599238"/>
              <a:gd name="connsiteX27" fmla="*/ 237274 w 558129"/>
              <a:gd name="connsiteY27" fmla="*/ 505607 h 599238"/>
              <a:gd name="connsiteX28" fmla="*/ 362572 w 558129"/>
              <a:gd name="connsiteY28" fmla="*/ 504887 h 599238"/>
              <a:gd name="connsiteX29" fmla="*/ 362932 w 558129"/>
              <a:gd name="connsiteY29" fmla="*/ 504887 h 599238"/>
              <a:gd name="connsiteX30" fmla="*/ 378054 w 558129"/>
              <a:gd name="connsiteY30" fmla="*/ 489402 h 599238"/>
              <a:gd name="connsiteX31" fmla="*/ 372653 w 558129"/>
              <a:gd name="connsiteY31" fmla="*/ 467794 h 599238"/>
              <a:gd name="connsiteX32" fmla="*/ 356811 w 558129"/>
              <a:gd name="connsiteY32" fmla="*/ 462033 h 599238"/>
              <a:gd name="connsiteX33" fmla="*/ 242675 w 558129"/>
              <a:gd name="connsiteY33" fmla="*/ 443667 h 599238"/>
              <a:gd name="connsiteX34" fmla="*/ 117377 w 558129"/>
              <a:gd name="connsiteY34" fmla="*/ 422059 h 599238"/>
              <a:gd name="connsiteX35" fmla="*/ 21603 w 558129"/>
              <a:gd name="connsiteY35" fmla="*/ 422059 h 599238"/>
              <a:gd name="connsiteX36" fmla="*/ 18363 w 558129"/>
              <a:gd name="connsiteY36" fmla="*/ 425300 h 599238"/>
              <a:gd name="connsiteX37" fmla="*/ 18363 w 558129"/>
              <a:gd name="connsiteY37" fmla="*/ 558545 h 599238"/>
              <a:gd name="connsiteX38" fmla="*/ 21603 w 558129"/>
              <a:gd name="connsiteY38" fmla="*/ 562146 h 599238"/>
              <a:gd name="connsiteX39" fmla="*/ 72010 w 558129"/>
              <a:gd name="connsiteY39" fmla="*/ 562146 h 599238"/>
              <a:gd name="connsiteX40" fmla="*/ 75251 w 558129"/>
              <a:gd name="connsiteY40" fmla="*/ 558545 h 599238"/>
              <a:gd name="connsiteX41" fmla="*/ 75251 w 558129"/>
              <a:gd name="connsiteY41" fmla="*/ 425300 h 599238"/>
              <a:gd name="connsiteX42" fmla="*/ 72010 w 558129"/>
              <a:gd name="connsiteY42" fmla="*/ 422059 h 599238"/>
              <a:gd name="connsiteX43" fmla="*/ 241235 w 558129"/>
              <a:gd name="connsiteY43" fmla="*/ 168536 h 599238"/>
              <a:gd name="connsiteX44" fmla="*/ 241235 w 558129"/>
              <a:gd name="connsiteY44" fmla="*/ 204908 h 599238"/>
              <a:gd name="connsiteX45" fmla="*/ 286961 w 558129"/>
              <a:gd name="connsiteY45" fmla="*/ 251003 h 599238"/>
              <a:gd name="connsiteX46" fmla="*/ 334848 w 558129"/>
              <a:gd name="connsiteY46" fmla="*/ 251003 h 599238"/>
              <a:gd name="connsiteX47" fmla="*/ 380575 w 558129"/>
              <a:gd name="connsiteY47" fmla="*/ 204908 h 599238"/>
              <a:gd name="connsiteX48" fmla="*/ 380575 w 558129"/>
              <a:gd name="connsiteY48" fmla="*/ 168536 h 599238"/>
              <a:gd name="connsiteX49" fmla="*/ 241235 w 558129"/>
              <a:gd name="connsiteY49" fmla="*/ 110917 h 599238"/>
              <a:gd name="connsiteX50" fmla="*/ 241235 w 558129"/>
              <a:gd name="connsiteY50" fmla="*/ 150530 h 599238"/>
              <a:gd name="connsiteX51" fmla="*/ 380575 w 558129"/>
              <a:gd name="connsiteY51" fmla="*/ 150530 h 599238"/>
              <a:gd name="connsiteX52" fmla="*/ 380575 w 558129"/>
              <a:gd name="connsiteY52" fmla="*/ 110917 h 599238"/>
              <a:gd name="connsiteX53" fmla="*/ 356811 w 558129"/>
              <a:gd name="connsiteY53" fmla="*/ 110917 h 599238"/>
              <a:gd name="connsiteX54" fmla="*/ 264998 w 558129"/>
              <a:gd name="connsiteY54" fmla="*/ 110917 h 599238"/>
              <a:gd name="connsiteX55" fmla="*/ 264998 w 558129"/>
              <a:gd name="connsiteY55" fmla="*/ 0 h 599238"/>
              <a:gd name="connsiteX56" fmla="*/ 273999 w 558129"/>
              <a:gd name="connsiteY56" fmla="*/ 9003 h 599238"/>
              <a:gd name="connsiteX57" fmla="*/ 273999 w 558129"/>
              <a:gd name="connsiteY57" fmla="*/ 92911 h 599238"/>
              <a:gd name="connsiteX58" fmla="*/ 347810 w 558129"/>
              <a:gd name="connsiteY58" fmla="*/ 92911 h 599238"/>
              <a:gd name="connsiteX59" fmla="*/ 347810 w 558129"/>
              <a:gd name="connsiteY59" fmla="*/ 9003 h 599238"/>
              <a:gd name="connsiteX60" fmla="*/ 356811 w 558129"/>
              <a:gd name="connsiteY60" fmla="*/ 0 h 599238"/>
              <a:gd name="connsiteX61" fmla="*/ 365813 w 558129"/>
              <a:gd name="connsiteY61" fmla="*/ 9003 h 599238"/>
              <a:gd name="connsiteX62" fmla="*/ 365813 w 558129"/>
              <a:gd name="connsiteY62" fmla="*/ 92911 h 599238"/>
              <a:gd name="connsiteX63" fmla="*/ 389936 w 558129"/>
              <a:gd name="connsiteY63" fmla="*/ 92911 h 599238"/>
              <a:gd name="connsiteX64" fmla="*/ 408299 w 558129"/>
              <a:gd name="connsiteY64" fmla="*/ 92911 h 599238"/>
              <a:gd name="connsiteX65" fmla="*/ 417300 w 558129"/>
              <a:gd name="connsiteY65" fmla="*/ 101914 h 599238"/>
              <a:gd name="connsiteX66" fmla="*/ 408299 w 558129"/>
              <a:gd name="connsiteY66" fmla="*/ 110917 h 599238"/>
              <a:gd name="connsiteX67" fmla="*/ 398937 w 558129"/>
              <a:gd name="connsiteY67" fmla="*/ 110917 h 599238"/>
              <a:gd name="connsiteX68" fmla="*/ 398937 w 558129"/>
              <a:gd name="connsiteY68" fmla="*/ 204908 h 599238"/>
              <a:gd name="connsiteX69" fmla="*/ 334848 w 558129"/>
              <a:gd name="connsiteY69" fmla="*/ 269009 h 599238"/>
              <a:gd name="connsiteX70" fmla="*/ 315765 w 558129"/>
              <a:gd name="connsiteY70" fmla="*/ 269009 h 599238"/>
              <a:gd name="connsiteX71" fmla="*/ 282641 w 558129"/>
              <a:gd name="connsiteY71" fmla="*/ 351116 h 599238"/>
              <a:gd name="connsiteX72" fmla="*/ 343129 w 558129"/>
              <a:gd name="connsiteY72" fmla="*/ 342473 h 599238"/>
              <a:gd name="connsiteX73" fmla="*/ 351410 w 558129"/>
              <a:gd name="connsiteY73" fmla="*/ 345714 h 599238"/>
              <a:gd name="connsiteX74" fmla="*/ 352851 w 558129"/>
              <a:gd name="connsiteY74" fmla="*/ 355077 h 599238"/>
              <a:gd name="connsiteX75" fmla="*/ 316846 w 558129"/>
              <a:gd name="connsiteY75" fmla="*/ 443306 h 599238"/>
              <a:gd name="connsiteX76" fmla="*/ 356451 w 558129"/>
              <a:gd name="connsiteY76" fmla="*/ 443667 h 599238"/>
              <a:gd name="connsiteX77" fmla="*/ 384175 w 558129"/>
              <a:gd name="connsiteY77" fmla="*/ 454470 h 599238"/>
              <a:gd name="connsiteX78" fmla="*/ 451145 w 558129"/>
              <a:gd name="connsiteY78" fmla="*/ 432863 h 599238"/>
              <a:gd name="connsiteX79" fmla="*/ 495071 w 558129"/>
              <a:gd name="connsiteY79" fmla="*/ 420259 h 599238"/>
              <a:gd name="connsiteX80" fmla="*/ 521715 w 558129"/>
              <a:gd name="connsiteY80" fmla="*/ 432143 h 599238"/>
              <a:gd name="connsiteX81" fmla="*/ 528916 w 558129"/>
              <a:gd name="connsiteY81" fmla="*/ 451949 h 599238"/>
              <a:gd name="connsiteX82" fmla="*/ 547639 w 558129"/>
              <a:gd name="connsiteY82" fmla="*/ 456271 h 599238"/>
              <a:gd name="connsiteX83" fmla="*/ 558080 w 558129"/>
              <a:gd name="connsiteY83" fmla="*/ 478238 h 599238"/>
              <a:gd name="connsiteX84" fmla="*/ 537557 w 558129"/>
              <a:gd name="connsiteY84" fmla="*/ 509208 h 599238"/>
              <a:gd name="connsiteX85" fmla="*/ 260317 w 558129"/>
              <a:gd name="connsiteY85" fmla="*/ 599238 h 599238"/>
              <a:gd name="connsiteX86" fmla="*/ 106215 w 558129"/>
              <a:gd name="connsiteY86" fmla="*/ 579071 h 599238"/>
              <a:gd name="connsiteX87" fmla="*/ 90013 w 558129"/>
              <a:gd name="connsiteY87" fmla="*/ 570429 h 599238"/>
              <a:gd name="connsiteX88" fmla="*/ 72010 w 558129"/>
              <a:gd name="connsiteY88" fmla="*/ 580152 h 599238"/>
              <a:gd name="connsiteX89" fmla="*/ 21603 w 558129"/>
              <a:gd name="connsiteY89" fmla="*/ 580152 h 599238"/>
              <a:gd name="connsiteX90" fmla="*/ 0 w 558129"/>
              <a:gd name="connsiteY90" fmla="*/ 558545 h 599238"/>
              <a:gd name="connsiteX91" fmla="*/ 0 w 558129"/>
              <a:gd name="connsiteY91" fmla="*/ 425300 h 599238"/>
              <a:gd name="connsiteX92" fmla="*/ 21603 w 558129"/>
              <a:gd name="connsiteY92" fmla="*/ 404053 h 599238"/>
              <a:gd name="connsiteX93" fmla="*/ 72010 w 558129"/>
              <a:gd name="connsiteY93" fmla="*/ 404053 h 599238"/>
              <a:gd name="connsiteX94" fmla="*/ 90013 w 558129"/>
              <a:gd name="connsiteY94" fmla="*/ 414137 h 599238"/>
              <a:gd name="connsiteX95" fmla="*/ 118097 w 558129"/>
              <a:gd name="connsiteY95" fmla="*/ 404053 h 599238"/>
              <a:gd name="connsiteX96" fmla="*/ 252036 w 558129"/>
              <a:gd name="connsiteY96" fmla="*/ 428181 h 599238"/>
              <a:gd name="connsiteX97" fmla="*/ 297763 w 558129"/>
              <a:gd name="connsiteY97" fmla="*/ 442226 h 599238"/>
              <a:gd name="connsiteX98" fmla="*/ 329807 w 558129"/>
              <a:gd name="connsiteY98" fmla="*/ 362640 h 599238"/>
              <a:gd name="connsiteX99" fmla="*/ 270039 w 558129"/>
              <a:gd name="connsiteY99" fmla="*/ 370922 h 599238"/>
              <a:gd name="connsiteX100" fmla="*/ 261398 w 558129"/>
              <a:gd name="connsiteY100" fmla="*/ 367681 h 599238"/>
              <a:gd name="connsiteX101" fmla="*/ 260317 w 558129"/>
              <a:gd name="connsiteY101" fmla="*/ 358678 h 599238"/>
              <a:gd name="connsiteX102" fmla="*/ 296323 w 558129"/>
              <a:gd name="connsiteY102" fmla="*/ 269009 h 599238"/>
              <a:gd name="connsiteX103" fmla="*/ 286961 w 558129"/>
              <a:gd name="connsiteY103" fmla="*/ 269009 h 599238"/>
              <a:gd name="connsiteX104" fmla="*/ 222872 w 558129"/>
              <a:gd name="connsiteY104" fmla="*/ 204908 h 599238"/>
              <a:gd name="connsiteX105" fmla="*/ 222872 w 558129"/>
              <a:gd name="connsiteY105" fmla="*/ 110917 h 599238"/>
              <a:gd name="connsiteX106" fmla="*/ 213511 w 558129"/>
              <a:gd name="connsiteY106" fmla="*/ 110917 h 599238"/>
              <a:gd name="connsiteX107" fmla="*/ 204509 w 558129"/>
              <a:gd name="connsiteY107" fmla="*/ 101914 h 599238"/>
              <a:gd name="connsiteX108" fmla="*/ 213511 w 558129"/>
              <a:gd name="connsiteY108" fmla="*/ 92911 h 599238"/>
              <a:gd name="connsiteX109" fmla="*/ 231873 w 558129"/>
              <a:gd name="connsiteY109" fmla="*/ 92911 h 599238"/>
              <a:gd name="connsiteX110" fmla="*/ 255997 w 558129"/>
              <a:gd name="connsiteY110" fmla="*/ 92911 h 599238"/>
              <a:gd name="connsiteX111" fmla="*/ 255997 w 558129"/>
              <a:gd name="connsiteY111" fmla="*/ 9003 h 599238"/>
              <a:gd name="connsiteX112" fmla="*/ 264998 w 558129"/>
              <a:gd name="connsiteY112" fmla="*/ 0 h 59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58129" h="599238">
                <a:moveTo>
                  <a:pt x="45498" y="523875"/>
                </a:moveTo>
                <a:cubicBezTo>
                  <a:pt x="50889" y="523875"/>
                  <a:pt x="55203" y="527829"/>
                  <a:pt x="55203" y="533220"/>
                </a:cubicBezTo>
                <a:cubicBezTo>
                  <a:pt x="55203" y="538252"/>
                  <a:pt x="50889" y="542566"/>
                  <a:pt x="45498" y="542566"/>
                </a:cubicBezTo>
                <a:cubicBezTo>
                  <a:pt x="40466" y="542566"/>
                  <a:pt x="36512" y="538252"/>
                  <a:pt x="36512" y="533220"/>
                </a:cubicBezTo>
                <a:cubicBezTo>
                  <a:pt x="36512" y="527829"/>
                  <a:pt x="40466" y="523875"/>
                  <a:pt x="45498" y="523875"/>
                </a:cubicBezTo>
                <a:close/>
                <a:moveTo>
                  <a:pt x="495071" y="438625"/>
                </a:moveTo>
                <a:cubicBezTo>
                  <a:pt x="486430" y="438625"/>
                  <a:pt x="473828" y="443667"/>
                  <a:pt x="457626" y="449789"/>
                </a:cubicBezTo>
                <a:cubicBezTo>
                  <a:pt x="440703" y="456271"/>
                  <a:pt x="420180" y="464193"/>
                  <a:pt x="394257" y="470675"/>
                </a:cubicBezTo>
                <a:cubicBezTo>
                  <a:pt x="396057" y="476437"/>
                  <a:pt x="396777" y="483280"/>
                  <a:pt x="396057" y="490842"/>
                </a:cubicBezTo>
                <a:cubicBezTo>
                  <a:pt x="396057" y="493003"/>
                  <a:pt x="395337" y="495164"/>
                  <a:pt x="394977" y="497684"/>
                </a:cubicBezTo>
                <a:cubicBezTo>
                  <a:pt x="438903" y="486881"/>
                  <a:pt x="470588" y="473556"/>
                  <a:pt x="492911" y="464193"/>
                </a:cubicBezTo>
                <a:cubicBezTo>
                  <a:pt x="499392" y="461312"/>
                  <a:pt x="505513" y="458792"/>
                  <a:pt x="510913" y="456991"/>
                </a:cubicBezTo>
                <a:cubicBezTo>
                  <a:pt x="511273" y="451589"/>
                  <a:pt x="509833" y="446908"/>
                  <a:pt x="507313" y="443667"/>
                </a:cubicBezTo>
                <a:cubicBezTo>
                  <a:pt x="504432" y="440065"/>
                  <a:pt x="500472" y="438625"/>
                  <a:pt x="495071" y="438625"/>
                </a:cubicBezTo>
                <a:close/>
                <a:moveTo>
                  <a:pt x="117017" y="422059"/>
                </a:moveTo>
                <a:cubicBezTo>
                  <a:pt x="110896" y="422059"/>
                  <a:pt x="105135" y="424220"/>
                  <a:pt x="100815" y="428542"/>
                </a:cubicBezTo>
                <a:cubicBezTo>
                  <a:pt x="96134" y="432863"/>
                  <a:pt x="93614" y="438985"/>
                  <a:pt x="93614" y="445467"/>
                </a:cubicBezTo>
                <a:lnTo>
                  <a:pt x="93253" y="538738"/>
                </a:lnTo>
                <a:cubicBezTo>
                  <a:pt x="93253" y="549182"/>
                  <a:pt x="100455" y="558545"/>
                  <a:pt x="110536" y="561426"/>
                </a:cubicBezTo>
                <a:cubicBezTo>
                  <a:pt x="185067" y="581232"/>
                  <a:pt x="374454" y="614003"/>
                  <a:pt x="526756" y="494443"/>
                </a:cubicBezTo>
                <a:cubicBezTo>
                  <a:pt x="531436" y="491202"/>
                  <a:pt x="539717" y="483280"/>
                  <a:pt x="540077" y="477158"/>
                </a:cubicBezTo>
                <a:cubicBezTo>
                  <a:pt x="540077" y="476077"/>
                  <a:pt x="540438" y="473556"/>
                  <a:pt x="536117" y="469955"/>
                </a:cubicBezTo>
                <a:cubicBezTo>
                  <a:pt x="532876" y="467074"/>
                  <a:pt x="515954" y="474277"/>
                  <a:pt x="499752" y="481119"/>
                </a:cubicBezTo>
                <a:cubicBezTo>
                  <a:pt x="472028" y="492643"/>
                  <a:pt x="430262" y="510289"/>
                  <a:pt x="368333" y="522172"/>
                </a:cubicBezTo>
                <a:cubicBezTo>
                  <a:pt x="354651" y="527214"/>
                  <a:pt x="335568" y="529735"/>
                  <a:pt x="311445" y="529735"/>
                </a:cubicBezTo>
                <a:cubicBezTo>
                  <a:pt x="289842" y="529735"/>
                  <a:pt x="264278" y="527574"/>
                  <a:pt x="235114" y="523613"/>
                </a:cubicBezTo>
                <a:cubicBezTo>
                  <a:pt x="230073" y="523253"/>
                  <a:pt x="226473" y="518571"/>
                  <a:pt x="227193" y="513530"/>
                </a:cubicBezTo>
                <a:cubicBezTo>
                  <a:pt x="227913" y="508848"/>
                  <a:pt x="232593" y="505247"/>
                  <a:pt x="237274" y="505607"/>
                </a:cubicBezTo>
                <a:cubicBezTo>
                  <a:pt x="312525" y="516050"/>
                  <a:pt x="346730" y="511009"/>
                  <a:pt x="362572" y="504887"/>
                </a:cubicBezTo>
                <a:lnTo>
                  <a:pt x="362932" y="504887"/>
                </a:lnTo>
                <a:cubicBezTo>
                  <a:pt x="377334" y="499125"/>
                  <a:pt x="378054" y="491922"/>
                  <a:pt x="378054" y="489402"/>
                </a:cubicBezTo>
                <a:cubicBezTo>
                  <a:pt x="378774" y="479678"/>
                  <a:pt x="376614" y="472476"/>
                  <a:pt x="372653" y="467794"/>
                </a:cubicBezTo>
                <a:cubicBezTo>
                  <a:pt x="366173" y="461672"/>
                  <a:pt x="357171" y="462033"/>
                  <a:pt x="356811" y="462033"/>
                </a:cubicBezTo>
                <a:cubicBezTo>
                  <a:pt x="274719" y="463113"/>
                  <a:pt x="259957" y="454110"/>
                  <a:pt x="242675" y="443667"/>
                </a:cubicBezTo>
                <a:cubicBezTo>
                  <a:pt x="227553" y="434664"/>
                  <a:pt x="209910" y="424580"/>
                  <a:pt x="117377" y="422059"/>
                </a:cubicBezTo>
                <a:close/>
                <a:moveTo>
                  <a:pt x="21603" y="422059"/>
                </a:moveTo>
                <a:cubicBezTo>
                  <a:pt x="19803" y="422059"/>
                  <a:pt x="18363" y="423860"/>
                  <a:pt x="18363" y="425300"/>
                </a:cubicBezTo>
                <a:lnTo>
                  <a:pt x="18363" y="558545"/>
                </a:lnTo>
                <a:cubicBezTo>
                  <a:pt x="18363" y="560345"/>
                  <a:pt x="19803" y="562146"/>
                  <a:pt x="21603" y="562146"/>
                </a:cubicBezTo>
                <a:lnTo>
                  <a:pt x="72010" y="562146"/>
                </a:lnTo>
                <a:cubicBezTo>
                  <a:pt x="73811" y="562146"/>
                  <a:pt x="75251" y="560345"/>
                  <a:pt x="75251" y="558545"/>
                </a:cubicBezTo>
                <a:lnTo>
                  <a:pt x="75251" y="425300"/>
                </a:lnTo>
                <a:cubicBezTo>
                  <a:pt x="75251" y="423860"/>
                  <a:pt x="73811" y="422059"/>
                  <a:pt x="72010" y="422059"/>
                </a:cubicBezTo>
                <a:close/>
                <a:moveTo>
                  <a:pt x="241235" y="168536"/>
                </a:moveTo>
                <a:lnTo>
                  <a:pt x="241235" y="204908"/>
                </a:lnTo>
                <a:cubicBezTo>
                  <a:pt x="241235" y="230116"/>
                  <a:pt x="261758" y="251003"/>
                  <a:pt x="286961" y="251003"/>
                </a:cubicBezTo>
                <a:lnTo>
                  <a:pt x="334848" y="251003"/>
                </a:lnTo>
                <a:cubicBezTo>
                  <a:pt x="360412" y="251003"/>
                  <a:pt x="380575" y="230116"/>
                  <a:pt x="380575" y="204908"/>
                </a:cubicBezTo>
                <a:lnTo>
                  <a:pt x="380575" y="168536"/>
                </a:lnTo>
                <a:close/>
                <a:moveTo>
                  <a:pt x="241235" y="110917"/>
                </a:moveTo>
                <a:lnTo>
                  <a:pt x="241235" y="150530"/>
                </a:lnTo>
                <a:lnTo>
                  <a:pt x="380575" y="150530"/>
                </a:lnTo>
                <a:lnTo>
                  <a:pt x="380575" y="110917"/>
                </a:lnTo>
                <a:lnTo>
                  <a:pt x="356811" y="110917"/>
                </a:lnTo>
                <a:lnTo>
                  <a:pt x="264998" y="110917"/>
                </a:lnTo>
                <a:close/>
                <a:moveTo>
                  <a:pt x="264998" y="0"/>
                </a:moveTo>
                <a:cubicBezTo>
                  <a:pt x="270039" y="0"/>
                  <a:pt x="273999" y="3961"/>
                  <a:pt x="273999" y="9003"/>
                </a:cubicBezTo>
                <a:lnTo>
                  <a:pt x="273999" y="92911"/>
                </a:lnTo>
                <a:lnTo>
                  <a:pt x="347810" y="92911"/>
                </a:lnTo>
                <a:lnTo>
                  <a:pt x="347810" y="9003"/>
                </a:lnTo>
                <a:cubicBezTo>
                  <a:pt x="347810" y="3961"/>
                  <a:pt x="351771" y="0"/>
                  <a:pt x="356811" y="0"/>
                </a:cubicBezTo>
                <a:cubicBezTo>
                  <a:pt x="361852" y="0"/>
                  <a:pt x="365813" y="3961"/>
                  <a:pt x="365813" y="9003"/>
                </a:cubicBezTo>
                <a:lnTo>
                  <a:pt x="365813" y="92911"/>
                </a:lnTo>
                <a:lnTo>
                  <a:pt x="389936" y="92911"/>
                </a:lnTo>
                <a:lnTo>
                  <a:pt x="408299" y="92911"/>
                </a:lnTo>
                <a:cubicBezTo>
                  <a:pt x="413339" y="92911"/>
                  <a:pt x="417300" y="97232"/>
                  <a:pt x="417300" y="101914"/>
                </a:cubicBezTo>
                <a:cubicBezTo>
                  <a:pt x="417300" y="106955"/>
                  <a:pt x="413339" y="110917"/>
                  <a:pt x="408299" y="110917"/>
                </a:cubicBezTo>
                <a:lnTo>
                  <a:pt x="398937" y="110917"/>
                </a:lnTo>
                <a:lnTo>
                  <a:pt x="398937" y="204908"/>
                </a:lnTo>
                <a:cubicBezTo>
                  <a:pt x="398937" y="240199"/>
                  <a:pt x="370133" y="269009"/>
                  <a:pt x="334848" y="269009"/>
                </a:cubicBezTo>
                <a:lnTo>
                  <a:pt x="315765" y="269009"/>
                </a:lnTo>
                <a:lnTo>
                  <a:pt x="282641" y="351116"/>
                </a:lnTo>
                <a:lnTo>
                  <a:pt x="343129" y="342473"/>
                </a:lnTo>
                <a:cubicBezTo>
                  <a:pt x="346370" y="342113"/>
                  <a:pt x="349610" y="343193"/>
                  <a:pt x="351410" y="345714"/>
                </a:cubicBezTo>
                <a:cubicBezTo>
                  <a:pt x="353571" y="348235"/>
                  <a:pt x="353931" y="351836"/>
                  <a:pt x="352851" y="355077"/>
                </a:cubicBezTo>
                <a:lnTo>
                  <a:pt x="316846" y="443306"/>
                </a:lnTo>
                <a:cubicBezTo>
                  <a:pt x="327647" y="443667"/>
                  <a:pt x="340609" y="444027"/>
                  <a:pt x="356451" y="443667"/>
                </a:cubicBezTo>
                <a:cubicBezTo>
                  <a:pt x="357531" y="443667"/>
                  <a:pt x="373014" y="443306"/>
                  <a:pt x="384175" y="454470"/>
                </a:cubicBezTo>
                <a:cubicBezTo>
                  <a:pt x="411539" y="447988"/>
                  <a:pt x="433502" y="439705"/>
                  <a:pt x="451145" y="432863"/>
                </a:cubicBezTo>
                <a:cubicBezTo>
                  <a:pt x="468787" y="425661"/>
                  <a:pt x="483189" y="420619"/>
                  <a:pt x="495071" y="420259"/>
                </a:cubicBezTo>
                <a:cubicBezTo>
                  <a:pt x="506233" y="420259"/>
                  <a:pt x="515234" y="424220"/>
                  <a:pt x="521715" y="432143"/>
                </a:cubicBezTo>
                <a:cubicBezTo>
                  <a:pt x="525675" y="437544"/>
                  <a:pt x="528196" y="444387"/>
                  <a:pt x="528916" y="451949"/>
                </a:cubicBezTo>
                <a:cubicBezTo>
                  <a:pt x="536477" y="450869"/>
                  <a:pt x="542598" y="451589"/>
                  <a:pt x="547639" y="456271"/>
                </a:cubicBezTo>
                <a:cubicBezTo>
                  <a:pt x="557000" y="463833"/>
                  <a:pt x="558440" y="472476"/>
                  <a:pt x="558080" y="478238"/>
                </a:cubicBezTo>
                <a:cubicBezTo>
                  <a:pt x="557360" y="494803"/>
                  <a:pt x="539717" y="507768"/>
                  <a:pt x="537557" y="509208"/>
                </a:cubicBezTo>
                <a:cubicBezTo>
                  <a:pt x="447904" y="579792"/>
                  <a:pt x="346010" y="599238"/>
                  <a:pt x="260317" y="599238"/>
                </a:cubicBezTo>
                <a:cubicBezTo>
                  <a:pt x="195148" y="599238"/>
                  <a:pt x="139340" y="587714"/>
                  <a:pt x="106215" y="579071"/>
                </a:cubicBezTo>
                <a:cubicBezTo>
                  <a:pt x="99734" y="577271"/>
                  <a:pt x="94334" y="574390"/>
                  <a:pt x="90013" y="570429"/>
                </a:cubicBezTo>
                <a:cubicBezTo>
                  <a:pt x="86052" y="576190"/>
                  <a:pt x="79572" y="580152"/>
                  <a:pt x="72010" y="580152"/>
                </a:cubicBezTo>
                <a:lnTo>
                  <a:pt x="21603" y="580152"/>
                </a:lnTo>
                <a:cubicBezTo>
                  <a:pt x="9721" y="580152"/>
                  <a:pt x="0" y="570429"/>
                  <a:pt x="0" y="558545"/>
                </a:cubicBezTo>
                <a:lnTo>
                  <a:pt x="0" y="425300"/>
                </a:lnTo>
                <a:cubicBezTo>
                  <a:pt x="0" y="413417"/>
                  <a:pt x="9721" y="404053"/>
                  <a:pt x="21603" y="404053"/>
                </a:cubicBezTo>
                <a:lnTo>
                  <a:pt x="72010" y="404053"/>
                </a:lnTo>
                <a:cubicBezTo>
                  <a:pt x="79572" y="404053"/>
                  <a:pt x="86413" y="408015"/>
                  <a:pt x="90013" y="414137"/>
                </a:cubicBezTo>
                <a:cubicBezTo>
                  <a:pt x="97934" y="407295"/>
                  <a:pt x="107656" y="403693"/>
                  <a:pt x="118097" y="404053"/>
                </a:cubicBezTo>
                <a:cubicBezTo>
                  <a:pt x="215311" y="406574"/>
                  <a:pt x="234754" y="418098"/>
                  <a:pt x="252036" y="428181"/>
                </a:cubicBezTo>
                <a:cubicBezTo>
                  <a:pt x="261758" y="433943"/>
                  <a:pt x="270759" y="439345"/>
                  <a:pt x="297763" y="442226"/>
                </a:cubicBezTo>
                <a:lnTo>
                  <a:pt x="329807" y="362640"/>
                </a:lnTo>
                <a:lnTo>
                  <a:pt x="270039" y="370922"/>
                </a:lnTo>
                <a:cubicBezTo>
                  <a:pt x="266438" y="371643"/>
                  <a:pt x="263198" y="370202"/>
                  <a:pt x="261398" y="367681"/>
                </a:cubicBezTo>
                <a:cubicBezTo>
                  <a:pt x="259237" y="365161"/>
                  <a:pt x="258877" y="361920"/>
                  <a:pt x="260317" y="358678"/>
                </a:cubicBezTo>
                <a:lnTo>
                  <a:pt x="296323" y="269009"/>
                </a:lnTo>
                <a:lnTo>
                  <a:pt x="286961" y="269009"/>
                </a:lnTo>
                <a:cubicBezTo>
                  <a:pt x="251676" y="269009"/>
                  <a:pt x="222872" y="240199"/>
                  <a:pt x="222872" y="204908"/>
                </a:cubicBezTo>
                <a:lnTo>
                  <a:pt x="222872" y="110917"/>
                </a:lnTo>
                <a:lnTo>
                  <a:pt x="213511" y="110917"/>
                </a:lnTo>
                <a:cubicBezTo>
                  <a:pt x="208470" y="110917"/>
                  <a:pt x="204509" y="106955"/>
                  <a:pt x="204509" y="101914"/>
                </a:cubicBezTo>
                <a:cubicBezTo>
                  <a:pt x="204509" y="97232"/>
                  <a:pt x="208470" y="92911"/>
                  <a:pt x="213511" y="92911"/>
                </a:cubicBezTo>
                <a:lnTo>
                  <a:pt x="231873" y="92911"/>
                </a:lnTo>
                <a:lnTo>
                  <a:pt x="255997" y="92911"/>
                </a:lnTo>
                <a:lnTo>
                  <a:pt x="255997" y="9003"/>
                </a:lnTo>
                <a:cubicBezTo>
                  <a:pt x="255997" y="3961"/>
                  <a:pt x="259957" y="0"/>
                  <a:pt x="26499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55E6866B-3C79-2345-9BBF-5843034384F7}"/>
              </a:ext>
            </a:extLst>
          </p:cNvPr>
          <p:cNvSpPr>
            <a:spLocks noChangeArrowheads="1"/>
          </p:cNvSpPr>
          <p:nvPr/>
        </p:nvSpPr>
        <p:spPr bwMode="auto">
          <a:xfrm>
            <a:off x="12494392" y="5066175"/>
            <a:ext cx="828552" cy="811354"/>
          </a:xfrm>
          <a:custGeom>
            <a:avLst/>
            <a:gdLst>
              <a:gd name="connsiteX0" fmla="*/ 311576 w 598129"/>
              <a:gd name="connsiteY0" fmla="*/ 362448 h 585714"/>
              <a:gd name="connsiteX1" fmla="*/ 316942 w 598129"/>
              <a:gd name="connsiteY1" fmla="*/ 374317 h 585714"/>
              <a:gd name="connsiteX2" fmla="*/ 291900 w 598129"/>
              <a:gd name="connsiteY2" fmla="*/ 437264 h 585714"/>
              <a:gd name="connsiteX3" fmla="*/ 333398 w 598129"/>
              <a:gd name="connsiteY3" fmla="*/ 431149 h 585714"/>
              <a:gd name="connsiteX4" fmla="*/ 341626 w 598129"/>
              <a:gd name="connsiteY4" fmla="*/ 434746 h 585714"/>
              <a:gd name="connsiteX5" fmla="*/ 343057 w 598129"/>
              <a:gd name="connsiteY5" fmla="*/ 443739 h 585714"/>
              <a:gd name="connsiteX6" fmla="*/ 311933 w 598129"/>
              <a:gd name="connsiteY6" fmla="*/ 519634 h 585714"/>
              <a:gd name="connsiteX7" fmla="*/ 304063 w 598129"/>
              <a:gd name="connsiteY7" fmla="*/ 525389 h 585714"/>
              <a:gd name="connsiteX8" fmla="*/ 300485 w 598129"/>
              <a:gd name="connsiteY8" fmla="*/ 524670 h 585714"/>
              <a:gd name="connsiteX9" fmla="*/ 295835 w 598129"/>
              <a:gd name="connsiteY9" fmla="*/ 512800 h 585714"/>
              <a:gd name="connsiteX10" fmla="*/ 320519 w 598129"/>
              <a:gd name="connsiteY10" fmla="*/ 451652 h 585714"/>
              <a:gd name="connsiteX11" fmla="*/ 279021 w 598129"/>
              <a:gd name="connsiteY11" fmla="*/ 457407 h 585714"/>
              <a:gd name="connsiteX12" fmla="*/ 270792 w 598129"/>
              <a:gd name="connsiteY12" fmla="*/ 453810 h 585714"/>
              <a:gd name="connsiteX13" fmla="*/ 269361 w 598129"/>
              <a:gd name="connsiteY13" fmla="*/ 445177 h 585714"/>
              <a:gd name="connsiteX14" fmla="*/ 300485 w 598129"/>
              <a:gd name="connsiteY14" fmla="*/ 367843 h 585714"/>
              <a:gd name="connsiteX15" fmla="*/ 311576 w 598129"/>
              <a:gd name="connsiteY15" fmla="*/ 362448 h 585714"/>
              <a:gd name="connsiteX16" fmla="*/ 243136 w 598129"/>
              <a:gd name="connsiteY16" fmla="*/ 327528 h 585714"/>
              <a:gd name="connsiteX17" fmla="*/ 89557 w 598129"/>
              <a:gd name="connsiteY17" fmla="*/ 481287 h 585714"/>
              <a:gd name="connsiteX18" fmla="*/ 127682 w 598129"/>
              <a:gd name="connsiteY18" fmla="*/ 497492 h 585714"/>
              <a:gd name="connsiteX19" fmla="*/ 155017 w 598129"/>
              <a:gd name="connsiteY19" fmla="*/ 489570 h 585714"/>
              <a:gd name="connsiteX20" fmla="*/ 241697 w 598129"/>
              <a:gd name="connsiteY20" fmla="*/ 362817 h 585714"/>
              <a:gd name="connsiteX21" fmla="*/ 243136 w 598129"/>
              <a:gd name="connsiteY21" fmla="*/ 327528 h 585714"/>
              <a:gd name="connsiteX22" fmla="*/ 385205 w 598129"/>
              <a:gd name="connsiteY22" fmla="*/ 310469 h 585714"/>
              <a:gd name="connsiteX23" fmla="*/ 367581 w 598129"/>
              <a:gd name="connsiteY23" fmla="*/ 314565 h 585714"/>
              <a:gd name="connsiteX24" fmla="*/ 520800 w 598129"/>
              <a:gd name="connsiteY24" fmla="*/ 468324 h 585714"/>
              <a:gd name="connsiteX25" fmla="*/ 536985 w 598129"/>
              <a:gd name="connsiteY25" fmla="*/ 430154 h 585714"/>
              <a:gd name="connsiteX26" fmla="*/ 529072 w 598129"/>
              <a:gd name="connsiteY26" fmla="*/ 402788 h 585714"/>
              <a:gd name="connsiteX27" fmla="*/ 402829 w 598129"/>
              <a:gd name="connsiteY27" fmla="*/ 316365 h 585714"/>
              <a:gd name="connsiteX28" fmla="*/ 385205 w 598129"/>
              <a:gd name="connsiteY28" fmla="*/ 310469 h 585714"/>
              <a:gd name="connsiteX29" fmla="*/ 274067 w 598129"/>
              <a:gd name="connsiteY29" fmla="*/ 296560 h 585714"/>
              <a:gd name="connsiteX30" fmla="*/ 256084 w 598129"/>
              <a:gd name="connsiteY30" fmla="*/ 314565 h 585714"/>
              <a:gd name="connsiteX31" fmla="*/ 256443 w 598129"/>
              <a:gd name="connsiteY31" fmla="*/ 373260 h 585714"/>
              <a:gd name="connsiteX32" fmla="*/ 197817 w 598129"/>
              <a:gd name="connsiteY32" fmla="*/ 458962 h 585714"/>
              <a:gd name="connsiteX33" fmla="*/ 197817 w 598129"/>
              <a:gd name="connsiteY33" fmla="*/ 567349 h 585714"/>
              <a:gd name="connsiteX34" fmla="*/ 399951 w 598129"/>
              <a:gd name="connsiteY34" fmla="*/ 567349 h 585714"/>
              <a:gd name="connsiteX35" fmla="*/ 399951 w 598129"/>
              <a:gd name="connsiteY35" fmla="*/ 372900 h 585714"/>
              <a:gd name="connsiteX36" fmla="*/ 323702 w 598129"/>
              <a:gd name="connsiteY36" fmla="*/ 296560 h 585714"/>
              <a:gd name="connsiteX37" fmla="*/ 298885 w 598129"/>
              <a:gd name="connsiteY37" fmla="*/ 304122 h 585714"/>
              <a:gd name="connsiteX38" fmla="*/ 274067 w 598129"/>
              <a:gd name="connsiteY38" fmla="*/ 296560 h 585714"/>
              <a:gd name="connsiteX39" fmla="*/ 298885 w 598129"/>
              <a:gd name="connsiteY39" fmla="*/ 231384 h 585714"/>
              <a:gd name="connsiteX40" fmla="*/ 291539 w 598129"/>
              <a:gd name="connsiteY40" fmla="*/ 234478 h 585714"/>
              <a:gd name="connsiteX41" fmla="*/ 279867 w 598129"/>
              <a:gd name="connsiteY41" fmla="*/ 239396 h 585714"/>
              <a:gd name="connsiteX42" fmla="*/ 271909 w 598129"/>
              <a:gd name="connsiteY42" fmla="*/ 258751 h 585714"/>
              <a:gd name="connsiteX43" fmla="*/ 298885 w 598129"/>
              <a:gd name="connsiteY43" fmla="*/ 285758 h 585714"/>
              <a:gd name="connsiteX44" fmla="*/ 325860 w 598129"/>
              <a:gd name="connsiteY44" fmla="*/ 258751 h 585714"/>
              <a:gd name="connsiteX45" fmla="*/ 298885 w 598129"/>
              <a:gd name="connsiteY45" fmla="*/ 231384 h 585714"/>
              <a:gd name="connsiteX46" fmla="*/ 243136 w 598129"/>
              <a:gd name="connsiteY46" fmla="*/ 215900 h 585714"/>
              <a:gd name="connsiteX47" fmla="*/ 214002 w 598129"/>
              <a:gd name="connsiteY47" fmla="*/ 224902 h 585714"/>
              <a:gd name="connsiteX48" fmla="*/ 203932 w 598129"/>
              <a:gd name="connsiteY48" fmla="*/ 223822 h 585714"/>
              <a:gd name="connsiteX49" fmla="*/ 197817 w 598129"/>
              <a:gd name="connsiteY49" fmla="*/ 258751 h 585714"/>
              <a:gd name="connsiteX50" fmla="*/ 197817 w 598129"/>
              <a:gd name="connsiteY50" fmla="*/ 347333 h 585714"/>
              <a:gd name="connsiteX51" fmla="*/ 261119 w 598129"/>
              <a:gd name="connsiteY51" fmla="*/ 283597 h 585714"/>
              <a:gd name="connsiteX52" fmla="*/ 253566 w 598129"/>
              <a:gd name="connsiteY52" fmla="*/ 258751 h 585714"/>
              <a:gd name="connsiteX53" fmla="*/ 261119 w 598129"/>
              <a:gd name="connsiteY53" fmla="*/ 233544 h 585714"/>
              <a:gd name="connsiteX54" fmla="*/ 376213 w 598129"/>
              <a:gd name="connsiteY54" fmla="*/ 193934 h 585714"/>
              <a:gd name="connsiteX55" fmla="*/ 336650 w 598129"/>
              <a:gd name="connsiteY55" fmla="*/ 233544 h 585714"/>
              <a:gd name="connsiteX56" fmla="*/ 344203 w 598129"/>
              <a:gd name="connsiteY56" fmla="*/ 258751 h 585714"/>
              <a:gd name="connsiteX57" fmla="*/ 336650 w 598129"/>
              <a:gd name="connsiteY57" fmla="*/ 283597 h 585714"/>
              <a:gd name="connsiteX58" fmla="*/ 354273 w 598129"/>
              <a:gd name="connsiteY58" fmla="*/ 301602 h 585714"/>
              <a:gd name="connsiteX59" fmla="*/ 399951 w 598129"/>
              <a:gd name="connsiteY59" fmla="*/ 295120 h 585714"/>
              <a:gd name="connsiteX60" fmla="*/ 399951 w 598129"/>
              <a:gd name="connsiteY60" fmla="*/ 258751 h 585714"/>
              <a:gd name="connsiteX61" fmla="*/ 376213 w 598129"/>
              <a:gd name="connsiteY61" fmla="*/ 193934 h 585714"/>
              <a:gd name="connsiteX62" fmla="*/ 298885 w 598129"/>
              <a:gd name="connsiteY62" fmla="*/ 157205 h 585714"/>
              <a:gd name="connsiteX63" fmla="*/ 234144 w 598129"/>
              <a:gd name="connsiteY63" fmla="*/ 180971 h 585714"/>
              <a:gd name="connsiteX64" fmla="*/ 250329 w 598129"/>
              <a:gd name="connsiteY64" fmla="*/ 197175 h 585714"/>
              <a:gd name="connsiteX65" fmla="*/ 274067 w 598129"/>
              <a:gd name="connsiteY65" fmla="*/ 220941 h 585714"/>
              <a:gd name="connsiteX66" fmla="*/ 298885 w 598129"/>
              <a:gd name="connsiteY66" fmla="*/ 213379 h 585714"/>
              <a:gd name="connsiteX67" fmla="*/ 306682 w 598129"/>
              <a:gd name="connsiteY67" fmla="*/ 215755 h 585714"/>
              <a:gd name="connsiteX68" fmla="*/ 323702 w 598129"/>
              <a:gd name="connsiteY68" fmla="*/ 220941 h 585714"/>
              <a:gd name="connsiteX69" fmla="*/ 341685 w 598129"/>
              <a:gd name="connsiteY69" fmla="*/ 202937 h 585714"/>
              <a:gd name="connsiteX70" fmla="*/ 333503 w 598129"/>
              <a:gd name="connsiteY70" fmla="*/ 183987 h 585714"/>
              <a:gd name="connsiteX71" fmla="*/ 333497 w 598129"/>
              <a:gd name="connsiteY71" fmla="*/ 182598 h 585714"/>
              <a:gd name="connsiteX72" fmla="*/ 333413 w 598129"/>
              <a:gd name="connsiteY72" fmla="*/ 163687 h 585714"/>
              <a:gd name="connsiteX73" fmla="*/ 298885 w 598129"/>
              <a:gd name="connsiteY73" fmla="*/ 157205 h 585714"/>
              <a:gd name="connsiteX74" fmla="*/ 76969 w 598129"/>
              <a:gd name="connsiteY74" fmla="*/ 49178 h 585714"/>
              <a:gd name="connsiteX75" fmla="*/ 60424 w 598129"/>
              <a:gd name="connsiteY75" fmla="*/ 86987 h 585714"/>
              <a:gd name="connsiteX76" fmla="*/ 68696 w 598129"/>
              <a:gd name="connsiteY76" fmla="*/ 114714 h 585714"/>
              <a:gd name="connsiteX77" fmla="*/ 194940 w 598129"/>
              <a:gd name="connsiteY77" fmla="*/ 201136 h 585714"/>
              <a:gd name="connsiteX78" fmla="*/ 230187 w 598129"/>
              <a:gd name="connsiteY78" fmla="*/ 202577 h 585714"/>
              <a:gd name="connsiteX79" fmla="*/ 461095 w 598129"/>
              <a:gd name="connsiteY79" fmla="*/ 18210 h 585714"/>
              <a:gd name="connsiteX80" fmla="*/ 442392 w 598129"/>
              <a:gd name="connsiteY80" fmla="*/ 27932 h 585714"/>
              <a:gd name="connsiteX81" fmla="*/ 356072 w 598129"/>
              <a:gd name="connsiteY81" fmla="*/ 154684 h 585714"/>
              <a:gd name="connsiteX82" fmla="*/ 354633 w 598129"/>
              <a:gd name="connsiteY82" fmla="*/ 189613 h 585714"/>
              <a:gd name="connsiteX83" fmla="*/ 507852 w 598129"/>
              <a:gd name="connsiteY83" fmla="*/ 36214 h 585714"/>
              <a:gd name="connsiteX84" fmla="*/ 470087 w 598129"/>
              <a:gd name="connsiteY84" fmla="*/ 20010 h 585714"/>
              <a:gd name="connsiteX85" fmla="*/ 461095 w 598129"/>
              <a:gd name="connsiteY85" fmla="*/ 18210 h 585714"/>
              <a:gd name="connsiteX86" fmla="*/ 449765 w 598129"/>
              <a:gd name="connsiteY86" fmla="*/ 1601 h 585714"/>
              <a:gd name="connsiteX87" fmla="*/ 477280 w 598129"/>
              <a:gd name="connsiteY87" fmla="*/ 3446 h 585714"/>
              <a:gd name="connsiteX88" fmla="*/ 527274 w 598129"/>
              <a:gd name="connsiteY88" fmla="*/ 25051 h 585714"/>
              <a:gd name="connsiteX89" fmla="*/ 529792 w 598129"/>
              <a:gd name="connsiteY89" fmla="*/ 26492 h 585714"/>
              <a:gd name="connsiteX90" fmla="*/ 530151 w 598129"/>
              <a:gd name="connsiteY90" fmla="*/ 26852 h 585714"/>
              <a:gd name="connsiteX91" fmla="*/ 530511 w 598129"/>
              <a:gd name="connsiteY91" fmla="*/ 27212 h 585714"/>
              <a:gd name="connsiteX92" fmla="*/ 532309 w 598129"/>
              <a:gd name="connsiteY92" fmla="*/ 29733 h 585714"/>
              <a:gd name="connsiteX93" fmla="*/ 532309 w 598129"/>
              <a:gd name="connsiteY93" fmla="*/ 30093 h 585714"/>
              <a:gd name="connsiteX94" fmla="*/ 532669 w 598129"/>
              <a:gd name="connsiteY94" fmla="*/ 31533 h 585714"/>
              <a:gd name="connsiteX95" fmla="*/ 532669 w 598129"/>
              <a:gd name="connsiteY95" fmla="*/ 32973 h 585714"/>
              <a:gd name="connsiteX96" fmla="*/ 533029 w 598129"/>
              <a:gd name="connsiteY96" fmla="*/ 33334 h 585714"/>
              <a:gd name="connsiteX97" fmla="*/ 532309 w 598129"/>
              <a:gd name="connsiteY97" fmla="*/ 36214 h 585714"/>
              <a:gd name="connsiteX98" fmla="*/ 532309 w 598129"/>
              <a:gd name="connsiteY98" fmla="*/ 36934 h 585714"/>
              <a:gd name="connsiteX99" fmla="*/ 530151 w 598129"/>
              <a:gd name="connsiteY99" fmla="*/ 39815 h 585714"/>
              <a:gd name="connsiteX100" fmla="*/ 389161 w 598129"/>
              <a:gd name="connsiteY100" fmla="*/ 180971 h 585714"/>
              <a:gd name="connsiteX101" fmla="*/ 417935 w 598129"/>
              <a:gd name="connsiteY101" fmla="*/ 258751 h 585714"/>
              <a:gd name="connsiteX102" fmla="*/ 417935 w 598129"/>
              <a:gd name="connsiteY102" fmla="*/ 304842 h 585714"/>
              <a:gd name="connsiteX103" fmla="*/ 539503 w 598129"/>
              <a:gd name="connsiteY103" fmla="*/ 387664 h 585714"/>
              <a:gd name="connsiteX104" fmla="*/ 553889 w 598129"/>
              <a:gd name="connsiteY104" fmla="*/ 437356 h 585714"/>
              <a:gd name="connsiteX105" fmla="*/ 532309 w 598129"/>
              <a:gd name="connsiteY105" fmla="*/ 487409 h 585714"/>
              <a:gd name="connsiteX106" fmla="*/ 532309 w 598129"/>
              <a:gd name="connsiteY106" fmla="*/ 487769 h 585714"/>
              <a:gd name="connsiteX107" fmla="*/ 530511 w 598129"/>
              <a:gd name="connsiteY107" fmla="*/ 490290 h 585714"/>
              <a:gd name="connsiteX108" fmla="*/ 530151 w 598129"/>
              <a:gd name="connsiteY108" fmla="*/ 490290 h 585714"/>
              <a:gd name="connsiteX109" fmla="*/ 529792 w 598129"/>
              <a:gd name="connsiteY109" fmla="*/ 490650 h 585714"/>
              <a:gd name="connsiteX110" fmla="*/ 527274 w 598129"/>
              <a:gd name="connsiteY110" fmla="*/ 492450 h 585714"/>
              <a:gd name="connsiteX111" fmla="*/ 526914 w 598129"/>
              <a:gd name="connsiteY111" fmla="*/ 492450 h 585714"/>
              <a:gd name="connsiteX112" fmla="*/ 525476 w 598129"/>
              <a:gd name="connsiteY112" fmla="*/ 493170 h 585714"/>
              <a:gd name="connsiteX113" fmla="*/ 523677 w 598129"/>
              <a:gd name="connsiteY113" fmla="*/ 493170 h 585714"/>
              <a:gd name="connsiteX114" fmla="*/ 520440 w 598129"/>
              <a:gd name="connsiteY114" fmla="*/ 492450 h 585714"/>
              <a:gd name="connsiteX115" fmla="*/ 517563 w 598129"/>
              <a:gd name="connsiteY115" fmla="*/ 490290 h 585714"/>
              <a:gd name="connsiteX116" fmla="*/ 417935 w 598129"/>
              <a:gd name="connsiteY116" fmla="*/ 390905 h 585714"/>
              <a:gd name="connsiteX117" fmla="*/ 417935 w 598129"/>
              <a:gd name="connsiteY117" fmla="*/ 567349 h 585714"/>
              <a:gd name="connsiteX118" fmla="*/ 588777 w 598129"/>
              <a:gd name="connsiteY118" fmla="*/ 567349 h 585714"/>
              <a:gd name="connsiteX119" fmla="*/ 598129 w 598129"/>
              <a:gd name="connsiteY119" fmla="*/ 576352 h 585714"/>
              <a:gd name="connsiteX120" fmla="*/ 588777 w 598129"/>
              <a:gd name="connsiteY120" fmla="*/ 585714 h 585714"/>
              <a:gd name="connsiteX121" fmla="*/ 408943 w 598129"/>
              <a:gd name="connsiteY121" fmla="*/ 585714 h 585714"/>
              <a:gd name="connsiteX122" fmla="*/ 188826 w 598129"/>
              <a:gd name="connsiteY122" fmla="*/ 585714 h 585714"/>
              <a:gd name="connsiteX123" fmla="*/ 8632 w 598129"/>
              <a:gd name="connsiteY123" fmla="*/ 585714 h 585714"/>
              <a:gd name="connsiteX124" fmla="*/ 0 w 598129"/>
              <a:gd name="connsiteY124" fmla="*/ 576352 h 585714"/>
              <a:gd name="connsiteX125" fmla="*/ 8632 w 598129"/>
              <a:gd name="connsiteY125" fmla="*/ 567349 h 585714"/>
              <a:gd name="connsiteX126" fmla="*/ 179834 w 598129"/>
              <a:gd name="connsiteY126" fmla="*/ 567349 h 585714"/>
              <a:gd name="connsiteX127" fmla="*/ 179834 w 598129"/>
              <a:gd name="connsiteY127" fmla="*/ 485969 h 585714"/>
              <a:gd name="connsiteX128" fmla="*/ 170123 w 598129"/>
              <a:gd name="connsiteY128" fmla="*/ 499652 h 585714"/>
              <a:gd name="connsiteX129" fmla="*/ 136674 w 598129"/>
              <a:gd name="connsiteY129" fmla="*/ 517657 h 585714"/>
              <a:gd name="connsiteX130" fmla="*/ 120489 w 598129"/>
              <a:gd name="connsiteY130" fmla="*/ 514056 h 585714"/>
              <a:gd name="connsiteX131" fmla="*/ 70135 w 598129"/>
              <a:gd name="connsiteY131" fmla="*/ 492450 h 585714"/>
              <a:gd name="connsiteX132" fmla="*/ 67617 w 598129"/>
              <a:gd name="connsiteY132" fmla="*/ 490650 h 585714"/>
              <a:gd name="connsiteX133" fmla="*/ 67617 w 598129"/>
              <a:gd name="connsiteY133" fmla="*/ 490290 h 585714"/>
              <a:gd name="connsiteX134" fmla="*/ 67258 w 598129"/>
              <a:gd name="connsiteY134" fmla="*/ 490290 h 585714"/>
              <a:gd name="connsiteX135" fmla="*/ 65459 w 598129"/>
              <a:gd name="connsiteY135" fmla="*/ 487769 h 585714"/>
              <a:gd name="connsiteX136" fmla="*/ 65459 w 598129"/>
              <a:gd name="connsiteY136" fmla="*/ 487049 h 585714"/>
              <a:gd name="connsiteX137" fmla="*/ 65100 w 598129"/>
              <a:gd name="connsiteY137" fmla="*/ 485969 h 585714"/>
              <a:gd name="connsiteX138" fmla="*/ 65100 w 598129"/>
              <a:gd name="connsiteY138" fmla="*/ 484528 h 585714"/>
              <a:gd name="connsiteX139" fmla="*/ 65100 w 598129"/>
              <a:gd name="connsiteY139" fmla="*/ 483808 h 585714"/>
              <a:gd name="connsiteX140" fmla="*/ 65459 w 598129"/>
              <a:gd name="connsiteY140" fmla="*/ 480927 h 585714"/>
              <a:gd name="connsiteX141" fmla="*/ 65819 w 598129"/>
              <a:gd name="connsiteY141" fmla="*/ 480207 h 585714"/>
              <a:gd name="connsiteX142" fmla="*/ 67617 w 598129"/>
              <a:gd name="connsiteY142" fmla="*/ 477687 h 585714"/>
              <a:gd name="connsiteX143" fmla="*/ 179834 w 598129"/>
              <a:gd name="connsiteY143" fmla="*/ 365338 h 585714"/>
              <a:gd name="connsiteX144" fmla="*/ 179834 w 598129"/>
              <a:gd name="connsiteY144" fmla="*/ 258751 h 585714"/>
              <a:gd name="connsiteX145" fmla="*/ 187387 w 598129"/>
              <a:gd name="connsiteY145" fmla="*/ 217340 h 585714"/>
              <a:gd name="connsiteX146" fmla="*/ 184869 w 598129"/>
              <a:gd name="connsiteY146" fmla="*/ 216260 h 585714"/>
              <a:gd name="connsiteX147" fmla="*/ 58266 w 598129"/>
              <a:gd name="connsiteY147" fmla="*/ 129838 h 585714"/>
              <a:gd name="connsiteX148" fmla="*/ 43879 w 598129"/>
              <a:gd name="connsiteY148" fmla="*/ 79785 h 585714"/>
              <a:gd name="connsiteX149" fmla="*/ 65459 w 598129"/>
              <a:gd name="connsiteY149" fmla="*/ 29733 h 585714"/>
              <a:gd name="connsiteX150" fmla="*/ 67258 w 598129"/>
              <a:gd name="connsiteY150" fmla="*/ 27212 h 585714"/>
              <a:gd name="connsiteX151" fmla="*/ 67617 w 598129"/>
              <a:gd name="connsiteY151" fmla="*/ 26852 h 585714"/>
              <a:gd name="connsiteX152" fmla="*/ 67617 w 598129"/>
              <a:gd name="connsiteY152" fmla="*/ 26492 h 585714"/>
              <a:gd name="connsiteX153" fmla="*/ 70135 w 598129"/>
              <a:gd name="connsiteY153" fmla="*/ 25051 h 585714"/>
              <a:gd name="connsiteX154" fmla="*/ 70854 w 598129"/>
              <a:gd name="connsiteY154" fmla="*/ 24691 h 585714"/>
              <a:gd name="connsiteX155" fmla="*/ 71933 w 598129"/>
              <a:gd name="connsiteY155" fmla="*/ 24331 h 585714"/>
              <a:gd name="connsiteX156" fmla="*/ 73732 w 598129"/>
              <a:gd name="connsiteY156" fmla="*/ 24331 h 585714"/>
              <a:gd name="connsiteX157" fmla="*/ 74091 w 598129"/>
              <a:gd name="connsiteY157" fmla="*/ 24331 h 585714"/>
              <a:gd name="connsiteX158" fmla="*/ 76969 w 598129"/>
              <a:gd name="connsiteY158" fmla="*/ 24691 h 585714"/>
              <a:gd name="connsiteX159" fmla="*/ 77688 w 598129"/>
              <a:gd name="connsiteY159" fmla="*/ 25051 h 585714"/>
              <a:gd name="connsiteX160" fmla="*/ 80565 w 598129"/>
              <a:gd name="connsiteY160" fmla="*/ 26852 h 585714"/>
              <a:gd name="connsiteX161" fmla="*/ 221555 w 598129"/>
              <a:gd name="connsiteY161" fmla="*/ 168008 h 585714"/>
              <a:gd name="connsiteX162" fmla="*/ 298885 w 598129"/>
              <a:gd name="connsiteY162" fmla="*/ 139200 h 585714"/>
              <a:gd name="connsiteX163" fmla="*/ 339887 w 598129"/>
              <a:gd name="connsiteY163" fmla="*/ 146762 h 585714"/>
              <a:gd name="connsiteX164" fmla="*/ 341325 w 598129"/>
              <a:gd name="connsiteY164" fmla="*/ 144242 h 585714"/>
              <a:gd name="connsiteX165" fmla="*/ 427646 w 598129"/>
              <a:gd name="connsiteY165" fmla="*/ 17850 h 585714"/>
              <a:gd name="connsiteX166" fmla="*/ 449765 w 598129"/>
              <a:gd name="connsiteY166" fmla="*/ 1601 h 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598129" h="585714">
                <a:moveTo>
                  <a:pt x="311576" y="362448"/>
                </a:moveTo>
                <a:cubicBezTo>
                  <a:pt x="316226" y="364606"/>
                  <a:pt x="318731" y="369641"/>
                  <a:pt x="316942" y="374317"/>
                </a:cubicBezTo>
                <a:lnTo>
                  <a:pt x="291900" y="437264"/>
                </a:lnTo>
                <a:lnTo>
                  <a:pt x="333398" y="431149"/>
                </a:lnTo>
                <a:cubicBezTo>
                  <a:pt x="336618" y="430790"/>
                  <a:pt x="339838" y="432228"/>
                  <a:pt x="341626" y="434746"/>
                </a:cubicBezTo>
                <a:cubicBezTo>
                  <a:pt x="343773" y="437624"/>
                  <a:pt x="344130" y="440861"/>
                  <a:pt x="343057" y="443739"/>
                </a:cubicBezTo>
                <a:lnTo>
                  <a:pt x="311933" y="519634"/>
                </a:lnTo>
                <a:cubicBezTo>
                  <a:pt x="310860" y="523231"/>
                  <a:pt x="307640" y="525389"/>
                  <a:pt x="304063" y="525389"/>
                </a:cubicBezTo>
                <a:cubicBezTo>
                  <a:pt x="302990" y="525389"/>
                  <a:pt x="301916" y="525030"/>
                  <a:pt x="300485" y="524670"/>
                </a:cubicBezTo>
                <a:cubicBezTo>
                  <a:pt x="295835" y="522512"/>
                  <a:pt x="293688" y="517476"/>
                  <a:pt x="295835" y="512800"/>
                </a:cubicBezTo>
                <a:lnTo>
                  <a:pt x="320519" y="451652"/>
                </a:lnTo>
                <a:lnTo>
                  <a:pt x="279021" y="457407"/>
                </a:lnTo>
                <a:cubicBezTo>
                  <a:pt x="275801" y="457767"/>
                  <a:pt x="272939" y="456688"/>
                  <a:pt x="270792" y="453810"/>
                </a:cubicBezTo>
                <a:cubicBezTo>
                  <a:pt x="268646" y="451292"/>
                  <a:pt x="268288" y="448055"/>
                  <a:pt x="269361" y="445177"/>
                </a:cubicBezTo>
                <a:lnTo>
                  <a:pt x="300485" y="367843"/>
                </a:lnTo>
                <a:cubicBezTo>
                  <a:pt x="302274" y="363167"/>
                  <a:pt x="307283" y="360649"/>
                  <a:pt x="311576" y="362448"/>
                </a:cubicBezTo>
                <a:close/>
                <a:moveTo>
                  <a:pt x="243136" y="327528"/>
                </a:moveTo>
                <a:lnTo>
                  <a:pt x="89557" y="481287"/>
                </a:lnTo>
                <a:lnTo>
                  <a:pt x="127682" y="497492"/>
                </a:lnTo>
                <a:cubicBezTo>
                  <a:pt x="137753" y="501453"/>
                  <a:pt x="149262" y="498212"/>
                  <a:pt x="155017" y="489570"/>
                </a:cubicBezTo>
                <a:lnTo>
                  <a:pt x="241697" y="362817"/>
                </a:lnTo>
                <a:cubicBezTo>
                  <a:pt x="248890" y="352014"/>
                  <a:pt x="249250" y="338331"/>
                  <a:pt x="243136" y="327528"/>
                </a:cubicBezTo>
                <a:close/>
                <a:moveTo>
                  <a:pt x="385205" y="310469"/>
                </a:moveTo>
                <a:cubicBezTo>
                  <a:pt x="379091" y="310244"/>
                  <a:pt x="372976" y="311684"/>
                  <a:pt x="367581" y="314565"/>
                </a:cubicBezTo>
                <a:lnTo>
                  <a:pt x="520800" y="468324"/>
                </a:lnTo>
                <a:lnTo>
                  <a:pt x="536985" y="430154"/>
                </a:lnTo>
                <a:cubicBezTo>
                  <a:pt x="541301" y="420432"/>
                  <a:pt x="538064" y="408909"/>
                  <a:pt x="529072" y="402788"/>
                </a:cubicBezTo>
                <a:lnTo>
                  <a:pt x="402829" y="316365"/>
                </a:lnTo>
                <a:cubicBezTo>
                  <a:pt x="397434" y="312584"/>
                  <a:pt x="391319" y="310694"/>
                  <a:pt x="385205" y="310469"/>
                </a:cubicBezTo>
                <a:close/>
                <a:moveTo>
                  <a:pt x="274067" y="296560"/>
                </a:moveTo>
                <a:lnTo>
                  <a:pt x="256084" y="314565"/>
                </a:lnTo>
                <a:cubicBezTo>
                  <a:pt x="268313" y="331849"/>
                  <a:pt x="268672" y="355255"/>
                  <a:pt x="256443" y="373260"/>
                </a:cubicBezTo>
                <a:lnTo>
                  <a:pt x="197817" y="458962"/>
                </a:lnTo>
                <a:lnTo>
                  <a:pt x="197817" y="567349"/>
                </a:lnTo>
                <a:lnTo>
                  <a:pt x="399951" y="567349"/>
                </a:lnTo>
                <a:lnTo>
                  <a:pt x="399951" y="372900"/>
                </a:lnTo>
                <a:lnTo>
                  <a:pt x="323702" y="296560"/>
                </a:lnTo>
                <a:cubicBezTo>
                  <a:pt x="316508" y="301242"/>
                  <a:pt x="308236" y="304122"/>
                  <a:pt x="298885" y="304122"/>
                </a:cubicBezTo>
                <a:cubicBezTo>
                  <a:pt x="289893" y="304122"/>
                  <a:pt x="281261" y="301242"/>
                  <a:pt x="274067" y="296560"/>
                </a:cubicBezTo>
                <a:close/>
                <a:moveTo>
                  <a:pt x="298885" y="231384"/>
                </a:moveTo>
                <a:lnTo>
                  <a:pt x="291539" y="234478"/>
                </a:lnTo>
                <a:lnTo>
                  <a:pt x="279867" y="239396"/>
                </a:lnTo>
                <a:cubicBezTo>
                  <a:pt x="274967" y="244347"/>
                  <a:pt x="271909" y="251189"/>
                  <a:pt x="271909" y="258751"/>
                </a:cubicBezTo>
                <a:cubicBezTo>
                  <a:pt x="271909" y="273515"/>
                  <a:pt x="284138" y="285758"/>
                  <a:pt x="298885" y="285758"/>
                </a:cubicBezTo>
                <a:cubicBezTo>
                  <a:pt x="313631" y="285758"/>
                  <a:pt x="325860" y="273515"/>
                  <a:pt x="325860" y="258751"/>
                </a:cubicBezTo>
                <a:cubicBezTo>
                  <a:pt x="325860" y="243627"/>
                  <a:pt x="313631" y="231384"/>
                  <a:pt x="298885" y="231384"/>
                </a:cubicBezTo>
                <a:close/>
                <a:moveTo>
                  <a:pt x="243136" y="215900"/>
                </a:moveTo>
                <a:cubicBezTo>
                  <a:pt x="234503" y="221661"/>
                  <a:pt x="224073" y="224902"/>
                  <a:pt x="214002" y="224902"/>
                </a:cubicBezTo>
                <a:cubicBezTo>
                  <a:pt x="210406" y="224902"/>
                  <a:pt x="207169" y="224542"/>
                  <a:pt x="203932" y="223822"/>
                </a:cubicBezTo>
                <a:cubicBezTo>
                  <a:pt x="200335" y="234625"/>
                  <a:pt x="197817" y="246508"/>
                  <a:pt x="197817" y="258751"/>
                </a:cubicBezTo>
                <a:lnTo>
                  <a:pt x="197817" y="347333"/>
                </a:lnTo>
                <a:lnTo>
                  <a:pt x="261119" y="283597"/>
                </a:lnTo>
                <a:cubicBezTo>
                  <a:pt x="256443" y="276395"/>
                  <a:pt x="253566" y="268113"/>
                  <a:pt x="253566" y="258751"/>
                </a:cubicBezTo>
                <a:cubicBezTo>
                  <a:pt x="253566" y="249388"/>
                  <a:pt x="256443" y="240746"/>
                  <a:pt x="261119" y="233544"/>
                </a:cubicBezTo>
                <a:close/>
                <a:moveTo>
                  <a:pt x="376213" y="193934"/>
                </a:moveTo>
                <a:lnTo>
                  <a:pt x="336650" y="233544"/>
                </a:lnTo>
                <a:cubicBezTo>
                  <a:pt x="340966" y="240746"/>
                  <a:pt x="344203" y="249388"/>
                  <a:pt x="344203" y="258751"/>
                </a:cubicBezTo>
                <a:cubicBezTo>
                  <a:pt x="344203" y="268113"/>
                  <a:pt x="340966" y="276395"/>
                  <a:pt x="336650" y="283597"/>
                </a:cubicBezTo>
                <a:lnTo>
                  <a:pt x="354273" y="301602"/>
                </a:lnTo>
                <a:cubicBezTo>
                  <a:pt x="367581" y="292239"/>
                  <a:pt x="384486" y="290079"/>
                  <a:pt x="399951" y="295120"/>
                </a:cubicBezTo>
                <a:lnTo>
                  <a:pt x="399951" y="258751"/>
                </a:lnTo>
                <a:cubicBezTo>
                  <a:pt x="399951" y="234265"/>
                  <a:pt x="390960" y="211579"/>
                  <a:pt x="376213" y="193934"/>
                </a:cubicBezTo>
                <a:close/>
                <a:moveTo>
                  <a:pt x="298885" y="157205"/>
                </a:moveTo>
                <a:cubicBezTo>
                  <a:pt x="274427" y="157205"/>
                  <a:pt x="252127" y="166207"/>
                  <a:pt x="234144" y="180971"/>
                </a:cubicBezTo>
                <a:lnTo>
                  <a:pt x="250329" y="197175"/>
                </a:lnTo>
                <a:lnTo>
                  <a:pt x="274067" y="220941"/>
                </a:lnTo>
                <a:cubicBezTo>
                  <a:pt x="281261" y="216260"/>
                  <a:pt x="289893" y="213379"/>
                  <a:pt x="298885" y="213379"/>
                </a:cubicBezTo>
                <a:lnTo>
                  <a:pt x="306682" y="215755"/>
                </a:lnTo>
                <a:lnTo>
                  <a:pt x="323702" y="220941"/>
                </a:lnTo>
                <a:lnTo>
                  <a:pt x="341685" y="202937"/>
                </a:lnTo>
                <a:cubicBezTo>
                  <a:pt x="337549" y="197175"/>
                  <a:pt x="334852" y="190694"/>
                  <a:pt x="333503" y="183987"/>
                </a:cubicBezTo>
                <a:lnTo>
                  <a:pt x="333497" y="182598"/>
                </a:lnTo>
                <a:lnTo>
                  <a:pt x="333413" y="163687"/>
                </a:lnTo>
                <a:cubicBezTo>
                  <a:pt x="322623" y="159726"/>
                  <a:pt x="311113" y="157205"/>
                  <a:pt x="298885" y="157205"/>
                </a:cubicBezTo>
                <a:close/>
                <a:moveTo>
                  <a:pt x="76969" y="49178"/>
                </a:moveTo>
                <a:lnTo>
                  <a:pt x="60424" y="86987"/>
                </a:lnTo>
                <a:cubicBezTo>
                  <a:pt x="56468" y="97070"/>
                  <a:pt x="59705" y="108593"/>
                  <a:pt x="68696" y="114714"/>
                </a:cubicBezTo>
                <a:lnTo>
                  <a:pt x="194940" y="201136"/>
                </a:lnTo>
                <a:cubicBezTo>
                  <a:pt x="205730" y="208338"/>
                  <a:pt x="219397" y="208698"/>
                  <a:pt x="230187" y="202577"/>
                </a:cubicBezTo>
                <a:close/>
                <a:moveTo>
                  <a:pt x="461095" y="18210"/>
                </a:moveTo>
                <a:cubicBezTo>
                  <a:pt x="453902" y="18210"/>
                  <a:pt x="446708" y="21451"/>
                  <a:pt x="442392" y="27932"/>
                </a:cubicBezTo>
                <a:lnTo>
                  <a:pt x="356072" y="154684"/>
                </a:lnTo>
                <a:cubicBezTo>
                  <a:pt x="348878" y="165127"/>
                  <a:pt x="348519" y="178811"/>
                  <a:pt x="354633" y="189613"/>
                </a:cubicBezTo>
                <a:lnTo>
                  <a:pt x="507852" y="36214"/>
                </a:lnTo>
                <a:lnTo>
                  <a:pt x="470087" y="20010"/>
                </a:lnTo>
                <a:cubicBezTo>
                  <a:pt x="467209" y="18930"/>
                  <a:pt x="463972" y="18210"/>
                  <a:pt x="461095" y="18210"/>
                </a:cubicBezTo>
                <a:close/>
                <a:moveTo>
                  <a:pt x="449765" y="1601"/>
                </a:moveTo>
                <a:cubicBezTo>
                  <a:pt x="458577" y="-965"/>
                  <a:pt x="468288" y="-515"/>
                  <a:pt x="477280" y="3446"/>
                </a:cubicBezTo>
                <a:lnTo>
                  <a:pt x="527274" y="25051"/>
                </a:lnTo>
                <a:cubicBezTo>
                  <a:pt x="528353" y="25412"/>
                  <a:pt x="529072" y="26132"/>
                  <a:pt x="529792" y="26492"/>
                </a:cubicBezTo>
                <a:cubicBezTo>
                  <a:pt x="529792" y="26852"/>
                  <a:pt x="530151" y="26852"/>
                  <a:pt x="530151" y="26852"/>
                </a:cubicBezTo>
                <a:cubicBezTo>
                  <a:pt x="530511" y="26852"/>
                  <a:pt x="530511" y="27212"/>
                  <a:pt x="530511" y="27212"/>
                </a:cubicBezTo>
                <a:cubicBezTo>
                  <a:pt x="530871" y="27932"/>
                  <a:pt x="531590" y="28652"/>
                  <a:pt x="532309" y="29733"/>
                </a:cubicBezTo>
                <a:lnTo>
                  <a:pt x="532309" y="30093"/>
                </a:lnTo>
                <a:cubicBezTo>
                  <a:pt x="532669" y="30813"/>
                  <a:pt x="532669" y="31173"/>
                  <a:pt x="532669" y="31533"/>
                </a:cubicBezTo>
                <a:cubicBezTo>
                  <a:pt x="532669" y="32253"/>
                  <a:pt x="532669" y="32613"/>
                  <a:pt x="532669" y="32973"/>
                </a:cubicBezTo>
                <a:cubicBezTo>
                  <a:pt x="533029" y="33334"/>
                  <a:pt x="533029" y="33334"/>
                  <a:pt x="533029" y="33334"/>
                </a:cubicBezTo>
                <a:cubicBezTo>
                  <a:pt x="533029" y="34414"/>
                  <a:pt x="532669" y="35494"/>
                  <a:pt x="532309" y="36214"/>
                </a:cubicBezTo>
                <a:cubicBezTo>
                  <a:pt x="532309" y="36574"/>
                  <a:pt x="532309" y="36934"/>
                  <a:pt x="532309" y="36934"/>
                </a:cubicBezTo>
                <a:cubicBezTo>
                  <a:pt x="531590" y="38015"/>
                  <a:pt x="530871" y="38735"/>
                  <a:pt x="530151" y="39815"/>
                </a:cubicBezTo>
                <a:lnTo>
                  <a:pt x="389161" y="180971"/>
                </a:lnTo>
                <a:cubicBezTo>
                  <a:pt x="407145" y="201856"/>
                  <a:pt x="417935" y="228863"/>
                  <a:pt x="417935" y="258751"/>
                </a:cubicBezTo>
                <a:lnTo>
                  <a:pt x="417935" y="304842"/>
                </a:lnTo>
                <a:lnTo>
                  <a:pt x="539503" y="387664"/>
                </a:lnTo>
                <a:cubicBezTo>
                  <a:pt x="555328" y="398827"/>
                  <a:pt x="561442" y="419712"/>
                  <a:pt x="553889" y="437356"/>
                </a:cubicBezTo>
                <a:lnTo>
                  <a:pt x="532309" y="487409"/>
                </a:lnTo>
                <a:lnTo>
                  <a:pt x="532309" y="487769"/>
                </a:lnTo>
                <a:cubicBezTo>
                  <a:pt x="531590" y="488849"/>
                  <a:pt x="530871" y="489570"/>
                  <a:pt x="530511" y="490290"/>
                </a:cubicBezTo>
                <a:cubicBezTo>
                  <a:pt x="530511" y="490290"/>
                  <a:pt x="530511" y="490290"/>
                  <a:pt x="530151" y="490290"/>
                </a:cubicBezTo>
                <a:cubicBezTo>
                  <a:pt x="530151" y="490650"/>
                  <a:pt x="529792" y="490650"/>
                  <a:pt x="529792" y="490650"/>
                </a:cubicBezTo>
                <a:cubicBezTo>
                  <a:pt x="529072" y="491370"/>
                  <a:pt x="528353" y="491730"/>
                  <a:pt x="527274" y="492450"/>
                </a:cubicBezTo>
                <a:lnTo>
                  <a:pt x="526914" y="492450"/>
                </a:lnTo>
                <a:cubicBezTo>
                  <a:pt x="526195" y="492810"/>
                  <a:pt x="525835" y="493170"/>
                  <a:pt x="525476" y="493170"/>
                </a:cubicBezTo>
                <a:cubicBezTo>
                  <a:pt x="525116" y="493170"/>
                  <a:pt x="524397" y="493170"/>
                  <a:pt x="523677" y="493170"/>
                </a:cubicBezTo>
                <a:cubicBezTo>
                  <a:pt x="522598" y="493170"/>
                  <a:pt x="521519" y="493170"/>
                  <a:pt x="520440" y="492450"/>
                </a:cubicBezTo>
                <a:cubicBezTo>
                  <a:pt x="519002" y="492090"/>
                  <a:pt x="518282" y="491370"/>
                  <a:pt x="517563" y="490290"/>
                </a:cubicBezTo>
                <a:lnTo>
                  <a:pt x="417935" y="390905"/>
                </a:lnTo>
                <a:lnTo>
                  <a:pt x="417935" y="567349"/>
                </a:lnTo>
                <a:lnTo>
                  <a:pt x="588777" y="567349"/>
                </a:lnTo>
                <a:cubicBezTo>
                  <a:pt x="593813" y="567349"/>
                  <a:pt x="598129" y="571310"/>
                  <a:pt x="598129" y="576352"/>
                </a:cubicBezTo>
                <a:cubicBezTo>
                  <a:pt x="598129" y="581393"/>
                  <a:pt x="593813" y="585714"/>
                  <a:pt x="588777" y="585714"/>
                </a:cubicBezTo>
                <a:lnTo>
                  <a:pt x="408943" y="585714"/>
                </a:lnTo>
                <a:lnTo>
                  <a:pt x="188826" y="585714"/>
                </a:lnTo>
                <a:lnTo>
                  <a:pt x="8632" y="585714"/>
                </a:lnTo>
                <a:cubicBezTo>
                  <a:pt x="3956" y="585714"/>
                  <a:pt x="0" y="581393"/>
                  <a:pt x="0" y="576352"/>
                </a:cubicBezTo>
                <a:cubicBezTo>
                  <a:pt x="0" y="571310"/>
                  <a:pt x="3956" y="567349"/>
                  <a:pt x="8632" y="567349"/>
                </a:cubicBezTo>
                <a:lnTo>
                  <a:pt x="179834" y="567349"/>
                </a:lnTo>
                <a:lnTo>
                  <a:pt x="179834" y="485969"/>
                </a:lnTo>
                <a:lnTo>
                  <a:pt x="170123" y="499652"/>
                </a:lnTo>
                <a:cubicBezTo>
                  <a:pt x="162570" y="510815"/>
                  <a:pt x="149622" y="517657"/>
                  <a:pt x="136674" y="517657"/>
                </a:cubicBezTo>
                <a:cubicBezTo>
                  <a:pt x="131279" y="517657"/>
                  <a:pt x="125884" y="516576"/>
                  <a:pt x="120489" y="514056"/>
                </a:cubicBezTo>
                <a:lnTo>
                  <a:pt x="70135" y="492450"/>
                </a:lnTo>
                <a:cubicBezTo>
                  <a:pt x="69416" y="492090"/>
                  <a:pt x="68696" y="491370"/>
                  <a:pt x="67617" y="490650"/>
                </a:cubicBezTo>
                <a:cubicBezTo>
                  <a:pt x="67617" y="490650"/>
                  <a:pt x="67617" y="490650"/>
                  <a:pt x="67617" y="490290"/>
                </a:cubicBezTo>
                <a:cubicBezTo>
                  <a:pt x="67617" y="490290"/>
                  <a:pt x="67617" y="490290"/>
                  <a:pt x="67258" y="490290"/>
                </a:cubicBezTo>
                <a:cubicBezTo>
                  <a:pt x="66538" y="489570"/>
                  <a:pt x="66179" y="488489"/>
                  <a:pt x="65459" y="487769"/>
                </a:cubicBezTo>
                <a:cubicBezTo>
                  <a:pt x="65459" y="487409"/>
                  <a:pt x="65459" y="487409"/>
                  <a:pt x="65459" y="487049"/>
                </a:cubicBezTo>
                <a:cubicBezTo>
                  <a:pt x="65100" y="486689"/>
                  <a:pt x="65100" y="486329"/>
                  <a:pt x="65100" y="485969"/>
                </a:cubicBezTo>
                <a:cubicBezTo>
                  <a:pt x="65100" y="485248"/>
                  <a:pt x="65100" y="484888"/>
                  <a:pt x="65100" y="484528"/>
                </a:cubicBezTo>
                <a:cubicBezTo>
                  <a:pt x="65100" y="484168"/>
                  <a:pt x="65100" y="484168"/>
                  <a:pt x="65100" y="483808"/>
                </a:cubicBezTo>
                <a:cubicBezTo>
                  <a:pt x="65100" y="482728"/>
                  <a:pt x="65100" y="482008"/>
                  <a:pt x="65459" y="480927"/>
                </a:cubicBezTo>
                <a:cubicBezTo>
                  <a:pt x="65459" y="480567"/>
                  <a:pt x="65459" y="480567"/>
                  <a:pt x="65819" y="480207"/>
                </a:cubicBezTo>
                <a:cubicBezTo>
                  <a:pt x="66179" y="479487"/>
                  <a:pt x="66538" y="478407"/>
                  <a:pt x="67617" y="477687"/>
                </a:cubicBezTo>
                <a:lnTo>
                  <a:pt x="179834" y="365338"/>
                </a:lnTo>
                <a:lnTo>
                  <a:pt x="179834" y="258751"/>
                </a:lnTo>
                <a:cubicBezTo>
                  <a:pt x="179834" y="244347"/>
                  <a:pt x="182352" y="230304"/>
                  <a:pt x="187387" y="217340"/>
                </a:cubicBezTo>
                <a:cubicBezTo>
                  <a:pt x="186308" y="216980"/>
                  <a:pt x="185589" y="216620"/>
                  <a:pt x="184869" y="216260"/>
                </a:cubicBezTo>
                <a:lnTo>
                  <a:pt x="58266" y="129838"/>
                </a:lnTo>
                <a:cubicBezTo>
                  <a:pt x="42441" y="118675"/>
                  <a:pt x="36326" y="97790"/>
                  <a:pt x="43879" y="79785"/>
                </a:cubicBezTo>
                <a:lnTo>
                  <a:pt x="65459" y="29733"/>
                </a:lnTo>
                <a:cubicBezTo>
                  <a:pt x="66179" y="28652"/>
                  <a:pt x="66538" y="27932"/>
                  <a:pt x="67258" y="27212"/>
                </a:cubicBezTo>
                <a:cubicBezTo>
                  <a:pt x="67258" y="27212"/>
                  <a:pt x="67617" y="27212"/>
                  <a:pt x="67617" y="26852"/>
                </a:cubicBezTo>
                <a:cubicBezTo>
                  <a:pt x="67617" y="26852"/>
                  <a:pt x="67617" y="26852"/>
                  <a:pt x="67617" y="26492"/>
                </a:cubicBezTo>
                <a:cubicBezTo>
                  <a:pt x="68696" y="26132"/>
                  <a:pt x="69416" y="25412"/>
                  <a:pt x="70135" y="25051"/>
                </a:cubicBezTo>
                <a:cubicBezTo>
                  <a:pt x="70495" y="25051"/>
                  <a:pt x="70854" y="25051"/>
                  <a:pt x="70854" y="24691"/>
                </a:cubicBezTo>
                <a:cubicBezTo>
                  <a:pt x="71214" y="24691"/>
                  <a:pt x="71574" y="24331"/>
                  <a:pt x="71933" y="24331"/>
                </a:cubicBezTo>
                <a:cubicBezTo>
                  <a:pt x="72653" y="24331"/>
                  <a:pt x="73012" y="24331"/>
                  <a:pt x="73732" y="24331"/>
                </a:cubicBezTo>
                <a:cubicBezTo>
                  <a:pt x="73732" y="24331"/>
                  <a:pt x="73732" y="24331"/>
                  <a:pt x="74091" y="24331"/>
                </a:cubicBezTo>
                <a:cubicBezTo>
                  <a:pt x="75170" y="24331"/>
                  <a:pt x="76249" y="24331"/>
                  <a:pt x="76969" y="24691"/>
                </a:cubicBezTo>
                <a:cubicBezTo>
                  <a:pt x="77328" y="25051"/>
                  <a:pt x="77328" y="25051"/>
                  <a:pt x="77688" y="25051"/>
                </a:cubicBezTo>
                <a:cubicBezTo>
                  <a:pt x="78767" y="25412"/>
                  <a:pt x="79486" y="26132"/>
                  <a:pt x="80565" y="26852"/>
                </a:cubicBezTo>
                <a:lnTo>
                  <a:pt x="221555" y="168008"/>
                </a:lnTo>
                <a:cubicBezTo>
                  <a:pt x="242416" y="150003"/>
                  <a:pt x="269392" y="139200"/>
                  <a:pt x="298885" y="139200"/>
                </a:cubicBezTo>
                <a:cubicBezTo>
                  <a:pt x="313271" y="139200"/>
                  <a:pt x="326939" y="141721"/>
                  <a:pt x="339887" y="146762"/>
                </a:cubicBezTo>
                <a:cubicBezTo>
                  <a:pt x="340246" y="146042"/>
                  <a:pt x="340606" y="144962"/>
                  <a:pt x="341325" y="144242"/>
                </a:cubicBezTo>
                <a:lnTo>
                  <a:pt x="427646" y="17850"/>
                </a:lnTo>
                <a:cubicBezTo>
                  <a:pt x="433041" y="9748"/>
                  <a:pt x="440953" y="4166"/>
                  <a:pt x="449765" y="1601"/>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5" name="Freeform 44">
            <a:extLst>
              <a:ext uri="{FF2B5EF4-FFF2-40B4-BE49-F238E27FC236}">
                <a16:creationId xmlns:a16="http://schemas.microsoft.com/office/drawing/2014/main" id="{AC9E0D63-B934-C54C-84CA-D52DB74D2FC3}"/>
              </a:ext>
            </a:extLst>
          </p:cNvPr>
          <p:cNvSpPr>
            <a:spLocks noChangeArrowheads="1"/>
          </p:cNvSpPr>
          <p:nvPr/>
        </p:nvSpPr>
        <p:spPr bwMode="auto">
          <a:xfrm>
            <a:off x="12476136" y="8373243"/>
            <a:ext cx="830750" cy="679014"/>
          </a:xfrm>
          <a:custGeom>
            <a:avLst/>
            <a:gdLst>
              <a:gd name="connsiteX0" fmla="*/ 558629 w 599715"/>
              <a:gd name="connsiteY0" fmla="*/ 426789 h 490177"/>
              <a:gd name="connsiteX1" fmla="*/ 535923 w 599715"/>
              <a:gd name="connsiteY1" fmla="*/ 449479 h 490177"/>
              <a:gd name="connsiteX2" fmla="*/ 558629 w 599715"/>
              <a:gd name="connsiteY2" fmla="*/ 472169 h 490177"/>
              <a:gd name="connsiteX3" fmla="*/ 581334 w 599715"/>
              <a:gd name="connsiteY3" fmla="*/ 449479 h 490177"/>
              <a:gd name="connsiteX4" fmla="*/ 558629 w 599715"/>
              <a:gd name="connsiteY4" fmla="*/ 426789 h 490177"/>
              <a:gd name="connsiteX5" fmla="*/ 449786 w 599715"/>
              <a:gd name="connsiteY5" fmla="*/ 426789 h 490177"/>
              <a:gd name="connsiteX6" fmla="*/ 426720 w 599715"/>
              <a:gd name="connsiteY6" fmla="*/ 449479 h 490177"/>
              <a:gd name="connsiteX7" fmla="*/ 449786 w 599715"/>
              <a:gd name="connsiteY7" fmla="*/ 472169 h 490177"/>
              <a:gd name="connsiteX8" fmla="*/ 472492 w 599715"/>
              <a:gd name="connsiteY8" fmla="*/ 449479 h 490177"/>
              <a:gd name="connsiteX9" fmla="*/ 449786 w 599715"/>
              <a:gd name="connsiteY9" fmla="*/ 426789 h 490177"/>
              <a:gd name="connsiteX10" fmla="*/ 149568 w 599715"/>
              <a:gd name="connsiteY10" fmla="*/ 426789 h 490177"/>
              <a:gd name="connsiteX11" fmla="*/ 127223 w 599715"/>
              <a:gd name="connsiteY11" fmla="*/ 449479 h 490177"/>
              <a:gd name="connsiteX12" fmla="*/ 149568 w 599715"/>
              <a:gd name="connsiteY12" fmla="*/ 472169 h 490177"/>
              <a:gd name="connsiteX13" fmla="*/ 172634 w 599715"/>
              <a:gd name="connsiteY13" fmla="*/ 449479 h 490177"/>
              <a:gd name="connsiteX14" fmla="*/ 149568 w 599715"/>
              <a:gd name="connsiteY14" fmla="*/ 426789 h 490177"/>
              <a:gd name="connsiteX15" fmla="*/ 40726 w 599715"/>
              <a:gd name="connsiteY15" fmla="*/ 426789 h 490177"/>
              <a:gd name="connsiteX16" fmla="*/ 18020 w 599715"/>
              <a:gd name="connsiteY16" fmla="*/ 449479 h 490177"/>
              <a:gd name="connsiteX17" fmla="*/ 40726 w 599715"/>
              <a:gd name="connsiteY17" fmla="*/ 472169 h 490177"/>
              <a:gd name="connsiteX18" fmla="*/ 63431 w 599715"/>
              <a:gd name="connsiteY18" fmla="*/ 449479 h 490177"/>
              <a:gd name="connsiteX19" fmla="*/ 40726 w 599715"/>
              <a:gd name="connsiteY19" fmla="*/ 426789 h 490177"/>
              <a:gd name="connsiteX20" fmla="*/ 172634 w 599715"/>
              <a:gd name="connsiteY20" fmla="*/ 336029 h 490177"/>
              <a:gd name="connsiteX21" fmla="*/ 172634 w 599715"/>
              <a:gd name="connsiteY21" fmla="*/ 363041 h 490177"/>
              <a:gd name="connsiteX22" fmla="*/ 427081 w 599715"/>
              <a:gd name="connsiteY22" fmla="*/ 363041 h 490177"/>
              <a:gd name="connsiteX23" fmla="*/ 427081 w 599715"/>
              <a:gd name="connsiteY23" fmla="*/ 336029 h 490177"/>
              <a:gd name="connsiteX24" fmla="*/ 99472 w 599715"/>
              <a:gd name="connsiteY24" fmla="*/ 281285 h 490177"/>
              <a:gd name="connsiteX25" fmla="*/ 99472 w 599715"/>
              <a:gd name="connsiteY25" fmla="*/ 314059 h 490177"/>
              <a:gd name="connsiteX26" fmla="*/ 127223 w 599715"/>
              <a:gd name="connsiteY26" fmla="*/ 317661 h 490177"/>
              <a:gd name="connsiteX27" fmla="*/ 154614 w 599715"/>
              <a:gd name="connsiteY27" fmla="*/ 317661 h 490177"/>
              <a:gd name="connsiteX28" fmla="*/ 154614 w 599715"/>
              <a:gd name="connsiteY28" fmla="*/ 281285 h 490177"/>
              <a:gd name="connsiteX29" fmla="*/ 99472 w 599715"/>
              <a:gd name="connsiteY29" fmla="*/ 226900 h 490177"/>
              <a:gd name="connsiteX30" fmla="*/ 99472 w 599715"/>
              <a:gd name="connsiteY30" fmla="*/ 263277 h 490177"/>
              <a:gd name="connsiteX31" fmla="*/ 154614 w 599715"/>
              <a:gd name="connsiteY31" fmla="*/ 263277 h 490177"/>
              <a:gd name="connsiteX32" fmla="*/ 154614 w 599715"/>
              <a:gd name="connsiteY32" fmla="*/ 226900 h 490177"/>
              <a:gd name="connsiteX33" fmla="*/ 327072 w 599715"/>
              <a:gd name="connsiteY33" fmla="*/ 198437 h 490177"/>
              <a:gd name="connsiteX34" fmla="*/ 336186 w 599715"/>
              <a:gd name="connsiteY34" fmla="*/ 207551 h 490177"/>
              <a:gd name="connsiteX35" fmla="*/ 296815 w 599715"/>
              <a:gd name="connsiteY35" fmla="*/ 247286 h 490177"/>
              <a:gd name="connsiteX36" fmla="*/ 287337 w 599715"/>
              <a:gd name="connsiteY36" fmla="*/ 238172 h 490177"/>
              <a:gd name="connsiteX37" fmla="*/ 296815 w 599715"/>
              <a:gd name="connsiteY37" fmla="*/ 228694 h 490177"/>
              <a:gd name="connsiteX38" fmla="*/ 317959 w 599715"/>
              <a:gd name="connsiteY38" fmla="*/ 207551 h 490177"/>
              <a:gd name="connsiteX39" fmla="*/ 327072 w 599715"/>
              <a:gd name="connsiteY39" fmla="*/ 198437 h 490177"/>
              <a:gd name="connsiteX40" fmla="*/ 99472 w 599715"/>
              <a:gd name="connsiteY40" fmla="*/ 172516 h 490177"/>
              <a:gd name="connsiteX41" fmla="*/ 99472 w 599715"/>
              <a:gd name="connsiteY41" fmla="*/ 208892 h 490177"/>
              <a:gd name="connsiteX42" fmla="*/ 154614 w 599715"/>
              <a:gd name="connsiteY42" fmla="*/ 208892 h 490177"/>
              <a:gd name="connsiteX43" fmla="*/ 154614 w 599715"/>
              <a:gd name="connsiteY43" fmla="*/ 172516 h 490177"/>
              <a:gd name="connsiteX44" fmla="*/ 99472 w 599715"/>
              <a:gd name="connsiteY44" fmla="*/ 117772 h 490177"/>
              <a:gd name="connsiteX45" fmla="*/ 99472 w 599715"/>
              <a:gd name="connsiteY45" fmla="*/ 154148 h 490177"/>
              <a:gd name="connsiteX46" fmla="*/ 154614 w 599715"/>
              <a:gd name="connsiteY46" fmla="*/ 154148 h 490177"/>
              <a:gd name="connsiteX47" fmla="*/ 154614 w 599715"/>
              <a:gd name="connsiteY47" fmla="*/ 117772 h 490177"/>
              <a:gd name="connsiteX48" fmla="*/ 300037 w 599715"/>
              <a:gd name="connsiteY48" fmla="*/ 111524 h 490177"/>
              <a:gd name="connsiteX49" fmla="*/ 239062 w 599715"/>
              <a:gd name="connsiteY49" fmla="*/ 210280 h 490177"/>
              <a:gd name="connsiteX50" fmla="*/ 300037 w 599715"/>
              <a:gd name="connsiteY50" fmla="*/ 270610 h 490177"/>
              <a:gd name="connsiteX51" fmla="*/ 360651 w 599715"/>
              <a:gd name="connsiteY51" fmla="*/ 210280 h 490177"/>
              <a:gd name="connsiteX52" fmla="*/ 300037 w 599715"/>
              <a:gd name="connsiteY52" fmla="*/ 111524 h 490177"/>
              <a:gd name="connsiteX53" fmla="*/ 293543 w 599715"/>
              <a:gd name="connsiteY53" fmla="*/ 91773 h 490177"/>
              <a:gd name="connsiteX54" fmla="*/ 306171 w 599715"/>
              <a:gd name="connsiteY54" fmla="*/ 91773 h 490177"/>
              <a:gd name="connsiteX55" fmla="*/ 379051 w 599715"/>
              <a:gd name="connsiteY55" fmla="*/ 210280 h 490177"/>
              <a:gd name="connsiteX56" fmla="*/ 300037 w 599715"/>
              <a:gd name="connsiteY56" fmla="*/ 288566 h 490177"/>
              <a:gd name="connsiteX57" fmla="*/ 220662 w 599715"/>
              <a:gd name="connsiteY57" fmla="*/ 210280 h 490177"/>
              <a:gd name="connsiteX58" fmla="*/ 293543 w 599715"/>
              <a:gd name="connsiteY58" fmla="*/ 91773 h 490177"/>
              <a:gd name="connsiteX59" fmla="*/ 81091 w 599715"/>
              <a:gd name="connsiteY59" fmla="*/ 73833 h 490177"/>
              <a:gd name="connsiteX60" fmla="*/ 18020 w 599715"/>
              <a:gd name="connsiteY60" fmla="*/ 172516 h 490177"/>
              <a:gd name="connsiteX61" fmla="*/ 18020 w 599715"/>
              <a:gd name="connsiteY61" fmla="*/ 208892 h 490177"/>
              <a:gd name="connsiteX62" fmla="*/ 81091 w 599715"/>
              <a:gd name="connsiteY62" fmla="*/ 307576 h 490177"/>
              <a:gd name="connsiteX63" fmla="*/ 172634 w 599715"/>
              <a:gd name="connsiteY63" fmla="*/ 63388 h 490177"/>
              <a:gd name="connsiteX64" fmla="*/ 172634 w 599715"/>
              <a:gd name="connsiteY64" fmla="*/ 317661 h 490177"/>
              <a:gd name="connsiteX65" fmla="*/ 436091 w 599715"/>
              <a:gd name="connsiteY65" fmla="*/ 317661 h 490177"/>
              <a:gd name="connsiteX66" fmla="*/ 472492 w 599715"/>
              <a:gd name="connsiteY66" fmla="*/ 317661 h 490177"/>
              <a:gd name="connsiteX67" fmla="*/ 581334 w 599715"/>
              <a:gd name="connsiteY67" fmla="*/ 208892 h 490177"/>
              <a:gd name="connsiteX68" fmla="*/ 581334 w 599715"/>
              <a:gd name="connsiteY68" fmla="*/ 172516 h 490177"/>
              <a:gd name="connsiteX69" fmla="*/ 472492 w 599715"/>
              <a:gd name="connsiteY69" fmla="*/ 63388 h 490177"/>
              <a:gd name="connsiteX70" fmla="*/ 367614 w 599715"/>
              <a:gd name="connsiteY70" fmla="*/ 63388 h 490177"/>
              <a:gd name="connsiteX71" fmla="*/ 231740 w 599715"/>
              <a:gd name="connsiteY71" fmla="*/ 63388 h 490177"/>
              <a:gd name="connsiteX72" fmla="*/ 127223 w 599715"/>
              <a:gd name="connsiteY72" fmla="*/ 63388 h 490177"/>
              <a:gd name="connsiteX73" fmla="*/ 99472 w 599715"/>
              <a:gd name="connsiteY73" fmla="*/ 66990 h 490177"/>
              <a:gd name="connsiteX74" fmla="*/ 99472 w 599715"/>
              <a:gd name="connsiteY74" fmla="*/ 99764 h 490177"/>
              <a:gd name="connsiteX75" fmla="*/ 154614 w 599715"/>
              <a:gd name="connsiteY75" fmla="*/ 99764 h 490177"/>
              <a:gd name="connsiteX76" fmla="*/ 154614 w 599715"/>
              <a:gd name="connsiteY76" fmla="*/ 63388 h 490177"/>
              <a:gd name="connsiteX77" fmla="*/ 240751 w 599715"/>
              <a:gd name="connsiteY77" fmla="*/ 18008 h 490177"/>
              <a:gd name="connsiteX78" fmla="*/ 240751 w 599715"/>
              <a:gd name="connsiteY78" fmla="*/ 45380 h 490177"/>
              <a:gd name="connsiteX79" fmla="*/ 358964 w 599715"/>
              <a:gd name="connsiteY79" fmla="*/ 45380 h 490177"/>
              <a:gd name="connsiteX80" fmla="*/ 358964 w 599715"/>
              <a:gd name="connsiteY80" fmla="*/ 18008 h 490177"/>
              <a:gd name="connsiteX81" fmla="*/ 213360 w 599715"/>
              <a:gd name="connsiteY81" fmla="*/ 0 h 490177"/>
              <a:gd name="connsiteX82" fmla="*/ 231740 w 599715"/>
              <a:gd name="connsiteY82" fmla="*/ 0 h 490177"/>
              <a:gd name="connsiteX83" fmla="*/ 367614 w 599715"/>
              <a:gd name="connsiteY83" fmla="*/ 0 h 490177"/>
              <a:gd name="connsiteX84" fmla="*/ 385994 w 599715"/>
              <a:gd name="connsiteY84" fmla="*/ 0 h 490177"/>
              <a:gd name="connsiteX85" fmla="*/ 395005 w 599715"/>
              <a:gd name="connsiteY85" fmla="*/ 9004 h 490177"/>
              <a:gd name="connsiteX86" fmla="*/ 385994 w 599715"/>
              <a:gd name="connsiteY86" fmla="*/ 18008 h 490177"/>
              <a:gd name="connsiteX87" fmla="*/ 376984 w 599715"/>
              <a:gd name="connsiteY87" fmla="*/ 18008 h 490177"/>
              <a:gd name="connsiteX88" fmla="*/ 376984 w 599715"/>
              <a:gd name="connsiteY88" fmla="*/ 45380 h 490177"/>
              <a:gd name="connsiteX89" fmla="*/ 472492 w 599715"/>
              <a:gd name="connsiteY89" fmla="*/ 45380 h 490177"/>
              <a:gd name="connsiteX90" fmla="*/ 599715 w 599715"/>
              <a:gd name="connsiteY90" fmla="*/ 172516 h 490177"/>
              <a:gd name="connsiteX91" fmla="*/ 599715 w 599715"/>
              <a:gd name="connsiteY91" fmla="*/ 208892 h 490177"/>
              <a:gd name="connsiteX92" fmla="*/ 472492 w 599715"/>
              <a:gd name="connsiteY92" fmla="*/ 336029 h 490177"/>
              <a:gd name="connsiteX93" fmla="*/ 445101 w 599715"/>
              <a:gd name="connsiteY93" fmla="*/ 336029 h 490177"/>
              <a:gd name="connsiteX94" fmla="*/ 445101 w 599715"/>
              <a:gd name="connsiteY94" fmla="*/ 363041 h 490177"/>
              <a:gd name="connsiteX95" fmla="*/ 590344 w 599715"/>
              <a:gd name="connsiteY95" fmla="*/ 363041 h 490177"/>
              <a:gd name="connsiteX96" fmla="*/ 599715 w 599715"/>
              <a:gd name="connsiteY96" fmla="*/ 372045 h 490177"/>
              <a:gd name="connsiteX97" fmla="*/ 590344 w 599715"/>
              <a:gd name="connsiteY97" fmla="*/ 381049 h 490177"/>
              <a:gd name="connsiteX98" fmla="*/ 513218 w 599715"/>
              <a:gd name="connsiteY98" fmla="*/ 381049 h 490177"/>
              <a:gd name="connsiteX99" fmla="*/ 513218 w 599715"/>
              <a:gd name="connsiteY99" fmla="*/ 408421 h 490177"/>
              <a:gd name="connsiteX100" fmla="*/ 558629 w 599715"/>
              <a:gd name="connsiteY100" fmla="*/ 408421 h 490177"/>
              <a:gd name="connsiteX101" fmla="*/ 599715 w 599715"/>
              <a:gd name="connsiteY101" fmla="*/ 449479 h 490177"/>
              <a:gd name="connsiteX102" fmla="*/ 558629 w 599715"/>
              <a:gd name="connsiteY102" fmla="*/ 490177 h 490177"/>
              <a:gd name="connsiteX103" fmla="*/ 517903 w 599715"/>
              <a:gd name="connsiteY103" fmla="*/ 449479 h 490177"/>
              <a:gd name="connsiteX104" fmla="*/ 524750 w 599715"/>
              <a:gd name="connsiteY104" fmla="*/ 426789 h 490177"/>
              <a:gd name="connsiteX105" fmla="*/ 483664 w 599715"/>
              <a:gd name="connsiteY105" fmla="*/ 426789 h 490177"/>
              <a:gd name="connsiteX106" fmla="*/ 490512 w 599715"/>
              <a:gd name="connsiteY106" fmla="*/ 449479 h 490177"/>
              <a:gd name="connsiteX107" fmla="*/ 449786 w 599715"/>
              <a:gd name="connsiteY107" fmla="*/ 490177 h 490177"/>
              <a:gd name="connsiteX108" fmla="*/ 408700 w 599715"/>
              <a:gd name="connsiteY108" fmla="*/ 449479 h 490177"/>
              <a:gd name="connsiteX109" fmla="*/ 449786 w 599715"/>
              <a:gd name="connsiteY109" fmla="*/ 408421 h 490177"/>
              <a:gd name="connsiteX110" fmla="*/ 494837 w 599715"/>
              <a:gd name="connsiteY110" fmla="*/ 408421 h 490177"/>
              <a:gd name="connsiteX111" fmla="*/ 494837 w 599715"/>
              <a:gd name="connsiteY111" fmla="*/ 381049 h 490177"/>
              <a:gd name="connsiteX112" fmla="*/ 436091 w 599715"/>
              <a:gd name="connsiteY112" fmla="*/ 381049 h 490177"/>
              <a:gd name="connsiteX113" fmla="*/ 163624 w 599715"/>
              <a:gd name="connsiteY113" fmla="*/ 381049 h 490177"/>
              <a:gd name="connsiteX114" fmla="*/ 104517 w 599715"/>
              <a:gd name="connsiteY114" fmla="*/ 381049 h 490177"/>
              <a:gd name="connsiteX115" fmla="*/ 104517 w 599715"/>
              <a:gd name="connsiteY115" fmla="*/ 408421 h 490177"/>
              <a:gd name="connsiteX116" fmla="*/ 149568 w 599715"/>
              <a:gd name="connsiteY116" fmla="*/ 408421 h 490177"/>
              <a:gd name="connsiteX117" fmla="*/ 190654 w 599715"/>
              <a:gd name="connsiteY117" fmla="*/ 449479 h 490177"/>
              <a:gd name="connsiteX118" fmla="*/ 149568 w 599715"/>
              <a:gd name="connsiteY118" fmla="*/ 490177 h 490177"/>
              <a:gd name="connsiteX119" fmla="*/ 108842 w 599715"/>
              <a:gd name="connsiteY119" fmla="*/ 449479 h 490177"/>
              <a:gd name="connsiteX120" fmla="*/ 115690 w 599715"/>
              <a:gd name="connsiteY120" fmla="*/ 426789 h 490177"/>
              <a:gd name="connsiteX121" fmla="*/ 74964 w 599715"/>
              <a:gd name="connsiteY121" fmla="*/ 426789 h 490177"/>
              <a:gd name="connsiteX122" fmla="*/ 81812 w 599715"/>
              <a:gd name="connsiteY122" fmla="*/ 449479 h 490177"/>
              <a:gd name="connsiteX123" fmla="*/ 40726 w 599715"/>
              <a:gd name="connsiteY123" fmla="*/ 490177 h 490177"/>
              <a:gd name="connsiteX124" fmla="*/ 0 w 599715"/>
              <a:gd name="connsiteY124" fmla="*/ 449479 h 490177"/>
              <a:gd name="connsiteX125" fmla="*/ 40726 w 599715"/>
              <a:gd name="connsiteY125" fmla="*/ 408421 h 490177"/>
              <a:gd name="connsiteX126" fmla="*/ 86137 w 599715"/>
              <a:gd name="connsiteY126" fmla="*/ 408421 h 490177"/>
              <a:gd name="connsiteX127" fmla="*/ 86137 w 599715"/>
              <a:gd name="connsiteY127" fmla="*/ 381049 h 490177"/>
              <a:gd name="connsiteX128" fmla="*/ 9010 w 599715"/>
              <a:gd name="connsiteY128" fmla="*/ 381049 h 490177"/>
              <a:gd name="connsiteX129" fmla="*/ 0 w 599715"/>
              <a:gd name="connsiteY129" fmla="*/ 372045 h 490177"/>
              <a:gd name="connsiteX130" fmla="*/ 9010 w 599715"/>
              <a:gd name="connsiteY130" fmla="*/ 363041 h 490177"/>
              <a:gd name="connsiteX131" fmla="*/ 154614 w 599715"/>
              <a:gd name="connsiteY131" fmla="*/ 363041 h 490177"/>
              <a:gd name="connsiteX132" fmla="*/ 154614 w 599715"/>
              <a:gd name="connsiteY132" fmla="*/ 336029 h 490177"/>
              <a:gd name="connsiteX133" fmla="*/ 127223 w 599715"/>
              <a:gd name="connsiteY133" fmla="*/ 336029 h 490177"/>
              <a:gd name="connsiteX134" fmla="*/ 87218 w 599715"/>
              <a:gd name="connsiteY134" fmla="*/ 329546 h 490177"/>
              <a:gd name="connsiteX135" fmla="*/ 86497 w 599715"/>
              <a:gd name="connsiteY135" fmla="*/ 329186 h 490177"/>
              <a:gd name="connsiteX136" fmla="*/ 0 w 599715"/>
              <a:gd name="connsiteY136" fmla="*/ 208892 h 490177"/>
              <a:gd name="connsiteX137" fmla="*/ 0 w 599715"/>
              <a:gd name="connsiteY137" fmla="*/ 172516 h 490177"/>
              <a:gd name="connsiteX138" fmla="*/ 86497 w 599715"/>
              <a:gd name="connsiteY138" fmla="*/ 51863 h 490177"/>
              <a:gd name="connsiteX139" fmla="*/ 87218 w 599715"/>
              <a:gd name="connsiteY139" fmla="*/ 51863 h 490177"/>
              <a:gd name="connsiteX140" fmla="*/ 127223 w 599715"/>
              <a:gd name="connsiteY140" fmla="*/ 45380 h 490177"/>
              <a:gd name="connsiteX141" fmla="*/ 222370 w 599715"/>
              <a:gd name="connsiteY141" fmla="*/ 45380 h 490177"/>
              <a:gd name="connsiteX142" fmla="*/ 222370 w 599715"/>
              <a:gd name="connsiteY142" fmla="*/ 18008 h 490177"/>
              <a:gd name="connsiteX143" fmla="*/ 213360 w 599715"/>
              <a:gd name="connsiteY143" fmla="*/ 18008 h 490177"/>
              <a:gd name="connsiteX144" fmla="*/ 204350 w 599715"/>
              <a:gd name="connsiteY144" fmla="*/ 9004 h 490177"/>
              <a:gd name="connsiteX145" fmla="*/ 213360 w 599715"/>
              <a:gd name="connsiteY145" fmla="*/ 0 h 49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99715" h="490177">
                <a:moveTo>
                  <a:pt x="558629" y="426789"/>
                </a:moveTo>
                <a:cubicBezTo>
                  <a:pt x="546014" y="426789"/>
                  <a:pt x="535923" y="436873"/>
                  <a:pt x="535923" y="449479"/>
                </a:cubicBezTo>
                <a:cubicBezTo>
                  <a:pt x="535923" y="461724"/>
                  <a:pt x="546014" y="472169"/>
                  <a:pt x="558629" y="472169"/>
                </a:cubicBezTo>
                <a:cubicBezTo>
                  <a:pt x="571243" y="472169"/>
                  <a:pt x="581334" y="461724"/>
                  <a:pt x="581334" y="449479"/>
                </a:cubicBezTo>
                <a:cubicBezTo>
                  <a:pt x="581334" y="436873"/>
                  <a:pt x="571243" y="426789"/>
                  <a:pt x="558629" y="426789"/>
                </a:cubicBezTo>
                <a:close/>
                <a:moveTo>
                  <a:pt x="449786" y="426789"/>
                </a:moveTo>
                <a:cubicBezTo>
                  <a:pt x="437172" y="426789"/>
                  <a:pt x="426720" y="436873"/>
                  <a:pt x="426720" y="449479"/>
                </a:cubicBezTo>
                <a:cubicBezTo>
                  <a:pt x="426720" y="461724"/>
                  <a:pt x="437172" y="472169"/>
                  <a:pt x="449786" y="472169"/>
                </a:cubicBezTo>
                <a:cubicBezTo>
                  <a:pt x="462040" y="472169"/>
                  <a:pt x="472492" y="461724"/>
                  <a:pt x="472492" y="449479"/>
                </a:cubicBezTo>
                <a:cubicBezTo>
                  <a:pt x="472492" y="436873"/>
                  <a:pt x="462040" y="426789"/>
                  <a:pt x="449786" y="426789"/>
                </a:cubicBezTo>
                <a:close/>
                <a:moveTo>
                  <a:pt x="149568" y="426789"/>
                </a:moveTo>
                <a:cubicBezTo>
                  <a:pt x="137314" y="426789"/>
                  <a:pt x="127223" y="436873"/>
                  <a:pt x="127223" y="449479"/>
                </a:cubicBezTo>
                <a:cubicBezTo>
                  <a:pt x="127223" y="461724"/>
                  <a:pt x="137314" y="472169"/>
                  <a:pt x="149568" y="472169"/>
                </a:cubicBezTo>
                <a:cubicBezTo>
                  <a:pt x="162182" y="472169"/>
                  <a:pt x="172634" y="461724"/>
                  <a:pt x="172634" y="449479"/>
                </a:cubicBezTo>
                <a:cubicBezTo>
                  <a:pt x="172634" y="436873"/>
                  <a:pt x="162182" y="426789"/>
                  <a:pt x="149568" y="426789"/>
                </a:cubicBezTo>
                <a:close/>
                <a:moveTo>
                  <a:pt x="40726" y="426789"/>
                </a:moveTo>
                <a:cubicBezTo>
                  <a:pt x="28111" y="426789"/>
                  <a:pt x="18020" y="436873"/>
                  <a:pt x="18020" y="449479"/>
                </a:cubicBezTo>
                <a:cubicBezTo>
                  <a:pt x="18020" y="461724"/>
                  <a:pt x="28111" y="472169"/>
                  <a:pt x="40726" y="472169"/>
                </a:cubicBezTo>
                <a:cubicBezTo>
                  <a:pt x="53340" y="472169"/>
                  <a:pt x="63431" y="461724"/>
                  <a:pt x="63431" y="449479"/>
                </a:cubicBezTo>
                <a:cubicBezTo>
                  <a:pt x="63431" y="436873"/>
                  <a:pt x="53340" y="426789"/>
                  <a:pt x="40726" y="426789"/>
                </a:cubicBezTo>
                <a:close/>
                <a:moveTo>
                  <a:pt x="172634" y="336029"/>
                </a:moveTo>
                <a:lnTo>
                  <a:pt x="172634" y="363041"/>
                </a:lnTo>
                <a:lnTo>
                  <a:pt x="427081" y="363041"/>
                </a:lnTo>
                <a:lnTo>
                  <a:pt x="427081" y="336029"/>
                </a:lnTo>
                <a:close/>
                <a:moveTo>
                  <a:pt x="99472" y="281285"/>
                </a:moveTo>
                <a:lnTo>
                  <a:pt x="99472" y="314059"/>
                </a:lnTo>
                <a:cubicBezTo>
                  <a:pt x="108121" y="316220"/>
                  <a:pt x="117492" y="317661"/>
                  <a:pt x="127223" y="317661"/>
                </a:cubicBezTo>
                <a:lnTo>
                  <a:pt x="154614" y="317661"/>
                </a:lnTo>
                <a:lnTo>
                  <a:pt x="154614" y="281285"/>
                </a:lnTo>
                <a:close/>
                <a:moveTo>
                  <a:pt x="99472" y="226900"/>
                </a:moveTo>
                <a:lnTo>
                  <a:pt x="99472" y="263277"/>
                </a:lnTo>
                <a:lnTo>
                  <a:pt x="154614" y="263277"/>
                </a:lnTo>
                <a:lnTo>
                  <a:pt x="154614" y="226900"/>
                </a:lnTo>
                <a:close/>
                <a:moveTo>
                  <a:pt x="327072" y="198437"/>
                </a:moveTo>
                <a:cubicBezTo>
                  <a:pt x="332176" y="198437"/>
                  <a:pt x="336186" y="202447"/>
                  <a:pt x="336186" y="207551"/>
                </a:cubicBezTo>
                <a:cubicBezTo>
                  <a:pt x="336186" y="229423"/>
                  <a:pt x="318688" y="247286"/>
                  <a:pt x="296815" y="247286"/>
                </a:cubicBezTo>
                <a:cubicBezTo>
                  <a:pt x="291712" y="247286"/>
                  <a:pt x="287337" y="243276"/>
                  <a:pt x="287337" y="238172"/>
                </a:cubicBezTo>
                <a:cubicBezTo>
                  <a:pt x="287337" y="233068"/>
                  <a:pt x="291712" y="228694"/>
                  <a:pt x="296815" y="228694"/>
                </a:cubicBezTo>
                <a:cubicBezTo>
                  <a:pt x="308481" y="228694"/>
                  <a:pt x="317959" y="219580"/>
                  <a:pt x="317959" y="207551"/>
                </a:cubicBezTo>
                <a:cubicBezTo>
                  <a:pt x="317959" y="202447"/>
                  <a:pt x="322333" y="198437"/>
                  <a:pt x="327072" y="198437"/>
                </a:cubicBezTo>
                <a:close/>
                <a:moveTo>
                  <a:pt x="99472" y="172516"/>
                </a:moveTo>
                <a:lnTo>
                  <a:pt x="99472" y="208892"/>
                </a:lnTo>
                <a:lnTo>
                  <a:pt x="154614" y="208892"/>
                </a:lnTo>
                <a:lnTo>
                  <a:pt x="154614" y="172516"/>
                </a:lnTo>
                <a:close/>
                <a:moveTo>
                  <a:pt x="99472" y="117772"/>
                </a:moveTo>
                <a:lnTo>
                  <a:pt x="99472" y="154148"/>
                </a:lnTo>
                <a:lnTo>
                  <a:pt x="154614" y="154148"/>
                </a:lnTo>
                <a:lnTo>
                  <a:pt x="154614" y="117772"/>
                </a:lnTo>
                <a:close/>
                <a:moveTo>
                  <a:pt x="300037" y="111524"/>
                </a:moveTo>
                <a:cubicBezTo>
                  <a:pt x="278389" y="133071"/>
                  <a:pt x="239062" y="179396"/>
                  <a:pt x="239062" y="210280"/>
                </a:cubicBezTo>
                <a:cubicBezTo>
                  <a:pt x="239062" y="243318"/>
                  <a:pt x="266122" y="270610"/>
                  <a:pt x="300037" y="270610"/>
                </a:cubicBezTo>
                <a:cubicBezTo>
                  <a:pt x="333591" y="270610"/>
                  <a:pt x="360651" y="243318"/>
                  <a:pt x="360651" y="210280"/>
                </a:cubicBezTo>
                <a:cubicBezTo>
                  <a:pt x="360651" y="179396"/>
                  <a:pt x="321324" y="133071"/>
                  <a:pt x="300037" y="111524"/>
                </a:cubicBezTo>
                <a:close/>
                <a:moveTo>
                  <a:pt x="293543" y="91773"/>
                </a:moveTo>
                <a:cubicBezTo>
                  <a:pt x="297151" y="88900"/>
                  <a:pt x="302563" y="88900"/>
                  <a:pt x="306171" y="91773"/>
                </a:cubicBezTo>
                <a:cubicBezTo>
                  <a:pt x="309057" y="94646"/>
                  <a:pt x="379051" y="161081"/>
                  <a:pt x="379051" y="210280"/>
                </a:cubicBezTo>
                <a:cubicBezTo>
                  <a:pt x="379051" y="253373"/>
                  <a:pt x="343333" y="288566"/>
                  <a:pt x="300037" y="288566"/>
                </a:cubicBezTo>
                <a:cubicBezTo>
                  <a:pt x="256381" y="288566"/>
                  <a:pt x="220662" y="253373"/>
                  <a:pt x="220662" y="210280"/>
                </a:cubicBezTo>
                <a:cubicBezTo>
                  <a:pt x="220662" y="161440"/>
                  <a:pt x="290657" y="95005"/>
                  <a:pt x="293543" y="91773"/>
                </a:cubicBezTo>
                <a:close/>
                <a:moveTo>
                  <a:pt x="81091" y="73833"/>
                </a:moveTo>
                <a:cubicBezTo>
                  <a:pt x="43969" y="91120"/>
                  <a:pt x="18020" y="128577"/>
                  <a:pt x="18020" y="172516"/>
                </a:cubicBezTo>
                <a:lnTo>
                  <a:pt x="18020" y="208892"/>
                </a:lnTo>
                <a:cubicBezTo>
                  <a:pt x="18020" y="252472"/>
                  <a:pt x="43969" y="289928"/>
                  <a:pt x="81091" y="307576"/>
                </a:cubicBezTo>
                <a:close/>
                <a:moveTo>
                  <a:pt x="172634" y="63388"/>
                </a:moveTo>
                <a:lnTo>
                  <a:pt x="172634" y="317661"/>
                </a:lnTo>
                <a:lnTo>
                  <a:pt x="436091" y="317661"/>
                </a:lnTo>
                <a:lnTo>
                  <a:pt x="472492" y="317661"/>
                </a:lnTo>
                <a:cubicBezTo>
                  <a:pt x="532319" y="317661"/>
                  <a:pt x="581334" y="268679"/>
                  <a:pt x="581334" y="208892"/>
                </a:cubicBezTo>
                <a:lnTo>
                  <a:pt x="581334" y="172516"/>
                </a:lnTo>
                <a:cubicBezTo>
                  <a:pt x="581334" y="112370"/>
                  <a:pt x="532319" y="63388"/>
                  <a:pt x="472492" y="63388"/>
                </a:cubicBezTo>
                <a:lnTo>
                  <a:pt x="367614" y="63388"/>
                </a:lnTo>
                <a:lnTo>
                  <a:pt x="231740" y="63388"/>
                </a:lnTo>
                <a:close/>
                <a:moveTo>
                  <a:pt x="127223" y="63388"/>
                </a:moveTo>
                <a:cubicBezTo>
                  <a:pt x="117492" y="63388"/>
                  <a:pt x="108121" y="64829"/>
                  <a:pt x="99472" y="66990"/>
                </a:cubicBezTo>
                <a:lnTo>
                  <a:pt x="99472" y="99764"/>
                </a:lnTo>
                <a:lnTo>
                  <a:pt x="154614" y="99764"/>
                </a:lnTo>
                <a:lnTo>
                  <a:pt x="154614" y="63388"/>
                </a:lnTo>
                <a:close/>
                <a:moveTo>
                  <a:pt x="240751" y="18008"/>
                </a:moveTo>
                <a:lnTo>
                  <a:pt x="240751" y="45380"/>
                </a:lnTo>
                <a:lnTo>
                  <a:pt x="358964" y="45380"/>
                </a:lnTo>
                <a:lnTo>
                  <a:pt x="358964" y="18008"/>
                </a:lnTo>
                <a:close/>
                <a:moveTo>
                  <a:pt x="213360" y="0"/>
                </a:moveTo>
                <a:lnTo>
                  <a:pt x="231740" y="0"/>
                </a:lnTo>
                <a:lnTo>
                  <a:pt x="367614" y="0"/>
                </a:lnTo>
                <a:lnTo>
                  <a:pt x="385994" y="0"/>
                </a:lnTo>
                <a:cubicBezTo>
                  <a:pt x="391040" y="0"/>
                  <a:pt x="395005" y="3962"/>
                  <a:pt x="395005" y="9004"/>
                </a:cubicBezTo>
                <a:cubicBezTo>
                  <a:pt x="395005" y="14046"/>
                  <a:pt x="391040" y="18008"/>
                  <a:pt x="385994" y="18008"/>
                </a:cubicBezTo>
                <a:lnTo>
                  <a:pt x="376984" y="18008"/>
                </a:lnTo>
                <a:lnTo>
                  <a:pt x="376984" y="45380"/>
                </a:lnTo>
                <a:lnTo>
                  <a:pt x="472492" y="45380"/>
                </a:lnTo>
                <a:cubicBezTo>
                  <a:pt x="542410" y="45380"/>
                  <a:pt x="599715" y="102285"/>
                  <a:pt x="599715" y="172516"/>
                </a:cubicBezTo>
                <a:lnTo>
                  <a:pt x="599715" y="208892"/>
                </a:lnTo>
                <a:cubicBezTo>
                  <a:pt x="599715" y="278763"/>
                  <a:pt x="542410" y="336029"/>
                  <a:pt x="472492" y="336029"/>
                </a:cubicBezTo>
                <a:lnTo>
                  <a:pt x="445101" y="336029"/>
                </a:lnTo>
                <a:lnTo>
                  <a:pt x="445101" y="363041"/>
                </a:lnTo>
                <a:lnTo>
                  <a:pt x="590344" y="363041"/>
                </a:lnTo>
                <a:cubicBezTo>
                  <a:pt x="595390" y="363041"/>
                  <a:pt x="599715" y="367363"/>
                  <a:pt x="599715" y="372045"/>
                </a:cubicBezTo>
                <a:cubicBezTo>
                  <a:pt x="599715" y="377087"/>
                  <a:pt x="595390" y="381049"/>
                  <a:pt x="590344" y="381049"/>
                </a:cubicBezTo>
                <a:lnTo>
                  <a:pt x="513218" y="381049"/>
                </a:lnTo>
                <a:lnTo>
                  <a:pt x="513218" y="408421"/>
                </a:lnTo>
                <a:lnTo>
                  <a:pt x="558629" y="408421"/>
                </a:lnTo>
                <a:cubicBezTo>
                  <a:pt x="581334" y="408421"/>
                  <a:pt x="599715" y="426789"/>
                  <a:pt x="599715" y="449479"/>
                </a:cubicBezTo>
                <a:cubicBezTo>
                  <a:pt x="599715" y="471809"/>
                  <a:pt x="581334" y="490177"/>
                  <a:pt x="558629" y="490177"/>
                </a:cubicBezTo>
                <a:cubicBezTo>
                  <a:pt x="535923" y="490177"/>
                  <a:pt x="517903" y="471809"/>
                  <a:pt x="517903" y="449479"/>
                </a:cubicBezTo>
                <a:cubicBezTo>
                  <a:pt x="517903" y="440835"/>
                  <a:pt x="520426" y="433272"/>
                  <a:pt x="524750" y="426789"/>
                </a:cubicBezTo>
                <a:lnTo>
                  <a:pt x="483664" y="426789"/>
                </a:lnTo>
                <a:cubicBezTo>
                  <a:pt x="487989" y="433272"/>
                  <a:pt x="490512" y="440835"/>
                  <a:pt x="490512" y="449479"/>
                </a:cubicBezTo>
                <a:cubicBezTo>
                  <a:pt x="490512" y="471809"/>
                  <a:pt x="472131" y="490177"/>
                  <a:pt x="449786" y="490177"/>
                </a:cubicBezTo>
                <a:cubicBezTo>
                  <a:pt x="427081" y="490177"/>
                  <a:pt x="408700" y="471809"/>
                  <a:pt x="408700" y="449479"/>
                </a:cubicBezTo>
                <a:cubicBezTo>
                  <a:pt x="408700" y="426789"/>
                  <a:pt x="427081" y="408421"/>
                  <a:pt x="449786" y="408421"/>
                </a:cubicBezTo>
                <a:lnTo>
                  <a:pt x="494837" y="408421"/>
                </a:lnTo>
                <a:lnTo>
                  <a:pt x="494837" y="381049"/>
                </a:lnTo>
                <a:lnTo>
                  <a:pt x="436091" y="381049"/>
                </a:lnTo>
                <a:lnTo>
                  <a:pt x="163624" y="381049"/>
                </a:lnTo>
                <a:lnTo>
                  <a:pt x="104517" y="381049"/>
                </a:lnTo>
                <a:lnTo>
                  <a:pt x="104517" y="408421"/>
                </a:lnTo>
                <a:lnTo>
                  <a:pt x="149568" y="408421"/>
                </a:lnTo>
                <a:cubicBezTo>
                  <a:pt x="172274" y="408421"/>
                  <a:pt x="190654" y="426789"/>
                  <a:pt x="190654" y="449479"/>
                </a:cubicBezTo>
                <a:cubicBezTo>
                  <a:pt x="190654" y="471809"/>
                  <a:pt x="172274" y="490177"/>
                  <a:pt x="149568" y="490177"/>
                </a:cubicBezTo>
                <a:cubicBezTo>
                  <a:pt x="127223" y="490177"/>
                  <a:pt x="108842" y="471809"/>
                  <a:pt x="108842" y="449479"/>
                </a:cubicBezTo>
                <a:cubicBezTo>
                  <a:pt x="108842" y="440835"/>
                  <a:pt x="111365" y="433272"/>
                  <a:pt x="115690" y="426789"/>
                </a:cubicBezTo>
                <a:lnTo>
                  <a:pt x="74964" y="426789"/>
                </a:lnTo>
                <a:cubicBezTo>
                  <a:pt x="78929" y="433272"/>
                  <a:pt x="81812" y="440835"/>
                  <a:pt x="81812" y="449479"/>
                </a:cubicBezTo>
                <a:cubicBezTo>
                  <a:pt x="81812" y="471809"/>
                  <a:pt x="63431" y="490177"/>
                  <a:pt x="40726" y="490177"/>
                </a:cubicBezTo>
                <a:cubicBezTo>
                  <a:pt x="18380" y="490177"/>
                  <a:pt x="0" y="471809"/>
                  <a:pt x="0" y="449479"/>
                </a:cubicBezTo>
                <a:cubicBezTo>
                  <a:pt x="0" y="426789"/>
                  <a:pt x="18380" y="408421"/>
                  <a:pt x="40726" y="408421"/>
                </a:cubicBezTo>
                <a:lnTo>
                  <a:pt x="86137" y="408421"/>
                </a:lnTo>
                <a:lnTo>
                  <a:pt x="86137" y="381049"/>
                </a:lnTo>
                <a:lnTo>
                  <a:pt x="9010" y="381049"/>
                </a:lnTo>
                <a:cubicBezTo>
                  <a:pt x="3964" y="381049"/>
                  <a:pt x="0" y="377087"/>
                  <a:pt x="0" y="372045"/>
                </a:cubicBezTo>
                <a:cubicBezTo>
                  <a:pt x="0" y="367363"/>
                  <a:pt x="3964" y="363041"/>
                  <a:pt x="9010" y="363041"/>
                </a:cubicBezTo>
                <a:lnTo>
                  <a:pt x="154614" y="363041"/>
                </a:lnTo>
                <a:lnTo>
                  <a:pt x="154614" y="336029"/>
                </a:lnTo>
                <a:lnTo>
                  <a:pt x="127223" y="336029"/>
                </a:lnTo>
                <a:cubicBezTo>
                  <a:pt x="113167" y="336029"/>
                  <a:pt x="99472" y="333508"/>
                  <a:pt x="87218" y="329546"/>
                </a:cubicBezTo>
                <a:cubicBezTo>
                  <a:pt x="86857" y="329186"/>
                  <a:pt x="86857" y="329186"/>
                  <a:pt x="86497" y="329186"/>
                </a:cubicBezTo>
                <a:cubicBezTo>
                  <a:pt x="36401" y="312258"/>
                  <a:pt x="0" y="264717"/>
                  <a:pt x="0" y="208892"/>
                </a:cubicBezTo>
                <a:lnTo>
                  <a:pt x="0" y="172516"/>
                </a:lnTo>
                <a:cubicBezTo>
                  <a:pt x="0" y="116331"/>
                  <a:pt x="36401" y="68790"/>
                  <a:pt x="86497" y="51863"/>
                </a:cubicBezTo>
                <a:cubicBezTo>
                  <a:pt x="86857" y="51863"/>
                  <a:pt x="86857" y="51863"/>
                  <a:pt x="87218" y="51863"/>
                </a:cubicBezTo>
                <a:cubicBezTo>
                  <a:pt x="99472" y="47541"/>
                  <a:pt x="113167" y="45380"/>
                  <a:pt x="127223" y="45380"/>
                </a:cubicBezTo>
                <a:lnTo>
                  <a:pt x="222370" y="45380"/>
                </a:lnTo>
                <a:lnTo>
                  <a:pt x="222370" y="18008"/>
                </a:lnTo>
                <a:lnTo>
                  <a:pt x="213360" y="18008"/>
                </a:lnTo>
                <a:cubicBezTo>
                  <a:pt x="208314" y="18008"/>
                  <a:pt x="204350" y="14046"/>
                  <a:pt x="204350" y="9004"/>
                </a:cubicBezTo>
                <a:cubicBezTo>
                  <a:pt x="204350" y="3962"/>
                  <a:pt x="208314" y="0"/>
                  <a:pt x="21336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Freeform 15">
            <a:extLst>
              <a:ext uri="{FF2B5EF4-FFF2-40B4-BE49-F238E27FC236}">
                <a16:creationId xmlns:a16="http://schemas.microsoft.com/office/drawing/2014/main" id="{43C07B5D-15A8-1C48-B9F3-F6404D311CC3}"/>
              </a:ext>
            </a:extLst>
          </p:cNvPr>
          <p:cNvSpPr>
            <a:spLocks noChangeArrowheads="1"/>
          </p:cNvSpPr>
          <p:nvPr/>
        </p:nvSpPr>
        <p:spPr bwMode="auto">
          <a:xfrm>
            <a:off x="11644888" y="3524839"/>
            <a:ext cx="831248" cy="765276"/>
          </a:xfrm>
          <a:custGeom>
            <a:avLst/>
            <a:gdLst>
              <a:gd name="T0" fmla="*/ 1614 w 1665"/>
              <a:gd name="T1" fmla="*/ 1250 h 1534"/>
              <a:gd name="T2" fmla="*/ 716 w 1665"/>
              <a:gd name="T3" fmla="*/ 1156 h 1534"/>
              <a:gd name="T4" fmla="*/ 397 w 1665"/>
              <a:gd name="T5" fmla="*/ 757 h 1534"/>
              <a:gd name="T6" fmla="*/ 299 w 1665"/>
              <a:gd name="T7" fmla="*/ 790 h 1534"/>
              <a:gd name="T8" fmla="*/ 178 w 1665"/>
              <a:gd name="T9" fmla="*/ 709 h 1534"/>
              <a:gd name="T10" fmla="*/ 97 w 1665"/>
              <a:gd name="T11" fmla="*/ 588 h 1534"/>
              <a:gd name="T12" fmla="*/ 68 w 1665"/>
              <a:gd name="T13" fmla="*/ 445 h 1534"/>
              <a:gd name="T14" fmla="*/ 97 w 1665"/>
              <a:gd name="T15" fmla="*/ 302 h 1534"/>
              <a:gd name="T16" fmla="*/ 178 w 1665"/>
              <a:gd name="T17" fmla="*/ 181 h 1534"/>
              <a:gd name="T18" fmla="*/ 299 w 1665"/>
              <a:gd name="T19" fmla="*/ 100 h 1534"/>
              <a:gd name="T20" fmla="*/ 442 w 1665"/>
              <a:gd name="T21" fmla="*/ 71 h 1534"/>
              <a:gd name="T22" fmla="*/ 585 w 1665"/>
              <a:gd name="T23" fmla="*/ 100 h 1534"/>
              <a:gd name="T24" fmla="*/ 706 w 1665"/>
              <a:gd name="T25" fmla="*/ 181 h 1534"/>
              <a:gd name="T26" fmla="*/ 787 w 1665"/>
              <a:gd name="T27" fmla="*/ 302 h 1534"/>
              <a:gd name="T28" fmla="*/ 816 w 1665"/>
              <a:gd name="T29" fmla="*/ 445 h 1534"/>
              <a:gd name="T30" fmla="*/ 656 w 1665"/>
              <a:gd name="T31" fmla="*/ 445 h 1534"/>
              <a:gd name="T32" fmla="*/ 228 w 1665"/>
              <a:gd name="T33" fmla="*/ 445 h 1534"/>
              <a:gd name="T34" fmla="*/ 417 w 1665"/>
              <a:gd name="T35" fmla="*/ 784 h 1534"/>
              <a:gd name="T36" fmla="*/ 1314 w 1665"/>
              <a:gd name="T37" fmla="*/ 722 h 1534"/>
              <a:gd name="T38" fmla="*/ 1314 w 1665"/>
              <a:gd name="T39" fmla="*/ 1001 h 1534"/>
              <a:gd name="T40" fmla="*/ 1015 w 1665"/>
              <a:gd name="T41" fmla="*/ 991 h 1534"/>
              <a:gd name="T42" fmla="*/ 1015 w 1665"/>
              <a:gd name="T43" fmla="*/ 991 h 1534"/>
              <a:gd name="T44" fmla="*/ 766 w 1665"/>
              <a:gd name="T45" fmla="*/ 931 h 1534"/>
              <a:gd name="T46" fmla="*/ 716 w 1665"/>
              <a:gd name="T47" fmla="*/ 929 h 1534"/>
              <a:gd name="T48" fmla="*/ 1314 w 1665"/>
              <a:gd name="T49" fmla="*/ 454 h 1534"/>
              <a:gd name="T50" fmla="*/ 1015 w 1665"/>
              <a:gd name="T51" fmla="*/ 485 h 1534"/>
              <a:gd name="T52" fmla="*/ 1015 w 1665"/>
              <a:gd name="T53" fmla="*/ 485 h 1534"/>
              <a:gd name="T54" fmla="*/ 467 w 1665"/>
              <a:gd name="T55" fmla="*/ 702 h 1534"/>
              <a:gd name="T56" fmla="*/ 439 w 1665"/>
              <a:gd name="T57" fmla="*/ 495 h 1534"/>
              <a:gd name="T58" fmla="*/ 278 w 1665"/>
              <a:gd name="T59" fmla="*/ 445 h 1534"/>
              <a:gd name="T60" fmla="*/ 606 w 1665"/>
              <a:gd name="T61" fmla="*/ 445 h 1534"/>
              <a:gd name="T62" fmla="*/ 1365 w 1665"/>
              <a:gd name="T63" fmla="*/ 952 h 1534"/>
              <a:gd name="T64" fmla="*/ 1614 w 1665"/>
              <a:gd name="T65" fmla="*/ 661 h 1534"/>
              <a:gd name="T66" fmla="*/ 1614 w 1665"/>
              <a:gd name="T67" fmla="*/ 661 h 1534"/>
              <a:gd name="T68" fmla="*/ 883 w 1665"/>
              <a:gd name="T69" fmla="*/ 448 h 1534"/>
              <a:gd name="T70" fmla="*/ 873 w 1665"/>
              <a:gd name="T71" fmla="*/ 424 h 1534"/>
              <a:gd name="T72" fmla="*/ 850 w 1665"/>
              <a:gd name="T73" fmla="*/ 276 h 1534"/>
              <a:gd name="T74" fmla="*/ 761 w 1665"/>
              <a:gd name="T75" fmla="*/ 154 h 1534"/>
              <a:gd name="T76" fmla="*/ 732 w 1665"/>
              <a:gd name="T77" fmla="*/ 125 h 1534"/>
              <a:gd name="T78" fmla="*/ 611 w 1665"/>
              <a:gd name="T79" fmla="*/ 37 h 1534"/>
              <a:gd name="T80" fmla="*/ 462 w 1665"/>
              <a:gd name="T81" fmla="*/ 13 h 1534"/>
              <a:gd name="T82" fmla="*/ 296 w 1665"/>
              <a:gd name="T83" fmla="*/ 39 h 1534"/>
              <a:gd name="T84" fmla="*/ 258 w 1665"/>
              <a:gd name="T85" fmla="*/ 54 h 1534"/>
              <a:gd name="T86" fmla="*/ 130 w 1665"/>
              <a:gd name="T87" fmla="*/ 132 h 1534"/>
              <a:gd name="T88" fmla="*/ 51 w 1665"/>
              <a:gd name="T89" fmla="*/ 261 h 1534"/>
              <a:gd name="T90" fmla="*/ 36 w 1665"/>
              <a:gd name="T91" fmla="*/ 299 h 1534"/>
              <a:gd name="T92" fmla="*/ 0 w 1665"/>
              <a:gd name="T93" fmla="*/ 445 h 1534"/>
              <a:gd name="T94" fmla="*/ 36 w 1665"/>
              <a:gd name="T95" fmla="*/ 591 h 1534"/>
              <a:gd name="T96" fmla="*/ 51 w 1665"/>
              <a:gd name="T97" fmla="*/ 629 h 1534"/>
              <a:gd name="T98" fmla="*/ 130 w 1665"/>
              <a:gd name="T99" fmla="*/ 757 h 1534"/>
              <a:gd name="T100" fmla="*/ 258 w 1665"/>
              <a:gd name="T101" fmla="*/ 835 h 1534"/>
              <a:gd name="T102" fmla="*/ 296 w 1665"/>
              <a:gd name="T103" fmla="*/ 851 h 1534"/>
              <a:gd name="T104" fmla="*/ 417 w 1665"/>
              <a:gd name="T105" fmla="*/ 1152 h 1534"/>
              <a:gd name="T106" fmla="*/ 543 w 1665"/>
              <a:gd name="T107" fmla="*/ 1340 h 1534"/>
              <a:gd name="T108" fmla="*/ 593 w 1665"/>
              <a:gd name="T109" fmla="*/ 1340 h 1534"/>
              <a:gd name="T110" fmla="*/ 1487 w 1665"/>
              <a:gd name="T111" fmla="*/ 1507 h 1534"/>
              <a:gd name="T112" fmla="*/ 1538 w 1665"/>
              <a:gd name="T113" fmla="*/ 1293 h 1534"/>
              <a:gd name="T114" fmla="*/ 1639 w 1665"/>
              <a:gd name="T115" fmla="*/ 1304 h 1534"/>
              <a:gd name="T116" fmla="*/ 1664 w 1665"/>
              <a:gd name="T117" fmla="*/ 988 h 1534"/>
              <a:gd name="T118" fmla="*/ 1655 w 1665"/>
              <a:gd name="T119" fmla="*/ 37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65" h="1534">
                <a:moveTo>
                  <a:pt x="1365" y="1224"/>
                </a:moveTo>
                <a:lnTo>
                  <a:pt x="1365" y="1003"/>
                </a:lnTo>
                <a:lnTo>
                  <a:pt x="1614" y="1012"/>
                </a:lnTo>
                <a:lnTo>
                  <a:pt x="1614" y="1250"/>
                </a:lnTo>
                <a:lnTo>
                  <a:pt x="1365" y="1224"/>
                </a:lnTo>
                <a:close/>
                <a:moveTo>
                  <a:pt x="467" y="971"/>
                </a:moveTo>
                <a:lnTo>
                  <a:pt x="716" y="979"/>
                </a:lnTo>
                <a:lnTo>
                  <a:pt x="716" y="1156"/>
                </a:lnTo>
                <a:lnTo>
                  <a:pt x="467" y="1130"/>
                </a:lnTo>
                <a:lnTo>
                  <a:pt x="467" y="971"/>
                </a:lnTo>
                <a:close/>
                <a:moveTo>
                  <a:pt x="397" y="757"/>
                </a:moveTo>
                <a:lnTo>
                  <a:pt x="397" y="757"/>
                </a:lnTo>
                <a:cubicBezTo>
                  <a:pt x="392" y="750"/>
                  <a:pt x="384" y="747"/>
                  <a:pt x="377" y="747"/>
                </a:cubicBezTo>
                <a:lnTo>
                  <a:pt x="377" y="747"/>
                </a:lnTo>
                <a:cubicBezTo>
                  <a:pt x="372" y="747"/>
                  <a:pt x="367" y="748"/>
                  <a:pt x="363" y="750"/>
                </a:cubicBezTo>
                <a:lnTo>
                  <a:pt x="299" y="790"/>
                </a:lnTo>
                <a:lnTo>
                  <a:pt x="281" y="716"/>
                </a:lnTo>
                <a:lnTo>
                  <a:pt x="281" y="716"/>
                </a:lnTo>
                <a:cubicBezTo>
                  <a:pt x="278" y="703"/>
                  <a:pt x="266" y="695"/>
                  <a:pt x="253" y="697"/>
                </a:cubicBezTo>
                <a:lnTo>
                  <a:pt x="178" y="709"/>
                </a:lnTo>
                <a:lnTo>
                  <a:pt x="190" y="634"/>
                </a:lnTo>
                <a:lnTo>
                  <a:pt x="190" y="634"/>
                </a:lnTo>
                <a:cubicBezTo>
                  <a:pt x="192" y="621"/>
                  <a:pt x="183" y="609"/>
                  <a:pt x="171" y="605"/>
                </a:cubicBezTo>
                <a:lnTo>
                  <a:pt x="97" y="588"/>
                </a:lnTo>
                <a:lnTo>
                  <a:pt x="137" y="523"/>
                </a:lnTo>
                <a:lnTo>
                  <a:pt x="137" y="523"/>
                </a:lnTo>
                <a:cubicBezTo>
                  <a:pt x="143" y="512"/>
                  <a:pt x="140" y="497"/>
                  <a:pt x="130" y="489"/>
                </a:cubicBezTo>
                <a:lnTo>
                  <a:pt x="68" y="445"/>
                </a:lnTo>
                <a:lnTo>
                  <a:pt x="130" y="400"/>
                </a:lnTo>
                <a:lnTo>
                  <a:pt x="130" y="400"/>
                </a:lnTo>
                <a:cubicBezTo>
                  <a:pt x="140" y="393"/>
                  <a:pt x="143" y="378"/>
                  <a:pt x="137" y="367"/>
                </a:cubicBezTo>
                <a:lnTo>
                  <a:pt x="97" y="302"/>
                </a:lnTo>
                <a:lnTo>
                  <a:pt x="171" y="284"/>
                </a:lnTo>
                <a:lnTo>
                  <a:pt x="171" y="284"/>
                </a:lnTo>
                <a:cubicBezTo>
                  <a:pt x="183" y="281"/>
                  <a:pt x="192" y="269"/>
                  <a:pt x="190" y="256"/>
                </a:cubicBezTo>
                <a:lnTo>
                  <a:pt x="178" y="181"/>
                </a:lnTo>
                <a:lnTo>
                  <a:pt x="253" y="193"/>
                </a:lnTo>
                <a:lnTo>
                  <a:pt x="253" y="193"/>
                </a:lnTo>
                <a:cubicBezTo>
                  <a:pt x="266" y="195"/>
                  <a:pt x="278" y="186"/>
                  <a:pt x="281" y="174"/>
                </a:cubicBezTo>
                <a:lnTo>
                  <a:pt x="299" y="100"/>
                </a:lnTo>
                <a:lnTo>
                  <a:pt x="363" y="140"/>
                </a:lnTo>
                <a:lnTo>
                  <a:pt x="363" y="140"/>
                </a:lnTo>
                <a:cubicBezTo>
                  <a:pt x="375" y="147"/>
                  <a:pt x="390" y="144"/>
                  <a:pt x="397" y="133"/>
                </a:cubicBezTo>
                <a:lnTo>
                  <a:pt x="442" y="71"/>
                </a:lnTo>
                <a:lnTo>
                  <a:pt x="487" y="133"/>
                </a:lnTo>
                <a:lnTo>
                  <a:pt x="487" y="133"/>
                </a:lnTo>
                <a:cubicBezTo>
                  <a:pt x="494" y="144"/>
                  <a:pt x="509" y="147"/>
                  <a:pt x="520" y="140"/>
                </a:cubicBezTo>
                <a:lnTo>
                  <a:pt x="585" y="100"/>
                </a:lnTo>
                <a:lnTo>
                  <a:pt x="602" y="174"/>
                </a:lnTo>
                <a:lnTo>
                  <a:pt x="602" y="174"/>
                </a:lnTo>
                <a:cubicBezTo>
                  <a:pt x="605" y="186"/>
                  <a:pt x="618" y="195"/>
                  <a:pt x="631" y="193"/>
                </a:cubicBezTo>
                <a:lnTo>
                  <a:pt x="706" y="181"/>
                </a:lnTo>
                <a:lnTo>
                  <a:pt x="694" y="256"/>
                </a:lnTo>
                <a:lnTo>
                  <a:pt x="694" y="256"/>
                </a:lnTo>
                <a:cubicBezTo>
                  <a:pt x="692" y="269"/>
                  <a:pt x="700" y="281"/>
                  <a:pt x="713" y="284"/>
                </a:cubicBezTo>
                <a:lnTo>
                  <a:pt x="787" y="302"/>
                </a:lnTo>
                <a:lnTo>
                  <a:pt x="747" y="367"/>
                </a:lnTo>
                <a:lnTo>
                  <a:pt x="747" y="367"/>
                </a:lnTo>
                <a:cubicBezTo>
                  <a:pt x="740" y="378"/>
                  <a:pt x="743" y="393"/>
                  <a:pt x="754" y="400"/>
                </a:cubicBezTo>
                <a:lnTo>
                  <a:pt x="816" y="445"/>
                </a:lnTo>
                <a:lnTo>
                  <a:pt x="798" y="458"/>
                </a:lnTo>
                <a:lnTo>
                  <a:pt x="654" y="473"/>
                </a:lnTo>
                <a:lnTo>
                  <a:pt x="654" y="473"/>
                </a:lnTo>
                <a:cubicBezTo>
                  <a:pt x="655" y="464"/>
                  <a:pt x="656" y="454"/>
                  <a:pt x="656" y="445"/>
                </a:cubicBezTo>
                <a:lnTo>
                  <a:pt x="656" y="445"/>
                </a:lnTo>
                <a:cubicBezTo>
                  <a:pt x="656" y="327"/>
                  <a:pt x="560" y="231"/>
                  <a:pt x="442" y="231"/>
                </a:cubicBezTo>
                <a:lnTo>
                  <a:pt x="442" y="231"/>
                </a:lnTo>
                <a:cubicBezTo>
                  <a:pt x="323" y="231"/>
                  <a:pt x="228" y="327"/>
                  <a:pt x="228" y="445"/>
                </a:cubicBezTo>
                <a:lnTo>
                  <a:pt x="228" y="445"/>
                </a:lnTo>
                <a:cubicBezTo>
                  <a:pt x="228" y="555"/>
                  <a:pt x="311" y="645"/>
                  <a:pt x="417" y="658"/>
                </a:cubicBezTo>
                <a:lnTo>
                  <a:pt x="417" y="728"/>
                </a:lnTo>
                <a:lnTo>
                  <a:pt x="417" y="784"/>
                </a:lnTo>
                <a:lnTo>
                  <a:pt x="397" y="757"/>
                </a:lnTo>
                <a:close/>
                <a:moveTo>
                  <a:pt x="1066" y="942"/>
                </a:moveTo>
                <a:lnTo>
                  <a:pt x="1066" y="731"/>
                </a:lnTo>
                <a:lnTo>
                  <a:pt x="1314" y="722"/>
                </a:lnTo>
                <a:lnTo>
                  <a:pt x="1314" y="951"/>
                </a:lnTo>
                <a:lnTo>
                  <a:pt x="1066" y="942"/>
                </a:lnTo>
                <a:close/>
                <a:moveTo>
                  <a:pt x="1066" y="992"/>
                </a:moveTo>
                <a:lnTo>
                  <a:pt x="1314" y="1001"/>
                </a:lnTo>
                <a:lnTo>
                  <a:pt x="1314" y="1218"/>
                </a:lnTo>
                <a:lnTo>
                  <a:pt x="1066" y="1193"/>
                </a:lnTo>
                <a:lnTo>
                  <a:pt x="1066" y="992"/>
                </a:lnTo>
                <a:close/>
                <a:moveTo>
                  <a:pt x="1015" y="991"/>
                </a:moveTo>
                <a:lnTo>
                  <a:pt x="1015" y="1187"/>
                </a:lnTo>
                <a:lnTo>
                  <a:pt x="766" y="1161"/>
                </a:lnTo>
                <a:lnTo>
                  <a:pt x="766" y="981"/>
                </a:lnTo>
                <a:lnTo>
                  <a:pt x="1015" y="991"/>
                </a:lnTo>
                <a:close/>
                <a:moveTo>
                  <a:pt x="766" y="741"/>
                </a:moveTo>
                <a:lnTo>
                  <a:pt x="1015" y="733"/>
                </a:lnTo>
                <a:lnTo>
                  <a:pt x="1015" y="940"/>
                </a:lnTo>
                <a:lnTo>
                  <a:pt x="766" y="931"/>
                </a:lnTo>
                <a:lnTo>
                  <a:pt x="766" y="741"/>
                </a:lnTo>
                <a:close/>
                <a:moveTo>
                  <a:pt x="467" y="753"/>
                </a:moveTo>
                <a:lnTo>
                  <a:pt x="716" y="743"/>
                </a:lnTo>
                <a:lnTo>
                  <a:pt x="716" y="929"/>
                </a:lnTo>
                <a:lnTo>
                  <a:pt x="467" y="920"/>
                </a:lnTo>
                <a:lnTo>
                  <a:pt x="467" y="753"/>
                </a:lnTo>
                <a:close/>
                <a:moveTo>
                  <a:pt x="1066" y="480"/>
                </a:moveTo>
                <a:lnTo>
                  <a:pt x="1314" y="454"/>
                </a:lnTo>
                <a:lnTo>
                  <a:pt x="1314" y="671"/>
                </a:lnTo>
                <a:lnTo>
                  <a:pt x="1066" y="680"/>
                </a:lnTo>
                <a:lnTo>
                  <a:pt x="1066" y="480"/>
                </a:lnTo>
                <a:close/>
                <a:moveTo>
                  <a:pt x="1015" y="485"/>
                </a:moveTo>
                <a:lnTo>
                  <a:pt x="1015" y="682"/>
                </a:lnTo>
                <a:lnTo>
                  <a:pt x="766" y="691"/>
                </a:lnTo>
                <a:lnTo>
                  <a:pt x="766" y="512"/>
                </a:lnTo>
                <a:lnTo>
                  <a:pt x="1015" y="485"/>
                </a:lnTo>
                <a:close/>
                <a:moveTo>
                  <a:pt x="467" y="543"/>
                </a:moveTo>
                <a:lnTo>
                  <a:pt x="716" y="517"/>
                </a:lnTo>
                <a:lnTo>
                  <a:pt x="716" y="693"/>
                </a:lnTo>
                <a:lnTo>
                  <a:pt x="467" y="702"/>
                </a:lnTo>
                <a:lnTo>
                  <a:pt x="467" y="543"/>
                </a:lnTo>
                <a:close/>
                <a:moveTo>
                  <a:pt x="602" y="478"/>
                </a:moveTo>
                <a:lnTo>
                  <a:pt x="439" y="495"/>
                </a:lnTo>
                <a:lnTo>
                  <a:pt x="439" y="495"/>
                </a:lnTo>
                <a:cubicBezTo>
                  <a:pt x="426" y="497"/>
                  <a:pt x="417" y="508"/>
                  <a:pt x="417" y="521"/>
                </a:cubicBezTo>
                <a:lnTo>
                  <a:pt x="417" y="607"/>
                </a:lnTo>
                <a:lnTo>
                  <a:pt x="417" y="607"/>
                </a:lnTo>
                <a:cubicBezTo>
                  <a:pt x="338" y="594"/>
                  <a:pt x="278" y="527"/>
                  <a:pt x="278" y="445"/>
                </a:cubicBezTo>
                <a:lnTo>
                  <a:pt x="278" y="445"/>
                </a:lnTo>
                <a:cubicBezTo>
                  <a:pt x="278" y="354"/>
                  <a:pt x="352" y="281"/>
                  <a:pt x="442" y="281"/>
                </a:cubicBezTo>
                <a:lnTo>
                  <a:pt x="442" y="281"/>
                </a:lnTo>
                <a:cubicBezTo>
                  <a:pt x="533" y="281"/>
                  <a:pt x="606" y="354"/>
                  <a:pt x="606" y="445"/>
                </a:cubicBezTo>
                <a:lnTo>
                  <a:pt x="606" y="445"/>
                </a:lnTo>
                <a:cubicBezTo>
                  <a:pt x="606" y="457"/>
                  <a:pt x="604" y="467"/>
                  <a:pt x="602" y="478"/>
                </a:cubicBezTo>
                <a:close/>
                <a:moveTo>
                  <a:pt x="1614" y="962"/>
                </a:moveTo>
                <a:lnTo>
                  <a:pt x="1365" y="952"/>
                </a:lnTo>
                <a:lnTo>
                  <a:pt x="1365" y="720"/>
                </a:lnTo>
                <a:lnTo>
                  <a:pt x="1614" y="711"/>
                </a:lnTo>
                <a:lnTo>
                  <a:pt x="1614" y="962"/>
                </a:lnTo>
                <a:close/>
                <a:moveTo>
                  <a:pt x="1614" y="661"/>
                </a:moveTo>
                <a:lnTo>
                  <a:pt x="1365" y="670"/>
                </a:lnTo>
                <a:lnTo>
                  <a:pt x="1365" y="448"/>
                </a:lnTo>
                <a:lnTo>
                  <a:pt x="1614" y="423"/>
                </a:lnTo>
                <a:lnTo>
                  <a:pt x="1614" y="661"/>
                </a:lnTo>
                <a:close/>
                <a:moveTo>
                  <a:pt x="1655" y="376"/>
                </a:moveTo>
                <a:lnTo>
                  <a:pt x="1655" y="376"/>
                </a:lnTo>
                <a:cubicBezTo>
                  <a:pt x="1650" y="371"/>
                  <a:pt x="1643" y="368"/>
                  <a:pt x="1636" y="369"/>
                </a:cubicBezTo>
                <a:lnTo>
                  <a:pt x="883" y="448"/>
                </a:lnTo>
                <a:lnTo>
                  <a:pt x="883" y="448"/>
                </a:lnTo>
                <a:cubicBezTo>
                  <a:pt x="884" y="447"/>
                  <a:pt x="884" y="446"/>
                  <a:pt x="884" y="445"/>
                </a:cubicBezTo>
                <a:lnTo>
                  <a:pt x="884" y="445"/>
                </a:lnTo>
                <a:cubicBezTo>
                  <a:pt x="884" y="437"/>
                  <a:pt x="880" y="429"/>
                  <a:pt x="873" y="424"/>
                </a:cubicBezTo>
                <a:lnTo>
                  <a:pt x="803" y="373"/>
                </a:lnTo>
                <a:lnTo>
                  <a:pt x="848" y="299"/>
                </a:lnTo>
                <a:lnTo>
                  <a:pt x="848" y="299"/>
                </a:lnTo>
                <a:cubicBezTo>
                  <a:pt x="852" y="292"/>
                  <a:pt x="853" y="283"/>
                  <a:pt x="850" y="276"/>
                </a:cubicBezTo>
                <a:lnTo>
                  <a:pt x="850" y="276"/>
                </a:lnTo>
                <a:cubicBezTo>
                  <a:pt x="847" y="268"/>
                  <a:pt x="840" y="263"/>
                  <a:pt x="832" y="261"/>
                </a:cubicBezTo>
                <a:lnTo>
                  <a:pt x="747" y="241"/>
                </a:lnTo>
                <a:lnTo>
                  <a:pt x="761" y="154"/>
                </a:lnTo>
                <a:lnTo>
                  <a:pt x="761" y="154"/>
                </a:lnTo>
                <a:cubicBezTo>
                  <a:pt x="763" y="147"/>
                  <a:pt x="760" y="138"/>
                  <a:pt x="755" y="132"/>
                </a:cubicBezTo>
                <a:lnTo>
                  <a:pt x="755" y="132"/>
                </a:lnTo>
                <a:cubicBezTo>
                  <a:pt x="749" y="127"/>
                  <a:pt x="740" y="124"/>
                  <a:pt x="732" y="125"/>
                </a:cubicBezTo>
                <a:lnTo>
                  <a:pt x="646" y="139"/>
                </a:lnTo>
                <a:lnTo>
                  <a:pt x="626" y="54"/>
                </a:lnTo>
                <a:lnTo>
                  <a:pt x="626" y="54"/>
                </a:lnTo>
                <a:cubicBezTo>
                  <a:pt x="624" y="46"/>
                  <a:pt x="618" y="40"/>
                  <a:pt x="611" y="37"/>
                </a:cubicBezTo>
                <a:lnTo>
                  <a:pt x="611" y="37"/>
                </a:lnTo>
                <a:cubicBezTo>
                  <a:pt x="604" y="34"/>
                  <a:pt x="595" y="34"/>
                  <a:pt x="588" y="39"/>
                </a:cubicBezTo>
                <a:lnTo>
                  <a:pt x="514" y="84"/>
                </a:lnTo>
                <a:lnTo>
                  <a:pt x="462" y="13"/>
                </a:lnTo>
                <a:lnTo>
                  <a:pt x="462" y="13"/>
                </a:lnTo>
                <a:cubicBezTo>
                  <a:pt x="453" y="0"/>
                  <a:pt x="431" y="0"/>
                  <a:pt x="422" y="13"/>
                </a:cubicBezTo>
                <a:lnTo>
                  <a:pt x="370" y="84"/>
                </a:lnTo>
                <a:lnTo>
                  <a:pt x="296" y="39"/>
                </a:lnTo>
                <a:lnTo>
                  <a:pt x="296" y="39"/>
                </a:lnTo>
                <a:cubicBezTo>
                  <a:pt x="289" y="34"/>
                  <a:pt x="280" y="34"/>
                  <a:pt x="273" y="37"/>
                </a:cubicBezTo>
                <a:lnTo>
                  <a:pt x="273" y="37"/>
                </a:lnTo>
                <a:cubicBezTo>
                  <a:pt x="265" y="40"/>
                  <a:pt x="260" y="46"/>
                  <a:pt x="258" y="54"/>
                </a:cubicBezTo>
                <a:lnTo>
                  <a:pt x="238" y="139"/>
                </a:lnTo>
                <a:lnTo>
                  <a:pt x="151" y="125"/>
                </a:lnTo>
                <a:lnTo>
                  <a:pt x="151" y="125"/>
                </a:lnTo>
                <a:cubicBezTo>
                  <a:pt x="143" y="124"/>
                  <a:pt x="135" y="127"/>
                  <a:pt x="130" y="132"/>
                </a:cubicBezTo>
                <a:lnTo>
                  <a:pt x="130" y="132"/>
                </a:lnTo>
                <a:cubicBezTo>
                  <a:pt x="124" y="138"/>
                  <a:pt x="121" y="147"/>
                  <a:pt x="122" y="154"/>
                </a:cubicBezTo>
                <a:lnTo>
                  <a:pt x="136" y="241"/>
                </a:lnTo>
                <a:lnTo>
                  <a:pt x="51" y="261"/>
                </a:lnTo>
                <a:lnTo>
                  <a:pt x="51" y="261"/>
                </a:lnTo>
                <a:cubicBezTo>
                  <a:pt x="43" y="263"/>
                  <a:pt x="37" y="268"/>
                  <a:pt x="34" y="276"/>
                </a:cubicBezTo>
                <a:lnTo>
                  <a:pt x="34" y="276"/>
                </a:lnTo>
                <a:cubicBezTo>
                  <a:pt x="30" y="283"/>
                  <a:pt x="31" y="292"/>
                  <a:pt x="36" y="299"/>
                </a:cubicBezTo>
                <a:lnTo>
                  <a:pt x="81" y="373"/>
                </a:lnTo>
                <a:lnTo>
                  <a:pt x="10" y="424"/>
                </a:lnTo>
                <a:lnTo>
                  <a:pt x="10" y="424"/>
                </a:lnTo>
                <a:cubicBezTo>
                  <a:pt x="4" y="429"/>
                  <a:pt x="0" y="437"/>
                  <a:pt x="0" y="445"/>
                </a:cubicBezTo>
                <a:lnTo>
                  <a:pt x="0" y="445"/>
                </a:lnTo>
                <a:cubicBezTo>
                  <a:pt x="0" y="453"/>
                  <a:pt x="4" y="461"/>
                  <a:pt x="10" y="465"/>
                </a:cubicBezTo>
                <a:lnTo>
                  <a:pt x="81" y="517"/>
                </a:lnTo>
                <a:lnTo>
                  <a:pt x="36" y="591"/>
                </a:lnTo>
                <a:lnTo>
                  <a:pt x="36" y="591"/>
                </a:lnTo>
                <a:cubicBezTo>
                  <a:pt x="31" y="598"/>
                  <a:pt x="30" y="607"/>
                  <a:pt x="34" y="614"/>
                </a:cubicBezTo>
                <a:lnTo>
                  <a:pt x="34" y="614"/>
                </a:lnTo>
                <a:cubicBezTo>
                  <a:pt x="37" y="622"/>
                  <a:pt x="43" y="627"/>
                  <a:pt x="51" y="629"/>
                </a:cubicBezTo>
                <a:lnTo>
                  <a:pt x="136" y="649"/>
                </a:lnTo>
                <a:lnTo>
                  <a:pt x="122" y="736"/>
                </a:lnTo>
                <a:lnTo>
                  <a:pt x="122" y="736"/>
                </a:lnTo>
                <a:cubicBezTo>
                  <a:pt x="121" y="743"/>
                  <a:pt x="124" y="751"/>
                  <a:pt x="130" y="757"/>
                </a:cubicBezTo>
                <a:lnTo>
                  <a:pt x="130" y="757"/>
                </a:lnTo>
                <a:cubicBezTo>
                  <a:pt x="135" y="763"/>
                  <a:pt x="143" y="766"/>
                  <a:pt x="151" y="764"/>
                </a:cubicBezTo>
                <a:lnTo>
                  <a:pt x="238" y="751"/>
                </a:lnTo>
                <a:lnTo>
                  <a:pt x="258" y="835"/>
                </a:lnTo>
                <a:lnTo>
                  <a:pt x="258" y="835"/>
                </a:lnTo>
                <a:cubicBezTo>
                  <a:pt x="260" y="844"/>
                  <a:pt x="265" y="850"/>
                  <a:pt x="273" y="853"/>
                </a:cubicBezTo>
                <a:lnTo>
                  <a:pt x="273" y="853"/>
                </a:lnTo>
                <a:cubicBezTo>
                  <a:pt x="280" y="856"/>
                  <a:pt x="289" y="855"/>
                  <a:pt x="296" y="851"/>
                </a:cubicBezTo>
                <a:lnTo>
                  <a:pt x="370" y="806"/>
                </a:lnTo>
                <a:lnTo>
                  <a:pt x="417" y="870"/>
                </a:lnTo>
                <a:lnTo>
                  <a:pt x="417" y="945"/>
                </a:lnTo>
                <a:lnTo>
                  <a:pt x="417" y="1152"/>
                </a:lnTo>
                <a:lnTo>
                  <a:pt x="417" y="1152"/>
                </a:lnTo>
                <a:cubicBezTo>
                  <a:pt x="417" y="1165"/>
                  <a:pt x="426" y="1176"/>
                  <a:pt x="439" y="1177"/>
                </a:cubicBezTo>
                <a:lnTo>
                  <a:pt x="543" y="1188"/>
                </a:lnTo>
                <a:lnTo>
                  <a:pt x="543" y="1340"/>
                </a:lnTo>
                <a:lnTo>
                  <a:pt x="543" y="1340"/>
                </a:lnTo>
                <a:cubicBezTo>
                  <a:pt x="543" y="1354"/>
                  <a:pt x="554" y="1365"/>
                  <a:pt x="568" y="1365"/>
                </a:cubicBezTo>
                <a:lnTo>
                  <a:pt x="568" y="1365"/>
                </a:lnTo>
                <a:cubicBezTo>
                  <a:pt x="582" y="1365"/>
                  <a:pt x="593" y="1354"/>
                  <a:pt x="593" y="1340"/>
                </a:cubicBezTo>
                <a:lnTo>
                  <a:pt x="593" y="1193"/>
                </a:lnTo>
                <a:lnTo>
                  <a:pt x="1487" y="1288"/>
                </a:lnTo>
                <a:lnTo>
                  <a:pt x="1487" y="1507"/>
                </a:lnTo>
                <a:lnTo>
                  <a:pt x="1487" y="1507"/>
                </a:lnTo>
                <a:cubicBezTo>
                  <a:pt x="1487" y="1521"/>
                  <a:pt x="1498" y="1533"/>
                  <a:pt x="1513" y="1533"/>
                </a:cubicBezTo>
                <a:lnTo>
                  <a:pt x="1513" y="1533"/>
                </a:lnTo>
                <a:cubicBezTo>
                  <a:pt x="1527" y="1533"/>
                  <a:pt x="1538" y="1521"/>
                  <a:pt x="1538" y="1507"/>
                </a:cubicBezTo>
                <a:lnTo>
                  <a:pt x="1538" y="1293"/>
                </a:lnTo>
                <a:lnTo>
                  <a:pt x="1636" y="1304"/>
                </a:lnTo>
                <a:lnTo>
                  <a:pt x="1636" y="1304"/>
                </a:lnTo>
                <a:cubicBezTo>
                  <a:pt x="1637" y="1304"/>
                  <a:pt x="1638" y="1304"/>
                  <a:pt x="1639" y="1304"/>
                </a:cubicBezTo>
                <a:lnTo>
                  <a:pt x="1639" y="1304"/>
                </a:lnTo>
                <a:cubicBezTo>
                  <a:pt x="1645" y="1304"/>
                  <a:pt x="1651" y="1301"/>
                  <a:pt x="1655" y="1297"/>
                </a:cubicBezTo>
                <a:lnTo>
                  <a:pt x="1655" y="1297"/>
                </a:lnTo>
                <a:cubicBezTo>
                  <a:pt x="1661" y="1292"/>
                  <a:pt x="1664" y="1285"/>
                  <a:pt x="1664" y="1278"/>
                </a:cubicBezTo>
                <a:lnTo>
                  <a:pt x="1664" y="988"/>
                </a:lnTo>
                <a:lnTo>
                  <a:pt x="1664" y="685"/>
                </a:lnTo>
                <a:lnTo>
                  <a:pt x="1664" y="394"/>
                </a:lnTo>
                <a:lnTo>
                  <a:pt x="1664" y="394"/>
                </a:lnTo>
                <a:cubicBezTo>
                  <a:pt x="1664" y="387"/>
                  <a:pt x="1661" y="380"/>
                  <a:pt x="1655" y="376"/>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7" name="Freeform 16">
            <a:extLst>
              <a:ext uri="{FF2B5EF4-FFF2-40B4-BE49-F238E27FC236}">
                <a16:creationId xmlns:a16="http://schemas.microsoft.com/office/drawing/2014/main" id="{36E7D075-BECF-6A42-AC7F-7A90AD792827}"/>
              </a:ext>
            </a:extLst>
          </p:cNvPr>
          <p:cNvSpPr>
            <a:spLocks noChangeArrowheads="1"/>
          </p:cNvSpPr>
          <p:nvPr/>
        </p:nvSpPr>
        <p:spPr bwMode="auto">
          <a:xfrm>
            <a:off x="10793932" y="6675347"/>
            <a:ext cx="855440" cy="796064"/>
          </a:xfrm>
          <a:custGeom>
            <a:avLst/>
            <a:gdLst>
              <a:gd name="T0" fmla="*/ 1508 w 1715"/>
              <a:gd name="T1" fmla="*/ 1229 h 1598"/>
              <a:gd name="T2" fmla="*/ 1664 w 1715"/>
              <a:gd name="T3" fmla="*/ 1229 h 1598"/>
              <a:gd name="T4" fmla="*/ 509 w 1715"/>
              <a:gd name="T5" fmla="*/ 1546 h 1598"/>
              <a:gd name="T6" fmla="*/ 1248 w 1715"/>
              <a:gd name="T7" fmla="*/ 1546 h 1598"/>
              <a:gd name="T8" fmla="*/ 215 w 1715"/>
              <a:gd name="T9" fmla="*/ 821 h 1598"/>
              <a:gd name="T10" fmla="*/ 283 w 1715"/>
              <a:gd name="T11" fmla="*/ 832 h 1598"/>
              <a:gd name="T12" fmla="*/ 329 w 1715"/>
              <a:gd name="T13" fmla="*/ 521 h 1598"/>
              <a:gd name="T14" fmla="*/ 753 w 1715"/>
              <a:gd name="T15" fmla="*/ 545 h 1598"/>
              <a:gd name="T16" fmla="*/ 215 w 1715"/>
              <a:gd name="T17" fmla="*/ 821 h 1598"/>
              <a:gd name="T18" fmla="*/ 258 w 1715"/>
              <a:gd name="T19" fmla="*/ 56 h 1598"/>
              <a:gd name="T20" fmla="*/ 266 w 1715"/>
              <a:gd name="T21" fmla="*/ 57 h 1598"/>
              <a:gd name="T22" fmla="*/ 278 w 1715"/>
              <a:gd name="T23" fmla="*/ 496 h 1598"/>
              <a:gd name="T24" fmla="*/ 266 w 1715"/>
              <a:gd name="T25" fmla="*/ 784 h 1598"/>
              <a:gd name="T26" fmla="*/ 243 w 1715"/>
              <a:gd name="T27" fmla="*/ 779 h 1598"/>
              <a:gd name="T28" fmla="*/ 710 w 1715"/>
              <a:gd name="T29" fmla="*/ 370 h 1598"/>
              <a:gd name="T30" fmla="*/ 710 w 1715"/>
              <a:gd name="T31" fmla="*/ 471 h 1598"/>
              <a:gd name="T32" fmla="*/ 710 w 1715"/>
              <a:gd name="T33" fmla="*/ 370 h 1598"/>
              <a:gd name="T34" fmla="*/ 1005 w 1715"/>
              <a:gd name="T35" fmla="*/ 421 h 1598"/>
              <a:gd name="T36" fmla="*/ 878 w 1715"/>
              <a:gd name="T37" fmla="*/ 547 h 1598"/>
              <a:gd name="T38" fmla="*/ 878 w 1715"/>
              <a:gd name="T39" fmla="*/ 295 h 1598"/>
              <a:gd name="T40" fmla="*/ 1483 w 1715"/>
              <a:gd name="T41" fmla="*/ 471 h 1598"/>
              <a:gd name="T42" fmla="*/ 1055 w 1715"/>
              <a:gd name="T43" fmla="*/ 421 h 1598"/>
              <a:gd name="T44" fmla="*/ 1659 w 1715"/>
              <a:gd name="T45" fmla="*/ 370 h 1598"/>
              <a:gd name="T46" fmla="*/ 1513 w 1715"/>
              <a:gd name="T47" fmla="*/ 521 h 1598"/>
              <a:gd name="T48" fmla="*/ 1584 w 1715"/>
              <a:gd name="T49" fmla="*/ 572 h 1598"/>
              <a:gd name="T50" fmla="*/ 1139 w 1715"/>
              <a:gd name="T51" fmla="*/ 1177 h 1598"/>
              <a:gd name="T52" fmla="*/ 797 w 1715"/>
              <a:gd name="T53" fmla="*/ 577 h 1598"/>
              <a:gd name="T54" fmla="*/ 878 w 1715"/>
              <a:gd name="T55" fmla="*/ 597 h 1598"/>
              <a:gd name="T56" fmla="*/ 731 w 1715"/>
              <a:gd name="T57" fmla="*/ 799 h 1598"/>
              <a:gd name="T58" fmla="*/ 1458 w 1715"/>
              <a:gd name="T59" fmla="*/ 1546 h 1598"/>
              <a:gd name="T60" fmla="*/ 1003 w 1715"/>
              <a:gd name="T61" fmla="*/ 545 h 1598"/>
              <a:gd name="T62" fmla="*/ 1460 w 1715"/>
              <a:gd name="T63" fmla="*/ 521 h 1598"/>
              <a:gd name="T64" fmla="*/ 1559 w 1715"/>
              <a:gd name="T65" fmla="*/ 1104 h 1598"/>
              <a:gd name="T66" fmla="*/ 1609 w 1715"/>
              <a:gd name="T67" fmla="*/ 620 h 1598"/>
              <a:gd name="T68" fmla="*/ 1710 w 1715"/>
              <a:gd name="T69" fmla="*/ 345 h 1598"/>
              <a:gd name="T70" fmla="*/ 1023 w 1715"/>
              <a:gd name="T71" fmla="*/ 320 h 1598"/>
              <a:gd name="T72" fmla="*/ 878 w 1715"/>
              <a:gd name="T73" fmla="*/ 244 h 1598"/>
              <a:gd name="T74" fmla="*/ 329 w 1715"/>
              <a:gd name="T75" fmla="*/ 75 h 1598"/>
              <a:gd name="T76" fmla="*/ 283 w 1715"/>
              <a:gd name="T77" fmla="*/ 11 h 1598"/>
              <a:gd name="T78" fmla="*/ 165 w 1715"/>
              <a:gd name="T79" fmla="*/ 761 h 1598"/>
              <a:gd name="T80" fmla="*/ 77 w 1715"/>
              <a:gd name="T81" fmla="*/ 1546 h 1598"/>
              <a:gd name="T82" fmla="*/ 77 w 1715"/>
              <a:gd name="T83" fmla="*/ 1597 h 1598"/>
              <a:gd name="T84" fmla="*/ 1483 w 1715"/>
              <a:gd name="T85" fmla="*/ 1597 h 1598"/>
              <a:gd name="T86" fmla="*/ 1714 w 1715"/>
              <a:gd name="T87" fmla="*/ 1572 h 1598"/>
              <a:gd name="T88" fmla="*/ 1609 w 1715"/>
              <a:gd name="T89" fmla="*/ 11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5" h="1598">
                <a:moveTo>
                  <a:pt x="1508" y="1546"/>
                </a:moveTo>
                <a:lnTo>
                  <a:pt x="1508" y="1229"/>
                </a:lnTo>
                <a:lnTo>
                  <a:pt x="1508" y="1229"/>
                </a:lnTo>
                <a:cubicBezTo>
                  <a:pt x="1508" y="1186"/>
                  <a:pt x="1543" y="1152"/>
                  <a:pt x="1586" y="1152"/>
                </a:cubicBezTo>
                <a:lnTo>
                  <a:pt x="1586" y="1152"/>
                </a:lnTo>
                <a:cubicBezTo>
                  <a:pt x="1629" y="1152"/>
                  <a:pt x="1664" y="1186"/>
                  <a:pt x="1664" y="1229"/>
                </a:cubicBezTo>
                <a:lnTo>
                  <a:pt x="1664" y="1546"/>
                </a:lnTo>
                <a:lnTo>
                  <a:pt x="1508" y="1546"/>
                </a:lnTo>
                <a:close/>
                <a:moveTo>
                  <a:pt x="509" y="1546"/>
                </a:moveTo>
                <a:lnTo>
                  <a:pt x="604" y="1227"/>
                </a:lnTo>
                <a:lnTo>
                  <a:pt x="1153" y="1227"/>
                </a:lnTo>
                <a:lnTo>
                  <a:pt x="1248" y="1546"/>
                </a:lnTo>
                <a:lnTo>
                  <a:pt x="509" y="1546"/>
                </a:lnTo>
                <a:close/>
                <a:moveTo>
                  <a:pt x="215" y="821"/>
                </a:moveTo>
                <a:lnTo>
                  <a:pt x="215" y="821"/>
                </a:lnTo>
                <a:cubicBezTo>
                  <a:pt x="228" y="831"/>
                  <a:pt x="243" y="836"/>
                  <a:pt x="258" y="836"/>
                </a:cubicBezTo>
                <a:lnTo>
                  <a:pt x="258" y="836"/>
                </a:lnTo>
                <a:cubicBezTo>
                  <a:pt x="267" y="836"/>
                  <a:pt x="275" y="834"/>
                  <a:pt x="283" y="832"/>
                </a:cubicBezTo>
                <a:lnTo>
                  <a:pt x="283" y="832"/>
                </a:lnTo>
                <a:cubicBezTo>
                  <a:pt x="311" y="821"/>
                  <a:pt x="329" y="795"/>
                  <a:pt x="329" y="766"/>
                </a:cubicBezTo>
                <a:lnTo>
                  <a:pt x="329" y="521"/>
                </a:lnTo>
                <a:lnTo>
                  <a:pt x="734" y="521"/>
                </a:lnTo>
                <a:lnTo>
                  <a:pt x="734" y="521"/>
                </a:lnTo>
                <a:cubicBezTo>
                  <a:pt x="740" y="530"/>
                  <a:pt x="746" y="538"/>
                  <a:pt x="753" y="545"/>
                </a:cubicBezTo>
                <a:lnTo>
                  <a:pt x="457" y="1546"/>
                </a:lnTo>
                <a:lnTo>
                  <a:pt x="215" y="1546"/>
                </a:lnTo>
                <a:lnTo>
                  <a:pt x="215" y="821"/>
                </a:lnTo>
                <a:close/>
                <a:moveTo>
                  <a:pt x="243" y="63"/>
                </a:moveTo>
                <a:lnTo>
                  <a:pt x="243" y="63"/>
                </a:lnTo>
                <a:cubicBezTo>
                  <a:pt x="248" y="57"/>
                  <a:pt x="253" y="56"/>
                  <a:pt x="258" y="56"/>
                </a:cubicBezTo>
                <a:lnTo>
                  <a:pt x="258" y="56"/>
                </a:lnTo>
                <a:cubicBezTo>
                  <a:pt x="262" y="56"/>
                  <a:pt x="265" y="57"/>
                  <a:pt x="266" y="57"/>
                </a:cubicBezTo>
                <a:lnTo>
                  <a:pt x="266" y="57"/>
                </a:lnTo>
                <a:cubicBezTo>
                  <a:pt x="269" y="59"/>
                  <a:pt x="278" y="63"/>
                  <a:pt x="278" y="75"/>
                </a:cubicBezTo>
                <a:lnTo>
                  <a:pt x="278" y="345"/>
                </a:lnTo>
                <a:lnTo>
                  <a:pt x="278" y="496"/>
                </a:lnTo>
                <a:lnTo>
                  <a:pt x="278" y="766"/>
                </a:lnTo>
                <a:lnTo>
                  <a:pt x="278" y="766"/>
                </a:lnTo>
                <a:cubicBezTo>
                  <a:pt x="278" y="778"/>
                  <a:pt x="269" y="783"/>
                  <a:pt x="266" y="784"/>
                </a:cubicBezTo>
                <a:lnTo>
                  <a:pt x="266" y="784"/>
                </a:lnTo>
                <a:cubicBezTo>
                  <a:pt x="263" y="785"/>
                  <a:pt x="252" y="789"/>
                  <a:pt x="243" y="779"/>
                </a:cubicBezTo>
                <a:lnTo>
                  <a:pt x="243" y="779"/>
                </a:lnTo>
                <a:cubicBezTo>
                  <a:pt x="54" y="564"/>
                  <a:pt x="54" y="277"/>
                  <a:pt x="243" y="63"/>
                </a:cubicBezTo>
                <a:close/>
                <a:moveTo>
                  <a:pt x="710" y="370"/>
                </a:moveTo>
                <a:lnTo>
                  <a:pt x="710" y="370"/>
                </a:lnTo>
                <a:cubicBezTo>
                  <a:pt x="705" y="386"/>
                  <a:pt x="702" y="403"/>
                  <a:pt x="702" y="421"/>
                </a:cubicBezTo>
                <a:lnTo>
                  <a:pt x="702" y="421"/>
                </a:lnTo>
                <a:cubicBezTo>
                  <a:pt x="702" y="438"/>
                  <a:pt x="705" y="455"/>
                  <a:pt x="710" y="471"/>
                </a:cubicBezTo>
                <a:lnTo>
                  <a:pt x="329" y="471"/>
                </a:lnTo>
                <a:lnTo>
                  <a:pt x="329" y="370"/>
                </a:lnTo>
                <a:lnTo>
                  <a:pt x="710" y="370"/>
                </a:lnTo>
                <a:close/>
                <a:moveTo>
                  <a:pt x="878" y="295"/>
                </a:moveTo>
                <a:lnTo>
                  <a:pt x="878" y="295"/>
                </a:lnTo>
                <a:cubicBezTo>
                  <a:pt x="948" y="295"/>
                  <a:pt x="1005" y="351"/>
                  <a:pt x="1005" y="421"/>
                </a:cubicBezTo>
                <a:lnTo>
                  <a:pt x="1005" y="421"/>
                </a:lnTo>
                <a:cubicBezTo>
                  <a:pt x="1005" y="490"/>
                  <a:pt x="948" y="547"/>
                  <a:pt x="878" y="547"/>
                </a:cubicBezTo>
                <a:lnTo>
                  <a:pt x="878" y="547"/>
                </a:lnTo>
                <a:cubicBezTo>
                  <a:pt x="809" y="547"/>
                  <a:pt x="753" y="490"/>
                  <a:pt x="753" y="421"/>
                </a:cubicBezTo>
                <a:lnTo>
                  <a:pt x="753" y="421"/>
                </a:lnTo>
                <a:cubicBezTo>
                  <a:pt x="753" y="351"/>
                  <a:pt x="809" y="295"/>
                  <a:pt x="878" y="295"/>
                </a:cubicBezTo>
                <a:close/>
                <a:moveTo>
                  <a:pt x="1659" y="370"/>
                </a:moveTo>
                <a:lnTo>
                  <a:pt x="1659" y="471"/>
                </a:lnTo>
                <a:lnTo>
                  <a:pt x="1483" y="471"/>
                </a:lnTo>
                <a:lnTo>
                  <a:pt x="1048" y="471"/>
                </a:lnTo>
                <a:lnTo>
                  <a:pt x="1048" y="471"/>
                </a:lnTo>
                <a:cubicBezTo>
                  <a:pt x="1052" y="455"/>
                  <a:pt x="1055" y="438"/>
                  <a:pt x="1055" y="421"/>
                </a:cubicBezTo>
                <a:lnTo>
                  <a:pt x="1055" y="421"/>
                </a:lnTo>
                <a:cubicBezTo>
                  <a:pt x="1055" y="403"/>
                  <a:pt x="1052" y="386"/>
                  <a:pt x="1048" y="370"/>
                </a:cubicBezTo>
                <a:lnTo>
                  <a:pt x="1659" y="370"/>
                </a:lnTo>
                <a:close/>
                <a:moveTo>
                  <a:pt x="1584" y="572"/>
                </a:moveTo>
                <a:lnTo>
                  <a:pt x="1584" y="572"/>
                </a:lnTo>
                <a:cubicBezTo>
                  <a:pt x="1551" y="572"/>
                  <a:pt x="1523" y="551"/>
                  <a:pt x="1513" y="521"/>
                </a:cubicBezTo>
                <a:lnTo>
                  <a:pt x="1656" y="521"/>
                </a:lnTo>
                <a:lnTo>
                  <a:pt x="1656" y="521"/>
                </a:lnTo>
                <a:cubicBezTo>
                  <a:pt x="1645" y="551"/>
                  <a:pt x="1617" y="572"/>
                  <a:pt x="1584" y="572"/>
                </a:cubicBezTo>
                <a:close/>
                <a:moveTo>
                  <a:pt x="716" y="849"/>
                </a:moveTo>
                <a:lnTo>
                  <a:pt x="1041" y="849"/>
                </a:lnTo>
                <a:lnTo>
                  <a:pt x="1139" y="1177"/>
                </a:lnTo>
                <a:lnTo>
                  <a:pt x="619" y="1177"/>
                </a:lnTo>
                <a:lnTo>
                  <a:pt x="716" y="849"/>
                </a:lnTo>
                <a:close/>
                <a:moveTo>
                  <a:pt x="797" y="577"/>
                </a:moveTo>
                <a:lnTo>
                  <a:pt x="797" y="577"/>
                </a:lnTo>
                <a:cubicBezTo>
                  <a:pt x="821" y="590"/>
                  <a:pt x="849" y="597"/>
                  <a:pt x="878" y="597"/>
                </a:cubicBezTo>
                <a:lnTo>
                  <a:pt x="878" y="597"/>
                </a:lnTo>
                <a:cubicBezTo>
                  <a:pt x="908" y="597"/>
                  <a:pt x="936" y="590"/>
                  <a:pt x="961" y="577"/>
                </a:cubicBezTo>
                <a:lnTo>
                  <a:pt x="1026" y="799"/>
                </a:lnTo>
                <a:lnTo>
                  <a:pt x="731" y="799"/>
                </a:lnTo>
                <a:lnTo>
                  <a:pt x="797" y="577"/>
                </a:lnTo>
                <a:close/>
                <a:moveTo>
                  <a:pt x="1458" y="1229"/>
                </a:moveTo>
                <a:lnTo>
                  <a:pt x="1458" y="1546"/>
                </a:lnTo>
                <a:lnTo>
                  <a:pt x="1301" y="1546"/>
                </a:lnTo>
                <a:lnTo>
                  <a:pt x="1003" y="545"/>
                </a:lnTo>
                <a:lnTo>
                  <a:pt x="1003" y="545"/>
                </a:lnTo>
                <a:cubicBezTo>
                  <a:pt x="1011" y="538"/>
                  <a:pt x="1018" y="530"/>
                  <a:pt x="1023" y="521"/>
                </a:cubicBezTo>
                <a:lnTo>
                  <a:pt x="1460" y="521"/>
                </a:lnTo>
                <a:lnTo>
                  <a:pt x="1460" y="521"/>
                </a:lnTo>
                <a:cubicBezTo>
                  <a:pt x="1471" y="571"/>
                  <a:pt x="1510" y="610"/>
                  <a:pt x="1559" y="620"/>
                </a:cubicBezTo>
                <a:lnTo>
                  <a:pt x="1559" y="1104"/>
                </a:lnTo>
                <a:lnTo>
                  <a:pt x="1559" y="1104"/>
                </a:lnTo>
                <a:cubicBezTo>
                  <a:pt x="1502" y="1117"/>
                  <a:pt x="1458" y="1168"/>
                  <a:pt x="1458" y="1229"/>
                </a:cubicBezTo>
                <a:close/>
                <a:moveTo>
                  <a:pt x="1609" y="1104"/>
                </a:moveTo>
                <a:lnTo>
                  <a:pt x="1609" y="620"/>
                </a:lnTo>
                <a:lnTo>
                  <a:pt x="1609" y="620"/>
                </a:lnTo>
                <a:cubicBezTo>
                  <a:pt x="1667" y="608"/>
                  <a:pt x="1710" y="557"/>
                  <a:pt x="1710" y="496"/>
                </a:cubicBezTo>
                <a:lnTo>
                  <a:pt x="1710" y="345"/>
                </a:lnTo>
                <a:lnTo>
                  <a:pt x="1710" y="345"/>
                </a:lnTo>
                <a:cubicBezTo>
                  <a:pt x="1710" y="331"/>
                  <a:pt x="1699" y="320"/>
                  <a:pt x="1685" y="320"/>
                </a:cubicBezTo>
                <a:lnTo>
                  <a:pt x="1023" y="320"/>
                </a:lnTo>
                <a:lnTo>
                  <a:pt x="1023" y="320"/>
                </a:lnTo>
                <a:cubicBezTo>
                  <a:pt x="991" y="274"/>
                  <a:pt x="938" y="244"/>
                  <a:pt x="878" y="244"/>
                </a:cubicBezTo>
                <a:lnTo>
                  <a:pt x="878" y="244"/>
                </a:lnTo>
                <a:cubicBezTo>
                  <a:pt x="819" y="244"/>
                  <a:pt x="766" y="274"/>
                  <a:pt x="734" y="320"/>
                </a:cubicBezTo>
                <a:lnTo>
                  <a:pt x="329" y="320"/>
                </a:lnTo>
                <a:lnTo>
                  <a:pt x="329" y="75"/>
                </a:lnTo>
                <a:lnTo>
                  <a:pt x="329" y="75"/>
                </a:lnTo>
                <a:cubicBezTo>
                  <a:pt x="329" y="46"/>
                  <a:pt x="311" y="21"/>
                  <a:pt x="283" y="11"/>
                </a:cubicBezTo>
                <a:lnTo>
                  <a:pt x="283" y="11"/>
                </a:lnTo>
                <a:cubicBezTo>
                  <a:pt x="256" y="0"/>
                  <a:pt x="225" y="7"/>
                  <a:pt x="205" y="30"/>
                </a:cubicBezTo>
                <a:lnTo>
                  <a:pt x="205" y="30"/>
                </a:lnTo>
                <a:cubicBezTo>
                  <a:pt x="13" y="247"/>
                  <a:pt x="0" y="534"/>
                  <a:pt x="165" y="761"/>
                </a:cubicBezTo>
                <a:lnTo>
                  <a:pt x="165" y="1546"/>
                </a:lnTo>
                <a:lnTo>
                  <a:pt x="77" y="1546"/>
                </a:lnTo>
                <a:lnTo>
                  <a:pt x="77" y="1546"/>
                </a:lnTo>
                <a:cubicBezTo>
                  <a:pt x="63" y="1546"/>
                  <a:pt x="51" y="1557"/>
                  <a:pt x="51" y="1572"/>
                </a:cubicBezTo>
                <a:lnTo>
                  <a:pt x="51" y="1572"/>
                </a:lnTo>
                <a:cubicBezTo>
                  <a:pt x="51" y="1585"/>
                  <a:pt x="63" y="1597"/>
                  <a:pt x="77" y="1597"/>
                </a:cubicBezTo>
                <a:lnTo>
                  <a:pt x="475" y="1597"/>
                </a:lnTo>
                <a:lnTo>
                  <a:pt x="1282" y="1597"/>
                </a:lnTo>
                <a:lnTo>
                  <a:pt x="1483" y="1597"/>
                </a:lnTo>
                <a:lnTo>
                  <a:pt x="1689" y="1597"/>
                </a:lnTo>
                <a:lnTo>
                  <a:pt x="1689" y="1597"/>
                </a:lnTo>
                <a:cubicBezTo>
                  <a:pt x="1703" y="1597"/>
                  <a:pt x="1714" y="1585"/>
                  <a:pt x="1714" y="1572"/>
                </a:cubicBezTo>
                <a:lnTo>
                  <a:pt x="1714" y="1229"/>
                </a:lnTo>
                <a:lnTo>
                  <a:pt x="1714" y="1229"/>
                </a:lnTo>
                <a:cubicBezTo>
                  <a:pt x="1714" y="1166"/>
                  <a:pt x="1669" y="1115"/>
                  <a:pt x="1609" y="110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8" name="Freeform 47">
            <a:extLst>
              <a:ext uri="{FF2B5EF4-FFF2-40B4-BE49-F238E27FC236}">
                <a16:creationId xmlns:a16="http://schemas.microsoft.com/office/drawing/2014/main" id="{15D02CDA-FEA0-F949-9B6E-F197848EDF20}"/>
              </a:ext>
            </a:extLst>
          </p:cNvPr>
          <p:cNvSpPr>
            <a:spLocks noChangeArrowheads="1"/>
          </p:cNvSpPr>
          <p:nvPr/>
        </p:nvSpPr>
        <p:spPr bwMode="auto">
          <a:xfrm>
            <a:off x="12593350" y="6676927"/>
            <a:ext cx="628436" cy="830750"/>
          </a:xfrm>
          <a:custGeom>
            <a:avLst/>
            <a:gdLst>
              <a:gd name="connsiteX0" fmla="*/ 285190 w 453665"/>
              <a:gd name="connsiteY0" fmla="*/ 542925 h 599715"/>
              <a:gd name="connsiteX1" fmla="*/ 298637 w 453665"/>
              <a:gd name="connsiteY1" fmla="*/ 542925 h 599715"/>
              <a:gd name="connsiteX2" fmla="*/ 301252 w 453665"/>
              <a:gd name="connsiteY2" fmla="*/ 549275 h 599715"/>
              <a:gd name="connsiteX3" fmla="*/ 298637 w 453665"/>
              <a:gd name="connsiteY3" fmla="*/ 555625 h 599715"/>
              <a:gd name="connsiteX4" fmla="*/ 291913 w 453665"/>
              <a:gd name="connsiteY4" fmla="*/ 558447 h 599715"/>
              <a:gd name="connsiteX5" fmla="*/ 285190 w 453665"/>
              <a:gd name="connsiteY5" fmla="*/ 555625 h 599715"/>
              <a:gd name="connsiteX6" fmla="*/ 282575 w 453665"/>
              <a:gd name="connsiteY6" fmla="*/ 549275 h 599715"/>
              <a:gd name="connsiteX7" fmla="*/ 285190 w 453665"/>
              <a:gd name="connsiteY7" fmla="*/ 542925 h 599715"/>
              <a:gd name="connsiteX8" fmla="*/ 158189 w 453665"/>
              <a:gd name="connsiteY8" fmla="*/ 542925 h 599715"/>
              <a:gd name="connsiteX9" fmla="*/ 171637 w 453665"/>
              <a:gd name="connsiteY9" fmla="*/ 542925 h 599715"/>
              <a:gd name="connsiteX10" fmla="*/ 174251 w 453665"/>
              <a:gd name="connsiteY10" fmla="*/ 549275 h 599715"/>
              <a:gd name="connsiteX11" fmla="*/ 171637 w 453665"/>
              <a:gd name="connsiteY11" fmla="*/ 555625 h 599715"/>
              <a:gd name="connsiteX12" fmla="*/ 164913 w 453665"/>
              <a:gd name="connsiteY12" fmla="*/ 558447 h 599715"/>
              <a:gd name="connsiteX13" fmla="*/ 158189 w 453665"/>
              <a:gd name="connsiteY13" fmla="*/ 555625 h 599715"/>
              <a:gd name="connsiteX14" fmla="*/ 155575 w 453665"/>
              <a:gd name="connsiteY14" fmla="*/ 549275 h 599715"/>
              <a:gd name="connsiteX15" fmla="*/ 158189 w 453665"/>
              <a:gd name="connsiteY15" fmla="*/ 542925 h 599715"/>
              <a:gd name="connsiteX16" fmla="*/ 228234 w 453665"/>
              <a:gd name="connsiteY16" fmla="*/ 539750 h 599715"/>
              <a:gd name="connsiteX17" fmla="*/ 237759 w 453665"/>
              <a:gd name="connsiteY17" fmla="*/ 548909 h 599715"/>
              <a:gd name="connsiteX18" fmla="*/ 228234 w 453665"/>
              <a:gd name="connsiteY18" fmla="*/ 558434 h 599715"/>
              <a:gd name="connsiteX19" fmla="*/ 219075 w 453665"/>
              <a:gd name="connsiteY19" fmla="*/ 548909 h 599715"/>
              <a:gd name="connsiteX20" fmla="*/ 228234 w 453665"/>
              <a:gd name="connsiteY20" fmla="*/ 539750 h 599715"/>
              <a:gd name="connsiteX21" fmla="*/ 18362 w 453665"/>
              <a:gd name="connsiteY21" fmla="*/ 517903 h 599715"/>
              <a:gd name="connsiteX22" fmla="*/ 18362 w 453665"/>
              <a:gd name="connsiteY22" fmla="*/ 554304 h 599715"/>
              <a:gd name="connsiteX23" fmla="*/ 45726 w 453665"/>
              <a:gd name="connsiteY23" fmla="*/ 581694 h 599715"/>
              <a:gd name="connsiteX24" fmla="*/ 408299 w 453665"/>
              <a:gd name="connsiteY24" fmla="*/ 581694 h 599715"/>
              <a:gd name="connsiteX25" fmla="*/ 435303 w 453665"/>
              <a:gd name="connsiteY25" fmla="*/ 554304 h 599715"/>
              <a:gd name="connsiteX26" fmla="*/ 435303 w 453665"/>
              <a:gd name="connsiteY26" fmla="*/ 517903 h 599715"/>
              <a:gd name="connsiteX27" fmla="*/ 170169 w 453665"/>
              <a:gd name="connsiteY27" fmla="*/ 241715 h 599715"/>
              <a:gd name="connsiteX28" fmla="*/ 183135 w 453665"/>
              <a:gd name="connsiteY28" fmla="*/ 241715 h 599715"/>
              <a:gd name="connsiteX29" fmla="*/ 183135 w 453665"/>
              <a:gd name="connsiteY29" fmla="*/ 254279 h 599715"/>
              <a:gd name="connsiteX30" fmla="*/ 183135 w 453665"/>
              <a:gd name="connsiteY30" fmla="*/ 344025 h 599715"/>
              <a:gd name="connsiteX31" fmla="*/ 272823 w 453665"/>
              <a:gd name="connsiteY31" fmla="*/ 344025 h 599715"/>
              <a:gd name="connsiteX32" fmla="*/ 291193 w 453665"/>
              <a:gd name="connsiteY32" fmla="*/ 299152 h 599715"/>
              <a:gd name="connsiteX33" fmla="*/ 272823 w 453665"/>
              <a:gd name="connsiteY33" fmla="*/ 254279 h 599715"/>
              <a:gd name="connsiteX34" fmla="*/ 272823 w 453665"/>
              <a:gd name="connsiteY34" fmla="*/ 241715 h 599715"/>
              <a:gd name="connsiteX35" fmla="*/ 285430 w 453665"/>
              <a:gd name="connsiteY35" fmla="*/ 241715 h 599715"/>
              <a:gd name="connsiteX36" fmla="*/ 309202 w 453665"/>
              <a:gd name="connsiteY36" fmla="*/ 299152 h 599715"/>
              <a:gd name="connsiteX37" fmla="*/ 285430 w 453665"/>
              <a:gd name="connsiteY37" fmla="*/ 356589 h 599715"/>
              <a:gd name="connsiteX38" fmla="*/ 227799 w 453665"/>
              <a:gd name="connsiteY38" fmla="*/ 380641 h 599715"/>
              <a:gd name="connsiteX39" fmla="*/ 170169 w 453665"/>
              <a:gd name="connsiteY39" fmla="*/ 356589 h 599715"/>
              <a:gd name="connsiteX40" fmla="*/ 170169 w 453665"/>
              <a:gd name="connsiteY40" fmla="*/ 241715 h 599715"/>
              <a:gd name="connsiteX41" fmla="*/ 228234 w 453665"/>
              <a:gd name="connsiteY41" fmla="*/ 203200 h 599715"/>
              <a:gd name="connsiteX42" fmla="*/ 237759 w 453665"/>
              <a:gd name="connsiteY42" fmla="*/ 212238 h 599715"/>
              <a:gd name="connsiteX43" fmla="*/ 237759 w 453665"/>
              <a:gd name="connsiteY43" fmla="*/ 266826 h 599715"/>
              <a:gd name="connsiteX44" fmla="*/ 228234 w 453665"/>
              <a:gd name="connsiteY44" fmla="*/ 275864 h 599715"/>
              <a:gd name="connsiteX45" fmla="*/ 219075 w 453665"/>
              <a:gd name="connsiteY45" fmla="*/ 266826 h 599715"/>
              <a:gd name="connsiteX46" fmla="*/ 219075 w 453665"/>
              <a:gd name="connsiteY46" fmla="*/ 212238 h 599715"/>
              <a:gd name="connsiteX47" fmla="*/ 228234 w 453665"/>
              <a:gd name="connsiteY47" fmla="*/ 203200 h 599715"/>
              <a:gd name="connsiteX48" fmla="*/ 195227 w 453665"/>
              <a:gd name="connsiteY48" fmla="*/ 167594 h 599715"/>
              <a:gd name="connsiteX49" fmla="*/ 95744 w 453665"/>
              <a:gd name="connsiteY49" fmla="*/ 267367 h 599715"/>
              <a:gd name="connsiteX50" fmla="*/ 95744 w 453665"/>
              <a:gd name="connsiteY50" fmla="*/ 330760 h 599715"/>
              <a:gd name="connsiteX51" fmla="*/ 195227 w 453665"/>
              <a:gd name="connsiteY51" fmla="*/ 430893 h 599715"/>
              <a:gd name="connsiteX52" fmla="*/ 258078 w 453665"/>
              <a:gd name="connsiteY52" fmla="*/ 430893 h 599715"/>
              <a:gd name="connsiteX53" fmla="*/ 357921 w 453665"/>
              <a:gd name="connsiteY53" fmla="*/ 330760 h 599715"/>
              <a:gd name="connsiteX54" fmla="*/ 357921 w 453665"/>
              <a:gd name="connsiteY54" fmla="*/ 267367 h 599715"/>
              <a:gd name="connsiteX55" fmla="*/ 258078 w 453665"/>
              <a:gd name="connsiteY55" fmla="*/ 167594 h 599715"/>
              <a:gd name="connsiteX56" fmla="*/ 195227 w 453665"/>
              <a:gd name="connsiteY56" fmla="*/ 149225 h 599715"/>
              <a:gd name="connsiteX57" fmla="*/ 258078 w 453665"/>
              <a:gd name="connsiteY57" fmla="*/ 149225 h 599715"/>
              <a:gd name="connsiteX58" fmla="*/ 375878 w 453665"/>
              <a:gd name="connsiteY58" fmla="*/ 267367 h 599715"/>
              <a:gd name="connsiteX59" fmla="*/ 375878 w 453665"/>
              <a:gd name="connsiteY59" fmla="*/ 330760 h 599715"/>
              <a:gd name="connsiteX60" fmla="*/ 258078 w 453665"/>
              <a:gd name="connsiteY60" fmla="*/ 448902 h 599715"/>
              <a:gd name="connsiteX61" fmla="*/ 195227 w 453665"/>
              <a:gd name="connsiteY61" fmla="*/ 448902 h 599715"/>
              <a:gd name="connsiteX62" fmla="*/ 77787 w 453665"/>
              <a:gd name="connsiteY62" fmla="*/ 330760 h 599715"/>
              <a:gd name="connsiteX63" fmla="*/ 77787 w 453665"/>
              <a:gd name="connsiteY63" fmla="*/ 267367 h 599715"/>
              <a:gd name="connsiteX64" fmla="*/ 195227 w 453665"/>
              <a:gd name="connsiteY64" fmla="*/ 149225 h 599715"/>
              <a:gd name="connsiteX65" fmla="*/ 18362 w 453665"/>
              <a:gd name="connsiteY65" fmla="*/ 99832 h 599715"/>
              <a:gd name="connsiteX66" fmla="*/ 18362 w 453665"/>
              <a:gd name="connsiteY66" fmla="*/ 499882 h 599715"/>
              <a:gd name="connsiteX67" fmla="*/ 435303 w 453665"/>
              <a:gd name="connsiteY67" fmla="*/ 499882 h 599715"/>
              <a:gd name="connsiteX68" fmla="*/ 435303 w 453665"/>
              <a:gd name="connsiteY68" fmla="*/ 99832 h 599715"/>
              <a:gd name="connsiteX69" fmla="*/ 164536 w 453665"/>
              <a:gd name="connsiteY69" fmla="*/ 41275 h 599715"/>
              <a:gd name="connsiteX70" fmla="*/ 290717 w 453665"/>
              <a:gd name="connsiteY70" fmla="*/ 41275 h 599715"/>
              <a:gd name="connsiteX71" fmla="*/ 299679 w 453665"/>
              <a:gd name="connsiteY71" fmla="*/ 50613 h 599715"/>
              <a:gd name="connsiteX72" fmla="*/ 290717 w 453665"/>
              <a:gd name="connsiteY72" fmla="*/ 59951 h 599715"/>
              <a:gd name="connsiteX73" fmla="*/ 164536 w 453665"/>
              <a:gd name="connsiteY73" fmla="*/ 59951 h 599715"/>
              <a:gd name="connsiteX74" fmla="*/ 155575 w 453665"/>
              <a:gd name="connsiteY74" fmla="*/ 50613 h 599715"/>
              <a:gd name="connsiteX75" fmla="*/ 164536 w 453665"/>
              <a:gd name="connsiteY75" fmla="*/ 41275 h 599715"/>
              <a:gd name="connsiteX76" fmla="*/ 331611 w 453665"/>
              <a:gd name="connsiteY76" fmla="*/ 38100 h 599715"/>
              <a:gd name="connsiteX77" fmla="*/ 342547 w 453665"/>
              <a:gd name="connsiteY77" fmla="*/ 49212 h 599715"/>
              <a:gd name="connsiteX78" fmla="*/ 331611 w 453665"/>
              <a:gd name="connsiteY78" fmla="*/ 59966 h 599715"/>
              <a:gd name="connsiteX79" fmla="*/ 320675 w 453665"/>
              <a:gd name="connsiteY79" fmla="*/ 49212 h 599715"/>
              <a:gd name="connsiteX80" fmla="*/ 331611 w 453665"/>
              <a:gd name="connsiteY80" fmla="*/ 38100 h 599715"/>
              <a:gd name="connsiteX81" fmla="*/ 45726 w 453665"/>
              <a:gd name="connsiteY81" fmla="*/ 18381 h 599715"/>
              <a:gd name="connsiteX82" fmla="*/ 18362 w 453665"/>
              <a:gd name="connsiteY82" fmla="*/ 45411 h 599715"/>
              <a:gd name="connsiteX83" fmla="*/ 18362 w 453665"/>
              <a:gd name="connsiteY83" fmla="*/ 81812 h 599715"/>
              <a:gd name="connsiteX84" fmla="*/ 435303 w 453665"/>
              <a:gd name="connsiteY84" fmla="*/ 81812 h 599715"/>
              <a:gd name="connsiteX85" fmla="*/ 435303 w 453665"/>
              <a:gd name="connsiteY85" fmla="*/ 45411 h 599715"/>
              <a:gd name="connsiteX86" fmla="*/ 408299 w 453665"/>
              <a:gd name="connsiteY86" fmla="*/ 18381 h 599715"/>
              <a:gd name="connsiteX87" fmla="*/ 45726 w 453665"/>
              <a:gd name="connsiteY87" fmla="*/ 0 h 599715"/>
              <a:gd name="connsiteX88" fmla="*/ 408299 w 453665"/>
              <a:gd name="connsiteY88" fmla="*/ 0 h 599715"/>
              <a:gd name="connsiteX89" fmla="*/ 453665 w 453665"/>
              <a:gd name="connsiteY89" fmla="*/ 45411 h 599715"/>
              <a:gd name="connsiteX90" fmla="*/ 453665 w 453665"/>
              <a:gd name="connsiteY90" fmla="*/ 90822 h 599715"/>
              <a:gd name="connsiteX91" fmla="*/ 453665 w 453665"/>
              <a:gd name="connsiteY91" fmla="*/ 508893 h 599715"/>
              <a:gd name="connsiteX92" fmla="*/ 453665 w 453665"/>
              <a:gd name="connsiteY92" fmla="*/ 554304 h 599715"/>
              <a:gd name="connsiteX93" fmla="*/ 408299 w 453665"/>
              <a:gd name="connsiteY93" fmla="*/ 599715 h 599715"/>
              <a:gd name="connsiteX94" fmla="*/ 45726 w 453665"/>
              <a:gd name="connsiteY94" fmla="*/ 599715 h 599715"/>
              <a:gd name="connsiteX95" fmla="*/ 0 w 453665"/>
              <a:gd name="connsiteY95" fmla="*/ 554304 h 599715"/>
              <a:gd name="connsiteX96" fmla="*/ 0 w 453665"/>
              <a:gd name="connsiteY96" fmla="*/ 508893 h 599715"/>
              <a:gd name="connsiteX97" fmla="*/ 0 w 453665"/>
              <a:gd name="connsiteY97" fmla="*/ 90822 h 599715"/>
              <a:gd name="connsiteX98" fmla="*/ 0 w 453665"/>
              <a:gd name="connsiteY98" fmla="*/ 45411 h 599715"/>
              <a:gd name="connsiteX99" fmla="*/ 45726 w 453665"/>
              <a:gd name="connsiteY99"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453665" h="599715">
                <a:moveTo>
                  <a:pt x="285190" y="542925"/>
                </a:moveTo>
                <a:cubicBezTo>
                  <a:pt x="288552" y="539750"/>
                  <a:pt x="294902" y="539750"/>
                  <a:pt x="298637" y="542925"/>
                </a:cubicBezTo>
                <a:cubicBezTo>
                  <a:pt x="300131" y="544689"/>
                  <a:pt x="301252" y="547158"/>
                  <a:pt x="301252" y="549275"/>
                </a:cubicBezTo>
                <a:cubicBezTo>
                  <a:pt x="301252" y="551745"/>
                  <a:pt x="300131" y="554214"/>
                  <a:pt x="298637" y="555625"/>
                </a:cubicBezTo>
                <a:cubicBezTo>
                  <a:pt x="296769" y="557389"/>
                  <a:pt x="294528" y="558447"/>
                  <a:pt x="291913" y="558447"/>
                </a:cubicBezTo>
                <a:cubicBezTo>
                  <a:pt x="289299" y="558447"/>
                  <a:pt x="287058" y="557389"/>
                  <a:pt x="285190" y="555625"/>
                </a:cubicBezTo>
                <a:cubicBezTo>
                  <a:pt x="283322" y="554214"/>
                  <a:pt x="282575" y="551745"/>
                  <a:pt x="282575" y="549275"/>
                </a:cubicBezTo>
                <a:cubicBezTo>
                  <a:pt x="282575" y="547158"/>
                  <a:pt x="283322" y="544689"/>
                  <a:pt x="285190" y="542925"/>
                </a:cubicBezTo>
                <a:close/>
                <a:moveTo>
                  <a:pt x="158189" y="542925"/>
                </a:moveTo>
                <a:cubicBezTo>
                  <a:pt x="161551" y="539750"/>
                  <a:pt x="167901" y="539750"/>
                  <a:pt x="171637" y="542925"/>
                </a:cubicBezTo>
                <a:cubicBezTo>
                  <a:pt x="173131" y="544689"/>
                  <a:pt x="174251" y="547158"/>
                  <a:pt x="174251" y="549275"/>
                </a:cubicBezTo>
                <a:cubicBezTo>
                  <a:pt x="174251" y="551745"/>
                  <a:pt x="173131" y="554214"/>
                  <a:pt x="171637" y="555625"/>
                </a:cubicBezTo>
                <a:cubicBezTo>
                  <a:pt x="169769" y="557389"/>
                  <a:pt x="167528" y="558447"/>
                  <a:pt x="164913" y="558447"/>
                </a:cubicBezTo>
                <a:cubicBezTo>
                  <a:pt x="162298" y="558447"/>
                  <a:pt x="160057" y="557389"/>
                  <a:pt x="158189" y="555625"/>
                </a:cubicBezTo>
                <a:cubicBezTo>
                  <a:pt x="156322" y="554214"/>
                  <a:pt x="155575" y="551745"/>
                  <a:pt x="155575" y="549275"/>
                </a:cubicBezTo>
                <a:cubicBezTo>
                  <a:pt x="155575" y="547158"/>
                  <a:pt x="156322" y="544689"/>
                  <a:pt x="158189" y="542925"/>
                </a:cubicBezTo>
                <a:close/>
                <a:moveTo>
                  <a:pt x="228234" y="539750"/>
                </a:moveTo>
                <a:cubicBezTo>
                  <a:pt x="233363" y="539750"/>
                  <a:pt x="237759" y="544146"/>
                  <a:pt x="237759" y="548909"/>
                </a:cubicBezTo>
                <a:cubicBezTo>
                  <a:pt x="237759" y="554038"/>
                  <a:pt x="233363" y="558434"/>
                  <a:pt x="228234" y="558434"/>
                </a:cubicBezTo>
                <a:cubicBezTo>
                  <a:pt x="223105" y="558434"/>
                  <a:pt x="219075" y="554038"/>
                  <a:pt x="219075" y="548909"/>
                </a:cubicBezTo>
                <a:cubicBezTo>
                  <a:pt x="219075" y="544146"/>
                  <a:pt x="223105" y="539750"/>
                  <a:pt x="228234" y="539750"/>
                </a:cubicBezTo>
                <a:close/>
                <a:moveTo>
                  <a:pt x="18362" y="517903"/>
                </a:moveTo>
                <a:lnTo>
                  <a:pt x="18362" y="554304"/>
                </a:lnTo>
                <a:cubicBezTo>
                  <a:pt x="18362" y="569441"/>
                  <a:pt x="30604" y="581694"/>
                  <a:pt x="45726" y="581694"/>
                </a:cubicBezTo>
                <a:lnTo>
                  <a:pt x="408299" y="581694"/>
                </a:lnTo>
                <a:cubicBezTo>
                  <a:pt x="423421" y="581694"/>
                  <a:pt x="435303" y="569441"/>
                  <a:pt x="435303" y="554304"/>
                </a:cubicBezTo>
                <a:lnTo>
                  <a:pt x="435303" y="517903"/>
                </a:lnTo>
                <a:close/>
                <a:moveTo>
                  <a:pt x="170169" y="241715"/>
                </a:moveTo>
                <a:cubicBezTo>
                  <a:pt x="173770" y="238125"/>
                  <a:pt x="179533" y="238125"/>
                  <a:pt x="183135" y="241715"/>
                </a:cubicBezTo>
                <a:cubicBezTo>
                  <a:pt x="186377" y="245305"/>
                  <a:pt x="186377" y="250690"/>
                  <a:pt x="183135" y="254279"/>
                </a:cubicBezTo>
                <a:cubicBezTo>
                  <a:pt x="158282" y="279049"/>
                  <a:pt x="158282" y="319255"/>
                  <a:pt x="183135" y="344025"/>
                </a:cubicBezTo>
                <a:cubicBezTo>
                  <a:pt x="207988" y="368795"/>
                  <a:pt x="247610" y="368795"/>
                  <a:pt x="272823" y="344025"/>
                </a:cubicBezTo>
                <a:cubicBezTo>
                  <a:pt x="284349" y="332179"/>
                  <a:pt x="291193" y="316383"/>
                  <a:pt x="291193" y="299152"/>
                </a:cubicBezTo>
                <a:cubicBezTo>
                  <a:pt x="291193" y="282280"/>
                  <a:pt x="284349" y="266485"/>
                  <a:pt x="272823" y="254279"/>
                </a:cubicBezTo>
                <a:cubicBezTo>
                  <a:pt x="269221" y="250690"/>
                  <a:pt x="269221" y="245305"/>
                  <a:pt x="272823" y="241715"/>
                </a:cubicBezTo>
                <a:cubicBezTo>
                  <a:pt x="276065" y="238125"/>
                  <a:pt x="281828" y="238125"/>
                  <a:pt x="285430" y="241715"/>
                </a:cubicBezTo>
                <a:cubicBezTo>
                  <a:pt x="300918" y="256792"/>
                  <a:pt x="309202" y="277613"/>
                  <a:pt x="309202" y="299152"/>
                </a:cubicBezTo>
                <a:cubicBezTo>
                  <a:pt x="309202" y="321050"/>
                  <a:pt x="300918" y="341153"/>
                  <a:pt x="285430" y="356589"/>
                </a:cubicBezTo>
                <a:cubicBezTo>
                  <a:pt x="269581" y="372744"/>
                  <a:pt x="248330" y="380641"/>
                  <a:pt x="227799" y="380641"/>
                </a:cubicBezTo>
                <a:cubicBezTo>
                  <a:pt x="206908" y="380641"/>
                  <a:pt x="186017" y="372744"/>
                  <a:pt x="170169" y="356589"/>
                </a:cubicBezTo>
                <a:cubicBezTo>
                  <a:pt x="138112" y="324999"/>
                  <a:pt x="138112" y="273305"/>
                  <a:pt x="170169" y="241715"/>
                </a:cubicBezTo>
                <a:close/>
                <a:moveTo>
                  <a:pt x="228234" y="203200"/>
                </a:moveTo>
                <a:cubicBezTo>
                  <a:pt x="233363" y="203200"/>
                  <a:pt x="237759" y="207177"/>
                  <a:pt x="237759" y="212238"/>
                </a:cubicBezTo>
                <a:lnTo>
                  <a:pt x="237759" y="266826"/>
                </a:lnTo>
                <a:cubicBezTo>
                  <a:pt x="237759" y="271887"/>
                  <a:pt x="233363" y="275864"/>
                  <a:pt x="228234" y="275864"/>
                </a:cubicBezTo>
                <a:cubicBezTo>
                  <a:pt x="223105" y="275864"/>
                  <a:pt x="219075" y="271887"/>
                  <a:pt x="219075" y="266826"/>
                </a:cubicBezTo>
                <a:lnTo>
                  <a:pt x="219075" y="212238"/>
                </a:lnTo>
                <a:cubicBezTo>
                  <a:pt x="219075" y="207177"/>
                  <a:pt x="223105" y="203200"/>
                  <a:pt x="228234" y="203200"/>
                </a:cubicBezTo>
                <a:close/>
                <a:moveTo>
                  <a:pt x="195227" y="167594"/>
                </a:moveTo>
                <a:cubicBezTo>
                  <a:pt x="140278" y="167594"/>
                  <a:pt x="95744" y="212258"/>
                  <a:pt x="95744" y="267367"/>
                </a:cubicBezTo>
                <a:lnTo>
                  <a:pt x="95744" y="330760"/>
                </a:lnTo>
                <a:cubicBezTo>
                  <a:pt x="95744" y="385869"/>
                  <a:pt x="140278" y="430893"/>
                  <a:pt x="195227" y="430893"/>
                </a:cubicBezTo>
                <a:lnTo>
                  <a:pt x="258078" y="430893"/>
                </a:lnTo>
                <a:cubicBezTo>
                  <a:pt x="313387" y="430893"/>
                  <a:pt x="357921" y="385869"/>
                  <a:pt x="357921" y="330760"/>
                </a:cubicBezTo>
                <a:lnTo>
                  <a:pt x="357921" y="267367"/>
                </a:lnTo>
                <a:cubicBezTo>
                  <a:pt x="357921" y="212258"/>
                  <a:pt x="313387" y="167594"/>
                  <a:pt x="258078" y="167594"/>
                </a:cubicBezTo>
                <a:close/>
                <a:moveTo>
                  <a:pt x="195227" y="149225"/>
                </a:moveTo>
                <a:lnTo>
                  <a:pt x="258078" y="149225"/>
                </a:lnTo>
                <a:cubicBezTo>
                  <a:pt x="323084" y="149225"/>
                  <a:pt x="375878" y="202173"/>
                  <a:pt x="375878" y="267367"/>
                </a:cubicBezTo>
                <a:lnTo>
                  <a:pt x="375878" y="330760"/>
                </a:lnTo>
                <a:cubicBezTo>
                  <a:pt x="375878" y="395954"/>
                  <a:pt x="323084" y="448902"/>
                  <a:pt x="258078" y="448902"/>
                </a:cubicBezTo>
                <a:lnTo>
                  <a:pt x="195227" y="448902"/>
                </a:lnTo>
                <a:cubicBezTo>
                  <a:pt x="130222" y="448902"/>
                  <a:pt x="77787" y="395954"/>
                  <a:pt x="77787" y="330760"/>
                </a:cubicBezTo>
                <a:lnTo>
                  <a:pt x="77787" y="267367"/>
                </a:lnTo>
                <a:cubicBezTo>
                  <a:pt x="77787" y="202173"/>
                  <a:pt x="130222" y="149225"/>
                  <a:pt x="195227" y="149225"/>
                </a:cubicBezTo>
                <a:close/>
                <a:moveTo>
                  <a:pt x="18362" y="99832"/>
                </a:moveTo>
                <a:lnTo>
                  <a:pt x="18362" y="499882"/>
                </a:lnTo>
                <a:lnTo>
                  <a:pt x="435303" y="499882"/>
                </a:lnTo>
                <a:lnTo>
                  <a:pt x="435303" y="99832"/>
                </a:lnTo>
                <a:close/>
                <a:moveTo>
                  <a:pt x="164536" y="41275"/>
                </a:moveTo>
                <a:lnTo>
                  <a:pt x="290717" y="41275"/>
                </a:lnTo>
                <a:cubicBezTo>
                  <a:pt x="295736" y="41275"/>
                  <a:pt x="299679" y="45384"/>
                  <a:pt x="299679" y="50613"/>
                </a:cubicBezTo>
                <a:cubicBezTo>
                  <a:pt x="299679" y="55843"/>
                  <a:pt x="295736" y="59951"/>
                  <a:pt x="290717" y="59951"/>
                </a:cubicBezTo>
                <a:lnTo>
                  <a:pt x="164536" y="59951"/>
                </a:lnTo>
                <a:cubicBezTo>
                  <a:pt x="159518" y="59951"/>
                  <a:pt x="155575" y="55843"/>
                  <a:pt x="155575" y="50613"/>
                </a:cubicBezTo>
                <a:cubicBezTo>
                  <a:pt x="155575" y="45384"/>
                  <a:pt x="159518" y="41275"/>
                  <a:pt x="164536" y="41275"/>
                </a:cubicBezTo>
                <a:close/>
                <a:moveTo>
                  <a:pt x="331611" y="38100"/>
                </a:moveTo>
                <a:cubicBezTo>
                  <a:pt x="337961" y="38100"/>
                  <a:pt x="342547" y="43118"/>
                  <a:pt x="342547" y="49212"/>
                </a:cubicBezTo>
                <a:cubicBezTo>
                  <a:pt x="342547" y="55306"/>
                  <a:pt x="337961" y="59966"/>
                  <a:pt x="331611" y="59966"/>
                </a:cubicBezTo>
                <a:cubicBezTo>
                  <a:pt x="325967" y="59966"/>
                  <a:pt x="320675" y="55306"/>
                  <a:pt x="320675" y="49212"/>
                </a:cubicBezTo>
                <a:cubicBezTo>
                  <a:pt x="320675" y="43118"/>
                  <a:pt x="325967" y="38100"/>
                  <a:pt x="331611" y="38100"/>
                </a:cubicBezTo>
                <a:close/>
                <a:moveTo>
                  <a:pt x="45726" y="18381"/>
                </a:moveTo>
                <a:cubicBezTo>
                  <a:pt x="30604" y="18381"/>
                  <a:pt x="18362" y="30274"/>
                  <a:pt x="18362" y="45411"/>
                </a:cubicBezTo>
                <a:lnTo>
                  <a:pt x="18362" y="81812"/>
                </a:lnTo>
                <a:lnTo>
                  <a:pt x="435303" y="81812"/>
                </a:lnTo>
                <a:lnTo>
                  <a:pt x="435303" y="45411"/>
                </a:lnTo>
                <a:cubicBezTo>
                  <a:pt x="435303" y="30274"/>
                  <a:pt x="423421" y="18381"/>
                  <a:pt x="408299" y="18381"/>
                </a:cubicBezTo>
                <a:close/>
                <a:moveTo>
                  <a:pt x="45726" y="0"/>
                </a:moveTo>
                <a:lnTo>
                  <a:pt x="408299" y="0"/>
                </a:lnTo>
                <a:cubicBezTo>
                  <a:pt x="433142" y="0"/>
                  <a:pt x="453665" y="20543"/>
                  <a:pt x="453665" y="45411"/>
                </a:cubicBezTo>
                <a:lnTo>
                  <a:pt x="453665" y="90822"/>
                </a:lnTo>
                <a:lnTo>
                  <a:pt x="453665" y="508893"/>
                </a:lnTo>
                <a:lnTo>
                  <a:pt x="453665" y="554304"/>
                </a:lnTo>
                <a:cubicBezTo>
                  <a:pt x="453665" y="579532"/>
                  <a:pt x="433142" y="599715"/>
                  <a:pt x="408299" y="599715"/>
                </a:cubicBezTo>
                <a:lnTo>
                  <a:pt x="45726" y="599715"/>
                </a:lnTo>
                <a:cubicBezTo>
                  <a:pt x="20523" y="599715"/>
                  <a:pt x="0" y="579532"/>
                  <a:pt x="0" y="554304"/>
                </a:cubicBezTo>
                <a:lnTo>
                  <a:pt x="0" y="508893"/>
                </a:lnTo>
                <a:lnTo>
                  <a:pt x="0" y="90822"/>
                </a:lnTo>
                <a:lnTo>
                  <a:pt x="0" y="45411"/>
                </a:lnTo>
                <a:cubicBezTo>
                  <a:pt x="0" y="20543"/>
                  <a:pt x="20523" y="0"/>
                  <a:pt x="45726"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9" name="Freeform 48">
            <a:extLst>
              <a:ext uri="{FF2B5EF4-FFF2-40B4-BE49-F238E27FC236}">
                <a16:creationId xmlns:a16="http://schemas.microsoft.com/office/drawing/2014/main" id="{43CE568F-0D99-3240-B457-596F8F2FACE8}"/>
              </a:ext>
            </a:extLst>
          </p:cNvPr>
          <p:cNvSpPr>
            <a:spLocks noChangeArrowheads="1"/>
          </p:cNvSpPr>
          <p:nvPr/>
        </p:nvSpPr>
        <p:spPr bwMode="auto">
          <a:xfrm>
            <a:off x="10798695" y="8243872"/>
            <a:ext cx="829518" cy="828992"/>
          </a:xfrm>
          <a:custGeom>
            <a:avLst/>
            <a:gdLst>
              <a:gd name="connsiteX0" fmla="*/ 299507 w 598826"/>
              <a:gd name="connsiteY0" fmla="*/ 508509 h 598445"/>
              <a:gd name="connsiteX1" fmla="*/ 594266 w 598826"/>
              <a:gd name="connsiteY1" fmla="*/ 581476 h 598445"/>
              <a:gd name="connsiteX2" fmla="*/ 597504 w 598826"/>
              <a:gd name="connsiteY2" fmla="*/ 593995 h 598445"/>
              <a:gd name="connsiteX3" fmla="*/ 589588 w 598826"/>
              <a:gd name="connsiteY3" fmla="*/ 598287 h 598445"/>
              <a:gd name="connsiteX4" fmla="*/ 584910 w 598826"/>
              <a:gd name="connsiteY4" fmla="*/ 597214 h 598445"/>
              <a:gd name="connsiteX5" fmla="*/ 13833 w 598826"/>
              <a:gd name="connsiteY5" fmla="*/ 597214 h 598445"/>
              <a:gd name="connsiteX6" fmla="*/ 1239 w 598826"/>
              <a:gd name="connsiteY6" fmla="*/ 593995 h 598445"/>
              <a:gd name="connsiteX7" fmla="*/ 4477 w 598826"/>
              <a:gd name="connsiteY7" fmla="*/ 581476 h 598445"/>
              <a:gd name="connsiteX8" fmla="*/ 299507 w 598826"/>
              <a:gd name="connsiteY8" fmla="*/ 508509 h 598445"/>
              <a:gd name="connsiteX9" fmla="*/ 209123 w 598826"/>
              <a:gd name="connsiteY9" fmla="*/ 70950 h 598445"/>
              <a:gd name="connsiteX10" fmla="*/ 173184 w 598826"/>
              <a:gd name="connsiteY10" fmla="*/ 335302 h 598445"/>
              <a:gd name="connsiteX11" fmla="*/ 313343 w 598826"/>
              <a:gd name="connsiteY11" fmla="*/ 261831 h 598445"/>
              <a:gd name="connsiteX12" fmla="*/ 321609 w 598826"/>
              <a:gd name="connsiteY12" fmla="*/ 261831 h 598445"/>
              <a:gd name="connsiteX13" fmla="*/ 326281 w 598826"/>
              <a:gd name="connsiteY13" fmla="*/ 268674 h 598445"/>
              <a:gd name="connsiteX14" fmla="*/ 344609 w 598826"/>
              <a:gd name="connsiteY14" fmla="*/ 388964 h 598445"/>
              <a:gd name="connsiteX15" fmla="*/ 351078 w 598826"/>
              <a:gd name="connsiteY15" fmla="*/ 389325 h 598445"/>
              <a:gd name="connsiteX16" fmla="*/ 358984 w 598826"/>
              <a:gd name="connsiteY16" fmla="*/ 390405 h 598445"/>
              <a:gd name="connsiteX17" fmla="*/ 389532 w 598826"/>
              <a:gd name="connsiteY17" fmla="*/ 175034 h 598445"/>
              <a:gd name="connsiteX18" fmla="*/ 249733 w 598826"/>
              <a:gd name="connsiteY18" fmla="*/ 248145 h 598445"/>
              <a:gd name="connsiteX19" fmla="*/ 241467 w 598826"/>
              <a:gd name="connsiteY19" fmla="*/ 248145 h 598445"/>
              <a:gd name="connsiteX20" fmla="*/ 236435 w 598826"/>
              <a:gd name="connsiteY20" fmla="*/ 241662 h 598445"/>
              <a:gd name="connsiteX21" fmla="*/ 208404 w 598826"/>
              <a:gd name="connsiteY21" fmla="*/ 0 h 598445"/>
              <a:gd name="connsiteX22" fmla="*/ 208763 w 598826"/>
              <a:gd name="connsiteY22" fmla="*/ 0 h 598445"/>
              <a:gd name="connsiteX23" fmla="*/ 217388 w 598826"/>
              <a:gd name="connsiteY23" fmla="*/ 7923 h 598445"/>
              <a:gd name="connsiteX24" fmla="*/ 252248 w 598826"/>
              <a:gd name="connsiteY24" fmla="*/ 226176 h 598445"/>
              <a:gd name="connsiteX25" fmla="*/ 396719 w 598826"/>
              <a:gd name="connsiteY25" fmla="*/ 150544 h 598445"/>
              <a:gd name="connsiteX26" fmla="*/ 406422 w 598826"/>
              <a:gd name="connsiteY26" fmla="*/ 151264 h 598445"/>
              <a:gd name="connsiteX27" fmla="*/ 410016 w 598826"/>
              <a:gd name="connsiteY27" fmla="*/ 160268 h 598445"/>
              <a:gd name="connsiteX28" fmla="*/ 376594 w 598826"/>
              <a:gd name="connsiteY28" fmla="*/ 395087 h 598445"/>
              <a:gd name="connsiteX29" fmla="*/ 424032 w 598826"/>
              <a:gd name="connsiteY29" fmla="*/ 439746 h 598445"/>
              <a:gd name="connsiteX30" fmla="*/ 462486 w 598826"/>
              <a:gd name="connsiteY30" fmla="*/ 442267 h 598445"/>
              <a:gd name="connsiteX31" fmla="*/ 493033 w 598826"/>
              <a:gd name="connsiteY31" fmla="*/ 473600 h 598445"/>
              <a:gd name="connsiteX32" fmla="*/ 492674 w 598826"/>
              <a:gd name="connsiteY32" fmla="*/ 517539 h 598445"/>
              <a:gd name="connsiteX33" fmla="*/ 484049 w 598826"/>
              <a:gd name="connsiteY33" fmla="*/ 522941 h 598445"/>
              <a:gd name="connsiteX34" fmla="*/ 480455 w 598826"/>
              <a:gd name="connsiteY34" fmla="*/ 522221 h 598445"/>
              <a:gd name="connsiteX35" fmla="*/ 475783 w 598826"/>
              <a:gd name="connsiteY35" fmla="*/ 510336 h 598445"/>
              <a:gd name="connsiteX36" fmla="*/ 476142 w 598826"/>
              <a:gd name="connsiteY36" fmla="*/ 480083 h 598445"/>
              <a:gd name="connsiteX37" fmla="*/ 455298 w 598826"/>
              <a:gd name="connsiteY37" fmla="*/ 458834 h 598445"/>
              <a:gd name="connsiteX38" fmla="*/ 403907 w 598826"/>
              <a:gd name="connsiteY38" fmla="*/ 479363 h 598445"/>
              <a:gd name="connsiteX39" fmla="*/ 392047 w 598826"/>
              <a:gd name="connsiteY39" fmla="*/ 484045 h 598445"/>
              <a:gd name="connsiteX40" fmla="*/ 387375 w 598826"/>
              <a:gd name="connsiteY40" fmla="*/ 472160 h 598445"/>
              <a:gd name="connsiteX41" fmla="*/ 407860 w 598826"/>
              <a:gd name="connsiteY41" fmla="*/ 447309 h 598445"/>
              <a:gd name="connsiteX42" fmla="*/ 349640 w 598826"/>
              <a:gd name="connsiteY42" fmla="*/ 407332 h 598445"/>
              <a:gd name="connsiteX43" fmla="*/ 274170 w 598826"/>
              <a:gd name="connsiteY43" fmla="*/ 472520 h 598445"/>
              <a:gd name="connsiteX44" fmla="*/ 265186 w 598826"/>
              <a:gd name="connsiteY44" fmla="*/ 480803 h 598445"/>
              <a:gd name="connsiteX45" fmla="*/ 264467 w 598826"/>
              <a:gd name="connsiteY45" fmla="*/ 480803 h 598445"/>
              <a:gd name="connsiteX46" fmla="*/ 256201 w 598826"/>
              <a:gd name="connsiteY46" fmla="*/ 471079 h 598445"/>
              <a:gd name="connsiteX47" fmla="*/ 262670 w 598826"/>
              <a:gd name="connsiteY47" fmla="*/ 443708 h 598445"/>
              <a:gd name="connsiteX48" fmla="*/ 218466 w 598826"/>
              <a:gd name="connsiteY48" fmla="*/ 431102 h 598445"/>
              <a:gd name="connsiteX49" fmla="*/ 184685 w 598826"/>
              <a:gd name="connsiteY49" fmla="*/ 487286 h 598445"/>
              <a:gd name="connsiteX50" fmla="*/ 178216 w 598826"/>
              <a:gd name="connsiteY50" fmla="*/ 498091 h 598445"/>
              <a:gd name="connsiteX51" fmla="*/ 176059 w 598826"/>
              <a:gd name="connsiteY51" fmla="*/ 498451 h 598445"/>
              <a:gd name="connsiteX52" fmla="*/ 167075 w 598826"/>
              <a:gd name="connsiteY52" fmla="*/ 491608 h 598445"/>
              <a:gd name="connsiteX53" fmla="*/ 165278 w 598826"/>
              <a:gd name="connsiteY53" fmla="*/ 476481 h 598445"/>
              <a:gd name="connsiteX54" fmla="*/ 132215 w 598826"/>
              <a:gd name="connsiteY54" fmla="*/ 471799 h 598445"/>
              <a:gd name="connsiteX55" fmla="*/ 117121 w 598826"/>
              <a:gd name="connsiteY55" fmla="*/ 489087 h 598445"/>
              <a:gd name="connsiteX56" fmla="*/ 118559 w 598826"/>
              <a:gd name="connsiteY56" fmla="*/ 512137 h 598445"/>
              <a:gd name="connsiteX57" fmla="*/ 114605 w 598826"/>
              <a:gd name="connsiteY57" fmla="*/ 524022 h 598445"/>
              <a:gd name="connsiteX58" fmla="*/ 110652 w 598826"/>
              <a:gd name="connsiteY58" fmla="*/ 525102 h 598445"/>
              <a:gd name="connsiteX59" fmla="*/ 102027 w 598826"/>
              <a:gd name="connsiteY59" fmla="*/ 520060 h 598445"/>
              <a:gd name="connsiteX60" fmla="*/ 99871 w 598826"/>
              <a:gd name="connsiteY60" fmla="*/ 483324 h 598445"/>
              <a:gd name="connsiteX61" fmla="*/ 124309 w 598826"/>
              <a:gd name="connsiteY61" fmla="*/ 455593 h 598445"/>
              <a:gd name="connsiteX62" fmla="*/ 168153 w 598826"/>
              <a:gd name="connsiteY62" fmla="*/ 456673 h 598445"/>
              <a:gd name="connsiteX63" fmla="*/ 174263 w 598826"/>
              <a:gd name="connsiteY63" fmla="*/ 442987 h 598445"/>
              <a:gd name="connsiteX64" fmla="*/ 213794 w 598826"/>
              <a:gd name="connsiteY64" fmla="*/ 413455 h 598445"/>
              <a:gd name="connsiteX65" fmla="*/ 271655 w 598826"/>
              <a:gd name="connsiteY65" fmla="*/ 427501 h 598445"/>
              <a:gd name="connsiteX66" fmla="*/ 326640 w 598826"/>
              <a:gd name="connsiteY66" fmla="*/ 390765 h 598445"/>
              <a:gd name="connsiteX67" fmla="*/ 310468 w 598826"/>
              <a:gd name="connsiteY67" fmla="*/ 283800 h 598445"/>
              <a:gd name="connsiteX68" fmla="*/ 165997 w 598826"/>
              <a:gd name="connsiteY68" fmla="*/ 359072 h 598445"/>
              <a:gd name="connsiteX69" fmla="*/ 156294 w 598826"/>
              <a:gd name="connsiteY69" fmla="*/ 358712 h 598445"/>
              <a:gd name="connsiteX70" fmla="*/ 152700 w 598826"/>
              <a:gd name="connsiteY70" fmla="*/ 350068 h 598445"/>
              <a:gd name="connsiteX71" fmla="*/ 199419 w 598826"/>
              <a:gd name="connsiteY71" fmla="*/ 7923 h 598445"/>
              <a:gd name="connsiteX72" fmla="*/ 208404 w 598826"/>
              <a:gd name="connsiteY72" fmla="*/ 0 h 59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98826" h="598445">
                <a:moveTo>
                  <a:pt x="299507" y="508509"/>
                </a:moveTo>
                <a:cubicBezTo>
                  <a:pt x="406336" y="508509"/>
                  <a:pt x="513120" y="532831"/>
                  <a:pt x="594266" y="581476"/>
                </a:cubicBezTo>
                <a:cubicBezTo>
                  <a:pt x="598944" y="583980"/>
                  <a:pt x="600023" y="589702"/>
                  <a:pt x="597504" y="593995"/>
                </a:cubicBezTo>
                <a:cubicBezTo>
                  <a:pt x="595705" y="596856"/>
                  <a:pt x="592826" y="598287"/>
                  <a:pt x="589588" y="598287"/>
                </a:cubicBezTo>
                <a:cubicBezTo>
                  <a:pt x="588148" y="598287"/>
                  <a:pt x="586349" y="597929"/>
                  <a:pt x="584910" y="597214"/>
                </a:cubicBezTo>
                <a:cubicBezTo>
                  <a:pt x="427657" y="502786"/>
                  <a:pt x="171087" y="502786"/>
                  <a:pt x="13833" y="597214"/>
                </a:cubicBezTo>
                <a:cubicBezTo>
                  <a:pt x="9515" y="599717"/>
                  <a:pt x="3758" y="598287"/>
                  <a:pt x="1239" y="593995"/>
                </a:cubicBezTo>
                <a:cubicBezTo>
                  <a:pt x="-1280" y="589702"/>
                  <a:pt x="159" y="583980"/>
                  <a:pt x="4477" y="581476"/>
                </a:cubicBezTo>
                <a:cubicBezTo>
                  <a:pt x="85803" y="532831"/>
                  <a:pt x="192677" y="508509"/>
                  <a:pt x="299507" y="508509"/>
                </a:cubicBezTo>
                <a:close/>
                <a:moveTo>
                  <a:pt x="209123" y="70950"/>
                </a:moveTo>
                <a:lnTo>
                  <a:pt x="173184" y="335302"/>
                </a:lnTo>
                <a:lnTo>
                  <a:pt x="313343" y="261831"/>
                </a:lnTo>
                <a:cubicBezTo>
                  <a:pt x="315859" y="260750"/>
                  <a:pt x="319093" y="260750"/>
                  <a:pt x="321609" y="261831"/>
                </a:cubicBezTo>
                <a:cubicBezTo>
                  <a:pt x="324124" y="263271"/>
                  <a:pt x="325921" y="265792"/>
                  <a:pt x="326281" y="268674"/>
                </a:cubicBezTo>
                <a:lnTo>
                  <a:pt x="344609" y="388964"/>
                </a:lnTo>
                <a:cubicBezTo>
                  <a:pt x="346765" y="388964"/>
                  <a:pt x="348922" y="388964"/>
                  <a:pt x="351078" y="389325"/>
                </a:cubicBezTo>
                <a:cubicBezTo>
                  <a:pt x="353593" y="389685"/>
                  <a:pt x="356109" y="390045"/>
                  <a:pt x="358984" y="390405"/>
                </a:cubicBezTo>
                <a:lnTo>
                  <a:pt x="389532" y="175034"/>
                </a:lnTo>
                <a:lnTo>
                  <a:pt x="249733" y="248145"/>
                </a:lnTo>
                <a:cubicBezTo>
                  <a:pt x="246857" y="249586"/>
                  <a:pt x="243982" y="249586"/>
                  <a:pt x="241467" y="248145"/>
                </a:cubicBezTo>
                <a:cubicBezTo>
                  <a:pt x="238951" y="247065"/>
                  <a:pt x="236795" y="244543"/>
                  <a:pt x="236435" y="241662"/>
                </a:cubicBezTo>
                <a:close/>
                <a:moveTo>
                  <a:pt x="208404" y="0"/>
                </a:moveTo>
                <a:lnTo>
                  <a:pt x="208763" y="0"/>
                </a:lnTo>
                <a:cubicBezTo>
                  <a:pt x="213076" y="0"/>
                  <a:pt x="217029" y="3241"/>
                  <a:pt x="217388" y="7923"/>
                </a:cubicBezTo>
                <a:lnTo>
                  <a:pt x="252248" y="226176"/>
                </a:lnTo>
                <a:lnTo>
                  <a:pt x="396719" y="150544"/>
                </a:lnTo>
                <a:cubicBezTo>
                  <a:pt x="399954" y="149103"/>
                  <a:pt x="403547" y="149463"/>
                  <a:pt x="406422" y="151264"/>
                </a:cubicBezTo>
                <a:cubicBezTo>
                  <a:pt x="409297" y="153425"/>
                  <a:pt x="410735" y="157026"/>
                  <a:pt x="410016" y="160268"/>
                </a:cubicBezTo>
                <a:lnTo>
                  <a:pt x="376594" y="395087"/>
                </a:lnTo>
                <a:cubicBezTo>
                  <a:pt x="397438" y="403371"/>
                  <a:pt x="414329" y="419217"/>
                  <a:pt x="424032" y="439746"/>
                </a:cubicBezTo>
                <a:cubicBezTo>
                  <a:pt x="436251" y="436144"/>
                  <a:pt x="449907" y="436505"/>
                  <a:pt x="462486" y="442267"/>
                </a:cubicBezTo>
                <a:cubicBezTo>
                  <a:pt x="476502" y="448029"/>
                  <a:pt x="487283" y="459194"/>
                  <a:pt x="493033" y="473600"/>
                </a:cubicBezTo>
                <a:cubicBezTo>
                  <a:pt x="498424" y="487646"/>
                  <a:pt x="498424" y="503493"/>
                  <a:pt x="492674" y="517539"/>
                </a:cubicBezTo>
                <a:cubicBezTo>
                  <a:pt x="490877" y="520780"/>
                  <a:pt x="487642" y="522941"/>
                  <a:pt x="484049" y="522941"/>
                </a:cubicBezTo>
                <a:cubicBezTo>
                  <a:pt x="482970" y="522941"/>
                  <a:pt x="481892" y="522581"/>
                  <a:pt x="480455" y="522221"/>
                </a:cubicBezTo>
                <a:cubicBezTo>
                  <a:pt x="476142" y="520060"/>
                  <a:pt x="473986" y="514658"/>
                  <a:pt x="475783" y="510336"/>
                </a:cubicBezTo>
                <a:cubicBezTo>
                  <a:pt x="479736" y="500612"/>
                  <a:pt x="480095" y="490167"/>
                  <a:pt x="476142" y="480083"/>
                </a:cubicBezTo>
                <a:cubicBezTo>
                  <a:pt x="472189" y="470719"/>
                  <a:pt x="465001" y="462796"/>
                  <a:pt x="455298" y="458834"/>
                </a:cubicBezTo>
                <a:cubicBezTo>
                  <a:pt x="435532" y="450190"/>
                  <a:pt x="412532" y="459554"/>
                  <a:pt x="403907" y="479363"/>
                </a:cubicBezTo>
                <a:cubicBezTo>
                  <a:pt x="402110" y="483684"/>
                  <a:pt x="396719" y="485845"/>
                  <a:pt x="392047" y="484045"/>
                </a:cubicBezTo>
                <a:cubicBezTo>
                  <a:pt x="387375" y="482244"/>
                  <a:pt x="385219" y="476481"/>
                  <a:pt x="387375" y="472160"/>
                </a:cubicBezTo>
                <a:cubicBezTo>
                  <a:pt x="391688" y="461715"/>
                  <a:pt x="398875" y="453432"/>
                  <a:pt x="407860" y="447309"/>
                </a:cubicBezTo>
                <a:cubicBezTo>
                  <a:pt x="397079" y="424620"/>
                  <a:pt x="374797" y="409133"/>
                  <a:pt x="349640" y="407332"/>
                </a:cubicBezTo>
                <a:cubicBezTo>
                  <a:pt x="310827" y="404451"/>
                  <a:pt x="277045" y="433623"/>
                  <a:pt x="274170" y="472520"/>
                </a:cubicBezTo>
                <a:cubicBezTo>
                  <a:pt x="274170" y="477202"/>
                  <a:pt x="269858" y="480803"/>
                  <a:pt x="265186" y="480803"/>
                </a:cubicBezTo>
                <a:cubicBezTo>
                  <a:pt x="264826" y="480803"/>
                  <a:pt x="264826" y="480803"/>
                  <a:pt x="264467" y="480803"/>
                </a:cubicBezTo>
                <a:cubicBezTo>
                  <a:pt x="259795" y="480443"/>
                  <a:pt x="255842" y="476121"/>
                  <a:pt x="256201" y="471079"/>
                </a:cubicBezTo>
                <a:cubicBezTo>
                  <a:pt x="256920" y="461715"/>
                  <a:pt x="259076" y="452351"/>
                  <a:pt x="262670" y="443708"/>
                </a:cubicBezTo>
                <a:cubicBezTo>
                  <a:pt x="251170" y="432183"/>
                  <a:pt x="234639" y="427141"/>
                  <a:pt x="218466" y="431102"/>
                </a:cubicBezTo>
                <a:cubicBezTo>
                  <a:pt x="193669" y="437225"/>
                  <a:pt x="178575" y="462436"/>
                  <a:pt x="184685" y="487286"/>
                </a:cubicBezTo>
                <a:cubicBezTo>
                  <a:pt x="186122" y="491968"/>
                  <a:pt x="183247" y="497010"/>
                  <a:pt x="178216" y="498091"/>
                </a:cubicBezTo>
                <a:cubicBezTo>
                  <a:pt x="177497" y="498451"/>
                  <a:pt x="176778" y="498451"/>
                  <a:pt x="176059" y="498451"/>
                </a:cubicBezTo>
                <a:cubicBezTo>
                  <a:pt x="171747" y="498451"/>
                  <a:pt x="168153" y="495570"/>
                  <a:pt x="167075" y="491608"/>
                </a:cubicBezTo>
                <a:cubicBezTo>
                  <a:pt x="165997" y="486566"/>
                  <a:pt x="165278" y="481524"/>
                  <a:pt x="165278" y="476481"/>
                </a:cubicBezTo>
                <a:cubicBezTo>
                  <a:pt x="156294" y="468558"/>
                  <a:pt x="143356" y="466397"/>
                  <a:pt x="132215" y="471799"/>
                </a:cubicBezTo>
                <a:cubicBezTo>
                  <a:pt x="125027" y="475401"/>
                  <a:pt x="119637" y="481524"/>
                  <a:pt x="117121" y="489087"/>
                </a:cubicBezTo>
                <a:cubicBezTo>
                  <a:pt x="114605" y="496650"/>
                  <a:pt x="114965" y="504933"/>
                  <a:pt x="118559" y="512137"/>
                </a:cubicBezTo>
                <a:cubicBezTo>
                  <a:pt x="120715" y="516458"/>
                  <a:pt x="118918" y="521861"/>
                  <a:pt x="114605" y="524022"/>
                </a:cubicBezTo>
                <a:cubicBezTo>
                  <a:pt x="112809" y="524742"/>
                  <a:pt x="111730" y="525102"/>
                  <a:pt x="110652" y="525102"/>
                </a:cubicBezTo>
                <a:cubicBezTo>
                  <a:pt x="107058" y="525102"/>
                  <a:pt x="103824" y="523301"/>
                  <a:pt x="102027" y="520060"/>
                </a:cubicBezTo>
                <a:cubicBezTo>
                  <a:pt x="96636" y="508535"/>
                  <a:pt x="95558" y="495209"/>
                  <a:pt x="99871" y="483324"/>
                </a:cubicBezTo>
                <a:cubicBezTo>
                  <a:pt x="104183" y="471079"/>
                  <a:pt x="112809" y="461355"/>
                  <a:pt x="124309" y="455593"/>
                </a:cubicBezTo>
                <a:cubicBezTo>
                  <a:pt x="138684" y="448750"/>
                  <a:pt x="155215" y="449110"/>
                  <a:pt x="168153" y="456673"/>
                </a:cubicBezTo>
                <a:cubicBezTo>
                  <a:pt x="169950" y="451991"/>
                  <a:pt x="171747" y="447309"/>
                  <a:pt x="174263" y="442987"/>
                </a:cubicBezTo>
                <a:cubicBezTo>
                  <a:pt x="183247" y="428221"/>
                  <a:pt x="197263" y="417777"/>
                  <a:pt x="213794" y="413455"/>
                </a:cubicBezTo>
                <a:cubicBezTo>
                  <a:pt x="234639" y="408413"/>
                  <a:pt x="256201" y="413815"/>
                  <a:pt x="271655" y="427501"/>
                </a:cubicBezTo>
                <a:cubicBezTo>
                  <a:pt x="284592" y="409133"/>
                  <a:pt x="304358" y="395447"/>
                  <a:pt x="326640" y="390765"/>
                </a:cubicBezTo>
                <a:lnTo>
                  <a:pt x="310468" y="283800"/>
                </a:lnTo>
                <a:lnTo>
                  <a:pt x="165997" y="359072"/>
                </a:lnTo>
                <a:cubicBezTo>
                  <a:pt x="163122" y="360873"/>
                  <a:pt x="159528" y="360873"/>
                  <a:pt x="156294" y="358712"/>
                </a:cubicBezTo>
                <a:cubicBezTo>
                  <a:pt x="153778" y="356551"/>
                  <a:pt x="152340" y="353309"/>
                  <a:pt x="152700" y="350068"/>
                </a:cubicBezTo>
                <a:lnTo>
                  <a:pt x="199419" y="7923"/>
                </a:lnTo>
                <a:cubicBezTo>
                  <a:pt x="200138" y="3602"/>
                  <a:pt x="204091" y="0"/>
                  <a:pt x="20840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0" name="TextBox 49">
            <a:extLst>
              <a:ext uri="{FF2B5EF4-FFF2-40B4-BE49-F238E27FC236}">
                <a16:creationId xmlns:a16="http://schemas.microsoft.com/office/drawing/2014/main" id="{8AA72BBE-AEE3-6D41-AB03-F250C0E8A10F}"/>
              </a:ext>
            </a:extLst>
          </p:cNvPr>
          <p:cNvSpPr txBox="1"/>
          <p:nvPr/>
        </p:nvSpPr>
        <p:spPr>
          <a:xfrm>
            <a:off x="17207475" y="9835078"/>
            <a:ext cx="30636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06</a:t>
            </a:r>
          </a:p>
        </p:txBody>
      </p:sp>
      <p:sp>
        <p:nvSpPr>
          <p:cNvPr id="51" name="Subtitle 2">
            <a:extLst>
              <a:ext uri="{FF2B5EF4-FFF2-40B4-BE49-F238E27FC236}">
                <a16:creationId xmlns:a16="http://schemas.microsoft.com/office/drawing/2014/main" id="{0EF7E57A-DB3B-CB49-824B-CDC9C4D24F55}"/>
              </a:ext>
            </a:extLst>
          </p:cNvPr>
          <p:cNvSpPr txBox="1">
            <a:spLocks/>
          </p:cNvSpPr>
          <p:nvPr/>
        </p:nvSpPr>
        <p:spPr>
          <a:xfrm>
            <a:off x="17203468" y="104737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71" name="TextBox 70">
            <a:extLst>
              <a:ext uri="{FF2B5EF4-FFF2-40B4-BE49-F238E27FC236}">
                <a16:creationId xmlns:a16="http://schemas.microsoft.com/office/drawing/2014/main" id="{01A718E6-BE6A-174E-8DE6-5FCB01810A5E}"/>
              </a:ext>
            </a:extLst>
          </p:cNvPr>
          <p:cNvSpPr txBox="1"/>
          <p:nvPr/>
        </p:nvSpPr>
        <p:spPr>
          <a:xfrm>
            <a:off x="17207475" y="6353778"/>
            <a:ext cx="306846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05</a:t>
            </a:r>
          </a:p>
        </p:txBody>
      </p:sp>
      <p:sp>
        <p:nvSpPr>
          <p:cNvPr id="72" name="Subtitle 2">
            <a:extLst>
              <a:ext uri="{FF2B5EF4-FFF2-40B4-BE49-F238E27FC236}">
                <a16:creationId xmlns:a16="http://schemas.microsoft.com/office/drawing/2014/main" id="{A9BA83F8-5249-AC42-8975-25642F37A06C}"/>
              </a:ext>
            </a:extLst>
          </p:cNvPr>
          <p:cNvSpPr txBox="1">
            <a:spLocks/>
          </p:cNvSpPr>
          <p:nvPr/>
        </p:nvSpPr>
        <p:spPr>
          <a:xfrm>
            <a:off x="17203468" y="69924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74" name="TextBox 73">
            <a:extLst>
              <a:ext uri="{FF2B5EF4-FFF2-40B4-BE49-F238E27FC236}">
                <a16:creationId xmlns:a16="http://schemas.microsoft.com/office/drawing/2014/main" id="{E6D64093-A6BD-F347-AE47-CA0D3830A22F}"/>
              </a:ext>
            </a:extLst>
          </p:cNvPr>
          <p:cNvSpPr txBox="1"/>
          <p:nvPr/>
        </p:nvSpPr>
        <p:spPr>
          <a:xfrm>
            <a:off x="17207475" y="2872478"/>
            <a:ext cx="3079689"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04</a:t>
            </a:r>
          </a:p>
        </p:txBody>
      </p:sp>
      <p:sp>
        <p:nvSpPr>
          <p:cNvPr id="75" name="Subtitle 2">
            <a:extLst>
              <a:ext uri="{FF2B5EF4-FFF2-40B4-BE49-F238E27FC236}">
                <a16:creationId xmlns:a16="http://schemas.microsoft.com/office/drawing/2014/main" id="{58530568-8106-0D4F-8B8B-336C4019DCC1}"/>
              </a:ext>
            </a:extLst>
          </p:cNvPr>
          <p:cNvSpPr txBox="1">
            <a:spLocks/>
          </p:cNvSpPr>
          <p:nvPr/>
        </p:nvSpPr>
        <p:spPr>
          <a:xfrm>
            <a:off x="17203468" y="35111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85" name="TextBox 84">
            <a:extLst>
              <a:ext uri="{FF2B5EF4-FFF2-40B4-BE49-F238E27FC236}">
                <a16:creationId xmlns:a16="http://schemas.microsoft.com/office/drawing/2014/main" id="{A836E810-D0D0-5D42-BB94-8B42DF05C08C}"/>
              </a:ext>
            </a:extLst>
          </p:cNvPr>
          <p:cNvSpPr txBox="1"/>
          <p:nvPr/>
        </p:nvSpPr>
        <p:spPr>
          <a:xfrm>
            <a:off x="4123348" y="9835078"/>
            <a:ext cx="3050835" cy="584775"/>
          </a:xfrm>
          <a:prstGeom prst="rect">
            <a:avLst/>
          </a:prstGeom>
          <a:noFill/>
        </p:spPr>
        <p:txBody>
          <a:bodyPr wrap="none" rtlCol="0" anchor="ctr" anchorCtr="0">
            <a:spAutoFit/>
          </a:bodyPr>
          <a:lstStyle/>
          <a:p>
            <a:pPr algn="r"/>
            <a:r>
              <a:rPr lang="en-US" sz="3200" b="1" dirty="0">
                <a:solidFill>
                  <a:schemeClr val="accent1">
                    <a:lumMod val="75000"/>
                  </a:schemeClr>
                </a:solidFill>
                <a:latin typeface="Poppins" pitchFamily="2" charset="77"/>
                <a:ea typeface="League Spartan" charset="0"/>
                <a:cs typeface="Poppins" pitchFamily="2" charset="77"/>
              </a:rPr>
              <a:t>YOUR TITLE 03</a:t>
            </a:r>
          </a:p>
        </p:txBody>
      </p:sp>
      <p:sp>
        <p:nvSpPr>
          <p:cNvPr id="86" name="Subtitle 2">
            <a:extLst>
              <a:ext uri="{FF2B5EF4-FFF2-40B4-BE49-F238E27FC236}">
                <a16:creationId xmlns:a16="http://schemas.microsoft.com/office/drawing/2014/main" id="{CCB5FD57-2A39-F240-B414-E392D9C33813}"/>
              </a:ext>
            </a:extLst>
          </p:cNvPr>
          <p:cNvSpPr txBox="1">
            <a:spLocks/>
          </p:cNvSpPr>
          <p:nvPr/>
        </p:nvSpPr>
        <p:spPr>
          <a:xfrm>
            <a:off x="1526012" y="104737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83" name="TextBox 82">
            <a:extLst>
              <a:ext uri="{FF2B5EF4-FFF2-40B4-BE49-F238E27FC236}">
                <a16:creationId xmlns:a16="http://schemas.microsoft.com/office/drawing/2014/main" id="{1DF5014B-9373-AE49-9FC4-1B2A969A4EC5}"/>
              </a:ext>
            </a:extLst>
          </p:cNvPr>
          <p:cNvSpPr txBox="1"/>
          <p:nvPr/>
        </p:nvSpPr>
        <p:spPr>
          <a:xfrm>
            <a:off x="4137774" y="6353778"/>
            <a:ext cx="3036409" cy="584775"/>
          </a:xfrm>
          <a:prstGeom prst="rect">
            <a:avLst/>
          </a:prstGeom>
          <a:noFill/>
        </p:spPr>
        <p:txBody>
          <a:bodyPr wrap="none" rtlCol="0" anchor="ctr" anchorCtr="0">
            <a:spAutoFit/>
          </a:bodyPr>
          <a:lstStyle/>
          <a:p>
            <a:pPr algn="r"/>
            <a:r>
              <a:rPr lang="en-US" sz="3200" b="1" dirty="0">
                <a:solidFill>
                  <a:schemeClr val="accent2">
                    <a:lumMod val="75000"/>
                  </a:schemeClr>
                </a:solidFill>
                <a:latin typeface="Poppins" pitchFamily="2" charset="77"/>
                <a:ea typeface="League Spartan" charset="0"/>
                <a:cs typeface="Poppins" pitchFamily="2" charset="77"/>
              </a:rPr>
              <a:t>YOUR TITLE 02</a:t>
            </a:r>
          </a:p>
        </p:txBody>
      </p:sp>
      <p:sp>
        <p:nvSpPr>
          <p:cNvPr id="84" name="Subtitle 2">
            <a:extLst>
              <a:ext uri="{FF2B5EF4-FFF2-40B4-BE49-F238E27FC236}">
                <a16:creationId xmlns:a16="http://schemas.microsoft.com/office/drawing/2014/main" id="{F375340C-C32D-574E-BA7E-29E065961DFF}"/>
              </a:ext>
            </a:extLst>
          </p:cNvPr>
          <p:cNvSpPr txBox="1">
            <a:spLocks/>
          </p:cNvSpPr>
          <p:nvPr/>
        </p:nvSpPr>
        <p:spPr>
          <a:xfrm>
            <a:off x="1526012" y="69924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81" name="TextBox 80">
            <a:extLst>
              <a:ext uri="{FF2B5EF4-FFF2-40B4-BE49-F238E27FC236}">
                <a16:creationId xmlns:a16="http://schemas.microsoft.com/office/drawing/2014/main" id="{C5D01999-575A-B542-84E9-262222171901}"/>
              </a:ext>
            </a:extLst>
          </p:cNvPr>
          <p:cNvSpPr txBox="1"/>
          <p:nvPr/>
        </p:nvSpPr>
        <p:spPr>
          <a:xfrm>
            <a:off x="4217924" y="2872478"/>
            <a:ext cx="2956259" cy="584775"/>
          </a:xfrm>
          <a:prstGeom prst="rect">
            <a:avLst/>
          </a:prstGeom>
          <a:noFill/>
        </p:spPr>
        <p:txBody>
          <a:bodyPr wrap="none" rtlCol="0" anchor="ctr" anchorCtr="0">
            <a:spAutoFit/>
          </a:bodyPr>
          <a:lstStyle/>
          <a:p>
            <a:pPr algn="r"/>
            <a:r>
              <a:rPr lang="en-US" sz="3200" b="1" dirty="0">
                <a:solidFill>
                  <a:schemeClr val="accent3">
                    <a:lumMod val="75000"/>
                  </a:schemeClr>
                </a:solidFill>
                <a:latin typeface="Poppins" pitchFamily="2" charset="77"/>
                <a:ea typeface="League Spartan" charset="0"/>
                <a:cs typeface="Poppins" pitchFamily="2" charset="77"/>
              </a:rPr>
              <a:t>YOUR TITLE 01</a:t>
            </a:r>
          </a:p>
        </p:txBody>
      </p:sp>
      <p:sp>
        <p:nvSpPr>
          <p:cNvPr id="82" name="Subtitle 2">
            <a:extLst>
              <a:ext uri="{FF2B5EF4-FFF2-40B4-BE49-F238E27FC236}">
                <a16:creationId xmlns:a16="http://schemas.microsoft.com/office/drawing/2014/main" id="{2190B495-B1F9-804C-9318-03629952B11C}"/>
              </a:ext>
            </a:extLst>
          </p:cNvPr>
          <p:cNvSpPr txBox="1">
            <a:spLocks/>
          </p:cNvSpPr>
          <p:nvPr/>
        </p:nvSpPr>
        <p:spPr>
          <a:xfrm>
            <a:off x="1526012" y="35111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212928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FEB1B557-2A91-854C-A70B-E07FC19B0FED}"/>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6" name="TextBox 35">
            <a:extLst>
              <a:ext uri="{FF2B5EF4-FFF2-40B4-BE49-F238E27FC236}">
                <a16:creationId xmlns:a16="http://schemas.microsoft.com/office/drawing/2014/main" id="{488B61B1-43A5-E547-9946-AB15E0DA044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4" name="Group 33">
            <a:extLst>
              <a:ext uri="{FF2B5EF4-FFF2-40B4-BE49-F238E27FC236}">
                <a16:creationId xmlns:a16="http://schemas.microsoft.com/office/drawing/2014/main" id="{D70E4812-A1F6-B342-9F39-09772D3C231C}"/>
              </a:ext>
            </a:extLst>
          </p:cNvPr>
          <p:cNvGrpSpPr/>
          <p:nvPr/>
        </p:nvGrpSpPr>
        <p:grpSpPr>
          <a:xfrm>
            <a:off x="3086067" y="2562277"/>
            <a:ext cx="5755341" cy="10299740"/>
            <a:chOff x="15059929" y="2642960"/>
            <a:chExt cx="4247234" cy="7600836"/>
          </a:xfrm>
        </p:grpSpPr>
        <p:sp>
          <p:nvSpPr>
            <p:cNvPr id="13" name="Shape 4910">
              <a:extLst>
                <a:ext uri="{FF2B5EF4-FFF2-40B4-BE49-F238E27FC236}">
                  <a16:creationId xmlns:a16="http://schemas.microsoft.com/office/drawing/2014/main" id="{DB759711-A3BC-3245-A001-931DCC094AD9}"/>
                </a:ext>
              </a:extLst>
            </p:cNvPr>
            <p:cNvSpPr/>
            <p:nvPr/>
          </p:nvSpPr>
          <p:spPr>
            <a:xfrm>
              <a:off x="16930765" y="3256461"/>
              <a:ext cx="948898" cy="707272"/>
            </a:xfrm>
            <a:custGeom>
              <a:avLst/>
              <a:gdLst/>
              <a:ahLst/>
              <a:cxnLst>
                <a:cxn ang="0">
                  <a:pos x="wd2" y="hd2"/>
                </a:cxn>
                <a:cxn ang="5400000">
                  <a:pos x="wd2" y="hd2"/>
                </a:cxn>
                <a:cxn ang="10800000">
                  <a:pos x="wd2" y="hd2"/>
                </a:cxn>
                <a:cxn ang="16200000">
                  <a:pos x="wd2" y="hd2"/>
                </a:cxn>
              </a:cxnLst>
              <a:rect l="0" t="0" r="r" b="b"/>
              <a:pathLst>
                <a:path w="21600" h="21600" extrusionOk="0">
                  <a:moveTo>
                    <a:pt x="0" y="2350"/>
                  </a:moveTo>
                  <a:cubicBezTo>
                    <a:pt x="1861" y="8663"/>
                    <a:pt x="3512" y="15088"/>
                    <a:pt x="4969" y="21600"/>
                  </a:cubicBezTo>
                  <a:lnTo>
                    <a:pt x="21600" y="17484"/>
                  </a:lnTo>
                  <a:cubicBezTo>
                    <a:pt x="20856" y="16277"/>
                    <a:pt x="17756" y="11473"/>
                    <a:pt x="17011" y="10366"/>
                  </a:cubicBezTo>
                  <a:cubicBezTo>
                    <a:pt x="14570" y="6743"/>
                    <a:pt x="12064" y="3277"/>
                    <a:pt x="9514" y="0"/>
                  </a:cubicBezTo>
                  <a:cubicBezTo>
                    <a:pt x="9514" y="0"/>
                    <a:pt x="0" y="2350"/>
                    <a:pt x="0" y="235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4" name="Shape 4911">
              <a:extLst>
                <a:ext uri="{FF2B5EF4-FFF2-40B4-BE49-F238E27FC236}">
                  <a16:creationId xmlns:a16="http://schemas.microsoft.com/office/drawing/2014/main" id="{9D751B6B-1FE3-B241-9ADC-55B104C29211}"/>
                </a:ext>
              </a:extLst>
            </p:cNvPr>
            <p:cNvSpPr/>
            <p:nvPr/>
          </p:nvSpPr>
          <p:spPr>
            <a:xfrm>
              <a:off x="16628016" y="2666257"/>
              <a:ext cx="658338" cy="598683"/>
            </a:xfrm>
            <a:custGeom>
              <a:avLst/>
              <a:gdLst/>
              <a:ahLst/>
              <a:cxnLst>
                <a:cxn ang="0">
                  <a:pos x="wd2" y="hd2"/>
                </a:cxn>
                <a:cxn ang="5400000">
                  <a:pos x="wd2" y="hd2"/>
                </a:cxn>
                <a:cxn ang="10800000">
                  <a:pos x="wd2" y="hd2"/>
                </a:cxn>
                <a:cxn ang="16200000">
                  <a:pos x="wd2" y="hd2"/>
                </a:cxn>
              </a:cxnLst>
              <a:rect l="0" t="0" r="r" b="b"/>
              <a:pathLst>
                <a:path w="21600" h="21600" extrusionOk="0">
                  <a:moveTo>
                    <a:pt x="9058" y="21600"/>
                  </a:moveTo>
                  <a:lnTo>
                    <a:pt x="21600" y="19061"/>
                  </a:lnTo>
                  <a:cubicBezTo>
                    <a:pt x="20671" y="18097"/>
                    <a:pt x="6250" y="4614"/>
                    <a:pt x="0" y="0"/>
                  </a:cubicBezTo>
                  <a:cubicBezTo>
                    <a:pt x="3332" y="7047"/>
                    <a:pt x="6345" y="14257"/>
                    <a:pt x="9058"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4912">
              <a:extLst>
                <a:ext uri="{FF2B5EF4-FFF2-40B4-BE49-F238E27FC236}">
                  <a16:creationId xmlns:a16="http://schemas.microsoft.com/office/drawing/2014/main" id="{DAA35BA6-7C07-7348-8DDC-CD431B839996}"/>
                </a:ext>
              </a:extLst>
            </p:cNvPr>
            <p:cNvSpPr/>
            <p:nvPr/>
          </p:nvSpPr>
          <p:spPr>
            <a:xfrm>
              <a:off x="16441709" y="2642960"/>
              <a:ext cx="365665" cy="6446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984" y="14419"/>
                    <a:pt x="11952" y="7229"/>
                    <a:pt x="6520" y="0"/>
                  </a:cubicBezTo>
                  <a:cubicBezTo>
                    <a:pt x="5235" y="6344"/>
                    <a:pt x="53" y="20622"/>
                    <a:pt x="0" y="20753"/>
                  </a:cubicBezTo>
                  <a:cubicBezTo>
                    <a:pt x="0" y="20753"/>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4913">
              <a:extLst>
                <a:ext uri="{FF2B5EF4-FFF2-40B4-BE49-F238E27FC236}">
                  <a16:creationId xmlns:a16="http://schemas.microsoft.com/office/drawing/2014/main" id="{D1E08068-B582-9D4F-9115-75C2DA6C71F1}"/>
                </a:ext>
              </a:extLst>
            </p:cNvPr>
            <p:cNvSpPr/>
            <p:nvPr/>
          </p:nvSpPr>
          <p:spPr>
            <a:xfrm>
              <a:off x="16255400" y="3326353"/>
              <a:ext cx="776283" cy="633315"/>
            </a:xfrm>
            <a:custGeom>
              <a:avLst/>
              <a:gdLst/>
              <a:ahLst/>
              <a:cxnLst>
                <a:cxn ang="0">
                  <a:pos x="wd2" y="hd2"/>
                </a:cxn>
                <a:cxn ang="5400000">
                  <a:pos x="wd2" y="hd2"/>
                </a:cxn>
                <a:cxn ang="10800000">
                  <a:pos x="wd2" y="hd2"/>
                </a:cxn>
                <a:cxn ang="16200000">
                  <a:pos x="wd2" y="hd2"/>
                </a:cxn>
              </a:cxnLst>
              <a:rect l="0" t="0" r="r" b="b"/>
              <a:pathLst>
                <a:path w="21600" h="21600" extrusionOk="0">
                  <a:moveTo>
                    <a:pt x="16062" y="790"/>
                  </a:moveTo>
                  <a:lnTo>
                    <a:pt x="4777" y="0"/>
                  </a:lnTo>
                  <a:cubicBezTo>
                    <a:pt x="3507" y="6181"/>
                    <a:pt x="1982" y="12377"/>
                    <a:pt x="241" y="18590"/>
                  </a:cubicBezTo>
                  <a:cubicBezTo>
                    <a:pt x="159" y="18878"/>
                    <a:pt x="82" y="19167"/>
                    <a:pt x="0" y="19447"/>
                  </a:cubicBezTo>
                  <a:lnTo>
                    <a:pt x="21600" y="21600"/>
                  </a:lnTo>
                  <a:cubicBezTo>
                    <a:pt x="19932" y="14651"/>
                    <a:pt x="18087" y="7723"/>
                    <a:pt x="16062" y="79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4914">
              <a:extLst>
                <a:ext uri="{FF2B5EF4-FFF2-40B4-BE49-F238E27FC236}">
                  <a16:creationId xmlns:a16="http://schemas.microsoft.com/office/drawing/2014/main" id="{ED2389FB-CFAE-DC41-9C27-F60635D9E1E5}"/>
                </a:ext>
              </a:extLst>
            </p:cNvPr>
            <p:cNvSpPr/>
            <p:nvPr/>
          </p:nvSpPr>
          <p:spPr>
            <a:xfrm>
              <a:off x="17544027" y="6510346"/>
              <a:ext cx="1757496" cy="8949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3775"/>
                  </a:lnTo>
                  <a:cubicBezTo>
                    <a:pt x="21597" y="13454"/>
                    <a:pt x="21078" y="3188"/>
                    <a:pt x="20758" y="0"/>
                  </a:cubicBezTo>
                  <a:lnTo>
                    <a:pt x="107" y="7478"/>
                  </a:lnTo>
                  <a:cubicBezTo>
                    <a:pt x="138" y="11607"/>
                    <a:pt x="28" y="21002"/>
                    <a:pt x="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4915">
              <a:extLst>
                <a:ext uri="{FF2B5EF4-FFF2-40B4-BE49-F238E27FC236}">
                  <a16:creationId xmlns:a16="http://schemas.microsoft.com/office/drawing/2014/main" id="{6F42AB69-7333-394B-B980-61B57AC15BEC}"/>
                </a:ext>
              </a:extLst>
            </p:cNvPr>
            <p:cNvSpPr/>
            <p:nvPr/>
          </p:nvSpPr>
          <p:spPr>
            <a:xfrm>
              <a:off x="17528501" y="5826951"/>
              <a:ext cx="1696631" cy="922218"/>
            </a:xfrm>
            <a:custGeom>
              <a:avLst/>
              <a:gdLst/>
              <a:ahLst/>
              <a:cxnLst>
                <a:cxn ang="0">
                  <a:pos x="wd2" y="hd2"/>
                </a:cxn>
                <a:cxn ang="5400000">
                  <a:pos x="wd2" y="hd2"/>
                </a:cxn>
                <a:cxn ang="10800000">
                  <a:pos x="wd2" y="hd2"/>
                </a:cxn>
                <a:cxn ang="16200000">
                  <a:pos x="wd2" y="hd2"/>
                </a:cxn>
              </a:cxnLst>
              <a:rect l="0" t="0" r="r" b="b"/>
              <a:pathLst>
                <a:path w="21600" h="21600" extrusionOk="0">
                  <a:moveTo>
                    <a:pt x="0" y="6571"/>
                  </a:moveTo>
                  <a:cubicBezTo>
                    <a:pt x="194" y="11586"/>
                    <a:pt x="314" y="16602"/>
                    <a:pt x="368" y="21600"/>
                  </a:cubicBezTo>
                  <a:lnTo>
                    <a:pt x="21600" y="14394"/>
                  </a:lnTo>
                  <a:cubicBezTo>
                    <a:pt x="21553" y="14010"/>
                    <a:pt x="20884" y="9004"/>
                    <a:pt x="20876" y="8950"/>
                  </a:cubicBezTo>
                  <a:cubicBezTo>
                    <a:pt x="20437" y="5975"/>
                    <a:pt x="19919" y="2982"/>
                    <a:pt x="19331" y="0"/>
                  </a:cubicBezTo>
                  <a:lnTo>
                    <a:pt x="19186" y="54"/>
                  </a:lnTo>
                  <a:cubicBezTo>
                    <a:pt x="19186" y="54"/>
                    <a:pt x="0" y="6571"/>
                    <a:pt x="0" y="6571"/>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4916">
              <a:extLst>
                <a:ext uri="{FF2B5EF4-FFF2-40B4-BE49-F238E27FC236}">
                  <a16:creationId xmlns:a16="http://schemas.microsoft.com/office/drawing/2014/main" id="{2D84ECFA-373D-554C-90C0-4D7653FE770F}"/>
                </a:ext>
              </a:extLst>
            </p:cNvPr>
            <p:cNvSpPr/>
            <p:nvPr/>
          </p:nvSpPr>
          <p:spPr>
            <a:xfrm>
              <a:off x="17163649" y="3885492"/>
              <a:ext cx="1194072" cy="780832"/>
            </a:xfrm>
            <a:custGeom>
              <a:avLst/>
              <a:gdLst/>
              <a:ahLst/>
              <a:cxnLst>
                <a:cxn ang="0">
                  <a:pos x="wd2" y="hd2"/>
                </a:cxn>
                <a:cxn ang="5400000">
                  <a:pos x="wd2" y="hd2"/>
                </a:cxn>
                <a:cxn ang="10800000">
                  <a:pos x="wd2" y="hd2"/>
                </a:cxn>
                <a:cxn ang="16200000">
                  <a:pos x="wd2" y="hd2"/>
                </a:cxn>
              </a:cxnLst>
              <a:rect l="0" t="0" r="r" b="b"/>
              <a:pathLst>
                <a:path w="21600" h="21600" extrusionOk="0">
                  <a:moveTo>
                    <a:pt x="2899" y="21600"/>
                  </a:moveTo>
                  <a:lnTo>
                    <a:pt x="21600" y="16401"/>
                  </a:lnTo>
                  <a:cubicBezTo>
                    <a:pt x="21521" y="16211"/>
                    <a:pt x="15744" y="3730"/>
                    <a:pt x="13760" y="0"/>
                  </a:cubicBezTo>
                  <a:lnTo>
                    <a:pt x="0" y="3883"/>
                  </a:lnTo>
                  <a:cubicBezTo>
                    <a:pt x="1111" y="9722"/>
                    <a:pt x="2074" y="15636"/>
                    <a:pt x="2899"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4917">
              <a:extLst>
                <a:ext uri="{FF2B5EF4-FFF2-40B4-BE49-F238E27FC236}">
                  <a16:creationId xmlns:a16="http://schemas.microsoft.com/office/drawing/2014/main" id="{DBA9B4D5-2B98-6E4A-B266-4FD728F84C86}"/>
                </a:ext>
              </a:extLst>
            </p:cNvPr>
            <p:cNvSpPr/>
            <p:nvPr/>
          </p:nvSpPr>
          <p:spPr>
            <a:xfrm>
              <a:off x="17450873" y="5166855"/>
              <a:ext cx="1565329" cy="867886"/>
            </a:xfrm>
            <a:custGeom>
              <a:avLst/>
              <a:gdLst/>
              <a:ahLst/>
              <a:cxnLst>
                <a:cxn ang="0">
                  <a:pos x="wd2" y="hd2"/>
                </a:cxn>
                <a:cxn ang="5400000">
                  <a:pos x="wd2" y="hd2"/>
                </a:cxn>
                <a:cxn ang="10800000">
                  <a:pos x="wd2" y="hd2"/>
                </a:cxn>
                <a:cxn ang="16200000">
                  <a:pos x="wd2" y="hd2"/>
                </a:cxn>
              </a:cxnLst>
              <a:rect l="0" t="0" r="r" b="b"/>
              <a:pathLst>
                <a:path w="21600" h="21600" extrusionOk="0">
                  <a:moveTo>
                    <a:pt x="905" y="21600"/>
                  </a:moveTo>
                  <a:lnTo>
                    <a:pt x="13908" y="17269"/>
                  </a:lnTo>
                  <a:lnTo>
                    <a:pt x="13987" y="17241"/>
                  </a:lnTo>
                  <a:lnTo>
                    <a:pt x="21600" y="14709"/>
                  </a:lnTo>
                  <a:cubicBezTo>
                    <a:pt x="21587" y="14641"/>
                    <a:pt x="20468" y="9562"/>
                    <a:pt x="20459" y="9511"/>
                  </a:cubicBezTo>
                  <a:cubicBezTo>
                    <a:pt x="19715" y="6313"/>
                    <a:pt x="18901" y="3145"/>
                    <a:pt x="18022" y="0"/>
                  </a:cubicBezTo>
                  <a:lnTo>
                    <a:pt x="0" y="5998"/>
                  </a:lnTo>
                  <a:cubicBezTo>
                    <a:pt x="384" y="11185"/>
                    <a:pt x="683" y="16391"/>
                    <a:pt x="905" y="2160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4918">
              <a:extLst>
                <a:ext uri="{FF2B5EF4-FFF2-40B4-BE49-F238E27FC236}">
                  <a16:creationId xmlns:a16="http://schemas.microsoft.com/office/drawing/2014/main" id="{4EE3BEC7-36E0-A34D-B3C1-80B22BD5B9F0}"/>
                </a:ext>
              </a:extLst>
            </p:cNvPr>
            <p:cNvSpPr/>
            <p:nvPr/>
          </p:nvSpPr>
          <p:spPr>
            <a:xfrm>
              <a:off x="17342193" y="4545589"/>
              <a:ext cx="1386436" cy="801635"/>
            </a:xfrm>
            <a:custGeom>
              <a:avLst/>
              <a:gdLst/>
              <a:ahLst/>
              <a:cxnLst>
                <a:cxn ang="0">
                  <a:pos x="wd2" y="hd2"/>
                </a:cxn>
                <a:cxn ang="5400000">
                  <a:pos x="wd2" y="hd2"/>
                </a:cxn>
                <a:cxn ang="10800000">
                  <a:pos x="wd2" y="hd2"/>
                </a:cxn>
                <a:cxn ang="16200000">
                  <a:pos x="wd2" y="hd2"/>
                </a:cxn>
              </a:cxnLst>
              <a:rect l="0" t="0" r="r" b="b"/>
              <a:pathLst>
                <a:path w="21600" h="21600" extrusionOk="0">
                  <a:moveTo>
                    <a:pt x="1617" y="21600"/>
                  </a:moveTo>
                  <a:lnTo>
                    <a:pt x="21600" y="15224"/>
                  </a:lnTo>
                  <a:cubicBezTo>
                    <a:pt x="21568" y="15106"/>
                    <a:pt x="17753" y="3350"/>
                    <a:pt x="16504" y="0"/>
                  </a:cubicBezTo>
                  <a:lnTo>
                    <a:pt x="0" y="5279"/>
                  </a:lnTo>
                  <a:cubicBezTo>
                    <a:pt x="637" y="10685"/>
                    <a:pt x="1173" y="16131"/>
                    <a:pt x="1617"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 name="Shape 4919">
              <a:extLst>
                <a:ext uri="{FF2B5EF4-FFF2-40B4-BE49-F238E27FC236}">
                  <a16:creationId xmlns:a16="http://schemas.microsoft.com/office/drawing/2014/main" id="{2EF7CCE6-EDDD-BE48-8826-D4850B0AE503}"/>
                </a:ext>
              </a:extLst>
            </p:cNvPr>
            <p:cNvSpPr/>
            <p:nvPr/>
          </p:nvSpPr>
          <p:spPr>
            <a:xfrm>
              <a:off x="15991465" y="3963151"/>
              <a:ext cx="1219448" cy="695683"/>
            </a:xfrm>
            <a:custGeom>
              <a:avLst/>
              <a:gdLst/>
              <a:ahLst/>
              <a:cxnLst>
                <a:cxn ang="0">
                  <a:pos x="wd2" y="hd2"/>
                </a:cxn>
                <a:cxn ang="5400000">
                  <a:pos x="wd2" y="hd2"/>
                </a:cxn>
                <a:cxn ang="10800000">
                  <a:pos x="wd2" y="hd2"/>
                </a:cxn>
                <a:cxn ang="16200000">
                  <a:pos x="wd2" y="hd2"/>
                </a:cxn>
              </a:cxnLst>
              <a:rect l="0" t="0" r="r" b="b"/>
              <a:pathLst>
                <a:path w="21600" h="21600" extrusionOk="0">
                  <a:moveTo>
                    <a:pt x="18787" y="2074"/>
                  </a:moveTo>
                  <a:lnTo>
                    <a:pt x="4249" y="0"/>
                  </a:lnTo>
                  <a:cubicBezTo>
                    <a:pt x="4216" y="150"/>
                    <a:pt x="109" y="18109"/>
                    <a:pt x="0" y="18527"/>
                  </a:cubicBezTo>
                  <a:lnTo>
                    <a:pt x="21600" y="21600"/>
                  </a:lnTo>
                  <a:cubicBezTo>
                    <a:pt x="20786" y="15051"/>
                    <a:pt x="19846" y="8551"/>
                    <a:pt x="18787" y="2074"/>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4920">
              <a:extLst>
                <a:ext uri="{FF2B5EF4-FFF2-40B4-BE49-F238E27FC236}">
                  <a16:creationId xmlns:a16="http://schemas.microsoft.com/office/drawing/2014/main" id="{5EB0FBA1-5B25-8D45-BFF2-2B4D89D4BC8E}"/>
                </a:ext>
              </a:extLst>
            </p:cNvPr>
            <p:cNvSpPr/>
            <p:nvPr/>
          </p:nvSpPr>
          <p:spPr>
            <a:xfrm>
              <a:off x="17249040" y="8490633"/>
              <a:ext cx="1697679" cy="986150"/>
            </a:xfrm>
            <a:custGeom>
              <a:avLst/>
              <a:gdLst/>
              <a:ahLst/>
              <a:cxnLst>
                <a:cxn ang="0">
                  <a:pos x="wd2" y="hd2"/>
                </a:cxn>
                <a:cxn ang="5400000">
                  <a:pos x="wd2" y="hd2"/>
                </a:cxn>
                <a:cxn ang="10800000">
                  <a:pos x="wd2" y="hd2"/>
                </a:cxn>
                <a:cxn ang="16200000">
                  <a:pos x="wd2" y="hd2"/>
                </a:cxn>
              </a:cxnLst>
              <a:rect l="0" t="0" r="r" b="b"/>
              <a:pathLst>
                <a:path w="21491" h="21284" extrusionOk="0">
                  <a:moveTo>
                    <a:pt x="1680" y="6933"/>
                  </a:moveTo>
                  <a:cubicBezTo>
                    <a:pt x="1190" y="12148"/>
                    <a:pt x="628" y="17158"/>
                    <a:pt x="0" y="21284"/>
                  </a:cubicBezTo>
                  <a:cubicBezTo>
                    <a:pt x="139" y="21288"/>
                    <a:pt x="6672" y="20195"/>
                    <a:pt x="8576" y="19057"/>
                  </a:cubicBezTo>
                  <a:cubicBezTo>
                    <a:pt x="14404" y="15573"/>
                    <a:pt x="18664" y="8375"/>
                    <a:pt x="21491" y="11"/>
                  </a:cubicBezTo>
                  <a:cubicBezTo>
                    <a:pt x="21600" y="-312"/>
                    <a:pt x="3952" y="6382"/>
                    <a:pt x="1680" y="6933"/>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 name="Shape 4921">
              <a:extLst>
                <a:ext uri="{FF2B5EF4-FFF2-40B4-BE49-F238E27FC236}">
                  <a16:creationId xmlns:a16="http://schemas.microsoft.com/office/drawing/2014/main" id="{C37FFA76-0315-7043-9757-9E622CC44FBF}"/>
                </a:ext>
              </a:extLst>
            </p:cNvPr>
            <p:cNvSpPr/>
            <p:nvPr/>
          </p:nvSpPr>
          <p:spPr>
            <a:xfrm>
              <a:off x="15673190" y="8669246"/>
              <a:ext cx="1561442" cy="800498"/>
            </a:xfrm>
            <a:custGeom>
              <a:avLst/>
              <a:gdLst/>
              <a:ahLst/>
              <a:cxnLst>
                <a:cxn ang="0">
                  <a:pos x="wd2" y="hd2"/>
                </a:cxn>
                <a:cxn ang="5400000">
                  <a:pos x="wd2" y="hd2"/>
                </a:cxn>
                <a:cxn ang="10800000">
                  <a:pos x="wd2" y="hd2"/>
                </a:cxn>
                <a:cxn ang="16200000">
                  <a:pos x="wd2" y="hd2"/>
                </a:cxn>
              </a:cxnLst>
              <a:rect l="0" t="0" r="r" b="b"/>
              <a:pathLst>
                <a:path w="21590" h="21588" extrusionOk="0">
                  <a:moveTo>
                    <a:pt x="21590" y="3674"/>
                  </a:moveTo>
                  <a:cubicBezTo>
                    <a:pt x="15132" y="2741"/>
                    <a:pt x="344" y="421"/>
                    <a:pt x="0" y="0"/>
                  </a:cubicBezTo>
                  <a:cubicBezTo>
                    <a:pt x="-10" y="-12"/>
                    <a:pt x="2875" y="6089"/>
                    <a:pt x="2878" y="6095"/>
                  </a:cubicBezTo>
                  <a:cubicBezTo>
                    <a:pt x="4507" y="9048"/>
                    <a:pt x="6269" y="11659"/>
                    <a:pt x="8134" y="13862"/>
                  </a:cubicBezTo>
                  <a:cubicBezTo>
                    <a:pt x="11701" y="18075"/>
                    <a:pt x="15647" y="20801"/>
                    <a:pt x="19777" y="21588"/>
                  </a:cubicBezTo>
                  <a:cubicBezTo>
                    <a:pt x="20461" y="15486"/>
                    <a:pt x="21065" y="9518"/>
                    <a:pt x="21590" y="3674"/>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 name="Shape 4922">
              <a:extLst>
                <a:ext uri="{FF2B5EF4-FFF2-40B4-BE49-F238E27FC236}">
                  <a16:creationId xmlns:a16="http://schemas.microsoft.com/office/drawing/2014/main" id="{6E0FF55E-064D-3545-835B-CBEDF3C330C0}"/>
                </a:ext>
              </a:extLst>
            </p:cNvPr>
            <p:cNvSpPr/>
            <p:nvPr/>
          </p:nvSpPr>
          <p:spPr>
            <a:xfrm>
              <a:off x="15269524" y="8024681"/>
              <a:ext cx="2056865" cy="719720"/>
            </a:xfrm>
            <a:custGeom>
              <a:avLst/>
              <a:gdLst/>
              <a:ahLst/>
              <a:cxnLst>
                <a:cxn ang="0">
                  <a:pos x="wd2" y="hd2"/>
                </a:cxn>
                <a:cxn ang="5400000">
                  <a:pos x="wd2" y="hd2"/>
                </a:cxn>
                <a:cxn ang="10800000">
                  <a:pos x="wd2" y="hd2"/>
                </a:cxn>
                <a:cxn ang="16200000">
                  <a:pos x="wd2" y="hd2"/>
                </a:cxn>
              </a:cxnLst>
              <a:rect l="0" t="0" r="r" b="b"/>
              <a:pathLst>
                <a:path w="21600" h="21600" extrusionOk="0">
                  <a:moveTo>
                    <a:pt x="21600" y="5029"/>
                  </a:moveTo>
                  <a:lnTo>
                    <a:pt x="0" y="0"/>
                  </a:lnTo>
                  <a:cubicBezTo>
                    <a:pt x="163" y="1077"/>
                    <a:pt x="1072" y="6326"/>
                    <a:pt x="1354" y="7738"/>
                  </a:cubicBezTo>
                  <a:cubicBezTo>
                    <a:pt x="1994" y="10940"/>
                    <a:pt x="2707" y="13993"/>
                    <a:pt x="3486" y="16868"/>
                  </a:cubicBezTo>
                  <a:lnTo>
                    <a:pt x="20725" y="21600"/>
                  </a:lnTo>
                  <a:cubicBezTo>
                    <a:pt x="21061" y="15978"/>
                    <a:pt x="21353" y="10456"/>
                    <a:pt x="21600" y="5029"/>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Shape 4923">
              <a:extLst>
                <a:ext uri="{FF2B5EF4-FFF2-40B4-BE49-F238E27FC236}">
                  <a16:creationId xmlns:a16="http://schemas.microsoft.com/office/drawing/2014/main" id="{BE71B041-D589-6C4A-BBAB-04663F156157}"/>
                </a:ext>
              </a:extLst>
            </p:cNvPr>
            <p:cNvSpPr/>
            <p:nvPr/>
          </p:nvSpPr>
          <p:spPr>
            <a:xfrm>
              <a:off x="17474162" y="7170440"/>
              <a:ext cx="1833001" cy="960310"/>
            </a:xfrm>
            <a:custGeom>
              <a:avLst/>
              <a:gdLst/>
              <a:ahLst/>
              <a:cxnLst>
                <a:cxn ang="0">
                  <a:pos x="wd2" y="hd2"/>
                </a:cxn>
                <a:cxn ang="5400000">
                  <a:pos x="wd2" y="hd2"/>
                </a:cxn>
                <a:cxn ang="10800000">
                  <a:pos x="wd2" y="hd2"/>
                </a:cxn>
                <a:cxn ang="16200000">
                  <a:pos x="wd2" y="hd2"/>
                </a:cxn>
              </a:cxnLst>
              <a:rect l="0" t="0" r="r" b="b"/>
              <a:pathLst>
                <a:path w="21599" h="21600" extrusionOk="0">
                  <a:moveTo>
                    <a:pt x="21597" y="0"/>
                  </a:moveTo>
                  <a:lnTo>
                    <a:pt x="798" y="7323"/>
                  </a:lnTo>
                  <a:cubicBezTo>
                    <a:pt x="616" y="11005"/>
                    <a:pt x="348" y="16048"/>
                    <a:pt x="0" y="21600"/>
                  </a:cubicBezTo>
                  <a:lnTo>
                    <a:pt x="20671" y="14321"/>
                  </a:lnTo>
                  <a:cubicBezTo>
                    <a:pt x="20736" y="13828"/>
                    <a:pt x="21246" y="9182"/>
                    <a:pt x="21371" y="7325"/>
                  </a:cubicBezTo>
                  <a:cubicBezTo>
                    <a:pt x="21495" y="5468"/>
                    <a:pt x="21600" y="580"/>
                    <a:pt x="21597" y="0"/>
                  </a:cubicBezTo>
                  <a:cubicBezTo>
                    <a:pt x="21597" y="0"/>
                    <a:pt x="21600" y="580"/>
                    <a:pt x="21597"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 name="Shape 4924">
              <a:extLst>
                <a:ext uri="{FF2B5EF4-FFF2-40B4-BE49-F238E27FC236}">
                  <a16:creationId xmlns:a16="http://schemas.microsoft.com/office/drawing/2014/main" id="{6B0393AF-A403-1C4F-9D48-D2C392D7D0C2}"/>
                </a:ext>
              </a:extLst>
            </p:cNvPr>
            <p:cNvSpPr/>
            <p:nvPr/>
          </p:nvSpPr>
          <p:spPr>
            <a:xfrm>
              <a:off x="17388771" y="7884897"/>
              <a:ext cx="1816058" cy="849828"/>
            </a:xfrm>
            <a:custGeom>
              <a:avLst/>
              <a:gdLst/>
              <a:ahLst/>
              <a:cxnLst>
                <a:cxn ang="0">
                  <a:pos x="wd2" y="hd2"/>
                </a:cxn>
                <a:cxn ang="5400000">
                  <a:pos x="wd2" y="hd2"/>
                </a:cxn>
                <a:cxn ang="10800000">
                  <a:pos x="wd2" y="hd2"/>
                </a:cxn>
                <a:cxn ang="16200000">
                  <a:pos x="wd2" y="hd2"/>
                </a:cxn>
              </a:cxnLst>
              <a:rect l="0" t="0" r="r" b="b"/>
              <a:pathLst>
                <a:path w="21600" h="21600" extrusionOk="0">
                  <a:moveTo>
                    <a:pt x="864" y="8157"/>
                  </a:moveTo>
                  <a:cubicBezTo>
                    <a:pt x="613" y="12515"/>
                    <a:pt x="324" y="17099"/>
                    <a:pt x="0" y="21600"/>
                  </a:cubicBezTo>
                  <a:lnTo>
                    <a:pt x="19119" y="13400"/>
                  </a:lnTo>
                  <a:cubicBezTo>
                    <a:pt x="20193" y="9032"/>
                    <a:pt x="21013" y="4478"/>
                    <a:pt x="21600" y="0"/>
                  </a:cubicBezTo>
                  <a:lnTo>
                    <a:pt x="887" y="8161"/>
                  </a:lnTo>
                  <a:cubicBezTo>
                    <a:pt x="887" y="8161"/>
                    <a:pt x="864" y="8157"/>
                    <a:pt x="864" y="8157"/>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Shape 4925">
              <a:extLst>
                <a:ext uri="{FF2B5EF4-FFF2-40B4-BE49-F238E27FC236}">
                  <a16:creationId xmlns:a16="http://schemas.microsoft.com/office/drawing/2014/main" id="{C67C7E62-B2A5-9041-9F8C-8E74A42CC545}"/>
                </a:ext>
              </a:extLst>
            </p:cNvPr>
            <p:cNvSpPr/>
            <p:nvPr/>
          </p:nvSpPr>
          <p:spPr>
            <a:xfrm>
              <a:off x="15323864" y="5275578"/>
              <a:ext cx="2084145" cy="7737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451" y="15601"/>
                    <a:pt x="21229" y="9689"/>
                    <a:pt x="20936" y="3844"/>
                  </a:cubicBezTo>
                  <a:lnTo>
                    <a:pt x="3357" y="0"/>
                  </a:lnTo>
                  <a:cubicBezTo>
                    <a:pt x="3097" y="1366"/>
                    <a:pt x="52" y="16587"/>
                    <a:pt x="0" y="16869"/>
                  </a:cubicBezTo>
                  <a:cubicBezTo>
                    <a:pt x="0" y="16869"/>
                    <a:pt x="21600" y="21600"/>
                    <a:pt x="21600" y="2160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Shape 4926">
              <a:extLst>
                <a:ext uri="{FF2B5EF4-FFF2-40B4-BE49-F238E27FC236}">
                  <a16:creationId xmlns:a16="http://schemas.microsoft.com/office/drawing/2014/main" id="{7DD05E2C-91C0-D946-8701-7D2A3C548424}"/>
                </a:ext>
              </a:extLst>
            </p:cNvPr>
            <p:cNvSpPr/>
            <p:nvPr/>
          </p:nvSpPr>
          <p:spPr>
            <a:xfrm>
              <a:off x="15680953" y="4623246"/>
              <a:ext cx="1652455" cy="716061"/>
            </a:xfrm>
            <a:custGeom>
              <a:avLst/>
              <a:gdLst/>
              <a:ahLst/>
              <a:cxnLst>
                <a:cxn ang="0">
                  <a:pos x="wd2" y="hd2"/>
                </a:cxn>
                <a:cxn ang="5400000">
                  <a:pos x="wd2" y="hd2"/>
                </a:cxn>
                <a:cxn ang="10800000">
                  <a:pos x="wd2" y="hd2"/>
                </a:cxn>
                <a:cxn ang="16200000">
                  <a:pos x="wd2" y="hd2"/>
                </a:cxn>
              </a:cxnLst>
              <a:rect l="0" t="0" r="r" b="b"/>
              <a:pathLst>
                <a:path w="21600" h="21600" extrusionOk="0">
                  <a:moveTo>
                    <a:pt x="21599" y="21600"/>
                  </a:moveTo>
                  <a:lnTo>
                    <a:pt x="21600" y="21600"/>
                  </a:lnTo>
                  <a:cubicBezTo>
                    <a:pt x="21215" y="15371"/>
                    <a:pt x="20743" y="9211"/>
                    <a:pt x="20186" y="3095"/>
                  </a:cubicBezTo>
                  <a:lnTo>
                    <a:pt x="3667" y="0"/>
                  </a:lnTo>
                  <a:cubicBezTo>
                    <a:pt x="3502" y="842"/>
                    <a:pt x="48" y="17346"/>
                    <a:pt x="0" y="17554"/>
                  </a:cubicBezTo>
                  <a:cubicBezTo>
                    <a:pt x="0" y="17554"/>
                    <a:pt x="21599" y="21600"/>
                    <a:pt x="21599"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Shape 4927">
              <a:extLst>
                <a:ext uri="{FF2B5EF4-FFF2-40B4-BE49-F238E27FC236}">
                  <a16:creationId xmlns:a16="http://schemas.microsoft.com/office/drawing/2014/main" id="{969C3C56-5ECE-5F45-84C7-C332E389BD17}"/>
                </a:ext>
              </a:extLst>
            </p:cNvPr>
            <p:cNvSpPr/>
            <p:nvPr/>
          </p:nvSpPr>
          <p:spPr>
            <a:xfrm>
              <a:off x="15098743" y="5943437"/>
              <a:ext cx="2332563" cy="800683"/>
            </a:xfrm>
            <a:custGeom>
              <a:avLst/>
              <a:gdLst/>
              <a:ahLst/>
              <a:cxnLst>
                <a:cxn ang="0">
                  <a:pos x="wd2" y="hd2"/>
                </a:cxn>
                <a:cxn ang="5400000">
                  <a:pos x="wd2" y="hd2"/>
                </a:cxn>
                <a:cxn ang="10800000">
                  <a:pos x="wd2" y="hd2"/>
                </a:cxn>
                <a:cxn ang="16200000">
                  <a:pos x="wd2" y="hd2"/>
                </a:cxn>
              </a:cxnLst>
              <a:rect l="0" t="0" r="r" b="b"/>
              <a:pathLst>
                <a:path w="21594" h="21600" extrusionOk="0">
                  <a:moveTo>
                    <a:pt x="21594" y="21600"/>
                  </a:moveTo>
                  <a:cubicBezTo>
                    <a:pt x="21600" y="15860"/>
                    <a:pt x="21547" y="10215"/>
                    <a:pt x="21432" y="4651"/>
                  </a:cubicBezTo>
                  <a:lnTo>
                    <a:pt x="1802" y="0"/>
                  </a:lnTo>
                  <a:cubicBezTo>
                    <a:pt x="1588" y="1338"/>
                    <a:pt x="1392" y="2683"/>
                    <a:pt x="1212" y="4033"/>
                  </a:cubicBezTo>
                  <a:cubicBezTo>
                    <a:pt x="1203" y="4088"/>
                    <a:pt x="1197" y="4144"/>
                    <a:pt x="1188" y="4199"/>
                  </a:cubicBezTo>
                  <a:cubicBezTo>
                    <a:pt x="706" y="7837"/>
                    <a:pt x="340" y="11499"/>
                    <a:pt x="87" y="15162"/>
                  </a:cubicBezTo>
                  <a:cubicBezTo>
                    <a:pt x="57" y="15605"/>
                    <a:pt x="27" y="16043"/>
                    <a:pt x="0" y="16486"/>
                  </a:cubicBezTo>
                  <a:lnTo>
                    <a:pt x="21479" y="21573"/>
                  </a:lnTo>
                  <a:cubicBezTo>
                    <a:pt x="21479" y="21573"/>
                    <a:pt x="21594" y="21600"/>
                    <a:pt x="21594" y="2160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 name="Shape 4928">
              <a:extLst>
                <a:ext uri="{FF2B5EF4-FFF2-40B4-BE49-F238E27FC236}">
                  <a16:creationId xmlns:a16="http://schemas.microsoft.com/office/drawing/2014/main" id="{8495124C-79B2-204F-9CBB-79914326D360}"/>
                </a:ext>
              </a:extLst>
            </p:cNvPr>
            <p:cNvSpPr/>
            <p:nvPr/>
          </p:nvSpPr>
          <p:spPr>
            <a:xfrm>
              <a:off x="15075454" y="7302459"/>
              <a:ext cx="2325456" cy="822103"/>
            </a:xfrm>
            <a:custGeom>
              <a:avLst/>
              <a:gdLst/>
              <a:ahLst/>
              <a:cxnLst>
                <a:cxn ang="0">
                  <a:pos x="wd2" y="hd2"/>
                </a:cxn>
                <a:cxn ang="5400000">
                  <a:pos x="wd2" y="hd2"/>
                </a:cxn>
                <a:cxn ang="10800000">
                  <a:pos x="wd2" y="hd2"/>
                </a:cxn>
                <a:cxn ang="16200000">
                  <a:pos x="wd2" y="hd2"/>
                </a:cxn>
              </a:cxnLst>
              <a:rect l="0" t="0" r="r" b="b"/>
              <a:pathLst>
                <a:path w="21600" h="21600" extrusionOk="0">
                  <a:moveTo>
                    <a:pt x="21019" y="21600"/>
                  </a:moveTo>
                  <a:cubicBezTo>
                    <a:pt x="21268" y="15945"/>
                    <a:pt x="21461" y="10404"/>
                    <a:pt x="21600" y="4963"/>
                  </a:cubicBezTo>
                  <a:lnTo>
                    <a:pt x="0" y="0"/>
                  </a:lnTo>
                  <a:cubicBezTo>
                    <a:pt x="36" y="889"/>
                    <a:pt x="136" y="2762"/>
                    <a:pt x="140" y="2822"/>
                  </a:cubicBezTo>
                  <a:cubicBezTo>
                    <a:pt x="422" y="7674"/>
                    <a:pt x="1543" y="17035"/>
                    <a:pt x="1555" y="17119"/>
                  </a:cubicBezTo>
                  <a:cubicBezTo>
                    <a:pt x="1555" y="17119"/>
                    <a:pt x="21019" y="21600"/>
                    <a:pt x="21019"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Shape 4929">
              <a:extLst>
                <a:ext uri="{FF2B5EF4-FFF2-40B4-BE49-F238E27FC236}">
                  <a16:creationId xmlns:a16="http://schemas.microsoft.com/office/drawing/2014/main" id="{4F5D4E4E-8911-1A43-B8D7-F22A9F643DB5}"/>
                </a:ext>
              </a:extLst>
            </p:cNvPr>
            <p:cNvSpPr/>
            <p:nvPr/>
          </p:nvSpPr>
          <p:spPr>
            <a:xfrm>
              <a:off x="15059929" y="6626832"/>
              <a:ext cx="2367267" cy="800436"/>
            </a:xfrm>
            <a:custGeom>
              <a:avLst/>
              <a:gdLst/>
              <a:ahLst/>
              <a:cxnLst>
                <a:cxn ang="0">
                  <a:pos x="wd2" y="hd2"/>
                </a:cxn>
                <a:cxn ang="5400000">
                  <a:pos x="wd2" y="hd2"/>
                </a:cxn>
                <a:cxn ang="10800000">
                  <a:pos x="wd2" y="hd2"/>
                </a:cxn>
                <a:cxn ang="16200000">
                  <a:pos x="wd2" y="hd2"/>
                </a:cxn>
              </a:cxnLst>
              <a:rect l="0" t="0" r="r" b="b"/>
              <a:pathLst>
                <a:path w="21526" h="21600" extrusionOk="0">
                  <a:moveTo>
                    <a:pt x="21313" y="21600"/>
                  </a:moveTo>
                  <a:cubicBezTo>
                    <a:pt x="21438" y="16015"/>
                    <a:pt x="21508" y="10532"/>
                    <a:pt x="21526" y="5136"/>
                  </a:cubicBezTo>
                  <a:lnTo>
                    <a:pt x="217" y="0"/>
                  </a:lnTo>
                  <a:cubicBezTo>
                    <a:pt x="161" y="1061"/>
                    <a:pt x="71" y="3287"/>
                    <a:pt x="71" y="3343"/>
                  </a:cubicBezTo>
                  <a:cubicBezTo>
                    <a:pt x="-74" y="7555"/>
                    <a:pt x="47" y="16264"/>
                    <a:pt x="55" y="16475"/>
                  </a:cubicBezTo>
                  <a:lnTo>
                    <a:pt x="14430" y="19940"/>
                  </a:lnTo>
                  <a:cubicBezTo>
                    <a:pt x="14430" y="19940"/>
                    <a:pt x="21313" y="21600"/>
                    <a:pt x="21313"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4930">
              <a:extLst>
                <a:ext uri="{FF2B5EF4-FFF2-40B4-BE49-F238E27FC236}">
                  <a16:creationId xmlns:a16="http://schemas.microsoft.com/office/drawing/2014/main" id="{FB2223E0-2292-8A40-A3F4-0470680C2C3C}"/>
                </a:ext>
              </a:extLst>
            </p:cNvPr>
            <p:cNvSpPr/>
            <p:nvPr/>
          </p:nvSpPr>
          <p:spPr>
            <a:xfrm rot="20840872">
              <a:off x="16168594" y="9656603"/>
              <a:ext cx="1114010" cy="587193"/>
            </a:xfrm>
            <a:custGeom>
              <a:avLst/>
              <a:gdLst/>
              <a:ahLst/>
              <a:cxnLst>
                <a:cxn ang="0">
                  <a:pos x="wd2" y="hd2"/>
                </a:cxn>
                <a:cxn ang="5400000">
                  <a:pos x="wd2" y="hd2"/>
                </a:cxn>
                <a:cxn ang="10800000">
                  <a:pos x="wd2" y="hd2"/>
                </a:cxn>
                <a:cxn ang="16200000">
                  <a:pos x="wd2" y="hd2"/>
                </a:cxn>
              </a:cxnLst>
              <a:rect l="0" t="0" r="r" b="b"/>
              <a:pathLst>
                <a:path w="21600" h="20326" extrusionOk="0">
                  <a:moveTo>
                    <a:pt x="18596" y="0"/>
                  </a:moveTo>
                  <a:cubicBezTo>
                    <a:pt x="14833" y="8639"/>
                    <a:pt x="7694" y="15219"/>
                    <a:pt x="1182" y="14165"/>
                  </a:cubicBezTo>
                  <a:cubicBezTo>
                    <a:pt x="671" y="14082"/>
                    <a:pt x="0" y="15459"/>
                    <a:pt x="0" y="17103"/>
                  </a:cubicBezTo>
                  <a:cubicBezTo>
                    <a:pt x="0" y="18693"/>
                    <a:pt x="339" y="20065"/>
                    <a:pt x="863" y="20153"/>
                  </a:cubicBezTo>
                  <a:cubicBezTo>
                    <a:pt x="9452" y="21600"/>
                    <a:pt x="17369" y="13855"/>
                    <a:pt x="21600" y="1429"/>
                  </a:cubicBezTo>
                  <a:lnTo>
                    <a:pt x="18596" y="0"/>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37" name="TextBox 36">
            <a:extLst>
              <a:ext uri="{FF2B5EF4-FFF2-40B4-BE49-F238E27FC236}">
                <a16:creationId xmlns:a16="http://schemas.microsoft.com/office/drawing/2014/main" id="{1B0A0D70-5E81-AB4A-8379-F47F6CAB77AE}"/>
              </a:ext>
            </a:extLst>
          </p:cNvPr>
          <p:cNvSpPr txBox="1"/>
          <p:nvPr/>
        </p:nvSpPr>
        <p:spPr>
          <a:xfrm>
            <a:off x="10924258" y="3466869"/>
            <a:ext cx="2892138" cy="1569660"/>
          </a:xfrm>
          <a:prstGeom prst="rect">
            <a:avLst/>
          </a:prstGeom>
          <a:noFill/>
        </p:spPr>
        <p:txBody>
          <a:bodyPr wrap="none" rtlCol="0">
            <a:spAutoFit/>
          </a:bodyPr>
          <a:lstStyle/>
          <a:p>
            <a:pPr algn="r"/>
            <a:r>
              <a:rPr lang="en-US" sz="9600" b="1" dirty="0">
                <a:solidFill>
                  <a:schemeClr val="accent1"/>
                </a:solidFill>
                <a:latin typeface="Poppins" pitchFamily="2" charset="77"/>
                <a:cs typeface="Poppins" pitchFamily="2" charset="77"/>
              </a:rPr>
              <a:t>40%</a:t>
            </a:r>
          </a:p>
        </p:txBody>
      </p:sp>
      <p:sp>
        <p:nvSpPr>
          <p:cNvPr id="38" name="TextBox 37">
            <a:extLst>
              <a:ext uri="{FF2B5EF4-FFF2-40B4-BE49-F238E27FC236}">
                <a16:creationId xmlns:a16="http://schemas.microsoft.com/office/drawing/2014/main" id="{306EB811-8F98-DA4A-9B3D-F213D8C0DFEB}"/>
              </a:ext>
            </a:extLst>
          </p:cNvPr>
          <p:cNvSpPr txBox="1"/>
          <p:nvPr/>
        </p:nvSpPr>
        <p:spPr>
          <a:xfrm>
            <a:off x="14370720" y="3466869"/>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9" name="Subtitle 2">
            <a:extLst>
              <a:ext uri="{FF2B5EF4-FFF2-40B4-BE49-F238E27FC236}">
                <a16:creationId xmlns:a16="http://schemas.microsoft.com/office/drawing/2014/main" id="{7BE76374-B016-DF43-8307-E0D44BC6FFFD}"/>
              </a:ext>
            </a:extLst>
          </p:cNvPr>
          <p:cNvSpPr txBox="1">
            <a:spLocks/>
          </p:cNvSpPr>
          <p:nvPr/>
        </p:nvSpPr>
        <p:spPr>
          <a:xfrm>
            <a:off x="14366712" y="4105566"/>
            <a:ext cx="693381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7" name="TextBox 46">
            <a:extLst>
              <a:ext uri="{FF2B5EF4-FFF2-40B4-BE49-F238E27FC236}">
                <a16:creationId xmlns:a16="http://schemas.microsoft.com/office/drawing/2014/main" id="{91D16EBB-E2E5-5648-BD01-65A2E6BBA5A6}"/>
              </a:ext>
            </a:extLst>
          </p:cNvPr>
          <p:cNvSpPr txBox="1"/>
          <p:nvPr/>
        </p:nvSpPr>
        <p:spPr>
          <a:xfrm>
            <a:off x="11054100" y="6931983"/>
            <a:ext cx="2762296" cy="1569660"/>
          </a:xfrm>
          <a:prstGeom prst="rect">
            <a:avLst/>
          </a:prstGeom>
          <a:noFill/>
        </p:spPr>
        <p:txBody>
          <a:bodyPr wrap="none" rtlCol="0">
            <a:spAutoFit/>
          </a:bodyPr>
          <a:lstStyle/>
          <a:p>
            <a:pPr algn="r"/>
            <a:r>
              <a:rPr lang="en-US" sz="9600" b="1" dirty="0">
                <a:solidFill>
                  <a:schemeClr val="accent2"/>
                </a:solidFill>
                <a:latin typeface="Poppins" pitchFamily="2" charset="77"/>
                <a:cs typeface="Poppins" pitchFamily="2" charset="77"/>
              </a:rPr>
              <a:t>20%</a:t>
            </a:r>
          </a:p>
        </p:txBody>
      </p:sp>
      <p:sp>
        <p:nvSpPr>
          <p:cNvPr id="49" name="TextBox 48">
            <a:extLst>
              <a:ext uri="{FF2B5EF4-FFF2-40B4-BE49-F238E27FC236}">
                <a16:creationId xmlns:a16="http://schemas.microsoft.com/office/drawing/2014/main" id="{C0677FF2-C0A8-8943-B6F3-F479183748E7}"/>
              </a:ext>
            </a:extLst>
          </p:cNvPr>
          <p:cNvSpPr txBox="1"/>
          <p:nvPr/>
        </p:nvSpPr>
        <p:spPr>
          <a:xfrm>
            <a:off x="14370720" y="6931983"/>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0" name="Subtitle 2">
            <a:extLst>
              <a:ext uri="{FF2B5EF4-FFF2-40B4-BE49-F238E27FC236}">
                <a16:creationId xmlns:a16="http://schemas.microsoft.com/office/drawing/2014/main" id="{EDCD0E24-F67F-C14E-A2D6-0639ECDC5FF4}"/>
              </a:ext>
            </a:extLst>
          </p:cNvPr>
          <p:cNvSpPr txBox="1">
            <a:spLocks/>
          </p:cNvSpPr>
          <p:nvPr/>
        </p:nvSpPr>
        <p:spPr>
          <a:xfrm>
            <a:off x="14366712" y="7570680"/>
            <a:ext cx="693381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2" name="TextBox 51">
            <a:extLst>
              <a:ext uri="{FF2B5EF4-FFF2-40B4-BE49-F238E27FC236}">
                <a16:creationId xmlns:a16="http://schemas.microsoft.com/office/drawing/2014/main" id="{999A6F83-CADC-6C4C-BC07-29868FC3974D}"/>
              </a:ext>
            </a:extLst>
          </p:cNvPr>
          <p:cNvSpPr txBox="1"/>
          <p:nvPr/>
        </p:nvSpPr>
        <p:spPr>
          <a:xfrm>
            <a:off x="10924258" y="10396102"/>
            <a:ext cx="2892138" cy="1569660"/>
          </a:xfrm>
          <a:prstGeom prst="rect">
            <a:avLst/>
          </a:prstGeom>
          <a:noFill/>
        </p:spPr>
        <p:txBody>
          <a:bodyPr wrap="none" rtlCol="0">
            <a:spAutoFit/>
          </a:bodyPr>
          <a:lstStyle/>
          <a:p>
            <a:pPr algn="r"/>
            <a:r>
              <a:rPr lang="en-US" sz="9600" b="1" dirty="0">
                <a:solidFill>
                  <a:schemeClr val="accent3"/>
                </a:solidFill>
                <a:latin typeface="Poppins" pitchFamily="2" charset="77"/>
                <a:cs typeface="Poppins" pitchFamily="2" charset="77"/>
              </a:rPr>
              <a:t>40%</a:t>
            </a:r>
          </a:p>
        </p:txBody>
      </p:sp>
      <p:sp>
        <p:nvSpPr>
          <p:cNvPr id="54" name="TextBox 53">
            <a:extLst>
              <a:ext uri="{FF2B5EF4-FFF2-40B4-BE49-F238E27FC236}">
                <a16:creationId xmlns:a16="http://schemas.microsoft.com/office/drawing/2014/main" id="{7A6FF64E-7B77-0C4C-A344-74D09805CDA5}"/>
              </a:ext>
            </a:extLst>
          </p:cNvPr>
          <p:cNvSpPr txBox="1"/>
          <p:nvPr/>
        </p:nvSpPr>
        <p:spPr>
          <a:xfrm>
            <a:off x="14370720" y="10396102"/>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55" name="Subtitle 2">
            <a:extLst>
              <a:ext uri="{FF2B5EF4-FFF2-40B4-BE49-F238E27FC236}">
                <a16:creationId xmlns:a16="http://schemas.microsoft.com/office/drawing/2014/main" id="{11ECABD1-8F06-AD43-A66C-2129E23BD920}"/>
              </a:ext>
            </a:extLst>
          </p:cNvPr>
          <p:cNvSpPr txBox="1">
            <a:spLocks/>
          </p:cNvSpPr>
          <p:nvPr/>
        </p:nvSpPr>
        <p:spPr>
          <a:xfrm>
            <a:off x="14366712" y="11034799"/>
            <a:ext cx="693381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45660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14531">
            <a:extLst>
              <a:ext uri="{FF2B5EF4-FFF2-40B4-BE49-F238E27FC236}">
                <a16:creationId xmlns:a16="http://schemas.microsoft.com/office/drawing/2014/main" id="{A6546BA9-6E1C-9A40-A6E1-885F84DECC61}"/>
              </a:ext>
            </a:extLst>
          </p:cNvPr>
          <p:cNvSpPr/>
          <p:nvPr/>
        </p:nvSpPr>
        <p:spPr>
          <a:xfrm rot="1200000">
            <a:off x="4182033" y="12655747"/>
            <a:ext cx="356474" cy="531748"/>
          </a:xfrm>
          <a:custGeom>
            <a:avLst/>
            <a:gdLst/>
            <a:ahLst/>
            <a:cxnLst>
              <a:cxn ang="0">
                <a:pos x="wd2" y="hd2"/>
              </a:cxn>
              <a:cxn ang="5400000">
                <a:pos x="wd2" y="hd2"/>
              </a:cxn>
              <a:cxn ang="10800000">
                <a:pos x="wd2" y="hd2"/>
              </a:cxn>
              <a:cxn ang="16200000">
                <a:pos x="wd2" y="hd2"/>
              </a:cxn>
            </a:cxnLst>
            <a:rect l="0" t="0" r="r" b="b"/>
            <a:pathLst>
              <a:path w="21258" h="20942" extrusionOk="0">
                <a:moveTo>
                  <a:pt x="10629" y="0"/>
                </a:moveTo>
                <a:cubicBezTo>
                  <a:pt x="8326" y="3089"/>
                  <a:pt x="5824" y="6112"/>
                  <a:pt x="3130" y="9060"/>
                </a:cubicBezTo>
                <a:cubicBezTo>
                  <a:pt x="1711" y="10612"/>
                  <a:pt x="212" y="12199"/>
                  <a:pt x="20" y="14012"/>
                </a:cubicBezTo>
                <a:cubicBezTo>
                  <a:pt x="-171" y="15822"/>
                  <a:pt x="984" y="17627"/>
                  <a:pt x="3130" y="18969"/>
                </a:cubicBezTo>
                <a:cubicBezTo>
                  <a:pt x="7339" y="21600"/>
                  <a:pt x="13926" y="21600"/>
                  <a:pt x="18135" y="18969"/>
                </a:cubicBezTo>
                <a:cubicBezTo>
                  <a:pt x="20281" y="17627"/>
                  <a:pt x="21429" y="15822"/>
                  <a:pt x="21238" y="14012"/>
                </a:cubicBezTo>
                <a:cubicBezTo>
                  <a:pt x="21046" y="12199"/>
                  <a:pt x="19551" y="10612"/>
                  <a:pt x="18135" y="9060"/>
                </a:cubicBezTo>
                <a:cubicBezTo>
                  <a:pt x="15444" y="6110"/>
                  <a:pt x="12940" y="3087"/>
                  <a:pt x="10629"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8" name="Freeform 77">
            <a:extLst>
              <a:ext uri="{FF2B5EF4-FFF2-40B4-BE49-F238E27FC236}">
                <a16:creationId xmlns:a16="http://schemas.microsoft.com/office/drawing/2014/main" id="{3E9D4A95-3BC6-3841-81CC-AA972E8821D7}"/>
              </a:ext>
            </a:extLst>
          </p:cNvPr>
          <p:cNvSpPr/>
          <p:nvPr/>
        </p:nvSpPr>
        <p:spPr>
          <a:xfrm>
            <a:off x="9315384" y="11287531"/>
            <a:ext cx="587054" cy="1439049"/>
          </a:xfrm>
          <a:custGeom>
            <a:avLst/>
            <a:gdLst>
              <a:gd name="connsiteX0" fmla="*/ 239562 w 587054"/>
              <a:gd name="connsiteY0" fmla="*/ 0 h 1439049"/>
              <a:gd name="connsiteX1" fmla="*/ 265624 w 587054"/>
              <a:gd name="connsiteY1" fmla="*/ 0 h 1439049"/>
              <a:gd name="connsiteX2" fmla="*/ 167435 w 587054"/>
              <a:gd name="connsiteY2" fmla="*/ 778211 h 1439049"/>
              <a:gd name="connsiteX3" fmla="*/ 175935 w 587054"/>
              <a:gd name="connsiteY3" fmla="*/ 865743 h 1439049"/>
              <a:gd name="connsiteX4" fmla="*/ 262199 w 587054"/>
              <a:gd name="connsiteY4" fmla="*/ 810754 h 1439049"/>
              <a:gd name="connsiteX5" fmla="*/ 580812 w 587054"/>
              <a:gd name="connsiteY5" fmla="*/ 508641 h 1439049"/>
              <a:gd name="connsiteX6" fmla="*/ 581955 w 587054"/>
              <a:gd name="connsiteY6" fmla="*/ 510949 h 1439049"/>
              <a:gd name="connsiteX7" fmla="*/ 585100 w 587054"/>
              <a:gd name="connsiteY7" fmla="*/ 550199 h 1439049"/>
              <a:gd name="connsiteX8" fmla="*/ 380008 w 587054"/>
              <a:gd name="connsiteY8" fmla="*/ 774692 h 1439049"/>
              <a:gd name="connsiteX9" fmla="*/ 187859 w 587054"/>
              <a:gd name="connsiteY9" fmla="*/ 956963 h 1439049"/>
              <a:gd name="connsiteX10" fmla="*/ 201144 w 587054"/>
              <a:gd name="connsiteY10" fmla="*/ 1039513 h 1439049"/>
              <a:gd name="connsiteX11" fmla="*/ 318117 w 587054"/>
              <a:gd name="connsiteY11" fmla="*/ 1439049 h 1439049"/>
              <a:gd name="connsiteX12" fmla="*/ 3144 w 587054"/>
              <a:gd name="connsiteY12" fmla="*/ 1439049 h 1439049"/>
              <a:gd name="connsiteX13" fmla="*/ 1839 w 587054"/>
              <a:gd name="connsiteY13" fmla="*/ 1403939 h 1439049"/>
              <a:gd name="connsiteX14" fmla="*/ 239562 w 587054"/>
              <a:gd name="connsiteY14" fmla="*/ 0 h 143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7054" h="1439049">
                <a:moveTo>
                  <a:pt x="239562" y="0"/>
                </a:moveTo>
                <a:lnTo>
                  <a:pt x="265624" y="0"/>
                </a:lnTo>
                <a:cubicBezTo>
                  <a:pt x="183201" y="255581"/>
                  <a:pt x="150369" y="516784"/>
                  <a:pt x="167435" y="778211"/>
                </a:cubicBezTo>
                <a:lnTo>
                  <a:pt x="175935" y="865743"/>
                </a:lnTo>
                <a:lnTo>
                  <a:pt x="262199" y="810754"/>
                </a:lnTo>
                <a:cubicBezTo>
                  <a:pt x="376943" y="727726"/>
                  <a:pt x="483924" y="626304"/>
                  <a:pt x="580812" y="508641"/>
                </a:cubicBezTo>
                <a:cubicBezTo>
                  <a:pt x="581208" y="509395"/>
                  <a:pt x="581582" y="510150"/>
                  <a:pt x="581955" y="510949"/>
                </a:cubicBezTo>
                <a:cubicBezTo>
                  <a:pt x="587387" y="522664"/>
                  <a:pt x="588552" y="537153"/>
                  <a:pt x="585100" y="550199"/>
                </a:cubicBezTo>
                <a:cubicBezTo>
                  <a:pt x="518602" y="628168"/>
                  <a:pt x="450214" y="703064"/>
                  <a:pt x="380008" y="774692"/>
                </a:cubicBezTo>
                <a:lnTo>
                  <a:pt x="187859" y="956963"/>
                </a:lnTo>
                <a:lnTo>
                  <a:pt x="201144" y="1039513"/>
                </a:lnTo>
                <a:cubicBezTo>
                  <a:pt x="227037" y="1173691"/>
                  <a:pt x="266100" y="1307136"/>
                  <a:pt x="318117" y="1439049"/>
                </a:cubicBezTo>
                <a:lnTo>
                  <a:pt x="3144" y="1439049"/>
                </a:lnTo>
                <a:cubicBezTo>
                  <a:pt x="2652" y="1427323"/>
                  <a:pt x="2207" y="1415665"/>
                  <a:pt x="1839" y="1403939"/>
                </a:cubicBezTo>
                <a:cubicBezTo>
                  <a:pt x="-13418" y="932450"/>
                  <a:pt x="66243" y="461562"/>
                  <a:pt x="239562"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5" name="Shape 14539">
            <a:extLst>
              <a:ext uri="{FF2B5EF4-FFF2-40B4-BE49-F238E27FC236}">
                <a16:creationId xmlns:a16="http://schemas.microsoft.com/office/drawing/2014/main" id="{EE381992-F964-5547-A4F4-72F491F8207C}"/>
              </a:ext>
            </a:extLst>
          </p:cNvPr>
          <p:cNvSpPr/>
          <p:nvPr/>
        </p:nvSpPr>
        <p:spPr>
          <a:xfrm>
            <a:off x="9632295" y="11528908"/>
            <a:ext cx="659245" cy="675656"/>
          </a:xfrm>
          <a:custGeom>
            <a:avLst/>
            <a:gdLst/>
            <a:ahLst/>
            <a:cxnLst>
              <a:cxn ang="0">
                <a:pos x="wd2" y="hd2"/>
              </a:cxn>
              <a:cxn ang="5400000">
                <a:pos x="wd2" y="hd2"/>
              </a:cxn>
              <a:cxn ang="10800000">
                <a:pos x="wd2" y="hd2"/>
              </a:cxn>
              <a:cxn ang="16200000">
                <a:pos x="wd2" y="hd2"/>
              </a:cxn>
            </a:cxnLst>
            <a:rect l="0" t="0" r="r" b="b"/>
            <a:pathLst>
              <a:path w="20431" h="21256" extrusionOk="0">
                <a:moveTo>
                  <a:pt x="20431" y="0"/>
                </a:moveTo>
                <a:cubicBezTo>
                  <a:pt x="20417" y="3286"/>
                  <a:pt x="19943" y="6495"/>
                  <a:pt x="19060" y="9551"/>
                </a:cubicBezTo>
                <a:cubicBezTo>
                  <a:pt x="18132" y="12764"/>
                  <a:pt x="16712" y="15935"/>
                  <a:pt x="14185" y="18276"/>
                </a:cubicBezTo>
                <a:cubicBezTo>
                  <a:pt x="12928" y="19440"/>
                  <a:pt x="11444" y="20322"/>
                  <a:pt x="9829" y="20866"/>
                </a:cubicBezTo>
                <a:cubicBezTo>
                  <a:pt x="7619" y="21600"/>
                  <a:pt x="5396" y="21263"/>
                  <a:pt x="3626" y="20152"/>
                </a:cubicBezTo>
                <a:cubicBezTo>
                  <a:pt x="2915" y="19706"/>
                  <a:pt x="2284" y="19133"/>
                  <a:pt x="1762" y="18470"/>
                </a:cubicBezTo>
                <a:cubicBezTo>
                  <a:pt x="-1169" y="14742"/>
                  <a:pt x="-433" y="9093"/>
                  <a:pt x="3891" y="5877"/>
                </a:cubicBezTo>
                <a:cubicBezTo>
                  <a:pt x="5473" y="4700"/>
                  <a:pt x="7393" y="4173"/>
                  <a:pt x="9311" y="3768"/>
                </a:cubicBezTo>
                <a:cubicBezTo>
                  <a:pt x="11426" y="3322"/>
                  <a:pt x="13621" y="2967"/>
                  <a:pt x="15680" y="2293"/>
                </a:cubicBezTo>
                <a:cubicBezTo>
                  <a:pt x="17356" y="1745"/>
                  <a:pt x="18954" y="974"/>
                  <a:pt x="20431"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6" name="Freeform 75">
            <a:extLst>
              <a:ext uri="{FF2B5EF4-FFF2-40B4-BE49-F238E27FC236}">
                <a16:creationId xmlns:a16="http://schemas.microsoft.com/office/drawing/2014/main" id="{C359E8F1-4043-6B46-B6AD-74438C642FBE}"/>
              </a:ext>
            </a:extLst>
          </p:cNvPr>
          <p:cNvSpPr/>
          <p:nvPr/>
        </p:nvSpPr>
        <p:spPr>
          <a:xfrm>
            <a:off x="13721985" y="9169808"/>
            <a:ext cx="1499677" cy="3556772"/>
          </a:xfrm>
          <a:custGeom>
            <a:avLst/>
            <a:gdLst>
              <a:gd name="connsiteX0" fmla="*/ 921304 w 1499677"/>
              <a:gd name="connsiteY0" fmla="*/ 0 h 3556772"/>
              <a:gd name="connsiteX1" fmla="*/ 951950 w 1499677"/>
              <a:gd name="connsiteY1" fmla="*/ 0 h 3556772"/>
              <a:gd name="connsiteX2" fmla="*/ 874171 w 1499677"/>
              <a:gd name="connsiteY2" fmla="*/ 625518 h 3556772"/>
              <a:gd name="connsiteX3" fmla="*/ 862457 w 1499677"/>
              <a:gd name="connsiteY3" fmla="*/ 788723 h 3556772"/>
              <a:gd name="connsiteX4" fmla="*/ 1058218 w 1499677"/>
              <a:gd name="connsiteY4" fmla="*/ 661486 h 3556772"/>
              <a:gd name="connsiteX5" fmla="*/ 1353064 w 1499677"/>
              <a:gd name="connsiteY5" fmla="*/ 497454 h 3556772"/>
              <a:gd name="connsiteX6" fmla="*/ 1385906 w 1499677"/>
              <a:gd name="connsiteY6" fmla="*/ 515075 h 3556772"/>
              <a:gd name="connsiteX7" fmla="*/ 1387379 w 1499677"/>
              <a:gd name="connsiteY7" fmla="*/ 517245 h 3556772"/>
              <a:gd name="connsiteX8" fmla="*/ 970142 w 1499677"/>
              <a:gd name="connsiteY8" fmla="*/ 788557 h 3556772"/>
              <a:gd name="connsiteX9" fmla="*/ 854796 w 1499677"/>
              <a:gd name="connsiteY9" fmla="*/ 895460 h 3556772"/>
              <a:gd name="connsiteX10" fmla="*/ 851653 w 1499677"/>
              <a:gd name="connsiteY10" fmla="*/ 939251 h 3556772"/>
              <a:gd name="connsiteX11" fmla="*/ 838862 w 1499677"/>
              <a:gd name="connsiteY11" fmla="*/ 1331908 h 3556772"/>
              <a:gd name="connsiteX12" fmla="*/ 843018 w 1499677"/>
              <a:gd name="connsiteY12" fmla="*/ 1713333 h 3556772"/>
              <a:gd name="connsiteX13" fmla="*/ 920795 w 1499677"/>
              <a:gd name="connsiteY13" fmla="*/ 1676769 h 3556772"/>
              <a:gd name="connsiteX14" fmla="*/ 1488553 w 1499677"/>
              <a:gd name="connsiteY14" fmla="*/ 1279733 h 3556772"/>
              <a:gd name="connsiteX15" fmla="*/ 1490591 w 1499677"/>
              <a:gd name="connsiteY15" fmla="*/ 1282766 h 3556772"/>
              <a:gd name="connsiteX16" fmla="*/ 1496195 w 1499677"/>
              <a:gd name="connsiteY16" fmla="*/ 1334349 h 3556772"/>
              <a:gd name="connsiteX17" fmla="*/ 1130726 w 1499677"/>
              <a:gd name="connsiteY17" fmla="*/ 1629378 h 3556772"/>
              <a:gd name="connsiteX18" fmla="*/ 848689 w 1499677"/>
              <a:gd name="connsiteY18" fmla="*/ 1826687 h 3556772"/>
              <a:gd name="connsiteX19" fmla="*/ 864500 w 1499677"/>
              <a:gd name="connsiteY19" fmla="*/ 2117283 h 3556772"/>
              <a:gd name="connsiteX20" fmla="*/ 902943 w 1499677"/>
              <a:gd name="connsiteY20" fmla="*/ 2509171 h 3556772"/>
              <a:gd name="connsiteX21" fmla="*/ 1091304 w 1499677"/>
              <a:gd name="connsiteY21" fmla="*/ 3556772 h 3556772"/>
              <a:gd name="connsiteX22" fmla="*/ 543017 w 1499677"/>
              <a:gd name="connsiteY22" fmla="*/ 3556772 h 3556772"/>
              <a:gd name="connsiteX23" fmla="*/ 541504 w 1499677"/>
              <a:gd name="connsiteY23" fmla="*/ 3483990 h 3556772"/>
              <a:gd name="connsiteX24" fmla="*/ 578961 w 1499677"/>
              <a:gd name="connsiteY24" fmla="*/ 2169481 h 3556772"/>
              <a:gd name="connsiteX25" fmla="*/ 603814 w 1499677"/>
              <a:gd name="connsiteY25" fmla="*/ 1890292 h 3556772"/>
              <a:gd name="connsiteX26" fmla="*/ 322723 w 1499677"/>
              <a:gd name="connsiteY26" fmla="*/ 1721542 h 3556772"/>
              <a:gd name="connsiteX27" fmla="*/ 4139 w 1499677"/>
              <a:gd name="connsiteY27" fmla="*/ 1499191 h 3556772"/>
              <a:gd name="connsiteX28" fmla="*/ 5820 w 1499677"/>
              <a:gd name="connsiteY28" fmla="*/ 1456320 h 3556772"/>
              <a:gd name="connsiteX29" fmla="*/ 7333 w 1499677"/>
              <a:gd name="connsiteY29" fmla="*/ 1453698 h 3556772"/>
              <a:gd name="connsiteX30" fmla="*/ 498667 w 1499677"/>
              <a:gd name="connsiteY30" fmla="*/ 1748535 h 3556772"/>
              <a:gd name="connsiteX31" fmla="*/ 613650 w 1499677"/>
              <a:gd name="connsiteY31" fmla="*/ 1793076 h 3556772"/>
              <a:gd name="connsiteX32" fmla="*/ 645158 w 1499677"/>
              <a:gd name="connsiteY32" fmla="*/ 1514867 h 3556772"/>
              <a:gd name="connsiteX33" fmla="*/ 742735 w 1499677"/>
              <a:gd name="connsiteY33" fmla="*/ 863117 h 3556772"/>
              <a:gd name="connsiteX34" fmla="*/ 754821 w 1499677"/>
              <a:gd name="connsiteY34" fmla="*/ 799671 h 3556772"/>
              <a:gd name="connsiteX35" fmla="*/ 735081 w 1499677"/>
              <a:gd name="connsiteY35" fmla="*/ 819407 h 3556772"/>
              <a:gd name="connsiteX36" fmla="*/ 724790 w 1499677"/>
              <a:gd name="connsiteY36" fmla="*/ 809500 h 3556772"/>
              <a:gd name="connsiteX37" fmla="*/ 277263 w 1499677"/>
              <a:gd name="connsiteY37" fmla="*/ 313412 h 3556772"/>
              <a:gd name="connsiteX38" fmla="*/ 288187 w 1499677"/>
              <a:gd name="connsiteY38" fmla="*/ 278136 h 3556772"/>
              <a:gd name="connsiteX39" fmla="*/ 290036 w 1499677"/>
              <a:gd name="connsiteY39" fmla="*/ 276300 h 3556772"/>
              <a:gd name="connsiteX40" fmla="*/ 632700 w 1499677"/>
              <a:gd name="connsiteY40" fmla="*/ 630728 h 3556772"/>
              <a:gd name="connsiteX41" fmla="*/ 768135 w 1499677"/>
              <a:gd name="connsiteY41" fmla="*/ 729776 h 3556772"/>
              <a:gd name="connsiteX42" fmla="*/ 825121 w 1499677"/>
              <a:gd name="connsiteY42" fmla="*/ 430616 h 3556772"/>
              <a:gd name="connsiteX43" fmla="*/ 921304 w 1499677"/>
              <a:gd name="connsiteY43" fmla="*/ 0 h 355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499677" h="3556772">
                <a:moveTo>
                  <a:pt x="921304" y="0"/>
                </a:moveTo>
                <a:lnTo>
                  <a:pt x="951950" y="0"/>
                </a:lnTo>
                <a:cubicBezTo>
                  <a:pt x="918750" y="207931"/>
                  <a:pt x="892822" y="416532"/>
                  <a:pt x="874171" y="625518"/>
                </a:cubicBezTo>
                <a:lnTo>
                  <a:pt x="862457" y="788723"/>
                </a:lnTo>
                <a:lnTo>
                  <a:pt x="1058218" y="661486"/>
                </a:lnTo>
                <a:cubicBezTo>
                  <a:pt x="1154584" y="603493"/>
                  <a:pt x="1252936" y="548811"/>
                  <a:pt x="1353064" y="497454"/>
                </a:cubicBezTo>
                <a:cubicBezTo>
                  <a:pt x="1366149" y="497976"/>
                  <a:pt x="1378251" y="504466"/>
                  <a:pt x="1385906" y="515075"/>
                </a:cubicBezTo>
                <a:cubicBezTo>
                  <a:pt x="1386426" y="515779"/>
                  <a:pt x="1386917" y="516502"/>
                  <a:pt x="1387379" y="517245"/>
                </a:cubicBezTo>
                <a:cubicBezTo>
                  <a:pt x="1237930" y="590644"/>
                  <a:pt x="1097840" y="681724"/>
                  <a:pt x="970142" y="788557"/>
                </a:cubicBezTo>
                <a:lnTo>
                  <a:pt x="854796" y="895460"/>
                </a:lnTo>
                <a:lnTo>
                  <a:pt x="851653" y="939251"/>
                </a:lnTo>
                <a:cubicBezTo>
                  <a:pt x="844545" y="1070064"/>
                  <a:pt x="840281" y="1200973"/>
                  <a:pt x="838862" y="1331908"/>
                </a:cubicBezTo>
                <a:lnTo>
                  <a:pt x="843018" y="1713333"/>
                </a:lnTo>
                <a:lnTo>
                  <a:pt x="920795" y="1676769"/>
                </a:lnTo>
                <a:cubicBezTo>
                  <a:pt x="1125265" y="1567654"/>
                  <a:pt x="1315902" y="1434366"/>
                  <a:pt x="1488553" y="1279733"/>
                </a:cubicBezTo>
                <a:cubicBezTo>
                  <a:pt x="1489259" y="1280724"/>
                  <a:pt x="1489925" y="1281716"/>
                  <a:pt x="1490591" y="1282766"/>
                </a:cubicBezTo>
                <a:cubicBezTo>
                  <a:pt x="1500270" y="1298162"/>
                  <a:pt x="1502347" y="1317203"/>
                  <a:pt x="1496195" y="1334349"/>
                </a:cubicBezTo>
                <a:cubicBezTo>
                  <a:pt x="1377698" y="1436816"/>
                  <a:pt x="1255831" y="1535244"/>
                  <a:pt x="1130726" y="1629378"/>
                </a:cubicBezTo>
                <a:lnTo>
                  <a:pt x="848689" y="1826687"/>
                </a:lnTo>
                <a:lnTo>
                  <a:pt x="864500" y="2117283"/>
                </a:lnTo>
                <a:cubicBezTo>
                  <a:pt x="874466" y="2248047"/>
                  <a:pt x="887280" y="2378699"/>
                  <a:pt x="902943" y="2509171"/>
                </a:cubicBezTo>
                <a:cubicBezTo>
                  <a:pt x="945158" y="2860896"/>
                  <a:pt x="1008015" y="3210481"/>
                  <a:pt x="1091304" y="3556772"/>
                </a:cubicBezTo>
                <a:lnTo>
                  <a:pt x="543017" y="3556772"/>
                </a:lnTo>
                <a:cubicBezTo>
                  <a:pt x="542460" y="3532566"/>
                  <a:pt x="541982" y="3508361"/>
                  <a:pt x="541504" y="3483990"/>
                </a:cubicBezTo>
                <a:cubicBezTo>
                  <a:pt x="532759" y="3045198"/>
                  <a:pt x="545333" y="2606661"/>
                  <a:pt x="578961" y="2169481"/>
                </a:cubicBezTo>
                <a:lnTo>
                  <a:pt x="603814" y="1890292"/>
                </a:lnTo>
                <a:lnTo>
                  <a:pt x="322723" y="1721542"/>
                </a:lnTo>
                <a:cubicBezTo>
                  <a:pt x="214071" y="1651088"/>
                  <a:pt x="107840" y="1576905"/>
                  <a:pt x="4139" y="1499191"/>
                </a:cubicBezTo>
                <a:cubicBezTo>
                  <a:pt x="-1914" y="1485400"/>
                  <a:pt x="-1308" y="1469582"/>
                  <a:pt x="5820" y="1456320"/>
                </a:cubicBezTo>
                <a:cubicBezTo>
                  <a:pt x="6291" y="1455416"/>
                  <a:pt x="6795" y="1454557"/>
                  <a:pt x="7333" y="1453698"/>
                </a:cubicBezTo>
                <a:cubicBezTo>
                  <a:pt x="158681" y="1571320"/>
                  <a:pt x="323681" y="1670304"/>
                  <a:pt x="498667" y="1748535"/>
                </a:cubicBezTo>
                <a:lnTo>
                  <a:pt x="613650" y="1793076"/>
                </a:lnTo>
                <a:lnTo>
                  <a:pt x="645158" y="1514867"/>
                </a:lnTo>
                <a:cubicBezTo>
                  <a:pt x="672465" y="1297094"/>
                  <a:pt x="705002" y="1079798"/>
                  <a:pt x="742735" y="863117"/>
                </a:cubicBezTo>
                <a:lnTo>
                  <a:pt x="754821" y="799671"/>
                </a:lnTo>
                <a:lnTo>
                  <a:pt x="735081" y="819407"/>
                </a:lnTo>
                <a:cubicBezTo>
                  <a:pt x="731651" y="816113"/>
                  <a:pt x="728220" y="812794"/>
                  <a:pt x="724790" y="809500"/>
                </a:cubicBezTo>
                <a:cubicBezTo>
                  <a:pt x="564309" y="654614"/>
                  <a:pt x="414995" y="488740"/>
                  <a:pt x="277263" y="313412"/>
                </a:cubicBezTo>
                <a:cubicBezTo>
                  <a:pt x="275292" y="300589"/>
                  <a:pt x="279331" y="287590"/>
                  <a:pt x="288187" y="278136"/>
                </a:cubicBezTo>
                <a:cubicBezTo>
                  <a:pt x="288771" y="277507"/>
                  <a:pt x="289403" y="276903"/>
                  <a:pt x="290036" y="276300"/>
                </a:cubicBezTo>
                <a:cubicBezTo>
                  <a:pt x="389643" y="407752"/>
                  <a:pt x="504700" y="526758"/>
                  <a:pt x="632700" y="630728"/>
                </a:cubicBezTo>
                <a:lnTo>
                  <a:pt x="768135" y="729776"/>
                </a:lnTo>
                <a:lnTo>
                  <a:pt x="825121" y="430616"/>
                </a:lnTo>
                <a:cubicBezTo>
                  <a:pt x="854886" y="286749"/>
                  <a:pt x="886950" y="143197"/>
                  <a:pt x="921304"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14551">
            <a:extLst>
              <a:ext uri="{FF2B5EF4-FFF2-40B4-BE49-F238E27FC236}">
                <a16:creationId xmlns:a16="http://schemas.microsoft.com/office/drawing/2014/main" id="{63518340-ED9F-AB4E-AAFC-4E46DA69AF0F}"/>
              </a:ext>
            </a:extLst>
          </p:cNvPr>
          <p:cNvSpPr/>
          <p:nvPr/>
        </p:nvSpPr>
        <p:spPr>
          <a:xfrm>
            <a:off x="14692807" y="10807929"/>
            <a:ext cx="1537482" cy="1051640"/>
          </a:xfrm>
          <a:custGeom>
            <a:avLst/>
            <a:gdLst/>
            <a:ahLst/>
            <a:cxnLst>
              <a:cxn ang="0">
                <a:pos x="wd2" y="hd2"/>
              </a:cxn>
              <a:cxn ang="5400000">
                <a:pos x="wd2" y="hd2"/>
              </a:cxn>
              <a:cxn ang="10800000">
                <a:pos x="wd2" y="hd2"/>
              </a:cxn>
              <a:cxn ang="16200000">
                <a:pos x="wd2" y="hd2"/>
              </a:cxn>
            </a:cxnLst>
            <a:rect l="0" t="0" r="r" b="b"/>
            <a:pathLst>
              <a:path w="20618" h="21398" extrusionOk="0">
                <a:moveTo>
                  <a:pt x="20618" y="92"/>
                </a:moveTo>
                <a:cubicBezTo>
                  <a:pt x="19743" y="4117"/>
                  <a:pt x="18511" y="7861"/>
                  <a:pt x="16984" y="11254"/>
                </a:cubicBezTo>
                <a:cubicBezTo>
                  <a:pt x="15378" y="14819"/>
                  <a:pt x="13380" y="18135"/>
                  <a:pt x="10691" y="19983"/>
                </a:cubicBezTo>
                <a:cubicBezTo>
                  <a:pt x="9354" y="20903"/>
                  <a:pt x="7903" y="21385"/>
                  <a:pt x="6435" y="21398"/>
                </a:cubicBezTo>
                <a:cubicBezTo>
                  <a:pt x="4429" y="21405"/>
                  <a:pt x="2693" y="20093"/>
                  <a:pt x="1533" y="18013"/>
                </a:cubicBezTo>
                <a:cubicBezTo>
                  <a:pt x="1066" y="17178"/>
                  <a:pt x="698" y="16220"/>
                  <a:pt x="445" y="15196"/>
                </a:cubicBezTo>
                <a:cubicBezTo>
                  <a:pt x="-982" y="9437"/>
                  <a:pt x="1106" y="2805"/>
                  <a:pt x="5500" y="609"/>
                </a:cubicBezTo>
                <a:cubicBezTo>
                  <a:pt x="7107" y="-195"/>
                  <a:pt x="8821" y="-64"/>
                  <a:pt x="10502" y="215"/>
                </a:cubicBezTo>
                <a:cubicBezTo>
                  <a:pt x="12355" y="523"/>
                  <a:pt x="14249" y="975"/>
                  <a:pt x="16116" y="982"/>
                </a:cubicBezTo>
                <a:cubicBezTo>
                  <a:pt x="17636" y="988"/>
                  <a:pt x="19150" y="688"/>
                  <a:pt x="20618" y="92"/>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14552">
            <a:extLst>
              <a:ext uri="{FF2B5EF4-FFF2-40B4-BE49-F238E27FC236}">
                <a16:creationId xmlns:a16="http://schemas.microsoft.com/office/drawing/2014/main" id="{3A900484-D2C0-7047-A902-DAF895372076}"/>
              </a:ext>
            </a:extLst>
          </p:cNvPr>
          <p:cNvSpPr/>
          <p:nvPr/>
        </p:nvSpPr>
        <p:spPr>
          <a:xfrm>
            <a:off x="13109832" y="10860690"/>
            <a:ext cx="1102416" cy="946118"/>
          </a:xfrm>
          <a:custGeom>
            <a:avLst/>
            <a:gdLst/>
            <a:ahLst/>
            <a:cxnLst>
              <a:cxn ang="0">
                <a:pos x="wd2" y="hd2"/>
              </a:cxn>
              <a:cxn ang="5400000">
                <a:pos x="wd2" y="hd2"/>
              </a:cxn>
              <a:cxn ang="10800000">
                <a:pos x="wd2" y="hd2"/>
              </a:cxn>
              <a:cxn ang="16200000">
                <a:pos x="wd2" y="hd2"/>
              </a:cxn>
            </a:cxnLst>
            <a:rect l="0" t="0" r="r" b="b"/>
            <a:pathLst>
              <a:path w="20428" h="21279" extrusionOk="0">
                <a:moveTo>
                  <a:pt x="0" y="0"/>
                </a:moveTo>
                <a:cubicBezTo>
                  <a:pt x="428" y="3588"/>
                  <a:pt x="1268" y="7019"/>
                  <a:pt x="2461" y="10221"/>
                </a:cubicBezTo>
                <a:cubicBezTo>
                  <a:pt x="3715" y="13586"/>
                  <a:pt x="5413" y="16829"/>
                  <a:pt x="8019" y="18991"/>
                </a:cubicBezTo>
                <a:cubicBezTo>
                  <a:pt x="9314" y="20067"/>
                  <a:pt x="10782" y="20800"/>
                  <a:pt x="12326" y="21142"/>
                </a:cubicBezTo>
                <a:cubicBezTo>
                  <a:pt x="14438" y="21600"/>
                  <a:pt x="16426" y="20886"/>
                  <a:pt x="17903" y="19396"/>
                </a:cubicBezTo>
                <a:cubicBezTo>
                  <a:pt x="18496" y="18797"/>
                  <a:pt x="19001" y="18074"/>
                  <a:pt x="19393" y="17268"/>
                </a:cubicBezTo>
                <a:cubicBezTo>
                  <a:pt x="21600" y="12739"/>
                  <a:pt x="20213" y="6682"/>
                  <a:pt x="15855" y="3842"/>
                </a:cubicBezTo>
                <a:cubicBezTo>
                  <a:pt x="14261" y="2803"/>
                  <a:pt x="12440" y="2527"/>
                  <a:pt x="10637" y="2384"/>
                </a:cubicBezTo>
                <a:cubicBezTo>
                  <a:pt x="8648" y="2225"/>
                  <a:pt x="6598" y="2180"/>
                  <a:pt x="4631" y="1765"/>
                </a:cubicBezTo>
                <a:cubicBezTo>
                  <a:pt x="3030" y="1427"/>
                  <a:pt x="1473" y="833"/>
                  <a:pt x="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14553">
            <a:extLst>
              <a:ext uri="{FF2B5EF4-FFF2-40B4-BE49-F238E27FC236}">
                <a16:creationId xmlns:a16="http://schemas.microsoft.com/office/drawing/2014/main" id="{5F89939D-24C4-0E4E-B7B1-990AAC0DF44F}"/>
              </a:ext>
            </a:extLst>
          </p:cNvPr>
          <p:cNvSpPr/>
          <p:nvPr/>
        </p:nvSpPr>
        <p:spPr>
          <a:xfrm>
            <a:off x="13725200" y="9784932"/>
            <a:ext cx="590563" cy="697709"/>
          </a:xfrm>
          <a:custGeom>
            <a:avLst/>
            <a:gdLst/>
            <a:ahLst/>
            <a:cxnLst>
              <a:cxn ang="0">
                <a:pos x="wd2" y="hd2"/>
              </a:cxn>
              <a:cxn ang="5400000">
                <a:pos x="wd2" y="hd2"/>
              </a:cxn>
              <a:cxn ang="10800000">
                <a:pos x="wd2" y="hd2"/>
              </a:cxn>
              <a:cxn ang="16200000">
                <a:pos x="wd2" y="hd2"/>
              </a:cxn>
            </a:cxnLst>
            <a:rect l="0" t="0" r="r" b="b"/>
            <a:pathLst>
              <a:path w="20444" h="21351" extrusionOk="0">
                <a:moveTo>
                  <a:pt x="254" y="0"/>
                </a:moveTo>
                <a:cubicBezTo>
                  <a:pt x="-156" y="3061"/>
                  <a:pt x="-64" y="6105"/>
                  <a:pt x="485" y="9053"/>
                </a:cubicBezTo>
                <a:cubicBezTo>
                  <a:pt x="1062" y="12152"/>
                  <a:pt x="2170" y="15270"/>
                  <a:pt x="4569" y="17742"/>
                </a:cubicBezTo>
                <a:cubicBezTo>
                  <a:pt x="5763" y="18972"/>
                  <a:pt x="7236" y="19966"/>
                  <a:pt x="8892" y="20660"/>
                </a:cubicBezTo>
                <a:cubicBezTo>
                  <a:pt x="11160" y="21600"/>
                  <a:pt x="13580" y="21545"/>
                  <a:pt x="15617" y="20715"/>
                </a:cubicBezTo>
                <a:cubicBezTo>
                  <a:pt x="16435" y="20382"/>
                  <a:pt x="17184" y="19922"/>
                  <a:pt x="17827" y="19365"/>
                </a:cubicBezTo>
                <a:cubicBezTo>
                  <a:pt x="21444" y="16234"/>
                  <a:pt x="21388" y="10889"/>
                  <a:pt x="17180" y="7392"/>
                </a:cubicBezTo>
                <a:cubicBezTo>
                  <a:pt x="15641" y="6113"/>
                  <a:pt x="13656" y="5399"/>
                  <a:pt x="11658" y="4800"/>
                </a:cubicBezTo>
                <a:cubicBezTo>
                  <a:pt x="9454" y="4138"/>
                  <a:pt x="7153" y="3553"/>
                  <a:pt x="5038" y="2687"/>
                </a:cubicBezTo>
                <a:cubicBezTo>
                  <a:pt x="3316" y="1981"/>
                  <a:pt x="1708" y="1078"/>
                  <a:pt x="254"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14554">
            <a:extLst>
              <a:ext uri="{FF2B5EF4-FFF2-40B4-BE49-F238E27FC236}">
                <a16:creationId xmlns:a16="http://schemas.microsoft.com/office/drawing/2014/main" id="{2AAB1037-F86D-C44B-A7B8-0BA49AA9693F}"/>
              </a:ext>
            </a:extLst>
          </p:cNvPr>
          <p:cNvSpPr/>
          <p:nvPr/>
        </p:nvSpPr>
        <p:spPr>
          <a:xfrm>
            <a:off x="13333236" y="10265840"/>
            <a:ext cx="532107" cy="557423"/>
          </a:xfrm>
          <a:custGeom>
            <a:avLst/>
            <a:gdLst/>
            <a:ahLst/>
            <a:cxnLst>
              <a:cxn ang="0">
                <a:pos x="wd2" y="hd2"/>
              </a:cxn>
              <a:cxn ang="5400000">
                <a:pos x="wd2" y="hd2"/>
              </a:cxn>
              <a:cxn ang="10800000">
                <a:pos x="wd2" y="hd2"/>
              </a:cxn>
              <a:cxn ang="16200000">
                <a:pos x="wd2" y="hd2"/>
              </a:cxn>
            </a:cxnLst>
            <a:rect l="0" t="0" r="r" b="b"/>
            <a:pathLst>
              <a:path w="20405" h="21264" extrusionOk="0">
                <a:moveTo>
                  <a:pt x="3" y="0"/>
                </a:moveTo>
                <a:cubicBezTo>
                  <a:pt x="-40" y="3252"/>
                  <a:pt x="384" y="6436"/>
                  <a:pt x="1222" y="9476"/>
                </a:cubicBezTo>
                <a:cubicBezTo>
                  <a:pt x="2104" y="12672"/>
                  <a:pt x="3482" y="15835"/>
                  <a:pt x="5993" y="18195"/>
                </a:cubicBezTo>
                <a:cubicBezTo>
                  <a:pt x="7242" y="19369"/>
                  <a:pt x="8726" y="20268"/>
                  <a:pt x="10348" y="20835"/>
                </a:cubicBezTo>
                <a:cubicBezTo>
                  <a:pt x="12566" y="21600"/>
                  <a:pt x="14817" y="21306"/>
                  <a:pt x="16623" y="20237"/>
                </a:cubicBezTo>
                <a:cubicBezTo>
                  <a:pt x="17349" y="19808"/>
                  <a:pt x="17997" y="19253"/>
                  <a:pt x="18535" y="18605"/>
                </a:cubicBezTo>
                <a:cubicBezTo>
                  <a:pt x="21560" y="14968"/>
                  <a:pt x="20915" y="9365"/>
                  <a:pt x="16604" y="6106"/>
                </a:cubicBezTo>
                <a:cubicBezTo>
                  <a:pt x="15027" y="4913"/>
                  <a:pt x="13097" y="4359"/>
                  <a:pt x="11168" y="3924"/>
                </a:cubicBezTo>
                <a:cubicBezTo>
                  <a:pt x="9039" y="3445"/>
                  <a:pt x="6829" y="3055"/>
                  <a:pt x="4761" y="2353"/>
                </a:cubicBezTo>
                <a:cubicBezTo>
                  <a:pt x="3078" y="1780"/>
                  <a:pt x="1478" y="989"/>
                  <a:pt x="3"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14555">
            <a:extLst>
              <a:ext uri="{FF2B5EF4-FFF2-40B4-BE49-F238E27FC236}">
                <a16:creationId xmlns:a16="http://schemas.microsoft.com/office/drawing/2014/main" id="{C709EBCF-41E7-594B-9618-33B160DF9A9E}"/>
              </a:ext>
            </a:extLst>
          </p:cNvPr>
          <p:cNvSpPr/>
          <p:nvPr/>
        </p:nvSpPr>
        <p:spPr>
          <a:xfrm rot="21300000">
            <a:off x="15085976" y="10025340"/>
            <a:ext cx="719670" cy="617636"/>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14556">
            <a:extLst>
              <a:ext uri="{FF2B5EF4-FFF2-40B4-BE49-F238E27FC236}">
                <a16:creationId xmlns:a16="http://schemas.microsoft.com/office/drawing/2014/main" id="{8D937AED-1FBF-6546-BA37-D552A88A3F01}"/>
              </a:ext>
            </a:extLst>
          </p:cNvPr>
          <p:cNvSpPr/>
          <p:nvPr/>
        </p:nvSpPr>
        <p:spPr>
          <a:xfrm>
            <a:off x="14760731" y="9244678"/>
            <a:ext cx="938744" cy="805651"/>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14557">
            <a:extLst>
              <a:ext uri="{FF2B5EF4-FFF2-40B4-BE49-F238E27FC236}">
                <a16:creationId xmlns:a16="http://schemas.microsoft.com/office/drawing/2014/main" id="{B55C7CE9-F074-074D-9AC8-3036D8A3A633}"/>
              </a:ext>
            </a:extLst>
          </p:cNvPr>
          <p:cNvSpPr/>
          <p:nvPr/>
        </p:nvSpPr>
        <p:spPr>
          <a:xfrm>
            <a:off x="13822636" y="9012811"/>
            <a:ext cx="539898" cy="704852"/>
          </a:xfrm>
          <a:custGeom>
            <a:avLst/>
            <a:gdLst/>
            <a:ahLst/>
            <a:cxnLst>
              <a:cxn ang="0">
                <a:pos x="wd2" y="hd2"/>
              </a:cxn>
              <a:cxn ang="5400000">
                <a:pos x="wd2" y="hd2"/>
              </a:cxn>
              <a:cxn ang="10800000">
                <a:pos x="wd2" y="hd2"/>
              </a:cxn>
              <a:cxn ang="16200000">
                <a:pos x="wd2" y="hd2"/>
              </a:cxn>
            </a:cxnLst>
            <a:rect l="0" t="0" r="r" b="b"/>
            <a:pathLst>
              <a:path w="20177" h="21343" extrusionOk="0">
                <a:moveTo>
                  <a:pt x="940" y="0"/>
                </a:moveTo>
                <a:cubicBezTo>
                  <a:pt x="139" y="2866"/>
                  <a:pt x="-140" y="5760"/>
                  <a:pt x="65" y="8603"/>
                </a:cubicBezTo>
                <a:cubicBezTo>
                  <a:pt x="281" y="11593"/>
                  <a:pt x="1043" y="14646"/>
                  <a:pt x="3221" y="17201"/>
                </a:cubicBezTo>
                <a:cubicBezTo>
                  <a:pt x="4304" y="18472"/>
                  <a:pt x="5706" y="19545"/>
                  <a:pt x="7334" y="20348"/>
                </a:cubicBezTo>
                <a:cubicBezTo>
                  <a:pt x="9563" y="21439"/>
                  <a:pt x="12074" y="21600"/>
                  <a:pt x="14282" y="20993"/>
                </a:cubicBezTo>
                <a:cubicBezTo>
                  <a:pt x="15169" y="20749"/>
                  <a:pt x="16001" y="20379"/>
                  <a:pt x="16735" y="19908"/>
                </a:cubicBezTo>
                <a:cubicBezTo>
                  <a:pt x="20861" y="17258"/>
                  <a:pt x="21460" y="12185"/>
                  <a:pt x="17538" y="8499"/>
                </a:cubicBezTo>
                <a:cubicBezTo>
                  <a:pt x="16103" y="7151"/>
                  <a:pt x="14137" y="6299"/>
                  <a:pt x="12145" y="5555"/>
                </a:cubicBezTo>
                <a:cubicBezTo>
                  <a:pt x="9946" y="4734"/>
                  <a:pt x="7638" y="3976"/>
                  <a:pt x="5557" y="2969"/>
                </a:cubicBezTo>
                <a:cubicBezTo>
                  <a:pt x="3863" y="2148"/>
                  <a:pt x="2310" y="1150"/>
                  <a:pt x="94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14558">
            <a:extLst>
              <a:ext uri="{FF2B5EF4-FFF2-40B4-BE49-F238E27FC236}">
                <a16:creationId xmlns:a16="http://schemas.microsoft.com/office/drawing/2014/main" id="{958F3922-879B-CE4E-BECF-654C84A722F5}"/>
              </a:ext>
            </a:extLst>
          </p:cNvPr>
          <p:cNvSpPr/>
          <p:nvPr/>
        </p:nvSpPr>
        <p:spPr>
          <a:xfrm>
            <a:off x="14430760" y="8431762"/>
            <a:ext cx="524096" cy="848384"/>
          </a:xfrm>
          <a:custGeom>
            <a:avLst/>
            <a:gdLst/>
            <a:ahLst/>
            <a:cxnLst>
              <a:cxn ang="0">
                <a:pos x="wd2" y="hd2"/>
              </a:cxn>
              <a:cxn ang="5400000">
                <a:pos x="wd2" y="hd2"/>
              </a:cxn>
              <a:cxn ang="10800000">
                <a:pos x="wd2" y="hd2"/>
              </a:cxn>
              <a:cxn ang="16200000">
                <a:pos x="wd2" y="hd2"/>
              </a:cxn>
            </a:cxnLst>
            <a:rect l="0" t="0" r="r" b="b"/>
            <a:pathLst>
              <a:path w="20061" h="21566" extrusionOk="0">
                <a:moveTo>
                  <a:pt x="11121" y="0"/>
                </a:moveTo>
                <a:cubicBezTo>
                  <a:pt x="13750" y="2026"/>
                  <a:pt x="15885" y="4255"/>
                  <a:pt x="17513" y="6611"/>
                </a:cubicBezTo>
                <a:cubicBezTo>
                  <a:pt x="19225" y="9087"/>
                  <a:pt x="20442" y="11805"/>
                  <a:pt x="19951" y="14613"/>
                </a:cubicBezTo>
                <a:cubicBezTo>
                  <a:pt x="19707" y="16009"/>
                  <a:pt x="19022" y="17356"/>
                  <a:pt x="17943" y="18565"/>
                </a:cubicBezTo>
                <a:cubicBezTo>
                  <a:pt x="16459" y="20214"/>
                  <a:pt x="14101" y="21212"/>
                  <a:pt x="11546" y="21489"/>
                </a:cubicBezTo>
                <a:cubicBezTo>
                  <a:pt x="10519" y="21600"/>
                  <a:pt x="9466" y="21591"/>
                  <a:pt x="8443" y="21466"/>
                </a:cubicBezTo>
                <a:cubicBezTo>
                  <a:pt x="2693" y="20765"/>
                  <a:pt x="-1158" y="16896"/>
                  <a:pt x="316" y="12576"/>
                </a:cubicBezTo>
                <a:cubicBezTo>
                  <a:pt x="855" y="10996"/>
                  <a:pt x="2234" y="9631"/>
                  <a:pt x="3709" y="8343"/>
                </a:cubicBezTo>
                <a:cubicBezTo>
                  <a:pt x="5336" y="6922"/>
                  <a:pt x="7112" y="5514"/>
                  <a:pt x="8503" y="3984"/>
                </a:cubicBezTo>
                <a:cubicBezTo>
                  <a:pt x="9637" y="2739"/>
                  <a:pt x="10517" y="1399"/>
                  <a:pt x="11121"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14565">
            <a:extLst>
              <a:ext uri="{FF2B5EF4-FFF2-40B4-BE49-F238E27FC236}">
                <a16:creationId xmlns:a16="http://schemas.microsoft.com/office/drawing/2014/main" id="{42BD00A8-2EA3-AB4B-B644-4EB4E7DEC9D8}"/>
              </a:ext>
            </a:extLst>
          </p:cNvPr>
          <p:cNvSpPr/>
          <p:nvPr/>
        </p:nvSpPr>
        <p:spPr>
          <a:xfrm>
            <a:off x="17953118" y="7878668"/>
            <a:ext cx="3769052" cy="3577188"/>
          </a:xfrm>
          <a:custGeom>
            <a:avLst/>
            <a:gdLst/>
            <a:ahLst/>
            <a:cxnLst>
              <a:cxn ang="0">
                <a:pos x="wd2" y="hd2"/>
              </a:cxn>
              <a:cxn ang="5400000">
                <a:pos x="wd2" y="hd2"/>
              </a:cxn>
              <a:cxn ang="10800000">
                <a:pos x="wd2" y="hd2"/>
              </a:cxn>
              <a:cxn ang="16200000">
                <a:pos x="wd2" y="hd2"/>
              </a:cxn>
            </a:cxnLst>
            <a:rect l="0" t="0" r="r" b="b"/>
            <a:pathLst>
              <a:path w="20640" h="21037" extrusionOk="0">
                <a:moveTo>
                  <a:pt x="11348" y="0"/>
                </a:moveTo>
                <a:cubicBezTo>
                  <a:pt x="10149" y="0"/>
                  <a:pt x="8952" y="435"/>
                  <a:pt x="8038" y="1306"/>
                </a:cubicBezTo>
                <a:cubicBezTo>
                  <a:pt x="7414" y="1900"/>
                  <a:pt x="7018" y="2625"/>
                  <a:pt x="6820" y="3385"/>
                </a:cubicBezTo>
                <a:cubicBezTo>
                  <a:pt x="5242" y="2962"/>
                  <a:pt x="3484" y="3323"/>
                  <a:pt x="2243" y="4505"/>
                </a:cubicBezTo>
                <a:cubicBezTo>
                  <a:pt x="666" y="6006"/>
                  <a:pt x="454" y="8308"/>
                  <a:pt x="1595" y="10031"/>
                </a:cubicBezTo>
                <a:cubicBezTo>
                  <a:pt x="1429" y="10145"/>
                  <a:pt x="1261" y="10263"/>
                  <a:pt x="1112" y="10405"/>
                </a:cubicBezTo>
                <a:cubicBezTo>
                  <a:pt x="-371" y="11818"/>
                  <a:pt x="-371" y="14105"/>
                  <a:pt x="1112" y="15517"/>
                </a:cubicBezTo>
                <a:cubicBezTo>
                  <a:pt x="1534" y="15919"/>
                  <a:pt x="2034" y="16196"/>
                  <a:pt x="2563" y="16369"/>
                </a:cubicBezTo>
                <a:cubicBezTo>
                  <a:pt x="2504" y="17579"/>
                  <a:pt x="2943" y="18806"/>
                  <a:pt x="3913" y="19730"/>
                </a:cubicBezTo>
                <a:cubicBezTo>
                  <a:pt x="5742" y="21472"/>
                  <a:pt x="8708" y="21472"/>
                  <a:pt x="10537" y="19730"/>
                </a:cubicBezTo>
                <a:cubicBezTo>
                  <a:pt x="10552" y="19716"/>
                  <a:pt x="10560" y="19698"/>
                  <a:pt x="10575" y="19684"/>
                </a:cubicBezTo>
                <a:cubicBezTo>
                  <a:pt x="12987" y="21600"/>
                  <a:pt x="16577" y="21482"/>
                  <a:pt x="18841" y="19326"/>
                </a:cubicBezTo>
                <a:cubicBezTo>
                  <a:pt x="21170" y="17108"/>
                  <a:pt x="21229" y="13555"/>
                  <a:pt x="19033" y="11261"/>
                </a:cubicBezTo>
                <a:cubicBezTo>
                  <a:pt x="19164" y="11163"/>
                  <a:pt x="19301" y="11074"/>
                  <a:pt x="19422" y="10959"/>
                </a:cubicBezTo>
                <a:cubicBezTo>
                  <a:pt x="21045" y="9414"/>
                  <a:pt x="21045" y="6909"/>
                  <a:pt x="19422" y="5364"/>
                </a:cubicBezTo>
                <a:cubicBezTo>
                  <a:pt x="18489" y="4475"/>
                  <a:pt x="17225" y="4113"/>
                  <a:pt x="16008" y="4246"/>
                </a:cubicBezTo>
                <a:cubicBezTo>
                  <a:pt x="15954" y="3178"/>
                  <a:pt x="15514" y="2122"/>
                  <a:pt x="14658" y="1306"/>
                </a:cubicBezTo>
                <a:cubicBezTo>
                  <a:pt x="13743" y="435"/>
                  <a:pt x="12546" y="0"/>
                  <a:pt x="11348" y="0"/>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7" name="Freeform 76">
            <a:extLst>
              <a:ext uri="{FF2B5EF4-FFF2-40B4-BE49-F238E27FC236}">
                <a16:creationId xmlns:a16="http://schemas.microsoft.com/office/drawing/2014/main" id="{5C44E5E1-AF73-3045-9025-E13151EFD133}"/>
              </a:ext>
            </a:extLst>
          </p:cNvPr>
          <p:cNvSpPr/>
          <p:nvPr/>
        </p:nvSpPr>
        <p:spPr>
          <a:xfrm>
            <a:off x="19070314" y="8605737"/>
            <a:ext cx="1499675" cy="4120840"/>
          </a:xfrm>
          <a:custGeom>
            <a:avLst/>
            <a:gdLst>
              <a:gd name="connsiteX0" fmla="*/ 921302 w 1499675"/>
              <a:gd name="connsiteY0" fmla="*/ 0 h 4120840"/>
              <a:gd name="connsiteX1" fmla="*/ 951948 w 1499675"/>
              <a:gd name="connsiteY1" fmla="*/ 0 h 4120840"/>
              <a:gd name="connsiteX2" fmla="*/ 907602 w 1499675"/>
              <a:gd name="connsiteY2" fmla="*/ 361901 h 4120840"/>
              <a:gd name="connsiteX3" fmla="*/ 880480 w 1499675"/>
              <a:gd name="connsiteY3" fmla="*/ 656239 h 4120840"/>
              <a:gd name="connsiteX4" fmla="*/ 1019816 w 1499675"/>
              <a:gd name="connsiteY4" fmla="*/ 565676 h 4120840"/>
              <a:gd name="connsiteX5" fmla="*/ 1216454 w 1499675"/>
              <a:gd name="connsiteY5" fmla="*/ 456280 h 4120840"/>
              <a:gd name="connsiteX6" fmla="*/ 1238356 w 1499675"/>
              <a:gd name="connsiteY6" fmla="*/ 468032 h 4120840"/>
              <a:gd name="connsiteX7" fmla="*/ 1239338 w 1499675"/>
              <a:gd name="connsiteY7" fmla="*/ 469479 h 4120840"/>
              <a:gd name="connsiteX8" fmla="*/ 961076 w 1499675"/>
              <a:gd name="connsiteY8" fmla="*/ 650422 h 4120840"/>
              <a:gd name="connsiteX9" fmla="*/ 873758 w 1499675"/>
              <a:gd name="connsiteY9" fmla="*/ 731349 h 4120840"/>
              <a:gd name="connsiteX10" fmla="*/ 851652 w 1499675"/>
              <a:gd name="connsiteY10" fmla="*/ 1088206 h 4120840"/>
              <a:gd name="connsiteX11" fmla="*/ 843874 w 1499675"/>
              <a:gd name="connsiteY11" fmla="*/ 1364872 h 4120840"/>
              <a:gd name="connsiteX12" fmla="*/ 1058216 w 1499675"/>
              <a:gd name="connsiteY12" fmla="*/ 1225557 h 4120840"/>
              <a:gd name="connsiteX13" fmla="*/ 1353062 w 1499675"/>
              <a:gd name="connsiteY13" fmla="*/ 1061525 h 4120840"/>
              <a:gd name="connsiteX14" fmla="*/ 1385904 w 1499675"/>
              <a:gd name="connsiteY14" fmla="*/ 1079146 h 4120840"/>
              <a:gd name="connsiteX15" fmla="*/ 1387378 w 1499675"/>
              <a:gd name="connsiteY15" fmla="*/ 1081316 h 4120840"/>
              <a:gd name="connsiteX16" fmla="*/ 970140 w 1499675"/>
              <a:gd name="connsiteY16" fmla="*/ 1352629 h 4120840"/>
              <a:gd name="connsiteX17" fmla="*/ 840848 w 1499675"/>
              <a:gd name="connsiteY17" fmla="*/ 1472457 h 4120840"/>
              <a:gd name="connsiteX18" fmla="*/ 838862 w 1499675"/>
              <a:gd name="connsiteY18" fmla="*/ 1543135 h 4120840"/>
              <a:gd name="connsiteX19" fmla="*/ 843140 w 1499675"/>
              <a:gd name="connsiteY19" fmla="*/ 1998247 h 4120840"/>
              <a:gd name="connsiteX20" fmla="*/ 855964 w 1499675"/>
              <a:gd name="connsiteY20" fmla="*/ 2271319 h 4120840"/>
              <a:gd name="connsiteX21" fmla="*/ 920794 w 1499675"/>
              <a:gd name="connsiteY21" fmla="*/ 2240842 h 4120840"/>
              <a:gd name="connsiteX22" fmla="*/ 1488552 w 1499675"/>
              <a:gd name="connsiteY22" fmla="*/ 1843806 h 4120840"/>
              <a:gd name="connsiteX23" fmla="*/ 1490590 w 1499675"/>
              <a:gd name="connsiteY23" fmla="*/ 1846839 h 4120840"/>
              <a:gd name="connsiteX24" fmla="*/ 1496192 w 1499675"/>
              <a:gd name="connsiteY24" fmla="*/ 1898422 h 4120840"/>
              <a:gd name="connsiteX25" fmla="*/ 1130724 w 1499675"/>
              <a:gd name="connsiteY25" fmla="*/ 2193451 h 4120840"/>
              <a:gd name="connsiteX26" fmla="*/ 861162 w 1499675"/>
              <a:gd name="connsiteY26" fmla="*/ 2382032 h 4120840"/>
              <a:gd name="connsiteX27" fmla="*/ 864498 w 1499675"/>
              <a:gd name="connsiteY27" fmla="*/ 2453062 h 4120840"/>
              <a:gd name="connsiteX28" fmla="*/ 902942 w 1499675"/>
              <a:gd name="connsiteY28" fmla="*/ 2907100 h 4120840"/>
              <a:gd name="connsiteX29" fmla="*/ 1091302 w 1499675"/>
              <a:gd name="connsiteY29" fmla="*/ 4120840 h 4120840"/>
              <a:gd name="connsiteX30" fmla="*/ 543014 w 1499675"/>
              <a:gd name="connsiteY30" fmla="*/ 4120840 h 4120840"/>
              <a:gd name="connsiteX31" fmla="*/ 541502 w 1499675"/>
              <a:gd name="connsiteY31" fmla="*/ 4036515 h 4120840"/>
              <a:gd name="connsiteX32" fmla="*/ 563900 w 1499675"/>
              <a:gd name="connsiteY32" fmla="*/ 2766919 h 4120840"/>
              <a:gd name="connsiteX33" fmla="*/ 586464 w 1499675"/>
              <a:gd name="connsiteY33" fmla="*/ 2443950 h 4120840"/>
              <a:gd name="connsiteX34" fmla="*/ 322722 w 1499675"/>
              <a:gd name="connsiteY34" fmla="*/ 2285614 h 4120840"/>
              <a:gd name="connsiteX35" fmla="*/ 4138 w 1499675"/>
              <a:gd name="connsiteY35" fmla="*/ 2063263 h 4120840"/>
              <a:gd name="connsiteX36" fmla="*/ 5820 w 1499675"/>
              <a:gd name="connsiteY36" fmla="*/ 2020392 h 4120840"/>
              <a:gd name="connsiteX37" fmla="*/ 7334 w 1499675"/>
              <a:gd name="connsiteY37" fmla="*/ 2017770 h 4120840"/>
              <a:gd name="connsiteX38" fmla="*/ 498666 w 1499675"/>
              <a:gd name="connsiteY38" fmla="*/ 2312607 h 4120840"/>
              <a:gd name="connsiteX39" fmla="*/ 593086 w 1499675"/>
              <a:gd name="connsiteY39" fmla="*/ 2349183 h 4120840"/>
              <a:gd name="connsiteX40" fmla="*/ 608122 w 1499675"/>
              <a:gd name="connsiteY40" fmla="*/ 2133969 h 4120840"/>
              <a:gd name="connsiteX41" fmla="*/ 674204 w 1499675"/>
              <a:gd name="connsiteY41" fmla="*/ 1502990 h 4120840"/>
              <a:gd name="connsiteX42" fmla="*/ 695908 w 1499675"/>
              <a:gd name="connsiteY42" fmla="*/ 1343687 h 4120840"/>
              <a:gd name="connsiteX43" fmla="*/ 492494 w 1499675"/>
              <a:gd name="connsiteY43" fmla="*/ 1133194 h 4120840"/>
              <a:gd name="connsiteX44" fmla="*/ 277262 w 1499675"/>
              <a:gd name="connsiteY44" fmla="*/ 877486 h 4120840"/>
              <a:gd name="connsiteX45" fmla="*/ 288186 w 1499675"/>
              <a:gd name="connsiteY45" fmla="*/ 842209 h 4120840"/>
              <a:gd name="connsiteX46" fmla="*/ 290034 w 1499675"/>
              <a:gd name="connsiteY46" fmla="*/ 840374 h 4120840"/>
              <a:gd name="connsiteX47" fmla="*/ 632698 w 1499675"/>
              <a:gd name="connsiteY47" fmla="*/ 1194800 h 4120840"/>
              <a:gd name="connsiteX48" fmla="*/ 708628 w 1499675"/>
              <a:gd name="connsiteY48" fmla="*/ 1250330 h 4120840"/>
              <a:gd name="connsiteX49" fmla="*/ 742734 w 1499675"/>
              <a:gd name="connsiteY49" fmla="*/ 999998 h 4120840"/>
              <a:gd name="connsiteX50" fmla="*/ 815492 w 1499675"/>
              <a:gd name="connsiteY50" fmla="*/ 557462 h 4120840"/>
              <a:gd name="connsiteX51" fmla="*/ 679452 w 1499675"/>
              <a:gd name="connsiteY51" fmla="*/ 416689 h 4120840"/>
              <a:gd name="connsiteX52" fmla="*/ 552708 w 1499675"/>
              <a:gd name="connsiteY52" fmla="*/ 266110 h 4120840"/>
              <a:gd name="connsiteX53" fmla="*/ 559140 w 1499675"/>
              <a:gd name="connsiteY53" fmla="*/ 245337 h 4120840"/>
              <a:gd name="connsiteX54" fmla="*/ 560230 w 1499675"/>
              <a:gd name="connsiteY54" fmla="*/ 244256 h 4120840"/>
              <a:gd name="connsiteX55" fmla="*/ 762014 w 1499675"/>
              <a:gd name="connsiteY55" fmla="*/ 452967 h 4120840"/>
              <a:gd name="connsiteX56" fmla="*/ 825088 w 1499675"/>
              <a:gd name="connsiteY56" fmla="*/ 499095 h 4120840"/>
              <a:gd name="connsiteX57" fmla="*/ 825118 w 1499675"/>
              <a:gd name="connsiteY57" fmla="*/ 498907 h 4120840"/>
              <a:gd name="connsiteX58" fmla="*/ 921302 w 1499675"/>
              <a:gd name="connsiteY58" fmla="*/ 0 h 412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499675" h="4120840">
                <a:moveTo>
                  <a:pt x="921302" y="0"/>
                </a:moveTo>
                <a:lnTo>
                  <a:pt x="951948" y="0"/>
                </a:lnTo>
                <a:cubicBezTo>
                  <a:pt x="935348" y="120454"/>
                  <a:pt x="920566" y="241101"/>
                  <a:pt x="907602" y="361901"/>
                </a:cubicBezTo>
                <a:lnTo>
                  <a:pt x="880480" y="656239"/>
                </a:lnTo>
                <a:lnTo>
                  <a:pt x="1019816" y="565676"/>
                </a:lnTo>
                <a:cubicBezTo>
                  <a:pt x="1084084" y="527000"/>
                  <a:pt x="1149676" y="490531"/>
                  <a:pt x="1216454" y="456280"/>
                </a:cubicBezTo>
                <a:cubicBezTo>
                  <a:pt x="1225180" y="456628"/>
                  <a:pt x="1233252" y="460957"/>
                  <a:pt x="1238356" y="468032"/>
                </a:cubicBezTo>
                <a:cubicBezTo>
                  <a:pt x="1238704" y="468501"/>
                  <a:pt x="1239030" y="468983"/>
                  <a:pt x="1239338" y="469479"/>
                </a:cubicBezTo>
                <a:cubicBezTo>
                  <a:pt x="1139670" y="518430"/>
                  <a:pt x="1046242" y="579173"/>
                  <a:pt x="961076" y="650422"/>
                </a:cubicBezTo>
                <a:lnTo>
                  <a:pt x="873758" y="731349"/>
                </a:lnTo>
                <a:lnTo>
                  <a:pt x="851652" y="1088206"/>
                </a:lnTo>
                <a:lnTo>
                  <a:pt x="843874" y="1364872"/>
                </a:lnTo>
                <a:lnTo>
                  <a:pt x="1058216" y="1225557"/>
                </a:lnTo>
                <a:cubicBezTo>
                  <a:pt x="1154582" y="1167565"/>
                  <a:pt x="1252934" y="1112882"/>
                  <a:pt x="1353062" y="1061525"/>
                </a:cubicBezTo>
                <a:cubicBezTo>
                  <a:pt x="1366146" y="1062047"/>
                  <a:pt x="1378250" y="1068537"/>
                  <a:pt x="1385904" y="1079146"/>
                </a:cubicBezTo>
                <a:cubicBezTo>
                  <a:pt x="1386424" y="1079850"/>
                  <a:pt x="1386914" y="1080573"/>
                  <a:pt x="1387378" y="1081316"/>
                </a:cubicBezTo>
                <a:cubicBezTo>
                  <a:pt x="1237928" y="1154715"/>
                  <a:pt x="1097838" y="1245796"/>
                  <a:pt x="970140" y="1352629"/>
                </a:cubicBezTo>
                <a:lnTo>
                  <a:pt x="840848" y="1472457"/>
                </a:lnTo>
                <a:lnTo>
                  <a:pt x="838862" y="1543135"/>
                </a:lnTo>
                <a:cubicBezTo>
                  <a:pt x="837442" y="1694835"/>
                  <a:pt x="838868" y="1846566"/>
                  <a:pt x="843140" y="1998247"/>
                </a:cubicBezTo>
                <a:lnTo>
                  <a:pt x="855964" y="2271319"/>
                </a:lnTo>
                <a:lnTo>
                  <a:pt x="920794" y="2240842"/>
                </a:lnTo>
                <a:cubicBezTo>
                  <a:pt x="1125264" y="2131727"/>
                  <a:pt x="1315900" y="1998439"/>
                  <a:pt x="1488552" y="1843806"/>
                </a:cubicBezTo>
                <a:cubicBezTo>
                  <a:pt x="1489256" y="1844797"/>
                  <a:pt x="1489922" y="1845789"/>
                  <a:pt x="1490590" y="1846839"/>
                </a:cubicBezTo>
                <a:cubicBezTo>
                  <a:pt x="1500268" y="1862235"/>
                  <a:pt x="1502344" y="1881276"/>
                  <a:pt x="1496192" y="1898422"/>
                </a:cubicBezTo>
                <a:cubicBezTo>
                  <a:pt x="1377696" y="2000889"/>
                  <a:pt x="1255828" y="2099317"/>
                  <a:pt x="1130724" y="2193451"/>
                </a:cubicBezTo>
                <a:lnTo>
                  <a:pt x="861162" y="2382032"/>
                </a:lnTo>
                <a:lnTo>
                  <a:pt x="864498" y="2453062"/>
                </a:lnTo>
                <a:cubicBezTo>
                  <a:pt x="874464" y="2604564"/>
                  <a:pt x="887280" y="2755937"/>
                  <a:pt x="902942" y="2907100"/>
                </a:cubicBezTo>
                <a:cubicBezTo>
                  <a:pt x="945156" y="3314605"/>
                  <a:pt x="1008014" y="3719631"/>
                  <a:pt x="1091302" y="4120840"/>
                </a:cubicBezTo>
                <a:lnTo>
                  <a:pt x="543014" y="4120840"/>
                </a:lnTo>
                <a:cubicBezTo>
                  <a:pt x="542458" y="4092795"/>
                  <a:pt x="541980" y="4064751"/>
                  <a:pt x="541502" y="4036515"/>
                </a:cubicBezTo>
                <a:cubicBezTo>
                  <a:pt x="534214" y="3612865"/>
                  <a:pt x="541732" y="3189420"/>
                  <a:pt x="563900" y="2766919"/>
                </a:cubicBezTo>
                <a:lnTo>
                  <a:pt x="586464" y="2443950"/>
                </a:lnTo>
                <a:lnTo>
                  <a:pt x="322722" y="2285614"/>
                </a:lnTo>
                <a:cubicBezTo>
                  <a:pt x="214070" y="2215160"/>
                  <a:pt x="107840" y="2140976"/>
                  <a:pt x="4138" y="2063263"/>
                </a:cubicBezTo>
                <a:cubicBezTo>
                  <a:pt x="-1914" y="2049472"/>
                  <a:pt x="-1308" y="2033654"/>
                  <a:pt x="5820" y="2020392"/>
                </a:cubicBezTo>
                <a:cubicBezTo>
                  <a:pt x="6290" y="2019488"/>
                  <a:pt x="6796" y="2018629"/>
                  <a:pt x="7334" y="2017770"/>
                </a:cubicBezTo>
                <a:cubicBezTo>
                  <a:pt x="158680" y="2135392"/>
                  <a:pt x="323680" y="2234376"/>
                  <a:pt x="498666" y="2312607"/>
                </a:cubicBezTo>
                <a:lnTo>
                  <a:pt x="593086" y="2349183"/>
                </a:lnTo>
                <a:lnTo>
                  <a:pt x="608122" y="2133969"/>
                </a:lnTo>
                <a:cubicBezTo>
                  <a:pt x="626512" y="1923283"/>
                  <a:pt x="648546" y="1712926"/>
                  <a:pt x="674204" y="1502990"/>
                </a:cubicBezTo>
                <a:lnTo>
                  <a:pt x="695908" y="1343687"/>
                </a:lnTo>
                <a:lnTo>
                  <a:pt x="492494" y="1133194"/>
                </a:lnTo>
                <a:cubicBezTo>
                  <a:pt x="417890" y="1050450"/>
                  <a:pt x="346128" y="965150"/>
                  <a:pt x="277262" y="877486"/>
                </a:cubicBezTo>
                <a:cubicBezTo>
                  <a:pt x="275290" y="864663"/>
                  <a:pt x="279330" y="851664"/>
                  <a:pt x="288186" y="842209"/>
                </a:cubicBezTo>
                <a:cubicBezTo>
                  <a:pt x="288770" y="841581"/>
                  <a:pt x="289402" y="840977"/>
                  <a:pt x="290034" y="840374"/>
                </a:cubicBezTo>
                <a:cubicBezTo>
                  <a:pt x="389642" y="971825"/>
                  <a:pt x="504698" y="1090830"/>
                  <a:pt x="632698" y="1194800"/>
                </a:cubicBezTo>
                <a:lnTo>
                  <a:pt x="708628" y="1250330"/>
                </a:lnTo>
                <a:lnTo>
                  <a:pt x="742734" y="999998"/>
                </a:lnTo>
                <a:lnTo>
                  <a:pt x="815492" y="557462"/>
                </a:lnTo>
                <a:lnTo>
                  <a:pt x="679452" y="416689"/>
                </a:lnTo>
                <a:cubicBezTo>
                  <a:pt x="635520" y="367963"/>
                  <a:pt x="593262" y="317733"/>
                  <a:pt x="552708" y="266110"/>
                </a:cubicBezTo>
                <a:cubicBezTo>
                  <a:pt x="551548" y="258559"/>
                  <a:pt x="553926" y="250904"/>
                  <a:pt x="559140" y="245337"/>
                </a:cubicBezTo>
                <a:cubicBezTo>
                  <a:pt x="559484" y="244967"/>
                  <a:pt x="559856" y="244611"/>
                  <a:pt x="560230" y="244256"/>
                </a:cubicBezTo>
                <a:cubicBezTo>
                  <a:pt x="618886" y="321664"/>
                  <a:pt x="686638" y="391742"/>
                  <a:pt x="762014" y="452967"/>
                </a:cubicBezTo>
                <a:lnTo>
                  <a:pt x="825088" y="499095"/>
                </a:lnTo>
                <a:lnTo>
                  <a:pt x="825118" y="498907"/>
                </a:lnTo>
                <a:cubicBezTo>
                  <a:pt x="854884" y="332225"/>
                  <a:pt x="886948" y="165907"/>
                  <a:pt x="921302"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14579">
            <a:extLst>
              <a:ext uri="{FF2B5EF4-FFF2-40B4-BE49-F238E27FC236}">
                <a16:creationId xmlns:a16="http://schemas.microsoft.com/office/drawing/2014/main" id="{A7F6915D-B3C8-B140-A51C-5A005C8AC1B0}"/>
              </a:ext>
            </a:extLst>
          </p:cNvPr>
          <p:cNvSpPr/>
          <p:nvPr/>
        </p:nvSpPr>
        <p:spPr>
          <a:xfrm>
            <a:off x="2441778" y="12422744"/>
            <a:ext cx="19280393" cy="1293256"/>
          </a:xfrm>
          <a:custGeom>
            <a:avLst/>
            <a:gdLst/>
            <a:ahLst/>
            <a:cxnLst>
              <a:cxn ang="0">
                <a:pos x="wd2" y="hd2"/>
              </a:cxn>
              <a:cxn ang="5400000">
                <a:pos x="wd2" y="hd2"/>
              </a:cxn>
              <a:cxn ang="10800000">
                <a:pos x="wd2" y="hd2"/>
              </a:cxn>
              <a:cxn ang="16200000">
                <a:pos x="wd2" y="hd2"/>
              </a:cxn>
            </a:cxnLst>
            <a:rect l="0" t="0" r="r" b="b"/>
            <a:pathLst>
              <a:path w="21600" h="19671" extrusionOk="0">
                <a:moveTo>
                  <a:pt x="10185" y="3356"/>
                </a:moveTo>
                <a:cubicBezTo>
                  <a:pt x="9373" y="2682"/>
                  <a:pt x="8561" y="5146"/>
                  <a:pt x="7751" y="4082"/>
                </a:cubicBezTo>
                <a:cubicBezTo>
                  <a:pt x="7573" y="3848"/>
                  <a:pt x="7396" y="3444"/>
                  <a:pt x="7217" y="3536"/>
                </a:cubicBezTo>
                <a:cubicBezTo>
                  <a:pt x="7012" y="3642"/>
                  <a:pt x="6812" y="4395"/>
                  <a:pt x="6607" y="4461"/>
                </a:cubicBezTo>
                <a:cubicBezTo>
                  <a:pt x="6415" y="4523"/>
                  <a:pt x="6227" y="3982"/>
                  <a:pt x="6037" y="3645"/>
                </a:cubicBezTo>
                <a:cubicBezTo>
                  <a:pt x="5558" y="2794"/>
                  <a:pt x="5073" y="3236"/>
                  <a:pt x="4591" y="3261"/>
                </a:cubicBezTo>
                <a:cubicBezTo>
                  <a:pt x="4208" y="3282"/>
                  <a:pt x="3825" y="3039"/>
                  <a:pt x="3442" y="2870"/>
                </a:cubicBezTo>
                <a:cubicBezTo>
                  <a:pt x="3116" y="2726"/>
                  <a:pt x="2762" y="2920"/>
                  <a:pt x="2565" y="6384"/>
                </a:cubicBezTo>
                <a:cubicBezTo>
                  <a:pt x="2447" y="8472"/>
                  <a:pt x="2409" y="11571"/>
                  <a:pt x="2222" y="12483"/>
                </a:cubicBezTo>
                <a:cubicBezTo>
                  <a:pt x="1972" y="13699"/>
                  <a:pt x="1785" y="10019"/>
                  <a:pt x="1552" y="8625"/>
                </a:cubicBezTo>
                <a:cubicBezTo>
                  <a:pt x="1262" y="6886"/>
                  <a:pt x="943" y="8783"/>
                  <a:pt x="677" y="11280"/>
                </a:cubicBezTo>
                <a:cubicBezTo>
                  <a:pt x="425" y="13640"/>
                  <a:pt x="198" y="16470"/>
                  <a:pt x="0" y="19671"/>
                </a:cubicBezTo>
                <a:cubicBezTo>
                  <a:pt x="85" y="19671"/>
                  <a:pt x="169" y="19671"/>
                  <a:pt x="254" y="19671"/>
                </a:cubicBezTo>
                <a:cubicBezTo>
                  <a:pt x="7263" y="19671"/>
                  <a:pt x="14273" y="19671"/>
                  <a:pt x="21282" y="19671"/>
                </a:cubicBezTo>
                <a:cubicBezTo>
                  <a:pt x="21388" y="19671"/>
                  <a:pt x="21494" y="19671"/>
                  <a:pt x="21600" y="19671"/>
                </a:cubicBezTo>
                <a:cubicBezTo>
                  <a:pt x="21484" y="17315"/>
                  <a:pt x="21381" y="14835"/>
                  <a:pt x="21293" y="12254"/>
                </a:cubicBezTo>
                <a:cubicBezTo>
                  <a:pt x="21162" y="8405"/>
                  <a:pt x="21007" y="4141"/>
                  <a:pt x="20711" y="4151"/>
                </a:cubicBezTo>
                <a:cubicBezTo>
                  <a:pt x="20585" y="4155"/>
                  <a:pt x="20470" y="5123"/>
                  <a:pt x="20345" y="5221"/>
                </a:cubicBezTo>
                <a:cubicBezTo>
                  <a:pt x="20112" y="5403"/>
                  <a:pt x="19935" y="2816"/>
                  <a:pt x="19728" y="1413"/>
                </a:cubicBezTo>
                <a:cubicBezTo>
                  <a:pt x="19236" y="-1929"/>
                  <a:pt x="18682" y="1654"/>
                  <a:pt x="18143" y="2037"/>
                </a:cubicBezTo>
                <a:cubicBezTo>
                  <a:pt x="17731" y="2330"/>
                  <a:pt x="17327" y="690"/>
                  <a:pt x="16915" y="510"/>
                </a:cubicBezTo>
                <a:cubicBezTo>
                  <a:pt x="16631" y="386"/>
                  <a:pt x="16348" y="962"/>
                  <a:pt x="16063" y="1138"/>
                </a:cubicBezTo>
                <a:cubicBezTo>
                  <a:pt x="15642" y="1399"/>
                  <a:pt x="15218" y="779"/>
                  <a:pt x="14799" y="1539"/>
                </a:cubicBezTo>
                <a:cubicBezTo>
                  <a:pt x="14454" y="2164"/>
                  <a:pt x="14119" y="3715"/>
                  <a:pt x="13770" y="3567"/>
                </a:cubicBezTo>
                <a:cubicBezTo>
                  <a:pt x="13312" y="3374"/>
                  <a:pt x="12880" y="264"/>
                  <a:pt x="12425" y="1186"/>
                </a:cubicBezTo>
                <a:cubicBezTo>
                  <a:pt x="12207" y="1626"/>
                  <a:pt x="12006" y="2981"/>
                  <a:pt x="11793" y="3741"/>
                </a:cubicBezTo>
                <a:cubicBezTo>
                  <a:pt x="11268" y="5615"/>
                  <a:pt x="10724" y="3803"/>
                  <a:pt x="10185" y="3356"/>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3" name="TextBox 52">
            <a:extLst>
              <a:ext uri="{FF2B5EF4-FFF2-40B4-BE49-F238E27FC236}">
                <a16:creationId xmlns:a16="http://schemas.microsoft.com/office/drawing/2014/main" id="{A1D4B0B2-AF3B-1E40-829D-0E41B7993E38}"/>
              </a:ext>
            </a:extLst>
          </p:cNvPr>
          <p:cNvSpPr txBox="1"/>
          <p:nvPr/>
        </p:nvSpPr>
        <p:spPr>
          <a:xfrm>
            <a:off x="5650838" y="612372"/>
            <a:ext cx="130760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PROCESS INFOGRAPHIC</a:t>
            </a:r>
          </a:p>
        </p:txBody>
      </p:sp>
      <p:sp>
        <p:nvSpPr>
          <p:cNvPr id="54" name="TextBox 53">
            <a:extLst>
              <a:ext uri="{FF2B5EF4-FFF2-40B4-BE49-F238E27FC236}">
                <a16:creationId xmlns:a16="http://schemas.microsoft.com/office/drawing/2014/main" id="{6ED293B4-5FAF-404C-897B-15BBA3ACE83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8" name="TextBox 57">
            <a:extLst>
              <a:ext uri="{FF2B5EF4-FFF2-40B4-BE49-F238E27FC236}">
                <a16:creationId xmlns:a16="http://schemas.microsoft.com/office/drawing/2014/main" id="{87CC030A-CB63-CA4E-9605-DECA0E692B84}"/>
              </a:ext>
            </a:extLst>
          </p:cNvPr>
          <p:cNvSpPr txBox="1"/>
          <p:nvPr/>
        </p:nvSpPr>
        <p:spPr>
          <a:xfrm>
            <a:off x="19643776" y="2374642"/>
            <a:ext cx="1018228" cy="1569660"/>
          </a:xfrm>
          <a:prstGeom prst="rect">
            <a:avLst/>
          </a:prstGeom>
          <a:noFill/>
        </p:spPr>
        <p:txBody>
          <a:bodyPr wrap="none" rtlCol="0">
            <a:spAutoFit/>
          </a:bodyPr>
          <a:lstStyle/>
          <a:p>
            <a:pPr algn="ctr"/>
            <a:r>
              <a:rPr lang="en-US" sz="9600" b="1" dirty="0">
                <a:solidFill>
                  <a:schemeClr val="accent4"/>
                </a:solidFill>
                <a:latin typeface="Poppins" pitchFamily="2" charset="77"/>
                <a:cs typeface="Poppins" pitchFamily="2" charset="77"/>
              </a:rPr>
              <a:t>4</a:t>
            </a:r>
          </a:p>
        </p:txBody>
      </p:sp>
      <p:sp>
        <p:nvSpPr>
          <p:cNvPr id="60" name="TextBox 59">
            <a:extLst>
              <a:ext uri="{FF2B5EF4-FFF2-40B4-BE49-F238E27FC236}">
                <a16:creationId xmlns:a16="http://schemas.microsoft.com/office/drawing/2014/main" id="{1B565131-DD83-474E-BBFA-670E569925D0}"/>
              </a:ext>
            </a:extLst>
          </p:cNvPr>
          <p:cNvSpPr txBox="1"/>
          <p:nvPr/>
        </p:nvSpPr>
        <p:spPr>
          <a:xfrm>
            <a:off x="18885555" y="4165453"/>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E90230B3-4BDB-E041-924F-E3E92FA659E0}"/>
              </a:ext>
            </a:extLst>
          </p:cNvPr>
          <p:cNvSpPr txBox="1">
            <a:spLocks/>
          </p:cNvSpPr>
          <p:nvPr/>
        </p:nvSpPr>
        <p:spPr>
          <a:xfrm>
            <a:off x="17972819" y="4804150"/>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7" name="TextBox 56">
            <a:extLst>
              <a:ext uri="{FF2B5EF4-FFF2-40B4-BE49-F238E27FC236}">
                <a16:creationId xmlns:a16="http://schemas.microsoft.com/office/drawing/2014/main" id="{72034215-82D2-604B-AA26-19C28F4336F4}"/>
              </a:ext>
            </a:extLst>
          </p:cNvPr>
          <p:cNvSpPr txBox="1"/>
          <p:nvPr/>
        </p:nvSpPr>
        <p:spPr>
          <a:xfrm>
            <a:off x="14382431" y="3744243"/>
            <a:ext cx="930063" cy="1569660"/>
          </a:xfrm>
          <a:prstGeom prst="rect">
            <a:avLst/>
          </a:prstGeom>
          <a:noFill/>
        </p:spPr>
        <p:txBody>
          <a:bodyPr wrap="none" rtlCol="0">
            <a:spAutoFit/>
          </a:bodyPr>
          <a:lstStyle/>
          <a:p>
            <a:pPr algn="ctr"/>
            <a:r>
              <a:rPr lang="en-US" sz="9600" b="1" dirty="0">
                <a:solidFill>
                  <a:schemeClr val="accent3"/>
                </a:solidFill>
                <a:latin typeface="Poppins" pitchFamily="2" charset="77"/>
                <a:cs typeface="Poppins" pitchFamily="2" charset="77"/>
              </a:rPr>
              <a:t>3</a:t>
            </a:r>
          </a:p>
        </p:txBody>
      </p:sp>
      <p:sp>
        <p:nvSpPr>
          <p:cNvPr id="64" name="TextBox 63">
            <a:extLst>
              <a:ext uri="{FF2B5EF4-FFF2-40B4-BE49-F238E27FC236}">
                <a16:creationId xmlns:a16="http://schemas.microsoft.com/office/drawing/2014/main" id="{9FCCC183-EC60-7849-91B8-03BFF5E28BD0}"/>
              </a:ext>
            </a:extLst>
          </p:cNvPr>
          <p:cNvSpPr txBox="1"/>
          <p:nvPr/>
        </p:nvSpPr>
        <p:spPr>
          <a:xfrm>
            <a:off x="13580127" y="5535054"/>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0A9F091A-01BE-B34B-883F-A34755CEA6F9}"/>
              </a:ext>
            </a:extLst>
          </p:cNvPr>
          <p:cNvSpPr txBox="1">
            <a:spLocks/>
          </p:cNvSpPr>
          <p:nvPr/>
        </p:nvSpPr>
        <p:spPr>
          <a:xfrm>
            <a:off x="12667391" y="6173751"/>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6" name="TextBox 55">
            <a:extLst>
              <a:ext uri="{FF2B5EF4-FFF2-40B4-BE49-F238E27FC236}">
                <a16:creationId xmlns:a16="http://schemas.microsoft.com/office/drawing/2014/main" id="{53D91CEB-9A14-EF4E-8556-E4A1A255B8D4}"/>
              </a:ext>
            </a:extLst>
          </p:cNvPr>
          <p:cNvSpPr txBox="1"/>
          <p:nvPr/>
        </p:nvSpPr>
        <p:spPr>
          <a:xfrm>
            <a:off x="9097843" y="5076195"/>
            <a:ext cx="888385" cy="1569660"/>
          </a:xfrm>
          <a:prstGeom prst="rect">
            <a:avLst/>
          </a:prstGeom>
          <a:noFill/>
        </p:spPr>
        <p:txBody>
          <a:bodyPr wrap="none" rtlCol="0">
            <a:spAutoFit/>
          </a:bodyPr>
          <a:lstStyle/>
          <a:p>
            <a:pPr algn="ctr"/>
            <a:r>
              <a:rPr lang="en-US" sz="9600" b="1" dirty="0">
                <a:solidFill>
                  <a:schemeClr val="accent2"/>
                </a:solidFill>
                <a:latin typeface="Poppins" pitchFamily="2" charset="77"/>
                <a:cs typeface="Poppins" pitchFamily="2" charset="77"/>
              </a:rPr>
              <a:t>2</a:t>
            </a:r>
          </a:p>
        </p:txBody>
      </p:sp>
      <p:sp>
        <p:nvSpPr>
          <p:cNvPr id="67" name="TextBox 66">
            <a:extLst>
              <a:ext uri="{FF2B5EF4-FFF2-40B4-BE49-F238E27FC236}">
                <a16:creationId xmlns:a16="http://schemas.microsoft.com/office/drawing/2014/main" id="{32EFF1C3-13B1-6448-A172-DEF7619CBC91}"/>
              </a:ext>
            </a:extLst>
          </p:cNvPr>
          <p:cNvSpPr txBox="1"/>
          <p:nvPr/>
        </p:nvSpPr>
        <p:spPr>
          <a:xfrm>
            <a:off x="8274700" y="6867006"/>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8" name="Subtitle 2">
            <a:extLst>
              <a:ext uri="{FF2B5EF4-FFF2-40B4-BE49-F238E27FC236}">
                <a16:creationId xmlns:a16="http://schemas.microsoft.com/office/drawing/2014/main" id="{216F1969-2791-064E-89EC-6FC620BB3B49}"/>
              </a:ext>
            </a:extLst>
          </p:cNvPr>
          <p:cNvSpPr txBox="1">
            <a:spLocks/>
          </p:cNvSpPr>
          <p:nvPr/>
        </p:nvSpPr>
        <p:spPr>
          <a:xfrm>
            <a:off x="7361964" y="7505703"/>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5" name="TextBox 54">
            <a:extLst>
              <a:ext uri="{FF2B5EF4-FFF2-40B4-BE49-F238E27FC236}">
                <a16:creationId xmlns:a16="http://schemas.microsoft.com/office/drawing/2014/main" id="{96B35E21-5DC6-EA4F-81CA-6091819A952C}"/>
              </a:ext>
            </a:extLst>
          </p:cNvPr>
          <p:cNvSpPr txBox="1"/>
          <p:nvPr/>
        </p:nvSpPr>
        <p:spPr>
          <a:xfrm>
            <a:off x="3912642" y="6352982"/>
            <a:ext cx="647934" cy="1569660"/>
          </a:xfrm>
          <a:prstGeom prst="rect">
            <a:avLst/>
          </a:prstGeom>
          <a:noFill/>
        </p:spPr>
        <p:txBody>
          <a:bodyPr wrap="none" rtlCol="0">
            <a:spAutoFit/>
          </a:bodyPr>
          <a:lstStyle/>
          <a:p>
            <a:pPr algn="ctr"/>
            <a:r>
              <a:rPr lang="en-US" sz="9600" b="1" dirty="0">
                <a:solidFill>
                  <a:schemeClr val="accent1"/>
                </a:solidFill>
                <a:latin typeface="Poppins" pitchFamily="2" charset="77"/>
                <a:cs typeface="Poppins" pitchFamily="2" charset="77"/>
              </a:rPr>
              <a:t>1</a:t>
            </a:r>
          </a:p>
        </p:txBody>
      </p:sp>
      <p:sp>
        <p:nvSpPr>
          <p:cNvPr id="70" name="TextBox 69">
            <a:extLst>
              <a:ext uri="{FF2B5EF4-FFF2-40B4-BE49-F238E27FC236}">
                <a16:creationId xmlns:a16="http://schemas.microsoft.com/office/drawing/2014/main" id="{6EF2130C-A357-CD4A-BC36-16854C5979DC}"/>
              </a:ext>
            </a:extLst>
          </p:cNvPr>
          <p:cNvSpPr txBox="1"/>
          <p:nvPr/>
        </p:nvSpPr>
        <p:spPr>
          <a:xfrm>
            <a:off x="2969274" y="8143793"/>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71" name="Subtitle 2">
            <a:extLst>
              <a:ext uri="{FF2B5EF4-FFF2-40B4-BE49-F238E27FC236}">
                <a16:creationId xmlns:a16="http://schemas.microsoft.com/office/drawing/2014/main" id="{509503D5-8E84-D64A-B385-28CCEC883E72}"/>
              </a:ext>
            </a:extLst>
          </p:cNvPr>
          <p:cNvSpPr txBox="1">
            <a:spLocks/>
          </p:cNvSpPr>
          <p:nvPr/>
        </p:nvSpPr>
        <p:spPr>
          <a:xfrm>
            <a:off x="2056538" y="8782490"/>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709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E39F713-B3C0-6244-8F05-C9831EBBF577}"/>
              </a:ext>
            </a:extLst>
          </p:cNvPr>
          <p:cNvGrpSpPr/>
          <p:nvPr/>
        </p:nvGrpSpPr>
        <p:grpSpPr>
          <a:xfrm>
            <a:off x="3193575" y="3095149"/>
            <a:ext cx="3905315" cy="6255681"/>
            <a:chOff x="12718575" y="3730149"/>
            <a:chExt cx="3905315" cy="6255681"/>
          </a:xfrm>
        </p:grpSpPr>
        <p:sp>
          <p:nvSpPr>
            <p:cNvPr id="18" name="Shape 62489">
              <a:extLst>
                <a:ext uri="{FF2B5EF4-FFF2-40B4-BE49-F238E27FC236}">
                  <a16:creationId xmlns:a16="http://schemas.microsoft.com/office/drawing/2014/main" id="{C18B069E-8AD2-3248-93BA-F618E6E351E5}"/>
                </a:ext>
              </a:extLst>
            </p:cNvPr>
            <p:cNvSpPr/>
            <p:nvPr/>
          </p:nvSpPr>
          <p:spPr>
            <a:xfrm>
              <a:off x="12718575" y="3730149"/>
              <a:ext cx="3905311" cy="6255660"/>
            </a:xfrm>
            <a:custGeom>
              <a:avLst/>
              <a:gdLst/>
              <a:ahLst/>
              <a:cxnLst>
                <a:cxn ang="0">
                  <a:pos x="wd2" y="hd2"/>
                </a:cxn>
                <a:cxn ang="5400000">
                  <a:pos x="wd2" y="hd2"/>
                </a:cxn>
                <a:cxn ang="10800000">
                  <a:pos x="wd2" y="hd2"/>
                </a:cxn>
                <a:cxn ang="16200000">
                  <a:pos x="wd2" y="hd2"/>
                </a:cxn>
              </a:cxnLst>
              <a:rect l="0" t="0" r="r" b="b"/>
              <a:pathLst>
                <a:path w="21600" h="21497" extrusionOk="0">
                  <a:moveTo>
                    <a:pt x="17350" y="3"/>
                  </a:moveTo>
                  <a:cubicBezTo>
                    <a:pt x="15346" y="-43"/>
                    <a:pt x="12892" y="407"/>
                    <a:pt x="12142" y="2712"/>
                  </a:cubicBezTo>
                  <a:cubicBezTo>
                    <a:pt x="13403" y="1976"/>
                    <a:pt x="14593" y="1643"/>
                    <a:pt x="15673" y="1563"/>
                  </a:cubicBezTo>
                  <a:cubicBezTo>
                    <a:pt x="16754" y="1483"/>
                    <a:pt x="17728" y="1658"/>
                    <a:pt x="18560" y="1940"/>
                  </a:cubicBezTo>
                  <a:cubicBezTo>
                    <a:pt x="18857" y="1746"/>
                    <a:pt x="19144" y="1520"/>
                    <a:pt x="19418" y="1261"/>
                  </a:cubicBezTo>
                  <a:cubicBezTo>
                    <a:pt x="19693" y="1001"/>
                    <a:pt x="19955" y="707"/>
                    <a:pt x="20196" y="373"/>
                  </a:cubicBezTo>
                  <a:cubicBezTo>
                    <a:pt x="20196" y="373"/>
                    <a:pt x="18909" y="38"/>
                    <a:pt x="17350" y="3"/>
                  </a:cubicBezTo>
                  <a:close/>
                  <a:moveTo>
                    <a:pt x="16116" y="1858"/>
                  </a:moveTo>
                  <a:cubicBezTo>
                    <a:pt x="15193" y="1842"/>
                    <a:pt x="14154" y="1956"/>
                    <a:pt x="13208" y="2435"/>
                  </a:cubicBezTo>
                  <a:cubicBezTo>
                    <a:pt x="12911" y="2585"/>
                    <a:pt x="12488" y="2818"/>
                    <a:pt x="11866" y="3314"/>
                  </a:cubicBezTo>
                  <a:cubicBezTo>
                    <a:pt x="10772" y="4187"/>
                    <a:pt x="10079" y="5293"/>
                    <a:pt x="9563" y="6476"/>
                  </a:cubicBezTo>
                  <a:cubicBezTo>
                    <a:pt x="9329" y="7014"/>
                    <a:pt x="9144" y="7557"/>
                    <a:pt x="9002" y="8102"/>
                  </a:cubicBezTo>
                  <a:cubicBezTo>
                    <a:pt x="8810" y="7849"/>
                    <a:pt x="8584" y="7612"/>
                    <a:pt x="8305" y="7409"/>
                  </a:cubicBezTo>
                  <a:cubicBezTo>
                    <a:pt x="7856" y="7083"/>
                    <a:pt x="7316" y="6845"/>
                    <a:pt x="6707" y="6746"/>
                  </a:cubicBezTo>
                  <a:cubicBezTo>
                    <a:pt x="6538" y="6719"/>
                    <a:pt x="6361" y="6703"/>
                    <a:pt x="6183" y="6694"/>
                  </a:cubicBezTo>
                  <a:cubicBezTo>
                    <a:pt x="6010" y="6686"/>
                    <a:pt x="5836" y="6684"/>
                    <a:pt x="5667" y="6688"/>
                  </a:cubicBezTo>
                  <a:cubicBezTo>
                    <a:pt x="5065" y="6699"/>
                    <a:pt x="4451" y="6801"/>
                    <a:pt x="3907" y="6971"/>
                  </a:cubicBezTo>
                  <a:cubicBezTo>
                    <a:pt x="3657" y="7049"/>
                    <a:pt x="3420" y="7140"/>
                    <a:pt x="3213" y="7258"/>
                  </a:cubicBezTo>
                  <a:cubicBezTo>
                    <a:pt x="3017" y="7369"/>
                    <a:pt x="2850" y="7501"/>
                    <a:pt x="2703" y="7639"/>
                  </a:cubicBezTo>
                  <a:cubicBezTo>
                    <a:pt x="2561" y="7772"/>
                    <a:pt x="2437" y="7912"/>
                    <a:pt x="2327" y="8056"/>
                  </a:cubicBezTo>
                  <a:cubicBezTo>
                    <a:pt x="2223" y="8194"/>
                    <a:pt x="2131" y="8336"/>
                    <a:pt x="2055" y="8481"/>
                  </a:cubicBezTo>
                  <a:cubicBezTo>
                    <a:pt x="1986" y="8611"/>
                    <a:pt x="1930" y="8744"/>
                    <a:pt x="1885" y="8878"/>
                  </a:cubicBezTo>
                  <a:cubicBezTo>
                    <a:pt x="1849" y="8983"/>
                    <a:pt x="1822" y="9089"/>
                    <a:pt x="1801" y="9195"/>
                  </a:cubicBezTo>
                  <a:cubicBezTo>
                    <a:pt x="1788" y="9261"/>
                    <a:pt x="1777" y="9327"/>
                    <a:pt x="1769" y="9393"/>
                  </a:cubicBezTo>
                  <a:cubicBezTo>
                    <a:pt x="1768" y="9400"/>
                    <a:pt x="1758" y="9497"/>
                    <a:pt x="1758" y="9497"/>
                  </a:cubicBezTo>
                  <a:cubicBezTo>
                    <a:pt x="3834" y="9489"/>
                    <a:pt x="5068" y="9031"/>
                    <a:pt x="5802" y="8496"/>
                  </a:cubicBezTo>
                  <a:cubicBezTo>
                    <a:pt x="6554" y="7948"/>
                    <a:pt x="6785" y="7321"/>
                    <a:pt x="6853" y="7011"/>
                  </a:cubicBezTo>
                  <a:cubicBezTo>
                    <a:pt x="7476" y="7189"/>
                    <a:pt x="8003" y="7479"/>
                    <a:pt x="8365" y="7842"/>
                  </a:cubicBezTo>
                  <a:cubicBezTo>
                    <a:pt x="8631" y="8109"/>
                    <a:pt x="8797" y="8408"/>
                    <a:pt x="8859" y="8717"/>
                  </a:cubicBezTo>
                  <a:cubicBezTo>
                    <a:pt x="8628" y="9882"/>
                    <a:pt x="8604" y="11055"/>
                    <a:pt x="8794" y="12213"/>
                  </a:cubicBezTo>
                  <a:cubicBezTo>
                    <a:pt x="8950" y="13169"/>
                    <a:pt x="9252" y="14113"/>
                    <a:pt x="9690" y="15035"/>
                  </a:cubicBezTo>
                  <a:cubicBezTo>
                    <a:pt x="8324" y="15042"/>
                    <a:pt x="6972" y="15117"/>
                    <a:pt x="5929" y="15268"/>
                  </a:cubicBezTo>
                  <a:cubicBezTo>
                    <a:pt x="4837" y="15426"/>
                    <a:pt x="4287" y="15635"/>
                    <a:pt x="4285" y="15842"/>
                  </a:cubicBezTo>
                  <a:lnTo>
                    <a:pt x="4285" y="15844"/>
                  </a:lnTo>
                  <a:cubicBezTo>
                    <a:pt x="4285" y="15844"/>
                    <a:pt x="4285" y="15845"/>
                    <a:pt x="4285" y="15845"/>
                  </a:cubicBezTo>
                  <a:lnTo>
                    <a:pt x="4369" y="16491"/>
                  </a:lnTo>
                  <a:cubicBezTo>
                    <a:pt x="4650" y="16612"/>
                    <a:pt x="5047" y="16728"/>
                    <a:pt x="5567" y="16832"/>
                  </a:cubicBezTo>
                  <a:cubicBezTo>
                    <a:pt x="5523" y="16824"/>
                    <a:pt x="5486" y="16813"/>
                    <a:pt x="5443" y="16805"/>
                  </a:cubicBezTo>
                  <a:lnTo>
                    <a:pt x="5835" y="20880"/>
                  </a:lnTo>
                  <a:cubicBezTo>
                    <a:pt x="5835" y="21038"/>
                    <a:pt x="6233" y="21195"/>
                    <a:pt x="7025" y="21316"/>
                  </a:cubicBezTo>
                  <a:cubicBezTo>
                    <a:pt x="8610" y="21557"/>
                    <a:pt x="11178" y="21557"/>
                    <a:pt x="12763" y="21316"/>
                  </a:cubicBezTo>
                  <a:cubicBezTo>
                    <a:pt x="13555" y="21195"/>
                    <a:pt x="13954" y="21038"/>
                    <a:pt x="13954" y="20880"/>
                  </a:cubicBezTo>
                  <a:lnTo>
                    <a:pt x="14342" y="16806"/>
                  </a:lnTo>
                  <a:cubicBezTo>
                    <a:pt x="14300" y="16815"/>
                    <a:pt x="14262" y="16824"/>
                    <a:pt x="14218" y="16832"/>
                  </a:cubicBezTo>
                  <a:cubicBezTo>
                    <a:pt x="14740" y="16728"/>
                    <a:pt x="15136" y="16613"/>
                    <a:pt x="15417" y="16491"/>
                  </a:cubicBezTo>
                  <a:lnTo>
                    <a:pt x="15501" y="15844"/>
                  </a:lnTo>
                  <a:cubicBezTo>
                    <a:pt x="15501" y="15636"/>
                    <a:pt x="14951" y="15427"/>
                    <a:pt x="13856" y="15268"/>
                  </a:cubicBezTo>
                  <a:cubicBezTo>
                    <a:pt x="12826" y="15119"/>
                    <a:pt x="11494" y="15044"/>
                    <a:pt x="10144" y="15035"/>
                  </a:cubicBezTo>
                  <a:cubicBezTo>
                    <a:pt x="9832" y="14409"/>
                    <a:pt x="9571" y="13774"/>
                    <a:pt x="9393" y="13129"/>
                  </a:cubicBezTo>
                  <a:cubicBezTo>
                    <a:pt x="9574" y="12937"/>
                    <a:pt x="9800" y="12764"/>
                    <a:pt x="10071" y="12618"/>
                  </a:cubicBezTo>
                  <a:cubicBezTo>
                    <a:pt x="10190" y="12553"/>
                    <a:pt x="10319" y="12494"/>
                    <a:pt x="10452" y="12442"/>
                  </a:cubicBezTo>
                  <a:cubicBezTo>
                    <a:pt x="10955" y="12623"/>
                    <a:pt x="12065" y="12913"/>
                    <a:pt x="13362" y="12760"/>
                  </a:cubicBezTo>
                  <a:cubicBezTo>
                    <a:pt x="14459" y="12631"/>
                    <a:pt x="15649" y="12185"/>
                    <a:pt x="16535" y="11125"/>
                  </a:cubicBezTo>
                  <a:cubicBezTo>
                    <a:pt x="16403" y="11076"/>
                    <a:pt x="15269" y="10706"/>
                    <a:pt x="14029" y="10678"/>
                  </a:cubicBezTo>
                  <a:cubicBezTo>
                    <a:pt x="13686" y="10671"/>
                    <a:pt x="13336" y="10689"/>
                    <a:pt x="12992" y="10740"/>
                  </a:cubicBezTo>
                  <a:cubicBezTo>
                    <a:pt x="12058" y="10881"/>
                    <a:pt x="11175" y="11289"/>
                    <a:pt x="10438" y="12128"/>
                  </a:cubicBezTo>
                  <a:cubicBezTo>
                    <a:pt x="10253" y="12204"/>
                    <a:pt x="10077" y="12289"/>
                    <a:pt x="9912" y="12381"/>
                  </a:cubicBezTo>
                  <a:cubicBezTo>
                    <a:pt x="9690" y="12504"/>
                    <a:pt x="9493" y="12642"/>
                    <a:pt x="9312" y="12789"/>
                  </a:cubicBezTo>
                  <a:cubicBezTo>
                    <a:pt x="9290" y="12694"/>
                    <a:pt x="9264" y="12600"/>
                    <a:pt x="9245" y="12505"/>
                  </a:cubicBezTo>
                  <a:cubicBezTo>
                    <a:pt x="8826" y="10488"/>
                    <a:pt x="9060" y="8422"/>
                    <a:pt x="9960" y="6424"/>
                  </a:cubicBezTo>
                  <a:cubicBezTo>
                    <a:pt x="10219" y="5849"/>
                    <a:pt x="10525" y="5281"/>
                    <a:pt x="10919" y="4752"/>
                  </a:cubicBezTo>
                  <a:cubicBezTo>
                    <a:pt x="11302" y="4236"/>
                    <a:pt x="11767" y="3758"/>
                    <a:pt x="12307" y="3337"/>
                  </a:cubicBezTo>
                  <a:cubicBezTo>
                    <a:pt x="12737" y="3662"/>
                    <a:pt x="13720" y="4290"/>
                    <a:pt x="15204" y="4633"/>
                  </a:cubicBezTo>
                  <a:cubicBezTo>
                    <a:pt x="16781" y="4997"/>
                    <a:pt x="18911" y="5034"/>
                    <a:pt x="21600" y="4114"/>
                  </a:cubicBezTo>
                  <a:cubicBezTo>
                    <a:pt x="21577" y="4087"/>
                    <a:pt x="20437" y="2874"/>
                    <a:pt x="18527" y="2252"/>
                  </a:cubicBezTo>
                  <a:cubicBezTo>
                    <a:pt x="17814" y="2020"/>
                    <a:pt x="17002" y="1873"/>
                    <a:pt x="16116" y="1858"/>
                  </a:cubicBezTo>
                  <a:close/>
                  <a:moveTo>
                    <a:pt x="4001" y="6845"/>
                  </a:moveTo>
                  <a:cubicBezTo>
                    <a:pt x="3390" y="6903"/>
                    <a:pt x="2552" y="7046"/>
                    <a:pt x="1785" y="7385"/>
                  </a:cubicBezTo>
                  <a:cubicBezTo>
                    <a:pt x="1017" y="7724"/>
                    <a:pt x="322" y="8260"/>
                    <a:pt x="0" y="9110"/>
                  </a:cubicBezTo>
                  <a:cubicBezTo>
                    <a:pt x="0" y="9110"/>
                    <a:pt x="157" y="9124"/>
                    <a:pt x="413" y="9128"/>
                  </a:cubicBezTo>
                  <a:cubicBezTo>
                    <a:pt x="670" y="9132"/>
                    <a:pt x="1026" y="9127"/>
                    <a:pt x="1428" y="9088"/>
                  </a:cubicBezTo>
                  <a:cubicBezTo>
                    <a:pt x="1507" y="8765"/>
                    <a:pt x="1684" y="8293"/>
                    <a:pt x="2074" y="7857"/>
                  </a:cubicBezTo>
                  <a:cubicBezTo>
                    <a:pt x="2464" y="7421"/>
                    <a:pt x="3066" y="7019"/>
                    <a:pt x="4001" y="684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Rectangle 31">
              <a:extLst>
                <a:ext uri="{FF2B5EF4-FFF2-40B4-BE49-F238E27FC236}">
                  <a16:creationId xmlns:a16="http://schemas.microsoft.com/office/drawing/2014/main" id="{F7328C5D-C177-2F4D-A68C-EA35B175249C}"/>
                </a:ext>
              </a:extLst>
            </p:cNvPr>
            <p:cNvSpPr/>
            <p:nvPr/>
          </p:nvSpPr>
          <p:spPr>
            <a:xfrm>
              <a:off x="12718577" y="6959600"/>
              <a:ext cx="3905311" cy="3026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11A10F68-F612-C74A-B55A-4DB4CCF864A1}"/>
                </a:ext>
              </a:extLst>
            </p:cNvPr>
            <p:cNvSpPr/>
            <p:nvPr/>
          </p:nvSpPr>
          <p:spPr>
            <a:xfrm>
              <a:off x="12718578" y="3730149"/>
              <a:ext cx="3905312" cy="6255681"/>
            </a:xfrm>
            <a:custGeom>
              <a:avLst/>
              <a:gdLst>
                <a:gd name="connsiteX0" fmla="*/ 723388 w 3905312"/>
                <a:gd name="connsiteY0" fmla="*/ 1991927 h 6255681"/>
                <a:gd name="connsiteX1" fmla="*/ 322732 w 3905312"/>
                <a:gd name="connsiteY1" fmla="*/ 2149067 h 6255681"/>
                <a:gd name="connsiteX2" fmla="*/ 1 w 3905312"/>
                <a:gd name="connsiteY2" fmla="*/ 2651045 h 6255681"/>
                <a:gd name="connsiteX3" fmla="*/ 74672 w 3905312"/>
                <a:gd name="connsiteY3" fmla="*/ 2656283 h 6255681"/>
                <a:gd name="connsiteX4" fmla="*/ 258185 w 3905312"/>
                <a:gd name="connsiteY4" fmla="*/ 2644643 h 6255681"/>
                <a:gd name="connsiteX5" fmla="*/ 374983 w 3905312"/>
                <a:gd name="connsiteY5" fmla="*/ 2286420 h 6255681"/>
                <a:gd name="connsiteX6" fmla="*/ 723388 w 3905312"/>
                <a:gd name="connsiteY6" fmla="*/ 1991927 h 6255681"/>
                <a:gd name="connsiteX7" fmla="*/ 3136906 w 3905312"/>
                <a:gd name="connsiteY7" fmla="*/ 894 h 6255681"/>
                <a:gd name="connsiteX8" fmla="*/ 2195292 w 3905312"/>
                <a:gd name="connsiteY8" fmla="*/ 789217 h 6255681"/>
                <a:gd name="connsiteX9" fmla="*/ 2833702 w 3905312"/>
                <a:gd name="connsiteY9" fmla="*/ 454857 h 6255681"/>
                <a:gd name="connsiteX10" fmla="*/ 3355676 w 3905312"/>
                <a:gd name="connsiteY10" fmla="*/ 564564 h 6255681"/>
                <a:gd name="connsiteX11" fmla="*/ 3510803 w 3905312"/>
                <a:gd name="connsiteY11" fmla="*/ 366974 h 6255681"/>
                <a:gd name="connsiteX12" fmla="*/ 3651467 w 3905312"/>
                <a:gd name="connsiteY12" fmla="*/ 108565 h 6255681"/>
                <a:gd name="connsiteX13" fmla="*/ 3136906 w 3905312"/>
                <a:gd name="connsiteY13" fmla="*/ 894 h 6255681"/>
                <a:gd name="connsiteX14" fmla="*/ 0 w 3905312"/>
                <a:gd name="connsiteY14" fmla="*/ 21 h 6255681"/>
                <a:gd name="connsiteX15" fmla="*/ 3905312 w 3905312"/>
                <a:gd name="connsiteY15" fmla="*/ 21 h 6255681"/>
                <a:gd name="connsiteX16" fmla="*/ 3905312 w 3905312"/>
                <a:gd name="connsiteY16" fmla="*/ 1197202 h 6255681"/>
                <a:gd name="connsiteX17" fmla="*/ 3349709 w 3905312"/>
                <a:gd name="connsiteY17" fmla="*/ 655357 h 6255681"/>
                <a:gd name="connsiteX18" fmla="*/ 2913797 w 3905312"/>
                <a:gd name="connsiteY18" fmla="*/ 540702 h 6255681"/>
                <a:gd name="connsiteX19" fmla="*/ 2388026 w 3905312"/>
                <a:gd name="connsiteY19" fmla="*/ 708610 h 6255681"/>
                <a:gd name="connsiteX20" fmla="*/ 2145391 w 3905312"/>
                <a:gd name="connsiteY20" fmla="*/ 964400 h 6255681"/>
                <a:gd name="connsiteX21" fmla="*/ 1729005 w 3905312"/>
                <a:gd name="connsiteY21" fmla="*/ 1884547 h 6255681"/>
                <a:gd name="connsiteX22" fmla="*/ 1627576 w 3905312"/>
                <a:gd name="connsiteY22" fmla="*/ 2357716 h 6255681"/>
                <a:gd name="connsiteX23" fmla="*/ 1501557 w 3905312"/>
                <a:gd name="connsiteY23" fmla="*/ 2156051 h 6255681"/>
                <a:gd name="connsiteX24" fmla="*/ 1212636 w 3905312"/>
                <a:gd name="connsiteY24" fmla="*/ 1963118 h 6255681"/>
                <a:gd name="connsiteX25" fmla="*/ 1117896 w 3905312"/>
                <a:gd name="connsiteY25" fmla="*/ 1947985 h 6255681"/>
                <a:gd name="connsiteX26" fmla="*/ 1024603 w 3905312"/>
                <a:gd name="connsiteY26" fmla="*/ 1946239 h 6255681"/>
                <a:gd name="connsiteX27" fmla="*/ 706392 w 3905312"/>
                <a:gd name="connsiteY27" fmla="*/ 2028593 h 6255681"/>
                <a:gd name="connsiteX28" fmla="*/ 580916 w 3905312"/>
                <a:gd name="connsiteY28" fmla="*/ 2112110 h 6255681"/>
                <a:gd name="connsiteX29" fmla="*/ 488707 w 3905312"/>
                <a:gd name="connsiteY29" fmla="*/ 2222982 h 6255681"/>
                <a:gd name="connsiteX30" fmla="*/ 420726 w 3905312"/>
                <a:gd name="connsiteY30" fmla="*/ 2344329 h 6255681"/>
                <a:gd name="connsiteX31" fmla="*/ 371548 w 3905312"/>
                <a:gd name="connsiteY31" fmla="*/ 2468005 h 6255681"/>
                <a:gd name="connsiteX32" fmla="*/ 340812 w 3905312"/>
                <a:gd name="connsiteY32" fmla="*/ 2583533 h 6255681"/>
                <a:gd name="connsiteX33" fmla="*/ 325624 w 3905312"/>
                <a:gd name="connsiteY33" fmla="*/ 2675780 h 6255681"/>
                <a:gd name="connsiteX34" fmla="*/ 319839 w 3905312"/>
                <a:gd name="connsiteY34" fmla="*/ 2733399 h 6255681"/>
                <a:gd name="connsiteX35" fmla="*/ 317850 w 3905312"/>
                <a:gd name="connsiteY35" fmla="*/ 2763663 h 6255681"/>
                <a:gd name="connsiteX36" fmla="*/ 1049011 w 3905312"/>
                <a:gd name="connsiteY36" fmla="*/ 2472370 h 6255681"/>
                <a:gd name="connsiteX37" fmla="*/ 1239033 w 3905312"/>
                <a:gd name="connsiteY37" fmla="*/ 2040233 h 6255681"/>
                <a:gd name="connsiteX38" fmla="*/ 1512405 w 3905312"/>
                <a:gd name="connsiteY38" fmla="*/ 2282055 h 6255681"/>
                <a:gd name="connsiteX39" fmla="*/ 1601721 w 3905312"/>
                <a:gd name="connsiteY39" fmla="*/ 2536682 h 6255681"/>
                <a:gd name="connsiteX40" fmla="*/ 1589969 w 3905312"/>
                <a:gd name="connsiteY40" fmla="*/ 3554023 h 6255681"/>
                <a:gd name="connsiteX41" fmla="*/ 1751967 w 3905312"/>
                <a:gd name="connsiteY41" fmla="*/ 4375229 h 6255681"/>
                <a:gd name="connsiteX42" fmla="*/ 1071973 w 3905312"/>
                <a:gd name="connsiteY42" fmla="*/ 4443033 h 6255681"/>
                <a:gd name="connsiteX43" fmla="*/ 774735 w 3905312"/>
                <a:gd name="connsiteY43" fmla="*/ 4610068 h 6255681"/>
                <a:gd name="connsiteX44" fmla="*/ 774735 w 3905312"/>
                <a:gd name="connsiteY44" fmla="*/ 4610650 h 6255681"/>
                <a:gd name="connsiteX45" fmla="*/ 774735 w 3905312"/>
                <a:gd name="connsiteY45" fmla="*/ 4610941 h 6255681"/>
                <a:gd name="connsiteX46" fmla="*/ 789922 w 3905312"/>
                <a:gd name="connsiteY46" fmla="*/ 4798927 h 6255681"/>
                <a:gd name="connsiteX47" fmla="*/ 1006523 w 3905312"/>
                <a:gd name="connsiteY47" fmla="*/ 4898159 h 6255681"/>
                <a:gd name="connsiteX48" fmla="*/ 984103 w 3905312"/>
                <a:gd name="connsiteY48" fmla="*/ 4890302 h 6255681"/>
                <a:gd name="connsiteX49" fmla="*/ 1054977 w 3905312"/>
                <a:gd name="connsiteY49" fmla="*/ 6076133 h 6255681"/>
                <a:gd name="connsiteX50" fmla="*/ 1270131 w 3905312"/>
                <a:gd name="connsiteY50" fmla="*/ 6203009 h 6255681"/>
                <a:gd name="connsiteX51" fmla="*/ 2307570 w 3905312"/>
                <a:gd name="connsiteY51" fmla="*/ 6203009 h 6255681"/>
                <a:gd name="connsiteX52" fmla="*/ 2522904 w 3905312"/>
                <a:gd name="connsiteY52" fmla="*/ 6076133 h 6255681"/>
                <a:gd name="connsiteX53" fmla="*/ 2593055 w 3905312"/>
                <a:gd name="connsiteY53" fmla="*/ 4890593 h 6255681"/>
                <a:gd name="connsiteX54" fmla="*/ 2570636 w 3905312"/>
                <a:gd name="connsiteY54" fmla="*/ 4898159 h 6255681"/>
                <a:gd name="connsiteX55" fmla="*/ 2787417 w 3905312"/>
                <a:gd name="connsiteY55" fmla="*/ 4798927 h 6255681"/>
                <a:gd name="connsiteX56" fmla="*/ 2802604 w 3905312"/>
                <a:gd name="connsiteY56" fmla="*/ 4610650 h 6255681"/>
                <a:gd name="connsiteX57" fmla="*/ 2505186 w 3905312"/>
                <a:gd name="connsiteY57" fmla="*/ 4443033 h 6255681"/>
                <a:gd name="connsiteX58" fmla="*/ 1834051 w 3905312"/>
                <a:gd name="connsiteY58" fmla="*/ 4375229 h 6255681"/>
                <a:gd name="connsiteX59" fmla="*/ 1698269 w 3905312"/>
                <a:gd name="connsiteY59" fmla="*/ 3820580 h 6255681"/>
                <a:gd name="connsiteX60" fmla="*/ 1820852 w 3905312"/>
                <a:gd name="connsiteY60" fmla="*/ 3671878 h 6255681"/>
                <a:gd name="connsiteX61" fmla="*/ 1889738 w 3905312"/>
                <a:gd name="connsiteY61" fmla="*/ 3620662 h 6255681"/>
                <a:gd name="connsiteX62" fmla="*/ 2415870 w 3905312"/>
                <a:gd name="connsiteY62" fmla="*/ 3713201 h 6255681"/>
                <a:gd name="connsiteX63" fmla="*/ 2989553 w 3905312"/>
                <a:gd name="connsiteY63" fmla="*/ 3237413 h 6255681"/>
                <a:gd name="connsiteX64" fmla="*/ 2536464 w 3905312"/>
                <a:gd name="connsiteY64" fmla="*/ 3107336 h 6255681"/>
                <a:gd name="connsiteX65" fmla="*/ 2348973 w 3905312"/>
                <a:gd name="connsiteY65" fmla="*/ 3125378 h 6255681"/>
                <a:gd name="connsiteX66" fmla="*/ 1887206 w 3905312"/>
                <a:gd name="connsiteY66" fmla="*/ 3529288 h 6255681"/>
                <a:gd name="connsiteX67" fmla="*/ 1792105 w 3905312"/>
                <a:gd name="connsiteY67" fmla="*/ 3602911 h 6255681"/>
                <a:gd name="connsiteX68" fmla="*/ 1683624 w 3905312"/>
                <a:gd name="connsiteY68" fmla="*/ 3721640 h 6255681"/>
                <a:gd name="connsiteX69" fmla="*/ 1671510 w 3905312"/>
                <a:gd name="connsiteY69" fmla="*/ 3638995 h 6255681"/>
                <a:gd name="connsiteX70" fmla="*/ 1800783 w 3905312"/>
                <a:gd name="connsiteY70" fmla="*/ 1869415 h 6255681"/>
                <a:gd name="connsiteX71" fmla="*/ 1974172 w 3905312"/>
                <a:gd name="connsiteY71" fmla="*/ 1382860 h 6255681"/>
                <a:gd name="connsiteX72" fmla="*/ 2225124 w 3905312"/>
                <a:gd name="connsiteY72" fmla="*/ 971093 h 6255681"/>
                <a:gd name="connsiteX73" fmla="*/ 2748906 w 3905312"/>
                <a:gd name="connsiteY73" fmla="*/ 1348231 h 6255681"/>
                <a:gd name="connsiteX74" fmla="*/ 3905312 w 3905312"/>
                <a:gd name="connsiteY74" fmla="*/ 1197202 h 6255681"/>
                <a:gd name="connsiteX75" fmla="*/ 3905312 w 3905312"/>
                <a:gd name="connsiteY75" fmla="*/ 6255681 h 6255681"/>
                <a:gd name="connsiteX76" fmla="*/ 0 w 3905312"/>
                <a:gd name="connsiteY76" fmla="*/ 6255681 h 625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905312" h="6255681">
                  <a:moveTo>
                    <a:pt x="723388" y="1991927"/>
                  </a:moveTo>
                  <a:cubicBezTo>
                    <a:pt x="612918" y="2008805"/>
                    <a:pt x="461406" y="2050418"/>
                    <a:pt x="322732" y="2149067"/>
                  </a:cubicBezTo>
                  <a:cubicBezTo>
                    <a:pt x="183876" y="2247717"/>
                    <a:pt x="58219" y="2403694"/>
                    <a:pt x="1" y="2651045"/>
                  </a:cubicBezTo>
                  <a:cubicBezTo>
                    <a:pt x="1" y="2651045"/>
                    <a:pt x="28387" y="2655119"/>
                    <a:pt x="74672" y="2656283"/>
                  </a:cubicBezTo>
                  <a:cubicBezTo>
                    <a:pt x="121138" y="2657447"/>
                    <a:pt x="185503" y="2655992"/>
                    <a:pt x="258185" y="2644643"/>
                  </a:cubicBezTo>
                  <a:cubicBezTo>
                    <a:pt x="272469" y="2550650"/>
                    <a:pt x="304471" y="2413297"/>
                    <a:pt x="374983" y="2286420"/>
                  </a:cubicBezTo>
                  <a:cubicBezTo>
                    <a:pt x="445496" y="2159544"/>
                    <a:pt x="554338" y="2042561"/>
                    <a:pt x="723388" y="1991927"/>
                  </a:cubicBezTo>
                  <a:close/>
                  <a:moveTo>
                    <a:pt x="3136906" y="894"/>
                  </a:moveTo>
                  <a:cubicBezTo>
                    <a:pt x="2774580" y="-12492"/>
                    <a:pt x="2330893" y="118459"/>
                    <a:pt x="2195292" y="789217"/>
                  </a:cubicBezTo>
                  <a:cubicBezTo>
                    <a:pt x="2423283" y="575040"/>
                    <a:pt x="2638436" y="478137"/>
                    <a:pt x="2833702" y="454857"/>
                  </a:cubicBezTo>
                  <a:cubicBezTo>
                    <a:pt x="3029148" y="431576"/>
                    <a:pt x="3205249" y="482502"/>
                    <a:pt x="3355676" y="564564"/>
                  </a:cubicBezTo>
                  <a:cubicBezTo>
                    <a:pt x="3409374" y="508110"/>
                    <a:pt x="3461264" y="442343"/>
                    <a:pt x="3510803" y="366974"/>
                  </a:cubicBezTo>
                  <a:cubicBezTo>
                    <a:pt x="3560524" y="291314"/>
                    <a:pt x="3607894" y="205759"/>
                    <a:pt x="3651467" y="108565"/>
                  </a:cubicBezTo>
                  <a:cubicBezTo>
                    <a:pt x="3651467" y="108565"/>
                    <a:pt x="3418775" y="11079"/>
                    <a:pt x="3136906" y="894"/>
                  </a:cubicBezTo>
                  <a:close/>
                  <a:moveTo>
                    <a:pt x="0" y="21"/>
                  </a:moveTo>
                  <a:lnTo>
                    <a:pt x="3905312" y="21"/>
                  </a:lnTo>
                  <a:lnTo>
                    <a:pt x="3905312" y="1197202"/>
                  </a:lnTo>
                  <a:cubicBezTo>
                    <a:pt x="3901154" y="1189344"/>
                    <a:pt x="3695040" y="836360"/>
                    <a:pt x="3349709" y="655357"/>
                  </a:cubicBezTo>
                  <a:cubicBezTo>
                    <a:pt x="3220798" y="587844"/>
                    <a:pt x="3073987" y="545067"/>
                    <a:pt x="2913797" y="540702"/>
                  </a:cubicBezTo>
                  <a:cubicBezTo>
                    <a:pt x="2746917" y="536046"/>
                    <a:pt x="2559064" y="569220"/>
                    <a:pt x="2388026" y="708610"/>
                  </a:cubicBezTo>
                  <a:cubicBezTo>
                    <a:pt x="2334328" y="752260"/>
                    <a:pt x="2257849" y="820064"/>
                    <a:pt x="2145391" y="964400"/>
                  </a:cubicBezTo>
                  <a:cubicBezTo>
                    <a:pt x="1947594" y="1218445"/>
                    <a:pt x="1822299" y="1540292"/>
                    <a:pt x="1729005" y="1884547"/>
                  </a:cubicBezTo>
                  <a:cubicBezTo>
                    <a:pt x="1686698" y="2041106"/>
                    <a:pt x="1653249" y="2199120"/>
                    <a:pt x="1627576" y="2357716"/>
                  </a:cubicBezTo>
                  <a:cubicBezTo>
                    <a:pt x="1592862" y="2284092"/>
                    <a:pt x="1552000" y="2215125"/>
                    <a:pt x="1501557" y="2156051"/>
                  </a:cubicBezTo>
                  <a:cubicBezTo>
                    <a:pt x="1420377" y="2061185"/>
                    <a:pt x="1322744" y="1991927"/>
                    <a:pt x="1212636" y="1963118"/>
                  </a:cubicBezTo>
                  <a:cubicBezTo>
                    <a:pt x="1182081" y="1955261"/>
                    <a:pt x="1150079" y="1950604"/>
                    <a:pt x="1117896" y="1947985"/>
                  </a:cubicBezTo>
                  <a:cubicBezTo>
                    <a:pt x="1086618" y="1945657"/>
                    <a:pt x="1055158" y="1945075"/>
                    <a:pt x="1024603" y="1946239"/>
                  </a:cubicBezTo>
                  <a:cubicBezTo>
                    <a:pt x="915760" y="1949440"/>
                    <a:pt x="804748" y="1979123"/>
                    <a:pt x="706392" y="2028593"/>
                  </a:cubicBezTo>
                  <a:cubicBezTo>
                    <a:pt x="661192" y="2051291"/>
                    <a:pt x="618342" y="2077772"/>
                    <a:pt x="580916" y="2112110"/>
                  </a:cubicBezTo>
                  <a:cubicBezTo>
                    <a:pt x="545479" y="2144411"/>
                    <a:pt x="515285" y="2182824"/>
                    <a:pt x="488707" y="2222982"/>
                  </a:cubicBezTo>
                  <a:cubicBezTo>
                    <a:pt x="463033" y="2261685"/>
                    <a:pt x="440614" y="2302425"/>
                    <a:pt x="420726" y="2344329"/>
                  </a:cubicBezTo>
                  <a:cubicBezTo>
                    <a:pt x="401923" y="2384488"/>
                    <a:pt x="385289" y="2425810"/>
                    <a:pt x="371548" y="2468005"/>
                  </a:cubicBezTo>
                  <a:cubicBezTo>
                    <a:pt x="359073" y="2505835"/>
                    <a:pt x="348948" y="2544539"/>
                    <a:pt x="340812" y="2583533"/>
                  </a:cubicBezTo>
                  <a:cubicBezTo>
                    <a:pt x="334303" y="2614088"/>
                    <a:pt x="329421" y="2644934"/>
                    <a:pt x="325624" y="2675780"/>
                  </a:cubicBezTo>
                  <a:cubicBezTo>
                    <a:pt x="323274" y="2694986"/>
                    <a:pt x="321285" y="2714192"/>
                    <a:pt x="319839" y="2733399"/>
                  </a:cubicBezTo>
                  <a:cubicBezTo>
                    <a:pt x="319658" y="2735436"/>
                    <a:pt x="317850" y="2763663"/>
                    <a:pt x="317850" y="2763663"/>
                  </a:cubicBezTo>
                  <a:cubicBezTo>
                    <a:pt x="693194" y="2761335"/>
                    <a:pt x="916303" y="2628056"/>
                    <a:pt x="1049011" y="2472370"/>
                  </a:cubicBezTo>
                  <a:cubicBezTo>
                    <a:pt x="1184974" y="2312901"/>
                    <a:pt x="1226739" y="2130443"/>
                    <a:pt x="1239033" y="2040233"/>
                  </a:cubicBezTo>
                  <a:cubicBezTo>
                    <a:pt x="1351672" y="2092031"/>
                    <a:pt x="1446955" y="2176422"/>
                    <a:pt x="1512405" y="2282055"/>
                  </a:cubicBezTo>
                  <a:cubicBezTo>
                    <a:pt x="1560498" y="2359753"/>
                    <a:pt x="1590511" y="2446762"/>
                    <a:pt x="1601721" y="2536682"/>
                  </a:cubicBezTo>
                  <a:cubicBezTo>
                    <a:pt x="1559956" y="2875698"/>
                    <a:pt x="1555616" y="3217043"/>
                    <a:pt x="1589969" y="3554023"/>
                  </a:cubicBezTo>
                  <a:cubicBezTo>
                    <a:pt x="1618174" y="3832220"/>
                    <a:pt x="1672776" y="4106926"/>
                    <a:pt x="1751967" y="4375229"/>
                  </a:cubicBezTo>
                  <a:cubicBezTo>
                    <a:pt x="1504992" y="4377266"/>
                    <a:pt x="1260549" y="4399091"/>
                    <a:pt x="1071973" y="4443033"/>
                  </a:cubicBezTo>
                  <a:cubicBezTo>
                    <a:pt x="874538" y="4489011"/>
                    <a:pt x="775097" y="4549830"/>
                    <a:pt x="774735" y="4610068"/>
                  </a:cubicBezTo>
                  <a:lnTo>
                    <a:pt x="774735" y="4610650"/>
                  </a:lnTo>
                  <a:cubicBezTo>
                    <a:pt x="774735" y="4610650"/>
                    <a:pt x="774735" y="4610941"/>
                    <a:pt x="774735" y="4610941"/>
                  </a:cubicBezTo>
                  <a:lnTo>
                    <a:pt x="789922" y="4798927"/>
                  </a:lnTo>
                  <a:cubicBezTo>
                    <a:pt x="840728" y="4834139"/>
                    <a:pt x="912506" y="4867895"/>
                    <a:pt x="1006523" y="4898159"/>
                  </a:cubicBezTo>
                  <a:cubicBezTo>
                    <a:pt x="998567" y="4895831"/>
                    <a:pt x="991878" y="4892630"/>
                    <a:pt x="984103" y="4890302"/>
                  </a:cubicBezTo>
                  <a:lnTo>
                    <a:pt x="1054977" y="6076133"/>
                  </a:lnTo>
                  <a:cubicBezTo>
                    <a:pt x="1054977" y="6122111"/>
                    <a:pt x="1126936" y="6167799"/>
                    <a:pt x="1270131" y="6203009"/>
                  </a:cubicBezTo>
                  <a:cubicBezTo>
                    <a:pt x="1556701" y="6273141"/>
                    <a:pt x="2021000" y="6273141"/>
                    <a:pt x="2307570" y="6203009"/>
                  </a:cubicBezTo>
                  <a:cubicBezTo>
                    <a:pt x="2450764" y="6167799"/>
                    <a:pt x="2522904" y="6122111"/>
                    <a:pt x="2522904" y="6076133"/>
                  </a:cubicBezTo>
                  <a:lnTo>
                    <a:pt x="2593055" y="4890593"/>
                  </a:lnTo>
                  <a:cubicBezTo>
                    <a:pt x="2585462" y="4893212"/>
                    <a:pt x="2578591" y="4895831"/>
                    <a:pt x="2570636" y="4898159"/>
                  </a:cubicBezTo>
                  <a:cubicBezTo>
                    <a:pt x="2665014" y="4867895"/>
                    <a:pt x="2736612" y="4834429"/>
                    <a:pt x="2787417" y="4798927"/>
                  </a:cubicBezTo>
                  <a:lnTo>
                    <a:pt x="2802604" y="4610650"/>
                  </a:lnTo>
                  <a:cubicBezTo>
                    <a:pt x="2802604" y="4550121"/>
                    <a:pt x="2703163" y="4489302"/>
                    <a:pt x="2505186" y="4443033"/>
                  </a:cubicBezTo>
                  <a:cubicBezTo>
                    <a:pt x="2318960" y="4399673"/>
                    <a:pt x="2078133" y="4377848"/>
                    <a:pt x="1834051" y="4375229"/>
                  </a:cubicBezTo>
                  <a:cubicBezTo>
                    <a:pt x="1777641" y="4193062"/>
                    <a:pt x="1730452" y="4008276"/>
                    <a:pt x="1698269" y="3820580"/>
                  </a:cubicBezTo>
                  <a:cubicBezTo>
                    <a:pt x="1730994" y="3764708"/>
                    <a:pt x="1771855" y="3714365"/>
                    <a:pt x="1820852" y="3671878"/>
                  </a:cubicBezTo>
                  <a:cubicBezTo>
                    <a:pt x="1842368" y="3652963"/>
                    <a:pt x="1865691" y="3635794"/>
                    <a:pt x="1889738" y="3620662"/>
                  </a:cubicBezTo>
                  <a:cubicBezTo>
                    <a:pt x="1980681" y="3673334"/>
                    <a:pt x="2181370" y="3757724"/>
                    <a:pt x="2415870" y="3713201"/>
                  </a:cubicBezTo>
                  <a:cubicBezTo>
                    <a:pt x="2614209" y="3675662"/>
                    <a:pt x="2829363" y="3545875"/>
                    <a:pt x="2989553" y="3237413"/>
                  </a:cubicBezTo>
                  <a:cubicBezTo>
                    <a:pt x="2965687" y="3223154"/>
                    <a:pt x="2760658" y="3115484"/>
                    <a:pt x="2536464" y="3107336"/>
                  </a:cubicBezTo>
                  <a:cubicBezTo>
                    <a:pt x="2474450" y="3105299"/>
                    <a:pt x="2411169" y="3110537"/>
                    <a:pt x="2348973" y="3125378"/>
                  </a:cubicBezTo>
                  <a:cubicBezTo>
                    <a:pt x="2180105" y="3166409"/>
                    <a:pt x="2020457" y="3285137"/>
                    <a:pt x="1887206" y="3529288"/>
                  </a:cubicBezTo>
                  <a:cubicBezTo>
                    <a:pt x="1853758" y="3551404"/>
                    <a:pt x="1821937" y="3576139"/>
                    <a:pt x="1792105" y="3602911"/>
                  </a:cubicBezTo>
                  <a:cubicBezTo>
                    <a:pt x="1751967" y="3638704"/>
                    <a:pt x="1716349" y="3678863"/>
                    <a:pt x="1683624" y="3721640"/>
                  </a:cubicBezTo>
                  <a:cubicBezTo>
                    <a:pt x="1679646" y="3693995"/>
                    <a:pt x="1674946" y="3666640"/>
                    <a:pt x="1671510" y="3638995"/>
                  </a:cubicBezTo>
                  <a:cubicBezTo>
                    <a:pt x="1595754" y="3052045"/>
                    <a:pt x="1638062" y="2450836"/>
                    <a:pt x="1800783" y="1869415"/>
                  </a:cubicBezTo>
                  <a:cubicBezTo>
                    <a:pt x="1847611" y="1702089"/>
                    <a:pt x="1902936" y="1536800"/>
                    <a:pt x="1974172" y="1382860"/>
                  </a:cubicBezTo>
                  <a:cubicBezTo>
                    <a:pt x="2043419" y="1232704"/>
                    <a:pt x="2127492" y="1093605"/>
                    <a:pt x="2225124" y="971093"/>
                  </a:cubicBezTo>
                  <a:cubicBezTo>
                    <a:pt x="2302869" y="1065669"/>
                    <a:pt x="2480597" y="1248418"/>
                    <a:pt x="2748906" y="1348231"/>
                  </a:cubicBezTo>
                  <a:cubicBezTo>
                    <a:pt x="3034030" y="1454156"/>
                    <a:pt x="3419137" y="1464923"/>
                    <a:pt x="3905312" y="1197202"/>
                  </a:cubicBezTo>
                  <a:lnTo>
                    <a:pt x="3905312" y="6255681"/>
                  </a:lnTo>
                  <a:lnTo>
                    <a:pt x="0" y="625568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7" name="TextBox 26">
            <a:extLst>
              <a:ext uri="{FF2B5EF4-FFF2-40B4-BE49-F238E27FC236}">
                <a16:creationId xmlns:a16="http://schemas.microsoft.com/office/drawing/2014/main" id="{77AD815F-07B7-1A42-83DA-99BF9024A43B}"/>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8" name="TextBox 27">
            <a:extLst>
              <a:ext uri="{FF2B5EF4-FFF2-40B4-BE49-F238E27FC236}">
                <a16:creationId xmlns:a16="http://schemas.microsoft.com/office/drawing/2014/main" id="{756BF616-033D-6E43-AA0E-5DFD9F1F4EB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4" name="Group 33">
            <a:extLst>
              <a:ext uri="{FF2B5EF4-FFF2-40B4-BE49-F238E27FC236}">
                <a16:creationId xmlns:a16="http://schemas.microsoft.com/office/drawing/2014/main" id="{0848C6CF-FDC5-8543-A7A7-F6FFB0916A85}"/>
              </a:ext>
            </a:extLst>
          </p:cNvPr>
          <p:cNvGrpSpPr/>
          <p:nvPr/>
        </p:nvGrpSpPr>
        <p:grpSpPr>
          <a:xfrm>
            <a:off x="10236166" y="3095149"/>
            <a:ext cx="3905315" cy="6255681"/>
            <a:chOff x="12718575" y="3730149"/>
            <a:chExt cx="3905315" cy="6255681"/>
          </a:xfrm>
        </p:grpSpPr>
        <p:sp>
          <p:nvSpPr>
            <p:cNvPr id="35" name="Shape 62489">
              <a:extLst>
                <a:ext uri="{FF2B5EF4-FFF2-40B4-BE49-F238E27FC236}">
                  <a16:creationId xmlns:a16="http://schemas.microsoft.com/office/drawing/2014/main" id="{B9A7CFF1-BE57-F14D-A3DF-0BD0F4BB9C53}"/>
                </a:ext>
              </a:extLst>
            </p:cNvPr>
            <p:cNvSpPr/>
            <p:nvPr/>
          </p:nvSpPr>
          <p:spPr>
            <a:xfrm>
              <a:off x="12718575" y="3730149"/>
              <a:ext cx="3905311" cy="6255660"/>
            </a:xfrm>
            <a:custGeom>
              <a:avLst/>
              <a:gdLst/>
              <a:ahLst/>
              <a:cxnLst>
                <a:cxn ang="0">
                  <a:pos x="wd2" y="hd2"/>
                </a:cxn>
                <a:cxn ang="5400000">
                  <a:pos x="wd2" y="hd2"/>
                </a:cxn>
                <a:cxn ang="10800000">
                  <a:pos x="wd2" y="hd2"/>
                </a:cxn>
                <a:cxn ang="16200000">
                  <a:pos x="wd2" y="hd2"/>
                </a:cxn>
              </a:cxnLst>
              <a:rect l="0" t="0" r="r" b="b"/>
              <a:pathLst>
                <a:path w="21600" h="21497" extrusionOk="0">
                  <a:moveTo>
                    <a:pt x="17350" y="3"/>
                  </a:moveTo>
                  <a:cubicBezTo>
                    <a:pt x="15346" y="-43"/>
                    <a:pt x="12892" y="407"/>
                    <a:pt x="12142" y="2712"/>
                  </a:cubicBezTo>
                  <a:cubicBezTo>
                    <a:pt x="13403" y="1976"/>
                    <a:pt x="14593" y="1643"/>
                    <a:pt x="15673" y="1563"/>
                  </a:cubicBezTo>
                  <a:cubicBezTo>
                    <a:pt x="16754" y="1483"/>
                    <a:pt x="17728" y="1658"/>
                    <a:pt x="18560" y="1940"/>
                  </a:cubicBezTo>
                  <a:cubicBezTo>
                    <a:pt x="18857" y="1746"/>
                    <a:pt x="19144" y="1520"/>
                    <a:pt x="19418" y="1261"/>
                  </a:cubicBezTo>
                  <a:cubicBezTo>
                    <a:pt x="19693" y="1001"/>
                    <a:pt x="19955" y="707"/>
                    <a:pt x="20196" y="373"/>
                  </a:cubicBezTo>
                  <a:cubicBezTo>
                    <a:pt x="20196" y="373"/>
                    <a:pt x="18909" y="38"/>
                    <a:pt x="17350" y="3"/>
                  </a:cubicBezTo>
                  <a:close/>
                  <a:moveTo>
                    <a:pt x="16116" y="1858"/>
                  </a:moveTo>
                  <a:cubicBezTo>
                    <a:pt x="15193" y="1842"/>
                    <a:pt x="14154" y="1956"/>
                    <a:pt x="13208" y="2435"/>
                  </a:cubicBezTo>
                  <a:cubicBezTo>
                    <a:pt x="12911" y="2585"/>
                    <a:pt x="12488" y="2818"/>
                    <a:pt x="11866" y="3314"/>
                  </a:cubicBezTo>
                  <a:cubicBezTo>
                    <a:pt x="10772" y="4187"/>
                    <a:pt x="10079" y="5293"/>
                    <a:pt x="9563" y="6476"/>
                  </a:cubicBezTo>
                  <a:cubicBezTo>
                    <a:pt x="9329" y="7014"/>
                    <a:pt x="9144" y="7557"/>
                    <a:pt x="9002" y="8102"/>
                  </a:cubicBezTo>
                  <a:cubicBezTo>
                    <a:pt x="8810" y="7849"/>
                    <a:pt x="8584" y="7612"/>
                    <a:pt x="8305" y="7409"/>
                  </a:cubicBezTo>
                  <a:cubicBezTo>
                    <a:pt x="7856" y="7083"/>
                    <a:pt x="7316" y="6845"/>
                    <a:pt x="6707" y="6746"/>
                  </a:cubicBezTo>
                  <a:cubicBezTo>
                    <a:pt x="6538" y="6719"/>
                    <a:pt x="6361" y="6703"/>
                    <a:pt x="6183" y="6694"/>
                  </a:cubicBezTo>
                  <a:cubicBezTo>
                    <a:pt x="6010" y="6686"/>
                    <a:pt x="5836" y="6684"/>
                    <a:pt x="5667" y="6688"/>
                  </a:cubicBezTo>
                  <a:cubicBezTo>
                    <a:pt x="5065" y="6699"/>
                    <a:pt x="4451" y="6801"/>
                    <a:pt x="3907" y="6971"/>
                  </a:cubicBezTo>
                  <a:cubicBezTo>
                    <a:pt x="3657" y="7049"/>
                    <a:pt x="3420" y="7140"/>
                    <a:pt x="3213" y="7258"/>
                  </a:cubicBezTo>
                  <a:cubicBezTo>
                    <a:pt x="3017" y="7369"/>
                    <a:pt x="2850" y="7501"/>
                    <a:pt x="2703" y="7639"/>
                  </a:cubicBezTo>
                  <a:cubicBezTo>
                    <a:pt x="2561" y="7772"/>
                    <a:pt x="2437" y="7912"/>
                    <a:pt x="2327" y="8056"/>
                  </a:cubicBezTo>
                  <a:cubicBezTo>
                    <a:pt x="2223" y="8194"/>
                    <a:pt x="2131" y="8336"/>
                    <a:pt x="2055" y="8481"/>
                  </a:cubicBezTo>
                  <a:cubicBezTo>
                    <a:pt x="1986" y="8611"/>
                    <a:pt x="1930" y="8744"/>
                    <a:pt x="1885" y="8878"/>
                  </a:cubicBezTo>
                  <a:cubicBezTo>
                    <a:pt x="1849" y="8983"/>
                    <a:pt x="1822" y="9089"/>
                    <a:pt x="1801" y="9195"/>
                  </a:cubicBezTo>
                  <a:cubicBezTo>
                    <a:pt x="1788" y="9261"/>
                    <a:pt x="1777" y="9327"/>
                    <a:pt x="1769" y="9393"/>
                  </a:cubicBezTo>
                  <a:cubicBezTo>
                    <a:pt x="1768" y="9400"/>
                    <a:pt x="1758" y="9497"/>
                    <a:pt x="1758" y="9497"/>
                  </a:cubicBezTo>
                  <a:cubicBezTo>
                    <a:pt x="3834" y="9489"/>
                    <a:pt x="5068" y="9031"/>
                    <a:pt x="5802" y="8496"/>
                  </a:cubicBezTo>
                  <a:cubicBezTo>
                    <a:pt x="6554" y="7948"/>
                    <a:pt x="6785" y="7321"/>
                    <a:pt x="6853" y="7011"/>
                  </a:cubicBezTo>
                  <a:cubicBezTo>
                    <a:pt x="7476" y="7189"/>
                    <a:pt x="8003" y="7479"/>
                    <a:pt x="8365" y="7842"/>
                  </a:cubicBezTo>
                  <a:cubicBezTo>
                    <a:pt x="8631" y="8109"/>
                    <a:pt x="8797" y="8408"/>
                    <a:pt x="8859" y="8717"/>
                  </a:cubicBezTo>
                  <a:cubicBezTo>
                    <a:pt x="8628" y="9882"/>
                    <a:pt x="8604" y="11055"/>
                    <a:pt x="8794" y="12213"/>
                  </a:cubicBezTo>
                  <a:cubicBezTo>
                    <a:pt x="8950" y="13169"/>
                    <a:pt x="9252" y="14113"/>
                    <a:pt x="9690" y="15035"/>
                  </a:cubicBezTo>
                  <a:cubicBezTo>
                    <a:pt x="8324" y="15042"/>
                    <a:pt x="6972" y="15117"/>
                    <a:pt x="5929" y="15268"/>
                  </a:cubicBezTo>
                  <a:cubicBezTo>
                    <a:pt x="4837" y="15426"/>
                    <a:pt x="4287" y="15635"/>
                    <a:pt x="4285" y="15842"/>
                  </a:cubicBezTo>
                  <a:lnTo>
                    <a:pt x="4285" y="15844"/>
                  </a:lnTo>
                  <a:cubicBezTo>
                    <a:pt x="4285" y="15844"/>
                    <a:pt x="4285" y="15845"/>
                    <a:pt x="4285" y="15845"/>
                  </a:cubicBezTo>
                  <a:lnTo>
                    <a:pt x="4369" y="16491"/>
                  </a:lnTo>
                  <a:cubicBezTo>
                    <a:pt x="4650" y="16612"/>
                    <a:pt x="5047" y="16728"/>
                    <a:pt x="5567" y="16832"/>
                  </a:cubicBezTo>
                  <a:cubicBezTo>
                    <a:pt x="5523" y="16824"/>
                    <a:pt x="5486" y="16813"/>
                    <a:pt x="5443" y="16805"/>
                  </a:cubicBezTo>
                  <a:lnTo>
                    <a:pt x="5835" y="20880"/>
                  </a:lnTo>
                  <a:cubicBezTo>
                    <a:pt x="5835" y="21038"/>
                    <a:pt x="6233" y="21195"/>
                    <a:pt x="7025" y="21316"/>
                  </a:cubicBezTo>
                  <a:cubicBezTo>
                    <a:pt x="8610" y="21557"/>
                    <a:pt x="11178" y="21557"/>
                    <a:pt x="12763" y="21316"/>
                  </a:cubicBezTo>
                  <a:cubicBezTo>
                    <a:pt x="13555" y="21195"/>
                    <a:pt x="13954" y="21038"/>
                    <a:pt x="13954" y="20880"/>
                  </a:cubicBezTo>
                  <a:lnTo>
                    <a:pt x="14342" y="16806"/>
                  </a:lnTo>
                  <a:cubicBezTo>
                    <a:pt x="14300" y="16815"/>
                    <a:pt x="14262" y="16824"/>
                    <a:pt x="14218" y="16832"/>
                  </a:cubicBezTo>
                  <a:cubicBezTo>
                    <a:pt x="14740" y="16728"/>
                    <a:pt x="15136" y="16613"/>
                    <a:pt x="15417" y="16491"/>
                  </a:cubicBezTo>
                  <a:lnTo>
                    <a:pt x="15501" y="15844"/>
                  </a:lnTo>
                  <a:cubicBezTo>
                    <a:pt x="15501" y="15636"/>
                    <a:pt x="14951" y="15427"/>
                    <a:pt x="13856" y="15268"/>
                  </a:cubicBezTo>
                  <a:cubicBezTo>
                    <a:pt x="12826" y="15119"/>
                    <a:pt x="11494" y="15044"/>
                    <a:pt x="10144" y="15035"/>
                  </a:cubicBezTo>
                  <a:cubicBezTo>
                    <a:pt x="9832" y="14409"/>
                    <a:pt x="9571" y="13774"/>
                    <a:pt x="9393" y="13129"/>
                  </a:cubicBezTo>
                  <a:cubicBezTo>
                    <a:pt x="9574" y="12937"/>
                    <a:pt x="9800" y="12764"/>
                    <a:pt x="10071" y="12618"/>
                  </a:cubicBezTo>
                  <a:cubicBezTo>
                    <a:pt x="10190" y="12553"/>
                    <a:pt x="10319" y="12494"/>
                    <a:pt x="10452" y="12442"/>
                  </a:cubicBezTo>
                  <a:cubicBezTo>
                    <a:pt x="10955" y="12623"/>
                    <a:pt x="12065" y="12913"/>
                    <a:pt x="13362" y="12760"/>
                  </a:cubicBezTo>
                  <a:cubicBezTo>
                    <a:pt x="14459" y="12631"/>
                    <a:pt x="15649" y="12185"/>
                    <a:pt x="16535" y="11125"/>
                  </a:cubicBezTo>
                  <a:cubicBezTo>
                    <a:pt x="16403" y="11076"/>
                    <a:pt x="15269" y="10706"/>
                    <a:pt x="14029" y="10678"/>
                  </a:cubicBezTo>
                  <a:cubicBezTo>
                    <a:pt x="13686" y="10671"/>
                    <a:pt x="13336" y="10689"/>
                    <a:pt x="12992" y="10740"/>
                  </a:cubicBezTo>
                  <a:cubicBezTo>
                    <a:pt x="12058" y="10881"/>
                    <a:pt x="11175" y="11289"/>
                    <a:pt x="10438" y="12128"/>
                  </a:cubicBezTo>
                  <a:cubicBezTo>
                    <a:pt x="10253" y="12204"/>
                    <a:pt x="10077" y="12289"/>
                    <a:pt x="9912" y="12381"/>
                  </a:cubicBezTo>
                  <a:cubicBezTo>
                    <a:pt x="9690" y="12504"/>
                    <a:pt x="9493" y="12642"/>
                    <a:pt x="9312" y="12789"/>
                  </a:cubicBezTo>
                  <a:cubicBezTo>
                    <a:pt x="9290" y="12694"/>
                    <a:pt x="9264" y="12600"/>
                    <a:pt x="9245" y="12505"/>
                  </a:cubicBezTo>
                  <a:cubicBezTo>
                    <a:pt x="8826" y="10488"/>
                    <a:pt x="9060" y="8422"/>
                    <a:pt x="9960" y="6424"/>
                  </a:cubicBezTo>
                  <a:cubicBezTo>
                    <a:pt x="10219" y="5849"/>
                    <a:pt x="10525" y="5281"/>
                    <a:pt x="10919" y="4752"/>
                  </a:cubicBezTo>
                  <a:cubicBezTo>
                    <a:pt x="11302" y="4236"/>
                    <a:pt x="11767" y="3758"/>
                    <a:pt x="12307" y="3337"/>
                  </a:cubicBezTo>
                  <a:cubicBezTo>
                    <a:pt x="12737" y="3662"/>
                    <a:pt x="13720" y="4290"/>
                    <a:pt x="15204" y="4633"/>
                  </a:cubicBezTo>
                  <a:cubicBezTo>
                    <a:pt x="16781" y="4997"/>
                    <a:pt x="18911" y="5034"/>
                    <a:pt x="21600" y="4114"/>
                  </a:cubicBezTo>
                  <a:cubicBezTo>
                    <a:pt x="21577" y="4087"/>
                    <a:pt x="20437" y="2874"/>
                    <a:pt x="18527" y="2252"/>
                  </a:cubicBezTo>
                  <a:cubicBezTo>
                    <a:pt x="17814" y="2020"/>
                    <a:pt x="17002" y="1873"/>
                    <a:pt x="16116" y="1858"/>
                  </a:cubicBezTo>
                  <a:close/>
                  <a:moveTo>
                    <a:pt x="4001" y="6845"/>
                  </a:moveTo>
                  <a:cubicBezTo>
                    <a:pt x="3390" y="6903"/>
                    <a:pt x="2552" y="7046"/>
                    <a:pt x="1785" y="7385"/>
                  </a:cubicBezTo>
                  <a:cubicBezTo>
                    <a:pt x="1017" y="7724"/>
                    <a:pt x="322" y="8260"/>
                    <a:pt x="0" y="9110"/>
                  </a:cubicBezTo>
                  <a:cubicBezTo>
                    <a:pt x="0" y="9110"/>
                    <a:pt x="157" y="9124"/>
                    <a:pt x="413" y="9128"/>
                  </a:cubicBezTo>
                  <a:cubicBezTo>
                    <a:pt x="670" y="9132"/>
                    <a:pt x="1026" y="9127"/>
                    <a:pt x="1428" y="9088"/>
                  </a:cubicBezTo>
                  <a:cubicBezTo>
                    <a:pt x="1507" y="8765"/>
                    <a:pt x="1684" y="8293"/>
                    <a:pt x="2074" y="7857"/>
                  </a:cubicBezTo>
                  <a:cubicBezTo>
                    <a:pt x="2464" y="7421"/>
                    <a:pt x="3066" y="7019"/>
                    <a:pt x="4001" y="684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 name="Rectangle 35">
              <a:extLst>
                <a:ext uri="{FF2B5EF4-FFF2-40B4-BE49-F238E27FC236}">
                  <a16:creationId xmlns:a16="http://schemas.microsoft.com/office/drawing/2014/main" id="{F204E24C-C7C3-DC43-9E32-0CFB634A051B}"/>
                </a:ext>
              </a:extLst>
            </p:cNvPr>
            <p:cNvSpPr/>
            <p:nvPr/>
          </p:nvSpPr>
          <p:spPr>
            <a:xfrm>
              <a:off x="12718577" y="4927600"/>
              <a:ext cx="3905311" cy="5058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Freeform 36">
              <a:extLst>
                <a:ext uri="{FF2B5EF4-FFF2-40B4-BE49-F238E27FC236}">
                  <a16:creationId xmlns:a16="http://schemas.microsoft.com/office/drawing/2014/main" id="{B4DC7681-FFAA-D248-8105-D88D2A7B52C6}"/>
                </a:ext>
              </a:extLst>
            </p:cNvPr>
            <p:cNvSpPr/>
            <p:nvPr/>
          </p:nvSpPr>
          <p:spPr>
            <a:xfrm>
              <a:off x="12718578" y="3730149"/>
              <a:ext cx="3905312" cy="6255681"/>
            </a:xfrm>
            <a:custGeom>
              <a:avLst/>
              <a:gdLst>
                <a:gd name="connsiteX0" fmla="*/ 723388 w 3905312"/>
                <a:gd name="connsiteY0" fmla="*/ 1991927 h 6255681"/>
                <a:gd name="connsiteX1" fmla="*/ 322732 w 3905312"/>
                <a:gd name="connsiteY1" fmla="*/ 2149067 h 6255681"/>
                <a:gd name="connsiteX2" fmla="*/ 1 w 3905312"/>
                <a:gd name="connsiteY2" fmla="*/ 2651045 h 6255681"/>
                <a:gd name="connsiteX3" fmla="*/ 74672 w 3905312"/>
                <a:gd name="connsiteY3" fmla="*/ 2656283 h 6255681"/>
                <a:gd name="connsiteX4" fmla="*/ 258185 w 3905312"/>
                <a:gd name="connsiteY4" fmla="*/ 2644643 h 6255681"/>
                <a:gd name="connsiteX5" fmla="*/ 374983 w 3905312"/>
                <a:gd name="connsiteY5" fmla="*/ 2286420 h 6255681"/>
                <a:gd name="connsiteX6" fmla="*/ 723388 w 3905312"/>
                <a:gd name="connsiteY6" fmla="*/ 1991927 h 6255681"/>
                <a:gd name="connsiteX7" fmla="*/ 3136906 w 3905312"/>
                <a:gd name="connsiteY7" fmla="*/ 894 h 6255681"/>
                <a:gd name="connsiteX8" fmla="*/ 2195292 w 3905312"/>
                <a:gd name="connsiteY8" fmla="*/ 789217 h 6255681"/>
                <a:gd name="connsiteX9" fmla="*/ 2833702 w 3905312"/>
                <a:gd name="connsiteY9" fmla="*/ 454857 h 6255681"/>
                <a:gd name="connsiteX10" fmla="*/ 3355676 w 3905312"/>
                <a:gd name="connsiteY10" fmla="*/ 564564 h 6255681"/>
                <a:gd name="connsiteX11" fmla="*/ 3510803 w 3905312"/>
                <a:gd name="connsiteY11" fmla="*/ 366974 h 6255681"/>
                <a:gd name="connsiteX12" fmla="*/ 3651467 w 3905312"/>
                <a:gd name="connsiteY12" fmla="*/ 108565 h 6255681"/>
                <a:gd name="connsiteX13" fmla="*/ 3136906 w 3905312"/>
                <a:gd name="connsiteY13" fmla="*/ 894 h 6255681"/>
                <a:gd name="connsiteX14" fmla="*/ 0 w 3905312"/>
                <a:gd name="connsiteY14" fmla="*/ 21 h 6255681"/>
                <a:gd name="connsiteX15" fmla="*/ 3905312 w 3905312"/>
                <a:gd name="connsiteY15" fmla="*/ 21 h 6255681"/>
                <a:gd name="connsiteX16" fmla="*/ 3905312 w 3905312"/>
                <a:gd name="connsiteY16" fmla="*/ 1197202 h 6255681"/>
                <a:gd name="connsiteX17" fmla="*/ 3349709 w 3905312"/>
                <a:gd name="connsiteY17" fmla="*/ 655357 h 6255681"/>
                <a:gd name="connsiteX18" fmla="*/ 2913797 w 3905312"/>
                <a:gd name="connsiteY18" fmla="*/ 540702 h 6255681"/>
                <a:gd name="connsiteX19" fmla="*/ 2388026 w 3905312"/>
                <a:gd name="connsiteY19" fmla="*/ 708610 h 6255681"/>
                <a:gd name="connsiteX20" fmla="*/ 2145391 w 3905312"/>
                <a:gd name="connsiteY20" fmla="*/ 964400 h 6255681"/>
                <a:gd name="connsiteX21" fmla="*/ 1729005 w 3905312"/>
                <a:gd name="connsiteY21" fmla="*/ 1884547 h 6255681"/>
                <a:gd name="connsiteX22" fmla="*/ 1627576 w 3905312"/>
                <a:gd name="connsiteY22" fmla="*/ 2357716 h 6255681"/>
                <a:gd name="connsiteX23" fmla="*/ 1501557 w 3905312"/>
                <a:gd name="connsiteY23" fmla="*/ 2156051 h 6255681"/>
                <a:gd name="connsiteX24" fmla="*/ 1212636 w 3905312"/>
                <a:gd name="connsiteY24" fmla="*/ 1963118 h 6255681"/>
                <a:gd name="connsiteX25" fmla="*/ 1117896 w 3905312"/>
                <a:gd name="connsiteY25" fmla="*/ 1947985 h 6255681"/>
                <a:gd name="connsiteX26" fmla="*/ 1024603 w 3905312"/>
                <a:gd name="connsiteY26" fmla="*/ 1946239 h 6255681"/>
                <a:gd name="connsiteX27" fmla="*/ 706392 w 3905312"/>
                <a:gd name="connsiteY27" fmla="*/ 2028593 h 6255681"/>
                <a:gd name="connsiteX28" fmla="*/ 580916 w 3905312"/>
                <a:gd name="connsiteY28" fmla="*/ 2112110 h 6255681"/>
                <a:gd name="connsiteX29" fmla="*/ 488707 w 3905312"/>
                <a:gd name="connsiteY29" fmla="*/ 2222982 h 6255681"/>
                <a:gd name="connsiteX30" fmla="*/ 420726 w 3905312"/>
                <a:gd name="connsiteY30" fmla="*/ 2344329 h 6255681"/>
                <a:gd name="connsiteX31" fmla="*/ 371548 w 3905312"/>
                <a:gd name="connsiteY31" fmla="*/ 2468005 h 6255681"/>
                <a:gd name="connsiteX32" fmla="*/ 340812 w 3905312"/>
                <a:gd name="connsiteY32" fmla="*/ 2583533 h 6255681"/>
                <a:gd name="connsiteX33" fmla="*/ 325624 w 3905312"/>
                <a:gd name="connsiteY33" fmla="*/ 2675780 h 6255681"/>
                <a:gd name="connsiteX34" fmla="*/ 319839 w 3905312"/>
                <a:gd name="connsiteY34" fmla="*/ 2733399 h 6255681"/>
                <a:gd name="connsiteX35" fmla="*/ 317850 w 3905312"/>
                <a:gd name="connsiteY35" fmla="*/ 2763663 h 6255681"/>
                <a:gd name="connsiteX36" fmla="*/ 1049011 w 3905312"/>
                <a:gd name="connsiteY36" fmla="*/ 2472370 h 6255681"/>
                <a:gd name="connsiteX37" fmla="*/ 1239033 w 3905312"/>
                <a:gd name="connsiteY37" fmla="*/ 2040233 h 6255681"/>
                <a:gd name="connsiteX38" fmla="*/ 1512405 w 3905312"/>
                <a:gd name="connsiteY38" fmla="*/ 2282055 h 6255681"/>
                <a:gd name="connsiteX39" fmla="*/ 1601721 w 3905312"/>
                <a:gd name="connsiteY39" fmla="*/ 2536682 h 6255681"/>
                <a:gd name="connsiteX40" fmla="*/ 1589969 w 3905312"/>
                <a:gd name="connsiteY40" fmla="*/ 3554023 h 6255681"/>
                <a:gd name="connsiteX41" fmla="*/ 1751967 w 3905312"/>
                <a:gd name="connsiteY41" fmla="*/ 4375229 h 6255681"/>
                <a:gd name="connsiteX42" fmla="*/ 1071973 w 3905312"/>
                <a:gd name="connsiteY42" fmla="*/ 4443033 h 6255681"/>
                <a:gd name="connsiteX43" fmla="*/ 774735 w 3905312"/>
                <a:gd name="connsiteY43" fmla="*/ 4610068 h 6255681"/>
                <a:gd name="connsiteX44" fmla="*/ 774735 w 3905312"/>
                <a:gd name="connsiteY44" fmla="*/ 4610650 h 6255681"/>
                <a:gd name="connsiteX45" fmla="*/ 774735 w 3905312"/>
                <a:gd name="connsiteY45" fmla="*/ 4610941 h 6255681"/>
                <a:gd name="connsiteX46" fmla="*/ 789922 w 3905312"/>
                <a:gd name="connsiteY46" fmla="*/ 4798927 h 6255681"/>
                <a:gd name="connsiteX47" fmla="*/ 1006523 w 3905312"/>
                <a:gd name="connsiteY47" fmla="*/ 4898159 h 6255681"/>
                <a:gd name="connsiteX48" fmla="*/ 984103 w 3905312"/>
                <a:gd name="connsiteY48" fmla="*/ 4890302 h 6255681"/>
                <a:gd name="connsiteX49" fmla="*/ 1054977 w 3905312"/>
                <a:gd name="connsiteY49" fmla="*/ 6076133 h 6255681"/>
                <a:gd name="connsiteX50" fmla="*/ 1270131 w 3905312"/>
                <a:gd name="connsiteY50" fmla="*/ 6203009 h 6255681"/>
                <a:gd name="connsiteX51" fmla="*/ 2307570 w 3905312"/>
                <a:gd name="connsiteY51" fmla="*/ 6203009 h 6255681"/>
                <a:gd name="connsiteX52" fmla="*/ 2522904 w 3905312"/>
                <a:gd name="connsiteY52" fmla="*/ 6076133 h 6255681"/>
                <a:gd name="connsiteX53" fmla="*/ 2593055 w 3905312"/>
                <a:gd name="connsiteY53" fmla="*/ 4890593 h 6255681"/>
                <a:gd name="connsiteX54" fmla="*/ 2570636 w 3905312"/>
                <a:gd name="connsiteY54" fmla="*/ 4898159 h 6255681"/>
                <a:gd name="connsiteX55" fmla="*/ 2787417 w 3905312"/>
                <a:gd name="connsiteY55" fmla="*/ 4798927 h 6255681"/>
                <a:gd name="connsiteX56" fmla="*/ 2802604 w 3905312"/>
                <a:gd name="connsiteY56" fmla="*/ 4610650 h 6255681"/>
                <a:gd name="connsiteX57" fmla="*/ 2505186 w 3905312"/>
                <a:gd name="connsiteY57" fmla="*/ 4443033 h 6255681"/>
                <a:gd name="connsiteX58" fmla="*/ 1834051 w 3905312"/>
                <a:gd name="connsiteY58" fmla="*/ 4375229 h 6255681"/>
                <a:gd name="connsiteX59" fmla="*/ 1698269 w 3905312"/>
                <a:gd name="connsiteY59" fmla="*/ 3820580 h 6255681"/>
                <a:gd name="connsiteX60" fmla="*/ 1820852 w 3905312"/>
                <a:gd name="connsiteY60" fmla="*/ 3671878 h 6255681"/>
                <a:gd name="connsiteX61" fmla="*/ 1889738 w 3905312"/>
                <a:gd name="connsiteY61" fmla="*/ 3620662 h 6255681"/>
                <a:gd name="connsiteX62" fmla="*/ 2415870 w 3905312"/>
                <a:gd name="connsiteY62" fmla="*/ 3713201 h 6255681"/>
                <a:gd name="connsiteX63" fmla="*/ 2989553 w 3905312"/>
                <a:gd name="connsiteY63" fmla="*/ 3237413 h 6255681"/>
                <a:gd name="connsiteX64" fmla="*/ 2536464 w 3905312"/>
                <a:gd name="connsiteY64" fmla="*/ 3107336 h 6255681"/>
                <a:gd name="connsiteX65" fmla="*/ 2348973 w 3905312"/>
                <a:gd name="connsiteY65" fmla="*/ 3125378 h 6255681"/>
                <a:gd name="connsiteX66" fmla="*/ 1887206 w 3905312"/>
                <a:gd name="connsiteY66" fmla="*/ 3529288 h 6255681"/>
                <a:gd name="connsiteX67" fmla="*/ 1792105 w 3905312"/>
                <a:gd name="connsiteY67" fmla="*/ 3602911 h 6255681"/>
                <a:gd name="connsiteX68" fmla="*/ 1683624 w 3905312"/>
                <a:gd name="connsiteY68" fmla="*/ 3721640 h 6255681"/>
                <a:gd name="connsiteX69" fmla="*/ 1671510 w 3905312"/>
                <a:gd name="connsiteY69" fmla="*/ 3638995 h 6255681"/>
                <a:gd name="connsiteX70" fmla="*/ 1800783 w 3905312"/>
                <a:gd name="connsiteY70" fmla="*/ 1869415 h 6255681"/>
                <a:gd name="connsiteX71" fmla="*/ 1974172 w 3905312"/>
                <a:gd name="connsiteY71" fmla="*/ 1382860 h 6255681"/>
                <a:gd name="connsiteX72" fmla="*/ 2225124 w 3905312"/>
                <a:gd name="connsiteY72" fmla="*/ 971093 h 6255681"/>
                <a:gd name="connsiteX73" fmla="*/ 2748906 w 3905312"/>
                <a:gd name="connsiteY73" fmla="*/ 1348231 h 6255681"/>
                <a:gd name="connsiteX74" fmla="*/ 3905312 w 3905312"/>
                <a:gd name="connsiteY74" fmla="*/ 1197202 h 6255681"/>
                <a:gd name="connsiteX75" fmla="*/ 3905312 w 3905312"/>
                <a:gd name="connsiteY75" fmla="*/ 6255681 h 6255681"/>
                <a:gd name="connsiteX76" fmla="*/ 0 w 3905312"/>
                <a:gd name="connsiteY76" fmla="*/ 6255681 h 625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905312" h="6255681">
                  <a:moveTo>
                    <a:pt x="723388" y="1991927"/>
                  </a:moveTo>
                  <a:cubicBezTo>
                    <a:pt x="612918" y="2008805"/>
                    <a:pt x="461406" y="2050418"/>
                    <a:pt x="322732" y="2149067"/>
                  </a:cubicBezTo>
                  <a:cubicBezTo>
                    <a:pt x="183876" y="2247717"/>
                    <a:pt x="58219" y="2403694"/>
                    <a:pt x="1" y="2651045"/>
                  </a:cubicBezTo>
                  <a:cubicBezTo>
                    <a:pt x="1" y="2651045"/>
                    <a:pt x="28387" y="2655119"/>
                    <a:pt x="74672" y="2656283"/>
                  </a:cubicBezTo>
                  <a:cubicBezTo>
                    <a:pt x="121138" y="2657447"/>
                    <a:pt x="185503" y="2655992"/>
                    <a:pt x="258185" y="2644643"/>
                  </a:cubicBezTo>
                  <a:cubicBezTo>
                    <a:pt x="272469" y="2550650"/>
                    <a:pt x="304471" y="2413297"/>
                    <a:pt x="374983" y="2286420"/>
                  </a:cubicBezTo>
                  <a:cubicBezTo>
                    <a:pt x="445496" y="2159544"/>
                    <a:pt x="554338" y="2042561"/>
                    <a:pt x="723388" y="1991927"/>
                  </a:cubicBezTo>
                  <a:close/>
                  <a:moveTo>
                    <a:pt x="3136906" y="894"/>
                  </a:moveTo>
                  <a:cubicBezTo>
                    <a:pt x="2774580" y="-12492"/>
                    <a:pt x="2330893" y="118459"/>
                    <a:pt x="2195292" y="789217"/>
                  </a:cubicBezTo>
                  <a:cubicBezTo>
                    <a:pt x="2423283" y="575040"/>
                    <a:pt x="2638436" y="478137"/>
                    <a:pt x="2833702" y="454857"/>
                  </a:cubicBezTo>
                  <a:cubicBezTo>
                    <a:pt x="3029148" y="431576"/>
                    <a:pt x="3205249" y="482502"/>
                    <a:pt x="3355676" y="564564"/>
                  </a:cubicBezTo>
                  <a:cubicBezTo>
                    <a:pt x="3409374" y="508110"/>
                    <a:pt x="3461264" y="442343"/>
                    <a:pt x="3510803" y="366974"/>
                  </a:cubicBezTo>
                  <a:cubicBezTo>
                    <a:pt x="3560524" y="291314"/>
                    <a:pt x="3607894" y="205759"/>
                    <a:pt x="3651467" y="108565"/>
                  </a:cubicBezTo>
                  <a:cubicBezTo>
                    <a:pt x="3651467" y="108565"/>
                    <a:pt x="3418775" y="11079"/>
                    <a:pt x="3136906" y="894"/>
                  </a:cubicBezTo>
                  <a:close/>
                  <a:moveTo>
                    <a:pt x="0" y="21"/>
                  </a:moveTo>
                  <a:lnTo>
                    <a:pt x="3905312" y="21"/>
                  </a:lnTo>
                  <a:lnTo>
                    <a:pt x="3905312" y="1197202"/>
                  </a:lnTo>
                  <a:cubicBezTo>
                    <a:pt x="3901154" y="1189344"/>
                    <a:pt x="3695040" y="836360"/>
                    <a:pt x="3349709" y="655357"/>
                  </a:cubicBezTo>
                  <a:cubicBezTo>
                    <a:pt x="3220798" y="587844"/>
                    <a:pt x="3073987" y="545067"/>
                    <a:pt x="2913797" y="540702"/>
                  </a:cubicBezTo>
                  <a:cubicBezTo>
                    <a:pt x="2746917" y="536046"/>
                    <a:pt x="2559064" y="569220"/>
                    <a:pt x="2388026" y="708610"/>
                  </a:cubicBezTo>
                  <a:cubicBezTo>
                    <a:pt x="2334328" y="752260"/>
                    <a:pt x="2257849" y="820064"/>
                    <a:pt x="2145391" y="964400"/>
                  </a:cubicBezTo>
                  <a:cubicBezTo>
                    <a:pt x="1947594" y="1218445"/>
                    <a:pt x="1822299" y="1540292"/>
                    <a:pt x="1729005" y="1884547"/>
                  </a:cubicBezTo>
                  <a:cubicBezTo>
                    <a:pt x="1686698" y="2041106"/>
                    <a:pt x="1653249" y="2199120"/>
                    <a:pt x="1627576" y="2357716"/>
                  </a:cubicBezTo>
                  <a:cubicBezTo>
                    <a:pt x="1592862" y="2284092"/>
                    <a:pt x="1552000" y="2215125"/>
                    <a:pt x="1501557" y="2156051"/>
                  </a:cubicBezTo>
                  <a:cubicBezTo>
                    <a:pt x="1420377" y="2061185"/>
                    <a:pt x="1322744" y="1991927"/>
                    <a:pt x="1212636" y="1963118"/>
                  </a:cubicBezTo>
                  <a:cubicBezTo>
                    <a:pt x="1182081" y="1955261"/>
                    <a:pt x="1150079" y="1950604"/>
                    <a:pt x="1117896" y="1947985"/>
                  </a:cubicBezTo>
                  <a:cubicBezTo>
                    <a:pt x="1086618" y="1945657"/>
                    <a:pt x="1055158" y="1945075"/>
                    <a:pt x="1024603" y="1946239"/>
                  </a:cubicBezTo>
                  <a:cubicBezTo>
                    <a:pt x="915760" y="1949440"/>
                    <a:pt x="804748" y="1979123"/>
                    <a:pt x="706392" y="2028593"/>
                  </a:cubicBezTo>
                  <a:cubicBezTo>
                    <a:pt x="661192" y="2051291"/>
                    <a:pt x="618342" y="2077772"/>
                    <a:pt x="580916" y="2112110"/>
                  </a:cubicBezTo>
                  <a:cubicBezTo>
                    <a:pt x="545479" y="2144411"/>
                    <a:pt x="515285" y="2182824"/>
                    <a:pt x="488707" y="2222982"/>
                  </a:cubicBezTo>
                  <a:cubicBezTo>
                    <a:pt x="463033" y="2261685"/>
                    <a:pt x="440614" y="2302425"/>
                    <a:pt x="420726" y="2344329"/>
                  </a:cubicBezTo>
                  <a:cubicBezTo>
                    <a:pt x="401923" y="2384488"/>
                    <a:pt x="385289" y="2425810"/>
                    <a:pt x="371548" y="2468005"/>
                  </a:cubicBezTo>
                  <a:cubicBezTo>
                    <a:pt x="359073" y="2505835"/>
                    <a:pt x="348948" y="2544539"/>
                    <a:pt x="340812" y="2583533"/>
                  </a:cubicBezTo>
                  <a:cubicBezTo>
                    <a:pt x="334303" y="2614088"/>
                    <a:pt x="329421" y="2644934"/>
                    <a:pt x="325624" y="2675780"/>
                  </a:cubicBezTo>
                  <a:cubicBezTo>
                    <a:pt x="323274" y="2694986"/>
                    <a:pt x="321285" y="2714192"/>
                    <a:pt x="319839" y="2733399"/>
                  </a:cubicBezTo>
                  <a:cubicBezTo>
                    <a:pt x="319658" y="2735436"/>
                    <a:pt x="317850" y="2763663"/>
                    <a:pt x="317850" y="2763663"/>
                  </a:cubicBezTo>
                  <a:cubicBezTo>
                    <a:pt x="693194" y="2761335"/>
                    <a:pt x="916303" y="2628056"/>
                    <a:pt x="1049011" y="2472370"/>
                  </a:cubicBezTo>
                  <a:cubicBezTo>
                    <a:pt x="1184974" y="2312901"/>
                    <a:pt x="1226739" y="2130443"/>
                    <a:pt x="1239033" y="2040233"/>
                  </a:cubicBezTo>
                  <a:cubicBezTo>
                    <a:pt x="1351672" y="2092031"/>
                    <a:pt x="1446955" y="2176422"/>
                    <a:pt x="1512405" y="2282055"/>
                  </a:cubicBezTo>
                  <a:cubicBezTo>
                    <a:pt x="1560498" y="2359753"/>
                    <a:pt x="1590511" y="2446762"/>
                    <a:pt x="1601721" y="2536682"/>
                  </a:cubicBezTo>
                  <a:cubicBezTo>
                    <a:pt x="1559956" y="2875698"/>
                    <a:pt x="1555616" y="3217043"/>
                    <a:pt x="1589969" y="3554023"/>
                  </a:cubicBezTo>
                  <a:cubicBezTo>
                    <a:pt x="1618174" y="3832220"/>
                    <a:pt x="1672776" y="4106926"/>
                    <a:pt x="1751967" y="4375229"/>
                  </a:cubicBezTo>
                  <a:cubicBezTo>
                    <a:pt x="1504992" y="4377266"/>
                    <a:pt x="1260549" y="4399091"/>
                    <a:pt x="1071973" y="4443033"/>
                  </a:cubicBezTo>
                  <a:cubicBezTo>
                    <a:pt x="874538" y="4489011"/>
                    <a:pt x="775097" y="4549830"/>
                    <a:pt x="774735" y="4610068"/>
                  </a:cubicBezTo>
                  <a:lnTo>
                    <a:pt x="774735" y="4610650"/>
                  </a:lnTo>
                  <a:cubicBezTo>
                    <a:pt x="774735" y="4610650"/>
                    <a:pt x="774735" y="4610941"/>
                    <a:pt x="774735" y="4610941"/>
                  </a:cubicBezTo>
                  <a:lnTo>
                    <a:pt x="789922" y="4798927"/>
                  </a:lnTo>
                  <a:cubicBezTo>
                    <a:pt x="840728" y="4834139"/>
                    <a:pt x="912506" y="4867895"/>
                    <a:pt x="1006523" y="4898159"/>
                  </a:cubicBezTo>
                  <a:cubicBezTo>
                    <a:pt x="998567" y="4895831"/>
                    <a:pt x="991878" y="4892630"/>
                    <a:pt x="984103" y="4890302"/>
                  </a:cubicBezTo>
                  <a:lnTo>
                    <a:pt x="1054977" y="6076133"/>
                  </a:lnTo>
                  <a:cubicBezTo>
                    <a:pt x="1054977" y="6122111"/>
                    <a:pt x="1126936" y="6167799"/>
                    <a:pt x="1270131" y="6203009"/>
                  </a:cubicBezTo>
                  <a:cubicBezTo>
                    <a:pt x="1556701" y="6273141"/>
                    <a:pt x="2021000" y="6273141"/>
                    <a:pt x="2307570" y="6203009"/>
                  </a:cubicBezTo>
                  <a:cubicBezTo>
                    <a:pt x="2450764" y="6167799"/>
                    <a:pt x="2522904" y="6122111"/>
                    <a:pt x="2522904" y="6076133"/>
                  </a:cubicBezTo>
                  <a:lnTo>
                    <a:pt x="2593055" y="4890593"/>
                  </a:lnTo>
                  <a:cubicBezTo>
                    <a:pt x="2585462" y="4893212"/>
                    <a:pt x="2578591" y="4895831"/>
                    <a:pt x="2570636" y="4898159"/>
                  </a:cubicBezTo>
                  <a:cubicBezTo>
                    <a:pt x="2665014" y="4867895"/>
                    <a:pt x="2736612" y="4834429"/>
                    <a:pt x="2787417" y="4798927"/>
                  </a:cubicBezTo>
                  <a:lnTo>
                    <a:pt x="2802604" y="4610650"/>
                  </a:lnTo>
                  <a:cubicBezTo>
                    <a:pt x="2802604" y="4550121"/>
                    <a:pt x="2703163" y="4489302"/>
                    <a:pt x="2505186" y="4443033"/>
                  </a:cubicBezTo>
                  <a:cubicBezTo>
                    <a:pt x="2318960" y="4399673"/>
                    <a:pt x="2078133" y="4377848"/>
                    <a:pt x="1834051" y="4375229"/>
                  </a:cubicBezTo>
                  <a:cubicBezTo>
                    <a:pt x="1777641" y="4193062"/>
                    <a:pt x="1730452" y="4008276"/>
                    <a:pt x="1698269" y="3820580"/>
                  </a:cubicBezTo>
                  <a:cubicBezTo>
                    <a:pt x="1730994" y="3764708"/>
                    <a:pt x="1771855" y="3714365"/>
                    <a:pt x="1820852" y="3671878"/>
                  </a:cubicBezTo>
                  <a:cubicBezTo>
                    <a:pt x="1842368" y="3652963"/>
                    <a:pt x="1865691" y="3635794"/>
                    <a:pt x="1889738" y="3620662"/>
                  </a:cubicBezTo>
                  <a:cubicBezTo>
                    <a:pt x="1980681" y="3673334"/>
                    <a:pt x="2181370" y="3757724"/>
                    <a:pt x="2415870" y="3713201"/>
                  </a:cubicBezTo>
                  <a:cubicBezTo>
                    <a:pt x="2614209" y="3675662"/>
                    <a:pt x="2829363" y="3545875"/>
                    <a:pt x="2989553" y="3237413"/>
                  </a:cubicBezTo>
                  <a:cubicBezTo>
                    <a:pt x="2965687" y="3223154"/>
                    <a:pt x="2760658" y="3115484"/>
                    <a:pt x="2536464" y="3107336"/>
                  </a:cubicBezTo>
                  <a:cubicBezTo>
                    <a:pt x="2474450" y="3105299"/>
                    <a:pt x="2411169" y="3110537"/>
                    <a:pt x="2348973" y="3125378"/>
                  </a:cubicBezTo>
                  <a:cubicBezTo>
                    <a:pt x="2180105" y="3166409"/>
                    <a:pt x="2020457" y="3285137"/>
                    <a:pt x="1887206" y="3529288"/>
                  </a:cubicBezTo>
                  <a:cubicBezTo>
                    <a:pt x="1853758" y="3551404"/>
                    <a:pt x="1821937" y="3576139"/>
                    <a:pt x="1792105" y="3602911"/>
                  </a:cubicBezTo>
                  <a:cubicBezTo>
                    <a:pt x="1751967" y="3638704"/>
                    <a:pt x="1716349" y="3678863"/>
                    <a:pt x="1683624" y="3721640"/>
                  </a:cubicBezTo>
                  <a:cubicBezTo>
                    <a:pt x="1679646" y="3693995"/>
                    <a:pt x="1674946" y="3666640"/>
                    <a:pt x="1671510" y="3638995"/>
                  </a:cubicBezTo>
                  <a:cubicBezTo>
                    <a:pt x="1595754" y="3052045"/>
                    <a:pt x="1638062" y="2450836"/>
                    <a:pt x="1800783" y="1869415"/>
                  </a:cubicBezTo>
                  <a:cubicBezTo>
                    <a:pt x="1847611" y="1702089"/>
                    <a:pt x="1902936" y="1536800"/>
                    <a:pt x="1974172" y="1382860"/>
                  </a:cubicBezTo>
                  <a:cubicBezTo>
                    <a:pt x="2043419" y="1232704"/>
                    <a:pt x="2127492" y="1093605"/>
                    <a:pt x="2225124" y="971093"/>
                  </a:cubicBezTo>
                  <a:cubicBezTo>
                    <a:pt x="2302869" y="1065669"/>
                    <a:pt x="2480597" y="1248418"/>
                    <a:pt x="2748906" y="1348231"/>
                  </a:cubicBezTo>
                  <a:cubicBezTo>
                    <a:pt x="3034030" y="1454156"/>
                    <a:pt x="3419137" y="1464923"/>
                    <a:pt x="3905312" y="1197202"/>
                  </a:cubicBezTo>
                  <a:lnTo>
                    <a:pt x="3905312" y="6255681"/>
                  </a:lnTo>
                  <a:lnTo>
                    <a:pt x="0" y="625568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38" name="Group 37">
            <a:extLst>
              <a:ext uri="{FF2B5EF4-FFF2-40B4-BE49-F238E27FC236}">
                <a16:creationId xmlns:a16="http://schemas.microsoft.com/office/drawing/2014/main" id="{BD19331B-16D0-004B-A876-2D4CC84F05FF}"/>
              </a:ext>
            </a:extLst>
          </p:cNvPr>
          <p:cNvGrpSpPr/>
          <p:nvPr/>
        </p:nvGrpSpPr>
        <p:grpSpPr>
          <a:xfrm>
            <a:off x="17278753" y="3095149"/>
            <a:ext cx="3905315" cy="6255681"/>
            <a:chOff x="12718575" y="3730149"/>
            <a:chExt cx="3905315" cy="6255681"/>
          </a:xfrm>
        </p:grpSpPr>
        <p:sp>
          <p:nvSpPr>
            <p:cNvPr id="39" name="Shape 62489">
              <a:extLst>
                <a:ext uri="{FF2B5EF4-FFF2-40B4-BE49-F238E27FC236}">
                  <a16:creationId xmlns:a16="http://schemas.microsoft.com/office/drawing/2014/main" id="{28479438-A88D-6C4A-9E81-AB1A0351B5A8}"/>
                </a:ext>
              </a:extLst>
            </p:cNvPr>
            <p:cNvSpPr/>
            <p:nvPr/>
          </p:nvSpPr>
          <p:spPr>
            <a:xfrm>
              <a:off x="12718575" y="3730149"/>
              <a:ext cx="3905311" cy="6255660"/>
            </a:xfrm>
            <a:custGeom>
              <a:avLst/>
              <a:gdLst/>
              <a:ahLst/>
              <a:cxnLst>
                <a:cxn ang="0">
                  <a:pos x="wd2" y="hd2"/>
                </a:cxn>
                <a:cxn ang="5400000">
                  <a:pos x="wd2" y="hd2"/>
                </a:cxn>
                <a:cxn ang="10800000">
                  <a:pos x="wd2" y="hd2"/>
                </a:cxn>
                <a:cxn ang="16200000">
                  <a:pos x="wd2" y="hd2"/>
                </a:cxn>
              </a:cxnLst>
              <a:rect l="0" t="0" r="r" b="b"/>
              <a:pathLst>
                <a:path w="21600" h="21497" extrusionOk="0">
                  <a:moveTo>
                    <a:pt x="17350" y="3"/>
                  </a:moveTo>
                  <a:cubicBezTo>
                    <a:pt x="15346" y="-43"/>
                    <a:pt x="12892" y="407"/>
                    <a:pt x="12142" y="2712"/>
                  </a:cubicBezTo>
                  <a:cubicBezTo>
                    <a:pt x="13403" y="1976"/>
                    <a:pt x="14593" y="1643"/>
                    <a:pt x="15673" y="1563"/>
                  </a:cubicBezTo>
                  <a:cubicBezTo>
                    <a:pt x="16754" y="1483"/>
                    <a:pt x="17728" y="1658"/>
                    <a:pt x="18560" y="1940"/>
                  </a:cubicBezTo>
                  <a:cubicBezTo>
                    <a:pt x="18857" y="1746"/>
                    <a:pt x="19144" y="1520"/>
                    <a:pt x="19418" y="1261"/>
                  </a:cubicBezTo>
                  <a:cubicBezTo>
                    <a:pt x="19693" y="1001"/>
                    <a:pt x="19955" y="707"/>
                    <a:pt x="20196" y="373"/>
                  </a:cubicBezTo>
                  <a:cubicBezTo>
                    <a:pt x="20196" y="373"/>
                    <a:pt x="18909" y="38"/>
                    <a:pt x="17350" y="3"/>
                  </a:cubicBezTo>
                  <a:close/>
                  <a:moveTo>
                    <a:pt x="16116" y="1858"/>
                  </a:moveTo>
                  <a:cubicBezTo>
                    <a:pt x="15193" y="1842"/>
                    <a:pt x="14154" y="1956"/>
                    <a:pt x="13208" y="2435"/>
                  </a:cubicBezTo>
                  <a:cubicBezTo>
                    <a:pt x="12911" y="2585"/>
                    <a:pt x="12488" y="2818"/>
                    <a:pt x="11866" y="3314"/>
                  </a:cubicBezTo>
                  <a:cubicBezTo>
                    <a:pt x="10772" y="4187"/>
                    <a:pt x="10079" y="5293"/>
                    <a:pt x="9563" y="6476"/>
                  </a:cubicBezTo>
                  <a:cubicBezTo>
                    <a:pt x="9329" y="7014"/>
                    <a:pt x="9144" y="7557"/>
                    <a:pt x="9002" y="8102"/>
                  </a:cubicBezTo>
                  <a:cubicBezTo>
                    <a:pt x="8810" y="7849"/>
                    <a:pt x="8584" y="7612"/>
                    <a:pt x="8305" y="7409"/>
                  </a:cubicBezTo>
                  <a:cubicBezTo>
                    <a:pt x="7856" y="7083"/>
                    <a:pt x="7316" y="6845"/>
                    <a:pt x="6707" y="6746"/>
                  </a:cubicBezTo>
                  <a:cubicBezTo>
                    <a:pt x="6538" y="6719"/>
                    <a:pt x="6361" y="6703"/>
                    <a:pt x="6183" y="6694"/>
                  </a:cubicBezTo>
                  <a:cubicBezTo>
                    <a:pt x="6010" y="6686"/>
                    <a:pt x="5836" y="6684"/>
                    <a:pt x="5667" y="6688"/>
                  </a:cubicBezTo>
                  <a:cubicBezTo>
                    <a:pt x="5065" y="6699"/>
                    <a:pt x="4451" y="6801"/>
                    <a:pt x="3907" y="6971"/>
                  </a:cubicBezTo>
                  <a:cubicBezTo>
                    <a:pt x="3657" y="7049"/>
                    <a:pt x="3420" y="7140"/>
                    <a:pt x="3213" y="7258"/>
                  </a:cubicBezTo>
                  <a:cubicBezTo>
                    <a:pt x="3017" y="7369"/>
                    <a:pt x="2850" y="7501"/>
                    <a:pt x="2703" y="7639"/>
                  </a:cubicBezTo>
                  <a:cubicBezTo>
                    <a:pt x="2561" y="7772"/>
                    <a:pt x="2437" y="7912"/>
                    <a:pt x="2327" y="8056"/>
                  </a:cubicBezTo>
                  <a:cubicBezTo>
                    <a:pt x="2223" y="8194"/>
                    <a:pt x="2131" y="8336"/>
                    <a:pt x="2055" y="8481"/>
                  </a:cubicBezTo>
                  <a:cubicBezTo>
                    <a:pt x="1986" y="8611"/>
                    <a:pt x="1930" y="8744"/>
                    <a:pt x="1885" y="8878"/>
                  </a:cubicBezTo>
                  <a:cubicBezTo>
                    <a:pt x="1849" y="8983"/>
                    <a:pt x="1822" y="9089"/>
                    <a:pt x="1801" y="9195"/>
                  </a:cubicBezTo>
                  <a:cubicBezTo>
                    <a:pt x="1788" y="9261"/>
                    <a:pt x="1777" y="9327"/>
                    <a:pt x="1769" y="9393"/>
                  </a:cubicBezTo>
                  <a:cubicBezTo>
                    <a:pt x="1768" y="9400"/>
                    <a:pt x="1758" y="9497"/>
                    <a:pt x="1758" y="9497"/>
                  </a:cubicBezTo>
                  <a:cubicBezTo>
                    <a:pt x="3834" y="9489"/>
                    <a:pt x="5068" y="9031"/>
                    <a:pt x="5802" y="8496"/>
                  </a:cubicBezTo>
                  <a:cubicBezTo>
                    <a:pt x="6554" y="7948"/>
                    <a:pt x="6785" y="7321"/>
                    <a:pt x="6853" y="7011"/>
                  </a:cubicBezTo>
                  <a:cubicBezTo>
                    <a:pt x="7476" y="7189"/>
                    <a:pt x="8003" y="7479"/>
                    <a:pt x="8365" y="7842"/>
                  </a:cubicBezTo>
                  <a:cubicBezTo>
                    <a:pt x="8631" y="8109"/>
                    <a:pt x="8797" y="8408"/>
                    <a:pt x="8859" y="8717"/>
                  </a:cubicBezTo>
                  <a:cubicBezTo>
                    <a:pt x="8628" y="9882"/>
                    <a:pt x="8604" y="11055"/>
                    <a:pt x="8794" y="12213"/>
                  </a:cubicBezTo>
                  <a:cubicBezTo>
                    <a:pt x="8950" y="13169"/>
                    <a:pt x="9252" y="14113"/>
                    <a:pt x="9690" y="15035"/>
                  </a:cubicBezTo>
                  <a:cubicBezTo>
                    <a:pt x="8324" y="15042"/>
                    <a:pt x="6972" y="15117"/>
                    <a:pt x="5929" y="15268"/>
                  </a:cubicBezTo>
                  <a:cubicBezTo>
                    <a:pt x="4837" y="15426"/>
                    <a:pt x="4287" y="15635"/>
                    <a:pt x="4285" y="15842"/>
                  </a:cubicBezTo>
                  <a:lnTo>
                    <a:pt x="4285" y="15844"/>
                  </a:lnTo>
                  <a:cubicBezTo>
                    <a:pt x="4285" y="15844"/>
                    <a:pt x="4285" y="15845"/>
                    <a:pt x="4285" y="15845"/>
                  </a:cubicBezTo>
                  <a:lnTo>
                    <a:pt x="4369" y="16491"/>
                  </a:lnTo>
                  <a:cubicBezTo>
                    <a:pt x="4650" y="16612"/>
                    <a:pt x="5047" y="16728"/>
                    <a:pt x="5567" y="16832"/>
                  </a:cubicBezTo>
                  <a:cubicBezTo>
                    <a:pt x="5523" y="16824"/>
                    <a:pt x="5486" y="16813"/>
                    <a:pt x="5443" y="16805"/>
                  </a:cubicBezTo>
                  <a:lnTo>
                    <a:pt x="5835" y="20880"/>
                  </a:lnTo>
                  <a:cubicBezTo>
                    <a:pt x="5835" y="21038"/>
                    <a:pt x="6233" y="21195"/>
                    <a:pt x="7025" y="21316"/>
                  </a:cubicBezTo>
                  <a:cubicBezTo>
                    <a:pt x="8610" y="21557"/>
                    <a:pt x="11178" y="21557"/>
                    <a:pt x="12763" y="21316"/>
                  </a:cubicBezTo>
                  <a:cubicBezTo>
                    <a:pt x="13555" y="21195"/>
                    <a:pt x="13954" y="21038"/>
                    <a:pt x="13954" y="20880"/>
                  </a:cubicBezTo>
                  <a:lnTo>
                    <a:pt x="14342" y="16806"/>
                  </a:lnTo>
                  <a:cubicBezTo>
                    <a:pt x="14300" y="16815"/>
                    <a:pt x="14262" y="16824"/>
                    <a:pt x="14218" y="16832"/>
                  </a:cubicBezTo>
                  <a:cubicBezTo>
                    <a:pt x="14740" y="16728"/>
                    <a:pt x="15136" y="16613"/>
                    <a:pt x="15417" y="16491"/>
                  </a:cubicBezTo>
                  <a:lnTo>
                    <a:pt x="15501" y="15844"/>
                  </a:lnTo>
                  <a:cubicBezTo>
                    <a:pt x="15501" y="15636"/>
                    <a:pt x="14951" y="15427"/>
                    <a:pt x="13856" y="15268"/>
                  </a:cubicBezTo>
                  <a:cubicBezTo>
                    <a:pt x="12826" y="15119"/>
                    <a:pt x="11494" y="15044"/>
                    <a:pt x="10144" y="15035"/>
                  </a:cubicBezTo>
                  <a:cubicBezTo>
                    <a:pt x="9832" y="14409"/>
                    <a:pt x="9571" y="13774"/>
                    <a:pt x="9393" y="13129"/>
                  </a:cubicBezTo>
                  <a:cubicBezTo>
                    <a:pt x="9574" y="12937"/>
                    <a:pt x="9800" y="12764"/>
                    <a:pt x="10071" y="12618"/>
                  </a:cubicBezTo>
                  <a:cubicBezTo>
                    <a:pt x="10190" y="12553"/>
                    <a:pt x="10319" y="12494"/>
                    <a:pt x="10452" y="12442"/>
                  </a:cubicBezTo>
                  <a:cubicBezTo>
                    <a:pt x="10955" y="12623"/>
                    <a:pt x="12065" y="12913"/>
                    <a:pt x="13362" y="12760"/>
                  </a:cubicBezTo>
                  <a:cubicBezTo>
                    <a:pt x="14459" y="12631"/>
                    <a:pt x="15649" y="12185"/>
                    <a:pt x="16535" y="11125"/>
                  </a:cubicBezTo>
                  <a:cubicBezTo>
                    <a:pt x="16403" y="11076"/>
                    <a:pt x="15269" y="10706"/>
                    <a:pt x="14029" y="10678"/>
                  </a:cubicBezTo>
                  <a:cubicBezTo>
                    <a:pt x="13686" y="10671"/>
                    <a:pt x="13336" y="10689"/>
                    <a:pt x="12992" y="10740"/>
                  </a:cubicBezTo>
                  <a:cubicBezTo>
                    <a:pt x="12058" y="10881"/>
                    <a:pt x="11175" y="11289"/>
                    <a:pt x="10438" y="12128"/>
                  </a:cubicBezTo>
                  <a:cubicBezTo>
                    <a:pt x="10253" y="12204"/>
                    <a:pt x="10077" y="12289"/>
                    <a:pt x="9912" y="12381"/>
                  </a:cubicBezTo>
                  <a:cubicBezTo>
                    <a:pt x="9690" y="12504"/>
                    <a:pt x="9493" y="12642"/>
                    <a:pt x="9312" y="12789"/>
                  </a:cubicBezTo>
                  <a:cubicBezTo>
                    <a:pt x="9290" y="12694"/>
                    <a:pt x="9264" y="12600"/>
                    <a:pt x="9245" y="12505"/>
                  </a:cubicBezTo>
                  <a:cubicBezTo>
                    <a:pt x="8826" y="10488"/>
                    <a:pt x="9060" y="8422"/>
                    <a:pt x="9960" y="6424"/>
                  </a:cubicBezTo>
                  <a:cubicBezTo>
                    <a:pt x="10219" y="5849"/>
                    <a:pt x="10525" y="5281"/>
                    <a:pt x="10919" y="4752"/>
                  </a:cubicBezTo>
                  <a:cubicBezTo>
                    <a:pt x="11302" y="4236"/>
                    <a:pt x="11767" y="3758"/>
                    <a:pt x="12307" y="3337"/>
                  </a:cubicBezTo>
                  <a:cubicBezTo>
                    <a:pt x="12737" y="3662"/>
                    <a:pt x="13720" y="4290"/>
                    <a:pt x="15204" y="4633"/>
                  </a:cubicBezTo>
                  <a:cubicBezTo>
                    <a:pt x="16781" y="4997"/>
                    <a:pt x="18911" y="5034"/>
                    <a:pt x="21600" y="4114"/>
                  </a:cubicBezTo>
                  <a:cubicBezTo>
                    <a:pt x="21577" y="4087"/>
                    <a:pt x="20437" y="2874"/>
                    <a:pt x="18527" y="2252"/>
                  </a:cubicBezTo>
                  <a:cubicBezTo>
                    <a:pt x="17814" y="2020"/>
                    <a:pt x="17002" y="1873"/>
                    <a:pt x="16116" y="1858"/>
                  </a:cubicBezTo>
                  <a:close/>
                  <a:moveTo>
                    <a:pt x="4001" y="6845"/>
                  </a:moveTo>
                  <a:cubicBezTo>
                    <a:pt x="3390" y="6903"/>
                    <a:pt x="2552" y="7046"/>
                    <a:pt x="1785" y="7385"/>
                  </a:cubicBezTo>
                  <a:cubicBezTo>
                    <a:pt x="1017" y="7724"/>
                    <a:pt x="322" y="8260"/>
                    <a:pt x="0" y="9110"/>
                  </a:cubicBezTo>
                  <a:cubicBezTo>
                    <a:pt x="0" y="9110"/>
                    <a:pt x="157" y="9124"/>
                    <a:pt x="413" y="9128"/>
                  </a:cubicBezTo>
                  <a:cubicBezTo>
                    <a:pt x="670" y="9132"/>
                    <a:pt x="1026" y="9127"/>
                    <a:pt x="1428" y="9088"/>
                  </a:cubicBezTo>
                  <a:cubicBezTo>
                    <a:pt x="1507" y="8765"/>
                    <a:pt x="1684" y="8293"/>
                    <a:pt x="2074" y="7857"/>
                  </a:cubicBezTo>
                  <a:cubicBezTo>
                    <a:pt x="2464" y="7421"/>
                    <a:pt x="3066" y="7019"/>
                    <a:pt x="4001" y="684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Rectangle 39">
              <a:extLst>
                <a:ext uri="{FF2B5EF4-FFF2-40B4-BE49-F238E27FC236}">
                  <a16:creationId xmlns:a16="http://schemas.microsoft.com/office/drawing/2014/main" id="{695A98B0-E8F9-2744-BE8B-207671EA0970}"/>
                </a:ext>
              </a:extLst>
            </p:cNvPr>
            <p:cNvSpPr/>
            <p:nvPr/>
          </p:nvSpPr>
          <p:spPr>
            <a:xfrm>
              <a:off x="12718577" y="3937000"/>
              <a:ext cx="3905311" cy="6048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51CF4712-373A-994E-999C-84EF327E0AFF}"/>
                </a:ext>
              </a:extLst>
            </p:cNvPr>
            <p:cNvSpPr/>
            <p:nvPr/>
          </p:nvSpPr>
          <p:spPr>
            <a:xfrm>
              <a:off x="12718578" y="3730149"/>
              <a:ext cx="3905312" cy="6255681"/>
            </a:xfrm>
            <a:custGeom>
              <a:avLst/>
              <a:gdLst>
                <a:gd name="connsiteX0" fmla="*/ 723388 w 3905312"/>
                <a:gd name="connsiteY0" fmla="*/ 1991927 h 6255681"/>
                <a:gd name="connsiteX1" fmla="*/ 322732 w 3905312"/>
                <a:gd name="connsiteY1" fmla="*/ 2149067 h 6255681"/>
                <a:gd name="connsiteX2" fmla="*/ 1 w 3905312"/>
                <a:gd name="connsiteY2" fmla="*/ 2651045 h 6255681"/>
                <a:gd name="connsiteX3" fmla="*/ 74672 w 3905312"/>
                <a:gd name="connsiteY3" fmla="*/ 2656283 h 6255681"/>
                <a:gd name="connsiteX4" fmla="*/ 258185 w 3905312"/>
                <a:gd name="connsiteY4" fmla="*/ 2644643 h 6255681"/>
                <a:gd name="connsiteX5" fmla="*/ 374983 w 3905312"/>
                <a:gd name="connsiteY5" fmla="*/ 2286420 h 6255681"/>
                <a:gd name="connsiteX6" fmla="*/ 723388 w 3905312"/>
                <a:gd name="connsiteY6" fmla="*/ 1991927 h 6255681"/>
                <a:gd name="connsiteX7" fmla="*/ 3136906 w 3905312"/>
                <a:gd name="connsiteY7" fmla="*/ 894 h 6255681"/>
                <a:gd name="connsiteX8" fmla="*/ 2195292 w 3905312"/>
                <a:gd name="connsiteY8" fmla="*/ 789217 h 6255681"/>
                <a:gd name="connsiteX9" fmla="*/ 2833702 w 3905312"/>
                <a:gd name="connsiteY9" fmla="*/ 454857 h 6255681"/>
                <a:gd name="connsiteX10" fmla="*/ 3355676 w 3905312"/>
                <a:gd name="connsiteY10" fmla="*/ 564564 h 6255681"/>
                <a:gd name="connsiteX11" fmla="*/ 3510803 w 3905312"/>
                <a:gd name="connsiteY11" fmla="*/ 366974 h 6255681"/>
                <a:gd name="connsiteX12" fmla="*/ 3651467 w 3905312"/>
                <a:gd name="connsiteY12" fmla="*/ 108565 h 6255681"/>
                <a:gd name="connsiteX13" fmla="*/ 3136906 w 3905312"/>
                <a:gd name="connsiteY13" fmla="*/ 894 h 6255681"/>
                <a:gd name="connsiteX14" fmla="*/ 0 w 3905312"/>
                <a:gd name="connsiteY14" fmla="*/ 21 h 6255681"/>
                <a:gd name="connsiteX15" fmla="*/ 3905312 w 3905312"/>
                <a:gd name="connsiteY15" fmla="*/ 21 h 6255681"/>
                <a:gd name="connsiteX16" fmla="*/ 3905312 w 3905312"/>
                <a:gd name="connsiteY16" fmla="*/ 1197202 h 6255681"/>
                <a:gd name="connsiteX17" fmla="*/ 3349709 w 3905312"/>
                <a:gd name="connsiteY17" fmla="*/ 655357 h 6255681"/>
                <a:gd name="connsiteX18" fmla="*/ 2913797 w 3905312"/>
                <a:gd name="connsiteY18" fmla="*/ 540702 h 6255681"/>
                <a:gd name="connsiteX19" fmla="*/ 2388026 w 3905312"/>
                <a:gd name="connsiteY19" fmla="*/ 708610 h 6255681"/>
                <a:gd name="connsiteX20" fmla="*/ 2145391 w 3905312"/>
                <a:gd name="connsiteY20" fmla="*/ 964400 h 6255681"/>
                <a:gd name="connsiteX21" fmla="*/ 1729005 w 3905312"/>
                <a:gd name="connsiteY21" fmla="*/ 1884547 h 6255681"/>
                <a:gd name="connsiteX22" fmla="*/ 1627576 w 3905312"/>
                <a:gd name="connsiteY22" fmla="*/ 2357716 h 6255681"/>
                <a:gd name="connsiteX23" fmla="*/ 1501557 w 3905312"/>
                <a:gd name="connsiteY23" fmla="*/ 2156051 h 6255681"/>
                <a:gd name="connsiteX24" fmla="*/ 1212636 w 3905312"/>
                <a:gd name="connsiteY24" fmla="*/ 1963118 h 6255681"/>
                <a:gd name="connsiteX25" fmla="*/ 1117896 w 3905312"/>
                <a:gd name="connsiteY25" fmla="*/ 1947985 h 6255681"/>
                <a:gd name="connsiteX26" fmla="*/ 1024603 w 3905312"/>
                <a:gd name="connsiteY26" fmla="*/ 1946239 h 6255681"/>
                <a:gd name="connsiteX27" fmla="*/ 706392 w 3905312"/>
                <a:gd name="connsiteY27" fmla="*/ 2028593 h 6255681"/>
                <a:gd name="connsiteX28" fmla="*/ 580916 w 3905312"/>
                <a:gd name="connsiteY28" fmla="*/ 2112110 h 6255681"/>
                <a:gd name="connsiteX29" fmla="*/ 488707 w 3905312"/>
                <a:gd name="connsiteY29" fmla="*/ 2222982 h 6255681"/>
                <a:gd name="connsiteX30" fmla="*/ 420726 w 3905312"/>
                <a:gd name="connsiteY30" fmla="*/ 2344329 h 6255681"/>
                <a:gd name="connsiteX31" fmla="*/ 371548 w 3905312"/>
                <a:gd name="connsiteY31" fmla="*/ 2468005 h 6255681"/>
                <a:gd name="connsiteX32" fmla="*/ 340812 w 3905312"/>
                <a:gd name="connsiteY32" fmla="*/ 2583533 h 6255681"/>
                <a:gd name="connsiteX33" fmla="*/ 325624 w 3905312"/>
                <a:gd name="connsiteY33" fmla="*/ 2675780 h 6255681"/>
                <a:gd name="connsiteX34" fmla="*/ 319839 w 3905312"/>
                <a:gd name="connsiteY34" fmla="*/ 2733399 h 6255681"/>
                <a:gd name="connsiteX35" fmla="*/ 317850 w 3905312"/>
                <a:gd name="connsiteY35" fmla="*/ 2763663 h 6255681"/>
                <a:gd name="connsiteX36" fmla="*/ 1049011 w 3905312"/>
                <a:gd name="connsiteY36" fmla="*/ 2472370 h 6255681"/>
                <a:gd name="connsiteX37" fmla="*/ 1239033 w 3905312"/>
                <a:gd name="connsiteY37" fmla="*/ 2040233 h 6255681"/>
                <a:gd name="connsiteX38" fmla="*/ 1512405 w 3905312"/>
                <a:gd name="connsiteY38" fmla="*/ 2282055 h 6255681"/>
                <a:gd name="connsiteX39" fmla="*/ 1601721 w 3905312"/>
                <a:gd name="connsiteY39" fmla="*/ 2536682 h 6255681"/>
                <a:gd name="connsiteX40" fmla="*/ 1589969 w 3905312"/>
                <a:gd name="connsiteY40" fmla="*/ 3554023 h 6255681"/>
                <a:gd name="connsiteX41" fmla="*/ 1751967 w 3905312"/>
                <a:gd name="connsiteY41" fmla="*/ 4375229 h 6255681"/>
                <a:gd name="connsiteX42" fmla="*/ 1071973 w 3905312"/>
                <a:gd name="connsiteY42" fmla="*/ 4443033 h 6255681"/>
                <a:gd name="connsiteX43" fmla="*/ 774735 w 3905312"/>
                <a:gd name="connsiteY43" fmla="*/ 4610068 h 6255681"/>
                <a:gd name="connsiteX44" fmla="*/ 774735 w 3905312"/>
                <a:gd name="connsiteY44" fmla="*/ 4610650 h 6255681"/>
                <a:gd name="connsiteX45" fmla="*/ 774735 w 3905312"/>
                <a:gd name="connsiteY45" fmla="*/ 4610941 h 6255681"/>
                <a:gd name="connsiteX46" fmla="*/ 789922 w 3905312"/>
                <a:gd name="connsiteY46" fmla="*/ 4798927 h 6255681"/>
                <a:gd name="connsiteX47" fmla="*/ 1006523 w 3905312"/>
                <a:gd name="connsiteY47" fmla="*/ 4898159 h 6255681"/>
                <a:gd name="connsiteX48" fmla="*/ 984103 w 3905312"/>
                <a:gd name="connsiteY48" fmla="*/ 4890302 h 6255681"/>
                <a:gd name="connsiteX49" fmla="*/ 1054977 w 3905312"/>
                <a:gd name="connsiteY49" fmla="*/ 6076133 h 6255681"/>
                <a:gd name="connsiteX50" fmla="*/ 1270131 w 3905312"/>
                <a:gd name="connsiteY50" fmla="*/ 6203009 h 6255681"/>
                <a:gd name="connsiteX51" fmla="*/ 2307570 w 3905312"/>
                <a:gd name="connsiteY51" fmla="*/ 6203009 h 6255681"/>
                <a:gd name="connsiteX52" fmla="*/ 2522904 w 3905312"/>
                <a:gd name="connsiteY52" fmla="*/ 6076133 h 6255681"/>
                <a:gd name="connsiteX53" fmla="*/ 2593055 w 3905312"/>
                <a:gd name="connsiteY53" fmla="*/ 4890593 h 6255681"/>
                <a:gd name="connsiteX54" fmla="*/ 2570636 w 3905312"/>
                <a:gd name="connsiteY54" fmla="*/ 4898159 h 6255681"/>
                <a:gd name="connsiteX55" fmla="*/ 2787417 w 3905312"/>
                <a:gd name="connsiteY55" fmla="*/ 4798927 h 6255681"/>
                <a:gd name="connsiteX56" fmla="*/ 2802604 w 3905312"/>
                <a:gd name="connsiteY56" fmla="*/ 4610650 h 6255681"/>
                <a:gd name="connsiteX57" fmla="*/ 2505186 w 3905312"/>
                <a:gd name="connsiteY57" fmla="*/ 4443033 h 6255681"/>
                <a:gd name="connsiteX58" fmla="*/ 1834051 w 3905312"/>
                <a:gd name="connsiteY58" fmla="*/ 4375229 h 6255681"/>
                <a:gd name="connsiteX59" fmla="*/ 1698269 w 3905312"/>
                <a:gd name="connsiteY59" fmla="*/ 3820580 h 6255681"/>
                <a:gd name="connsiteX60" fmla="*/ 1820852 w 3905312"/>
                <a:gd name="connsiteY60" fmla="*/ 3671878 h 6255681"/>
                <a:gd name="connsiteX61" fmla="*/ 1889738 w 3905312"/>
                <a:gd name="connsiteY61" fmla="*/ 3620662 h 6255681"/>
                <a:gd name="connsiteX62" fmla="*/ 2415870 w 3905312"/>
                <a:gd name="connsiteY62" fmla="*/ 3713201 h 6255681"/>
                <a:gd name="connsiteX63" fmla="*/ 2989553 w 3905312"/>
                <a:gd name="connsiteY63" fmla="*/ 3237413 h 6255681"/>
                <a:gd name="connsiteX64" fmla="*/ 2536464 w 3905312"/>
                <a:gd name="connsiteY64" fmla="*/ 3107336 h 6255681"/>
                <a:gd name="connsiteX65" fmla="*/ 2348973 w 3905312"/>
                <a:gd name="connsiteY65" fmla="*/ 3125378 h 6255681"/>
                <a:gd name="connsiteX66" fmla="*/ 1887206 w 3905312"/>
                <a:gd name="connsiteY66" fmla="*/ 3529288 h 6255681"/>
                <a:gd name="connsiteX67" fmla="*/ 1792105 w 3905312"/>
                <a:gd name="connsiteY67" fmla="*/ 3602911 h 6255681"/>
                <a:gd name="connsiteX68" fmla="*/ 1683624 w 3905312"/>
                <a:gd name="connsiteY68" fmla="*/ 3721640 h 6255681"/>
                <a:gd name="connsiteX69" fmla="*/ 1671510 w 3905312"/>
                <a:gd name="connsiteY69" fmla="*/ 3638995 h 6255681"/>
                <a:gd name="connsiteX70" fmla="*/ 1800783 w 3905312"/>
                <a:gd name="connsiteY70" fmla="*/ 1869415 h 6255681"/>
                <a:gd name="connsiteX71" fmla="*/ 1974172 w 3905312"/>
                <a:gd name="connsiteY71" fmla="*/ 1382860 h 6255681"/>
                <a:gd name="connsiteX72" fmla="*/ 2225124 w 3905312"/>
                <a:gd name="connsiteY72" fmla="*/ 971093 h 6255681"/>
                <a:gd name="connsiteX73" fmla="*/ 2748906 w 3905312"/>
                <a:gd name="connsiteY73" fmla="*/ 1348231 h 6255681"/>
                <a:gd name="connsiteX74" fmla="*/ 3905312 w 3905312"/>
                <a:gd name="connsiteY74" fmla="*/ 1197202 h 6255681"/>
                <a:gd name="connsiteX75" fmla="*/ 3905312 w 3905312"/>
                <a:gd name="connsiteY75" fmla="*/ 6255681 h 6255681"/>
                <a:gd name="connsiteX76" fmla="*/ 0 w 3905312"/>
                <a:gd name="connsiteY76" fmla="*/ 6255681 h 625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905312" h="6255681">
                  <a:moveTo>
                    <a:pt x="723388" y="1991927"/>
                  </a:moveTo>
                  <a:cubicBezTo>
                    <a:pt x="612918" y="2008805"/>
                    <a:pt x="461406" y="2050418"/>
                    <a:pt x="322732" y="2149067"/>
                  </a:cubicBezTo>
                  <a:cubicBezTo>
                    <a:pt x="183876" y="2247717"/>
                    <a:pt x="58219" y="2403694"/>
                    <a:pt x="1" y="2651045"/>
                  </a:cubicBezTo>
                  <a:cubicBezTo>
                    <a:pt x="1" y="2651045"/>
                    <a:pt x="28387" y="2655119"/>
                    <a:pt x="74672" y="2656283"/>
                  </a:cubicBezTo>
                  <a:cubicBezTo>
                    <a:pt x="121138" y="2657447"/>
                    <a:pt x="185503" y="2655992"/>
                    <a:pt x="258185" y="2644643"/>
                  </a:cubicBezTo>
                  <a:cubicBezTo>
                    <a:pt x="272469" y="2550650"/>
                    <a:pt x="304471" y="2413297"/>
                    <a:pt x="374983" y="2286420"/>
                  </a:cubicBezTo>
                  <a:cubicBezTo>
                    <a:pt x="445496" y="2159544"/>
                    <a:pt x="554338" y="2042561"/>
                    <a:pt x="723388" y="1991927"/>
                  </a:cubicBezTo>
                  <a:close/>
                  <a:moveTo>
                    <a:pt x="3136906" y="894"/>
                  </a:moveTo>
                  <a:cubicBezTo>
                    <a:pt x="2774580" y="-12492"/>
                    <a:pt x="2330893" y="118459"/>
                    <a:pt x="2195292" y="789217"/>
                  </a:cubicBezTo>
                  <a:cubicBezTo>
                    <a:pt x="2423283" y="575040"/>
                    <a:pt x="2638436" y="478137"/>
                    <a:pt x="2833702" y="454857"/>
                  </a:cubicBezTo>
                  <a:cubicBezTo>
                    <a:pt x="3029148" y="431576"/>
                    <a:pt x="3205249" y="482502"/>
                    <a:pt x="3355676" y="564564"/>
                  </a:cubicBezTo>
                  <a:cubicBezTo>
                    <a:pt x="3409374" y="508110"/>
                    <a:pt x="3461264" y="442343"/>
                    <a:pt x="3510803" y="366974"/>
                  </a:cubicBezTo>
                  <a:cubicBezTo>
                    <a:pt x="3560524" y="291314"/>
                    <a:pt x="3607894" y="205759"/>
                    <a:pt x="3651467" y="108565"/>
                  </a:cubicBezTo>
                  <a:cubicBezTo>
                    <a:pt x="3651467" y="108565"/>
                    <a:pt x="3418775" y="11079"/>
                    <a:pt x="3136906" y="894"/>
                  </a:cubicBezTo>
                  <a:close/>
                  <a:moveTo>
                    <a:pt x="0" y="21"/>
                  </a:moveTo>
                  <a:lnTo>
                    <a:pt x="3905312" y="21"/>
                  </a:lnTo>
                  <a:lnTo>
                    <a:pt x="3905312" y="1197202"/>
                  </a:lnTo>
                  <a:cubicBezTo>
                    <a:pt x="3901154" y="1189344"/>
                    <a:pt x="3695040" y="836360"/>
                    <a:pt x="3349709" y="655357"/>
                  </a:cubicBezTo>
                  <a:cubicBezTo>
                    <a:pt x="3220798" y="587844"/>
                    <a:pt x="3073987" y="545067"/>
                    <a:pt x="2913797" y="540702"/>
                  </a:cubicBezTo>
                  <a:cubicBezTo>
                    <a:pt x="2746917" y="536046"/>
                    <a:pt x="2559064" y="569220"/>
                    <a:pt x="2388026" y="708610"/>
                  </a:cubicBezTo>
                  <a:cubicBezTo>
                    <a:pt x="2334328" y="752260"/>
                    <a:pt x="2257849" y="820064"/>
                    <a:pt x="2145391" y="964400"/>
                  </a:cubicBezTo>
                  <a:cubicBezTo>
                    <a:pt x="1947594" y="1218445"/>
                    <a:pt x="1822299" y="1540292"/>
                    <a:pt x="1729005" y="1884547"/>
                  </a:cubicBezTo>
                  <a:cubicBezTo>
                    <a:pt x="1686698" y="2041106"/>
                    <a:pt x="1653249" y="2199120"/>
                    <a:pt x="1627576" y="2357716"/>
                  </a:cubicBezTo>
                  <a:cubicBezTo>
                    <a:pt x="1592862" y="2284092"/>
                    <a:pt x="1552000" y="2215125"/>
                    <a:pt x="1501557" y="2156051"/>
                  </a:cubicBezTo>
                  <a:cubicBezTo>
                    <a:pt x="1420377" y="2061185"/>
                    <a:pt x="1322744" y="1991927"/>
                    <a:pt x="1212636" y="1963118"/>
                  </a:cubicBezTo>
                  <a:cubicBezTo>
                    <a:pt x="1182081" y="1955261"/>
                    <a:pt x="1150079" y="1950604"/>
                    <a:pt x="1117896" y="1947985"/>
                  </a:cubicBezTo>
                  <a:cubicBezTo>
                    <a:pt x="1086618" y="1945657"/>
                    <a:pt x="1055158" y="1945075"/>
                    <a:pt x="1024603" y="1946239"/>
                  </a:cubicBezTo>
                  <a:cubicBezTo>
                    <a:pt x="915760" y="1949440"/>
                    <a:pt x="804748" y="1979123"/>
                    <a:pt x="706392" y="2028593"/>
                  </a:cubicBezTo>
                  <a:cubicBezTo>
                    <a:pt x="661192" y="2051291"/>
                    <a:pt x="618342" y="2077772"/>
                    <a:pt x="580916" y="2112110"/>
                  </a:cubicBezTo>
                  <a:cubicBezTo>
                    <a:pt x="545479" y="2144411"/>
                    <a:pt x="515285" y="2182824"/>
                    <a:pt x="488707" y="2222982"/>
                  </a:cubicBezTo>
                  <a:cubicBezTo>
                    <a:pt x="463033" y="2261685"/>
                    <a:pt x="440614" y="2302425"/>
                    <a:pt x="420726" y="2344329"/>
                  </a:cubicBezTo>
                  <a:cubicBezTo>
                    <a:pt x="401923" y="2384488"/>
                    <a:pt x="385289" y="2425810"/>
                    <a:pt x="371548" y="2468005"/>
                  </a:cubicBezTo>
                  <a:cubicBezTo>
                    <a:pt x="359073" y="2505835"/>
                    <a:pt x="348948" y="2544539"/>
                    <a:pt x="340812" y="2583533"/>
                  </a:cubicBezTo>
                  <a:cubicBezTo>
                    <a:pt x="334303" y="2614088"/>
                    <a:pt x="329421" y="2644934"/>
                    <a:pt x="325624" y="2675780"/>
                  </a:cubicBezTo>
                  <a:cubicBezTo>
                    <a:pt x="323274" y="2694986"/>
                    <a:pt x="321285" y="2714192"/>
                    <a:pt x="319839" y="2733399"/>
                  </a:cubicBezTo>
                  <a:cubicBezTo>
                    <a:pt x="319658" y="2735436"/>
                    <a:pt x="317850" y="2763663"/>
                    <a:pt x="317850" y="2763663"/>
                  </a:cubicBezTo>
                  <a:cubicBezTo>
                    <a:pt x="693194" y="2761335"/>
                    <a:pt x="916303" y="2628056"/>
                    <a:pt x="1049011" y="2472370"/>
                  </a:cubicBezTo>
                  <a:cubicBezTo>
                    <a:pt x="1184974" y="2312901"/>
                    <a:pt x="1226739" y="2130443"/>
                    <a:pt x="1239033" y="2040233"/>
                  </a:cubicBezTo>
                  <a:cubicBezTo>
                    <a:pt x="1351672" y="2092031"/>
                    <a:pt x="1446955" y="2176422"/>
                    <a:pt x="1512405" y="2282055"/>
                  </a:cubicBezTo>
                  <a:cubicBezTo>
                    <a:pt x="1560498" y="2359753"/>
                    <a:pt x="1590511" y="2446762"/>
                    <a:pt x="1601721" y="2536682"/>
                  </a:cubicBezTo>
                  <a:cubicBezTo>
                    <a:pt x="1559956" y="2875698"/>
                    <a:pt x="1555616" y="3217043"/>
                    <a:pt x="1589969" y="3554023"/>
                  </a:cubicBezTo>
                  <a:cubicBezTo>
                    <a:pt x="1618174" y="3832220"/>
                    <a:pt x="1672776" y="4106926"/>
                    <a:pt x="1751967" y="4375229"/>
                  </a:cubicBezTo>
                  <a:cubicBezTo>
                    <a:pt x="1504992" y="4377266"/>
                    <a:pt x="1260549" y="4399091"/>
                    <a:pt x="1071973" y="4443033"/>
                  </a:cubicBezTo>
                  <a:cubicBezTo>
                    <a:pt x="874538" y="4489011"/>
                    <a:pt x="775097" y="4549830"/>
                    <a:pt x="774735" y="4610068"/>
                  </a:cubicBezTo>
                  <a:lnTo>
                    <a:pt x="774735" y="4610650"/>
                  </a:lnTo>
                  <a:cubicBezTo>
                    <a:pt x="774735" y="4610650"/>
                    <a:pt x="774735" y="4610941"/>
                    <a:pt x="774735" y="4610941"/>
                  </a:cubicBezTo>
                  <a:lnTo>
                    <a:pt x="789922" y="4798927"/>
                  </a:lnTo>
                  <a:cubicBezTo>
                    <a:pt x="840728" y="4834139"/>
                    <a:pt x="912506" y="4867895"/>
                    <a:pt x="1006523" y="4898159"/>
                  </a:cubicBezTo>
                  <a:cubicBezTo>
                    <a:pt x="998567" y="4895831"/>
                    <a:pt x="991878" y="4892630"/>
                    <a:pt x="984103" y="4890302"/>
                  </a:cubicBezTo>
                  <a:lnTo>
                    <a:pt x="1054977" y="6076133"/>
                  </a:lnTo>
                  <a:cubicBezTo>
                    <a:pt x="1054977" y="6122111"/>
                    <a:pt x="1126936" y="6167799"/>
                    <a:pt x="1270131" y="6203009"/>
                  </a:cubicBezTo>
                  <a:cubicBezTo>
                    <a:pt x="1556701" y="6273141"/>
                    <a:pt x="2021000" y="6273141"/>
                    <a:pt x="2307570" y="6203009"/>
                  </a:cubicBezTo>
                  <a:cubicBezTo>
                    <a:pt x="2450764" y="6167799"/>
                    <a:pt x="2522904" y="6122111"/>
                    <a:pt x="2522904" y="6076133"/>
                  </a:cubicBezTo>
                  <a:lnTo>
                    <a:pt x="2593055" y="4890593"/>
                  </a:lnTo>
                  <a:cubicBezTo>
                    <a:pt x="2585462" y="4893212"/>
                    <a:pt x="2578591" y="4895831"/>
                    <a:pt x="2570636" y="4898159"/>
                  </a:cubicBezTo>
                  <a:cubicBezTo>
                    <a:pt x="2665014" y="4867895"/>
                    <a:pt x="2736612" y="4834429"/>
                    <a:pt x="2787417" y="4798927"/>
                  </a:cubicBezTo>
                  <a:lnTo>
                    <a:pt x="2802604" y="4610650"/>
                  </a:lnTo>
                  <a:cubicBezTo>
                    <a:pt x="2802604" y="4550121"/>
                    <a:pt x="2703163" y="4489302"/>
                    <a:pt x="2505186" y="4443033"/>
                  </a:cubicBezTo>
                  <a:cubicBezTo>
                    <a:pt x="2318960" y="4399673"/>
                    <a:pt x="2078133" y="4377848"/>
                    <a:pt x="1834051" y="4375229"/>
                  </a:cubicBezTo>
                  <a:cubicBezTo>
                    <a:pt x="1777641" y="4193062"/>
                    <a:pt x="1730452" y="4008276"/>
                    <a:pt x="1698269" y="3820580"/>
                  </a:cubicBezTo>
                  <a:cubicBezTo>
                    <a:pt x="1730994" y="3764708"/>
                    <a:pt x="1771855" y="3714365"/>
                    <a:pt x="1820852" y="3671878"/>
                  </a:cubicBezTo>
                  <a:cubicBezTo>
                    <a:pt x="1842368" y="3652963"/>
                    <a:pt x="1865691" y="3635794"/>
                    <a:pt x="1889738" y="3620662"/>
                  </a:cubicBezTo>
                  <a:cubicBezTo>
                    <a:pt x="1980681" y="3673334"/>
                    <a:pt x="2181370" y="3757724"/>
                    <a:pt x="2415870" y="3713201"/>
                  </a:cubicBezTo>
                  <a:cubicBezTo>
                    <a:pt x="2614209" y="3675662"/>
                    <a:pt x="2829363" y="3545875"/>
                    <a:pt x="2989553" y="3237413"/>
                  </a:cubicBezTo>
                  <a:cubicBezTo>
                    <a:pt x="2965687" y="3223154"/>
                    <a:pt x="2760658" y="3115484"/>
                    <a:pt x="2536464" y="3107336"/>
                  </a:cubicBezTo>
                  <a:cubicBezTo>
                    <a:pt x="2474450" y="3105299"/>
                    <a:pt x="2411169" y="3110537"/>
                    <a:pt x="2348973" y="3125378"/>
                  </a:cubicBezTo>
                  <a:cubicBezTo>
                    <a:pt x="2180105" y="3166409"/>
                    <a:pt x="2020457" y="3285137"/>
                    <a:pt x="1887206" y="3529288"/>
                  </a:cubicBezTo>
                  <a:cubicBezTo>
                    <a:pt x="1853758" y="3551404"/>
                    <a:pt x="1821937" y="3576139"/>
                    <a:pt x="1792105" y="3602911"/>
                  </a:cubicBezTo>
                  <a:cubicBezTo>
                    <a:pt x="1751967" y="3638704"/>
                    <a:pt x="1716349" y="3678863"/>
                    <a:pt x="1683624" y="3721640"/>
                  </a:cubicBezTo>
                  <a:cubicBezTo>
                    <a:pt x="1679646" y="3693995"/>
                    <a:pt x="1674946" y="3666640"/>
                    <a:pt x="1671510" y="3638995"/>
                  </a:cubicBezTo>
                  <a:cubicBezTo>
                    <a:pt x="1595754" y="3052045"/>
                    <a:pt x="1638062" y="2450836"/>
                    <a:pt x="1800783" y="1869415"/>
                  </a:cubicBezTo>
                  <a:cubicBezTo>
                    <a:pt x="1847611" y="1702089"/>
                    <a:pt x="1902936" y="1536800"/>
                    <a:pt x="1974172" y="1382860"/>
                  </a:cubicBezTo>
                  <a:cubicBezTo>
                    <a:pt x="2043419" y="1232704"/>
                    <a:pt x="2127492" y="1093605"/>
                    <a:pt x="2225124" y="971093"/>
                  </a:cubicBezTo>
                  <a:cubicBezTo>
                    <a:pt x="2302869" y="1065669"/>
                    <a:pt x="2480597" y="1248418"/>
                    <a:pt x="2748906" y="1348231"/>
                  </a:cubicBezTo>
                  <a:cubicBezTo>
                    <a:pt x="3034030" y="1454156"/>
                    <a:pt x="3419137" y="1464923"/>
                    <a:pt x="3905312" y="1197202"/>
                  </a:cubicBezTo>
                  <a:lnTo>
                    <a:pt x="3905312" y="6255681"/>
                  </a:lnTo>
                  <a:lnTo>
                    <a:pt x="0" y="625568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42" name="TextBox 41">
            <a:extLst>
              <a:ext uri="{FF2B5EF4-FFF2-40B4-BE49-F238E27FC236}">
                <a16:creationId xmlns:a16="http://schemas.microsoft.com/office/drawing/2014/main" id="{061BC306-4730-5B45-B6E6-ED4BACEC8A6D}"/>
              </a:ext>
            </a:extLst>
          </p:cNvPr>
          <p:cNvSpPr txBox="1"/>
          <p:nvPr/>
        </p:nvSpPr>
        <p:spPr>
          <a:xfrm>
            <a:off x="4214694" y="9802260"/>
            <a:ext cx="1856598" cy="1015663"/>
          </a:xfrm>
          <a:prstGeom prst="rect">
            <a:avLst/>
          </a:prstGeom>
          <a:noFill/>
        </p:spPr>
        <p:txBody>
          <a:bodyPr wrap="none" rtlCol="0">
            <a:spAutoFit/>
          </a:bodyPr>
          <a:lstStyle/>
          <a:p>
            <a:pPr algn="ctr"/>
            <a:r>
              <a:rPr lang="en-US" sz="6000" b="1" dirty="0">
                <a:solidFill>
                  <a:schemeClr val="accent1"/>
                </a:solidFill>
                <a:latin typeface="Poppins" pitchFamily="2" charset="77"/>
                <a:cs typeface="Poppins" pitchFamily="2" charset="77"/>
              </a:rPr>
              <a:t>50%</a:t>
            </a:r>
          </a:p>
        </p:txBody>
      </p:sp>
      <p:sp>
        <p:nvSpPr>
          <p:cNvPr id="43" name="TextBox 42">
            <a:extLst>
              <a:ext uri="{FF2B5EF4-FFF2-40B4-BE49-F238E27FC236}">
                <a16:creationId xmlns:a16="http://schemas.microsoft.com/office/drawing/2014/main" id="{2F83092A-0F9A-FC49-BB29-D491491173DF}"/>
              </a:ext>
            </a:extLst>
          </p:cNvPr>
          <p:cNvSpPr txBox="1"/>
          <p:nvPr/>
        </p:nvSpPr>
        <p:spPr>
          <a:xfrm>
            <a:off x="3663411" y="1092183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44" name="Subtitle 2">
            <a:extLst>
              <a:ext uri="{FF2B5EF4-FFF2-40B4-BE49-F238E27FC236}">
                <a16:creationId xmlns:a16="http://schemas.microsoft.com/office/drawing/2014/main" id="{F9922DAF-2747-0D4B-A749-7797C940AEE6}"/>
              </a:ext>
            </a:extLst>
          </p:cNvPr>
          <p:cNvSpPr txBox="1">
            <a:spLocks/>
          </p:cNvSpPr>
          <p:nvPr/>
        </p:nvSpPr>
        <p:spPr>
          <a:xfrm>
            <a:off x="2980538" y="11560534"/>
            <a:ext cx="433138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7" name="TextBox 46">
            <a:extLst>
              <a:ext uri="{FF2B5EF4-FFF2-40B4-BE49-F238E27FC236}">
                <a16:creationId xmlns:a16="http://schemas.microsoft.com/office/drawing/2014/main" id="{511E11E8-3AE6-4F49-99B2-8C4F9E3E3931}"/>
              </a:ext>
            </a:extLst>
          </p:cNvPr>
          <p:cNvSpPr txBox="1"/>
          <p:nvPr/>
        </p:nvSpPr>
        <p:spPr>
          <a:xfrm>
            <a:off x="11305410" y="9802260"/>
            <a:ext cx="1766830" cy="1015663"/>
          </a:xfrm>
          <a:prstGeom prst="rect">
            <a:avLst/>
          </a:prstGeom>
          <a:noFill/>
        </p:spPr>
        <p:txBody>
          <a:bodyPr wrap="none" rtlCol="0">
            <a:spAutoFit/>
          </a:bodyPr>
          <a:lstStyle/>
          <a:p>
            <a:pPr algn="ctr"/>
            <a:r>
              <a:rPr lang="en-US" sz="6000" b="1" dirty="0">
                <a:solidFill>
                  <a:schemeClr val="accent2"/>
                </a:solidFill>
                <a:latin typeface="Poppins" pitchFamily="2" charset="77"/>
                <a:cs typeface="Poppins" pitchFamily="2" charset="77"/>
              </a:rPr>
              <a:t>75%</a:t>
            </a:r>
          </a:p>
        </p:txBody>
      </p:sp>
      <p:sp>
        <p:nvSpPr>
          <p:cNvPr id="48" name="TextBox 47">
            <a:extLst>
              <a:ext uri="{FF2B5EF4-FFF2-40B4-BE49-F238E27FC236}">
                <a16:creationId xmlns:a16="http://schemas.microsoft.com/office/drawing/2014/main" id="{BB3917A6-43C2-F04F-BE84-BFD714E13E37}"/>
              </a:ext>
            </a:extLst>
          </p:cNvPr>
          <p:cNvSpPr txBox="1"/>
          <p:nvPr/>
        </p:nvSpPr>
        <p:spPr>
          <a:xfrm>
            <a:off x="10669690" y="10921837"/>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9" name="Subtitle 2">
            <a:extLst>
              <a:ext uri="{FF2B5EF4-FFF2-40B4-BE49-F238E27FC236}">
                <a16:creationId xmlns:a16="http://schemas.microsoft.com/office/drawing/2014/main" id="{677F8D75-ECBF-AD49-932B-CFFC51695BED}"/>
              </a:ext>
            </a:extLst>
          </p:cNvPr>
          <p:cNvSpPr txBox="1">
            <a:spLocks/>
          </p:cNvSpPr>
          <p:nvPr/>
        </p:nvSpPr>
        <p:spPr>
          <a:xfrm>
            <a:off x="10023129" y="11560534"/>
            <a:ext cx="433138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1" name="TextBox 50">
            <a:extLst>
              <a:ext uri="{FF2B5EF4-FFF2-40B4-BE49-F238E27FC236}">
                <a16:creationId xmlns:a16="http://schemas.microsoft.com/office/drawing/2014/main" id="{7EEC8844-F009-D047-AB28-A8BCB16A05FE}"/>
              </a:ext>
            </a:extLst>
          </p:cNvPr>
          <p:cNvSpPr txBox="1"/>
          <p:nvPr/>
        </p:nvSpPr>
        <p:spPr>
          <a:xfrm>
            <a:off x="18329350" y="9802260"/>
            <a:ext cx="1827744" cy="1015663"/>
          </a:xfrm>
          <a:prstGeom prst="rect">
            <a:avLst/>
          </a:prstGeom>
          <a:noFill/>
        </p:spPr>
        <p:txBody>
          <a:bodyPr wrap="none" rtlCol="0">
            <a:spAutoFit/>
          </a:bodyPr>
          <a:lstStyle/>
          <a:p>
            <a:pPr algn="ctr"/>
            <a:r>
              <a:rPr lang="en-US" sz="6000" b="1" dirty="0">
                <a:solidFill>
                  <a:schemeClr val="accent3"/>
                </a:solidFill>
                <a:latin typeface="Poppins" pitchFamily="2" charset="77"/>
                <a:cs typeface="Poppins" pitchFamily="2" charset="77"/>
              </a:rPr>
              <a:t>95%</a:t>
            </a:r>
          </a:p>
        </p:txBody>
      </p:sp>
      <p:sp>
        <p:nvSpPr>
          <p:cNvPr id="52" name="TextBox 51">
            <a:extLst>
              <a:ext uri="{FF2B5EF4-FFF2-40B4-BE49-F238E27FC236}">
                <a16:creationId xmlns:a16="http://schemas.microsoft.com/office/drawing/2014/main" id="{5F789651-33C1-4E4A-A27B-0E1A31C17270}"/>
              </a:ext>
            </a:extLst>
          </p:cNvPr>
          <p:cNvSpPr txBox="1"/>
          <p:nvPr/>
        </p:nvSpPr>
        <p:spPr>
          <a:xfrm>
            <a:off x="17720271" y="10921837"/>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53" name="Subtitle 2">
            <a:extLst>
              <a:ext uri="{FF2B5EF4-FFF2-40B4-BE49-F238E27FC236}">
                <a16:creationId xmlns:a16="http://schemas.microsoft.com/office/drawing/2014/main" id="{65837A25-3F40-D34E-B0C8-DA90B93A7D31}"/>
              </a:ext>
            </a:extLst>
          </p:cNvPr>
          <p:cNvSpPr txBox="1">
            <a:spLocks/>
          </p:cNvSpPr>
          <p:nvPr/>
        </p:nvSpPr>
        <p:spPr>
          <a:xfrm>
            <a:off x="17075062" y="11560534"/>
            <a:ext cx="433138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9447241"/>
      </p:ext>
    </p:extLst>
  </p:cSld>
  <p:clrMapOvr>
    <a:masterClrMapping/>
  </p:clrMapOvr>
</p:sld>
</file>

<file path=ppt/theme/theme1.xml><?xml version="1.0" encoding="utf-8"?>
<a:theme xmlns:a="http://schemas.openxmlformats.org/drawingml/2006/main" name="Office Theme">
  <a:themeElements>
    <a:clrScheme name="PTIFY - Ecology - Light">
      <a:dk1>
        <a:srgbClr val="484848"/>
      </a:dk1>
      <a:lt1>
        <a:srgbClr val="FFFFFF"/>
      </a:lt1>
      <a:dk2>
        <a:srgbClr val="000000"/>
      </a:dk2>
      <a:lt2>
        <a:srgbClr val="FFFFFF"/>
      </a:lt2>
      <a:accent1>
        <a:srgbClr val="335F35"/>
      </a:accent1>
      <a:accent2>
        <a:srgbClr val="467643"/>
      </a:accent2>
      <a:accent3>
        <a:srgbClr val="5B944E"/>
      </a:accent3>
      <a:accent4>
        <a:srgbClr val="81B04C"/>
      </a:accent4>
      <a:accent5>
        <a:srgbClr val="97BF53"/>
      </a:accent5>
      <a:accent6>
        <a:srgbClr val="8B8B8B"/>
      </a:accent6>
      <a:hlink>
        <a:srgbClr val="6BB5BE"/>
      </a:hlink>
      <a:folHlink>
        <a:srgbClr val="2F6D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85253</TotalTime>
  <Words>1462</Words>
  <Application>Microsoft Macintosh PowerPoint</Application>
  <PresentationFormat>Custom</PresentationFormat>
  <Paragraphs>211</Paragraphs>
  <Slides>20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Avenir Next Condensed Demi Bold</vt:lpstr>
      <vt:lpstr>Calibri</vt:lpstr>
      <vt:lpstr>Gill Sans</vt:lpstr>
      <vt:lpstr>Helvetica</vt:lpstr>
      <vt:lpstr>Helvetica Neue Light</vt:lpstr>
      <vt:lpstr>Lato Light</vt:lpstr>
      <vt:lpstr>League Spartan</vt:lpstr>
      <vt:lpstr>Mukta ExtraLight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15260</cp:revision>
  <dcterms:created xsi:type="dcterms:W3CDTF">2014-11-12T21:47:38Z</dcterms:created>
  <dcterms:modified xsi:type="dcterms:W3CDTF">2019-05-20T19:18:46Z</dcterms:modified>
  <cp:category/>
</cp:coreProperties>
</file>