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D252"/>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6" autoAdjust="0"/>
    <p:restoredTop sz="95439" autoAdjust="0"/>
  </p:normalViewPr>
  <p:slideViewPr>
    <p:cSldViewPr snapToGrid="0" snapToObjects="1">
      <p:cViewPr varScale="1">
        <p:scale>
          <a:sx n="61" d="100"/>
          <a:sy n="61" d="100"/>
        </p:scale>
        <p:origin x="376" y="224"/>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DCE74D3-9E86-F741-801B-8E753FD8B727}"/>
              </a:ext>
            </a:extLst>
          </p:cNvPr>
          <p:cNvSpPr/>
          <p:nvPr userDrawn="1"/>
        </p:nvSpPr>
        <p:spPr>
          <a:xfrm>
            <a:off x="22137628" y="738460"/>
            <a:ext cx="701749" cy="701749"/>
          </a:xfrm>
          <a:prstGeom prst="ellipse">
            <a:avLst/>
          </a:prstGeom>
          <a:solidFill>
            <a:srgbClr val="FFD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137628" y="719470"/>
            <a:ext cx="731520" cy="731520"/>
          </a:xfrm>
          <a:prstGeom prst="ellipse">
            <a:avLst/>
          </a:prstGeom>
          <a:noFill/>
          <a:ln>
            <a:noFill/>
          </a:ln>
        </p:spPr>
        <p:txBody>
          <a:bodyPr wrap="none"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480" userDrawn="1">
          <p15:clr>
            <a:srgbClr val="A4A3A4"/>
          </p15:clr>
        </p15:guide>
        <p15:guide id="4" pos="1439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61" name="Group 60">
            <a:extLst>
              <a:ext uri="{FF2B5EF4-FFF2-40B4-BE49-F238E27FC236}">
                <a16:creationId xmlns:a16="http://schemas.microsoft.com/office/drawing/2014/main" id="{87E14DBE-D50F-7242-9EDC-245B72AE2B67}"/>
              </a:ext>
            </a:extLst>
          </p:cNvPr>
          <p:cNvGrpSpPr/>
          <p:nvPr/>
        </p:nvGrpSpPr>
        <p:grpSpPr>
          <a:xfrm>
            <a:off x="7477866" y="3379861"/>
            <a:ext cx="9579648" cy="9565548"/>
            <a:chOff x="8283712" y="4637314"/>
            <a:chExt cx="8075531" cy="8063645"/>
          </a:xfrm>
        </p:grpSpPr>
        <p:sp>
          <p:nvSpPr>
            <p:cNvPr id="42" name="Shape">
              <a:extLst>
                <a:ext uri="{FF2B5EF4-FFF2-40B4-BE49-F238E27FC236}">
                  <a16:creationId xmlns:a16="http://schemas.microsoft.com/office/drawing/2014/main" id="{0CD3F2E9-1EA2-4E4A-B43E-89134BF6569A}"/>
                </a:ext>
              </a:extLst>
            </p:cNvPr>
            <p:cNvSpPr/>
            <p:nvPr/>
          </p:nvSpPr>
          <p:spPr>
            <a:xfrm>
              <a:off x="8939701" y="4637314"/>
              <a:ext cx="6540501" cy="2863940"/>
            </a:xfrm>
            <a:custGeom>
              <a:avLst/>
              <a:gdLst/>
              <a:ahLst/>
              <a:cxnLst>
                <a:cxn ang="0">
                  <a:pos x="wd2" y="hd2"/>
                </a:cxn>
                <a:cxn ang="5400000">
                  <a:pos x="wd2" y="hd2"/>
                </a:cxn>
                <a:cxn ang="10800000">
                  <a:pos x="wd2" y="hd2"/>
                </a:cxn>
                <a:cxn ang="16200000">
                  <a:pos x="wd2" y="hd2"/>
                </a:cxn>
              </a:cxnLst>
              <a:rect l="0" t="0" r="r" b="b"/>
              <a:pathLst>
                <a:path w="21600" h="21600" extrusionOk="0">
                  <a:moveTo>
                    <a:pt x="10663" y="0"/>
                  </a:moveTo>
                  <a:lnTo>
                    <a:pt x="0" y="8274"/>
                  </a:lnTo>
                  <a:lnTo>
                    <a:pt x="10870" y="19333"/>
                  </a:lnTo>
                  <a:lnTo>
                    <a:pt x="21600" y="8480"/>
                  </a:lnTo>
                  <a:lnTo>
                    <a:pt x="10663" y="0"/>
                  </a:lnTo>
                  <a:close/>
                  <a:moveTo>
                    <a:pt x="1270" y="10412"/>
                  </a:moveTo>
                  <a:lnTo>
                    <a:pt x="1270" y="18532"/>
                  </a:lnTo>
                  <a:cubicBezTo>
                    <a:pt x="1039" y="18787"/>
                    <a:pt x="881" y="19312"/>
                    <a:pt x="876" y="19931"/>
                  </a:cubicBezTo>
                  <a:cubicBezTo>
                    <a:pt x="870" y="20849"/>
                    <a:pt x="1195" y="21600"/>
                    <a:pt x="1596" y="21600"/>
                  </a:cubicBezTo>
                  <a:cubicBezTo>
                    <a:pt x="1997" y="21600"/>
                    <a:pt x="2322" y="20849"/>
                    <a:pt x="2315" y="19931"/>
                  </a:cubicBezTo>
                  <a:cubicBezTo>
                    <a:pt x="2311" y="19312"/>
                    <a:pt x="2153" y="18787"/>
                    <a:pt x="1922" y="18532"/>
                  </a:cubicBezTo>
                  <a:lnTo>
                    <a:pt x="1922" y="11169"/>
                  </a:lnTo>
                  <a:lnTo>
                    <a:pt x="1270" y="10412"/>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Shape">
              <a:extLst>
                <a:ext uri="{FF2B5EF4-FFF2-40B4-BE49-F238E27FC236}">
                  <a16:creationId xmlns:a16="http://schemas.microsoft.com/office/drawing/2014/main" id="{ACDB2F3A-D7B0-654E-A935-488E6E118904}"/>
                </a:ext>
              </a:extLst>
            </p:cNvPr>
            <p:cNvSpPr/>
            <p:nvPr/>
          </p:nvSpPr>
          <p:spPr>
            <a:xfrm>
              <a:off x="10685930" y="6621332"/>
              <a:ext cx="3162829" cy="2794627"/>
            </a:xfrm>
            <a:custGeom>
              <a:avLst/>
              <a:gdLst/>
              <a:ahLst/>
              <a:cxnLst>
                <a:cxn ang="0">
                  <a:pos x="wd2" y="hd2"/>
                </a:cxn>
                <a:cxn ang="5400000">
                  <a:pos x="wd2" y="hd2"/>
                </a:cxn>
                <a:cxn ang="10800000">
                  <a:pos x="wd2" y="hd2"/>
                </a:cxn>
                <a:cxn ang="16200000">
                  <a:pos x="wd2" y="hd2"/>
                </a:cxn>
              </a:cxnLst>
              <a:rect l="0" t="0" r="r" b="b"/>
              <a:pathLst>
                <a:path w="21115" h="21600" extrusionOk="0">
                  <a:moveTo>
                    <a:pt x="20574" y="0"/>
                  </a:moveTo>
                  <a:lnTo>
                    <a:pt x="10317" y="5416"/>
                  </a:lnTo>
                  <a:lnTo>
                    <a:pt x="205" y="78"/>
                  </a:lnTo>
                  <a:cubicBezTo>
                    <a:pt x="10" y="1519"/>
                    <a:pt x="-57" y="3134"/>
                    <a:pt x="52" y="4985"/>
                  </a:cubicBezTo>
                  <a:cubicBezTo>
                    <a:pt x="100" y="5790"/>
                    <a:pt x="527" y="7139"/>
                    <a:pt x="640" y="7967"/>
                  </a:cubicBezTo>
                  <a:cubicBezTo>
                    <a:pt x="702" y="8419"/>
                    <a:pt x="763" y="8421"/>
                    <a:pt x="809" y="8746"/>
                  </a:cubicBezTo>
                  <a:cubicBezTo>
                    <a:pt x="756" y="8722"/>
                    <a:pt x="435" y="8560"/>
                    <a:pt x="314" y="9015"/>
                  </a:cubicBezTo>
                  <a:cubicBezTo>
                    <a:pt x="123" y="9738"/>
                    <a:pt x="467" y="11580"/>
                    <a:pt x="864" y="13275"/>
                  </a:cubicBezTo>
                  <a:lnTo>
                    <a:pt x="17495" y="21600"/>
                  </a:lnTo>
                  <a:cubicBezTo>
                    <a:pt x="17697" y="20100"/>
                    <a:pt x="18470" y="19581"/>
                    <a:pt x="18760" y="17325"/>
                  </a:cubicBezTo>
                  <a:cubicBezTo>
                    <a:pt x="18837" y="16720"/>
                    <a:pt x="19640" y="16697"/>
                    <a:pt x="20236" y="14397"/>
                  </a:cubicBezTo>
                  <a:cubicBezTo>
                    <a:pt x="20837" y="12079"/>
                    <a:pt x="21543" y="8762"/>
                    <a:pt x="20786" y="8702"/>
                  </a:cubicBezTo>
                  <a:cubicBezTo>
                    <a:pt x="20693" y="8694"/>
                    <a:pt x="20593" y="8725"/>
                    <a:pt x="20490" y="8785"/>
                  </a:cubicBezTo>
                  <a:cubicBezTo>
                    <a:pt x="20386" y="8845"/>
                    <a:pt x="20278" y="8934"/>
                    <a:pt x="20168" y="9044"/>
                  </a:cubicBezTo>
                  <a:cubicBezTo>
                    <a:pt x="20300" y="8219"/>
                    <a:pt x="20578" y="6360"/>
                    <a:pt x="20646" y="4985"/>
                  </a:cubicBezTo>
                  <a:cubicBezTo>
                    <a:pt x="20744" y="3018"/>
                    <a:pt x="20723" y="1394"/>
                    <a:pt x="20574"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612356EE-D037-1846-8045-84AE31CBC7A2}"/>
                </a:ext>
              </a:extLst>
            </p:cNvPr>
            <p:cNvSpPr/>
            <p:nvPr/>
          </p:nvSpPr>
          <p:spPr>
            <a:xfrm>
              <a:off x="8414858" y="8454216"/>
              <a:ext cx="3955306" cy="3490909"/>
            </a:xfrm>
            <a:custGeom>
              <a:avLst/>
              <a:gdLst/>
              <a:ahLst/>
              <a:cxnLst>
                <a:cxn ang="0">
                  <a:pos x="wd2" y="hd2"/>
                </a:cxn>
                <a:cxn ang="5400000">
                  <a:pos x="wd2" y="hd2"/>
                </a:cxn>
                <a:cxn ang="10800000">
                  <a:pos x="wd2" y="hd2"/>
                </a:cxn>
                <a:cxn ang="16200000">
                  <a:pos x="wd2" y="hd2"/>
                </a:cxn>
              </a:cxnLst>
              <a:rect l="0" t="0" r="r" b="b"/>
              <a:pathLst>
                <a:path w="21600" h="21600" extrusionOk="0">
                  <a:moveTo>
                    <a:pt x="13286" y="0"/>
                  </a:moveTo>
                  <a:cubicBezTo>
                    <a:pt x="13301" y="60"/>
                    <a:pt x="13316" y="127"/>
                    <a:pt x="13331" y="184"/>
                  </a:cubicBezTo>
                  <a:cubicBezTo>
                    <a:pt x="13814" y="2042"/>
                    <a:pt x="14443" y="2056"/>
                    <a:pt x="14538" y="2528"/>
                  </a:cubicBezTo>
                  <a:cubicBezTo>
                    <a:pt x="14821" y="3926"/>
                    <a:pt x="15386" y="5404"/>
                    <a:pt x="15632" y="5598"/>
                  </a:cubicBezTo>
                  <a:cubicBezTo>
                    <a:pt x="15632" y="5598"/>
                    <a:pt x="15526" y="7879"/>
                    <a:pt x="15044" y="9428"/>
                  </a:cubicBezTo>
                  <a:cubicBezTo>
                    <a:pt x="14834" y="10101"/>
                    <a:pt x="14638" y="9225"/>
                    <a:pt x="14161" y="10063"/>
                  </a:cubicBezTo>
                  <a:cubicBezTo>
                    <a:pt x="13393" y="11412"/>
                    <a:pt x="7591" y="14327"/>
                    <a:pt x="3460" y="16120"/>
                  </a:cubicBezTo>
                  <a:cubicBezTo>
                    <a:pt x="1769" y="16853"/>
                    <a:pt x="677" y="18369"/>
                    <a:pt x="460" y="19279"/>
                  </a:cubicBezTo>
                  <a:cubicBezTo>
                    <a:pt x="309" y="19915"/>
                    <a:pt x="152" y="20741"/>
                    <a:pt x="0" y="21600"/>
                  </a:cubicBezTo>
                  <a:lnTo>
                    <a:pt x="15953" y="18240"/>
                  </a:lnTo>
                  <a:lnTo>
                    <a:pt x="21600" y="4073"/>
                  </a:lnTo>
                  <a:lnTo>
                    <a:pt x="13286"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a:extLst>
                <a:ext uri="{FF2B5EF4-FFF2-40B4-BE49-F238E27FC236}">
                  <a16:creationId xmlns:a16="http://schemas.microsoft.com/office/drawing/2014/main" id="{15099DA1-03D8-F14C-933F-C0E6F4ACE6ED}"/>
                </a:ext>
              </a:extLst>
            </p:cNvPr>
            <p:cNvSpPr/>
            <p:nvPr/>
          </p:nvSpPr>
          <p:spPr>
            <a:xfrm>
              <a:off x="11468608" y="9156199"/>
              <a:ext cx="3335051" cy="2221890"/>
            </a:xfrm>
            <a:custGeom>
              <a:avLst/>
              <a:gdLst/>
              <a:ahLst/>
              <a:cxnLst>
                <a:cxn ang="0">
                  <a:pos x="wd2" y="hd2"/>
                </a:cxn>
                <a:cxn ang="5400000">
                  <a:pos x="wd2" y="hd2"/>
                </a:cxn>
                <a:cxn ang="10800000">
                  <a:pos x="wd2" y="hd2"/>
                </a:cxn>
                <a:cxn ang="16200000">
                  <a:pos x="wd2" y="hd2"/>
                </a:cxn>
              </a:cxnLst>
              <a:rect l="0" t="0" r="r" b="b"/>
              <a:pathLst>
                <a:path w="21600" h="21600" extrusionOk="0">
                  <a:moveTo>
                    <a:pt x="6500" y="0"/>
                  </a:moveTo>
                  <a:lnTo>
                    <a:pt x="0" y="21600"/>
                  </a:lnTo>
                  <a:lnTo>
                    <a:pt x="21600" y="15570"/>
                  </a:lnTo>
                  <a:cubicBezTo>
                    <a:pt x="20263" y="14776"/>
                    <a:pt x="18896" y="13971"/>
                    <a:pt x="16861" y="12712"/>
                  </a:cubicBezTo>
                  <a:cubicBezTo>
                    <a:pt x="14105" y="11008"/>
                    <a:pt x="13487" y="8540"/>
                    <a:pt x="13693" y="9048"/>
                  </a:cubicBezTo>
                  <a:cubicBezTo>
                    <a:pt x="13277" y="8024"/>
                    <a:pt x="12988" y="9004"/>
                    <a:pt x="12720" y="8087"/>
                  </a:cubicBezTo>
                  <a:cubicBezTo>
                    <a:pt x="12283" y="6588"/>
                    <a:pt x="12099" y="4788"/>
                    <a:pt x="11998" y="3572"/>
                  </a:cubicBezTo>
                  <a:lnTo>
                    <a:pt x="6500"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a:extLst>
                <a:ext uri="{FF2B5EF4-FFF2-40B4-BE49-F238E27FC236}">
                  <a16:creationId xmlns:a16="http://schemas.microsoft.com/office/drawing/2014/main" id="{506B0705-6CF6-7345-9019-019C93E378A4}"/>
                </a:ext>
              </a:extLst>
            </p:cNvPr>
            <p:cNvSpPr/>
            <p:nvPr/>
          </p:nvSpPr>
          <p:spPr>
            <a:xfrm>
              <a:off x="8283712" y="11192453"/>
              <a:ext cx="4728878" cy="150850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6" y="12283"/>
                  </a:lnTo>
                  <a:cubicBezTo>
                    <a:pt x="286" y="15895"/>
                    <a:pt x="92" y="19571"/>
                    <a:pt x="0" y="21600"/>
                  </a:cubicBezTo>
                  <a:lnTo>
                    <a:pt x="18489" y="21600"/>
                  </a:lnTo>
                  <a:lnTo>
                    <a:pt x="21600" y="0"/>
                  </a:lnTo>
                  <a:close/>
                </a:path>
              </a:pathLst>
            </a:cu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a:extLst>
                <a:ext uri="{FF2B5EF4-FFF2-40B4-BE49-F238E27FC236}">
                  <a16:creationId xmlns:a16="http://schemas.microsoft.com/office/drawing/2014/main" id="{98E0873C-9F95-184E-9BB5-B01688667AEA}"/>
                </a:ext>
              </a:extLst>
            </p:cNvPr>
            <p:cNvSpPr/>
            <p:nvPr/>
          </p:nvSpPr>
          <p:spPr>
            <a:xfrm>
              <a:off x="12453158" y="10827525"/>
              <a:ext cx="3906085" cy="1873434"/>
            </a:xfrm>
            <a:custGeom>
              <a:avLst/>
              <a:gdLst/>
              <a:ahLst/>
              <a:cxnLst>
                <a:cxn ang="0">
                  <a:pos x="wd2" y="hd2"/>
                </a:cxn>
                <a:cxn ang="5400000">
                  <a:pos x="wd2" y="hd2"/>
                </a:cxn>
                <a:cxn ang="10800000">
                  <a:pos x="wd2" y="hd2"/>
                </a:cxn>
                <a:cxn ang="16200000">
                  <a:pos x="wd2" y="hd2"/>
                </a:cxn>
              </a:cxnLst>
              <a:rect l="0" t="0" r="r" b="b"/>
              <a:pathLst>
                <a:path w="21600" h="21600" extrusionOk="0">
                  <a:moveTo>
                    <a:pt x="13951" y="0"/>
                  </a:moveTo>
                  <a:lnTo>
                    <a:pt x="3829" y="3923"/>
                  </a:lnTo>
                  <a:lnTo>
                    <a:pt x="0" y="21600"/>
                  </a:lnTo>
                  <a:lnTo>
                    <a:pt x="21600" y="21600"/>
                  </a:lnTo>
                  <a:cubicBezTo>
                    <a:pt x="21525" y="18607"/>
                    <a:pt x="21348" y="15689"/>
                    <a:pt x="21080" y="12848"/>
                  </a:cubicBezTo>
                  <a:cubicBezTo>
                    <a:pt x="20809" y="9992"/>
                    <a:pt x="20419" y="6986"/>
                    <a:pt x="19296" y="4991"/>
                  </a:cubicBezTo>
                  <a:cubicBezTo>
                    <a:pt x="18740" y="4005"/>
                    <a:pt x="18001" y="3482"/>
                    <a:pt x="17286" y="2776"/>
                  </a:cubicBezTo>
                  <a:cubicBezTo>
                    <a:pt x="16310" y="1811"/>
                    <a:pt x="15268" y="831"/>
                    <a:pt x="13951" y="0"/>
                  </a:cubicBez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38" name="Circle">
            <a:extLst>
              <a:ext uri="{FF2B5EF4-FFF2-40B4-BE49-F238E27FC236}">
                <a16:creationId xmlns:a16="http://schemas.microsoft.com/office/drawing/2014/main" id="{D0773D6E-9F91-114C-B85E-92E396072B45}"/>
              </a:ext>
            </a:extLst>
          </p:cNvPr>
          <p:cNvSpPr>
            <a:spLocks noChangeAspect="1"/>
          </p:cNvSpPr>
          <p:nvPr/>
        </p:nvSpPr>
        <p:spPr>
          <a:xfrm>
            <a:off x="1560459" y="3775849"/>
            <a:ext cx="581232" cy="581232"/>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Circle">
            <a:extLst>
              <a:ext uri="{FF2B5EF4-FFF2-40B4-BE49-F238E27FC236}">
                <a16:creationId xmlns:a16="http://schemas.microsoft.com/office/drawing/2014/main" id="{B7ABAED4-E7F5-734F-920B-25AA1453BA52}"/>
              </a:ext>
            </a:extLst>
          </p:cNvPr>
          <p:cNvSpPr>
            <a:spLocks noChangeAspect="1"/>
          </p:cNvSpPr>
          <p:nvPr/>
        </p:nvSpPr>
        <p:spPr>
          <a:xfrm>
            <a:off x="1560459" y="7259580"/>
            <a:ext cx="581232" cy="581232"/>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Circle">
            <a:extLst>
              <a:ext uri="{FF2B5EF4-FFF2-40B4-BE49-F238E27FC236}">
                <a16:creationId xmlns:a16="http://schemas.microsoft.com/office/drawing/2014/main" id="{8802262F-E4CF-F44F-83D0-8760C0DC4F13}"/>
              </a:ext>
            </a:extLst>
          </p:cNvPr>
          <p:cNvSpPr>
            <a:spLocks noChangeAspect="1"/>
          </p:cNvSpPr>
          <p:nvPr/>
        </p:nvSpPr>
        <p:spPr>
          <a:xfrm>
            <a:off x="1560459" y="10838147"/>
            <a:ext cx="581232" cy="581232"/>
          </a:xfrm>
          <a:prstGeom prst="diamond">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Circle">
            <a:extLst>
              <a:ext uri="{FF2B5EF4-FFF2-40B4-BE49-F238E27FC236}">
                <a16:creationId xmlns:a16="http://schemas.microsoft.com/office/drawing/2014/main" id="{7CDAC856-53B6-7D4E-8AC5-88F7D9CD8102}"/>
              </a:ext>
            </a:extLst>
          </p:cNvPr>
          <p:cNvSpPr/>
          <p:nvPr/>
        </p:nvSpPr>
        <p:spPr>
          <a:xfrm>
            <a:off x="17600720" y="3776421"/>
            <a:ext cx="580660" cy="580660"/>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04883ECF-0AB8-0B45-9881-085F09AC4473}"/>
              </a:ext>
            </a:extLst>
          </p:cNvPr>
          <p:cNvSpPr/>
          <p:nvPr/>
        </p:nvSpPr>
        <p:spPr>
          <a:xfrm>
            <a:off x="17600720" y="7260152"/>
            <a:ext cx="580660" cy="580660"/>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Circle">
            <a:extLst>
              <a:ext uri="{FF2B5EF4-FFF2-40B4-BE49-F238E27FC236}">
                <a16:creationId xmlns:a16="http://schemas.microsoft.com/office/drawing/2014/main" id="{BAB0DEB3-1445-D942-936E-E3D8D25017E1}"/>
              </a:ext>
            </a:extLst>
          </p:cNvPr>
          <p:cNvSpPr/>
          <p:nvPr/>
        </p:nvSpPr>
        <p:spPr>
          <a:xfrm>
            <a:off x="17600720" y="10838719"/>
            <a:ext cx="580660" cy="580660"/>
          </a:xfrm>
          <a:prstGeom prst="diamond">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A84B9500-E769-154D-A44C-61F574DE6DAF}"/>
              </a:ext>
            </a:extLst>
          </p:cNvPr>
          <p:cNvSpPr txBox="1"/>
          <p:nvPr/>
        </p:nvSpPr>
        <p:spPr>
          <a:xfrm>
            <a:off x="2311896" y="377230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9" name="Subtitle 2">
            <a:extLst>
              <a:ext uri="{FF2B5EF4-FFF2-40B4-BE49-F238E27FC236}">
                <a16:creationId xmlns:a16="http://schemas.microsoft.com/office/drawing/2014/main" id="{84498A0D-E985-1246-B459-FFCCBD65641E}"/>
              </a:ext>
            </a:extLst>
          </p:cNvPr>
          <p:cNvSpPr txBox="1">
            <a:spLocks/>
          </p:cNvSpPr>
          <p:nvPr/>
        </p:nvSpPr>
        <p:spPr>
          <a:xfrm>
            <a:off x="2316137" y="439249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1" name="TextBox 50">
            <a:extLst>
              <a:ext uri="{FF2B5EF4-FFF2-40B4-BE49-F238E27FC236}">
                <a16:creationId xmlns:a16="http://schemas.microsoft.com/office/drawing/2014/main" id="{DEE3E77D-8E99-D246-AED8-B89017AD56C0}"/>
              </a:ext>
            </a:extLst>
          </p:cNvPr>
          <p:cNvSpPr txBox="1"/>
          <p:nvPr/>
        </p:nvSpPr>
        <p:spPr>
          <a:xfrm>
            <a:off x="2311896" y="7235416"/>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CAD3AD58-5D40-194A-95F6-7D4FBCCBE54F}"/>
              </a:ext>
            </a:extLst>
          </p:cNvPr>
          <p:cNvSpPr txBox="1">
            <a:spLocks/>
          </p:cNvSpPr>
          <p:nvPr/>
        </p:nvSpPr>
        <p:spPr>
          <a:xfrm>
            <a:off x="2316137" y="785560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3" name="TextBox 52">
            <a:extLst>
              <a:ext uri="{FF2B5EF4-FFF2-40B4-BE49-F238E27FC236}">
                <a16:creationId xmlns:a16="http://schemas.microsoft.com/office/drawing/2014/main" id="{4DA5D376-7A31-5248-B3B0-7FE71DCC327B}"/>
              </a:ext>
            </a:extLst>
          </p:cNvPr>
          <p:cNvSpPr txBox="1"/>
          <p:nvPr/>
        </p:nvSpPr>
        <p:spPr>
          <a:xfrm>
            <a:off x="2311896" y="10817113"/>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54" name="Subtitle 2">
            <a:extLst>
              <a:ext uri="{FF2B5EF4-FFF2-40B4-BE49-F238E27FC236}">
                <a16:creationId xmlns:a16="http://schemas.microsoft.com/office/drawing/2014/main" id="{702881F6-8118-A941-96D0-F1CBA5871DB0}"/>
              </a:ext>
            </a:extLst>
          </p:cNvPr>
          <p:cNvSpPr txBox="1">
            <a:spLocks/>
          </p:cNvSpPr>
          <p:nvPr/>
        </p:nvSpPr>
        <p:spPr>
          <a:xfrm>
            <a:off x="2316137" y="11437299"/>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5" name="TextBox 54">
            <a:extLst>
              <a:ext uri="{FF2B5EF4-FFF2-40B4-BE49-F238E27FC236}">
                <a16:creationId xmlns:a16="http://schemas.microsoft.com/office/drawing/2014/main" id="{36713EA2-1177-B842-B1A2-B46CEFF4D682}"/>
              </a:ext>
            </a:extLst>
          </p:cNvPr>
          <p:cNvSpPr txBox="1"/>
          <p:nvPr/>
        </p:nvSpPr>
        <p:spPr>
          <a:xfrm>
            <a:off x="18384758" y="377230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6" name="Subtitle 2">
            <a:extLst>
              <a:ext uri="{FF2B5EF4-FFF2-40B4-BE49-F238E27FC236}">
                <a16:creationId xmlns:a16="http://schemas.microsoft.com/office/drawing/2014/main" id="{8013E062-6CC0-0B41-9144-F94B56D60D4E}"/>
              </a:ext>
            </a:extLst>
          </p:cNvPr>
          <p:cNvSpPr txBox="1">
            <a:spLocks/>
          </p:cNvSpPr>
          <p:nvPr/>
        </p:nvSpPr>
        <p:spPr>
          <a:xfrm>
            <a:off x="18388999" y="439249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7" name="TextBox 56">
            <a:extLst>
              <a:ext uri="{FF2B5EF4-FFF2-40B4-BE49-F238E27FC236}">
                <a16:creationId xmlns:a16="http://schemas.microsoft.com/office/drawing/2014/main" id="{861CEB44-0415-F241-A4B7-F79AB38C8545}"/>
              </a:ext>
            </a:extLst>
          </p:cNvPr>
          <p:cNvSpPr txBox="1"/>
          <p:nvPr/>
        </p:nvSpPr>
        <p:spPr>
          <a:xfrm>
            <a:off x="18384758" y="723541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451D7293-3786-1B45-A359-0FCE0DB6C870}"/>
              </a:ext>
            </a:extLst>
          </p:cNvPr>
          <p:cNvSpPr txBox="1">
            <a:spLocks/>
          </p:cNvSpPr>
          <p:nvPr/>
        </p:nvSpPr>
        <p:spPr>
          <a:xfrm>
            <a:off x="18388999" y="785560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9" name="TextBox 58">
            <a:extLst>
              <a:ext uri="{FF2B5EF4-FFF2-40B4-BE49-F238E27FC236}">
                <a16:creationId xmlns:a16="http://schemas.microsoft.com/office/drawing/2014/main" id="{BB3F4D9F-182C-5C4D-A310-7BA438691F0E}"/>
              </a:ext>
            </a:extLst>
          </p:cNvPr>
          <p:cNvSpPr txBox="1"/>
          <p:nvPr/>
        </p:nvSpPr>
        <p:spPr>
          <a:xfrm>
            <a:off x="18384758" y="10817113"/>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60" name="Subtitle 2">
            <a:extLst>
              <a:ext uri="{FF2B5EF4-FFF2-40B4-BE49-F238E27FC236}">
                <a16:creationId xmlns:a16="http://schemas.microsoft.com/office/drawing/2014/main" id="{D9C0706A-ECEE-4542-BDAB-CF7B05FE7433}"/>
              </a:ext>
            </a:extLst>
          </p:cNvPr>
          <p:cNvSpPr txBox="1">
            <a:spLocks/>
          </p:cNvSpPr>
          <p:nvPr/>
        </p:nvSpPr>
        <p:spPr>
          <a:xfrm>
            <a:off x="18388999" y="11437299"/>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40534">
            <a:extLst>
              <a:ext uri="{FF2B5EF4-FFF2-40B4-BE49-F238E27FC236}">
                <a16:creationId xmlns:a16="http://schemas.microsoft.com/office/drawing/2014/main" id="{B4BDB8FF-24EF-9E4D-9F96-920C1EB585D9}"/>
              </a:ext>
            </a:extLst>
          </p:cNvPr>
          <p:cNvSpPr/>
          <p:nvPr/>
        </p:nvSpPr>
        <p:spPr>
          <a:xfrm>
            <a:off x="3373821" y="2434811"/>
            <a:ext cx="2544332" cy="2027047"/>
          </a:xfrm>
          <a:custGeom>
            <a:avLst/>
            <a:gdLst/>
            <a:ahLst/>
            <a:cxnLst>
              <a:cxn ang="0">
                <a:pos x="wd2" y="hd2"/>
              </a:cxn>
              <a:cxn ang="5400000">
                <a:pos x="wd2" y="hd2"/>
              </a:cxn>
              <a:cxn ang="10800000">
                <a:pos x="wd2" y="hd2"/>
              </a:cxn>
              <a:cxn ang="16200000">
                <a:pos x="wd2" y="hd2"/>
              </a:cxn>
            </a:cxnLst>
            <a:rect l="0" t="0" r="r" b="b"/>
            <a:pathLst>
              <a:path w="21600" h="21600" extrusionOk="0">
                <a:moveTo>
                  <a:pt x="8196" y="0"/>
                </a:moveTo>
                <a:lnTo>
                  <a:pt x="0" y="21600"/>
                </a:lnTo>
                <a:lnTo>
                  <a:pt x="7333" y="21600"/>
                </a:lnTo>
                <a:cubicBezTo>
                  <a:pt x="7365" y="20539"/>
                  <a:pt x="7692" y="19489"/>
                  <a:pt x="8338" y="18679"/>
                </a:cubicBezTo>
                <a:cubicBezTo>
                  <a:pt x="9698" y="16972"/>
                  <a:pt x="11902" y="16972"/>
                  <a:pt x="13262" y="18679"/>
                </a:cubicBezTo>
                <a:cubicBezTo>
                  <a:pt x="13908" y="19489"/>
                  <a:pt x="14235" y="20539"/>
                  <a:pt x="14267" y="21600"/>
                </a:cubicBezTo>
                <a:lnTo>
                  <a:pt x="21600" y="21600"/>
                </a:lnTo>
                <a:lnTo>
                  <a:pt x="13404" y="0"/>
                </a:lnTo>
                <a:lnTo>
                  <a:pt x="8196"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40535">
            <a:extLst>
              <a:ext uri="{FF2B5EF4-FFF2-40B4-BE49-F238E27FC236}">
                <a16:creationId xmlns:a16="http://schemas.microsoft.com/office/drawing/2014/main" id="{E517C05C-D78D-0B4E-80B7-F73140378B90}"/>
              </a:ext>
            </a:extLst>
          </p:cNvPr>
          <p:cNvSpPr/>
          <p:nvPr/>
        </p:nvSpPr>
        <p:spPr>
          <a:xfrm>
            <a:off x="4329635" y="2095732"/>
            <a:ext cx="632701" cy="493819"/>
          </a:xfrm>
          <a:custGeom>
            <a:avLst/>
            <a:gdLst/>
            <a:ahLst/>
            <a:cxnLst>
              <a:cxn ang="0">
                <a:pos x="wd2" y="hd2"/>
              </a:cxn>
              <a:cxn ang="5400000">
                <a:pos x="wd2" y="hd2"/>
              </a:cxn>
              <a:cxn ang="10800000">
                <a:pos x="wd2" y="hd2"/>
              </a:cxn>
              <a:cxn ang="16200000">
                <a:pos x="wd2" y="hd2"/>
              </a:cxn>
            </a:cxnLst>
            <a:rect l="0" t="0" r="r" b="b"/>
            <a:pathLst>
              <a:path w="21272" h="20277" extrusionOk="0">
                <a:moveTo>
                  <a:pt x="10635" y="0"/>
                </a:moveTo>
                <a:cubicBezTo>
                  <a:pt x="6322" y="-13"/>
                  <a:pt x="2007" y="2790"/>
                  <a:pt x="430" y="8353"/>
                </a:cubicBezTo>
                <a:cubicBezTo>
                  <a:pt x="-63" y="10092"/>
                  <a:pt x="128" y="11940"/>
                  <a:pt x="56" y="13769"/>
                </a:cubicBezTo>
                <a:cubicBezTo>
                  <a:pt x="19" y="14688"/>
                  <a:pt x="-165" y="15504"/>
                  <a:pt x="430" y="16347"/>
                </a:cubicBezTo>
                <a:cubicBezTo>
                  <a:pt x="4130" y="21587"/>
                  <a:pt x="17140" y="21587"/>
                  <a:pt x="20840" y="16347"/>
                </a:cubicBezTo>
                <a:cubicBezTo>
                  <a:pt x="21435" y="15504"/>
                  <a:pt x="21256" y="14687"/>
                  <a:pt x="21214" y="13769"/>
                </a:cubicBezTo>
                <a:cubicBezTo>
                  <a:pt x="21131" y="11936"/>
                  <a:pt x="21379" y="10101"/>
                  <a:pt x="20840" y="8353"/>
                </a:cubicBezTo>
                <a:cubicBezTo>
                  <a:pt x="19107" y="2725"/>
                  <a:pt x="14844" y="13"/>
                  <a:pt x="10635" y="0"/>
                </a:cubicBezTo>
                <a:close/>
              </a:path>
            </a:pathLst>
          </a:custGeom>
          <a:solidFill>
            <a:schemeClr val="accent5">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40537">
            <a:extLst>
              <a:ext uri="{FF2B5EF4-FFF2-40B4-BE49-F238E27FC236}">
                <a16:creationId xmlns:a16="http://schemas.microsoft.com/office/drawing/2014/main" id="{04E8CCFD-BB10-FF49-A093-FE251BA5A0DF}"/>
              </a:ext>
            </a:extLst>
          </p:cNvPr>
          <p:cNvSpPr/>
          <p:nvPr/>
        </p:nvSpPr>
        <p:spPr>
          <a:xfrm>
            <a:off x="3373821" y="10529654"/>
            <a:ext cx="2544332" cy="24243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102" y="0"/>
                  <a:pt x="9403" y="277"/>
                  <a:pt x="8871" y="835"/>
                </a:cubicBezTo>
                <a:cubicBezTo>
                  <a:pt x="8170" y="1571"/>
                  <a:pt x="7975" y="2599"/>
                  <a:pt x="8196" y="3540"/>
                </a:cubicBezTo>
                <a:lnTo>
                  <a:pt x="0" y="3540"/>
                </a:lnTo>
                <a:lnTo>
                  <a:pt x="0" y="21600"/>
                </a:lnTo>
                <a:lnTo>
                  <a:pt x="21600" y="21600"/>
                </a:lnTo>
                <a:lnTo>
                  <a:pt x="21600" y="3540"/>
                </a:lnTo>
                <a:lnTo>
                  <a:pt x="13404" y="3540"/>
                </a:lnTo>
                <a:cubicBezTo>
                  <a:pt x="13625" y="2599"/>
                  <a:pt x="13430" y="1571"/>
                  <a:pt x="12729" y="835"/>
                </a:cubicBezTo>
                <a:cubicBezTo>
                  <a:pt x="12197" y="277"/>
                  <a:pt x="11498" y="0"/>
                  <a:pt x="10800" y="0"/>
                </a:cubicBezTo>
                <a:close/>
              </a:path>
            </a:pathLst>
          </a:custGeom>
          <a:solidFill>
            <a:schemeClr val="accent1"/>
          </a:solidFill>
          <a:ln w="12700" cap="flat">
            <a:noFill/>
            <a:miter lim="400000"/>
          </a:ln>
          <a:effectLst/>
        </p:spPr>
        <p:txBody>
          <a:bodyPr wrap="square" lIns="0" tIns="0" rIns="0" bIns="0" numCol="1" anchor="ctr">
            <a:noAutofit/>
          </a:bodyPr>
          <a:lstStyle/>
          <a:p>
            <a:pPr defTabSz="821560">
              <a:defRPr sz="2500" cap="all">
                <a:solidFill>
                  <a:srgbClr val="FFFFFF"/>
                </a:solidFill>
                <a:latin typeface="Helvetica Neue Light"/>
                <a:ea typeface="Helvetica Neue Light"/>
                <a:cs typeface="Helvetica Neue Light"/>
                <a:sym typeface="Helvetica Neue Light"/>
              </a:defRPr>
            </a:pPr>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Shape 40540">
            <a:extLst>
              <a:ext uri="{FF2B5EF4-FFF2-40B4-BE49-F238E27FC236}">
                <a16:creationId xmlns:a16="http://schemas.microsoft.com/office/drawing/2014/main" id="{AB2CF923-1585-CA49-9F06-3743B9E9F47D}"/>
              </a:ext>
            </a:extLst>
          </p:cNvPr>
          <p:cNvSpPr/>
          <p:nvPr/>
        </p:nvSpPr>
        <p:spPr>
          <a:xfrm>
            <a:off x="3373821" y="8410439"/>
            <a:ext cx="2544332" cy="24243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102" y="0"/>
                  <a:pt x="9403" y="277"/>
                  <a:pt x="8871" y="835"/>
                </a:cubicBezTo>
                <a:cubicBezTo>
                  <a:pt x="8170" y="1571"/>
                  <a:pt x="7975" y="2599"/>
                  <a:pt x="8196" y="3540"/>
                </a:cubicBezTo>
                <a:lnTo>
                  <a:pt x="0" y="3540"/>
                </a:lnTo>
                <a:lnTo>
                  <a:pt x="0" y="17543"/>
                </a:lnTo>
                <a:lnTo>
                  <a:pt x="0" y="21600"/>
                </a:lnTo>
                <a:lnTo>
                  <a:pt x="7333" y="21600"/>
                </a:lnTo>
                <a:cubicBezTo>
                  <a:pt x="7365" y="20713"/>
                  <a:pt x="7692" y="19835"/>
                  <a:pt x="8338" y="19158"/>
                </a:cubicBezTo>
                <a:cubicBezTo>
                  <a:pt x="9698" y="17730"/>
                  <a:pt x="11902" y="17730"/>
                  <a:pt x="13262" y="19158"/>
                </a:cubicBezTo>
                <a:cubicBezTo>
                  <a:pt x="13908" y="19835"/>
                  <a:pt x="14235" y="20713"/>
                  <a:pt x="14267" y="21600"/>
                </a:cubicBezTo>
                <a:lnTo>
                  <a:pt x="21600" y="21600"/>
                </a:lnTo>
                <a:lnTo>
                  <a:pt x="21600" y="17543"/>
                </a:lnTo>
                <a:lnTo>
                  <a:pt x="21600" y="3540"/>
                </a:lnTo>
                <a:lnTo>
                  <a:pt x="13404" y="3540"/>
                </a:lnTo>
                <a:cubicBezTo>
                  <a:pt x="13625" y="2599"/>
                  <a:pt x="13430" y="1571"/>
                  <a:pt x="12729" y="835"/>
                </a:cubicBezTo>
                <a:cubicBezTo>
                  <a:pt x="12197" y="277"/>
                  <a:pt x="11498" y="0"/>
                  <a:pt x="10800"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40543">
            <a:extLst>
              <a:ext uri="{FF2B5EF4-FFF2-40B4-BE49-F238E27FC236}">
                <a16:creationId xmlns:a16="http://schemas.microsoft.com/office/drawing/2014/main" id="{CBB64480-BB97-B540-96AC-A13DC35892FF}"/>
              </a:ext>
            </a:extLst>
          </p:cNvPr>
          <p:cNvSpPr/>
          <p:nvPr/>
        </p:nvSpPr>
        <p:spPr>
          <a:xfrm>
            <a:off x="3373821" y="6281755"/>
            <a:ext cx="2544332" cy="24243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102" y="0"/>
                  <a:pt x="9403" y="277"/>
                  <a:pt x="8871" y="835"/>
                </a:cubicBezTo>
                <a:cubicBezTo>
                  <a:pt x="8170" y="1571"/>
                  <a:pt x="7975" y="2599"/>
                  <a:pt x="8196" y="3540"/>
                </a:cubicBezTo>
                <a:lnTo>
                  <a:pt x="0" y="3540"/>
                </a:lnTo>
                <a:lnTo>
                  <a:pt x="0" y="17543"/>
                </a:lnTo>
                <a:lnTo>
                  <a:pt x="0" y="21600"/>
                </a:lnTo>
                <a:lnTo>
                  <a:pt x="7333" y="21600"/>
                </a:lnTo>
                <a:cubicBezTo>
                  <a:pt x="7365" y="20713"/>
                  <a:pt x="7692" y="19835"/>
                  <a:pt x="8338" y="19158"/>
                </a:cubicBezTo>
                <a:cubicBezTo>
                  <a:pt x="9698" y="17730"/>
                  <a:pt x="11902" y="17730"/>
                  <a:pt x="13262" y="19158"/>
                </a:cubicBezTo>
                <a:cubicBezTo>
                  <a:pt x="13908" y="19835"/>
                  <a:pt x="14235" y="20713"/>
                  <a:pt x="14267" y="21600"/>
                </a:cubicBezTo>
                <a:lnTo>
                  <a:pt x="21600" y="21600"/>
                </a:lnTo>
                <a:lnTo>
                  <a:pt x="21600" y="17543"/>
                </a:lnTo>
                <a:lnTo>
                  <a:pt x="21600" y="3540"/>
                </a:lnTo>
                <a:lnTo>
                  <a:pt x="13404" y="3540"/>
                </a:lnTo>
                <a:cubicBezTo>
                  <a:pt x="13625" y="2599"/>
                  <a:pt x="13430" y="1571"/>
                  <a:pt x="12729" y="835"/>
                </a:cubicBezTo>
                <a:cubicBezTo>
                  <a:pt x="12197" y="277"/>
                  <a:pt x="11498" y="0"/>
                  <a:pt x="10800"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0546">
            <a:extLst>
              <a:ext uri="{FF2B5EF4-FFF2-40B4-BE49-F238E27FC236}">
                <a16:creationId xmlns:a16="http://schemas.microsoft.com/office/drawing/2014/main" id="{07E1AAFB-A502-484F-ABD1-3C431FDB7972}"/>
              </a:ext>
            </a:extLst>
          </p:cNvPr>
          <p:cNvSpPr/>
          <p:nvPr/>
        </p:nvSpPr>
        <p:spPr>
          <a:xfrm>
            <a:off x="3373821" y="4166194"/>
            <a:ext cx="2544330" cy="24243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102" y="0"/>
                  <a:pt x="9403" y="277"/>
                  <a:pt x="8871" y="835"/>
                </a:cubicBezTo>
                <a:cubicBezTo>
                  <a:pt x="8170" y="1571"/>
                  <a:pt x="7975" y="2599"/>
                  <a:pt x="8196" y="3540"/>
                </a:cubicBezTo>
                <a:lnTo>
                  <a:pt x="0" y="3540"/>
                </a:lnTo>
                <a:lnTo>
                  <a:pt x="0" y="17543"/>
                </a:lnTo>
                <a:lnTo>
                  <a:pt x="0" y="21600"/>
                </a:lnTo>
                <a:lnTo>
                  <a:pt x="7333" y="21600"/>
                </a:lnTo>
                <a:cubicBezTo>
                  <a:pt x="7365" y="20713"/>
                  <a:pt x="7692" y="19835"/>
                  <a:pt x="8338" y="19158"/>
                </a:cubicBezTo>
                <a:cubicBezTo>
                  <a:pt x="9698" y="17730"/>
                  <a:pt x="11902" y="17730"/>
                  <a:pt x="13262" y="19158"/>
                </a:cubicBezTo>
                <a:cubicBezTo>
                  <a:pt x="13908" y="19835"/>
                  <a:pt x="14235" y="20713"/>
                  <a:pt x="14267" y="21600"/>
                </a:cubicBezTo>
                <a:lnTo>
                  <a:pt x="21600" y="21600"/>
                </a:lnTo>
                <a:lnTo>
                  <a:pt x="21600" y="17543"/>
                </a:lnTo>
                <a:lnTo>
                  <a:pt x="21600" y="3540"/>
                </a:lnTo>
                <a:lnTo>
                  <a:pt x="13404" y="3540"/>
                </a:lnTo>
                <a:cubicBezTo>
                  <a:pt x="13625" y="2599"/>
                  <a:pt x="13430" y="1571"/>
                  <a:pt x="12729" y="835"/>
                </a:cubicBezTo>
                <a:cubicBezTo>
                  <a:pt x="12197" y="277"/>
                  <a:pt x="11498" y="0"/>
                  <a:pt x="10800"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TextBox 37">
            <a:extLst>
              <a:ext uri="{FF2B5EF4-FFF2-40B4-BE49-F238E27FC236}">
                <a16:creationId xmlns:a16="http://schemas.microsoft.com/office/drawing/2014/main" id="{A44ADC65-EA9E-AE4C-86E4-79FDD57C97C4}"/>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39" name="TextBox 38">
            <a:extLst>
              <a:ext uri="{FF2B5EF4-FFF2-40B4-BE49-F238E27FC236}">
                <a16:creationId xmlns:a16="http://schemas.microsoft.com/office/drawing/2014/main" id="{39929FB1-9B04-324D-B275-81384E9ACC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TextBox 39">
            <a:extLst>
              <a:ext uri="{FF2B5EF4-FFF2-40B4-BE49-F238E27FC236}">
                <a16:creationId xmlns:a16="http://schemas.microsoft.com/office/drawing/2014/main" id="{97E47609-9DAB-3042-9CDA-11D3B66D29FB}"/>
              </a:ext>
            </a:extLst>
          </p:cNvPr>
          <p:cNvSpPr txBox="1"/>
          <p:nvPr/>
        </p:nvSpPr>
        <p:spPr>
          <a:xfrm>
            <a:off x="4409382" y="11386562"/>
            <a:ext cx="47320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a:t>
            </a:r>
          </a:p>
        </p:txBody>
      </p:sp>
      <p:sp>
        <p:nvSpPr>
          <p:cNvPr id="41" name="TextBox 40">
            <a:extLst>
              <a:ext uri="{FF2B5EF4-FFF2-40B4-BE49-F238E27FC236}">
                <a16:creationId xmlns:a16="http://schemas.microsoft.com/office/drawing/2014/main" id="{9906BDBF-5E14-5944-BE20-340531D59550}"/>
              </a:ext>
            </a:extLst>
          </p:cNvPr>
          <p:cNvSpPr txBox="1"/>
          <p:nvPr/>
        </p:nvSpPr>
        <p:spPr>
          <a:xfrm>
            <a:off x="4334041" y="9110046"/>
            <a:ext cx="62388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a:t>
            </a:r>
          </a:p>
        </p:txBody>
      </p:sp>
      <p:sp>
        <p:nvSpPr>
          <p:cNvPr id="42" name="TextBox 41">
            <a:extLst>
              <a:ext uri="{FF2B5EF4-FFF2-40B4-BE49-F238E27FC236}">
                <a16:creationId xmlns:a16="http://schemas.microsoft.com/office/drawing/2014/main" id="{B29A239E-0CB6-7E49-89BA-0195FE1B7951}"/>
              </a:ext>
            </a:extLst>
          </p:cNvPr>
          <p:cNvSpPr txBox="1"/>
          <p:nvPr/>
        </p:nvSpPr>
        <p:spPr>
          <a:xfrm>
            <a:off x="4321217" y="6986096"/>
            <a:ext cx="64953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3</a:t>
            </a:r>
          </a:p>
        </p:txBody>
      </p:sp>
      <p:sp>
        <p:nvSpPr>
          <p:cNvPr id="43" name="TextBox 42">
            <a:extLst>
              <a:ext uri="{FF2B5EF4-FFF2-40B4-BE49-F238E27FC236}">
                <a16:creationId xmlns:a16="http://schemas.microsoft.com/office/drawing/2014/main" id="{A39819CA-A687-2F44-ADB0-98517C165CCE}"/>
              </a:ext>
            </a:extLst>
          </p:cNvPr>
          <p:cNvSpPr txBox="1"/>
          <p:nvPr/>
        </p:nvSpPr>
        <p:spPr>
          <a:xfrm>
            <a:off x="4293164" y="4870535"/>
            <a:ext cx="70564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4</a:t>
            </a:r>
          </a:p>
        </p:txBody>
      </p:sp>
      <p:sp>
        <p:nvSpPr>
          <p:cNvPr id="48" name="TextBox 47">
            <a:extLst>
              <a:ext uri="{FF2B5EF4-FFF2-40B4-BE49-F238E27FC236}">
                <a16:creationId xmlns:a16="http://schemas.microsoft.com/office/drawing/2014/main" id="{D8952E9D-3B8D-A641-B7E4-4D7989DFF61E}"/>
              </a:ext>
            </a:extLst>
          </p:cNvPr>
          <p:cNvSpPr txBox="1"/>
          <p:nvPr/>
        </p:nvSpPr>
        <p:spPr>
          <a:xfrm>
            <a:off x="8885749" y="288533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49" name="Subtitle 2">
            <a:extLst>
              <a:ext uri="{FF2B5EF4-FFF2-40B4-BE49-F238E27FC236}">
                <a16:creationId xmlns:a16="http://schemas.microsoft.com/office/drawing/2014/main" id="{930001F5-EE69-A54F-B39C-CE34A567692D}"/>
              </a:ext>
            </a:extLst>
          </p:cNvPr>
          <p:cNvSpPr txBox="1">
            <a:spLocks/>
          </p:cNvSpPr>
          <p:nvPr/>
        </p:nvSpPr>
        <p:spPr>
          <a:xfrm>
            <a:off x="8889989" y="3505520"/>
            <a:ext cx="1396683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50" name="TextBox 49">
            <a:extLst>
              <a:ext uri="{FF2B5EF4-FFF2-40B4-BE49-F238E27FC236}">
                <a16:creationId xmlns:a16="http://schemas.microsoft.com/office/drawing/2014/main" id="{01F4859D-A51D-A84F-9F7F-752E09F0D375}"/>
              </a:ext>
            </a:extLst>
          </p:cNvPr>
          <p:cNvSpPr txBox="1"/>
          <p:nvPr/>
        </p:nvSpPr>
        <p:spPr>
          <a:xfrm>
            <a:off x="8885749" y="56247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51" name="Subtitle 2">
            <a:extLst>
              <a:ext uri="{FF2B5EF4-FFF2-40B4-BE49-F238E27FC236}">
                <a16:creationId xmlns:a16="http://schemas.microsoft.com/office/drawing/2014/main" id="{BD217EB2-FEA3-124A-8CDA-87BD66F335C2}"/>
              </a:ext>
            </a:extLst>
          </p:cNvPr>
          <p:cNvSpPr txBox="1">
            <a:spLocks/>
          </p:cNvSpPr>
          <p:nvPr/>
        </p:nvSpPr>
        <p:spPr>
          <a:xfrm>
            <a:off x="8889989" y="6244956"/>
            <a:ext cx="1396683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52" name="TextBox 51">
            <a:extLst>
              <a:ext uri="{FF2B5EF4-FFF2-40B4-BE49-F238E27FC236}">
                <a16:creationId xmlns:a16="http://schemas.microsoft.com/office/drawing/2014/main" id="{AB820937-F5FF-7E48-B06A-246EDFCD9CA9}"/>
              </a:ext>
            </a:extLst>
          </p:cNvPr>
          <p:cNvSpPr txBox="1"/>
          <p:nvPr/>
        </p:nvSpPr>
        <p:spPr>
          <a:xfrm>
            <a:off x="8885749" y="8366510"/>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3" name="Subtitle 2">
            <a:extLst>
              <a:ext uri="{FF2B5EF4-FFF2-40B4-BE49-F238E27FC236}">
                <a16:creationId xmlns:a16="http://schemas.microsoft.com/office/drawing/2014/main" id="{745DA64C-B51A-274D-A672-578204128B50}"/>
              </a:ext>
            </a:extLst>
          </p:cNvPr>
          <p:cNvSpPr txBox="1">
            <a:spLocks/>
          </p:cNvSpPr>
          <p:nvPr/>
        </p:nvSpPr>
        <p:spPr>
          <a:xfrm>
            <a:off x="8889989" y="8986696"/>
            <a:ext cx="1396683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54" name="TextBox 53">
            <a:extLst>
              <a:ext uri="{FF2B5EF4-FFF2-40B4-BE49-F238E27FC236}">
                <a16:creationId xmlns:a16="http://schemas.microsoft.com/office/drawing/2014/main" id="{957B1702-52DD-0B4B-AEBE-446491746327}"/>
              </a:ext>
            </a:extLst>
          </p:cNvPr>
          <p:cNvSpPr txBox="1"/>
          <p:nvPr/>
        </p:nvSpPr>
        <p:spPr>
          <a:xfrm>
            <a:off x="8885749" y="11108253"/>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5" name="Subtitle 2">
            <a:extLst>
              <a:ext uri="{FF2B5EF4-FFF2-40B4-BE49-F238E27FC236}">
                <a16:creationId xmlns:a16="http://schemas.microsoft.com/office/drawing/2014/main" id="{16DC250B-4138-3D4A-99D3-4603AAE284C0}"/>
              </a:ext>
            </a:extLst>
          </p:cNvPr>
          <p:cNvSpPr txBox="1">
            <a:spLocks/>
          </p:cNvSpPr>
          <p:nvPr/>
        </p:nvSpPr>
        <p:spPr>
          <a:xfrm>
            <a:off x="8889989" y="11728439"/>
            <a:ext cx="1396683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56" name="Freeform 762">
            <a:extLst>
              <a:ext uri="{FF2B5EF4-FFF2-40B4-BE49-F238E27FC236}">
                <a16:creationId xmlns:a16="http://schemas.microsoft.com/office/drawing/2014/main" id="{813F8604-15C2-7540-B212-C96A1F6E16E0}"/>
              </a:ext>
            </a:extLst>
          </p:cNvPr>
          <p:cNvSpPr>
            <a:spLocks noChangeArrowheads="1"/>
          </p:cNvSpPr>
          <p:nvPr/>
        </p:nvSpPr>
        <p:spPr bwMode="auto">
          <a:xfrm>
            <a:off x="7075907" y="8812558"/>
            <a:ext cx="913680" cy="676978"/>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57" name="Freeform 761">
            <a:extLst>
              <a:ext uri="{FF2B5EF4-FFF2-40B4-BE49-F238E27FC236}">
                <a16:creationId xmlns:a16="http://schemas.microsoft.com/office/drawing/2014/main" id="{AB80FBA0-2D56-7343-ADA9-BC6C6964BA22}"/>
              </a:ext>
            </a:extLst>
          </p:cNvPr>
          <p:cNvSpPr>
            <a:spLocks noChangeArrowheads="1"/>
          </p:cNvSpPr>
          <p:nvPr/>
        </p:nvSpPr>
        <p:spPr bwMode="auto">
          <a:xfrm>
            <a:off x="7163490" y="11434448"/>
            <a:ext cx="733782" cy="913680"/>
          </a:xfrm>
          <a:custGeom>
            <a:avLst/>
            <a:gdLst>
              <a:gd name="T0" fmla="*/ 196687 w 246439"/>
              <a:gd name="T1" fmla="*/ 300703 h 305466"/>
              <a:gd name="T2" fmla="*/ 14484 w 246439"/>
              <a:gd name="T3" fmla="*/ 300703 h 305466"/>
              <a:gd name="T4" fmla="*/ 83706 w 246439"/>
              <a:gd name="T5" fmla="*/ 181409 h 305466"/>
              <a:gd name="T6" fmla="*/ 124681 w 246439"/>
              <a:gd name="T7" fmla="*/ 199800 h 305466"/>
              <a:gd name="T8" fmla="*/ 142653 w 246439"/>
              <a:gd name="T9" fmla="*/ 111089 h 305466"/>
              <a:gd name="T10" fmla="*/ 164578 w 246439"/>
              <a:gd name="T11" fmla="*/ 152920 h 305466"/>
              <a:gd name="T12" fmla="*/ 144810 w 246439"/>
              <a:gd name="T13" fmla="*/ 152920 h 305466"/>
              <a:gd name="T14" fmla="*/ 173205 w 246439"/>
              <a:gd name="T15" fmla="*/ 173475 h 305466"/>
              <a:gd name="T16" fmla="*/ 156311 w 246439"/>
              <a:gd name="T17" fmla="*/ 111089 h 305466"/>
              <a:gd name="T18" fmla="*/ 182910 w 246439"/>
              <a:gd name="T19" fmla="*/ 34279 h 305466"/>
              <a:gd name="T20" fmla="*/ 185426 w 246439"/>
              <a:gd name="T21" fmla="*/ 173475 h 305466"/>
              <a:gd name="T22" fmla="*/ 163500 w 246439"/>
              <a:gd name="T23" fmla="*/ 193309 h 305466"/>
              <a:gd name="T24" fmla="*/ 98083 w 246439"/>
              <a:gd name="T25" fmla="*/ 210619 h 305466"/>
              <a:gd name="T26" fmla="*/ 34104 w 246439"/>
              <a:gd name="T27" fmla="*/ 183573 h 305466"/>
              <a:gd name="T28" fmla="*/ 198365 w 246439"/>
              <a:gd name="T29" fmla="*/ 199079 h 305466"/>
              <a:gd name="T30" fmla="*/ 66812 w 246439"/>
              <a:gd name="T31" fmla="*/ 16969 h 305466"/>
              <a:gd name="T32" fmla="*/ 25477 w 246439"/>
              <a:gd name="T33" fmla="*/ 51949 h 305466"/>
              <a:gd name="T34" fmla="*/ 85862 w 246439"/>
              <a:gd name="T35" fmla="*/ 134169 h 305466"/>
              <a:gd name="T36" fmla="*/ 40574 w 246439"/>
              <a:gd name="T37" fmla="*/ 75028 h 305466"/>
              <a:gd name="T38" fmla="*/ 60702 w 246439"/>
              <a:gd name="T39" fmla="*/ 68537 h 305466"/>
              <a:gd name="T40" fmla="*/ 67172 w 246439"/>
              <a:gd name="T41" fmla="*/ 48343 h 305466"/>
              <a:gd name="T42" fmla="*/ 109585 w 246439"/>
              <a:gd name="T43" fmla="*/ 77552 h 305466"/>
              <a:gd name="T44" fmla="*/ 94848 w 246439"/>
              <a:gd name="T45" fmla="*/ 49785 h 305466"/>
              <a:gd name="T46" fmla="*/ 101677 w 246439"/>
              <a:gd name="T47" fmla="*/ 43294 h 305466"/>
              <a:gd name="T48" fmla="*/ 95208 w 246439"/>
              <a:gd name="T49" fmla="*/ 9757 h 305466"/>
              <a:gd name="T50" fmla="*/ 121806 w 246439"/>
              <a:gd name="T51" fmla="*/ 49785 h 305466"/>
              <a:gd name="T52" fmla="*/ 121806 w 246439"/>
              <a:gd name="T53" fmla="*/ 71061 h 305466"/>
              <a:gd name="T54" fmla="*/ 71844 w 246439"/>
              <a:gd name="T55" fmla="*/ 66373 h 305466"/>
              <a:gd name="T56" fmla="*/ 92692 w 246439"/>
              <a:gd name="T57" fmla="*/ 114335 h 305466"/>
              <a:gd name="T58" fmla="*/ 79033 w 246439"/>
              <a:gd name="T59" fmla="*/ 146429 h 305466"/>
              <a:gd name="T60" fmla="*/ 37339 w 246439"/>
              <a:gd name="T61" fmla="*/ 173475 h 305466"/>
              <a:gd name="T62" fmla="*/ 74360 w 246439"/>
              <a:gd name="T63" fmla="*/ 181409 h 305466"/>
              <a:gd name="T64" fmla="*/ 135105 w 246439"/>
              <a:gd name="T65" fmla="*/ 196915 h 305466"/>
              <a:gd name="T66" fmla="*/ 137980 w 246439"/>
              <a:gd name="T67" fmla="*/ 146429 h 305466"/>
              <a:gd name="T68" fmla="*/ 130792 w 246439"/>
              <a:gd name="T69" fmla="*/ 117941 h 305466"/>
              <a:gd name="T70" fmla="*/ 162781 w 246439"/>
              <a:gd name="T71" fmla="*/ 104598 h 305466"/>
              <a:gd name="T72" fmla="*/ 107788 w 246439"/>
              <a:gd name="T73" fmla="*/ 9036 h 305466"/>
              <a:gd name="T74" fmla="*/ 176440 w 246439"/>
              <a:gd name="T75" fmla="*/ 27788 h 305466"/>
              <a:gd name="T76" fmla="*/ 205194 w 246439"/>
              <a:gd name="T77" fmla="*/ 205570 h 305466"/>
              <a:gd name="T78" fmla="*/ 158109 w 246439"/>
              <a:gd name="T79" fmla="*/ 272283 h 305466"/>
              <a:gd name="T80" fmla="*/ 52435 w 246439"/>
              <a:gd name="T81" fmla="*/ 281659 h 305466"/>
              <a:gd name="T82" fmla="*/ 100599 w 246439"/>
              <a:gd name="T83" fmla="*/ 272283 h 305466"/>
              <a:gd name="T84" fmla="*/ 5349 w 246439"/>
              <a:gd name="T85" fmla="*/ 199079 h 305466"/>
              <a:gd name="T86" fmla="*/ 17570 w 246439"/>
              <a:gd name="T87" fmla="*/ 46900 h 305466"/>
              <a:gd name="T88" fmla="*/ 63218 w 246439"/>
              <a:gd name="T89" fmla="*/ 8675 h 305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439" h="305466">
                <a:moveTo>
                  <a:pt x="19165" y="296307"/>
                </a:moveTo>
                <a:lnTo>
                  <a:pt x="192006" y="296307"/>
                </a:lnTo>
                <a:cubicBezTo>
                  <a:pt x="194527" y="296307"/>
                  <a:pt x="196687" y="298139"/>
                  <a:pt x="196687" y="300703"/>
                </a:cubicBezTo>
                <a:cubicBezTo>
                  <a:pt x="196687" y="303634"/>
                  <a:pt x="194527" y="305466"/>
                  <a:pt x="192006" y="305466"/>
                </a:cubicBezTo>
                <a:lnTo>
                  <a:pt x="19165" y="305466"/>
                </a:lnTo>
                <a:cubicBezTo>
                  <a:pt x="16645" y="305466"/>
                  <a:pt x="14484" y="303634"/>
                  <a:pt x="14484" y="300703"/>
                </a:cubicBezTo>
                <a:cubicBezTo>
                  <a:pt x="14484" y="298139"/>
                  <a:pt x="16645" y="296307"/>
                  <a:pt x="19165" y="296307"/>
                </a:cubicBezTo>
                <a:close/>
                <a:moveTo>
                  <a:pt x="86222" y="174918"/>
                </a:moveTo>
                <a:cubicBezTo>
                  <a:pt x="84784" y="176721"/>
                  <a:pt x="83706" y="178885"/>
                  <a:pt x="83706" y="181409"/>
                </a:cubicBezTo>
                <a:cubicBezTo>
                  <a:pt x="83706" y="184294"/>
                  <a:pt x="84784" y="186457"/>
                  <a:pt x="86222" y="188261"/>
                </a:cubicBezTo>
                <a:lnTo>
                  <a:pt x="99521" y="201603"/>
                </a:lnTo>
                <a:cubicBezTo>
                  <a:pt x="108147" y="201964"/>
                  <a:pt x="116414" y="201603"/>
                  <a:pt x="124681" y="199800"/>
                </a:cubicBezTo>
                <a:lnTo>
                  <a:pt x="99880" y="174918"/>
                </a:lnTo>
                <a:cubicBezTo>
                  <a:pt x="96286" y="171312"/>
                  <a:pt x="89816" y="171312"/>
                  <a:pt x="86222" y="174918"/>
                </a:cubicBezTo>
                <a:close/>
                <a:moveTo>
                  <a:pt x="142653" y="111089"/>
                </a:moveTo>
                <a:cubicBezTo>
                  <a:pt x="139059" y="114696"/>
                  <a:pt x="139059" y="120826"/>
                  <a:pt x="142653" y="124432"/>
                </a:cubicBezTo>
                <a:lnTo>
                  <a:pt x="164578" y="146429"/>
                </a:lnTo>
                <a:cubicBezTo>
                  <a:pt x="166376" y="148233"/>
                  <a:pt x="166376" y="151117"/>
                  <a:pt x="164578" y="152920"/>
                </a:cubicBezTo>
                <a:cubicBezTo>
                  <a:pt x="162781" y="154724"/>
                  <a:pt x="159906" y="154724"/>
                  <a:pt x="158109" y="152920"/>
                </a:cubicBezTo>
                <a:cubicBezTo>
                  <a:pt x="156311" y="151117"/>
                  <a:pt x="153795" y="150036"/>
                  <a:pt x="151279" y="150036"/>
                </a:cubicBezTo>
                <a:cubicBezTo>
                  <a:pt x="148763" y="150036"/>
                  <a:pt x="146247" y="151117"/>
                  <a:pt x="144810" y="152920"/>
                </a:cubicBezTo>
                <a:cubicBezTo>
                  <a:pt x="140856" y="156527"/>
                  <a:pt x="140856" y="162657"/>
                  <a:pt x="144810" y="166263"/>
                </a:cubicBezTo>
                <a:lnTo>
                  <a:pt x="161703" y="183573"/>
                </a:lnTo>
                <a:cubicBezTo>
                  <a:pt x="165657" y="180327"/>
                  <a:pt x="169610" y="177082"/>
                  <a:pt x="173205" y="173475"/>
                </a:cubicBezTo>
                <a:cubicBezTo>
                  <a:pt x="175002" y="171672"/>
                  <a:pt x="176799" y="169509"/>
                  <a:pt x="178596" y="167345"/>
                </a:cubicBezTo>
                <a:cubicBezTo>
                  <a:pt x="183988" y="161575"/>
                  <a:pt x="188301" y="154363"/>
                  <a:pt x="191895" y="146790"/>
                </a:cubicBezTo>
                <a:lnTo>
                  <a:pt x="156311" y="111089"/>
                </a:lnTo>
                <a:cubicBezTo>
                  <a:pt x="152717" y="107483"/>
                  <a:pt x="146247" y="107483"/>
                  <a:pt x="142653" y="111089"/>
                </a:cubicBezTo>
                <a:close/>
                <a:moveTo>
                  <a:pt x="201960" y="15166"/>
                </a:moveTo>
                <a:lnTo>
                  <a:pt x="182910" y="34279"/>
                </a:lnTo>
                <a:cubicBezTo>
                  <a:pt x="210945" y="64931"/>
                  <a:pt x="218493" y="108926"/>
                  <a:pt x="201600" y="147872"/>
                </a:cubicBezTo>
                <a:cubicBezTo>
                  <a:pt x="201600" y="147872"/>
                  <a:pt x="201600" y="148233"/>
                  <a:pt x="201241" y="148233"/>
                </a:cubicBezTo>
                <a:cubicBezTo>
                  <a:pt x="197287" y="157608"/>
                  <a:pt x="191895" y="165903"/>
                  <a:pt x="185426" y="173475"/>
                </a:cubicBezTo>
                <a:cubicBezTo>
                  <a:pt x="183988" y="175639"/>
                  <a:pt x="181831" y="177803"/>
                  <a:pt x="179675" y="180327"/>
                </a:cubicBezTo>
                <a:cubicBezTo>
                  <a:pt x="174643" y="185015"/>
                  <a:pt x="169610" y="189342"/>
                  <a:pt x="163860" y="192949"/>
                </a:cubicBezTo>
                <a:cubicBezTo>
                  <a:pt x="163500" y="193309"/>
                  <a:pt x="163500" y="193309"/>
                  <a:pt x="163500" y="193309"/>
                </a:cubicBezTo>
                <a:cubicBezTo>
                  <a:pt x="154874" y="199079"/>
                  <a:pt x="145169" y="203767"/>
                  <a:pt x="135105" y="206652"/>
                </a:cubicBezTo>
                <a:cubicBezTo>
                  <a:pt x="125400" y="209537"/>
                  <a:pt x="115336" y="210979"/>
                  <a:pt x="105631" y="210979"/>
                </a:cubicBezTo>
                <a:cubicBezTo>
                  <a:pt x="103115" y="210979"/>
                  <a:pt x="100599" y="210979"/>
                  <a:pt x="98083" y="210619"/>
                </a:cubicBezTo>
                <a:lnTo>
                  <a:pt x="97724" y="210979"/>
                </a:lnTo>
                <a:cubicBezTo>
                  <a:pt x="97724" y="210979"/>
                  <a:pt x="97364" y="210979"/>
                  <a:pt x="97364" y="210619"/>
                </a:cubicBezTo>
                <a:cubicBezTo>
                  <a:pt x="73642" y="209176"/>
                  <a:pt x="51357" y="199079"/>
                  <a:pt x="34104" y="183573"/>
                </a:cubicBezTo>
                <a:lnTo>
                  <a:pt x="15054" y="202324"/>
                </a:lnTo>
                <a:cubicBezTo>
                  <a:pt x="39855" y="225404"/>
                  <a:pt x="71485" y="238025"/>
                  <a:pt x="105272" y="238025"/>
                </a:cubicBezTo>
                <a:cubicBezTo>
                  <a:pt x="140496" y="238025"/>
                  <a:pt x="173564" y="223961"/>
                  <a:pt x="198365" y="199079"/>
                </a:cubicBezTo>
                <a:cubicBezTo>
                  <a:pt x="249045" y="148593"/>
                  <a:pt x="250124" y="67095"/>
                  <a:pt x="201960" y="15166"/>
                </a:cubicBezTo>
                <a:close/>
                <a:moveTo>
                  <a:pt x="95208" y="9757"/>
                </a:moveTo>
                <a:cubicBezTo>
                  <a:pt x="85503" y="10839"/>
                  <a:pt x="76158" y="13363"/>
                  <a:pt x="66812" y="16969"/>
                </a:cubicBezTo>
                <a:cubicBezTo>
                  <a:pt x="58186" y="20936"/>
                  <a:pt x="50638" y="25985"/>
                  <a:pt x="43449" y="31755"/>
                </a:cubicBezTo>
                <a:cubicBezTo>
                  <a:pt x="41652" y="33558"/>
                  <a:pt x="39136" y="35361"/>
                  <a:pt x="37339" y="37524"/>
                </a:cubicBezTo>
                <a:cubicBezTo>
                  <a:pt x="33026" y="41852"/>
                  <a:pt x="29072" y="46900"/>
                  <a:pt x="25477" y="51949"/>
                </a:cubicBezTo>
                <a:cubicBezTo>
                  <a:pt x="20445" y="59161"/>
                  <a:pt x="16851" y="67455"/>
                  <a:pt x="13975" y="75389"/>
                </a:cubicBezTo>
                <a:lnTo>
                  <a:pt x="72563" y="134169"/>
                </a:lnTo>
                <a:cubicBezTo>
                  <a:pt x="76158" y="138135"/>
                  <a:pt x="82268" y="138135"/>
                  <a:pt x="85862" y="134169"/>
                </a:cubicBezTo>
                <a:cubicBezTo>
                  <a:pt x="87660" y="132726"/>
                  <a:pt x="88738" y="129841"/>
                  <a:pt x="88738" y="127317"/>
                </a:cubicBezTo>
                <a:cubicBezTo>
                  <a:pt x="88738" y="124793"/>
                  <a:pt x="87660" y="122629"/>
                  <a:pt x="85862" y="120826"/>
                </a:cubicBezTo>
                <a:lnTo>
                  <a:pt x="40574" y="75028"/>
                </a:lnTo>
                <a:cubicBezTo>
                  <a:pt x="38776" y="73225"/>
                  <a:pt x="38776" y="70340"/>
                  <a:pt x="40574" y="68537"/>
                </a:cubicBezTo>
                <a:cubicBezTo>
                  <a:pt x="42371" y="66734"/>
                  <a:pt x="45606" y="66734"/>
                  <a:pt x="47043" y="68537"/>
                </a:cubicBezTo>
                <a:cubicBezTo>
                  <a:pt x="50638" y="72143"/>
                  <a:pt x="57108" y="72143"/>
                  <a:pt x="60702" y="68537"/>
                </a:cubicBezTo>
                <a:cubicBezTo>
                  <a:pt x="64296" y="64570"/>
                  <a:pt x="64296" y="58801"/>
                  <a:pt x="60702" y="55194"/>
                </a:cubicBezTo>
                <a:cubicBezTo>
                  <a:pt x="58545" y="53391"/>
                  <a:pt x="58545" y="50506"/>
                  <a:pt x="60702" y="48343"/>
                </a:cubicBezTo>
                <a:cubicBezTo>
                  <a:pt x="62140" y="46900"/>
                  <a:pt x="65375" y="46900"/>
                  <a:pt x="67172" y="48343"/>
                </a:cubicBezTo>
                <a:lnTo>
                  <a:pt x="67172" y="48703"/>
                </a:lnTo>
                <a:lnTo>
                  <a:pt x="95926" y="77552"/>
                </a:lnTo>
                <a:cubicBezTo>
                  <a:pt x="99521" y="81159"/>
                  <a:pt x="105991" y="81159"/>
                  <a:pt x="109585" y="77552"/>
                </a:cubicBezTo>
                <a:cubicBezTo>
                  <a:pt x="111382" y="76110"/>
                  <a:pt x="112460" y="73586"/>
                  <a:pt x="112460" y="71061"/>
                </a:cubicBezTo>
                <a:cubicBezTo>
                  <a:pt x="112460" y="68176"/>
                  <a:pt x="111382" y="66013"/>
                  <a:pt x="109585" y="64210"/>
                </a:cubicBezTo>
                <a:lnTo>
                  <a:pt x="94848" y="49785"/>
                </a:lnTo>
                <a:cubicBezTo>
                  <a:pt x="94129" y="48703"/>
                  <a:pt x="93770" y="47622"/>
                  <a:pt x="93770" y="46179"/>
                </a:cubicBezTo>
                <a:cubicBezTo>
                  <a:pt x="93770" y="45458"/>
                  <a:pt x="94129" y="44015"/>
                  <a:pt x="94848" y="43294"/>
                </a:cubicBezTo>
                <a:cubicBezTo>
                  <a:pt x="97005" y="41130"/>
                  <a:pt x="99880" y="41130"/>
                  <a:pt x="101677" y="43294"/>
                </a:cubicBezTo>
                <a:cubicBezTo>
                  <a:pt x="105272" y="46900"/>
                  <a:pt x="111382" y="46900"/>
                  <a:pt x="114976" y="43294"/>
                </a:cubicBezTo>
                <a:cubicBezTo>
                  <a:pt x="118571" y="39327"/>
                  <a:pt x="118571" y="33197"/>
                  <a:pt x="114976" y="29591"/>
                </a:cubicBezTo>
                <a:lnTo>
                  <a:pt x="95208" y="9757"/>
                </a:lnTo>
                <a:close/>
                <a:moveTo>
                  <a:pt x="107788" y="9036"/>
                </a:moveTo>
                <a:lnTo>
                  <a:pt x="121806" y="23100"/>
                </a:lnTo>
                <a:cubicBezTo>
                  <a:pt x="128994" y="30312"/>
                  <a:pt x="128994" y="42212"/>
                  <a:pt x="121806" y="49785"/>
                </a:cubicBezTo>
                <a:cubicBezTo>
                  <a:pt x="118930" y="51949"/>
                  <a:pt x="116055" y="53752"/>
                  <a:pt x="112820" y="54473"/>
                </a:cubicBezTo>
                <a:lnTo>
                  <a:pt x="116055" y="57719"/>
                </a:lnTo>
                <a:cubicBezTo>
                  <a:pt x="119649" y="60964"/>
                  <a:pt x="121806" y="66013"/>
                  <a:pt x="121806" y="71061"/>
                </a:cubicBezTo>
                <a:cubicBezTo>
                  <a:pt x="121806" y="76110"/>
                  <a:pt x="119649" y="80798"/>
                  <a:pt x="116055" y="84404"/>
                </a:cubicBezTo>
                <a:cubicBezTo>
                  <a:pt x="108866" y="91616"/>
                  <a:pt x="97005" y="91616"/>
                  <a:pt x="89816" y="84404"/>
                </a:cubicBezTo>
                <a:lnTo>
                  <a:pt x="71844" y="66373"/>
                </a:lnTo>
                <a:cubicBezTo>
                  <a:pt x="71126" y="69619"/>
                  <a:pt x="69328" y="72504"/>
                  <a:pt x="67172" y="75028"/>
                </a:cubicBezTo>
                <a:cubicBezTo>
                  <a:pt x="64656" y="77552"/>
                  <a:pt x="61780" y="78995"/>
                  <a:pt x="58545" y="80077"/>
                </a:cubicBezTo>
                <a:lnTo>
                  <a:pt x="92692" y="114335"/>
                </a:lnTo>
                <a:cubicBezTo>
                  <a:pt x="95926" y="117941"/>
                  <a:pt x="98083" y="122629"/>
                  <a:pt x="98083" y="127317"/>
                </a:cubicBezTo>
                <a:cubicBezTo>
                  <a:pt x="98083" y="132726"/>
                  <a:pt x="95926" y="137054"/>
                  <a:pt x="92692" y="140660"/>
                </a:cubicBezTo>
                <a:cubicBezTo>
                  <a:pt x="89097" y="144626"/>
                  <a:pt x="84065" y="146429"/>
                  <a:pt x="79033" y="146429"/>
                </a:cubicBezTo>
                <a:cubicBezTo>
                  <a:pt x="74720" y="146429"/>
                  <a:pt x="69688" y="144626"/>
                  <a:pt x="66093" y="140660"/>
                </a:cubicBezTo>
                <a:lnTo>
                  <a:pt x="11100" y="85846"/>
                </a:lnTo>
                <a:cubicBezTo>
                  <a:pt x="4630" y="117580"/>
                  <a:pt x="13975" y="150757"/>
                  <a:pt x="37339" y="173475"/>
                </a:cubicBezTo>
                <a:cubicBezTo>
                  <a:pt x="50278" y="186818"/>
                  <a:pt x="66812" y="195473"/>
                  <a:pt x="84425" y="199440"/>
                </a:cubicBezTo>
                <a:lnTo>
                  <a:pt x="79752" y="194752"/>
                </a:lnTo>
                <a:cubicBezTo>
                  <a:pt x="76517" y="191145"/>
                  <a:pt x="74360" y="186457"/>
                  <a:pt x="74360" y="181409"/>
                </a:cubicBezTo>
                <a:cubicBezTo>
                  <a:pt x="74360" y="176721"/>
                  <a:pt x="76517" y="171672"/>
                  <a:pt x="79752" y="168427"/>
                </a:cubicBezTo>
                <a:cubicBezTo>
                  <a:pt x="87300" y="160854"/>
                  <a:pt x="99161" y="160854"/>
                  <a:pt x="106350" y="168427"/>
                </a:cubicBezTo>
                <a:lnTo>
                  <a:pt x="135105" y="196915"/>
                </a:lnTo>
                <a:cubicBezTo>
                  <a:pt x="141575" y="194752"/>
                  <a:pt x="147685" y="191867"/>
                  <a:pt x="153795" y="188621"/>
                </a:cubicBezTo>
                <a:lnTo>
                  <a:pt x="137980" y="173115"/>
                </a:lnTo>
                <a:cubicBezTo>
                  <a:pt x="130792" y="165542"/>
                  <a:pt x="130792" y="153642"/>
                  <a:pt x="137980" y="146429"/>
                </a:cubicBezTo>
                <a:cubicBezTo>
                  <a:pt x="140496" y="143905"/>
                  <a:pt x="143731" y="142463"/>
                  <a:pt x="146607" y="141381"/>
                </a:cubicBezTo>
                <a:lnTo>
                  <a:pt x="136183" y="130923"/>
                </a:lnTo>
                <a:cubicBezTo>
                  <a:pt x="132948" y="127317"/>
                  <a:pt x="130792" y="122629"/>
                  <a:pt x="130792" y="117941"/>
                </a:cubicBezTo>
                <a:cubicBezTo>
                  <a:pt x="130792" y="112892"/>
                  <a:pt x="132948" y="107844"/>
                  <a:pt x="136183" y="104598"/>
                </a:cubicBezTo>
                <a:cubicBezTo>
                  <a:pt x="139777" y="100992"/>
                  <a:pt x="144450" y="99189"/>
                  <a:pt x="149482" y="99189"/>
                </a:cubicBezTo>
                <a:cubicBezTo>
                  <a:pt x="154514" y="99189"/>
                  <a:pt x="159187" y="100992"/>
                  <a:pt x="162781" y="104598"/>
                </a:cubicBezTo>
                <a:lnTo>
                  <a:pt x="195849" y="137414"/>
                </a:lnTo>
                <a:cubicBezTo>
                  <a:pt x="208070" y="102795"/>
                  <a:pt x="199443" y="63849"/>
                  <a:pt x="173205" y="37524"/>
                </a:cubicBezTo>
                <a:cubicBezTo>
                  <a:pt x="155593" y="19854"/>
                  <a:pt x="132229" y="9757"/>
                  <a:pt x="107788" y="9036"/>
                </a:cubicBezTo>
                <a:close/>
                <a:moveTo>
                  <a:pt x="96286" y="381"/>
                </a:moveTo>
                <a:lnTo>
                  <a:pt x="96645" y="381"/>
                </a:lnTo>
                <a:cubicBezTo>
                  <a:pt x="125760" y="-2143"/>
                  <a:pt x="154874" y="7954"/>
                  <a:pt x="176440" y="27788"/>
                </a:cubicBezTo>
                <a:lnTo>
                  <a:pt x="198365" y="5430"/>
                </a:lnTo>
                <a:cubicBezTo>
                  <a:pt x="200162" y="3627"/>
                  <a:pt x="203397" y="3627"/>
                  <a:pt x="205194" y="5430"/>
                </a:cubicBezTo>
                <a:cubicBezTo>
                  <a:pt x="260188" y="60604"/>
                  <a:pt x="260188" y="150396"/>
                  <a:pt x="205194" y="205570"/>
                </a:cubicBezTo>
                <a:cubicBezTo>
                  <a:pt x="179315" y="231174"/>
                  <a:pt x="145888" y="245959"/>
                  <a:pt x="109944" y="247040"/>
                </a:cubicBezTo>
                <a:lnTo>
                  <a:pt x="109944" y="272283"/>
                </a:lnTo>
                <a:lnTo>
                  <a:pt x="158109" y="272283"/>
                </a:lnTo>
                <a:cubicBezTo>
                  <a:pt x="160265" y="272283"/>
                  <a:pt x="162422" y="274447"/>
                  <a:pt x="162422" y="276971"/>
                </a:cubicBezTo>
                <a:cubicBezTo>
                  <a:pt x="162422" y="279496"/>
                  <a:pt x="160265" y="281659"/>
                  <a:pt x="158109" y="281659"/>
                </a:cubicBezTo>
                <a:lnTo>
                  <a:pt x="52435" y="281659"/>
                </a:lnTo>
                <a:cubicBezTo>
                  <a:pt x="49919" y="281659"/>
                  <a:pt x="47762" y="279496"/>
                  <a:pt x="47762" y="276971"/>
                </a:cubicBezTo>
                <a:cubicBezTo>
                  <a:pt x="47762" y="274447"/>
                  <a:pt x="49919" y="272283"/>
                  <a:pt x="52435" y="272283"/>
                </a:cubicBezTo>
                <a:lnTo>
                  <a:pt x="100599" y="272283"/>
                </a:lnTo>
                <a:lnTo>
                  <a:pt x="100599" y="247040"/>
                </a:lnTo>
                <a:cubicBezTo>
                  <a:pt x="64656" y="245959"/>
                  <a:pt x="30869" y="231174"/>
                  <a:pt x="5349" y="205570"/>
                </a:cubicBezTo>
                <a:cubicBezTo>
                  <a:pt x="3551" y="203767"/>
                  <a:pt x="3551" y="200882"/>
                  <a:pt x="5349" y="199079"/>
                </a:cubicBezTo>
                <a:lnTo>
                  <a:pt x="27634" y="176721"/>
                </a:lnTo>
                <a:cubicBezTo>
                  <a:pt x="2833" y="149675"/>
                  <a:pt x="-6153" y="111089"/>
                  <a:pt x="4270" y="75389"/>
                </a:cubicBezTo>
                <a:cubicBezTo>
                  <a:pt x="7146" y="65292"/>
                  <a:pt x="11459" y="55555"/>
                  <a:pt x="17570" y="46900"/>
                </a:cubicBezTo>
                <a:cubicBezTo>
                  <a:pt x="21524" y="41130"/>
                  <a:pt x="25837" y="35361"/>
                  <a:pt x="30869" y="31033"/>
                </a:cubicBezTo>
                <a:cubicBezTo>
                  <a:pt x="33026" y="28509"/>
                  <a:pt x="35542" y="26345"/>
                  <a:pt x="37339" y="24542"/>
                </a:cubicBezTo>
                <a:cubicBezTo>
                  <a:pt x="45246" y="18051"/>
                  <a:pt x="53873" y="13003"/>
                  <a:pt x="63218" y="8675"/>
                </a:cubicBezTo>
                <a:cubicBezTo>
                  <a:pt x="73642" y="3987"/>
                  <a:pt x="84784" y="1102"/>
                  <a:pt x="96286" y="381"/>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8" name="Freeform 760">
            <a:extLst>
              <a:ext uri="{FF2B5EF4-FFF2-40B4-BE49-F238E27FC236}">
                <a16:creationId xmlns:a16="http://schemas.microsoft.com/office/drawing/2014/main" id="{4989D99A-C2F8-1744-BDFD-0F4920A40F0D}"/>
              </a:ext>
            </a:extLst>
          </p:cNvPr>
          <p:cNvSpPr>
            <a:spLocks noChangeArrowheads="1"/>
          </p:cNvSpPr>
          <p:nvPr/>
        </p:nvSpPr>
        <p:spPr bwMode="auto">
          <a:xfrm>
            <a:off x="7075907" y="6009677"/>
            <a:ext cx="913680" cy="800062"/>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9" name="Freeform 759">
            <a:extLst>
              <a:ext uri="{FF2B5EF4-FFF2-40B4-BE49-F238E27FC236}">
                <a16:creationId xmlns:a16="http://schemas.microsoft.com/office/drawing/2014/main" id="{EAA224C3-680C-634E-BAF8-8437D3DD205E}"/>
              </a:ext>
            </a:extLst>
          </p:cNvPr>
          <p:cNvSpPr>
            <a:spLocks noChangeArrowheads="1"/>
          </p:cNvSpPr>
          <p:nvPr/>
        </p:nvSpPr>
        <p:spPr bwMode="auto">
          <a:xfrm>
            <a:off x="7075907" y="3335195"/>
            <a:ext cx="908948" cy="662774"/>
          </a:xfrm>
          <a:custGeom>
            <a:avLst/>
            <a:gdLst>
              <a:gd name="T0" fmla="*/ 29833 w 304441"/>
              <a:gd name="T1" fmla="*/ 184188 h 221888"/>
              <a:gd name="T2" fmla="*/ 129037 w 304441"/>
              <a:gd name="T3" fmla="*/ 198325 h 221888"/>
              <a:gd name="T4" fmla="*/ 143055 w 304441"/>
              <a:gd name="T5" fmla="*/ 212463 h 221888"/>
              <a:gd name="T6" fmla="*/ 170731 w 304441"/>
              <a:gd name="T7" fmla="*/ 203038 h 221888"/>
              <a:gd name="T8" fmla="*/ 281077 w 304441"/>
              <a:gd name="T9" fmla="*/ 198325 h 221888"/>
              <a:gd name="T10" fmla="*/ 155635 w 304441"/>
              <a:gd name="T11" fmla="*/ 192888 h 221888"/>
              <a:gd name="T12" fmla="*/ 80962 w 304441"/>
              <a:gd name="T13" fmla="*/ 171681 h 221888"/>
              <a:gd name="T14" fmla="*/ 43851 w 304441"/>
              <a:gd name="T15" fmla="*/ 169688 h 221888"/>
              <a:gd name="T16" fmla="*/ 51758 w 304441"/>
              <a:gd name="T17" fmla="*/ 148663 h 221888"/>
              <a:gd name="T18" fmla="*/ 153119 w 304441"/>
              <a:gd name="T19" fmla="*/ 182013 h 221888"/>
              <a:gd name="T20" fmla="*/ 282156 w 304441"/>
              <a:gd name="T21" fmla="*/ 178388 h 221888"/>
              <a:gd name="T22" fmla="*/ 299768 w 304441"/>
              <a:gd name="T23" fmla="*/ 198325 h 221888"/>
              <a:gd name="T24" fmla="*/ 299768 w 304441"/>
              <a:gd name="T25" fmla="*/ 207750 h 221888"/>
              <a:gd name="T26" fmla="*/ 161386 w 304441"/>
              <a:gd name="T27" fmla="*/ 221888 h 221888"/>
              <a:gd name="T28" fmla="*/ 125083 w 304441"/>
              <a:gd name="T29" fmla="*/ 207750 h 221888"/>
              <a:gd name="T30" fmla="*/ 0 w 304441"/>
              <a:gd name="T31" fmla="*/ 203038 h 221888"/>
              <a:gd name="T32" fmla="*/ 13299 w 304441"/>
              <a:gd name="T33" fmla="*/ 198325 h 221888"/>
              <a:gd name="T34" fmla="*/ 24801 w 304441"/>
              <a:gd name="T35" fmla="*/ 176213 h 221888"/>
              <a:gd name="T36" fmla="*/ 44210 w 304441"/>
              <a:gd name="T37" fmla="*/ 143225 h 221888"/>
              <a:gd name="T38" fmla="*/ 180542 w 304441"/>
              <a:gd name="T39" fmla="*/ 8980 h 221888"/>
              <a:gd name="T40" fmla="*/ 179463 w 304441"/>
              <a:gd name="T41" fmla="*/ 76513 h 221888"/>
              <a:gd name="T42" fmla="*/ 216143 w 304441"/>
              <a:gd name="T43" fmla="*/ 99144 h 221888"/>
              <a:gd name="T44" fmla="*/ 258577 w 304441"/>
              <a:gd name="T45" fmla="*/ 81183 h 221888"/>
              <a:gd name="T46" fmla="*/ 240597 w 304441"/>
              <a:gd name="T47" fmla="*/ 60708 h 221888"/>
              <a:gd name="T48" fmla="*/ 242755 w 304441"/>
              <a:gd name="T49" fmla="*/ 49213 h 221888"/>
              <a:gd name="T50" fmla="*/ 217941 w 304441"/>
              <a:gd name="T51" fmla="*/ 38436 h 221888"/>
              <a:gd name="T52" fmla="*/ 210389 w 304441"/>
              <a:gd name="T53" fmla="*/ 35562 h 221888"/>
              <a:gd name="T54" fmla="*/ 180542 w 304441"/>
              <a:gd name="T55" fmla="*/ 0 h 221888"/>
              <a:gd name="T56" fmla="*/ 228010 w 304441"/>
              <a:gd name="T57" fmla="*/ 25145 h 221888"/>
              <a:gd name="T58" fmla="*/ 251026 w 304441"/>
              <a:gd name="T59" fmla="*/ 55679 h 221888"/>
              <a:gd name="T60" fmla="*/ 240237 w 304441"/>
              <a:gd name="T61" fmla="*/ 108483 h 221888"/>
              <a:gd name="T62" fmla="*/ 221897 w 304441"/>
              <a:gd name="T63" fmla="*/ 119260 h 221888"/>
              <a:gd name="T64" fmla="*/ 208591 w 304441"/>
              <a:gd name="T65" fmla="*/ 147279 h 221888"/>
              <a:gd name="T66" fmla="*/ 204995 w 304441"/>
              <a:gd name="T67" fmla="*/ 139376 h 221888"/>
              <a:gd name="T68" fmla="*/ 174788 w 304441"/>
              <a:gd name="T69" fmla="*/ 89086 h 221888"/>
              <a:gd name="T70" fmla="*/ 169394 w 304441"/>
              <a:gd name="T71" fmla="*/ 83697 h 221888"/>
              <a:gd name="T72" fmla="*/ 132353 w 304441"/>
              <a:gd name="T73" fmla="*/ 38795 h 221888"/>
              <a:gd name="T74" fmla="*/ 91717 w 304441"/>
              <a:gd name="T75" fmla="*/ 75435 h 221888"/>
              <a:gd name="T76" fmla="*/ 74456 w 304441"/>
              <a:gd name="T77" fmla="*/ 69688 h 221888"/>
              <a:gd name="T78" fmla="*/ 57914 w 304441"/>
              <a:gd name="T79" fmla="*/ 97707 h 221888"/>
              <a:gd name="T80" fmla="*/ 54677 w 304441"/>
              <a:gd name="T81" fmla="*/ 104532 h 221888"/>
              <a:gd name="T82" fmla="*/ 31662 w 304441"/>
              <a:gd name="T83" fmla="*/ 131833 h 221888"/>
              <a:gd name="T84" fmla="*/ 47485 w 304441"/>
              <a:gd name="T85" fmla="*/ 96988 h 221888"/>
              <a:gd name="T86" fmla="*/ 74456 w 304441"/>
              <a:gd name="T87" fmla="*/ 60348 h 221888"/>
              <a:gd name="T88" fmla="*/ 132353 w 304441"/>
              <a:gd name="T89" fmla="*/ 29456 h 221888"/>
              <a:gd name="T90" fmla="*/ 180542 w 304441"/>
              <a:gd name="T91" fmla="*/ 0 h 22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441" h="221888">
                <a:moveTo>
                  <a:pt x="80962" y="171681"/>
                </a:moveTo>
                <a:cubicBezTo>
                  <a:pt x="56970" y="173947"/>
                  <a:pt x="35764" y="181831"/>
                  <a:pt x="29833" y="184188"/>
                </a:cubicBezTo>
                <a:lnTo>
                  <a:pt x="23363" y="198325"/>
                </a:lnTo>
                <a:lnTo>
                  <a:pt x="129037" y="198325"/>
                </a:lnTo>
                <a:cubicBezTo>
                  <a:pt x="131553" y="198325"/>
                  <a:pt x="133709" y="200500"/>
                  <a:pt x="133709" y="203038"/>
                </a:cubicBezTo>
                <a:cubicBezTo>
                  <a:pt x="133709" y="208113"/>
                  <a:pt x="138023" y="212463"/>
                  <a:pt x="143055" y="212463"/>
                </a:cubicBezTo>
                <a:lnTo>
                  <a:pt x="161386" y="212463"/>
                </a:lnTo>
                <a:cubicBezTo>
                  <a:pt x="166418" y="212463"/>
                  <a:pt x="170731" y="208113"/>
                  <a:pt x="170731" y="203038"/>
                </a:cubicBezTo>
                <a:cubicBezTo>
                  <a:pt x="170731" y="200500"/>
                  <a:pt x="172888" y="198325"/>
                  <a:pt x="175404" y="198325"/>
                </a:cubicBezTo>
                <a:lnTo>
                  <a:pt x="281077" y="198325"/>
                </a:lnTo>
                <a:lnTo>
                  <a:pt x="274608" y="184188"/>
                </a:lnTo>
                <a:cubicBezTo>
                  <a:pt x="262746" y="179475"/>
                  <a:pt x="189781" y="152650"/>
                  <a:pt x="155635" y="192888"/>
                </a:cubicBezTo>
                <a:cubicBezTo>
                  <a:pt x="153838" y="194700"/>
                  <a:pt x="150243" y="194700"/>
                  <a:pt x="148806" y="192888"/>
                </a:cubicBezTo>
                <a:cubicBezTo>
                  <a:pt x="131733" y="172769"/>
                  <a:pt x="104955" y="169416"/>
                  <a:pt x="80962" y="171681"/>
                </a:cubicBezTo>
                <a:close/>
                <a:moveTo>
                  <a:pt x="51758" y="148663"/>
                </a:moveTo>
                <a:lnTo>
                  <a:pt x="43851" y="169688"/>
                </a:lnTo>
                <a:cubicBezTo>
                  <a:pt x="65058" y="163163"/>
                  <a:pt x="99923" y="156275"/>
                  <a:pt x="129037" y="167875"/>
                </a:cubicBezTo>
                <a:cubicBezTo>
                  <a:pt x="114300" y="155550"/>
                  <a:pt x="89858" y="143950"/>
                  <a:pt x="51758" y="148663"/>
                </a:cubicBezTo>
                <a:close/>
                <a:moveTo>
                  <a:pt x="47805" y="139963"/>
                </a:moveTo>
                <a:cubicBezTo>
                  <a:pt x="113941" y="130175"/>
                  <a:pt x="144133" y="167150"/>
                  <a:pt x="153119" y="182013"/>
                </a:cubicBezTo>
                <a:cubicBezTo>
                  <a:pt x="196251" y="140688"/>
                  <a:pt x="276405" y="174400"/>
                  <a:pt x="279640" y="176213"/>
                </a:cubicBezTo>
                <a:cubicBezTo>
                  <a:pt x="280718" y="176575"/>
                  <a:pt x="281437" y="177663"/>
                  <a:pt x="282156" y="178388"/>
                </a:cubicBezTo>
                <a:lnTo>
                  <a:pt x="291141" y="198325"/>
                </a:lnTo>
                <a:lnTo>
                  <a:pt x="299768" y="198325"/>
                </a:lnTo>
                <a:cubicBezTo>
                  <a:pt x="302643" y="198325"/>
                  <a:pt x="304441" y="200500"/>
                  <a:pt x="304441" y="203038"/>
                </a:cubicBezTo>
                <a:cubicBezTo>
                  <a:pt x="304441" y="205575"/>
                  <a:pt x="302643" y="207750"/>
                  <a:pt x="299768" y="207750"/>
                </a:cubicBezTo>
                <a:lnTo>
                  <a:pt x="179358" y="207750"/>
                </a:lnTo>
                <a:cubicBezTo>
                  <a:pt x="177201" y="215725"/>
                  <a:pt x="170012" y="221888"/>
                  <a:pt x="161386" y="221888"/>
                </a:cubicBezTo>
                <a:lnTo>
                  <a:pt x="143055" y="221888"/>
                </a:lnTo>
                <a:cubicBezTo>
                  <a:pt x="134428" y="221888"/>
                  <a:pt x="127240" y="215725"/>
                  <a:pt x="125083" y="207750"/>
                </a:cubicBezTo>
                <a:lnTo>
                  <a:pt x="4673" y="207750"/>
                </a:lnTo>
                <a:cubicBezTo>
                  <a:pt x="1797" y="207750"/>
                  <a:pt x="0" y="205575"/>
                  <a:pt x="0" y="203038"/>
                </a:cubicBezTo>
                <a:cubicBezTo>
                  <a:pt x="0" y="200500"/>
                  <a:pt x="1797" y="198325"/>
                  <a:pt x="4673" y="198325"/>
                </a:cubicBezTo>
                <a:lnTo>
                  <a:pt x="13299" y="198325"/>
                </a:lnTo>
                <a:lnTo>
                  <a:pt x="22285" y="178388"/>
                </a:lnTo>
                <a:cubicBezTo>
                  <a:pt x="23004" y="177663"/>
                  <a:pt x="23723" y="176575"/>
                  <a:pt x="24801" y="176213"/>
                </a:cubicBezTo>
                <a:cubicBezTo>
                  <a:pt x="25160" y="175850"/>
                  <a:pt x="28395" y="174763"/>
                  <a:pt x="32708" y="172950"/>
                </a:cubicBezTo>
                <a:lnTo>
                  <a:pt x="44210" y="143225"/>
                </a:lnTo>
                <a:cubicBezTo>
                  <a:pt x="44570" y="141413"/>
                  <a:pt x="46008" y="140325"/>
                  <a:pt x="47805" y="139963"/>
                </a:cubicBezTo>
                <a:close/>
                <a:moveTo>
                  <a:pt x="180542" y="8980"/>
                </a:moveTo>
                <a:cubicBezTo>
                  <a:pt x="165797" y="8980"/>
                  <a:pt x="153571" y="19757"/>
                  <a:pt x="150694" y="33407"/>
                </a:cubicBezTo>
                <a:cubicBezTo>
                  <a:pt x="167595" y="40591"/>
                  <a:pt x="179463" y="57115"/>
                  <a:pt x="179463" y="76513"/>
                </a:cubicBezTo>
                <a:cubicBezTo>
                  <a:pt x="179463" y="77591"/>
                  <a:pt x="179463" y="78309"/>
                  <a:pt x="179463" y="79028"/>
                </a:cubicBezTo>
                <a:cubicBezTo>
                  <a:pt x="195286" y="78309"/>
                  <a:pt x="208951" y="86571"/>
                  <a:pt x="216143" y="99144"/>
                </a:cubicBezTo>
                <a:lnTo>
                  <a:pt x="240237" y="99144"/>
                </a:lnTo>
                <a:cubicBezTo>
                  <a:pt x="250666" y="99144"/>
                  <a:pt x="258577" y="91241"/>
                  <a:pt x="258577" y="81183"/>
                </a:cubicBezTo>
                <a:cubicBezTo>
                  <a:pt x="258577" y="72202"/>
                  <a:pt x="252464" y="64659"/>
                  <a:pt x="243833" y="63222"/>
                </a:cubicBezTo>
                <a:cubicBezTo>
                  <a:pt x="242395" y="62863"/>
                  <a:pt x="241316" y="62144"/>
                  <a:pt x="240597" y="60708"/>
                </a:cubicBezTo>
                <a:cubicBezTo>
                  <a:pt x="239878" y="59271"/>
                  <a:pt x="239878" y="57834"/>
                  <a:pt x="240597" y="56397"/>
                </a:cubicBezTo>
                <a:cubicBezTo>
                  <a:pt x="242035" y="54242"/>
                  <a:pt x="242755" y="51727"/>
                  <a:pt x="242755" y="49213"/>
                </a:cubicBezTo>
                <a:cubicBezTo>
                  <a:pt x="242755" y="41310"/>
                  <a:pt x="236281" y="34485"/>
                  <a:pt x="228010" y="34485"/>
                </a:cubicBezTo>
                <a:cubicBezTo>
                  <a:pt x="224414" y="34485"/>
                  <a:pt x="220818" y="35922"/>
                  <a:pt x="217941" y="38436"/>
                </a:cubicBezTo>
                <a:cubicBezTo>
                  <a:pt x="216862" y="39514"/>
                  <a:pt x="215064" y="39873"/>
                  <a:pt x="213266" y="39155"/>
                </a:cubicBezTo>
                <a:cubicBezTo>
                  <a:pt x="211828" y="38795"/>
                  <a:pt x="210749" y="37358"/>
                  <a:pt x="210389" y="35562"/>
                </a:cubicBezTo>
                <a:cubicBezTo>
                  <a:pt x="208591" y="20475"/>
                  <a:pt x="195645" y="8980"/>
                  <a:pt x="180542" y="8980"/>
                </a:cubicBezTo>
                <a:close/>
                <a:moveTo>
                  <a:pt x="180542" y="0"/>
                </a:moveTo>
                <a:cubicBezTo>
                  <a:pt x="197803" y="0"/>
                  <a:pt x="212907" y="11495"/>
                  <a:pt x="217941" y="27660"/>
                </a:cubicBezTo>
                <a:cubicBezTo>
                  <a:pt x="221178" y="25864"/>
                  <a:pt x="224414" y="25145"/>
                  <a:pt x="228010" y="25145"/>
                </a:cubicBezTo>
                <a:cubicBezTo>
                  <a:pt x="241316" y="25145"/>
                  <a:pt x="252104" y="35922"/>
                  <a:pt x="252104" y="49213"/>
                </a:cubicBezTo>
                <a:cubicBezTo>
                  <a:pt x="252104" y="51368"/>
                  <a:pt x="251385" y="53523"/>
                  <a:pt x="251026" y="55679"/>
                </a:cubicBezTo>
                <a:cubicBezTo>
                  <a:pt x="261095" y="59989"/>
                  <a:pt x="267927" y="70047"/>
                  <a:pt x="267927" y="81183"/>
                </a:cubicBezTo>
                <a:cubicBezTo>
                  <a:pt x="267927" y="96270"/>
                  <a:pt x="255701" y="108483"/>
                  <a:pt x="240237" y="108483"/>
                </a:cubicBezTo>
                <a:lnTo>
                  <a:pt x="220459" y="108483"/>
                </a:lnTo>
                <a:cubicBezTo>
                  <a:pt x="221178" y="112075"/>
                  <a:pt x="221897" y="115668"/>
                  <a:pt x="221897" y="119260"/>
                </a:cubicBezTo>
                <a:cubicBezTo>
                  <a:pt x="221897" y="128959"/>
                  <a:pt x="218301" y="138298"/>
                  <a:pt x="212187" y="145483"/>
                </a:cubicBezTo>
                <a:cubicBezTo>
                  <a:pt x="211109" y="146560"/>
                  <a:pt x="210030" y="147279"/>
                  <a:pt x="208591" y="147279"/>
                </a:cubicBezTo>
                <a:cubicBezTo>
                  <a:pt x="207512" y="147279"/>
                  <a:pt x="206434" y="146560"/>
                  <a:pt x="205714" y="146201"/>
                </a:cubicBezTo>
                <a:cubicBezTo>
                  <a:pt x="203557" y="144405"/>
                  <a:pt x="203557" y="141531"/>
                  <a:pt x="204995" y="139376"/>
                </a:cubicBezTo>
                <a:cubicBezTo>
                  <a:pt x="210030" y="133629"/>
                  <a:pt x="212547" y="126803"/>
                  <a:pt x="212547" y="119260"/>
                </a:cubicBezTo>
                <a:cubicBezTo>
                  <a:pt x="212547" y="100221"/>
                  <a:pt x="194926" y="84775"/>
                  <a:pt x="174788" y="89086"/>
                </a:cubicBezTo>
                <a:cubicBezTo>
                  <a:pt x="173349" y="89445"/>
                  <a:pt x="171911" y="88726"/>
                  <a:pt x="170832" y="87649"/>
                </a:cubicBezTo>
                <a:cubicBezTo>
                  <a:pt x="169753" y="86571"/>
                  <a:pt x="169034" y="85134"/>
                  <a:pt x="169394" y="83697"/>
                </a:cubicBezTo>
                <a:cubicBezTo>
                  <a:pt x="169753" y="81183"/>
                  <a:pt x="170113" y="79028"/>
                  <a:pt x="170113" y="76513"/>
                </a:cubicBezTo>
                <a:cubicBezTo>
                  <a:pt x="170113" y="55679"/>
                  <a:pt x="153211" y="38795"/>
                  <a:pt x="132353" y="38795"/>
                </a:cubicBezTo>
                <a:cubicBezTo>
                  <a:pt x="113294" y="38795"/>
                  <a:pt x="97111" y="53164"/>
                  <a:pt x="94954" y="71843"/>
                </a:cubicBezTo>
                <a:cubicBezTo>
                  <a:pt x="94594" y="73639"/>
                  <a:pt x="93515" y="75076"/>
                  <a:pt x="91717" y="75435"/>
                </a:cubicBezTo>
                <a:cubicBezTo>
                  <a:pt x="90279" y="75795"/>
                  <a:pt x="88121" y="75795"/>
                  <a:pt x="87042" y="74717"/>
                </a:cubicBezTo>
                <a:cubicBezTo>
                  <a:pt x="83806" y="71484"/>
                  <a:pt x="79131" y="69688"/>
                  <a:pt x="74456" y="69688"/>
                </a:cubicBezTo>
                <a:cubicBezTo>
                  <a:pt x="64027" y="69688"/>
                  <a:pt x="55396" y="78309"/>
                  <a:pt x="55396" y="88726"/>
                </a:cubicBezTo>
                <a:cubicBezTo>
                  <a:pt x="55396" y="91959"/>
                  <a:pt x="56475" y="94833"/>
                  <a:pt x="57914" y="97707"/>
                </a:cubicBezTo>
                <a:cubicBezTo>
                  <a:pt x="58633" y="99144"/>
                  <a:pt x="58633" y="100581"/>
                  <a:pt x="57914" y="102017"/>
                </a:cubicBezTo>
                <a:cubicBezTo>
                  <a:pt x="57554" y="103454"/>
                  <a:pt x="56116" y="104532"/>
                  <a:pt x="54677" y="104532"/>
                </a:cubicBezTo>
                <a:cubicBezTo>
                  <a:pt x="43889" y="106687"/>
                  <a:pt x="35977" y="116386"/>
                  <a:pt x="35977" y="127163"/>
                </a:cubicBezTo>
                <a:cubicBezTo>
                  <a:pt x="35977" y="130036"/>
                  <a:pt x="34179" y="131833"/>
                  <a:pt x="31662" y="131833"/>
                </a:cubicBezTo>
                <a:cubicBezTo>
                  <a:pt x="28785" y="131833"/>
                  <a:pt x="26987" y="130036"/>
                  <a:pt x="26987" y="127163"/>
                </a:cubicBezTo>
                <a:cubicBezTo>
                  <a:pt x="26987" y="113872"/>
                  <a:pt x="35258" y="102017"/>
                  <a:pt x="47485" y="96988"/>
                </a:cubicBezTo>
                <a:cubicBezTo>
                  <a:pt x="46766" y="94474"/>
                  <a:pt x="46406" y="91241"/>
                  <a:pt x="46406" y="88726"/>
                </a:cubicBezTo>
                <a:cubicBezTo>
                  <a:pt x="46406" y="72921"/>
                  <a:pt x="58993" y="60348"/>
                  <a:pt x="74456" y="60348"/>
                </a:cubicBezTo>
                <a:cubicBezTo>
                  <a:pt x="78771" y="60348"/>
                  <a:pt x="83087" y="61426"/>
                  <a:pt x="87042" y="63581"/>
                </a:cubicBezTo>
                <a:cubicBezTo>
                  <a:pt x="92796" y="43824"/>
                  <a:pt x="111136" y="29456"/>
                  <a:pt x="132353" y="29456"/>
                </a:cubicBezTo>
                <a:cubicBezTo>
                  <a:pt x="135590" y="29456"/>
                  <a:pt x="138826" y="30174"/>
                  <a:pt x="142063" y="30533"/>
                </a:cubicBezTo>
                <a:cubicBezTo>
                  <a:pt x="146019" y="13291"/>
                  <a:pt x="161482" y="0"/>
                  <a:pt x="180542"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5942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58969">
            <a:extLst>
              <a:ext uri="{FF2B5EF4-FFF2-40B4-BE49-F238E27FC236}">
                <a16:creationId xmlns:a16="http://schemas.microsoft.com/office/drawing/2014/main" id="{E208E250-0F51-824C-85A1-94EFD609E543}"/>
              </a:ext>
            </a:extLst>
          </p:cNvPr>
          <p:cNvSpPr/>
          <p:nvPr/>
        </p:nvSpPr>
        <p:spPr>
          <a:xfrm flipH="1" flipV="1">
            <a:off x="19714324" y="-1"/>
            <a:ext cx="0" cy="3540003"/>
          </a:xfrm>
          <a:prstGeom prst="line">
            <a:avLst/>
          </a:prstGeom>
          <a:noFill/>
          <a:ln w="25400" cap="flat">
            <a:solidFill>
              <a:schemeClr val="accent6">
                <a:lumMod val="20000"/>
                <a:lumOff val="80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58981">
            <a:extLst>
              <a:ext uri="{FF2B5EF4-FFF2-40B4-BE49-F238E27FC236}">
                <a16:creationId xmlns:a16="http://schemas.microsoft.com/office/drawing/2014/main" id="{B126BCF2-5F8E-F946-A529-DDDB04075609}"/>
              </a:ext>
            </a:extLst>
          </p:cNvPr>
          <p:cNvSpPr/>
          <p:nvPr/>
        </p:nvSpPr>
        <p:spPr>
          <a:xfrm flipH="1" flipV="1">
            <a:off x="4820899" y="-1"/>
            <a:ext cx="0" cy="3559127"/>
          </a:xfrm>
          <a:prstGeom prst="line">
            <a:avLst/>
          </a:prstGeom>
          <a:noFill/>
          <a:ln w="25400" cap="flat">
            <a:solidFill>
              <a:schemeClr val="accent6">
                <a:lumMod val="20000"/>
                <a:lumOff val="80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58993">
            <a:extLst>
              <a:ext uri="{FF2B5EF4-FFF2-40B4-BE49-F238E27FC236}">
                <a16:creationId xmlns:a16="http://schemas.microsoft.com/office/drawing/2014/main" id="{6E42941C-3B1B-8743-B85E-388C026132F5}"/>
              </a:ext>
            </a:extLst>
          </p:cNvPr>
          <p:cNvSpPr/>
          <p:nvPr/>
        </p:nvSpPr>
        <p:spPr>
          <a:xfrm flipH="1" flipV="1">
            <a:off x="12171993" y="79079"/>
            <a:ext cx="0" cy="5348380"/>
          </a:xfrm>
          <a:prstGeom prst="line">
            <a:avLst/>
          </a:prstGeom>
          <a:noFill/>
          <a:ln w="25400" cap="flat">
            <a:solidFill>
              <a:schemeClr val="accent6">
                <a:lumMod val="20000"/>
                <a:lumOff val="80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useBgFill="1">
        <p:nvSpPr>
          <p:cNvPr id="35" name="Shape 58960">
            <a:extLst>
              <a:ext uri="{FF2B5EF4-FFF2-40B4-BE49-F238E27FC236}">
                <a16:creationId xmlns:a16="http://schemas.microsoft.com/office/drawing/2014/main" id="{8AB6BE13-7A04-3344-BCC6-715845B80212}"/>
              </a:ext>
            </a:extLst>
          </p:cNvPr>
          <p:cNvSpPr/>
          <p:nvPr/>
        </p:nvSpPr>
        <p:spPr>
          <a:xfrm>
            <a:off x="16981887" y="4802189"/>
            <a:ext cx="5451166" cy="5451170"/>
          </a:xfrm>
          <a:prstGeom prst="ellipse">
            <a:avLst/>
          </a:prstGeom>
          <a:ln w="63500" cap="flat">
            <a:solidFill>
              <a:schemeClr val="accent3"/>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58965">
            <a:extLst>
              <a:ext uri="{FF2B5EF4-FFF2-40B4-BE49-F238E27FC236}">
                <a16:creationId xmlns:a16="http://schemas.microsoft.com/office/drawing/2014/main" id="{486CCA41-3F2B-9B43-AC1B-81E87145346B}"/>
              </a:ext>
            </a:extLst>
          </p:cNvPr>
          <p:cNvSpPr/>
          <p:nvPr/>
        </p:nvSpPr>
        <p:spPr>
          <a:xfrm>
            <a:off x="19058399" y="4425996"/>
            <a:ext cx="1298254" cy="724449"/>
          </a:xfrm>
          <a:custGeom>
            <a:avLst/>
            <a:gdLst/>
            <a:ahLst/>
            <a:cxnLst>
              <a:cxn ang="0">
                <a:pos x="wd2" y="hd2"/>
              </a:cxn>
              <a:cxn ang="5400000">
                <a:pos x="wd2" y="hd2"/>
              </a:cxn>
              <a:cxn ang="10800000">
                <a:pos x="wd2" y="hd2"/>
              </a:cxn>
              <a:cxn ang="16200000">
                <a:pos x="wd2" y="hd2"/>
              </a:cxn>
            </a:cxnLst>
            <a:rect l="0" t="0" r="r" b="b"/>
            <a:pathLst>
              <a:path w="21600" h="21600" extrusionOk="0">
                <a:moveTo>
                  <a:pt x="1226" y="0"/>
                </a:moveTo>
                <a:cubicBezTo>
                  <a:pt x="874" y="0"/>
                  <a:pt x="694" y="1"/>
                  <a:pt x="506" y="108"/>
                </a:cubicBezTo>
                <a:cubicBezTo>
                  <a:pt x="299" y="243"/>
                  <a:pt x="135" y="536"/>
                  <a:pt x="60" y="907"/>
                </a:cubicBezTo>
                <a:cubicBezTo>
                  <a:pt x="0" y="1247"/>
                  <a:pt x="0" y="1565"/>
                  <a:pt x="0" y="2194"/>
                </a:cubicBezTo>
                <a:lnTo>
                  <a:pt x="0" y="21600"/>
                </a:lnTo>
                <a:lnTo>
                  <a:pt x="21600" y="21600"/>
                </a:lnTo>
                <a:lnTo>
                  <a:pt x="21600" y="2204"/>
                </a:lnTo>
                <a:cubicBezTo>
                  <a:pt x="21600" y="1565"/>
                  <a:pt x="21600" y="1247"/>
                  <a:pt x="21540" y="907"/>
                </a:cubicBezTo>
                <a:cubicBezTo>
                  <a:pt x="21465" y="536"/>
                  <a:pt x="21301" y="243"/>
                  <a:pt x="21094" y="108"/>
                </a:cubicBezTo>
                <a:cubicBezTo>
                  <a:pt x="20904" y="0"/>
                  <a:pt x="20727" y="0"/>
                  <a:pt x="20376" y="0"/>
                </a:cubicBezTo>
                <a:lnTo>
                  <a:pt x="1232" y="0"/>
                </a:lnTo>
                <a:lnTo>
                  <a:pt x="1226"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58966">
            <a:extLst>
              <a:ext uri="{FF2B5EF4-FFF2-40B4-BE49-F238E27FC236}">
                <a16:creationId xmlns:a16="http://schemas.microsoft.com/office/drawing/2014/main" id="{C6973D0B-9F79-3640-AF9A-5E3AB60488D6}"/>
              </a:ext>
            </a:extLst>
          </p:cNvPr>
          <p:cNvSpPr/>
          <p:nvPr/>
        </p:nvSpPr>
        <p:spPr>
          <a:xfrm>
            <a:off x="19236841" y="3540002"/>
            <a:ext cx="941371" cy="1610443"/>
          </a:xfrm>
          <a:custGeom>
            <a:avLst/>
            <a:gdLst/>
            <a:ahLst/>
            <a:cxnLst>
              <a:cxn ang="0">
                <a:pos x="wd2" y="hd2"/>
              </a:cxn>
              <a:cxn ang="5400000">
                <a:pos x="wd2" y="hd2"/>
              </a:cxn>
              <a:cxn ang="10800000">
                <a:pos x="wd2" y="hd2"/>
              </a:cxn>
              <a:cxn ang="16200000">
                <a:pos x="wd2" y="hd2"/>
              </a:cxn>
            </a:cxnLst>
            <a:rect l="0" t="0" r="r" b="b"/>
            <a:pathLst>
              <a:path w="21600" h="21600" extrusionOk="0">
                <a:moveTo>
                  <a:pt x="5137" y="0"/>
                </a:moveTo>
                <a:cubicBezTo>
                  <a:pt x="2300" y="0"/>
                  <a:pt x="0" y="1344"/>
                  <a:pt x="0" y="3003"/>
                </a:cubicBezTo>
                <a:cubicBezTo>
                  <a:pt x="0" y="4662"/>
                  <a:pt x="2300" y="6006"/>
                  <a:pt x="5137" y="6006"/>
                </a:cubicBezTo>
                <a:lnTo>
                  <a:pt x="6846" y="6053"/>
                </a:lnTo>
                <a:lnTo>
                  <a:pt x="465" y="21600"/>
                </a:lnTo>
                <a:lnTo>
                  <a:pt x="2411" y="21600"/>
                </a:lnTo>
                <a:lnTo>
                  <a:pt x="8341" y="6608"/>
                </a:lnTo>
                <a:cubicBezTo>
                  <a:pt x="8382" y="6469"/>
                  <a:pt x="8432" y="6331"/>
                  <a:pt x="8491" y="6195"/>
                </a:cubicBezTo>
                <a:cubicBezTo>
                  <a:pt x="8562" y="6032"/>
                  <a:pt x="8647" y="5867"/>
                  <a:pt x="8604" y="5700"/>
                </a:cubicBezTo>
                <a:cubicBezTo>
                  <a:pt x="8560" y="5529"/>
                  <a:pt x="8387" y="5379"/>
                  <a:pt x="8141" y="5281"/>
                </a:cubicBezTo>
                <a:cubicBezTo>
                  <a:pt x="7777" y="5135"/>
                  <a:pt x="7319" y="5123"/>
                  <a:pt x="6878" y="5113"/>
                </a:cubicBezTo>
                <a:cubicBezTo>
                  <a:pt x="6293" y="5099"/>
                  <a:pt x="5707" y="5082"/>
                  <a:pt x="5122" y="5062"/>
                </a:cubicBezTo>
                <a:cubicBezTo>
                  <a:pt x="3177" y="5062"/>
                  <a:pt x="1601" y="4140"/>
                  <a:pt x="1601" y="3003"/>
                </a:cubicBezTo>
                <a:cubicBezTo>
                  <a:pt x="1601" y="1866"/>
                  <a:pt x="3177" y="944"/>
                  <a:pt x="5122" y="944"/>
                </a:cubicBezTo>
                <a:lnTo>
                  <a:pt x="10790" y="944"/>
                </a:lnTo>
                <a:lnTo>
                  <a:pt x="10810" y="944"/>
                </a:lnTo>
                <a:lnTo>
                  <a:pt x="16478" y="944"/>
                </a:lnTo>
                <a:cubicBezTo>
                  <a:pt x="18423" y="944"/>
                  <a:pt x="19999" y="1866"/>
                  <a:pt x="19999" y="3003"/>
                </a:cubicBezTo>
                <a:cubicBezTo>
                  <a:pt x="19999" y="4140"/>
                  <a:pt x="18423" y="5062"/>
                  <a:pt x="16478" y="5062"/>
                </a:cubicBezTo>
                <a:cubicBezTo>
                  <a:pt x="15893" y="5082"/>
                  <a:pt x="15307" y="5099"/>
                  <a:pt x="14722" y="5113"/>
                </a:cubicBezTo>
                <a:cubicBezTo>
                  <a:pt x="14281" y="5123"/>
                  <a:pt x="13823" y="5135"/>
                  <a:pt x="13459" y="5281"/>
                </a:cubicBezTo>
                <a:cubicBezTo>
                  <a:pt x="13213" y="5379"/>
                  <a:pt x="13040" y="5529"/>
                  <a:pt x="12996" y="5700"/>
                </a:cubicBezTo>
                <a:cubicBezTo>
                  <a:pt x="12953" y="5867"/>
                  <a:pt x="13038" y="6032"/>
                  <a:pt x="13109" y="6195"/>
                </a:cubicBezTo>
                <a:cubicBezTo>
                  <a:pt x="13168" y="6331"/>
                  <a:pt x="13218" y="6469"/>
                  <a:pt x="13259" y="6608"/>
                </a:cubicBezTo>
                <a:lnTo>
                  <a:pt x="19189" y="21600"/>
                </a:lnTo>
                <a:lnTo>
                  <a:pt x="21135" y="21600"/>
                </a:lnTo>
                <a:lnTo>
                  <a:pt x="14754" y="6053"/>
                </a:lnTo>
                <a:lnTo>
                  <a:pt x="16463" y="6006"/>
                </a:lnTo>
                <a:cubicBezTo>
                  <a:pt x="19300" y="6006"/>
                  <a:pt x="21600" y="4662"/>
                  <a:pt x="21600" y="3003"/>
                </a:cubicBezTo>
                <a:cubicBezTo>
                  <a:pt x="21600" y="1344"/>
                  <a:pt x="19300" y="0"/>
                  <a:pt x="16463" y="0"/>
                </a:cubicBezTo>
                <a:lnTo>
                  <a:pt x="10810" y="0"/>
                </a:lnTo>
                <a:lnTo>
                  <a:pt x="10790" y="0"/>
                </a:lnTo>
                <a:lnTo>
                  <a:pt x="5137"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8967">
            <a:extLst>
              <a:ext uri="{FF2B5EF4-FFF2-40B4-BE49-F238E27FC236}">
                <a16:creationId xmlns:a16="http://schemas.microsoft.com/office/drawing/2014/main" id="{BA27847B-6D8B-BB47-921A-87A61588AF11}"/>
              </a:ext>
            </a:extLst>
          </p:cNvPr>
          <p:cNvSpPr/>
          <p:nvPr/>
        </p:nvSpPr>
        <p:spPr>
          <a:xfrm>
            <a:off x="18954627" y="5150443"/>
            <a:ext cx="1505689" cy="175500"/>
          </a:xfrm>
          <a:custGeom>
            <a:avLst/>
            <a:gdLst/>
            <a:ahLst/>
            <a:cxnLst>
              <a:cxn ang="0">
                <a:pos x="wd2" y="hd2"/>
              </a:cxn>
              <a:cxn ang="5400000">
                <a:pos x="wd2" y="hd2"/>
              </a:cxn>
              <a:cxn ang="10800000">
                <a:pos x="wd2" y="hd2"/>
              </a:cxn>
              <a:cxn ang="16200000">
                <a:pos x="wd2" y="hd2"/>
              </a:cxn>
            </a:cxnLst>
            <a:rect l="0" t="0" r="r" b="b"/>
            <a:pathLst>
              <a:path w="21599" h="21594" extrusionOk="0">
                <a:moveTo>
                  <a:pt x="1130" y="0"/>
                </a:moveTo>
                <a:cubicBezTo>
                  <a:pt x="805" y="0"/>
                  <a:pt x="641" y="-3"/>
                  <a:pt x="467" y="470"/>
                </a:cubicBezTo>
                <a:cubicBezTo>
                  <a:pt x="276" y="1067"/>
                  <a:pt x="124" y="2368"/>
                  <a:pt x="54" y="4010"/>
                </a:cubicBezTo>
                <a:cubicBezTo>
                  <a:pt x="-1" y="5511"/>
                  <a:pt x="0" y="6915"/>
                  <a:pt x="0" y="9697"/>
                </a:cubicBezTo>
                <a:lnTo>
                  <a:pt x="0" y="11843"/>
                </a:lnTo>
                <a:cubicBezTo>
                  <a:pt x="0" y="14669"/>
                  <a:pt x="-1" y="16083"/>
                  <a:pt x="54" y="17584"/>
                </a:cubicBezTo>
                <a:cubicBezTo>
                  <a:pt x="124" y="19226"/>
                  <a:pt x="276" y="20513"/>
                  <a:pt x="467" y="21111"/>
                </a:cubicBezTo>
                <a:cubicBezTo>
                  <a:pt x="642" y="21587"/>
                  <a:pt x="806" y="21594"/>
                  <a:pt x="1130" y="21594"/>
                </a:cubicBezTo>
                <a:lnTo>
                  <a:pt x="3523" y="21594"/>
                </a:lnTo>
                <a:cubicBezTo>
                  <a:pt x="3523" y="19295"/>
                  <a:pt x="3625" y="16990"/>
                  <a:pt x="3829" y="15237"/>
                </a:cubicBezTo>
                <a:cubicBezTo>
                  <a:pt x="4034" y="13483"/>
                  <a:pt x="4301" y="12608"/>
                  <a:pt x="4569" y="12608"/>
                </a:cubicBezTo>
                <a:cubicBezTo>
                  <a:pt x="4837" y="12608"/>
                  <a:pt x="5105" y="13483"/>
                  <a:pt x="5310" y="15237"/>
                </a:cubicBezTo>
                <a:cubicBezTo>
                  <a:pt x="5514" y="16990"/>
                  <a:pt x="5616" y="19295"/>
                  <a:pt x="5616" y="21594"/>
                </a:cubicBezTo>
                <a:lnTo>
                  <a:pt x="15982" y="21594"/>
                </a:lnTo>
                <a:cubicBezTo>
                  <a:pt x="15982" y="19295"/>
                  <a:pt x="16084" y="16990"/>
                  <a:pt x="16288" y="15237"/>
                </a:cubicBezTo>
                <a:cubicBezTo>
                  <a:pt x="16493" y="13483"/>
                  <a:pt x="16760" y="12608"/>
                  <a:pt x="17028" y="12608"/>
                </a:cubicBezTo>
                <a:cubicBezTo>
                  <a:pt x="17296" y="12608"/>
                  <a:pt x="17564" y="13483"/>
                  <a:pt x="17769" y="15237"/>
                </a:cubicBezTo>
                <a:cubicBezTo>
                  <a:pt x="17973" y="16990"/>
                  <a:pt x="18075" y="19295"/>
                  <a:pt x="18075" y="21594"/>
                </a:cubicBezTo>
                <a:lnTo>
                  <a:pt x="20462" y="21594"/>
                </a:lnTo>
                <a:cubicBezTo>
                  <a:pt x="20791" y="21594"/>
                  <a:pt x="20956" y="21587"/>
                  <a:pt x="21131" y="21111"/>
                </a:cubicBezTo>
                <a:cubicBezTo>
                  <a:pt x="21322" y="20513"/>
                  <a:pt x="21474" y="19226"/>
                  <a:pt x="21544" y="17584"/>
                </a:cubicBezTo>
                <a:cubicBezTo>
                  <a:pt x="21599" y="16083"/>
                  <a:pt x="21598" y="14666"/>
                  <a:pt x="21598" y="11883"/>
                </a:cubicBezTo>
                <a:lnTo>
                  <a:pt x="21598" y="9738"/>
                </a:lnTo>
                <a:cubicBezTo>
                  <a:pt x="21598" y="6912"/>
                  <a:pt x="21599" y="5511"/>
                  <a:pt x="21544" y="4010"/>
                </a:cubicBezTo>
                <a:cubicBezTo>
                  <a:pt x="21474" y="2368"/>
                  <a:pt x="21322" y="1067"/>
                  <a:pt x="21131" y="470"/>
                </a:cubicBezTo>
                <a:cubicBezTo>
                  <a:pt x="20956" y="-6"/>
                  <a:pt x="20791" y="0"/>
                  <a:pt x="20466" y="0"/>
                </a:cubicBezTo>
                <a:lnTo>
                  <a:pt x="1135" y="0"/>
                </a:lnTo>
                <a:lnTo>
                  <a:pt x="113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useBgFill="1">
        <p:nvSpPr>
          <p:cNvPr id="24" name="Shape 58972">
            <a:extLst>
              <a:ext uri="{FF2B5EF4-FFF2-40B4-BE49-F238E27FC236}">
                <a16:creationId xmlns:a16="http://schemas.microsoft.com/office/drawing/2014/main" id="{68ECF79A-DD34-9640-9AFD-2918E9FF58F8}"/>
              </a:ext>
            </a:extLst>
          </p:cNvPr>
          <p:cNvSpPr/>
          <p:nvPr/>
        </p:nvSpPr>
        <p:spPr>
          <a:xfrm>
            <a:off x="2105962" y="4802189"/>
            <a:ext cx="5451166" cy="5451170"/>
          </a:xfrm>
          <a:prstGeom prst="ellipse">
            <a:avLst/>
          </a:prstGeom>
          <a:ln w="63500" cap="flat">
            <a:solidFill>
              <a:schemeClr val="accent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58977">
            <a:extLst>
              <a:ext uri="{FF2B5EF4-FFF2-40B4-BE49-F238E27FC236}">
                <a16:creationId xmlns:a16="http://schemas.microsoft.com/office/drawing/2014/main" id="{A0C5DFD8-9A21-3C44-9801-FC7BC230E2A4}"/>
              </a:ext>
            </a:extLst>
          </p:cNvPr>
          <p:cNvSpPr/>
          <p:nvPr/>
        </p:nvSpPr>
        <p:spPr>
          <a:xfrm>
            <a:off x="4182474" y="4425996"/>
            <a:ext cx="1298254" cy="724449"/>
          </a:xfrm>
          <a:custGeom>
            <a:avLst/>
            <a:gdLst/>
            <a:ahLst/>
            <a:cxnLst>
              <a:cxn ang="0">
                <a:pos x="wd2" y="hd2"/>
              </a:cxn>
              <a:cxn ang="5400000">
                <a:pos x="wd2" y="hd2"/>
              </a:cxn>
              <a:cxn ang="10800000">
                <a:pos x="wd2" y="hd2"/>
              </a:cxn>
              <a:cxn ang="16200000">
                <a:pos x="wd2" y="hd2"/>
              </a:cxn>
            </a:cxnLst>
            <a:rect l="0" t="0" r="r" b="b"/>
            <a:pathLst>
              <a:path w="21600" h="21600" extrusionOk="0">
                <a:moveTo>
                  <a:pt x="1226" y="0"/>
                </a:moveTo>
                <a:cubicBezTo>
                  <a:pt x="874" y="0"/>
                  <a:pt x="694" y="1"/>
                  <a:pt x="506" y="108"/>
                </a:cubicBezTo>
                <a:cubicBezTo>
                  <a:pt x="299" y="243"/>
                  <a:pt x="135" y="536"/>
                  <a:pt x="60" y="907"/>
                </a:cubicBezTo>
                <a:cubicBezTo>
                  <a:pt x="0" y="1247"/>
                  <a:pt x="0" y="1565"/>
                  <a:pt x="0" y="2194"/>
                </a:cubicBezTo>
                <a:lnTo>
                  <a:pt x="0" y="21600"/>
                </a:lnTo>
                <a:lnTo>
                  <a:pt x="21600" y="21600"/>
                </a:lnTo>
                <a:lnTo>
                  <a:pt x="21600" y="2204"/>
                </a:lnTo>
                <a:cubicBezTo>
                  <a:pt x="21600" y="1565"/>
                  <a:pt x="21600" y="1247"/>
                  <a:pt x="21540" y="907"/>
                </a:cubicBezTo>
                <a:cubicBezTo>
                  <a:pt x="21465" y="536"/>
                  <a:pt x="21301" y="243"/>
                  <a:pt x="21094" y="108"/>
                </a:cubicBezTo>
                <a:cubicBezTo>
                  <a:pt x="20904" y="0"/>
                  <a:pt x="20727" y="0"/>
                  <a:pt x="20376" y="0"/>
                </a:cubicBezTo>
                <a:lnTo>
                  <a:pt x="1232" y="0"/>
                </a:lnTo>
                <a:lnTo>
                  <a:pt x="1226"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58978">
            <a:extLst>
              <a:ext uri="{FF2B5EF4-FFF2-40B4-BE49-F238E27FC236}">
                <a16:creationId xmlns:a16="http://schemas.microsoft.com/office/drawing/2014/main" id="{4F9AE8C1-DD85-534A-ADD6-A274F55DA846}"/>
              </a:ext>
            </a:extLst>
          </p:cNvPr>
          <p:cNvSpPr/>
          <p:nvPr/>
        </p:nvSpPr>
        <p:spPr>
          <a:xfrm>
            <a:off x="4360916" y="3540002"/>
            <a:ext cx="941371" cy="1610443"/>
          </a:xfrm>
          <a:custGeom>
            <a:avLst/>
            <a:gdLst/>
            <a:ahLst/>
            <a:cxnLst>
              <a:cxn ang="0">
                <a:pos x="wd2" y="hd2"/>
              </a:cxn>
              <a:cxn ang="5400000">
                <a:pos x="wd2" y="hd2"/>
              </a:cxn>
              <a:cxn ang="10800000">
                <a:pos x="wd2" y="hd2"/>
              </a:cxn>
              <a:cxn ang="16200000">
                <a:pos x="wd2" y="hd2"/>
              </a:cxn>
            </a:cxnLst>
            <a:rect l="0" t="0" r="r" b="b"/>
            <a:pathLst>
              <a:path w="21600" h="21600" extrusionOk="0">
                <a:moveTo>
                  <a:pt x="5137" y="0"/>
                </a:moveTo>
                <a:cubicBezTo>
                  <a:pt x="2300" y="0"/>
                  <a:pt x="0" y="1344"/>
                  <a:pt x="0" y="3003"/>
                </a:cubicBezTo>
                <a:cubicBezTo>
                  <a:pt x="0" y="4662"/>
                  <a:pt x="2300" y="6006"/>
                  <a:pt x="5137" y="6006"/>
                </a:cubicBezTo>
                <a:lnTo>
                  <a:pt x="6846" y="6053"/>
                </a:lnTo>
                <a:lnTo>
                  <a:pt x="465" y="21600"/>
                </a:lnTo>
                <a:lnTo>
                  <a:pt x="2411" y="21600"/>
                </a:lnTo>
                <a:lnTo>
                  <a:pt x="8341" y="6608"/>
                </a:lnTo>
                <a:cubicBezTo>
                  <a:pt x="8382" y="6469"/>
                  <a:pt x="8432" y="6331"/>
                  <a:pt x="8491" y="6195"/>
                </a:cubicBezTo>
                <a:cubicBezTo>
                  <a:pt x="8562" y="6032"/>
                  <a:pt x="8647" y="5867"/>
                  <a:pt x="8604" y="5700"/>
                </a:cubicBezTo>
                <a:cubicBezTo>
                  <a:pt x="8560" y="5529"/>
                  <a:pt x="8387" y="5379"/>
                  <a:pt x="8141" y="5281"/>
                </a:cubicBezTo>
                <a:cubicBezTo>
                  <a:pt x="7777" y="5135"/>
                  <a:pt x="7319" y="5123"/>
                  <a:pt x="6878" y="5113"/>
                </a:cubicBezTo>
                <a:cubicBezTo>
                  <a:pt x="6293" y="5099"/>
                  <a:pt x="5707" y="5082"/>
                  <a:pt x="5122" y="5062"/>
                </a:cubicBezTo>
                <a:cubicBezTo>
                  <a:pt x="3177" y="5062"/>
                  <a:pt x="1601" y="4140"/>
                  <a:pt x="1601" y="3003"/>
                </a:cubicBezTo>
                <a:cubicBezTo>
                  <a:pt x="1601" y="1866"/>
                  <a:pt x="3177" y="944"/>
                  <a:pt x="5122" y="944"/>
                </a:cubicBezTo>
                <a:lnTo>
                  <a:pt x="10790" y="944"/>
                </a:lnTo>
                <a:lnTo>
                  <a:pt x="10810" y="944"/>
                </a:lnTo>
                <a:lnTo>
                  <a:pt x="16478" y="944"/>
                </a:lnTo>
                <a:cubicBezTo>
                  <a:pt x="18423" y="944"/>
                  <a:pt x="19999" y="1866"/>
                  <a:pt x="19999" y="3003"/>
                </a:cubicBezTo>
                <a:cubicBezTo>
                  <a:pt x="19999" y="4140"/>
                  <a:pt x="18423" y="5062"/>
                  <a:pt x="16478" y="5062"/>
                </a:cubicBezTo>
                <a:cubicBezTo>
                  <a:pt x="15893" y="5082"/>
                  <a:pt x="15307" y="5099"/>
                  <a:pt x="14722" y="5113"/>
                </a:cubicBezTo>
                <a:cubicBezTo>
                  <a:pt x="14281" y="5123"/>
                  <a:pt x="13823" y="5135"/>
                  <a:pt x="13459" y="5281"/>
                </a:cubicBezTo>
                <a:cubicBezTo>
                  <a:pt x="13213" y="5379"/>
                  <a:pt x="13040" y="5529"/>
                  <a:pt x="12996" y="5700"/>
                </a:cubicBezTo>
                <a:cubicBezTo>
                  <a:pt x="12953" y="5867"/>
                  <a:pt x="13038" y="6032"/>
                  <a:pt x="13109" y="6195"/>
                </a:cubicBezTo>
                <a:cubicBezTo>
                  <a:pt x="13168" y="6331"/>
                  <a:pt x="13218" y="6469"/>
                  <a:pt x="13259" y="6608"/>
                </a:cubicBezTo>
                <a:lnTo>
                  <a:pt x="19189" y="21600"/>
                </a:lnTo>
                <a:lnTo>
                  <a:pt x="21135" y="21600"/>
                </a:lnTo>
                <a:lnTo>
                  <a:pt x="14754" y="6053"/>
                </a:lnTo>
                <a:lnTo>
                  <a:pt x="16463" y="6006"/>
                </a:lnTo>
                <a:cubicBezTo>
                  <a:pt x="19300" y="6006"/>
                  <a:pt x="21600" y="4662"/>
                  <a:pt x="21600" y="3003"/>
                </a:cubicBezTo>
                <a:cubicBezTo>
                  <a:pt x="21600" y="1344"/>
                  <a:pt x="19300" y="0"/>
                  <a:pt x="16463" y="0"/>
                </a:cubicBezTo>
                <a:lnTo>
                  <a:pt x="10810" y="0"/>
                </a:lnTo>
                <a:lnTo>
                  <a:pt x="10790" y="0"/>
                </a:lnTo>
                <a:lnTo>
                  <a:pt x="5137"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8979">
            <a:extLst>
              <a:ext uri="{FF2B5EF4-FFF2-40B4-BE49-F238E27FC236}">
                <a16:creationId xmlns:a16="http://schemas.microsoft.com/office/drawing/2014/main" id="{171E7B46-76C0-1746-9DF2-84A58137F587}"/>
              </a:ext>
            </a:extLst>
          </p:cNvPr>
          <p:cNvSpPr/>
          <p:nvPr/>
        </p:nvSpPr>
        <p:spPr>
          <a:xfrm>
            <a:off x="4078702" y="5150443"/>
            <a:ext cx="1505689" cy="175500"/>
          </a:xfrm>
          <a:custGeom>
            <a:avLst/>
            <a:gdLst/>
            <a:ahLst/>
            <a:cxnLst>
              <a:cxn ang="0">
                <a:pos x="wd2" y="hd2"/>
              </a:cxn>
              <a:cxn ang="5400000">
                <a:pos x="wd2" y="hd2"/>
              </a:cxn>
              <a:cxn ang="10800000">
                <a:pos x="wd2" y="hd2"/>
              </a:cxn>
              <a:cxn ang="16200000">
                <a:pos x="wd2" y="hd2"/>
              </a:cxn>
            </a:cxnLst>
            <a:rect l="0" t="0" r="r" b="b"/>
            <a:pathLst>
              <a:path w="21599" h="21594" extrusionOk="0">
                <a:moveTo>
                  <a:pt x="1130" y="0"/>
                </a:moveTo>
                <a:cubicBezTo>
                  <a:pt x="805" y="0"/>
                  <a:pt x="641" y="-3"/>
                  <a:pt x="467" y="470"/>
                </a:cubicBezTo>
                <a:cubicBezTo>
                  <a:pt x="276" y="1067"/>
                  <a:pt x="124" y="2368"/>
                  <a:pt x="54" y="4010"/>
                </a:cubicBezTo>
                <a:cubicBezTo>
                  <a:pt x="-1" y="5511"/>
                  <a:pt x="0" y="6915"/>
                  <a:pt x="0" y="9697"/>
                </a:cubicBezTo>
                <a:lnTo>
                  <a:pt x="0" y="11843"/>
                </a:lnTo>
                <a:cubicBezTo>
                  <a:pt x="0" y="14669"/>
                  <a:pt x="-1" y="16083"/>
                  <a:pt x="54" y="17584"/>
                </a:cubicBezTo>
                <a:cubicBezTo>
                  <a:pt x="124" y="19226"/>
                  <a:pt x="276" y="20513"/>
                  <a:pt x="467" y="21111"/>
                </a:cubicBezTo>
                <a:cubicBezTo>
                  <a:pt x="642" y="21587"/>
                  <a:pt x="806" y="21594"/>
                  <a:pt x="1130" y="21594"/>
                </a:cubicBezTo>
                <a:lnTo>
                  <a:pt x="3523" y="21594"/>
                </a:lnTo>
                <a:cubicBezTo>
                  <a:pt x="3523" y="19295"/>
                  <a:pt x="3625" y="16990"/>
                  <a:pt x="3829" y="15237"/>
                </a:cubicBezTo>
                <a:cubicBezTo>
                  <a:pt x="4034" y="13483"/>
                  <a:pt x="4301" y="12608"/>
                  <a:pt x="4569" y="12608"/>
                </a:cubicBezTo>
                <a:cubicBezTo>
                  <a:pt x="4837" y="12608"/>
                  <a:pt x="5105" y="13483"/>
                  <a:pt x="5310" y="15237"/>
                </a:cubicBezTo>
                <a:cubicBezTo>
                  <a:pt x="5514" y="16990"/>
                  <a:pt x="5616" y="19295"/>
                  <a:pt x="5616" y="21594"/>
                </a:cubicBezTo>
                <a:lnTo>
                  <a:pt x="15982" y="21594"/>
                </a:lnTo>
                <a:cubicBezTo>
                  <a:pt x="15982" y="19295"/>
                  <a:pt x="16084" y="16990"/>
                  <a:pt x="16288" y="15237"/>
                </a:cubicBezTo>
                <a:cubicBezTo>
                  <a:pt x="16493" y="13483"/>
                  <a:pt x="16760" y="12608"/>
                  <a:pt x="17028" y="12608"/>
                </a:cubicBezTo>
                <a:cubicBezTo>
                  <a:pt x="17296" y="12608"/>
                  <a:pt x="17564" y="13483"/>
                  <a:pt x="17769" y="15237"/>
                </a:cubicBezTo>
                <a:cubicBezTo>
                  <a:pt x="17973" y="16990"/>
                  <a:pt x="18075" y="19295"/>
                  <a:pt x="18075" y="21594"/>
                </a:cubicBezTo>
                <a:lnTo>
                  <a:pt x="20462" y="21594"/>
                </a:lnTo>
                <a:cubicBezTo>
                  <a:pt x="20791" y="21594"/>
                  <a:pt x="20956" y="21587"/>
                  <a:pt x="21131" y="21111"/>
                </a:cubicBezTo>
                <a:cubicBezTo>
                  <a:pt x="21322" y="20513"/>
                  <a:pt x="21474" y="19226"/>
                  <a:pt x="21544" y="17584"/>
                </a:cubicBezTo>
                <a:cubicBezTo>
                  <a:pt x="21599" y="16083"/>
                  <a:pt x="21598" y="14666"/>
                  <a:pt x="21598" y="11883"/>
                </a:cubicBezTo>
                <a:lnTo>
                  <a:pt x="21598" y="9738"/>
                </a:lnTo>
                <a:cubicBezTo>
                  <a:pt x="21598" y="6912"/>
                  <a:pt x="21599" y="5511"/>
                  <a:pt x="21544" y="4010"/>
                </a:cubicBezTo>
                <a:cubicBezTo>
                  <a:pt x="21474" y="2368"/>
                  <a:pt x="21322" y="1067"/>
                  <a:pt x="21131" y="470"/>
                </a:cubicBezTo>
                <a:cubicBezTo>
                  <a:pt x="20956" y="-6"/>
                  <a:pt x="20791" y="0"/>
                  <a:pt x="20466" y="0"/>
                </a:cubicBezTo>
                <a:lnTo>
                  <a:pt x="1135" y="0"/>
                </a:lnTo>
                <a:lnTo>
                  <a:pt x="113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useBgFill="1">
        <p:nvSpPr>
          <p:cNvPr id="13" name="Shape 58984">
            <a:extLst>
              <a:ext uri="{FF2B5EF4-FFF2-40B4-BE49-F238E27FC236}">
                <a16:creationId xmlns:a16="http://schemas.microsoft.com/office/drawing/2014/main" id="{B07D9119-0111-3547-8A9B-1372598DFE6D}"/>
              </a:ext>
            </a:extLst>
          </p:cNvPr>
          <p:cNvSpPr/>
          <p:nvPr/>
        </p:nvSpPr>
        <p:spPr>
          <a:xfrm>
            <a:off x="9463243" y="6689646"/>
            <a:ext cx="5451166" cy="5451168"/>
          </a:xfrm>
          <a:prstGeom prst="ellipse">
            <a:avLst/>
          </a:prstGeom>
          <a:ln w="63500" cap="flat">
            <a:solidFill>
              <a:schemeClr val="accent2"/>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58989">
            <a:extLst>
              <a:ext uri="{FF2B5EF4-FFF2-40B4-BE49-F238E27FC236}">
                <a16:creationId xmlns:a16="http://schemas.microsoft.com/office/drawing/2014/main" id="{8782C325-7CCE-7244-A84E-D25F4FE722E5}"/>
              </a:ext>
            </a:extLst>
          </p:cNvPr>
          <p:cNvSpPr/>
          <p:nvPr/>
        </p:nvSpPr>
        <p:spPr>
          <a:xfrm>
            <a:off x="11539755" y="6313453"/>
            <a:ext cx="1298254" cy="724449"/>
          </a:xfrm>
          <a:custGeom>
            <a:avLst/>
            <a:gdLst/>
            <a:ahLst/>
            <a:cxnLst>
              <a:cxn ang="0">
                <a:pos x="wd2" y="hd2"/>
              </a:cxn>
              <a:cxn ang="5400000">
                <a:pos x="wd2" y="hd2"/>
              </a:cxn>
              <a:cxn ang="10800000">
                <a:pos x="wd2" y="hd2"/>
              </a:cxn>
              <a:cxn ang="16200000">
                <a:pos x="wd2" y="hd2"/>
              </a:cxn>
            </a:cxnLst>
            <a:rect l="0" t="0" r="r" b="b"/>
            <a:pathLst>
              <a:path w="21600" h="21600" extrusionOk="0">
                <a:moveTo>
                  <a:pt x="1226" y="0"/>
                </a:moveTo>
                <a:cubicBezTo>
                  <a:pt x="874" y="0"/>
                  <a:pt x="694" y="1"/>
                  <a:pt x="506" y="108"/>
                </a:cubicBezTo>
                <a:cubicBezTo>
                  <a:pt x="299" y="243"/>
                  <a:pt x="135" y="536"/>
                  <a:pt x="60" y="907"/>
                </a:cubicBezTo>
                <a:cubicBezTo>
                  <a:pt x="0" y="1247"/>
                  <a:pt x="0" y="1565"/>
                  <a:pt x="0" y="2194"/>
                </a:cubicBezTo>
                <a:lnTo>
                  <a:pt x="0" y="21600"/>
                </a:lnTo>
                <a:lnTo>
                  <a:pt x="21600" y="21600"/>
                </a:lnTo>
                <a:lnTo>
                  <a:pt x="21600" y="2204"/>
                </a:lnTo>
                <a:cubicBezTo>
                  <a:pt x="21600" y="1565"/>
                  <a:pt x="21600" y="1247"/>
                  <a:pt x="21540" y="907"/>
                </a:cubicBezTo>
                <a:cubicBezTo>
                  <a:pt x="21465" y="536"/>
                  <a:pt x="21301" y="243"/>
                  <a:pt x="21094" y="108"/>
                </a:cubicBezTo>
                <a:cubicBezTo>
                  <a:pt x="20904" y="0"/>
                  <a:pt x="20727" y="0"/>
                  <a:pt x="20376" y="0"/>
                </a:cubicBezTo>
                <a:lnTo>
                  <a:pt x="1232" y="0"/>
                </a:lnTo>
                <a:lnTo>
                  <a:pt x="1226"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8990">
            <a:extLst>
              <a:ext uri="{FF2B5EF4-FFF2-40B4-BE49-F238E27FC236}">
                <a16:creationId xmlns:a16="http://schemas.microsoft.com/office/drawing/2014/main" id="{C6B11C8D-C0DD-DE4D-BD26-A55E220A5A37}"/>
              </a:ext>
            </a:extLst>
          </p:cNvPr>
          <p:cNvSpPr/>
          <p:nvPr/>
        </p:nvSpPr>
        <p:spPr>
          <a:xfrm>
            <a:off x="11718197" y="5427459"/>
            <a:ext cx="941371" cy="1610443"/>
          </a:xfrm>
          <a:custGeom>
            <a:avLst/>
            <a:gdLst/>
            <a:ahLst/>
            <a:cxnLst>
              <a:cxn ang="0">
                <a:pos x="wd2" y="hd2"/>
              </a:cxn>
              <a:cxn ang="5400000">
                <a:pos x="wd2" y="hd2"/>
              </a:cxn>
              <a:cxn ang="10800000">
                <a:pos x="wd2" y="hd2"/>
              </a:cxn>
              <a:cxn ang="16200000">
                <a:pos x="wd2" y="hd2"/>
              </a:cxn>
            </a:cxnLst>
            <a:rect l="0" t="0" r="r" b="b"/>
            <a:pathLst>
              <a:path w="21600" h="21600" extrusionOk="0">
                <a:moveTo>
                  <a:pt x="5137" y="0"/>
                </a:moveTo>
                <a:cubicBezTo>
                  <a:pt x="2300" y="0"/>
                  <a:pt x="0" y="1344"/>
                  <a:pt x="0" y="3003"/>
                </a:cubicBezTo>
                <a:cubicBezTo>
                  <a:pt x="0" y="4662"/>
                  <a:pt x="2300" y="6006"/>
                  <a:pt x="5137" y="6006"/>
                </a:cubicBezTo>
                <a:lnTo>
                  <a:pt x="6846" y="6053"/>
                </a:lnTo>
                <a:lnTo>
                  <a:pt x="465" y="21600"/>
                </a:lnTo>
                <a:lnTo>
                  <a:pt x="2411" y="21600"/>
                </a:lnTo>
                <a:lnTo>
                  <a:pt x="8341" y="6608"/>
                </a:lnTo>
                <a:cubicBezTo>
                  <a:pt x="8382" y="6469"/>
                  <a:pt x="8432" y="6331"/>
                  <a:pt x="8491" y="6195"/>
                </a:cubicBezTo>
                <a:cubicBezTo>
                  <a:pt x="8562" y="6032"/>
                  <a:pt x="8647" y="5867"/>
                  <a:pt x="8604" y="5700"/>
                </a:cubicBezTo>
                <a:cubicBezTo>
                  <a:pt x="8560" y="5529"/>
                  <a:pt x="8387" y="5379"/>
                  <a:pt x="8141" y="5281"/>
                </a:cubicBezTo>
                <a:cubicBezTo>
                  <a:pt x="7777" y="5135"/>
                  <a:pt x="7319" y="5123"/>
                  <a:pt x="6878" y="5113"/>
                </a:cubicBezTo>
                <a:cubicBezTo>
                  <a:pt x="6293" y="5099"/>
                  <a:pt x="5707" y="5082"/>
                  <a:pt x="5122" y="5062"/>
                </a:cubicBezTo>
                <a:cubicBezTo>
                  <a:pt x="3177" y="5062"/>
                  <a:pt x="1601" y="4140"/>
                  <a:pt x="1601" y="3003"/>
                </a:cubicBezTo>
                <a:cubicBezTo>
                  <a:pt x="1601" y="1866"/>
                  <a:pt x="3177" y="944"/>
                  <a:pt x="5122" y="944"/>
                </a:cubicBezTo>
                <a:lnTo>
                  <a:pt x="10790" y="944"/>
                </a:lnTo>
                <a:lnTo>
                  <a:pt x="10810" y="944"/>
                </a:lnTo>
                <a:lnTo>
                  <a:pt x="16478" y="944"/>
                </a:lnTo>
                <a:cubicBezTo>
                  <a:pt x="18423" y="944"/>
                  <a:pt x="19999" y="1866"/>
                  <a:pt x="19999" y="3003"/>
                </a:cubicBezTo>
                <a:cubicBezTo>
                  <a:pt x="19999" y="4140"/>
                  <a:pt x="18423" y="5062"/>
                  <a:pt x="16478" y="5062"/>
                </a:cubicBezTo>
                <a:cubicBezTo>
                  <a:pt x="15893" y="5082"/>
                  <a:pt x="15307" y="5099"/>
                  <a:pt x="14722" y="5113"/>
                </a:cubicBezTo>
                <a:cubicBezTo>
                  <a:pt x="14281" y="5123"/>
                  <a:pt x="13823" y="5135"/>
                  <a:pt x="13459" y="5281"/>
                </a:cubicBezTo>
                <a:cubicBezTo>
                  <a:pt x="13213" y="5379"/>
                  <a:pt x="13040" y="5529"/>
                  <a:pt x="12996" y="5700"/>
                </a:cubicBezTo>
                <a:cubicBezTo>
                  <a:pt x="12953" y="5867"/>
                  <a:pt x="13038" y="6032"/>
                  <a:pt x="13109" y="6195"/>
                </a:cubicBezTo>
                <a:cubicBezTo>
                  <a:pt x="13168" y="6331"/>
                  <a:pt x="13218" y="6469"/>
                  <a:pt x="13259" y="6608"/>
                </a:cubicBezTo>
                <a:lnTo>
                  <a:pt x="19189" y="21600"/>
                </a:lnTo>
                <a:lnTo>
                  <a:pt x="21135" y="21600"/>
                </a:lnTo>
                <a:lnTo>
                  <a:pt x="14754" y="6053"/>
                </a:lnTo>
                <a:lnTo>
                  <a:pt x="16463" y="6006"/>
                </a:lnTo>
                <a:cubicBezTo>
                  <a:pt x="19300" y="6006"/>
                  <a:pt x="21600" y="4662"/>
                  <a:pt x="21600" y="3003"/>
                </a:cubicBezTo>
                <a:cubicBezTo>
                  <a:pt x="21600" y="1344"/>
                  <a:pt x="19300" y="0"/>
                  <a:pt x="16463" y="0"/>
                </a:cubicBezTo>
                <a:lnTo>
                  <a:pt x="10810" y="0"/>
                </a:lnTo>
                <a:lnTo>
                  <a:pt x="10790" y="0"/>
                </a:lnTo>
                <a:lnTo>
                  <a:pt x="5137"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8991">
            <a:extLst>
              <a:ext uri="{FF2B5EF4-FFF2-40B4-BE49-F238E27FC236}">
                <a16:creationId xmlns:a16="http://schemas.microsoft.com/office/drawing/2014/main" id="{102134CF-682E-5541-B624-B5FE49AA296D}"/>
              </a:ext>
            </a:extLst>
          </p:cNvPr>
          <p:cNvSpPr/>
          <p:nvPr/>
        </p:nvSpPr>
        <p:spPr>
          <a:xfrm>
            <a:off x="11435983" y="7037900"/>
            <a:ext cx="1505689" cy="175500"/>
          </a:xfrm>
          <a:custGeom>
            <a:avLst/>
            <a:gdLst/>
            <a:ahLst/>
            <a:cxnLst>
              <a:cxn ang="0">
                <a:pos x="wd2" y="hd2"/>
              </a:cxn>
              <a:cxn ang="5400000">
                <a:pos x="wd2" y="hd2"/>
              </a:cxn>
              <a:cxn ang="10800000">
                <a:pos x="wd2" y="hd2"/>
              </a:cxn>
              <a:cxn ang="16200000">
                <a:pos x="wd2" y="hd2"/>
              </a:cxn>
            </a:cxnLst>
            <a:rect l="0" t="0" r="r" b="b"/>
            <a:pathLst>
              <a:path w="21599" h="21594" extrusionOk="0">
                <a:moveTo>
                  <a:pt x="1130" y="0"/>
                </a:moveTo>
                <a:cubicBezTo>
                  <a:pt x="805" y="0"/>
                  <a:pt x="641" y="-3"/>
                  <a:pt x="467" y="470"/>
                </a:cubicBezTo>
                <a:cubicBezTo>
                  <a:pt x="276" y="1067"/>
                  <a:pt x="124" y="2368"/>
                  <a:pt x="54" y="4010"/>
                </a:cubicBezTo>
                <a:cubicBezTo>
                  <a:pt x="-1" y="5511"/>
                  <a:pt x="0" y="6915"/>
                  <a:pt x="0" y="9697"/>
                </a:cubicBezTo>
                <a:lnTo>
                  <a:pt x="0" y="11843"/>
                </a:lnTo>
                <a:cubicBezTo>
                  <a:pt x="0" y="14669"/>
                  <a:pt x="-1" y="16083"/>
                  <a:pt x="54" y="17584"/>
                </a:cubicBezTo>
                <a:cubicBezTo>
                  <a:pt x="124" y="19226"/>
                  <a:pt x="276" y="20513"/>
                  <a:pt x="467" y="21111"/>
                </a:cubicBezTo>
                <a:cubicBezTo>
                  <a:pt x="642" y="21587"/>
                  <a:pt x="806" y="21594"/>
                  <a:pt x="1130" y="21594"/>
                </a:cubicBezTo>
                <a:lnTo>
                  <a:pt x="3523" y="21594"/>
                </a:lnTo>
                <a:cubicBezTo>
                  <a:pt x="3523" y="19295"/>
                  <a:pt x="3625" y="16990"/>
                  <a:pt x="3829" y="15237"/>
                </a:cubicBezTo>
                <a:cubicBezTo>
                  <a:pt x="4034" y="13483"/>
                  <a:pt x="4301" y="12608"/>
                  <a:pt x="4569" y="12608"/>
                </a:cubicBezTo>
                <a:cubicBezTo>
                  <a:pt x="4837" y="12608"/>
                  <a:pt x="5105" y="13483"/>
                  <a:pt x="5310" y="15237"/>
                </a:cubicBezTo>
                <a:cubicBezTo>
                  <a:pt x="5514" y="16990"/>
                  <a:pt x="5616" y="19295"/>
                  <a:pt x="5616" y="21594"/>
                </a:cubicBezTo>
                <a:lnTo>
                  <a:pt x="15982" y="21594"/>
                </a:lnTo>
                <a:cubicBezTo>
                  <a:pt x="15982" y="19295"/>
                  <a:pt x="16084" y="16990"/>
                  <a:pt x="16288" y="15237"/>
                </a:cubicBezTo>
                <a:cubicBezTo>
                  <a:pt x="16493" y="13483"/>
                  <a:pt x="16760" y="12608"/>
                  <a:pt x="17028" y="12608"/>
                </a:cubicBezTo>
                <a:cubicBezTo>
                  <a:pt x="17296" y="12608"/>
                  <a:pt x="17564" y="13483"/>
                  <a:pt x="17769" y="15237"/>
                </a:cubicBezTo>
                <a:cubicBezTo>
                  <a:pt x="17973" y="16990"/>
                  <a:pt x="18075" y="19295"/>
                  <a:pt x="18075" y="21594"/>
                </a:cubicBezTo>
                <a:lnTo>
                  <a:pt x="20462" y="21594"/>
                </a:lnTo>
                <a:cubicBezTo>
                  <a:pt x="20791" y="21594"/>
                  <a:pt x="20956" y="21587"/>
                  <a:pt x="21131" y="21111"/>
                </a:cubicBezTo>
                <a:cubicBezTo>
                  <a:pt x="21322" y="20513"/>
                  <a:pt x="21474" y="19226"/>
                  <a:pt x="21544" y="17584"/>
                </a:cubicBezTo>
                <a:cubicBezTo>
                  <a:pt x="21599" y="16083"/>
                  <a:pt x="21598" y="14666"/>
                  <a:pt x="21598" y="11883"/>
                </a:cubicBezTo>
                <a:lnTo>
                  <a:pt x="21598" y="9738"/>
                </a:lnTo>
                <a:cubicBezTo>
                  <a:pt x="21598" y="6912"/>
                  <a:pt x="21599" y="5511"/>
                  <a:pt x="21544" y="4010"/>
                </a:cubicBezTo>
                <a:cubicBezTo>
                  <a:pt x="21474" y="2368"/>
                  <a:pt x="21322" y="1067"/>
                  <a:pt x="21131" y="470"/>
                </a:cubicBezTo>
                <a:cubicBezTo>
                  <a:pt x="20956" y="-6"/>
                  <a:pt x="20791" y="0"/>
                  <a:pt x="20466" y="0"/>
                </a:cubicBezTo>
                <a:lnTo>
                  <a:pt x="1135" y="0"/>
                </a:lnTo>
                <a:lnTo>
                  <a:pt x="113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TextBox 38">
            <a:extLst>
              <a:ext uri="{FF2B5EF4-FFF2-40B4-BE49-F238E27FC236}">
                <a16:creationId xmlns:a16="http://schemas.microsoft.com/office/drawing/2014/main" id="{35CCC2C5-C0F3-604C-85C5-68BD0D882E7A}"/>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40" name="TextBox 39">
            <a:extLst>
              <a:ext uri="{FF2B5EF4-FFF2-40B4-BE49-F238E27FC236}">
                <a16:creationId xmlns:a16="http://schemas.microsoft.com/office/drawing/2014/main" id="{42D7C52B-A722-944C-A7D4-381F744EAF6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TextBox 40">
            <a:extLst>
              <a:ext uri="{FF2B5EF4-FFF2-40B4-BE49-F238E27FC236}">
                <a16:creationId xmlns:a16="http://schemas.microsoft.com/office/drawing/2014/main" id="{F63CCC3D-092F-4B49-813E-7ED6B9C5DA10}"/>
              </a:ext>
            </a:extLst>
          </p:cNvPr>
          <p:cNvSpPr txBox="1"/>
          <p:nvPr/>
        </p:nvSpPr>
        <p:spPr>
          <a:xfrm>
            <a:off x="3353415" y="631040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2" name="Subtitle 2">
            <a:extLst>
              <a:ext uri="{FF2B5EF4-FFF2-40B4-BE49-F238E27FC236}">
                <a16:creationId xmlns:a16="http://schemas.microsoft.com/office/drawing/2014/main" id="{CB21B0BC-3480-EB41-9477-926A0434347D}"/>
              </a:ext>
            </a:extLst>
          </p:cNvPr>
          <p:cNvSpPr txBox="1">
            <a:spLocks/>
          </p:cNvSpPr>
          <p:nvPr/>
        </p:nvSpPr>
        <p:spPr>
          <a:xfrm>
            <a:off x="2805088" y="7010398"/>
            <a:ext cx="4052912"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4" name="TextBox 43">
            <a:extLst>
              <a:ext uri="{FF2B5EF4-FFF2-40B4-BE49-F238E27FC236}">
                <a16:creationId xmlns:a16="http://schemas.microsoft.com/office/drawing/2014/main" id="{4942D488-E62E-A540-BF58-7D06FC7F9FB4}"/>
              </a:ext>
            </a:extLst>
          </p:cNvPr>
          <p:cNvSpPr txBox="1"/>
          <p:nvPr/>
        </p:nvSpPr>
        <p:spPr>
          <a:xfrm>
            <a:off x="18230833" y="6310402"/>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5" name="Subtitle 2">
            <a:extLst>
              <a:ext uri="{FF2B5EF4-FFF2-40B4-BE49-F238E27FC236}">
                <a16:creationId xmlns:a16="http://schemas.microsoft.com/office/drawing/2014/main" id="{16C0056F-FDC6-D741-BE1D-256C0CE1DFBB}"/>
              </a:ext>
            </a:extLst>
          </p:cNvPr>
          <p:cNvSpPr txBox="1">
            <a:spLocks/>
          </p:cNvSpPr>
          <p:nvPr/>
        </p:nvSpPr>
        <p:spPr>
          <a:xfrm>
            <a:off x="17729794" y="7010398"/>
            <a:ext cx="4052912"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6" name="TextBox 45">
            <a:extLst>
              <a:ext uri="{FF2B5EF4-FFF2-40B4-BE49-F238E27FC236}">
                <a16:creationId xmlns:a16="http://schemas.microsoft.com/office/drawing/2014/main" id="{C22D2588-5313-FC43-A69F-B65861D11088}"/>
              </a:ext>
            </a:extLst>
          </p:cNvPr>
          <p:cNvSpPr txBox="1"/>
          <p:nvPr/>
        </p:nvSpPr>
        <p:spPr>
          <a:xfrm>
            <a:off x="10670621" y="8172253"/>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7" name="Subtitle 2">
            <a:extLst>
              <a:ext uri="{FF2B5EF4-FFF2-40B4-BE49-F238E27FC236}">
                <a16:creationId xmlns:a16="http://schemas.microsoft.com/office/drawing/2014/main" id="{5B117730-AB60-524F-82A7-D4F2EB75E834}"/>
              </a:ext>
            </a:extLst>
          </p:cNvPr>
          <p:cNvSpPr txBox="1">
            <a:spLocks/>
          </p:cNvSpPr>
          <p:nvPr/>
        </p:nvSpPr>
        <p:spPr>
          <a:xfrm>
            <a:off x="10162369" y="8872249"/>
            <a:ext cx="4052912"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Tree>
    <p:extLst>
      <p:ext uri="{BB962C8B-B14F-4D97-AF65-F5344CB8AC3E}">
        <p14:creationId xmlns:p14="http://schemas.microsoft.com/office/powerpoint/2010/main" val="319376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A9914183-818D-2842-B404-BFD61ECE62E1}"/>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68" name="TextBox 67">
            <a:extLst>
              <a:ext uri="{FF2B5EF4-FFF2-40B4-BE49-F238E27FC236}">
                <a16:creationId xmlns:a16="http://schemas.microsoft.com/office/drawing/2014/main" id="{087B4AA7-F6EE-D14C-A2E6-3EED6CF1CE8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89" name="Group 88">
            <a:extLst>
              <a:ext uri="{FF2B5EF4-FFF2-40B4-BE49-F238E27FC236}">
                <a16:creationId xmlns:a16="http://schemas.microsoft.com/office/drawing/2014/main" id="{15D9AD1B-9E76-EF44-813B-AD79D91FF696}"/>
              </a:ext>
            </a:extLst>
          </p:cNvPr>
          <p:cNvGrpSpPr/>
          <p:nvPr/>
        </p:nvGrpSpPr>
        <p:grpSpPr>
          <a:xfrm>
            <a:off x="7584341" y="3098676"/>
            <a:ext cx="9208967" cy="10617328"/>
            <a:chOff x="7584341" y="3098676"/>
            <a:chExt cx="9208967" cy="10617328"/>
          </a:xfrm>
        </p:grpSpPr>
        <p:sp>
          <p:nvSpPr>
            <p:cNvPr id="63" name="Shape 63428">
              <a:extLst>
                <a:ext uri="{FF2B5EF4-FFF2-40B4-BE49-F238E27FC236}">
                  <a16:creationId xmlns:a16="http://schemas.microsoft.com/office/drawing/2014/main" id="{2A8456AF-81FD-DF48-8BE6-1838F8A4683C}"/>
                </a:ext>
              </a:extLst>
            </p:cNvPr>
            <p:cNvSpPr/>
            <p:nvPr/>
          </p:nvSpPr>
          <p:spPr>
            <a:xfrm>
              <a:off x="11148512" y="3098676"/>
              <a:ext cx="2080626" cy="4880376"/>
            </a:xfrm>
            <a:custGeom>
              <a:avLst/>
              <a:gdLst/>
              <a:ahLst/>
              <a:cxnLst>
                <a:cxn ang="0">
                  <a:pos x="wd2" y="hd2"/>
                </a:cxn>
                <a:cxn ang="5400000">
                  <a:pos x="wd2" y="hd2"/>
                </a:cxn>
                <a:cxn ang="10800000">
                  <a:pos x="wd2" y="hd2"/>
                </a:cxn>
                <a:cxn ang="16200000">
                  <a:pos x="wd2" y="hd2"/>
                </a:cxn>
              </a:cxnLst>
              <a:rect l="0" t="0" r="r" b="b"/>
              <a:pathLst>
                <a:path w="21295" h="21600" extrusionOk="0">
                  <a:moveTo>
                    <a:pt x="10647" y="0"/>
                  </a:moveTo>
                  <a:cubicBezTo>
                    <a:pt x="7690" y="0"/>
                    <a:pt x="4687" y="483"/>
                    <a:pt x="2584" y="1536"/>
                  </a:cubicBezTo>
                  <a:cubicBezTo>
                    <a:pt x="773" y="2443"/>
                    <a:pt x="82" y="3581"/>
                    <a:pt x="7" y="4764"/>
                  </a:cubicBezTo>
                  <a:cubicBezTo>
                    <a:pt x="-153" y="7252"/>
                    <a:pt x="2489" y="9541"/>
                    <a:pt x="4794" y="11813"/>
                  </a:cubicBezTo>
                  <a:cubicBezTo>
                    <a:pt x="5906" y="12910"/>
                    <a:pt x="6944" y="14022"/>
                    <a:pt x="7778" y="15164"/>
                  </a:cubicBezTo>
                  <a:cubicBezTo>
                    <a:pt x="8549" y="16220"/>
                    <a:pt x="9141" y="17295"/>
                    <a:pt x="9611" y="18379"/>
                  </a:cubicBezTo>
                  <a:cubicBezTo>
                    <a:pt x="10073" y="19442"/>
                    <a:pt x="10420" y="20518"/>
                    <a:pt x="10647" y="21600"/>
                  </a:cubicBezTo>
                  <a:cubicBezTo>
                    <a:pt x="10874" y="20518"/>
                    <a:pt x="11221" y="19442"/>
                    <a:pt x="11683" y="18379"/>
                  </a:cubicBezTo>
                  <a:cubicBezTo>
                    <a:pt x="12153" y="17295"/>
                    <a:pt x="12745" y="16220"/>
                    <a:pt x="13516" y="15164"/>
                  </a:cubicBezTo>
                  <a:cubicBezTo>
                    <a:pt x="14350" y="14022"/>
                    <a:pt x="15388" y="12910"/>
                    <a:pt x="16500" y="11813"/>
                  </a:cubicBezTo>
                  <a:cubicBezTo>
                    <a:pt x="18805" y="9541"/>
                    <a:pt x="21447" y="7252"/>
                    <a:pt x="21287" y="4764"/>
                  </a:cubicBezTo>
                  <a:cubicBezTo>
                    <a:pt x="21212" y="3581"/>
                    <a:pt x="20521" y="2443"/>
                    <a:pt x="18710" y="1536"/>
                  </a:cubicBezTo>
                  <a:cubicBezTo>
                    <a:pt x="16607" y="483"/>
                    <a:pt x="13604" y="0"/>
                    <a:pt x="10647"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63429">
              <a:extLst>
                <a:ext uri="{FF2B5EF4-FFF2-40B4-BE49-F238E27FC236}">
                  <a16:creationId xmlns:a16="http://schemas.microsoft.com/office/drawing/2014/main" id="{68F121C7-C9E1-1541-BCD2-BFF5356194D7}"/>
                </a:ext>
              </a:extLst>
            </p:cNvPr>
            <p:cNvSpPr/>
            <p:nvPr/>
          </p:nvSpPr>
          <p:spPr>
            <a:xfrm>
              <a:off x="11347643" y="3290872"/>
              <a:ext cx="1682366" cy="1682366"/>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Shape 63433">
              <a:extLst>
                <a:ext uri="{FF2B5EF4-FFF2-40B4-BE49-F238E27FC236}">
                  <a16:creationId xmlns:a16="http://schemas.microsoft.com/office/drawing/2014/main" id="{56444EA8-5027-B74C-9E32-9B3FB474DDBE}"/>
                </a:ext>
              </a:extLst>
            </p:cNvPr>
            <p:cNvSpPr/>
            <p:nvPr/>
          </p:nvSpPr>
          <p:spPr>
            <a:xfrm>
              <a:off x="12284173" y="6599034"/>
              <a:ext cx="4509135" cy="2132181"/>
            </a:xfrm>
            <a:custGeom>
              <a:avLst/>
              <a:gdLst/>
              <a:ahLst/>
              <a:cxnLst>
                <a:cxn ang="0">
                  <a:pos x="wd2" y="hd2"/>
                </a:cxn>
                <a:cxn ang="5400000">
                  <a:pos x="wd2" y="hd2"/>
                </a:cxn>
                <a:cxn ang="10800000">
                  <a:pos x="wd2" y="hd2"/>
                </a:cxn>
                <a:cxn ang="16200000">
                  <a:pos x="wd2" y="hd2"/>
                </a:cxn>
              </a:cxnLst>
              <a:rect l="0" t="0" r="r" b="b"/>
              <a:pathLst>
                <a:path w="21504" h="20841" extrusionOk="0">
                  <a:moveTo>
                    <a:pt x="21483" y="11733"/>
                  </a:moveTo>
                  <a:cubicBezTo>
                    <a:pt x="21600" y="9085"/>
                    <a:pt x="21241" y="6339"/>
                    <a:pt x="20340" y="4203"/>
                  </a:cubicBezTo>
                  <a:cubicBezTo>
                    <a:pt x="19495" y="2200"/>
                    <a:pt x="18337" y="1171"/>
                    <a:pt x="17104" y="583"/>
                  </a:cubicBezTo>
                  <a:cubicBezTo>
                    <a:pt x="14634" y="-597"/>
                    <a:pt x="12076" y="145"/>
                    <a:pt x="9642" y="1642"/>
                  </a:cubicBezTo>
                  <a:cubicBezTo>
                    <a:pt x="7546" y="2930"/>
                    <a:pt x="5520" y="4774"/>
                    <a:pt x="3788" y="7585"/>
                  </a:cubicBezTo>
                  <a:cubicBezTo>
                    <a:pt x="2181" y="10193"/>
                    <a:pt x="884" y="13550"/>
                    <a:pt x="0" y="17390"/>
                  </a:cubicBezTo>
                  <a:cubicBezTo>
                    <a:pt x="1495" y="14106"/>
                    <a:pt x="3621" y="12435"/>
                    <a:pt x="5769" y="12853"/>
                  </a:cubicBezTo>
                  <a:cubicBezTo>
                    <a:pt x="9466" y="13572"/>
                    <a:pt x="12312" y="20261"/>
                    <a:pt x="16031" y="20807"/>
                  </a:cubicBezTo>
                  <a:cubicBezTo>
                    <a:pt x="17370" y="21003"/>
                    <a:pt x="18714" y="20366"/>
                    <a:pt x="19762" y="18593"/>
                  </a:cubicBezTo>
                  <a:cubicBezTo>
                    <a:pt x="20796" y="16845"/>
                    <a:pt x="21368" y="14330"/>
                    <a:pt x="21483" y="11733"/>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1" name="Shape 63434">
              <a:extLst>
                <a:ext uri="{FF2B5EF4-FFF2-40B4-BE49-F238E27FC236}">
                  <a16:creationId xmlns:a16="http://schemas.microsoft.com/office/drawing/2014/main" id="{A23257A0-61AC-4F4C-9635-585AC05E9153}"/>
                </a:ext>
              </a:extLst>
            </p:cNvPr>
            <p:cNvSpPr/>
            <p:nvPr/>
          </p:nvSpPr>
          <p:spPr>
            <a:xfrm flipH="1">
              <a:off x="14925266" y="6865794"/>
              <a:ext cx="1682364" cy="1682368"/>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63438">
              <a:extLst>
                <a:ext uri="{FF2B5EF4-FFF2-40B4-BE49-F238E27FC236}">
                  <a16:creationId xmlns:a16="http://schemas.microsoft.com/office/drawing/2014/main" id="{8BD812BE-EC8B-B746-AE62-5EE009875764}"/>
                </a:ext>
              </a:extLst>
            </p:cNvPr>
            <p:cNvSpPr/>
            <p:nvPr/>
          </p:nvSpPr>
          <p:spPr>
            <a:xfrm flipH="1">
              <a:off x="7584341" y="6599034"/>
              <a:ext cx="4509139" cy="2132181"/>
            </a:xfrm>
            <a:custGeom>
              <a:avLst/>
              <a:gdLst/>
              <a:ahLst/>
              <a:cxnLst>
                <a:cxn ang="0">
                  <a:pos x="wd2" y="hd2"/>
                </a:cxn>
                <a:cxn ang="5400000">
                  <a:pos x="wd2" y="hd2"/>
                </a:cxn>
                <a:cxn ang="10800000">
                  <a:pos x="wd2" y="hd2"/>
                </a:cxn>
                <a:cxn ang="16200000">
                  <a:pos x="wd2" y="hd2"/>
                </a:cxn>
              </a:cxnLst>
              <a:rect l="0" t="0" r="r" b="b"/>
              <a:pathLst>
                <a:path w="21504" h="20841" extrusionOk="0">
                  <a:moveTo>
                    <a:pt x="21483" y="11733"/>
                  </a:moveTo>
                  <a:cubicBezTo>
                    <a:pt x="21600" y="9085"/>
                    <a:pt x="21241" y="6339"/>
                    <a:pt x="20340" y="4203"/>
                  </a:cubicBezTo>
                  <a:cubicBezTo>
                    <a:pt x="19495" y="2200"/>
                    <a:pt x="18337" y="1171"/>
                    <a:pt x="17104" y="583"/>
                  </a:cubicBezTo>
                  <a:cubicBezTo>
                    <a:pt x="14634" y="-597"/>
                    <a:pt x="12076" y="145"/>
                    <a:pt x="9642" y="1642"/>
                  </a:cubicBezTo>
                  <a:cubicBezTo>
                    <a:pt x="7546" y="2930"/>
                    <a:pt x="5520" y="4774"/>
                    <a:pt x="3788" y="7585"/>
                  </a:cubicBezTo>
                  <a:cubicBezTo>
                    <a:pt x="2181" y="10193"/>
                    <a:pt x="884" y="13550"/>
                    <a:pt x="0" y="17390"/>
                  </a:cubicBezTo>
                  <a:cubicBezTo>
                    <a:pt x="1495" y="14106"/>
                    <a:pt x="3621" y="12435"/>
                    <a:pt x="5769" y="12853"/>
                  </a:cubicBezTo>
                  <a:cubicBezTo>
                    <a:pt x="9466" y="13572"/>
                    <a:pt x="12312" y="20261"/>
                    <a:pt x="16031" y="20807"/>
                  </a:cubicBezTo>
                  <a:cubicBezTo>
                    <a:pt x="17370" y="21003"/>
                    <a:pt x="18714" y="20366"/>
                    <a:pt x="19762" y="18593"/>
                  </a:cubicBezTo>
                  <a:cubicBezTo>
                    <a:pt x="20796" y="16845"/>
                    <a:pt x="21368" y="14330"/>
                    <a:pt x="21483" y="11733"/>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Shape 63439">
              <a:extLst>
                <a:ext uri="{FF2B5EF4-FFF2-40B4-BE49-F238E27FC236}">
                  <a16:creationId xmlns:a16="http://schemas.microsoft.com/office/drawing/2014/main" id="{70EF4844-4F6A-1F45-88D2-F8691F4B7D02}"/>
                </a:ext>
              </a:extLst>
            </p:cNvPr>
            <p:cNvSpPr/>
            <p:nvPr/>
          </p:nvSpPr>
          <p:spPr>
            <a:xfrm>
              <a:off x="7770019" y="6865794"/>
              <a:ext cx="1682367" cy="1682368"/>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63443">
              <a:extLst>
                <a:ext uri="{FF2B5EF4-FFF2-40B4-BE49-F238E27FC236}">
                  <a16:creationId xmlns:a16="http://schemas.microsoft.com/office/drawing/2014/main" id="{4A706128-EC92-A640-BCAD-E3FB94D5D27B}"/>
                </a:ext>
              </a:extLst>
            </p:cNvPr>
            <p:cNvSpPr/>
            <p:nvPr/>
          </p:nvSpPr>
          <p:spPr>
            <a:xfrm flipH="1">
              <a:off x="8830688" y="4323939"/>
              <a:ext cx="3286181" cy="3946295"/>
            </a:xfrm>
            <a:custGeom>
              <a:avLst/>
              <a:gdLst/>
              <a:ahLst/>
              <a:cxnLst>
                <a:cxn ang="0">
                  <a:pos x="wd2" y="hd2"/>
                </a:cxn>
                <a:cxn ang="5400000">
                  <a:pos x="wd2" y="hd2"/>
                </a:cxn>
                <a:cxn ang="10800000">
                  <a:pos x="wd2" y="hd2"/>
                </a:cxn>
                <a:cxn ang="16200000">
                  <a:pos x="wd2" y="hd2"/>
                </a:cxn>
              </a:cxnLst>
              <a:rect l="0" t="0" r="r" b="b"/>
              <a:pathLst>
                <a:path w="21352" h="21384" extrusionOk="0">
                  <a:moveTo>
                    <a:pt x="20467" y="2888"/>
                  </a:moveTo>
                  <a:cubicBezTo>
                    <a:pt x="19552" y="1538"/>
                    <a:pt x="17985" y="509"/>
                    <a:pt x="16042" y="141"/>
                  </a:cubicBezTo>
                  <a:cubicBezTo>
                    <a:pt x="14161" y="-216"/>
                    <a:pt x="12289" y="131"/>
                    <a:pt x="10624" y="912"/>
                  </a:cubicBezTo>
                  <a:cubicBezTo>
                    <a:pt x="7364" y="2441"/>
                    <a:pt x="5552" y="5315"/>
                    <a:pt x="4057" y="8173"/>
                  </a:cubicBezTo>
                  <a:cubicBezTo>
                    <a:pt x="2830" y="10520"/>
                    <a:pt x="1737" y="12919"/>
                    <a:pt x="1011" y="15408"/>
                  </a:cubicBezTo>
                  <a:cubicBezTo>
                    <a:pt x="440" y="17368"/>
                    <a:pt x="101" y="19369"/>
                    <a:pt x="0" y="21384"/>
                  </a:cubicBezTo>
                  <a:cubicBezTo>
                    <a:pt x="901" y="19635"/>
                    <a:pt x="2188" y="18042"/>
                    <a:pt x="3794" y="16689"/>
                  </a:cubicBezTo>
                  <a:cubicBezTo>
                    <a:pt x="5783" y="15012"/>
                    <a:pt x="8178" y="13760"/>
                    <a:pt x="10838" y="12945"/>
                  </a:cubicBezTo>
                  <a:cubicBezTo>
                    <a:pt x="13304" y="12190"/>
                    <a:pt x="15957" y="11830"/>
                    <a:pt x="18116" y="10572"/>
                  </a:cubicBezTo>
                  <a:cubicBezTo>
                    <a:pt x="19546" y="9738"/>
                    <a:pt x="20650" y="8573"/>
                    <a:pt x="21112" y="7165"/>
                  </a:cubicBezTo>
                  <a:cubicBezTo>
                    <a:pt x="21600" y="5678"/>
                    <a:pt x="21324" y="4151"/>
                    <a:pt x="20467" y="28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63444">
              <a:extLst>
                <a:ext uri="{FF2B5EF4-FFF2-40B4-BE49-F238E27FC236}">
                  <a16:creationId xmlns:a16="http://schemas.microsoft.com/office/drawing/2014/main" id="{82731D12-D106-7846-9881-797B45EF0D36}"/>
                </a:ext>
              </a:extLst>
            </p:cNvPr>
            <p:cNvSpPr/>
            <p:nvPr/>
          </p:nvSpPr>
          <p:spPr>
            <a:xfrm>
              <a:off x="9021714" y="4506291"/>
              <a:ext cx="1682366" cy="1682367"/>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63448">
              <a:extLst>
                <a:ext uri="{FF2B5EF4-FFF2-40B4-BE49-F238E27FC236}">
                  <a16:creationId xmlns:a16="http://schemas.microsoft.com/office/drawing/2014/main" id="{DC230F99-AC7F-F940-910C-22665AB71650}"/>
                </a:ext>
              </a:extLst>
            </p:cNvPr>
            <p:cNvSpPr/>
            <p:nvPr/>
          </p:nvSpPr>
          <p:spPr>
            <a:xfrm>
              <a:off x="12260781" y="4323939"/>
              <a:ext cx="3286181" cy="3946295"/>
            </a:xfrm>
            <a:custGeom>
              <a:avLst/>
              <a:gdLst/>
              <a:ahLst/>
              <a:cxnLst>
                <a:cxn ang="0">
                  <a:pos x="wd2" y="hd2"/>
                </a:cxn>
                <a:cxn ang="5400000">
                  <a:pos x="wd2" y="hd2"/>
                </a:cxn>
                <a:cxn ang="10800000">
                  <a:pos x="wd2" y="hd2"/>
                </a:cxn>
                <a:cxn ang="16200000">
                  <a:pos x="wd2" y="hd2"/>
                </a:cxn>
              </a:cxnLst>
              <a:rect l="0" t="0" r="r" b="b"/>
              <a:pathLst>
                <a:path w="21352" h="21384" extrusionOk="0">
                  <a:moveTo>
                    <a:pt x="20467" y="2888"/>
                  </a:moveTo>
                  <a:cubicBezTo>
                    <a:pt x="19552" y="1538"/>
                    <a:pt x="17985" y="509"/>
                    <a:pt x="16042" y="141"/>
                  </a:cubicBezTo>
                  <a:cubicBezTo>
                    <a:pt x="14161" y="-216"/>
                    <a:pt x="12289" y="131"/>
                    <a:pt x="10624" y="912"/>
                  </a:cubicBezTo>
                  <a:cubicBezTo>
                    <a:pt x="7364" y="2441"/>
                    <a:pt x="5552" y="5315"/>
                    <a:pt x="4057" y="8173"/>
                  </a:cubicBezTo>
                  <a:cubicBezTo>
                    <a:pt x="2830" y="10520"/>
                    <a:pt x="1737" y="12919"/>
                    <a:pt x="1011" y="15408"/>
                  </a:cubicBezTo>
                  <a:cubicBezTo>
                    <a:pt x="440" y="17368"/>
                    <a:pt x="101" y="19369"/>
                    <a:pt x="0" y="21384"/>
                  </a:cubicBezTo>
                  <a:cubicBezTo>
                    <a:pt x="901" y="19635"/>
                    <a:pt x="2188" y="18042"/>
                    <a:pt x="3794" y="16689"/>
                  </a:cubicBezTo>
                  <a:cubicBezTo>
                    <a:pt x="5783" y="15012"/>
                    <a:pt x="8178" y="13760"/>
                    <a:pt x="10838" y="12945"/>
                  </a:cubicBezTo>
                  <a:cubicBezTo>
                    <a:pt x="13304" y="12190"/>
                    <a:pt x="15957" y="11830"/>
                    <a:pt x="18116" y="10572"/>
                  </a:cubicBezTo>
                  <a:cubicBezTo>
                    <a:pt x="19546" y="9738"/>
                    <a:pt x="20650" y="8573"/>
                    <a:pt x="21112" y="7165"/>
                  </a:cubicBezTo>
                  <a:cubicBezTo>
                    <a:pt x="21600" y="5678"/>
                    <a:pt x="21324" y="4151"/>
                    <a:pt x="20467" y="28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63449">
              <a:extLst>
                <a:ext uri="{FF2B5EF4-FFF2-40B4-BE49-F238E27FC236}">
                  <a16:creationId xmlns:a16="http://schemas.microsoft.com/office/drawing/2014/main" id="{931A4862-B4A7-134D-83BC-78E73AA9929C}"/>
                </a:ext>
              </a:extLst>
            </p:cNvPr>
            <p:cNvSpPr/>
            <p:nvPr/>
          </p:nvSpPr>
          <p:spPr>
            <a:xfrm flipH="1">
              <a:off x="13673572" y="4506291"/>
              <a:ext cx="1682367" cy="1682367"/>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63454">
              <a:extLst>
                <a:ext uri="{FF2B5EF4-FFF2-40B4-BE49-F238E27FC236}">
                  <a16:creationId xmlns:a16="http://schemas.microsoft.com/office/drawing/2014/main" id="{80306575-8F76-344E-8CA1-D7E53AC369AC}"/>
                </a:ext>
              </a:extLst>
            </p:cNvPr>
            <p:cNvSpPr/>
            <p:nvPr/>
          </p:nvSpPr>
          <p:spPr>
            <a:xfrm rot="10800000" flipH="1">
              <a:off x="11225991" y="10433281"/>
              <a:ext cx="386593" cy="3282723"/>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63455">
              <a:extLst>
                <a:ext uri="{FF2B5EF4-FFF2-40B4-BE49-F238E27FC236}">
                  <a16:creationId xmlns:a16="http://schemas.microsoft.com/office/drawing/2014/main" id="{FED0BF2A-4861-2F46-8379-D5D6D85178F8}"/>
                </a:ext>
              </a:extLst>
            </p:cNvPr>
            <p:cNvSpPr/>
            <p:nvPr/>
          </p:nvSpPr>
          <p:spPr>
            <a:xfrm rot="10800000" flipH="1">
              <a:off x="11612582" y="10433281"/>
              <a:ext cx="386593" cy="3282723"/>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63456">
              <a:extLst>
                <a:ext uri="{FF2B5EF4-FFF2-40B4-BE49-F238E27FC236}">
                  <a16:creationId xmlns:a16="http://schemas.microsoft.com/office/drawing/2014/main" id="{D267DE6F-E344-394A-8C57-2BC27FA21AB7}"/>
                </a:ext>
              </a:extLst>
            </p:cNvPr>
            <p:cNvSpPr/>
            <p:nvPr/>
          </p:nvSpPr>
          <p:spPr>
            <a:xfrm rot="10800000" flipH="1">
              <a:off x="11999174" y="10433281"/>
              <a:ext cx="386593" cy="3282723"/>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63457">
              <a:extLst>
                <a:ext uri="{FF2B5EF4-FFF2-40B4-BE49-F238E27FC236}">
                  <a16:creationId xmlns:a16="http://schemas.microsoft.com/office/drawing/2014/main" id="{416BAFD7-D5BE-544B-B938-04C93C5FC61C}"/>
                </a:ext>
              </a:extLst>
            </p:cNvPr>
            <p:cNvSpPr/>
            <p:nvPr/>
          </p:nvSpPr>
          <p:spPr>
            <a:xfrm rot="10800000" flipH="1">
              <a:off x="12385765" y="10433281"/>
              <a:ext cx="386595" cy="3282723"/>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63458">
              <a:extLst>
                <a:ext uri="{FF2B5EF4-FFF2-40B4-BE49-F238E27FC236}">
                  <a16:creationId xmlns:a16="http://schemas.microsoft.com/office/drawing/2014/main" id="{C9F76E50-3002-F14D-B701-1B444244157F}"/>
                </a:ext>
              </a:extLst>
            </p:cNvPr>
            <p:cNvSpPr/>
            <p:nvPr/>
          </p:nvSpPr>
          <p:spPr>
            <a:xfrm rot="10800000" flipH="1">
              <a:off x="12772357" y="10433281"/>
              <a:ext cx="386595" cy="3282723"/>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63460">
              <a:extLst>
                <a:ext uri="{FF2B5EF4-FFF2-40B4-BE49-F238E27FC236}">
                  <a16:creationId xmlns:a16="http://schemas.microsoft.com/office/drawing/2014/main" id="{A1D636C1-A59C-AC4F-9AA8-37FE6646E60D}"/>
                </a:ext>
              </a:extLst>
            </p:cNvPr>
            <p:cNvSpPr/>
            <p:nvPr/>
          </p:nvSpPr>
          <p:spPr>
            <a:xfrm>
              <a:off x="11225730" y="8485738"/>
              <a:ext cx="1931163" cy="2058836"/>
            </a:xfrm>
            <a:custGeom>
              <a:avLst/>
              <a:gdLst/>
              <a:ahLst/>
              <a:cxnLst>
                <a:cxn ang="0">
                  <a:pos x="wd2" y="hd2"/>
                </a:cxn>
                <a:cxn ang="5400000">
                  <a:pos x="wd2" y="hd2"/>
                </a:cxn>
                <a:cxn ang="10800000">
                  <a:pos x="wd2" y="hd2"/>
                </a:cxn>
                <a:cxn ang="16200000">
                  <a:pos x="wd2" y="hd2"/>
                </a:cxn>
              </a:cxnLst>
              <a:rect l="0" t="0" r="r" b="b"/>
              <a:pathLst>
                <a:path w="21509" h="21478" extrusionOk="0">
                  <a:moveTo>
                    <a:pt x="10738" y="0"/>
                  </a:moveTo>
                  <a:lnTo>
                    <a:pt x="10" y="20104"/>
                  </a:lnTo>
                  <a:cubicBezTo>
                    <a:pt x="-45" y="20466"/>
                    <a:pt x="126" y="20838"/>
                    <a:pt x="611" y="21113"/>
                  </a:cubicBezTo>
                  <a:cubicBezTo>
                    <a:pt x="1457" y="21592"/>
                    <a:pt x="2811" y="21598"/>
                    <a:pt x="3650" y="21113"/>
                  </a:cubicBezTo>
                  <a:cubicBezTo>
                    <a:pt x="4060" y="20876"/>
                    <a:pt x="4266" y="20564"/>
                    <a:pt x="4276" y="20253"/>
                  </a:cubicBezTo>
                  <a:lnTo>
                    <a:pt x="4293" y="20253"/>
                  </a:lnTo>
                  <a:cubicBezTo>
                    <a:pt x="4303" y="20564"/>
                    <a:pt x="4501" y="20875"/>
                    <a:pt x="4911" y="21113"/>
                  </a:cubicBezTo>
                  <a:cubicBezTo>
                    <a:pt x="5752" y="21600"/>
                    <a:pt x="7117" y="21600"/>
                    <a:pt x="7958" y="21113"/>
                  </a:cubicBezTo>
                  <a:cubicBezTo>
                    <a:pt x="8368" y="20875"/>
                    <a:pt x="8574" y="20564"/>
                    <a:pt x="8584" y="20253"/>
                  </a:cubicBezTo>
                  <a:lnTo>
                    <a:pt x="8601" y="20253"/>
                  </a:lnTo>
                  <a:cubicBezTo>
                    <a:pt x="8611" y="20564"/>
                    <a:pt x="8809" y="20875"/>
                    <a:pt x="9219" y="21113"/>
                  </a:cubicBezTo>
                  <a:cubicBezTo>
                    <a:pt x="9639" y="21356"/>
                    <a:pt x="10187" y="21473"/>
                    <a:pt x="10738" y="21473"/>
                  </a:cubicBezTo>
                  <a:lnTo>
                    <a:pt x="10738" y="0"/>
                  </a:lnTo>
                  <a:close/>
                  <a:moveTo>
                    <a:pt x="10772" y="0"/>
                  </a:moveTo>
                  <a:lnTo>
                    <a:pt x="10772" y="21473"/>
                  </a:lnTo>
                  <a:cubicBezTo>
                    <a:pt x="11323" y="21473"/>
                    <a:pt x="11871" y="21356"/>
                    <a:pt x="12291" y="21113"/>
                  </a:cubicBezTo>
                  <a:cubicBezTo>
                    <a:pt x="12701" y="20875"/>
                    <a:pt x="12899" y="20564"/>
                    <a:pt x="12909" y="20253"/>
                  </a:cubicBezTo>
                  <a:lnTo>
                    <a:pt x="12926" y="20253"/>
                  </a:lnTo>
                  <a:cubicBezTo>
                    <a:pt x="12936" y="20564"/>
                    <a:pt x="13142" y="20875"/>
                    <a:pt x="13552" y="21113"/>
                  </a:cubicBezTo>
                  <a:cubicBezTo>
                    <a:pt x="14393" y="21600"/>
                    <a:pt x="15758" y="21600"/>
                    <a:pt x="16599" y="21113"/>
                  </a:cubicBezTo>
                  <a:cubicBezTo>
                    <a:pt x="17009" y="20875"/>
                    <a:pt x="17207" y="20564"/>
                    <a:pt x="17217" y="20253"/>
                  </a:cubicBezTo>
                  <a:lnTo>
                    <a:pt x="17234" y="20253"/>
                  </a:lnTo>
                  <a:cubicBezTo>
                    <a:pt x="17244" y="20564"/>
                    <a:pt x="17450" y="20876"/>
                    <a:pt x="17860" y="21113"/>
                  </a:cubicBezTo>
                  <a:cubicBezTo>
                    <a:pt x="18699" y="21598"/>
                    <a:pt x="20053" y="21592"/>
                    <a:pt x="20899" y="21113"/>
                  </a:cubicBezTo>
                  <a:cubicBezTo>
                    <a:pt x="21384" y="20838"/>
                    <a:pt x="21555" y="20466"/>
                    <a:pt x="21500" y="20104"/>
                  </a:cubicBezTo>
                  <a:lnTo>
                    <a:pt x="10772" y="0"/>
                  </a:lnTo>
                  <a:close/>
                </a:path>
              </a:pathLst>
            </a:custGeom>
            <a:solidFill>
              <a:schemeClr val="accent6">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63461">
              <a:extLst>
                <a:ext uri="{FF2B5EF4-FFF2-40B4-BE49-F238E27FC236}">
                  <a16:creationId xmlns:a16="http://schemas.microsoft.com/office/drawing/2014/main" id="{1514F187-AA59-844B-A39A-C0CD0A0CA18D}"/>
                </a:ext>
              </a:extLst>
            </p:cNvPr>
            <p:cNvSpPr/>
            <p:nvPr/>
          </p:nvSpPr>
          <p:spPr>
            <a:xfrm rot="10800000" flipH="1">
              <a:off x="11875460" y="8474980"/>
              <a:ext cx="626721" cy="699786"/>
            </a:xfrm>
            <a:custGeom>
              <a:avLst/>
              <a:gdLst/>
              <a:ahLst/>
              <a:cxnLst>
                <a:cxn ang="0">
                  <a:pos x="wd2" y="hd2"/>
                </a:cxn>
                <a:cxn ang="5400000">
                  <a:pos x="wd2" y="hd2"/>
                </a:cxn>
                <a:cxn ang="10800000">
                  <a:pos x="wd2" y="hd2"/>
                </a:cxn>
                <a:cxn ang="16200000">
                  <a:pos x="wd2" y="hd2"/>
                </a:cxn>
              </a:cxnLst>
              <a:rect l="0" t="0" r="r" b="b"/>
              <a:pathLst>
                <a:path w="21600" h="21600" extrusionOk="0">
                  <a:moveTo>
                    <a:pt x="10694" y="0"/>
                  </a:moveTo>
                  <a:cubicBezTo>
                    <a:pt x="7063" y="0"/>
                    <a:pt x="3446" y="648"/>
                    <a:pt x="0" y="1802"/>
                  </a:cubicBezTo>
                  <a:lnTo>
                    <a:pt x="10774" y="21600"/>
                  </a:lnTo>
                  <a:lnTo>
                    <a:pt x="21600" y="1849"/>
                  </a:lnTo>
                  <a:cubicBezTo>
                    <a:pt x="18093" y="649"/>
                    <a:pt x="14397" y="0"/>
                    <a:pt x="10694" y="0"/>
                  </a:cubicBez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Freeform 763">
              <a:extLst>
                <a:ext uri="{FF2B5EF4-FFF2-40B4-BE49-F238E27FC236}">
                  <a16:creationId xmlns:a16="http://schemas.microsoft.com/office/drawing/2014/main" id="{64DFEFE8-FBD4-5D46-8918-ADD6714AAF78}"/>
                </a:ext>
              </a:extLst>
            </p:cNvPr>
            <p:cNvSpPr>
              <a:spLocks noChangeArrowheads="1"/>
            </p:cNvSpPr>
            <p:nvPr/>
          </p:nvSpPr>
          <p:spPr bwMode="auto">
            <a:xfrm>
              <a:off x="8110669" y="7209039"/>
              <a:ext cx="1001066" cy="995878"/>
            </a:xfrm>
            <a:custGeom>
              <a:avLst/>
              <a:gdLst>
                <a:gd name="T0" fmla="*/ 184771 w 306027"/>
                <a:gd name="T1" fmla="*/ 238069 h 304220"/>
                <a:gd name="T2" fmla="*/ 203176 w 306027"/>
                <a:gd name="T3" fmla="*/ 282797 h 304220"/>
                <a:gd name="T4" fmla="*/ 221942 w 306027"/>
                <a:gd name="T5" fmla="*/ 237708 h 304220"/>
                <a:gd name="T6" fmla="*/ 125212 w 306027"/>
                <a:gd name="T7" fmla="*/ 204904 h 304220"/>
                <a:gd name="T8" fmla="*/ 80510 w 306027"/>
                <a:gd name="T9" fmla="*/ 210792 h 304220"/>
                <a:gd name="T10" fmla="*/ 69781 w 306027"/>
                <a:gd name="T11" fmla="*/ 198669 h 304220"/>
                <a:gd name="T12" fmla="*/ 202834 w 306027"/>
                <a:gd name="T13" fmla="*/ 191722 h 304220"/>
                <a:gd name="T14" fmla="*/ 212359 w 306027"/>
                <a:gd name="T15" fmla="*/ 201247 h 304220"/>
                <a:gd name="T16" fmla="*/ 221884 w 306027"/>
                <a:gd name="T17" fmla="*/ 201247 h 304220"/>
                <a:gd name="T18" fmla="*/ 202834 w 306027"/>
                <a:gd name="T19" fmla="*/ 182563 h 304220"/>
                <a:gd name="T20" fmla="*/ 203176 w 306027"/>
                <a:gd name="T21" fmla="*/ 233019 h 304220"/>
                <a:gd name="T22" fmla="*/ 68191 w 306027"/>
                <a:gd name="T23" fmla="*/ 165100 h 304220"/>
                <a:gd name="T24" fmla="*/ 129887 w 306027"/>
                <a:gd name="T25" fmla="*/ 174272 h 304220"/>
                <a:gd name="T26" fmla="*/ 68191 w 306027"/>
                <a:gd name="T27" fmla="*/ 165100 h 304220"/>
                <a:gd name="T28" fmla="*/ 244111 w 306027"/>
                <a:gd name="T29" fmla="*/ 137936 h 304220"/>
                <a:gd name="T30" fmla="*/ 187325 w 306027"/>
                <a:gd name="T31" fmla="*/ 137936 h 304220"/>
                <a:gd name="T32" fmla="*/ 164833 w 306027"/>
                <a:gd name="T33" fmla="*/ 133350 h 304220"/>
                <a:gd name="T34" fmla="*/ 68172 w 306027"/>
                <a:gd name="T35" fmla="*/ 142522 h 304220"/>
                <a:gd name="T36" fmla="*/ 144397 w 306027"/>
                <a:gd name="T37" fmla="*/ 100013 h 304220"/>
                <a:gd name="T38" fmla="*/ 239778 w 306027"/>
                <a:gd name="T39" fmla="*/ 109185 h 304220"/>
                <a:gd name="T40" fmla="*/ 144397 w 306027"/>
                <a:gd name="T41" fmla="*/ 100013 h 304220"/>
                <a:gd name="T42" fmla="*/ 121878 w 306027"/>
                <a:gd name="T43" fmla="*/ 104599 h 304220"/>
                <a:gd name="T44" fmla="*/ 63500 w 306027"/>
                <a:gd name="T45" fmla="*/ 104599 h 304220"/>
                <a:gd name="T46" fmla="*/ 188670 w 306027"/>
                <a:gd name="T47" fmla="*/ 68263 h 304220"/>
                <a:gd name="T48" fmla="*/ 118591 w 306027"/>
                <a:gd name="T49" fmla="*/ 77435 h 304220"/>
                <a:gd name="T50" fmla="*/ 57446 w 306027"/>
                <a:gd name="T51" fmla="*/ 30163 h 304220"/>
                <a:gd name="T52" fmla="*/ 269612 w 306027"/>
                <a:gd name="T53" fmla="*/ 53208 h 304220"/>
                <a:gd name="T54" fmla="*/ 269612 w 306027"/>
                <a:gd name="T55" fmla="*/ 224245 h 304220"/>
                <a:gd name="T56" fmla="*/ 241970 w 306027"/>
                <a:gd name="T57" fmla="*/ 242609 h 304220"/>
                <a:gd name="T58" fmla="*/ 242688 w 306027"/>
                <a:gd name="T59" fmla="*/ 39165 h 304220"/>
                <a:gd name="T60" fmla="*/ 39138 w 306027"/>
                <a:gd name="T61" fmla="*/ 215603 h 304220"/>
                <a:gd name="T62" fmla="*/ 160837 w 306027"/>
                <a:gd name="T63" fmla="*/ 242609 h 304220"/>
                <a:gd name="T64" fmla="*/ 53138 w 306027"/>
                <a:gd name="T65" fmla="*/ 242609 h 304220"/>
                <a:gd name="T66" fmla="*/ 30163 w 306027"/>
                <a:gd name="T67" fmla="*/ 57889 h 304220"/>
                <a:gd name="T68" fmla="*/ 57446 w 306027"/>
                <a:gd name="T69" fmla="*/ 30163 h 304220"/>
                <a:gd name="T70" fmla="*/ 9383 w 306027"/>
                <a:gd name="T71" fmla="*/ 255744 h 304220"/>
                <a:gd name="T72" fmla="*/ 175388 w 306027"/>
                <a:gd name="T73" fmla="*/ 231576 h 304220"/>
                <a:gd name="T74" fmla="*/ 245038 w 306027"/>
                <a:gd name="T75" fmla="*/ 200555 h 304220"/>
                <a:gd name="T76" fmla="*/ 283653 w 306027"/>
                <a:gd name="T77" fmla="*/ 268729 h 304220"/>
                <a:gd name="T78" fmla="*/ 283653 w 306027"/>
                <a:gd name="T79" fmla="*/ 9018 h 304220"/>
                <a:gd name="T80" fmla="*/ 283653 w 306027"/>
                <a:gd name="T81" fmla="*/ 0 h 304220"/>
                <a:gd name="T82" fmla="*/ 283653 w 306027"/>
                <a:gd name="T83" fmla="*/ 278108 h 304220"/>
                <a:gd name="T84" fmla="*/ 228799 w 306027"/>
                <a:gd name="T85" fmla="*/ 303357 h 304220"/>
                <a:gd name="T86" fmla="*/ 203176 w 306027"/>
                <a:gd name="T87" fmla="*/ 292897 h 304220"/>
                <a:gd name="T88" fmla="*/ 175388 w 306027"/>
                <a:gd name="T89" fmla="*/ 299389 h 304220"/>
                <a:gd name="T90" fmla="*/ 0 w 306027"/>
                <a:gd name="T91" fmla="*/ 255744 h 30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027" h="304220">
                  <a:moveTo>
                    <a:pt x="221942" y="237708"/>
                  </a:moveTo>
                  <a:cubicBezTo>
                    <a:pt x="216529" y="240954"/>
                    <a:pt x="210033" y="242037"/>
                    <a:pt x="203176" y="242037"/>
                  </a:cubicBezTo>
                  <a:cubicBezTo>
                    <a:pt x="196680" y="242037"/>
                    <a:pt x="190545" y="240954"/>
                    <a:pt x="184771" y="238069"/>
                  </a:cubicBezTo>
                  <a:lnTo>
                    <a:pt x="184771" y="291815"/>
                  </a:lnTo>
                  <a:lnTo>
                    <a:pt x="201372" y="283518"/>
                  </a:lnTo>
                  <a:cubicBezTo>
                    <a:pt x="202094" y="283157"/>
                    <a:pt x="202815" y="282797"/>
                    <a:pt x="203176" y="282797"/>
                  </a:cubicBezTo>
                  <a:cubicBezTo>
                    <a:pt x="204259" y="282797"/>
                    <a:pt x="204620" y="283157"/>
                    <a:pt x="205342" y="283518"/>
                  </a:cubicBezTo>
                  <a:lnTo>
                    <a:pt x="221942" y="291815"/>
                  </a:lnTo>
                  <a:lnTo>
                    <a:pt x="221942" y="237708"/>
                  </a:lnTo>
                  <a:close/>
                  <a:moveTo>
                    <a:pt x="107689" y="193733"/>
                  </a:moveTo>
                  <a:cubicBezTo>
                    <a:pt x="113590" y="193733"/>
                    <a:pt x="119490" y="195379"/>
                    <a:pt x="124139" y="198669"/>
                  </a:cubicBezTo>
                  <a:cubicBezTo>
                    <a:pt x="126285" y="200054"/>
                    <a:pt x="126643" y="202825"/>
                    <a:pt x="125212" y="204904"/>
                  </a:cubicBezTo>
                  <a:cubicBezTo>
                    <a:pt x="123424" y="206982"/>
                    <a:pt x="120921" y="207328"/>
                    <a:pt x="118775" y="205943"/>
                  </a:cubicBezTo>
                  <a:cubicBezTo>
                    <a:pt x="112695" y="201440"/>
                    <a:pt x="103040" y="201440"/>
                    <a:pt x="96960" y="205943"/>
                  </a:cubicBezTo>
                  <a:cubicBezTo>
                    <a:pt x="92669" y="209060"/>
                    <a:pt x="86589" y="210792"/>
                    <a:pt x="80510" y="210792"/>
                  </a:cubicBezTo>
                  <a:cubicBezTo>
                    <a:pt x="74788" y="210792"/>
                    <a:pt x="69066" y="209060"/>
                    <a:pt x="64417" y="205943"/>
                  </a:cubicBezTo>
                  <a:cubicBezTo>
                    <a:pt x="62271" y="204557"/>
                    <a:pt x="61913" y="201440"/>
                    <a:pt x="63344" y="199362"/>
                  </a:cubicBezTo>
                  <a:cubicBezTo>
                    <a:pt x="64774" y="197630"/>
                    <a:pt x="67635" y="197284"/>
                    <a:pt x="69781" y="198669"/>
                  </a:cubicBezTo>
                  <a:cubicBezTo>
                    <a:pt x="75503" y="202825"/>
                    <a:pt x="85516" y="202825"/>
                    <a:pt x="91238" y="198669"/>
                  </a:cubicBezTo>
                  <a:cubicBezTo>
                    <a:pt x="95887" y="195379"/>
                    <a:pt x="101788" y="193733"/>
                    <a:pt x="107689" y="193733"/>
                  </a:cubicBezTo>
                  <a:close/>
                  <a:moveTo>
                    <a:pt x="202834" y="191722"/>
                  </a:moveTo>
                  <a:cubicBezTo>
                    <a:pt x="197705" y="191722"/>
                    <a:pt x="193675" y="196118"/>
                    <a:pt x="193675" y="201247"/>
                  </a:cubicBezTo>
                  <a:cubicBezTo>
                    <a:pt x="193675" y="206376"/>
                    <a:pt x="197705" y="210772"/>
                    <a:pt x="202834" y="210772"/>
                  </a:cubicBezTo>
                  <a:cubicBezTo>
                    <a:pt x="207963" y="210772"/>
                    <a:pt x="212359" y="206376"/>
                    <a:pt x="212359" y="201247"/>
                  </a:cubicBezTo>
                  <a:cubicBezTo>
                    <a:pt x="212359" y="196118"/>
                    <a:pt x="207963" y="191722"/>
                    <a:pt x="202834" y="191722"/>
                  </a:cubicBezTo>
                  <a:close/>
                  <a:moveTo>
                    <a:pt x="202834" y="182563"/>
                  </a:moveTo>
                  <a:cubicBezTo>
                    <a:pt x="213458" y="182563"/>
                    <a:pt x="221884" y="190989"/>
                    <a:pt x="221884" y="201247"/>
                  </a:cubicBezTo>
                  <a:cubicBezTo>
                    <a:pt x="221884" y="211871"/>
                    <a:pt x="213458" y="220297"/>
                    <a:pt x="202834" y="220297"/>
                  </a:cubicBezTo>
                  <a:cubicBezTo>
                    <a:pt x="192576" y="220297"/>
                    <a:pt x="184150" y="211871"/>
                    <a:pt x="184150" y="201247"/>
                  </a:cubicBezTo>
                  <a:cubicBezTo>
                    <a:pt x="184150" y="190989"/>
                    <a:pt x="192576" y="182563"/>
                    <a:pt x="202834" y="182563"/>
                  </a:cubicBezTo>
                  <a:close/>
                  <a:moveTo>
                    <a:pt x="203176" y="168091"/>
                  </a:moveTo>
                  <a:cubicBezTo>
                    <a:pt x="185493" y="168091"/>
                    <a:pt x="171058" y="182880"/>
                    <a:pt x="171058" y="200555"/>
                  </a:cubicBezTo>
                  <a:cubicBezTo>
                    <a:pt x="171058" y="218590"/>
                    <a:pt x="185493" y="233019"/>
                    <a:pt x="203176" y="233019"/>
                  </a:cubicBezTo>
                  <a:cubicBezTo>
                    <a:pt x="221220" y="233019"/>
                    <a:pt x="235656" y="218590"/>
                    <a:pt x="235656" y="200555"/>
                  </a:cubicBezTo>
                  <a:cubicBezTo>
                    <a:pt x="235656" y="182880"/>
                    <a:pt x="221220" y="168091"/>
                    <a:pt x="203176" y="168091"/>
                  </a:cubicBezTo>
                  <a:close/>
                  <a:moveTo>
                    <a:pt x="68191" y="165100"/>
                  </a:moveTo>
                  <a:lnTo>
                    <a:pt x="129887" y="165100"/>
                  </a:lnTo>
                  <a:cubicBezTo>
                    <a:pt x="132413" y="165100"/>
                    <a:pt x="134577" y="167217"/>
                    <a:pt x="134577" y="169686"/>
                  </a:cubicBezTo>
                  <a:cubicBezTo>
                    <a:pt x="134577" y="172155"/>
                    <a:pt x="132413" y="174272"/>
                    <a:pt x="129887" y="174272"/>
                  </a:cubicBezTo>
                  <a:lnTo>
                    <a:pt x="68191" y="174272"/>
                  </a:lnTo>
                  <a:cubicBezTo>
                    <a:pt x="65665" y="174272"/>
                    <a:pt x="63500" y="172155"/>
                    <a:pt x="63500" y="169686"/>
                  </a:cubicBezTo>
                  <a:cubicBezTo>
                    <a:pt x="63500" y="167217"/>
                    <a:pt x="65665" y="165100"/>
                    <a:pt x="68191" y="165100"/>
                  </a:cubicBezTo>
                  <a:close/>
                  <a:moveTo>
                    <a:pt x="192057" y="133350"/>
                  </a:moveTo>
                  <a:lnTo>
                    <a:pt x="239743" y="133350"/>
                  </a:lnTo>
                  <a:cubicBezTo>
                    <a:pt x="241927" y="133350"/>
                    <a:pt x="244111" y="135467"/>
                    <a:pt x="244111" y="137936"/>
                  </a:cubicBezTo>
                  <a:cubicBezTo>
                    <a:pt x="244111" y="140405"/>
                    <a:pt x="241927" y="142522"/>
                    <a:pt x="239743" y="142522"/>
                  </a:cubicBezTo>
                  <a:lnTo>
                    <a:pt x="192057" y="142522"/>
                  </a:lnTo>
                  <a:cubicBezTo>
                    <a:pt x="189145" y="142522"/>
                    <a:pt x="187325" y="140405"/>
                    <a:pt x="187325" y="137936"/>
                  </a:cubicBezTo>
                  <a:cubicBezTo>
                    <a:pt x="187325" y="135467"/>
                    <a:pt x="189145" y="133350"/>
                    <a:pt x="192057" y="133350"/>
                  </a:cubicBezTo>
                  <a:close/>
                  <a:moveTo>
                    <a:pt x="68172" y="133350"/>
                  </a:moveTo>
                  <a:lnTo>
                    <a:pt x="164833" y="133350"/>
                  </a:lnTo>
                  <a:cubicBezTo>
                    <a:pt x="167348" y="133350"/>
                    <a:pt x="169504" y="135467"/>
                    <a:pt x="169504" y="137936"/>
                  </a:cubicBezTo>
                  <a:cubicBezTo>
                    <a:pt x="169504" y="140405"/>
                    <a:pt x="167348" y="142522"/>
                    <a:pt x="164833" y="142522"/>
                  </a:cubicBezTo>
                  <a:lnTo>
                    <a:pt x="68172" y="142522"/>
                  </a:lnTo>
                  <a:cubicBezTo>
                    <a:pt x="65656" y="142522"/>
                    <a:pt x="63500" y="140405"/>
                    <a:pt x="63500" y="137936"/>
                  </a:cubicBezTo>
                  <a:cubicBezTo>
                    <a:pt x="63500" y="135467"/>
                    <a:pt x="65656" y="133350"/>
                    <a:pt x="68172" y="133350"/>
                  </a:cubicBezTo>
                  <a:close/>
                  <a:moveTo>
                    <a:pt x="144397" y="100013"/>
                  </a:moveTo>
                  <a:lnTo>
                    <a:pt x="239778" y="100013"/>
                  </a:lnTo>
                  <a:cubicBezTo>
                    <a:pt x="241946" y="100013"/>
                    <a:pt x="244114" y="102130"/>
                    <a:pt x="244114" y="104599"/>
                  </a:cubicBezTo>
                  <a:cubicBezTo>
                    <a:pt x="244114" y="107068"/>
                    <a:pt x="241946" y="109185"/>
                    <a:pt x="239778" y="109185"/>
                  </a:cubicBezTo>
                  <a:lnTo>
                    <a:pt x="144397" y="109185"/>
                  </a:lnTo>
                  <a:cubicBezTo>
                    <a:pt x="141868" y="109185"/>
                    <a:pt x="139700" y="107068"/>
                    <a:pt x="139700" y="104599"/>
                  </a:cubicBezTo>
                  <a:cubicBezTo>
                    <a:pt x="139700" y="102130"/>
                    <a:pt x="141868" y="100013"/>
                    <a:pt x="144397" y="100013"/>
                  </a:cubicBezTo>
                  <a:close/>
                  <a:moveTo>
                    <a:pt x="68185" y="100013"/>
                  </a:moveTo>
                  <a:lnTo>
                    <a:pt x="117193" y="100013"/>
                  </a:lnTo>
                  <a:cubicBezTo>
                    <a:pt x="119716" y="100013"/>
                    <a:pt x="121878" y="102130"/>
                    <a:pt x="121878" y="104599"/>
                  </a:cubicBezTo>
                  <a:cubicBezTo>
                    <a:pt x="121878" y="107068"/>
                    <a:pt x="119716" y="109185"/>
                    <a:pt x="117193" y="109185"/>
                  </a:cubicBezTo>
                  <a:lnTo>
                    <a:pt x="68185" y="109185"/>
                  </a:lnTo>
                  <a:cubicBezTo>
                    <a:pt x="65662" y="109185"/>
                    <a:pt x="63500" y="107068"/>
                    <a:pt x="63500" y="104599"/>
                  </a:cubicBezTo>
                  <a:cubicBezTo>
                    <a:pt x="63500" y="102130"/>
                    <a:pt x="65662" y="100013"/>
                    <a:pt x="68185" y="100013"/>
                  </a:cubicBezTo>
                  <a:close/>
                  <a:moveTo>
                    <a:pt x="118591" y="68263"/>
                  </a:moveTo>
                  <a:lnTo>
                    <a:pt x="188670" y="68263"/>
                  </a:lnTo>
                  <a:cubicBezTo>
                    <a:pt x="191172" y="68263"/>
                    <a:pt x="193318" y="70380"/>
                    <a:pt x="193318" y="72849"/>
                  </a:cubicBezTo>
                  <a:cubicBezTo>
                    <a:pt x="193318" y="75318"/>
                    <a:pt x="191172" y="77435"/>
                    <a:pt x="188670" y="77435"/>
                  </a:cubicBezTo>
                  <a:lnTo>
                    <a:pt x="118591" y="77435"/>
                  </a:lnTo>
                  <a:cubicBezTo>
                    <a:pt x="116088" y="77435"/>
                    <a:pt x="114300" y="75318"/>
                    <a:pt x="114300" y="72849"/>
                  </a:cubicBezTo>
                  <a:cubicBezTo>
                    <a:pt x="114300" y="70380"/>
                    <a:pt x="116088" y="68263"/>
                    <a:pt x="118591" y="68263"/>
                  </a:cubicBezTo>
                  <a:close/>
                  <a:moveTo>
                    <a:pt x="57446" y="30163"/>
                  </a:moveTo>
                  <a:lnTo>
                    <a:pt x="246637" y="30163"/>
                  </a:lnTo>
                  <a:cubicBezTo>
                    <a:pt x="249150" y="30163"/>
                    <a:pt x="251304" y="32323"/>
                    <a:pt x="251304" y="34484"/>
                  </a:cubicBezTo>
                  <a:cubicBezTo>
                    <a:pt x="251304" y="44926"/>
                    <a:pt x="259560" y="53208"/>
                    <a:pt x="269612" y="53208"/>
                  </a:cubicBezTo>
                  <a:cubicBezTo>
                    <a:pt x="272125" y="53208"/>
                    <a:pt x="274279" y="55368"/>
                    <a:pt x="274279" y="57889"/>
                  </a:cubicBezTo>
                  <a:lnTo>
                    <a:pt x="274279" y="219564"/>
                  </a:lnTo>
                  <a:cubicBezTo>
                    <a:pt x="274279" y="222445"/>
                    <a:pt x="272125" y="224245"/>
                    <a:pt x="269612" y="224245"/>
                  </a:cubicBezTo>
                  <a:cubicBezTo>
                    <a:pt x="259560" y="224245"/>
                    <a:pt x="251304" y="232527"/>
                    <a:pt x="251304" y="242609"/>
                  </a:cubicBezTo>
                  <a:cubicBezTo>
                    <a:pt x="251304" y="245130"/>
                    <a:pt x="249150" y="247290"/>
                    <a:pt x="246637" y="247290"/>
                  </a:cubicBezTo>
                  <a:cubicBezTo>
                    <a:pt x="244124" y="247290"/>
                    <a:pt x="241970" y="245130"/>
                    <a:pt x="241970" y="242609"/>
                  </a:cubicBezTo>
                  <a:cubicBezTo>
                    <a:pt x="241970" y="228926"/>
                    <a:pt x="252022" y="217764"/>
                    <a:pt x="264945" y="215603"/>
                  </a:cubicBezTo>
                  <a:lnTo>
                    <a:pt x="264945" y="61850"/>
                  </a:lnTo>
                  <a:cubicBezTo>
                    <a:pt x="253817" y="60049"/>
                    <a:pt x="244483" y="50687"/>
                    <a:pt x="242688" y="39165"/>
                  </a:cubicBezTo>
                  <a:lnTo>
                    <a:pt x="61754" y="39165"/>
                  </a:lnTo>
                  <a:cubicBezTo>
                    <a:pt x="59959" y="50687"/>
                    <a:pt x="50984" y="60049"/>
                    <a:pt x="39138" y="61850"/>
                  </a:cubicBezTo>
                  <a:lnTo>
                    <a:pt x="39138" y="215603"/>
                  </a:lnTo>
                  <a:cubicBezTo>
                    <a:pt x="50984" y="217404"/>
                    <a:pt x="59959" y="226405"/>
                    <a:pt x="61754" y="237928"/>
                  </a:cubicBezTo>
                  <a:lnTo>
                    <a:pt x="156170" y="237928"/>
                  </a:lnTo>
                  <a:cubicBezTo>
                    <a:pt x="158683" y="237928"/>
                    <a:pt x="160837" y="240449"/>
                    <a:pt x="160837" y="242609"/>
                  </a:cubicBezTo>
                  <a:cubicBezTo>
                    <a:pt x="160837" y="245130"/>
                    <a:pt x="158683" y="247290"/>
                    <a:pt x="156170" y="247290"/>
                  </a:cubicBezTo>
                  <a:lnTo>
                    <a:pt x="57446" y="247290"/>
                  </a:lnTo>
                  <a:cubicBezTo>
                    <a:pt x="54933" y="247290"/>
                    <a:pt x="53138" y="245130"/>
                    <a:pt x="53138" y="242609"/>
                  </a:cubicBezTo>
                  <a:cubicBezTo>
                    <a:pt x="53138" y="232527"/>
                    <a:pt x="44882" y="224245"/>
                    <a:pt x="34830" y="224245"/>
                  </a:cubicBezTo>
                  <a:cubicBezTo>
                    <a:pt x="31958" y="224245"/>
                    <a:pt x="30163" y="222445"/>
                    <a:pt x="30163" y="219564"/>
                  </a:cubicBezTo>
                  <a:lnTo>
                    <a:pt x="30163" y="57889"/>
                  </a:lnTo>
                  <a:cubicBezTo>
                    <a:pt x="30163" y="55368"/>
                    <a:pt x="31958" y="53208"/>
                    <a:pt x="34830" y="53208"/>
                  </a:cubicBezTo>
                  <a:cubicBezTo>
                    <a:pt x="44882" y="53208"/>
                    <a:pt x="53138" y="44926"/>
                    <a:pt x="53138" y="34484"/>
                  </a:cubicBezTo>
                  <a:cubicBezTo>
                    <a:pt x="53138" y="32323"/>
                    <a:pt x="54933" y="30163"/>
                    <a:pt x="57446" y="30163"/>
                  </a:cubicBezTo>
                  <a:close/>
                  <a:moveTo>
                    <a:pt x="22374" y="9018"/>
                  </a:moveTo>
                  <a:cubicBezTo>
                    <a:pt x="15157" y="9018"/>
                    <a:pt x="9383" y="15150"/>
                    <a:pt x="9383" y="22364"/>
                  </a:cubicBezTo>
                  <a:lnTo>
                    <a:pt x="9383" y="255744"/>
                  </a:lnTo>
                  <a:cubicBezTo>
                    <a:pt x="9383" y="262958"/>
                    <a:pt x="15157" y="268729"/>
                    <a:pt x="22374" y="268729"/>
                  </a:cubicBezTo>
                  <a:lnTo>
                    <a:pt x="175388" y="268729"/>
                  </a:lnTo>
                  <a:lnTo>
                    <a:pt x="175388" y="231576"/>
                  </a:lnTo>
                  <a:cubicBezTo>
                    <a:pt x="167088" y="224001"/>
                    <a:pt x="161675" y="212819"/>
                    <a:pt x="161675" y="200555"/>
                  </a:cubicBezTo>
                  <a:cubicBezTo>
                    <a:pt x="161675" y="177469"/>
                    <a:pt x="180441" y="158712"/>
                    <a:pt x="203176" y="158712"/>
                  </a:cubicBezTo>
                  <a:cubicBezTo>
                    <a:pt x="226273" y="158712"/>
                    <a:pt x="245038" y="177469"/>
                    <a:pt x="245038" y="200555"/>
                  </a:cubicBezTo>
                  <a:cubicBezTo>
                    <a:pt x="245038" y="212819"/>
                    <a:pt x="239625" y="223640"/>
                    <a:pt x="231325" y="231576"/>
                  </a:cubicBezTo>
                  <a:lnTo>
                    <a:pt x="231325" y="268729"/>
                  </a:lnTo>
                  <a:lnTo>
                    <a:pt x="283653" y="268729"/>
                  </a:lnTo>
                  <a:cubicBezTo>
                    <a:pt x="290870" y="268729"/>
                    <a:pt x="296644" y="262958"/>
                    <a:pt x="296644" y="255744"/>
                  </a:cubicBezTo>
                  <a:lnTo>
                    <a:pt x="296644" y="22364"/>
                  </a:lnTo>
                  <a:cubicBezTo>
                    <a:pt x="296644" y="15150"/>
                    <a:pt x="290870" y="9018"/>
                    <a:pt x="283653" y="9018"/>
                  </a:cubicBezTo>
                  <a:lnTo>
                    <a:pt x="22374" y="9018"/>
                  </a:lnTo>
                  <a:close/>
                  <a:moveTo>
                    <a:pt x="22374" y="0"/>
                  </a:moveTo>
                  <a:lnTo>
                    <a:pt x="283653" y="0"/>
                  </a:lnTo>
                  <a:cubicBezTo>
                    <a:pt x="295923" y="0"/>
                    <a:pt x="306027" y="10100"/>
                    <a:pt x="306027" y="22364"/>
                  </a:cubicBezTo>
                  <a:lnTo>
                    <a:pt x="306027" y="255744"/>
                  </a:lnTo>
                  <a:cubicBezTo>
                    <a:pt x="306027" y="268008"/>
                    <a:pt x="295923" y="278108"/>
                    <a:pt x="283653" y="278108"/>
                  </a:cubicBezTo>
                  <a:lnTo>
                    <a:pt x="231325" y="278108"/>
                  </a:lnTo>
                  <a:lnTo>
                    <a:pt x="231325" y="299389"/>
                  </a:lnTo>
                  <a:cubicBezTo>
                    <a:pt x="231325" y="301193"/>
                    <a:pt x="230242" y="302636"/>
                    <a:pt x="228799" y="303357"/>
                  </a:cubicBezTo>
                  <a:cubicBezTo>
                    <a:pt x="228438" y="303718"/>
                    <a:pt x="227355" y="304079"/>
                    <a:pt x="226634" y="304079"/>
                  </a:cubicBezTo>
                  <a:cubicBezTo>
                    <a:pt x="225912" y="304079"/>
                    <a:pt x="225190" y="303718"/>
                    <a:pt x="224468" y="303718"/>
                  </a:cubicBezTo>
                  <a:lnTo>
                    <a:pt x="203176" y="292897"/>
                  </a:lnTo>
                  <a:lnTo>
                    <a:pt x="182245" y="303718"/>
                  </a:lnTo>
                  <a:cubicBezTo>
                    <a:pt x="180802" y="304439"/>
                    <a:pt x="178997" y="304439"/>
                    <a:pt x="177915" y="303357"/>
                  </a:cubicBezTo>
                  <a:cubicBezTo>
                    <a:pt x="176471" y="302636"/>
                    <a:pt x="175388" y="301193"/>
                    <a:pt x="175388" y="299389"/>
                  </a:cubicBezTo>
                  <a:lnTo>
                    <a:pt x="175388" y="278108"/>
                  </a:lnTo>
                  <a:lnTo>
                    <a:pt x="22374" y="278108"/>
                  </a:lnTo>
                  <a:cubicBezTo>
                    <a:pt x="10104" y="278108"/>
                    <a:pt x="0" y="268008"/>
                    <a:pt x="0" y="255744"/>
                  </a:cubicBezTo>
                  <a:lnTo>
                    <a:pt x="0" y="22364"/>
                  </a:lnTo>
                  <a:cubicBezTo>
                    <a:pt x="0" y="10100"/>
                    <a:pt x="10104" y="0"/>
                    <a:pt x="22374"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70" name="Freeform 762">
              <a:extLst>
                <a:ext uri="{FF2B5EF4-FFF2-40B4-BE49-F238E27FC236}">
                  <a16:creationId xmlns:a16="http://schemas.microsoft.com/office/drawing/2014/main" id="{31FC3660-5179-5C4A-8B1B-BD34F40EC9AB}"/>
                </a:ext>
              </a:extLst>
            </p:cNvPr>
            <p:cNvSpPr>
              <a:spLocks noChangeArrowheads="1"/>
            </p:cNvSpPr>
            <p:nvPr/>
          </p:nvSpPr>
          <p:spPr bwMode="auto">
            <a:xfrm>
              <a:off x="9362365" y="4920024"/>
              <a:ext cx="1001064" cy="741724"/>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71" name="Freeform 761">
              <a:extLst>
                <a:ext uri="{FF2B5EF4-FFF2-40B4-BE49-F238E27FC236}">
                  <a16:creationId xmlns:a16="http://schemas.microsoft.com/office/drawing/2014/main" id="{1DD7B53D-661F-234D-9826-63D819951C41}"/>
                </a:ext>
              </a:extLst>
            </p:cNvPr>
            <p:cNvSpPr>
              <a:spLocks noChangeArrowheads="1"/>
            </p:cNvSpPr>
            <p:nvPr/>
          </p:nvSpPr>
          <p:spPr bwMode="auto">
            <a:xfrm>
              <a:off x="11786840" y="3631523"/>
              <a:ext cx="803960" cy="1001064"/>
            </a:xfrm>
            <a:custGeom>
              <a:avLst/>
              <a:gdLst>
                <a:gd name="T0" fmla="*/ 196687 w 246439"/>
                <a:gd name="T1" fmla="*/ 300703 h 305466"/>
                <a:gd name="T2" fmla="*/ 14484 w 246439"/>
                <a:gd name="T3" fmla="*/ 300703 h 305466"/>
                <a:gd name="T4" fmla="*/ 83706 w 246439"/>
                <a:gd name="T5" fmla="*/ 181409 h 305466"/>
                <a:gd name="T6" fmla="*/ 124681 w 246439"/>
                <a:gd name="T7" fmla="*/ 199800 h 305466"/>
                <a:gd name="T8" fmla="*/ 142653 w 246439"/>
                <a:gd name="T9" fmla="*/ 111089 h 305466"/>
                <a:gd name="T10" fmla="*/ 164578 w 246439"/>
                <a:gd name="T11" fmla="*/ 152920 h 305466"/>
                <a:gd name="T12" fmla="*/ 144810 w 246439"/>
                <a:gd name="T13" fmla="*/ 152920 h 305466"/>
                <a:gd name="T14" fmla="*/ 173205 w 246439"/>
                <a:gd name="T15" fmla="*/ 173475 h 305466"/>
                <a:gd name="T16" fmla="*/ 156311 w 246439"/>
                <a:gd name="T17" fmla="*/ 111089 h 305466"/>
                <a:gd name="T18" fmla="*/ 182910 w 246439"/>
                <a:gd name="T19" fmla="*/ 34279 h 305466"/>
                <a:gd name="T20" fmla="*/ 185426 w 246439"/>
                <a:gd name="T21" fmla="*/ 173475 h 305466"/>
                <a:gd name="T22" fmla="*/ 163500 w 246439"/>
                <a:gd name="T23" fmla="*/ 193309 h 305466"/>
                <a:gd name="T24" fmla="*/ 98083 w 246439"/>
                <a:gd name="T25" fmla="*/ 210619 h 305466"/>
                <a:gd name="T26" fmla="*/ 34104 w 246439"/>
                <a:gd name="T27" fmla="*/ 183573 h 305466"/>
                <a:gd name="T28" fmla="*/ 198365 w 246439"/>
                <a:gd name="T29" fmla="*/ 199079 h 305466"/>
                <a:gd name="T30" fmla="*/ 66812 w 246439"/>
                <a:gd name="T31" fmla="*/ 16969 h 305466"/>
                <a:gd name="T32" fmla="*/ 25477 w 246439"/>
                <a:gd name="T33" fmla="*/ 51949 h 305466"/>
                <a:gd name="T34" fmla="*/ 85862 w 246439"/>
                <a:gd name="T35" fmla="*/ 134169 h 305466"/>
                <a:gd name="T36" fmla="*/ 40574 w 246439"/>
                <a:gd name="T37" fmla="*/ 75028 h 305466"/>
                <a:gd name="T38" fmla="*/ 60702 w 246439"/>
                <a:gd name="T39" fmla="*/ 68537 h 305466"/>
                <a:gd name="T40" fmla="*/ 67172 w 246439"/>
                <a:gd name="T41" fmla="*/ 48343 h 305466"/>
                <a:gd name="T42" fmla="*/ 109585 w 246439"/>
                <a:gd name="T43" fmla="*/ 77552 h 305466"/>
                <a:gd name="T44" fmla="*/ 94848 w 246439"/>
                <a:gd name="T45" fmla="*/ 49785 h 305466"/>
                <a:gd name="T46" fmla="*/ 101677 w 246439"/>
                <a:gd name="T47" fmla="*/ 43294 h 305466"/>
                <a:gd name="T48" fmla="*/ 95208 w 246439"/>
                <a:gd name="T49" fmla="*/ 9757 h 305466"/>
                <a:gd name="T50" fmla="*/ 121806 w 246439"/>
                <a:gd name="T51" fmla="*/ 49785 h 305466"/>
                <a:gd name="T52" fmla="*/ 121806 w 246439"/>
                <a:gd name="T53" fmla="*/ 71061 h 305466"/>
                <a:gd name="T54" fmla="*/ 71844 w 246439"/>
                <a:gd name="T55" fmla="*/ 66373 h 305466"/>
                <a:gd name="T56" fmla="*/ 92692 w 246439"/>
                <a:gd name="T57" fmla="*/ 114335 h 305466"/>
                <a:gd name="T58" fmla="*/ 79033 w 246439"/>
                <a:gd name="T59" fmla="*/ 146429 h 305466"/>
                <a:gd name="T60" fmla="*/ 37339 w 246439"/>
                <a:gd name="T61" fmla="*/ 173475 h 305466"/>
                <a:gd name="T62" fmla="*/ 74360 w 246439"/>
                <a:gd name="T63" fmla="*/ 181409 h 305466"/>
                <a:gd name="T64" fmla="*/ 135105 w 246439"/>
                <a:gd name="T65" fmla="*/ 196915 h 305466"/>
                <a:gd name="T66" fmla="*/ 137980 w 246439"/>
                <a:gd name="T67" fmla="*/ 146429 h 305466"/>
                <a:gd name="T68" fmla="*/ 130792 w 246439"/>
                <a:gd name="T69" fmla="*/ 117941 h 305466"/>
                <a:gd name="T70" fmla="*/ 162781 w 246439"/>
                <a:gd name="T71" fmla="*/ 104598 h 305466"/>
                <a:gd name="T72" fmla="*/ 107788 w 246439"/>
                <a:gd name="T73" fmla="*/ 9036 h 305466"/>
                <a:gd name="T74" fmla="*/ 176440 w 246439"/>
                <a:gd name="T75" fmla="*/ 27788 h 305466"/>
                <a:gd name="T76" fmla="*/ 205194 w 246439"/>
                <a:gd name="T77" fmla="*/ 205570 h 305466"/>
                <a:gd name="T78" fmla="*/ 158109 w 246439"/>
                <a:gd name="T79" fmla="*/ 272283 h 305466"/>
                <a:gd name="T80" fmla="*/ 52435 w 246439"/>
                <a:gd name="T81" fmla="*/ 281659 h 305466"/>
                <a:gd name="T82" fmla="*/ 100599 w 246439"/>
                <a:gd name="T83" fmla="*/ 272283 h 305466"/>
                <a:gd name="T84" fmla="*/ 5349 w 246439"/>
                <a:gd name="T85" fmla="*/ 199079 h 305466"/>
                <a:gd name="T86" fmla="*/ 17570 w 246439"/>
                <a:gd name="T87" fmla="*/ 46900 h 305466"/>
                <a:gd name="T88" fmla="*/ 63218 w 246439"/>
                <a:gd name="T89" fmla="*/ 8675 h 305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439" h="305466">
                  <a:moveTo>
                    <a:pt x="19165" y="296307"/>
                  </a:moveTo>
                  <a:lnTo>
                    <a:pt x="192006" y="296307"/>
                  </a:lnTo>
                  <a:cubicBezTo>
                    <a:pt x="194527" y="296307"/>
                    <a:pt x="196687" y="298139"/>
                    <a:pt x="196687" y="300703"/>
                  </a:cubicBezTo>
                  <a:cubicBezTo>
                    <a:pt x="196687" y="303634"/>
                    <a:pt x="194527" y="305466"/>
                    <a:pt x="192006" y="305466"/>
                  </a:cubicBezTo>
                  <a:lnTo>
                    <a:pt x="19165" y="305466"/>
                  </a:lnTo>
                  <a:cubicBezTo>
                    <a:pt x="16645" y="305466"/>
                    <a:pt x="14484" y="303634"/>
                    <a:pt x="14484" y="300703"/>
                  </a:cubicBezTo>
                  <a:cubicBezTo>
                    <a:pt x="14484" y="298139"/>
                    <a:pt x="16645" y="296307"/>
                    <a:pt x="19165" y="296307"/>
                  </a:cubicBezTo>
                  <a:close/>
                  <a:moveTo>
                    <a:pt x="86222" y="174918"/>
                  </a:moveTo>
                  <a:cubicBezTo>
                    <a:pt x="84784" y="176721"/>
                    <a:pt x="83706" y="178885"/>
                    <a:pt x="83706" y="181409"/>
                  </a:cubicBezTo>
                  <a:cubicBezTo>
                    <a:pt x="83706" y="184294"/>
                    <a:pt x="84784" y="186457"/>
                    <a:pt x="86222" y="188261"/>
                  </a:cubicBezTo>
                  <a:lnTo>
                    <a:pt x="99521" y="201603"/>
                  </a:lnTo>
                  <a:cubicBezTo>
                    <a:pt x="108147" y="201964"/>
                    <a:pt x="116414" y="201603"/>
                    <a:pt x="124681" y="199800"/>
                  </a:cubicBezTo>
                  <a:lnTo>
                    <a:pt x="99880" y="174918"/>
                  </a:lnTo>
                  <a:cubicBezTo>
                    <a:pt x="96286" y="171312"/>
                    <a:pt x="89816" y="171312"/>
                    <a:pt x="86222" y="174918"/>
                  </a:cubicBezTo>
                  <a:close/>
                  <a:moveTo>
                    <a:pt x="142653" y="111089"/>
                  </a:moveTo>
                  <a:cubicBezTo>
                    <a:pt x="139059" y="114696"/>
                    <a:pt x="139059" y="120826"/>
                    <a:pt x="142653" y="124432"/>
                  </a:cubicBezTo>
                  <a:lnTo>
                    <a:pt x="164578" y="146429"/>
                  </a:lnTo>
                  <a:cubicBezTo>
                    <a:pt x="166376" y="148233"/>
                    <a:pt x="166376" y="151117"/>
                    <a:pt x="164578" y="152920"/>
                  </a:cubicBezTo>
                  <a:cubicBezTo>
                    <a:pt x="162781" y="154724"/>
                    <a:pt x="159906" y="154724"/>
                    <a:pt x="158109" y="152920"/>
                  </a:cubicBezTo>
                  <a:cubicBezTo>
                    <a:pt x="156311" y="151117"/>
                    <a:pt x="153795" y="150036"/>
                    <a:pt x="151279" y="150036"/>
                  </a:cubicBezTo>
                  <a:cubicBezTo>
                    <a:pt x="148763" y="150036"/>
                    <a:pt x="146247" y="151117"/>
                    <a:pt x="144810" y="152920"/>
                  </a:cubicBezTo>
                  <a:cubicBezTo>
                    <a:pt x="140856" y="156527"/>
                    <a:pt x="140856" y="162657"/>
                    <a:pt x="144810" y="166263"/>
                  </a:cubicBezTo>
                  <a:lnTo>
                    <a:pt x="161703" y="183573"/>
                  </a:lnTo>
                  <a:cubicBezTo>
                    <a:pt x="165657" y="180327"/>
                    <a:pt x="169610" y="177082"/>
                    <a:pt x="173205" y="173475"/>
                  </a:cubicBezTo>
                  <a:cubicBezTo>
                    <a:pt x="175002" y="171672"/>
                    <a:pt x="176799" y="169509"/>
                    <a:pt x="178596" y="167345"/>
                  </a:cubicBezTo>
                  <a:cubicBezTo>
                    <a:pt x="183988" y="161575"/>
                    <a:pt x="188301" y="154363"/>
                    <a:pt x="191895" y="146790"/>
                  </a:cubicBezTo>
                  <a:lnTo>
                    <a:pt x="156311" y="111089"/>
                  </a:lnTo>
                  <a:cubicBezTo>
                    <a:pt x="152717" y="107483"/>
                    <a:pt x="146247" y="107483"/>
                    <a:pt x="142653" y="111089"/>
                  </a:cubicBezTo>
                  <a:close/>
                  <a:moveTo>
                    <a:pt x="201960" y="15166"/>
                  </a:moveTo>
                  <a:lnTo>
                    <a:pt x="182910" y="34279"/>
                  </a:lnTo>
                  <a:cubicBezTo>
                    <a:pt x="210945" y="64931"/>
                    <a:pt x="218493" y="108926"/>
                    <a:pt x="201600" y="147872"/>
                  </a:cubicBezTo>
                  <a:cubicBezTo>
                    <a:pt x="201600" y="147872"/>
                    <a:pt x="201600" y="148233"/>
                    <a:pt x="201241" y="148233"/>
                  </a:cubicBezTo>
                  <a:cubicBezTo>
                    <a:pt x="197287" y="157608"/>
                    <a:pt x="191895" y="165903"/>
                    <a:pt x="185426" y="173475"/>
                  </a:cubicBezTo>
                  <a:cubicBezTo>
                    <a:pt x="183988" y="175639"/>
                    <a:pt x="181831" y="177803"/>
                    <a:pt x="179675" y="180327"/>
                  </a:cubicBezTo>
                  <a:cubicBezTo>
                    <a:pt x="174643" y="185015"/>
                    <a:pt x="169610" y="189342"/>
                    <a:pt x="163860" y="192949"/>
                  </a:cubicBezTo>
                  <a:cubicBezTo>
                    <a:pt x="163500" y="193309"/>
                    <a:pt x="163500" y="193309"/>
                    <a:pt x="163500" y="193309"/>
                  </a:cubicBezTo>
                  <a:cubicBezTo>
                    <a:pt x="154874" y="199079"/>
                    <a:pt x="145169" y="203767"/>
                    <a:pt x="135105" y="206652"/>
                  </a:cubicBezTo>
                  <a:cubicBezTo>
                    <a:pt x="125400" y="209537"/>
                    <a:pt x="115336" y="210979"/>
                    <a:pt x="105631" y="210979"/>
                  </a:cubicBezTo>
                  <a:cubicBezTo>
                    <a:pt x="103115" y="210979"/>
                    <a:pt x="100599" y="210979"/>
                    <a:pt x="98083" y="210619"/>
                  </a:cubicBezTo>
                  <a:lnTo>
                    <a:pt x="97724" y="210979"/>
                  </a:lnTo>
                  <a:cubicBezTo>
                    <a:pt x="97724" y="210979"/>
                    <a:pt x="97364" y="210979"/>
                    <a:pt x="97364" y="210619"/>
                  </a:cubicBezTo>
                  <a:cubicBezTo>
                    <a:pt x="73642" y="209176"/>
                    <a:pt x="51357" y="199079"/>
                    <a:pt x="34104" y="183573"/>
                  </a:cubicBezTo>
                  <a:lnTo>
                    <a:pt x="15054" y="202324"/>
                  </a:lnTo>
                  <a:cubicBezTo>
                    <a:pt x="39855" y="225404"/>
                    <a:pt x="71485" y="238025"/>
                    <a:pt x="105272" y="238025"/>
                  </a:cubicBezTo>
                  <a:cubicBezTo>
                    <a:pt x="140496" y="238025"/>
                    <a:pt x="173564" y="223961"/>
                    <a:pt x="198365" y="199079"/>
                  </a:cubicBezTo>
                  <a:cubicBezTo>
                    <a:pt x="249045" y="148593"/>
                    <a:pt x="250124" y="67095"/>
                    <a:pt x="201960" y="15166"/>
                  </a:cubicBezTo>
                  <a:close/>
                  <a:moveTo>
                    <a:pt x="95208" y="9757"/>
                  </a:moveTo>
                  <a:cubicBezTo>
                    <a:pt x="85503" y="10839"/>
                    <a:pt x="76158" y="13363"/>
                    <a:pt x="66812" y="16969"/>
                  </a:cubicBezTo>
                  <a:cubicBezTo>
                    <a:pt x="58186" y="20936"/>
                    <a:pt x="50638" y="25985"/>
                    <a:pt x="43449" y="31755"/>
                  </a:cubicBezTo>
                  <a:cubicBezTo>
                    <a:pt x="41652" y="33558"/>
                    <a:pt x="39136" y="35361"/>
                    <a:pt x="37339" y="37524"/>
                  </a:cubicBezTo>
                  <a:cubicBezTo>
                    <a:pt x="33026" y="41852"/>
                    <a:pt x="29072" y="46900"/>
                    <a:pt x="25477" y="51949"/>
                  </a:cubicBezTo>
                  <a:cubicBezTo>
                    <a:pt x="20445" y="59161"/>
                    <a:pt x="16851" y="67455"/>
                    <a:pt x="13975" y="75389"/>
                  </a:cubicBezTo>
                  <a:lnTo>
                    <a:pt x="72563" y="134169"/>
                  </a:lnTo>
                  <a:cubicBezTo>
                    <a:pt x="76158" y="138135"/>
                    <a:pt x="82268" y="138135"/>
                    <a:pt x="85862" y="134169"/>
                  </a:cubicBezTo>
                  <a:cubicBezTo>
                    <a:pt x="87660" y="132726"/>
                    <a:pt x="88738" y="129841"/>
                    <a:pt x="88738" y="127317"/>
                  </a:cubicBezTo>
                  <a:cubicBezTo>
                    <a:pt x="88738" y="124793"/>
                    <a:pt x="87660" y="122629"/>
                    <a:pt x="85862" y="120826"/>
                  </a:cubicBezTo>
                  <a:lnTo>
                    <a:pt x="40574" y="75028"/>
                  </a:lnTo>
                  <a:cubicBezTo>
                    <a:pt x="38776" y="73225"/>
                    <a:pt x="38776" y="70340"/>
                    <a:pt x="40574" y="68537"/>
                  </a:cubicBezTo>
                  <a:cubicBezTo>
                    <a:pt x="42371" y="66734"/>
                    <a:pt x="45606" y="66734"/>
                    <a:pt x="47043" y="68537"/>
                  </a:cubicBezTo>
                  <a:cubicBezTo>
                    <a:pt x="50638" y="72143"/>
                    <a:pt x="57108" y="72143"/>
                    <a:pt x="60702" y="68537"/>
                  </a:cubicBezTo>
                  <a:cubicBezTo>
                    <a:pt x="64296" y="64570"/>
                    <a:pt x="64296" y="58801"/>
                    <a:pt x="60702" y="55194"/>
                  </a:cubicBezTo>
                  <a:cubicBezTo>
                    <a:pt x="58545" y="53391"/>
                    <a:pt x="58545" y="50506"/>
                    <a:pt x="60702" y="48343"/>
                  </a:cubicBezTo>
                  <a:cubicBezTo>
                    <a:pt x="62140" y="46900"/>
                    <a:pt x="65375" y="46900"/>
                    <a:pt x="67172" y="48343"/>
                  </a:cubicBezTo>
                  <a:lnTo>
                    <a:pt x="67172" y="48703"/>
                  </a:lnTo>
                  <a:lnTo>
                    <a:pt x="95926" y="77552"/>
                  </a:lnTo>
                  <a:cubicBezTo>
                    <a:pt x="99521" y="81159"/>
                    <a:pt x="105991" y="81159"/>
                    <a:pt x="109585" y="77552"/>
                  </a:cubicBezTo>
                  <a:cubicBezTo>
                    <a:pt x="111382" y="76110"/>
                    <a:pt x="112460" y="73586"/>
                    <a:pt x="112460" y="71061"/>
                  </a:cubicBezTo>
                  <a:cubicBezTo>
                    <a:pt x="112460" y="68176"/>
                    <a:pt x="111382" y="66013"/>
                    <a:pt x="109585" y="64210"/>
                  </a:cubicBezTo>
                  <a:lnTo>
                    <a:pt x="94848" y="49785"/>
                  </a:lnTo>
                  <a:cubicBezTo>
                    <a:pt x="94129" y="48703"/>
                    <a:pt x="93770" y="47622"/>
                    <a:pt x="93770" y="46179"/>
                  </a:cubicBezTo>
                  <a:cubicBezTo>
                    <a:pt x="93770" y="45458"/>
                    <a:pt x="94129" y="44015"/>
                    <a:pt x="94848" y="43294"/>
                  </a:cubicBezTo>
                  <a:cubicBezTo>
                    <a:pt x="97005" y="41130"/>
                    <a:pt x="99880" y="41130"/>
                    <a:pt x="101677" y="43294"/>
                  </a:cubicBezTo>
                  <a:cubicBezTo>
                    <a:pt x="105272" y="46900"/>
                    <a:pt x="111382" y="46900"/>
                    <a:pt x="114976" y="43294"/>
                  </a:cubicBezTo>
                  <a:cubicBezTo>
                    <a:pt x="118571" y="39327"/>
                    <a:pt x="118571" y="33197"/>
                    <a:pt x="114976" y="29591"/>
                  </a:cubicBezTo>
                  <a:lnTo>
                    <a:pt x="95208" y="9757"/>
                  </a:lnTo>
                  <a:close/>
                  <a:moveTo>
                    <a:pt x="107788" y="9036"/>
                  </a:moveTo>
                  <a:lnTo>
                    <a:pt x="121806" y="23100"/>
                  </a:lnTo>
                  <a:cubicBezTo>
                    <a:pt x="128994" y="30312"/>
                    <a:pt x="128994" y="42212"/>
                    <a:pt x="121806" y="49785"/>
                  </a:cubicBezTo>
                  <a:cubicBezTo>
                    <a:pt x="118930" y="51949"/>
                    <a:pt x="116055" y="53752"/>
                    <a:pt x="112820" y="54473"/>
                  </a:cubicBezTo>
                  <a:lnTo>
                    <a:pt x="116055" y="57719"/>
                  </a:lnTo>
                  <a:cubicBezTo>
                    <a:pt x="119649" y="60964"/>
                    <a:pt x="121806" y="66013"/>
                    <a:pt x="121806" y="71061"/>
                  </a:cubicBezTo>
                  <a:cubicBezTo>
                    <a:pt x="121806" y="76110"/>
                    <a:pt x="119649" y="80798"/>
                    <a:pt x="116055" y="84404"/>
                  </a:cubicBezTo>
                  <a:cubicBezTo>
                    <a:pt x="108866" y="91616"/>
                    <a:pt x="97005" y="91616"/>
                    <a:pt x="89816" y="84404"/>
                  </a:cubicBezTo>
                  <a:lnTo>
                    <a:pt x="71844" y="66373"/>
                  </a:lnTo>
                  <a:cubicBezTo>
                    <a:pt x="71126" y="69619"/>
                    <a:pt x="69328" y="72504"/>
                    <a:pt x="67172" y="75028"/>
                  </a:cubicBezTo>
                  <a:cubicBezTo>
                    <a:pt x="64656" y="77552"/>
                    <a:pt x="61780" y="78995"/>
                    <a:pt x="58545" y="80077"/>
                  </a:cubicBezTo>
                  <a:lnTo>
                    <a:pt x="92692" y="114335"/>
                  </a:lnTo>
                  <a:cubicBezTo>
                    <a:pt x="95926" y="117941"/>
                    <a:pt x="98083" y="122629"/>
                    <a:pt x="98083" y="127317"/>
                  </a:cubicBezTo>
                  <a:cubicBezTo>
                    <a:pt x="98083" y="132726"/>
                    <a:pt x="95926" y="137054"/>
                    <a:pt x="92692" y="140660"/>
                  </a:cubicBezTo>
                  <a:cubicBezTo>
                    <a:pt x="89097" y="144626"/>
                    <a:pt x="84065" y="146429"/>
                    <a:pt x="79033" y="146429"/>
                  </a:cubicBezTo>
                  <a:cubicBezTo>
                    <a:pt x="74720" y="146429"/>
                    <a:pt x="69688" y="144626"/>
                    <a:pt x="66093" y="140660"/>
                  </a:cubicBezTo>
                  <a:lnTo>
                    <a:pt x="11100" y="85846"/>
                  </a:lnTo>
                  <a:cubicBezTo>
                    <a:pt x="4630" y="117580"/>
                    <a:pt x="13975" y="150757"/>
                    <a:pt x="37339" y="173475"/>
                  </a:cubicBezTo>
                  <a:cubicBezTo>
                    <a:pt x="50278" y="186818"/>
                    <a:pt x="66812" y="195473"/>
                    <a:pt x="84425" y="199440"/>
                  </a:cubicBezTo>
                  <a:lnTo>
                    <a:pt x="79752" y="194752"/>
                  </a:lnTo>
                  <a:cubicBezTo>
                    <a:pt x="76517" y="191145"/>
                    <a:pt x="74360" y="186457"/>
                    <a:pt x="74360" y="181409"/>
                  </a:cubicBezTo>
                  <a:cubicBezTo>
                    <a:pt x="74360" y="176721"/>
                    <a:pt x="76517" y="171672"/>
                    <a:pt x="79752" y="168427"/>
                  </a:cubicBezTo>
                  <a:cubicBezTo>
                    <a:pt x="87300" y="160854"/>
                    <a:pt x="99161" y="160854"/>
                    <a:pt x="106350" y="168427"/>
                  </a:cubicBezTo>
                  <a:lnTo>
                    <a:pt x="135105" y="196915"/>
                  </a:lnTo>
                  <a:cubicBezTo>
                    <a:pt x="141575" y="194752"/>
                    <a:pt x="147685" y="191867"/>
                    <a:pt x="153795" y="188621"/>
                  </a:cubicBezTo>
                  <a:lnTo>
                    <a:pt x="137980" y="173115"/>
                  </a:lnTo>
                  <a:cubicBezTo>
                    <a:pt x="130792" y="165542"/>
                    <a:pt x="130792" y="153642"/>
                    <a:pt x="137980" y="146429"/>
                  </a:cubicBezTo>
                  <a:cubicBezTo>
                    <a:pt x="140496" y="143905"/>
                    <a:pt x="143731" y="142463"/>
                    <a:pt x="146607" y="141381"/>
                  </a:cubicBezTo>
                  <a:lnTo>
                    <a:pt x="136183" y="130923"/>
                  </a:lnTo>
                  <a:cubicBezTo>
                    <a:pt x="132948" y="127317"/>
                    <a:pt x="130792" y="122629"/>
                    <a:pt x="130792" y="117941"/>
                  </a:cubicBezTo>
                  <a:cubicBezTo>
                    <a:pt x="130792" y="112892"/>
                    <a:pt x="132948" y="107844"/>
                    <a:pt x="136183" y="104598"/>
                  </a:cubicBezTo>
                  <a:cubicBezTo>
                    <a:pt x="139777" y="100992"/>
                    <a:pt x="144450" y="99189"/>
                    <a:pt x="149482" y="99189"/>
                  </a:cubicBezTo>
                  <a:cubicBezTo>
                    <a:pt x="154514" y="99189"/>
                    <a:pt x="159187" y="100992"/>
                    <a:pt x="162781" y="104598"/>
                  </a:cubicBezTo>
                  <a:lnTo>
                    <a:pt x="195849" y="137414"/>
                  </a:lnTo>
                  <a:cubicBezTo>
                    <a:pt x="208070" y="102795"/>
                    <a:pt x="199443" y="63849"/>
                    <a:pt x="173205" y="37524"/>
                  </a:cubicBezTo>
                  <a:cubicBezTo>
                    <a:pt x="155593" y="19854"/>
                    <a:pt x="132229" y="9757"/>
                    <a:pt x="107788" y="9036"/>
                  </a:cubicBezTo>
                  <a:close/>
                  <a:moveTo>
                    <a:pt x="96286" y="381"/>
                  </a:moveTo>
                  <a:lnTo>
                    <a:pt x="96645" y="381"/>
                  </a:lnTo>
                  <a:cubicBezTo>
                    <a:pt x="125760" y="-2143"/>
                    <a:pt x="154874" y="7954"/>
                    <a:pt x="176440" y="27788"/>
                  </a:cubicBezTo>
                  <a:lnTo>
                    <a:pt x="198365" y="5430"/>
                  </a:lnTo>
                  <a:cubicBezTo>
                    <a:pt x="200162" y="3627"/>
                    <a:pt x="203397" y="3627"/>
                    <a:pt x="205194" y="5430"/>
                  </a:cubicBezTo>
                  <a:cubicBezTo>
                    <a:pt x="260188" y="60604"/>
                    <a:pt x="260188" y="150396"/>
                    <a:pt x="205194" y="205570"/>
                  </a:cubicBezTo>
                  <a:cubicBezTo>
                    <a:pt x="179315" y="231174"/>
                    <a:pt x="145888" y="245959"/>
                    <a:pt x="109944" y="247040"/>
                  </a:cubicBezTo>
                  <a:lnTo>
                    <a:pt x="109944" y="272283"/>
                  </a:lnTo>
                  <a:lnTo>
                    <a:pt x="158109" y="272283"/>
                  </a:lnTo>
                  <a:cubicBezTo>
                    <a:pt x="160265" y="272283"/>
                    <a:pt x="162422" y="274447"/>
                    <a:pt x="162422" y="276971"/>
                  </a:cubicBezTo>
                  <a:cubicBezTo>
                    <a:pt x="162422" y="279496"/>
                    <a:pt x="160265" y="281659"/>
                    <a:pt x="158109" y="281659"/>
                  </a:cubicBezTo>
                  <a:lnTo>
                    <a:pt x="52435" y="281659"/>
                  </a:lnTo>
                  <a:cubicBezTo>
                    <a:pt x="49919" y="281659"/>
                    <a:pt x="47762" y="279496"/>
                    <a:pt x="47762" y="276971"/>
                  </a:cubicBezTo>
                  <a:cubicBezTo>
                    <a:pt x="47762" y="274447"/>
                    <a:pt x="49919" y="272283"/>
                    <a:pt x="52435" y="272283"/>
                  </a:cubicBezTo>
                  <a:lnTo>
                    <a:pt x="100599" y="272283"/>
                  </a:lnTo>
                  <a:lnTo>
                    <a:pt x="100599" y="247040"/>
                  </a:lnTo>
                  <a:cubicBezTo>
                    <a:pt x="64656" y="245959"/>
                    <a:pt x="30869" y="231174"/>
                    <a:pt x="5349" y="205570"/>
                  </a:cubicBezTo>
                  <a:cubicBezTo>
                    <a:pt x="3551" y="203767"/>
                    <a:pt x="3551" y="200882"/>
                    <a:pt x="5349" y="199079"/>
                  </a:cubicBezTo>
                  <a:lnTo>
                    <a:pt x="27634" y="176721"/>
                  </a:lnTo>
                  <a:cubicBezTo>
                    <a:pt x="2833" y="149675"/>
                    <a:pt x="-6153" y="111089"/>
                    <a:pt x="4270" y="75389"/>
                  </a:cubicBezTo>
                  <a:cubicBezTo>
                    <a:pt x="7146" y="65292"/>
                    <a:pt x="11459" y="55555"/>
                    <a:pt x="17570" y="46900"/>
                  </a:cubicBezTo>
                  <a:cubicBezTo>
                    <a:pt x="21524" y="41130"/>
                    <a:pt x="25837" y="35361"/>
                    <a:pt x="30869" y="31033"/>
                  </a:cubicBezTo>
                  <a:cubicBezTo>
                    <a:pt x="33026" y="28509"/>
                    <a:pt x="35542" y="26345"/>
                    <a:pt x="37339" y="24542"/>
                  </a:cubicBezTo>
                  <a:cubicBezTo>
                    <a:pt x="45246" y="18051"/>
                    <a:pt x="53873" y="13003"/>
                    <a:pt x="63218" y="8675"/>
                  </a:cubicBezTo>
                  <a:cubicBezTo>
                    <a:pt x="73642" y="3987"/>
                    <a:pt x="84784" y="1102"/>
                    <a:pt x="96286" y="381"/>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72" name="Freeform 760">
              <a:extLst>
                <a:ext uri="{FF2B5EF4-FFF2-40B4-BE49-F238E27FC236}">
                  <a16:creationId xmlns:a16="http://schemas.microsoft.com/office/drawing/2014/main" id="{8708A26B-ED9D-5442-81FE-965E6F6BEF03}"/>
                </a:ext>
              </a:extLst>
            </p:cNvPr>
            <p:cNvSpPr>
              <a:spLocks noChangeArrowheads="1"/>
            </p:cNvSpPr>
            <p:nvPr/>
          </p:nvSpPr>
          <p:spPr bwMode="auto">
            <a:xfrm>
              <a:off x="14014223" y="4909184"/>
              <a:ext cx="1001064" cy="876580"/>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73" name="Freeform 759">
              <a:extLst>
                <a:ext uri="{FF2B5EF4-FFF2-40B4-BE49-F238E27FC236}">
                  <a16:creationId xmlns:a16="http://schemas.microsoft.com/office/drawing/2014/main" id="{85C5F1CD-A66F-A34D-97B7-8636361EAFF6}"/>
                </a:ext>
              </a:extLst>
            </p:cNvPr>
            <p:cNvSpPr>
              <a:spLocks noChangeArrowheads="1"/>
            </p:cNvSpPr>
            <p:nvPr/>
          </p:nvSpPr>
          <p:spPr bwMode="auto">
            <a:xfrm>
              <a:off x="15268510" y="7302044"/>
              <a:ext cx="995876" cy="726160"/>
            </a:xfrm>
            <a:custGeom>
              <a:avLst/>
              <a:gdLst>
                <a:gd name="T0" fmla="*/ 29833 w 304441"/>
                <a:gd name="T1" fmla="*/ 184188 h 221888"/>
                <a:gd name="T2" fmla="*/ 129037 w 304441"/>
                <a:gd name="T3" fmla="*/ 198325 h 221888"/>
                <a:gd name="T4" fmla="*/ 143055 w 304441"/>
                <a:gd name="T5" fmla="*/ 212463 h 221888"/>
                <a:gd name="T6" fmla="*/ 170731 w 304441"/>
                <a:gd name="T7" fmla="*/ 203038 h 221888"/>
                <a:gd name="T8" fmla="*/ 281077 w 304441"/>
                <a:gd name="T9" fmla="*/ 198325 h 221888"/>
                <a:gd name="T10" fmla="*/ 155635 w 304441"/>
                <a:gd name="T11" fmla="*/ 192888 h 221888"/>
                <a:gd name="T12" fmla="*/ 80962 w 304441"/>
                <a:gd name="T13" fmla="*/ 171681 h 221888"/>
                <a:gd name="T14" fmla="*/ 43851 w 304441"/>
                <a:gd name="T15" fmla="*/ 169688 h 221888"/>
                <a:gd name="T16" fmla="*/ 51758 w 304441"/>
                <a:gd name="T17" fmla="*/ 148663 h 221888"/>
                <a:gd name="T18" fmla="*/ 153119 w 304441"/>
                <a:gd name="T19" fmla="*/ 182013 h 221888"/>
                <a:gd name="T20" fmla="*/ 282156 w 304441"/>
                <a:gd name="T21" fmla="*/ 178388 h 221888"/>
                <a:gd name="T22" fmla="*/ 299768 w 304441"/>
                <a:gd name="T23" fmla="*/ 198325 h 221888"/>
                <a:gd name="T24" fmla="*/ 299768 w 304441"/>
                <a:gd name="T25" fmla="*/ 207750 h 221888"/>
                <a:gd name="T26" fmla="*/ 161386 w 304441"/>
                <a:gd name="T27" fmla="*/ 221888 h 221888"/>
                <a:gd name="T28" fmla="*/ 125083 w 304441"/>
                <a:gd name="T29" fmla="*/ 207750 h 221888"/>
                <a:gd name="T30" fmla="*/ 0 w 304441"/>
                <a:gd name="T31" fmla="*/ 203038 h 221888"/>
                <a:gd name="T32" fmla="*/ 13299 w 304441"/>
                <a:gd name="T33" fmla="*/ 198325 h 221888"/>
                <a:gd name="T34" fmla="*/ 24801 w 304441"/>
                <a:gd name="T35" fmla="*/ 176213 h 221888"/>
                <a:gd name="T36" fmla="*/ 44210 w 304441"/>
                <a:gd name="T37" fmla="*/ 143225 h 221888"/>
                <a:gd name="T38" fmla="*/ 180542 w 304441"/>
                <a:gd name="T39" fmla="*/ 8980 h 221888"/>
                <a:gd name="T40" fmla="*/ 179463 w 304441"/>
                <a:gd name="T41" fmla="*/ 76513 h 221888"/>
                <a:gd name="T42" fmla="*/ 216143 w 304441"/>
                <a:gd name="T43" fmla="*/ 99144 h 221888"/>
                <a:gd name="T44" fmla="*/ 258577 w 304441"/>
                <a:gd name="T45" fmla="*/ 81183 h 221888"/>
                <a:gd name="T46" fmla="*/ 240597 w 304441"/>
                <a:gd name="T47" fmla="*/ 60708 h 221888"/>
                <a:gd name="T48" fmla="*/ 242755 w 304441"/>
                <a:gd name="T49" fmla="*/ 49213 h 221888"/>
                <a:gd name="T50" fmla="*/ 217941 w 304441"/>
                <a:gd name="T51" fmla="*/ 38436 h 221888"/>
                <a:gd name="T52" fmla="*/ 210389 w 304441"/>
                <a:gd name="T53" fmla="*/ 35562 h 221888"/>
                <a:gd name="T54" fmla="*/ 180542 w 304441"/>
                <a:gd name="T55" fmla="*/ 0 h 221888"/>
                <a:gd name="T56" fmla="*/ 228010 w 304441"/>
                <a:gd name="T57" fmla="*/ 25145 h 221888"/>
                <a:gd name="T58" fmla="*/ 251026 w 304441"/>
                <a:gd name="T59" fmla="*/ 55679 h 221888"/>
                <a:gd name="T60" fmla="*/ 240237 w 304441"/>
                <a:gd name="T61" fmla="*/ 108483 h 221888"/>
                <a:gd name="T62" fmla="*/ 221897 w 304441"/>
                <a:gd name="T63" fmla="*/ 119260 h 221888"/>
                <a:gd name="T64" fmla="*/ 208591 w 304441"/>
                <a:gd name="T65" fmla="*/ 147279 h 221888"/>
                <a:gd name="T66" fmla="*/ 204995 w 304441"/>
                <a:gd name="T67" fmla="*/ 139376 h 221888"/>
                <a:gd name="T68" fmla="*/ 174788 w 304441"/>
                <a:gd name="T69" fmla="*/ 89086 h 221888"/>
                <a:gd name="T70" fmla="*/ 169394 w 304441"/>
                <a:gd name="T71" fmla="*/ 83697 h 221888"/>
                <a:gd name="T72" fmla="*/ 132353 w 304441"/>
                <a:gd name="T73" fmla="*/ 38795 h 221888"/>
                <a:gd name="T74" fmla="*/ 91717 w 304441"/>
                <a:gd name="T75" fmla="*/ 75435 h 221888"/>
                <a:gd name="T76" fmla="*/ 74456 w 304441"/>
                <a:gd name="T77" fmla="*/ 69688 h 221888"/>
                <a:gd name="T78" fmla="*/ 57914 w 304441"/>
                <a:gd name="T79" fmla="*/ 97707 h 221888"/>
                <a:gd name="T80" fmla="*/ 54677 w 304441"/>
                <a:gd name="T81" fmla="*/ 104532 h 221888"/>
                <a:gd name="T82" fmla="*/ 31662 w 304441"/>
                <a:gd name="T83" fmla="*/ 131833 h 221888"/>
                <a:gd name="T84" fmla="*/ 47485 w 304441"/>
                <a:gd name="T85" fmla="*/ 96988 h 221888"/>
                <a:gd name="T86" fmla="*/ 74456 w 304441"/>
                <a:gd name="T87" fmla="*/ 60348 h 221888"/>
                <a:gd name="T88" fmla="*/ 132353 w 304441"/>
                <a:gd name="T89" fmla="*/ 29456 h 221888"/>
                <a:gd name="T90" fmla="*/ 180542 w 304441"/>
                <a:gd name="T91" fmla="*/ 0 h 22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441" h="221888">
                  <a:moveTo>
                    <a:pt x="80962" y="171681"/>
                  </a:moveTo>
                  <a:cubicBezTo>
                    <a:pt x="56970" y="173947"/>
                    <a:pt x="35764" y="181831"/>
                    <a:pt x="29833" y="184188"/>
                  </a:cubicBezTo>
                  <a:lnTo>
                    <a:pt x="23363" y="198325"/>
                  </a:lnTo>
                  <a:lnTo>
                    <a:pt x="129037" y="198325"/>
                  </a:lnTo>
                  <a:cubicBezTo>
                    <a:pt x="131553" y="198325"/>
                    <a:pt x="133709" y="200500"/>
                    <a:pt x="133709" y="203038"/>
                  </a:cubicBezTo>
                  <a:cubicBezTo>
                    <a:pt x="133709" y="208113"/>
                    <a:pt x="138023" y="212463"/>
                    <a:pt x="143055" y="212463"/>
                  </a:cubicBezTo>
                  <a:lnTo>
                    <a:pt x="161386" y="212463"/>
                  </a:lnTo>
                  <a:cubicBezTo>
                    <a:pt x="166418" y="212463"/>
                    <a:pt x="170731" y="208113"/>
                    <a:pt x="170731" y="203038"/>
                  </a:cubicBezTo>
                  <a:cubicBezTo>
                    <a:pt x="170731" y="200500"/>
                    <a:pt x="172888" y="198325"/>
                    <a:pt x="175404" y="198325"/>
                  </a:cubicBezTo>
                  <a:lnTo>
                    <a:pt x="281077" y="198325"/>
                  </a:lnTo>
                  <a:lnTo>
                    <a:pt x="274608" y="184188"/>
                  </a:lnTo>
                  <a:cubicBezTo>
                    <a:pt x="262746" y="179475"/>
                    <a:pt x="189781" y="152650"/>
                    <a:pt x="155635" y="192888"/>
                  </a:cubicBezTo>
                  <a:cubicBezTo>
                    <a:pt x="153838" y="194700"/>
                    <a:pt x="150243" y="194700"/>
                    <a:pt x="148806" y="192888"/>
                  </a:cubicBezTo>
                  <a:cubicBezTo>
                    <a:pt x="131733" y="172769"/>
                    <a:pt x="104955" y="169416"/>
                    <a:pt x="80962" y="171681"/>
                  </a:cubicBezTo>
                  <a:close/>
                  <a:moveTo>
                    <a:pt x="51758" y="148663"/>
                  </a:moveTo>
                  <a:lnTo>
                    <a:pt x="43851" y="169688"/>
                  </a:lnTo>
                  <a:cubicBezTo>
                    <a:pt x="65058" y="163163"/>
                    <a:pt x="99923" y="156275"/>
                    <a:pt x="129037" y="167875"/>
                  </a:cubicBezTo>
                  <a:cubicBezTo>
                    <a:pt x="114300" y="155550"/>
                    <a:pt x="89858" y="143950"/>
                    <a:pt x="51758" y="148663"/>
                  </a:cubicBezTo>
                  <a:close/>
                  <a:moveTo>
                    <a:pt x="47805" y="139963"/>
                  </a:moveTo>
                  <a:cubicBezTo>
                    <a:pt x="113941" y="130175"/>
                    <a:pt x="144133" y="167150"/>
                    <a:pt x="153119" y="182013"/>
                  </a:cubicBezTo>
                  <a:cubicBezTo>
                    <a:pt x="196251" y="140688"/>
                    <a:pt x="276405" y="174400"/>
                    <a:pt x="279640" y="176213"/>
                  </a:cubicBezTo>
                  <a:cubicBezTo>
                    <a:pt x="280718" y="176575"/>
                    <a:pt x="281437" y="177663"/>
                    <a:pt x="282156" y="178388"/>
                  </a:cubicBezTo>
                  <a:lnTo>
                    <a:pt x="291141" y="198325"/>
                  </a:lnTo>
                  <a:lnTo>
                    <a:pt x="299768" y="198325"/>
                  </a:lnTo>
                  <a:cubicBezTo>
                    <a:pt x="302643" y="198325"/>
                    <a:pt x="304441" y="200500"/>
                    <a:pt x="304441" y="203038"/>
                  </a:cubicBezTo>
                  <a:cubicBezTo>
                    <a:pt x="304441" y="205575"/>
                    <a:pt x="302643" y="207750"/>
                    <a:pt x="299768" y="207750"/>
                  </a:cubicBezTo>
                  <a:lnTo>
                    <a:pt x="179358" y="207750"/>
                  </a:lnTo>
                  <a:cubicBezTo>
                    <a:pt x="177201" y="215725"/>
                    <a:pt x="170012" y="221888"/>
                    <a:pt x="161386" y="221888"/>
                  </a:cubicBezTo>
                  <a:lnTo>
                    <a:pt x="143055" y="221888"/>
                  </a:lnTo>
                  <a:cubicBezTo>
                    <a:pt x="134428" y="221888"/>
                    <a:pt x="127240" y="215725"/>
                    <a:pt x="125083" y="207750"/>
                  </a:cubicBezTo>
                  <a:lnTo>
                    <a:pt x="4673" y="207750"/>
                  </a:lnTo>
                  <a:cubicBezTo>
                    <a:pt x="1797" y="207750"/>
                    <a:pt x="0" y="205575"/>
                    <a:pt x="0" y="203038"/>
                  </a:cubicBezTo>
                  <a:cubicBezTo>
                    <a:pt x="0" y="200500"/>
                    <a:pt x="1797" y="198325"/>
                    <a:pt x="4673" y="198325"/>
                  </a:cubicBezTo>
                  <a:lnTo>
                    <a:pt x="13299" y="198325"/>
                  </a:lnTo>
                  <a:lnTo>
                    <a:pt x="22285" y="178388"/>
                  </a:lnTo>
                  <a:cubicBezTo>
                    <a:pt x="23004" y="177663"/>
                    <a:pt x="23723" y="176575"/>
                    <a:pt x="24801" y="176213"/>
                  </a:cubicBezTo>
                  <a:cubicBezTo>
                    <a:pt x="25160" y="175850"/>
                    <a:pt x="28395" y="174763"/>
                    <a:pt x="32708" y="172950"/>
                  </a:cubicBezTo>
                  <a:lnTo>
                    <a:pt x="44210" y="143225"/>
                  </a:lnTo>
                  <a:cubicBezTo>
                    <a:pt x="44570" y="141413"/>
                    <a:pt x="46008" y="140325"/>
                    <a:pt x="47805" y="139963"/>
                  </a:cubicBezTo>
                  <a:close/>
                  <a:moveTo>
                    <a:pt x="180542" y="8980"/>
                  </a:moveTo>
                  <a:cubicBezTo>
                    <a:pt x="165797" y="8980"/>
                    <a:pt x="153571" y="19757"/>
                    <a:pt x="150694" y="33407"/>
                  </a:cubicBezTo>
                  <a:cubicBezTo>
                    <a:pt x="167595" y="40591"/>
                    <a:pt x="179463" y="57115"/>
                    <a:pt x="179463" y="76513"/>
                  </a:cubicBezTo>
                  <a:cubicBezTo>
                    <a:pt x="179463" y="77591"/>
                    <a:pt x="179463" y="78309"/>
                    <a:pt x="179463" y="79028"/>
                  </a:cubicBezTo>
                  <a:cubicBezTo>
                    <a:pt x="195286" y="78309"/>
                    <a:pt x="208951" y="86571"/>
                    <a:pt x="216143" y="99144"/>
                  </a:cubicBezTo>
                  <a:lnTo>
                    <a:pt x="240237" y="99144"/>
                  </a:lnTo>
                  <a:cubicBezTo>
                    <a:pt x="250666" y="99144"/>
                    <a:pt x="258577" y="91241"/>
                    <a:pt x="258577" y="81183"/>
                  </a:cubicBezTo>
                  <a:cubicBezTo>
                    <a:pt x="258577" y="72202"/>
                    <a:pt x="252464" y="64659"/>
                    <a:pt x="243833" y="63222"/>
                  </a:cubicBezTo>
                  <a:cubicBezTo>
                    <a:pt x="242395" y="62863"/>
                    <a:pt x="241316" y="62144"/>
                    <a:pt x="240597" y="60708"/>
                  </a:cubicBezTo>
                  <a:cubicBezTo>
                    <a:pt x="239878" y="59271"/>
                    <a:pt x="239878" y="57834"/>
                    <a:pt x="240597" y="56397"/>
                  </a:cubicBezTo>
                  <a:cubicBezTo>
                    <a:pt x="242035" y="54242"/>
                    <a:pt x="242755" y="51727"/>
                    <a:pt x="242755" y="49213"/>
                  </a:cubicBezTo>
                  <a:cubicBezTo>
                    <a:pt x="242755" y="41310"/>
                    <a:pt x="236281" y="34485"/>
                    <a:pt x="228010" y="34485"/>
                  </a:cubicBezTo>
                  <a:cubicBezTo>
                    <a:pt x="224414" y="34485"/>
                    <a:pt x="220818" y="35922"/>
                    <a:pt x="217941" y="38436"/>
                  </a:cubicBezTo>
                  <a:cubicBezTo>
                    <a:pt x="216862" y="39514"/>
                    <a:pt x="215064" y="39873"/>
                    <a:pt x="213266" y="39155"/>
                  </a:cubicBezTo>
                  <a:cubicBezTo>
                    <a:pt x="211828" y="38795"/>
                    <a:pt x="210749" y="37358"/>
                    <a:pt x="210389" y="35562"/>
                  </a:cubicBezTo>
                  <a:cubicBezTo>
                    <a:pt x="208591" y="20475"/>
                    <a:pt x="195645" y="8980"/>
                    <a:pt x="180542" y="8980"/>
                  </a:cubicBezTo>
                  <a:close/>
                  <a:moveTo>
                    <a:pt x="180542" y="0"/>
                  </a:moveTo>
                  <a:cubicBezTo>
                    <a:pt x="197803" y="0"/>
                    <a:pt x="212907" y="11495"/>
                    <a:pt x="217941" y="27660"/>
                  </a:cubicBezTo>
                  <a:cubicBezTo>
                    <a:pt x="221178" y="25864"/>
                    <a:pt x="224414" y="25145"/>
                    <a:pt x="228010" y="25145"/>
                  </a:cubicBezTo>
                  <a:cubicBezTo>
                    <a:pt x="241316" y="25145"/>
                    <a:pt x="252104" y="35922"/>
                    <a:pt x="252104" y="49213"/>
                  </a:cubicBezTo>
                  <a:cubicBezTo>
                    <a:pt x="252104" y="51368"/>
                    <a:pt x="251385" y="53523"/>
                    <a:pt x="251026" y="55679"/>
                  </a:cubicBezTo>
                  <a:cubicBezTo>
                    <a:pt x="261095" y="59989"/>
                    <a:pt x="267927" y="70047"/>
                    <a:pt x="267927" y="81183"/>
                  </a:cubicBezTo>
                  <a:cubicBezTo>
                    <a:pt x="267927" y="96270"/>
                    <a:pt x="255701" y="108483"/>
                    <a:pt x="240237" y="108483"/>
                  </a:cubicBezTo>
                  <a:lnTo>
                    <a:pt x="220459" y="108483"/>
                  </a:lnTo>
                  <a:cubicBezTo>
                    <a:pt x="221178" y="112075"/>
                    <a:pt x="221897" y="115668"/>
                    <a:pt x="221897" y="119260"/>
                  </a:cubicBezTo>
                  <a:cubicBezTo>
                    <a:pt x="221897" y="128959"/>
                    <a:pt x="218301" y="138298"/>
                    <a:pt x="212187" y="145483"/>
                  </a:cubicBezTo>
                  <a:cubicBezTo>
                    <a:pt x="211109" y="146560"/>
                    <a:pt x="210030" y="147279"/>
                    <a:pt x="208591" y="147279"/>
                  </a:cubicBezTo>
                  <a:cubicBezTo>
                    <a:pt x="207512" y="147279"/>
                    <a:pt x="206434" y="146560"/>
                    <a:pt x="205714" y="146201"/>
                  </a:cubicBezTo>
                  <a:cubicBezTo>
                    <a:pt x="203557" y="144405"/>
                    <a:pt x="203557" y="141531"/>
                    <a:pt x="204995" y="139376"/>
                  </a:cubicBezTo>
                  <a:cubicBezTo>
                    <a:pt x="210030" y="133629"/>
                    <a:pt x="212547" y="126803"/>
                    <a:pt x="212547" y="119260"/>
                  </a:cubicBezTo>
                  <a:cubicBezTo>
                    <a:pt x="212547" y="100221"/>
                    <a:pt x="194926" y="84775"/>
                    <a:pt x="174788" y="89086"/>
                  </a:cubicBezTo>
                  <a:cubicBezTo>
                    <a:pt x="173349" y="89445"/>
                    <a:pt x="171911" y="88726"/>
                    <a:pt x="170832" y="87649"/>
                  </a:cubicBezTo>
                  <a:cubicBezTo>
                    <a:pt x="169753" y="86571"/>
                    <a:pt x="169034" y="85134"/>
                    <a:pt x="169394" y="83697"/>
                  </a:cubicBezTo>
                  <a:cubicBezTo>
                    <a:pt x="169753" y="81183"/>
                    <a:pt x="170113" y="79028"/>
                    <a:pt x="170113" y="76513"/>
                  </a:cubicBezTo>
                  <a:cubicBezTo>
                    <a:pt x="170113" y="55679"/>
                    <a:pt x="153211" y="38795"/>
                    <a:pt x="132353" y="38795"/>
                  </a:cubicBezTo>
                  <a:cubicBezTo>
                    <a:pt x="113294" y="38795"/>
                    <a:pt x="97111" y="53164"/>
                    <a:pt x="94954" y="71843"/>
                  </a:cubicBezTo>
                  <a:cubicBezTo>
                    <a:pt x="94594" y="73639"/>
                    <a:pt x="93515" y="75076"/>
                    <a:pt x="91717" y="75435"/>
                  </a:cubicBezTo>
                  <a:cubicBezTo>
                    <a:pt x="90279" y="75795"/>
                    <a:pt x="88121" y="75795"/>
                    <a:pt x="87042" y="74717"/>
                  </a:cubicBezTo>
                  <a:cubicBezTo>
                    <a:pt x="83806" y="71484"/>
                    <a:pt x="79131" y="69688"/>
                    <a:pt x="74456" y="69688"/>
                  </a:cubicBezTo>
                  <a:cubicBezTo>
                    <a:pt x="64027" y="69688"/>
                    <a:pt x="55396" y="78309"/>
                    <a:pt x="55396" y="88726"/>
                  </a:cubicBezTo>
                  <a:cubicBezTo>
                    <a:pt x="55396" y="91959"/>
                    <a:pt x="56475" y="94833"/>
                    <a:pt x="57914" y="97707"/>
                  </a:cubicBezTo>
                  <a:cubicBezTo>
                    <a:pt x="58633" y="99144"/>
                    <a:pt x="58633" y="100581"/>
                    <a:pt x="57914" y="102017"/>
                  </a:cubicBezTo>
                  <a:cubicBezTo>
                    <a:pt x="57554" y="103454"/>
                    <a:pt x="56116" y="104532"/>
                    <a:pt x="54677" y="104532"/>
                  </a:cubicBezTo>
                  <a:cubicBezTo>
                    <a:pt x="43889" y="106687"/>
                    <a:pt x="35977" y="116386"/>
                    <a:pt x="35977" y="127163"/>
                  </a:cubicBezTo>
                  <a:cubicBezTo>
                    <a:pt x="35977" y="130036"/>
                    <a:pt x="34179" y="131833"/>
                    <a:pt x="31662" y="131833"/>
                  </a:cubicBezTo>
                  <a:cubicBezTo>
                    <a:pt x="28785" y="131833"/>
                    <a:pt x="26987" y="130036"/>
                    <a:pt x="26987" y="127163"/>
                  </a:cubicBezTo>
                  <a:cubicBezTo>
                    <a:pt x="26987" y="113872"/>
                    <a:pt x="35258" y="102017"/>
                    <a:pt x="47485" y="96988"/>
                  </a:cubicBezTo>
                  <a:cubicBezTo>
                    <a:pt x="46766" y="94474"/>
                    <a:pt x="46406" y="91241"/>
                    <a:pt x="46406" y="88726"/>
                  </a:cubicBezTo>
                  <a:cubicBezTo>
                    <a:pt x="46406" y="72921"/>
                    <a:pt x="58993" y="60348"/>
                    <a:pt x="74456" y="60348"/>
                  </a:cubicBezTo>
                  <a:cubicBezTo>
                    <a:pt x="78771" y="60348"/>
                    <a:pt x="83087" y="61426"/>
                    <a:pt x="87042" y="63581"/>
                  </a:cubicBezTo>
                  <a:cubicBezTo>
                    <a:pt x="92796" y="43824"/>
                    <a:pt x="111136" y="29456"/>
                    <a:pt x="132353" y="29456"/>
                  </a:cubicBezTo>
                  <a:cubicBezTo>
                    <a:pt x="135590" y="29456"/>
                    <a:pt x="138826" y="30174"/>
                    <a:pt x="142063" y="30533"/>
                  </a:cubicBezTo>
                  <a:cubicBezTo>
                    <a:pt x="146019" y="13291"/>
                    <a:pt x="161482" y="0"/>
                    <a:pt x="180542"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grpSp>
      <p:sp>
        <p:nvSpPr>
          <p:cNvPr id="74" name="Circle">
            <a:extLst>
              <a:ext uri="{FF2B5EF4-FFF2-40B4-BE49-F238E27FC236}">
                <a16:creationId xmlns:a16="http://schemas.microsoft.com/office/drawing/2014/main" id="{9D0A14C3-942C-C645-9EE8-F2DF664D5362}"/>
              </a:ext>
            </a:extLst>
          </p:cNvPr>
          <p:cNvSpPr/>
          <p:nvPr/>
        </p:nvSpPr>
        <p:spPr>
          <a:xfrm flipV="1">
            <a:off x="1530119" y="3247340"/>
            <a:ext cx="344798" cy="344798"/>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TextBox 76">
            <a:extLst>
              <a:ext uri="{FF2B5EF4-FFF2-40B4-BE49-F238E27FC236}">
                <a16:creationId xmlns:a16="http://schemas.microsoft.com/office/drawing/2014/main" id="{4CA65F1F-023C-0E4B-8CD4-8FBAF32F9DB3}"/>
              </a:ext>
            </a:extLst>
          </p:cNvPr>
          <p:cNvSpPr txBox="1"/>
          <p:nvPr/>
        </p:nvSpPr>
        <p:spPr>
          <a:xfrm>
            <a:off x="2196226" y="312529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8" name="Subtitle 2">
            <a:extLst>
              <a:ext uri="{FF2B5EF4-FFF2-40B4-BE49-F238E27FC236}">
                <a16:creationId xmlns:a16="http://schemas.microsoft.com/office/drawing/2014/main" id="{4CD3430F-AAB2-3341-8756-0DBA8C212620}"/>
              </a:ext>
            </a:extLst>
          </p:cNvPr>
          <p:cNvSpPr txBox="1">
            <a:spLocks/>
          </p:cNvSpPr>
          <p:nvPr/>
        </p:nvSpPr>
        <p:spPr>
          <a:xfrm>
            <a:off x="2200467" y="3745480"/>
            <a:ext cx="447724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5" name="Circle">
            <a:extLst>
              <a:ext uri="{FF2B5EF4-FFF2-40B4-BE49-F238E27FC236}">
                <a16:creationId xmlns:a16="http://schemas.microsoft.com/office/drawing/2014/main" id="{D4C95C47-C017-6644-AB64-4597F9268B39}"/>
              </a:ext>
            </a:extLst>
          </p:cNvPr>
          <p:cNvSpPr/>
          <p:nvPr/>
        </p:nvSpPr>
        <p:spPr>
          <a:xfrm flipV="1">
            <a:off x="1530119" y="6921954"/>
            <a:ext cx="344798" cy="344798"/>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9" name="TextBox 78">
            <a:extLst>
              <a:ext uri="{FF2B5EF4-FFF2-40B4-BE49-F238E27FC236}">
                <a16:creationId xmlns:a16="http://schemas.microsoft.com/office/drawing/2014/main" id="{4E0DC90B-378A-E240-B0B8-EEB6CB3B945D}"/>
              </a:ext>
            </a:extLst>
          </p:cNvPr>
          <p:cNvSpPr txBox="1"/>
          <p:nvPr/>
        </p:nvSpPr>
        <p:spPr>
          <a:xfrm>
            <a:off x="2196226" y="677928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80" name="Subtitle 2">
            <a:extLst>
              <a:ext uri="{FF2B5EF4-FFF2-40B4-BE49-F238E27FC236}">
                <a16:creationId xmlns:a16="http://schemas.microsoft.com/office/drawing/2014/main" id="{11332CF3-DAE5-1948-B9B4-082D486F9099}"/>
              </a:ext>
            </a:extLst>
          </p:cNvPr>
          <p:cNvSpPr txBox="1">
            <a:spLocks/>
          </p:cNvSpPr>
          <p:nvPr/>
        </p:nvSpPr>
        <p:spPr>
          <a:xfrm>
            <a:off x="2200467" y="7399473"/>
            <a:ext cx="447724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6" name="Circle">
            <a:extLst>
              <a:ext uri="{FF2B5EF4-FFF2-40B4-BE49-F238E27FC236}">
                <a16:creationId xmlns:a16="http://schemas.microsoft.com/office/drawing/2014/main" id="{8E1F98D3-5823-3E4A-AFB0-CF778E72923A}"/>
              </a:ext>
            </a:extLst>
          </p:cNvPr>
          <p:cNvSpPr/>
          <p:nvPr/>
        </p:nvSpPr>
        <p:spPr>
          <a:xfrm flipV="1">
            <a:off x="1541923" y="10584622"/>
            <a:ext cx="321190" cy="321190"/>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1" name="TextBox 80">
            <a:extLst>
              <a:ext uri="{FF2B5EF4-FFF2-40B4-BE49-F238E27FC236}">
                <a16:creationId xmlns:a16="http://schemas.microsoft.com/office/drawing/2014/main" id="{5D601DAB-97E0-2541-B821-A0E62ABE7116}"/>
              </a:ext>
            </a:extLst>
          </p:cNvPr>
          <p:cNvSpPr txBox="1"/>
          <p:nvPr/>
        </p:nvSpPr>
        <p:spPr>
          <a:xfrm>
            <a:off x="2196226" y="10433281"/>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82" name="Subtitle 2">
            <a:extLst>
              <a:ext uri="{FF2B5EF4-FFF2-40B4-BE49-F238E27FC236}">
                <a16:creationId xmlns:a16="http://schemas.microsoft.com/office/drawing/2014/main" id="{A814FBC6-D129-6A4A-8425-D27092175780}"/>
              </a:ext>
            </a:extLst>
          </p:cNvPr>
          <p:cNvSpPr txBox="1">
            <a:spLocks/>
          </p:cNvSpPr>
          <p:nvPr/>
        </p:nvSpPr>
        <p:spPr>
          <a:xfrm>
            <a:off x="2200467" y="11053467"/>
            <a:ext cx="447724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8" name="Circle">
            <a:extLst>
              <a:ext uri="{FF2B5EF4-FFF2-40B4-BE49-F238E27FC236}">
                <a16:creationId xmlns:a16="http://schemas.microsoft.com/office/drawing/2014/main" id="{5FA21898-E396-2748-B1E2-46B5A113C44A}"/>
              </a:ext>
            </a:extLst>
          </p:cNvPr>
          <p:cNvSpPr/>
          <p:nvPr/>
        </p:nvSpPr>
        <p:spPr>
          <a:xfrm flipV="1">
            <a:off x="17709229" y="5093153"/>
            <a:ext cx="344798" cy="344798"/>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9" name="TextBox 108">
            <a:extLst>
              <a:ext uri="{FF2B5EF4-FFF2-40B4-BE49-F238E27FC236}">
                <a16:creationId xmlns:a16="http://schemas.microsoft.com/office/drawing/2014/main" id="{6DAD015C-8F86-0643-8451-5957E52DD571}"/>
              </a:ext>
            </a:extLst>
          </p:cNvPr>
          <p:cNvSpPr txBox="1"/>
          <p:nvPr/>
        </p:nvSpPr>
        <p:spPr>
          <a:xfrm>
            <a:off x="18375336" y="495048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10" name="Subtitle 2">
            <a:extLst>
              <a:ext uri="{FF2B5EF4-FFF2-40B4-BE49-F238E27FC236}">
                <a16:creationId xmlns:a16="http://schemas.microsoft.com/office/drawing/2014/main" id="{502473A9-C002-5747-B0B3-E6BAC0673297}"/>
              </a:ext>
            </a:extLst>
          </p:cNvPr>
          <p:cNvSpPr txBox="1">
            <a:spLocks/>
          </p:cNvSpPr>
          <p:nvPr/>
        </p:nvSpPr>
        <p:spPr>
          <a:xfrm>
            <a:off x="18379577" y="5570672"/>
            <a:ext cx="447724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12" name="Circle">
            <a:extLst>
              <a:ext uri="{FF2B5EF4-FFF2-40B4-BE49-F238E27FC236}">
                <a16:creationId xmlns:a16="http://schemas.microsoft.com/office/drawing/2014/main" id="{ABEFEECD-CE38-874C-A021-DADD12745600}"/>
              </a:ext>
            </a:extLst>
          </p:cNvPr>
          <p:cNvSpPr/>
          <p:nvPr/>
        </p:nvSpPr>
        <p:spPr>
          <a:xfrm flipV="1">
            <a:off x="17721033" y="8755821"/>
            <a:ext cx="321190" cy="321190"/>
          </a:xfrm>
          <a:prstGeom prst="diamond">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3" name="TextBox 112">
            <a:extLst>
              <a:ext uri="{FF2B5EF4-FFF2-40B4-BE49-F238E27FC236}">
                <a16:creationId xmlns:a16="http://schemas.microsoft.com/office/drawing/2014/main" id="{7A9D298B-BF37-5844-85F0-1E82757C421B}"/>
              </a:ext>
            </a:extLst>
          </p:cNvPr>
          <p:cNvSpPr txBox="1"/>
          <p:nvPr/>
        </p:nvSpPr>
        <p:spPr>
          <a:xfrm>
            <a:off x="18375336" y="860448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14" name="Subtitle 2">
            <a:extLst>
              <a:ext uri="{FF2B5EF4-FFF2-40B4-BE49-F238E27FC236}">
                <a16:creationId xmlns:a16="http://schemas.microsoft.com/office/drawing/2014/main" id="{6174EC9A-617D-F34E-8239-C34449F196CC}"/>
              </a:ext>
            </a:extLst>
          </p:cNvPr>
          <p:cNvSpPr txBox="1">
            <a:spLocks/>
          </p:cNvSpPr>
          <p:nvPr/>
        </p:nvSpPr>
        <p:spPr>
          <a:xfrm>
            <a:off x="18379577" y="9224666"/>
            <a:ext cx="447724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44350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a:extLst>
              <a:ext uri="{FF2B5EF4-FFF2-40B4-BE49-F238E27FC236}">
                <a16:creationId xmlns:a16="http://schemas.microsoft.com/office/drawing/2014/main" id="{30A25D50-8046-9B48-9206-1378FC6DC528}"/>
              </a:ext>
            </a:extLst>
          </p:cNvPr>
          <p:cNvCxnSpPr/>
          <p:nvPr/>
        </p:nvCxnSpPr>
        <p:spPr>
          <a:xfrm flipH="1" flipV="1">
            <a:off x="9309904" y="3762731"/>
            <a:ext cx="2872650" cy="1536213"/>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2D2078-2A70-1949-A841-109F2A405EC0}"/>
              </a:ext>
            </a:extLst>
          </p:cNvPr>
          <p:cNvCxnSpPr>
            <a:stCxn id="67" idx="2"/>
            <a:endCxn id="27" idx="0"/>
          </p:cNvCxnSpPr>
          <p:nvPr/>
        </p:nvCxnSpPr>
        <p:spPr>
          <a:xfrm flipH="1" flipV="1">
            <a:off x="12193461" y="5220144"/>
            <a:ext cx="2872650" cy="1536213"/>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939785-6983-F54E-AF28-70752192F530}"/>
              </a:ext>
            </a:extLst>
          </p:cNvPr>
          <p:cNvCxnSpPr/>
          <p:nvPr/>
        </p:nvCxnSpPr>
        <p:spPr>
          <a:xfrm flipV="1">
            <a:off x="9321644" y="5217013"/>
            <a:ext cx="2872650" cy="151809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0D94B6-43CE-2944-A703-88F0D92E8EB7}"/>
              </a:ext>
            </a:extLst>
          </p:cNvPr>
          <p:cNvCxnSpPr>
            <a:stCxn id="27" idx="0"/>
            <a:endCxn id="66" idx="2"/>
          </p:cNvCxnSpPr>
          <p:nvPr/>
        </p:nvCxnSpPr>
        <p:spPr>
          <a:xfrm flipV="1">
            <a:off x="12193461" y="3702050"/>
            <a:ext cx="2872650" cy="151809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Shape 59025">
            <a:extLst>
              <a:ext uri="{FF2B5EF4-FFF2-40B4-BE49-F238E27FC236}">
                <a16:creationId xmlns:a16="http://schemas.microsoft.com/office/drawing/2014/main" id="{82E7B7B1-A2C9-E744-B1FB-1E7A1769F24A}"/>
              </a:ext>
            </a:extLst>
          </p:cNvPr>
          <p:cNvSpPr/>
          <p:nvPr/>
        </p:nvSpPr>
        <p:spPr>
          <a:xfrm>
            <a:off x="11179062" y="3880688"/>
            <a:ext cx="2028797" cy="2678911"/>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63" name="Group 62">
            <a:extLst>
              <a:ext uri="{FF2B5EF4-FFF2-40B4-BE49-F238E27FC236}">
                <a16:creationId xmlns:a16="http://schemas.microsoft.com/office/drawing/2014/main" id="{5D7B5096-7F25-064E-B696-D34DE938B803}"/>
              </a:ext>
            </a:extLst>
          </p:cNvPr>
          <p:cNvGrpSpPr/>
          <p:nvPr/>
        </p:nvGrpSpPr>
        <p:grpSpPr>
          <a:xfrm>
            <a:off x="6190107" y="7505708"/>
            <a:ext cx="9897662" cy="6212207"/>
            <a:chOff x="7663307" y="7505708"/>
            <a:chExt cx="9897662" cy="6212207"/>
          </a:xfrm>
        </p:grpSpPr>
        <p:sp>
          <p:nvSpPr>
            <p:cNvPr id="25" name="Shape 59062">
              <a:extLst>
                <a:ext uri="{FF2B5EF4-FFF2-40B4-BE49-F238E27FC236}">
                  <a16:creationId xmlns:a16="http://schemas.microsoft.com/office/drawing/2014/main" id="{E34831B0-9480-7646-B290-08BA140DE8A3}"/>
                </a:ext>
              </a:extLst>
            </p:cNvPr>
            <p:cNvSpPr/>
            <p:nvPr/>
          </p:nvSpPr>
          <p:spPr>
            <a:xfrm>
              <a:off x="8613011" y="12305863"/>
              <a:ext cx="3570059" cy="178567"/>
            </a:xfrm>
            <a:prstGeom prst="roundRect">
              <a:avLst>
                <a:gd name="adj" fmla="val 50000"/>
              </a:avLst>
            </a:prstGeom>
            <a:solidFill>
              <a:srgbClr val="7F7F7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59063">
              <a:extLst>
                <a:ext uri="{FF2B5EF4-FFF2-40B4-BE49-F238E27FC236}">
                  <a16:creationId xmlns:a16="http://schemas.microsoft.com/office/drawing/2014/main" id="{1189073C-0CD0-A744-B705-416B7D19BAE5}"/>
                </a:ext>
              </a:extLst>
            </p:cNvPr>
            <p:cNvSpPr/>
            <p:nvPr/>
          </p:nvSpPr>
          <p:spPr>
            <a:xfrm rot="14400000">
              <a:off x="6015824" y="10837285"/>
              <a:ext cx="3570065" cy="178569"/>
            </a:xfrm>
            <a:prstGeom prst="roundRect">
              <a:avLst>
                <a:gd name="adj" fmla="val 50000"/>
              </a:avLst>
            </a:prstGeom>
            <a:solidFill>
              <a:srgbClr val="7F7F7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59065">
              <a:extLst>
                <a:ext uri="{FF2B5EF4-FFF2-40B4-BE49-F238E27FC236}">
                  <a16:creationId xmlns:a16="http://schemas.microsoft.com/office/drawing/2014/main" id="{B17528D9-D36F-C44B-B87B-37E0ACF70E88}"/>
                </a:ext>
              </a:extLst>
            </p:cNvPr>
            <p:cNvSpPr/>
            <p:nvPr/>
          </p:nvSpPr>
          <p:spPr>
            <a:xfrm>
              <a:off x="7663307" y="12481371"/>
              <a:ext cx="5888562" cy="350004"/>
            </a:xfrm>
            <a:prstGeom prst="rect">
              <a:avLst/>
            </a:prstGeom>
            <a:solidFill>
              <a:srgbClr val="99999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9066">
              <a:extLst>
                <a:ext uri="{FF2B5EF4-FFF2-40B4-BE49-F238E27FC236}">
                  <a16:creationId xmlns:a16="http://schemas.microsoft.com/office/drawing/2014/main" id="{633CB4EC-DEB1-8642-9949-3FDAA24D351B}"/>
                </a:ext>
              </a:extLst>
            </p:cNvPr>
            <p:cNvSpPr/>
            <p:nvPr/>
          </p:nvSpPr>
          <p:spPr>
            <a:xfrm rot="16200000">
              <a:off x="8331093" y="13099641"/>
              <a:ext cx="886543" cy="350005"/>
            </a:xfrm>
            <a:prstGeom prst="rect">
              <a:avLst/>
            </a:prstGeom>
            <a:solidFill>
              <a:srgbClr val="7F7F7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59067">
              <a:extLst>
                <a:ext uri="{FF2B5EF4-FFF2-40B4-BE49-F238E27FC236}">
                  <a16:creationId xmlns:a16="http://schemas.microsoft.com/office/drawing/2014/main" id="{968FA1A8-3814-AB47-8396-69953501DAB8}"/>
                </a:ext>
              </a:extLst>
            </p:cNvPr>
            <p:cNvSpPr/>
            <p:nvPr/>
          </p:nvSpPr>
          <p:spPr>
            <a:xfrm rot="16200000">
              <a:off x="11997541" y="13099641"/>
              <a:ext cx="886543" cy="350005"/>
            </a:xfrm>
            <a:prstGeom prst="rect">
              <a:avLst/>
            </a:prstGeom>
            <a:solidFill>
              <a:srgbClr val="7F7F7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9071">
              <a:extLst>
                <a:ext uri="{FF2B5EF4-FFF2-40B4-BE49-F238E27FC236}">
                  <a16:creationId xmlns:a16="http://schemas.microsoft.com/office/drawing/2014/main" id="{B5F96F8F-FB62-674B-A694-1B62FAE16DF5}"/>
                </a:ext>
              </a:extLst>
            </p:cNvPr>
            <p:cNvSpPr/>
            <p:nvPr/>
          </p:nvSpPr>
          <p:spPr>
            <a:xfrm>
              <a:off x="12628002" y="10121062"/>
              <a:ext cx="1366258" cy="1763371"/>
            </a:xfrm>
            <a:custGeom>
              <a:avLst/>
              <a:gdLst/>
              <a:ahLst/>
              <a:cxnLst>
                <a:cxn ang="0">
                  <a:pos x="wd2" y="hd2"/>
                </a:cxn>
                <a:cxn ang="5400000">
                  <a:pos x="wd2" y="hd2"/>
                </a:cxn>
                <a:cxn ang="10800000">
                  <a:pos x="wd2" y="hd2"/>
                </a:cxn>
                <a:cxn ang="16200000">
                  <a:pos x="wd2" y="hd2"/>
                </a:cxn>
              </a:cxnLst>
              <a:rect l="0" t="0" r="r" b="b"/>
              <a:pathLst>
                <a:path w="21600" h="21600" extrusionOk="0">
                  <a:moveTo>
                    <a:pt x="5623" y="21600"/>
                  </a:moveTo>
                  <a:cubicBezTo>
                    <a:pt x="4597" y="20639"/>
                    <a:pt x="3564" y="19684"/>
                    <a:pt x="2524" y="18733"/>
                  </a:cubicBezTo>
                  <a:cubicBezTo>
                    <a:pt x="2004" y="18257"/>
                    <a:pt x="1482" y="17783"/>
                    <a:pt x="975" y="17299"/>
                  </a:cubicBezTo>
                  <a:cubicBezTo>
                    <a:pt x="643" y="16983"/>
                    <a:pt x="318" y="16662"/>
                    <a:pt x="0" y="16338"/>
                  </a:cubicBezTo>
                  <a:lnTo>
                    <a:pt x="19619" y="0"/>
                  </a:lnTo>
                  <a:lnTo>
                    <a:pt x="21600" y="3731"/>
                  </a:lnTo>
                  <a:lnTo>
                    <a:pt x="5623" y="21600"/>
                  </a:lnTo>
                  <a:close/>
                </a:path>
              </a:pathLst>
            </a:custGeom>
            <a:solidFill>
              <a:schemeClr val="accent5">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59072">
              <a:extLst>
                <a:ext uri="{FF2B5EF4-FFF2-40B4-BE49-F238E27FC236}">
                  <a16:creationId xmlns:a16="http://schemas.microsoft.com/office/drawing/2014/main" id="{342E8369-241E-1E4B-8955-0237A60F4426}"/>
                </a:ext>
              </a:extLst>
            </p:cNvPr>
            <p:cNvSpPr/>
            <p:nvPr/>
          </p:nvSpPr>
          <p:spPr>
            <a:xfrm>
              <a:off x="12681680" y="7908260"/>
              <a:ext cx="2137532" cy="2902948"/>
            </a:xfrm>
            <a:custGeom>
              <a:avLst/>
              <a:gdLst/>
              <a:ahLst/>
              <a:cxnLst>
                <a:cxn ang="0">
                  <a:pos x="wd2" y="hd2"/>
                </a:cxn>
                <a:cxn ang="5400000">
                  <a:pos x="wd2" y="hd2"/>
                </a:cxn>
                <a:cxn ang="10800000">
                  <a:pos x="wd2" y="hd2"/>
                </a:cxn>
                <a:cxn ang="16200000">
                  <a:pos x="wd2" y="hd2"/>
                </a:cxn>
              </a:cxnLst>
              <a:rect l="0" t="0" r="r" b="b"/>
              <a:pathLst>
                <a:path w="21564" h="21491" extrusionOk="0">
                  <a:moveTo>
                    <a:pt x="2646" y="1215"/>
                  </a:moveTo>
                  <a:cubicBezTo>
                    <a:pt x="2177" y="1530"/>
                    <a:pt x="1970" y="1986"/>
                    <a:pt x="1777" y="2429"/>
                  </a:cubicBezTo>
                  <a:cubicBezTo>
                    <a:pt x="1584" y="2872"/>
                    <a:pt x="1390" y="3322"/>
                    <a:pt x="1329" y="3782"/>
                  </a:cubicBezTo>
                  <a:cubicBezTo>
                    <a:pt x="1159" y="5063"/>
                    <a:pt x="2001" y="6324"/>
                    <a:pt x="1709" y="7596"/>
                  </a:cubicBezTo>
                  <a:cubicBezTo>
                    <a:pt x="1437" y="8777"/>
                    <a:pt x="229" y="9741"/>
                    <a:pt x="22" y="10932"/>
                  </a:cubicBezTo>
                  <a:cubicBezTo>
                    <a:pt x="-36" y="11263"/>
                    <a:pt x="7" y="11620"/>
                    <a:pt x="351" y="11831"/>
                  </a:cubicBezTo>
                  <a:cubicBezTo>
                    <a:pt x="816" y="12116"/>
                    <a:pt x="1459" y="11948"/>
                    <a:pt x="2041" y="11925"/>
                  </a:cubicBezTo>
                  <a:cubicBezTo>
                    <a:pt x="2246" y="11917"/>
                    <a:pt x="2456" y="11929"/>
                    <a:pt x="2636" y="12002"/>
                  </a:cubicBezTo>
                  <a:cubicBezTo>
                    <a:pt x="2950" y="12130"/>
                    <a:pt x="3085" y="12392"/>
                    <a:pt x="3168" y="12649"/>
                  </a:cubicBezTo>
                  <a:cubicBezTo>
                    <a:pt x="3503" y="13692"/>
                    <a:pt x="3323" y="14917"/>
                    <a:pt x="4474" y="15599"/>
                  </a:cubicBezTo>
                  <a:cubicBezTo>
                    <a:pt x="5291" y="16084"/>
                    <a:pt x="6411" y="16040"/>
                    <a:pt x="7460" y="15964"/>
                  </a:cubicBezTo>
                  <a:cubicBezTo>
                    <a:pt x="8557" y="15884"/>
                    <a:pt x="9665" y="15796"/>
                    <a:pt x="10798" y="15691"/>
                  </a:cubicBezTo>
                  <a:lnTo>
                    <a:pt x="14268" y="21491"/>
                  </a:lnTo>
                  <a:lnTo>
                    <a:pt x="21564" y="15165"/>
                  </a:lnTo>
                  <a:cubicBezTo>
                    <a:pt x="20471" y="14519"/>
                    <a:pt x="19650" y="13659"/>
                    <a:pt x="19196" y="12684"/>
                  </a:cubicBezTo>
                  <a:cubicBezTo>
                    <a:pt x="18849" y="11939"/>
                    <a:pt x="18727" y="11145"/>
                    <a:pt x="18901" y="10368"/>
                  </a:cubicBezTo>
                  <a:cubicBezTo>
                    <a:pt x="19261" y="8758"/>
                    <a:pt x="20845" y="7403"/>
                    <a:pt x="20998" y="5768"/>
                  </a:cubicBezTo>
                  <a:cubicBezTo>
                    <a:pt x="21303" y="2507"/>
                    <a:pt x="16868" y="296"/>
                    <a:pt x="12009" y="34"/>
                  </a:cubicBezTo>
                  <a:cubicBezTo>
                    <a:pt x="9362" y="-109"/>
                    <a:pt x="6723" y="214"/>
                    <a:pt x="4159" y="712"/>
                  </a:cubicBezTo>
                  <a:cubicBezTo>
                    <a:pt x="3615" y="817"/>
                    <a:pt x="3062" y="936"/>
                    <a:pt x="2646" y="1215"/>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59073">
              <a:extLst>
                <a:ext uri="{FF2B5EF4-FFF2-40B4-BE49-F238E27FC236}">
                  <a16:creationId xmlns:a16="http://schemas.microsoft.com/office/drawing/2014/main" id="{20FB09AD-BF95-6940-A5CB-9AABE695ECEC}"/>
                </a:ext>
              </a:extLst>
            </p:cNvPr>
            <p:cNvSpPr/>
            <p:nvPr/>
          </p:nvSpPr>
          <p:spPr>
            <a:xfrm>
              <a:off x="12719197" y="7505708"/>
              <a:ext cx="2062858" cy="1701532"/>
            </a:xfrm>
            <a:custGeom>
              <a:avLst/>
              <a:gdLst/>
              <a:ahLst/>
              <a:cxnLst>
                <a:cxn ang="0">
                  <a:pos x="wd2" y="hd2"/>
                </a:cxn>
                <a:cxn ang="5400000">
                  <a:pos x="wd2" y="hd2"/>
                </a:cxn>
                <a:cxn ang="10800000">
                  <a:pos x="wd2" y="hd2"/>
                </a:cxn>
                <a:cxn ang="16200000">
                  <a:pos x="wd2" y="hd2"/>
                </a:cxn>
              </a:cxnLst>
              <a:rect l="0" t="0" r="r" b="b"/>
              <a:pathLst>
                <a:path w="21419" h="21600" extrusionOk="0">
                  <a:moveTo>
                    <a:pt x="3971" y="2931"/>
                  </a:moveTo>
                  <a:cubicBezTo>
                    <a:pt x="3817" y="2620"/>
                    <a:pt x="3701" y="2291"/>
                    <a:pt x="3626" y="1944"/>
                  </a:cubicBezTo>
                  <a:cubicBezTo>
                    <a:pt x="3487" y="1306"/>
                    <a:pt x="3489" y="636"/>
                    <a:pt x="3631" y="0"/>
                  </a:cubicBezTo>
                  <a:cubicBezTo>
                    <a:pt x="4459" y="961"/>
                    <a:pt x="5492" y="1627"/>
                    <a:pt x="6610" y="1924"/>
                  </a:cubicBezTo>
                  <a:cubicBezTo>
                    <a:pt x="8133" y="2328"/>
                    <a:pt x="9701" y="2022"/>
                    <a:pt x="11256" y="1860"/>
                  </a:cubicBezTo>
                  <a:cubicBezTo>
                    <a:pt x="12822" y="1697"/>
                    <a:pt x="14426" y="1694"/>
                    <a:pt x="15907" y="2245"/>
                  </a:cubicBezTo>
                  <a:cubicBezTo>
                    <a:pt x="17181" y="2719"/>
                    <a:pt x="18321" y="3588"/>
                    <a:pt x="19182" y="4841"/>
                  </a:cubicBezTo>
                  <a:cubicBezTo>
                    <a:pt x="19777" y="5708"/>
                    <a:pt x="20204" y="6723"/>
                    <a:pt x="20540" y="7778"/>
                  </a:cubicBezTo>
                  <a:cubicBezTo>
                    <a:pt x="21278" y="10096"/>
                    <a:pt x="21569" y="12556"/>
                    <a:pt x="21346" y="14958"/>
                  </a:cubicBezTo>
                  <a:cubicBezTo>
                    <a:pt x="21126" y="17338"/>
                    <a:pt x="20401" y="19631"/>
                    <a:pt x="19217" y="21600"/>
                  </a:cubicBezTo>
                  <a:cubicBezTo>
                    <a:pt x="19409" y="20684"/>
                    <a:pt x="19547" y="19756"/>
                    <a:pt x="19637" y="18818"/>
                  </a:cubicBezTo>
                  <a:cubicBezTo>
                    <a:pt x="19765" y="17492"/>
                    <a:pt x="19779" y="16163"/>
                    <a:pt x="19741" y="14832"/>
                  </a:cubicBezTo>
                  <a:cubicBezTo>
                    <a:pt x="19688" y="12975"/>
                    <a:pt x="19048" y="11140"/>
                    <a:pt x="17716" y="11376"/>
                  </a:cubicBezTo>
                  <a:cubicBezTo>
                    <a:pt x="17259" y="11457"/>
                    <a:pt x="16899" y="11835"/>
                    <a:pt x="16647" y="12271"/>
                  </a:cubicBezTo>
                  <a:cubicBezTo>
                    <a:pt x="16342" y="12799"/>
                    <a:pt x="16103" y="13468"/>
                    <a:pt x="15558" y="13530"/>
                  </a:cubicBezTo>
                  <a:cubicBezTo>
                    <a:pt x="14412" y="13659"/>
                    <a:pt x="14517" y="11792"/>
                    <a:pt x="14360" y="10290"/>
                  </a:cubicBezTo>
                  <a:cubicBezTo>
                    <a:pt x="14204" y="8799"/>
                    <a:pt x="13113" y="7817"/>
                    <a:pt x="11914" y="7277"/>
                  </a:cubicBezTo>
                  <a:cubicBezTo>
                    <a:pt x="11366" y="7031"/>
                    <a:pt x="10793" y="6858"/>
                    <a:pt x="10218" y="6721"/>
                  </a:cubicBezTo>
                  <a:cubicBezTo>
                    <a:pt x="7754" y="6133"/>
                    <a:pt x="5124" y="6143"/>
                    <a:pt x="3055" y="7851"/>
                  </a:cubicBezTo>
                  <a:cubicBezTo>
                    <a:pt x="2371" y="8415"/>
                    <a:pt x="1786" y="9136"/>
                    <a:pt x="1330" y="9977"/>
                  </a:cubicBezTo>
                  <a:cubicBezTo>
                    <a:pt x="741" y="8542"/>
                    <a:pt x="345" y="7044"/>
                    <a:pt x="147" y="5510"/>
                  </a:cubicBezTo>
                  <a:cubicBezTo>
                    <a:pt x="12" y="4462"/>
                    <a:pt x="-31" y="3399"/>
                    <a:pt x="23" y="2322"/>
                  </a:cubicBezTo>
                  <a:cubicBezTo>
                    <a:pt x="235" y="2846"/>
                    <a:pt x="577" y="3297"/>
                    <a:pt x="1012" y="3628"/>
                  </a:cubicBezTo>
                  <a:cubicBezTo>
                    <a:pt x="1271" y="3825"/>
                    <a:pt x="1560" y="3977"/>
                    <a:pt x="1867" y="4076"/>
                  </a:cubicBezTo>
                  <a:cubicBezTo>
                    <a:pt x="1801" y="3694"/>
                    <a:pt x="1754" y="3307"/>
                    <a:pt x="1728" y="2918"/>
                  </a:cubicBezTo>
                  <a:cubicBezTo>
                    <a:pt x="1680" y="2195"/>
                    <a:pt x="1702" y="1468"/>
                    <a:pt x="1793" y="752"/>
                  </a:cubicBezTo>
                  <a:cubicBezTo>
                    <a:pt x="2029" y="1309"/>
                    <a:pt x="2376" y="1803"/>
                    <a:pt x="2811" y="2200"/>
                  </a:cubicBezTo>
                  <a:cubicBezTo>
                    <a:pt x="3154" y="2513"/>
                    <a:pt x="3546" y="2760"/>
                    <a:pt x="3971" y="2931"/>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59075">
              <a:extLst>
                <a:ext uri="{FF2B5EF4-FFF2-40B4-BE49-F238E27FC236}">
                  <a16:creationId xmlns:a16="http://schemas.microsoft.com/office/drawing/2014/main" id="{2EF18E48-2148-2442-A046-7441AB4562F3}"/>
                </a:ext>
              </a:extLst>
            </p:cNvPr>
            <p:cNvSpPr/>
            <p:nvPr/>
          </p:nvSpPr>
          <p:spPr>
            <a:xfrm>
              <a:off x="9435605" y="11313179"/>
              <a:ext cx="3563955" cy="632477"/>
            </a:xfrm>
            <a:custGeom>
              <a:avLst/>
              <a:gdLst/>
              <a:ahLst/>
              <a:cxnLst>
                <a:cxn ang="0">
                  <a:pos x="wd2" y="hd2"/>
                </a:cxn>
                <a:cxn ang="5400000">
                  <a:pos x="wd2" y="hd2"/>
                </a:cxn>
                <a:cxn ang="10800000">
                  <a:pos x="wd2" y="hd2"/>
                </a:cxn>
                <a:cxn ang="16200000">
                  <a:pos x="wd2" y="hd2"/>
                </a:cxn>
              </a:cxnLst>
              <a:rect l="0" t="0" r="r" b="b"/>
              <a:pathLst>
                <a:path w="21579" h="21552" extrusionOk="0">
                  <a:moveTo>
                    <a:pt x="4572" y="32"/>
                  </a:moveTo>
                  <a:cubicBezTo>
                    <a:pt x="4295" y="111"/>
                    <a:pt x="4020" y="330"/>
                    <a:pt x="3746" y="552"/>
                  </a:cubicBezTo>
                  <a:cubicBezTo>
                    <a:pt x="3230" y="969"/>
                    <a:pt x="2711" y="1400"/>
                    <a:pt x="2226" y="2568"/>
                  </a:cubicBezTo>
                  <a:cubicBezTo>
                    <a:pt x="1631" y="4001"/>
                    <a:pt x="1139" y="6432"/>
                    <a:pt x="619" y="8585"/>
                  </a:cubicBezTo>
                  <a:cubicBezTo>
                    <a:pt x="367" y="9630"/>
                    <a:pt x="97" y="10715"/>
                    <a:pt x="18" y="12423"/>
                  </a:cubicBezTo>
                  <a:cubicBezTo>
                    <a:pt x="-21" y="13279"/>
                    <a:pt x="1" y="14220"/>
                    <a:pt x="117" y="14797"/>
                  </a:cubicBezTo>
                  <a:cubicBezTo>
                    <a:pt x="297" y="15696"/>
                    <a:pt x="509" y="15358"/>
                    <a:pt x="723" y="14732"/>
                  </a:cubicBezTo>
                  <a:cubicBezTo>
                    <a:pt x="926" y="14142"/>
                    <a:pt x="1163" y="13374"/>
                    <a:pt x="1382" y="12586"/>
                  </a:cubicBezTo>
                  <a:cubicBezTo>
                    <a:pt x="1797" y="11092"/>
                    <a:pt x="2251" y="10093"/>
                    <a:pt x="2723" y="9301"/>
                  </a:cubicBezTo>
                  <a:cubicBezTo>
                    <a:pt x="3020" y="8802"/>
                    <a:pt x="3321" y="8273"/>
                    <a:pt x="3624" y="7902"/>
                  </a:cubicBezTo>
                  <a:cubicBezTo>
                    <a:pt x="3708" y="10209"/>
                    <a:pt x="3587" y="12599"/>
                    <a:pt x="3300" y="14311"/>
                  </a:cubicBezTo>
                  <a:cubicBezTo>
                    <a:pt x="3040" y="15860"/>
                    <a:pt x="2652" y="16792"/>
                    <a:pt x="2520" y="18818"/>
                  </a:cubicBezTo>
                  <a:cubicBezTo>
                    <a:pt x="2488" y="19311"/>
                    <a:pt x="2476" y="19854"/>
                    <a:pt x="2515" y="20331"/>
                  </a:cubicBezTo>
                  <a:cubicBezTo>
                    <a:pt x="2590" y="21261"/>
                    <a:pt x="2797" y="21505"/>
                    <a:pt x="2980" y="21169"/>
                  </a:cubicBezTo>
                  <a:cubicBezTo>
                    <a:pt x="3398" y="20399"/>
                    <a:pt x="3524" y="17665"/>
                    <a:pt x="3791" y="15756"/>
                  </a:cubicBezTo>
                  <a:cubicBezTo>
                    <a:pt x="4029" y="14059"/>
                    <a:pt x="4382" y="13075"/>
                    <a:pt x="4749" y="12434"/>
                  </a:cubicBezTo>
                  <a:cubicBezTo>
                    <a:pt x="5275" y="11512"/>
                    <a:pt x="5824" y="11119"/>
                    <a:pt x="6363" y="10894"/>
                  </a:cubicBezTo>
                  <a:cubicBezTo>
                    <a:pt x="6930" y="10658"/>
                    <a:pt x="7516" y="10609"/>
                    <a:pt x="8045" y="11968"/>
                  </a:cubicBezTo>
                  <a:cubicBezTo>
                    <a:pt x="8406" y="12894"/>
                    <a:pt x="8702" y="14413"/>
                    <a:pt x="9016" y="15773"/>
                  </a:cubicBezTo>
                  <a:cubicBezTo>
                    <a:pt x="9485" y="17807"/>
                    <a:pt x="9998" y="19481"/>
                    <a:pt x="10541" y="20814"/>
                  </a:cubicBezTo>
                  <a:lnTo>
                    <a:pt x="21356" y="21552"/>
                  </a:lnTo>
                  <a:lnTo>
                    <a:pt x="21579" y="18993"/>
                  </a:lnTo>
                  <a:lnTo>
                    <a:pt x="19681" y="7140"/>
                  </a:lnTo>
                  <a:cubicBezTo>
                    <a:pt x="19700" y="8481"/>
                    <a:pt x="19591" y="9776"/>
                    <a:pt x="19395" y="10547"/>
                  </a:cubicBezTo>
                  <a:cubicBezTo>
                    <a:pt x="19179" y="11394"/>
                    <a:pt x="18906" y="11439"/>
                    <a:pt x="18644" y="11457"/>
                  </a:cubicBezTo>
                  <a:cubicBezTo>
                    <a:pt x="18306" y="11481"/>
                    <a:pt x="17969" y="11506"/>
                    <a:pt x="17632" y="11512"/>
                  </a:cubicBezTo>
                  <a:cubicBezTo>
                    <a:pt x="14994" y="10581"/>
                    <a:pt x="12352" y="10002"/>
                    <a:pt x="9709" y="9821"/>
                  </a:cubicBezTo>
                  <a:cubicBezTo>
                    <a:pt x="9503" y="9807"/>
                    <a:pt x="9297" y="9795"/>
                    <a:pt x="9091" y="9691"/>
                  </a:cubicBezTo>
                  <a:cubicBezTo>
                    <a:pt x="8697" y="9491"/>
                    <a:pt x="8310" y="8954"/>
                    <a:pt x="7947" y="8065"/>
                  </a:cubicBezTo>
                  <a:cubicBezTo>
                    <a:pt x="7555" y="7105"/>
                    <a:pt x="7199" y="5756"/>
                    <a:pt x="6843" y="4422"/>
                  </a:cubicBezTo>
                  <a:cubicBezTo>
                    <a:pt x="6396" y="2746"/>
                    <a:pt x="5932" y="1043"/>
                    <a:pt x="5398" y="357"/>
                  </a:cubicBezTo>
                  <a:cubicBezTo>
                    <a:pt x="5126" y="7"/>
                    <a:pt x="4849" y="-48"/>
                    <a:pt x="4572" y="32"/>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59076">
              <a:extLst>
                <a:ext uri="{FF2B5EF4-FFF2-40B4-BE49-F238E27FC236}">
                  <a16:creationId xmlns:a16="http://schemas.microsoft.com/office/drawing/2014/main" id="{F1702BFC-3670-8D42-8F39-F5050A65D959}"/>
                </a:ext>
              </a:extLst>
            </p:cNvPr>
            <p:cNvSpPr/>
            <p:nvPr/>
          </p:nvSpPr>
          <p:spPr>
            <a:xfrm>
              <a:off x="9835382" y="11632729"/>
              <a:ext cx="3653494" cy="961185"/>
            </a:xfrm>
            <a:custGeom>
              <a:avLst/>
              <a:gdLst/>
              <a:ahLst/>
              <a:cxnLst>
                <a:cxn ang="0">
                  <a:pos x="wd2" y="hd2"/>
                </a:cxn>
                <a:cxn ang="5400000">
                  <a:pos x="wd2" y="hd2"/>
                </a:cxn>
                <a:cxn ang="10800000">
                  <a:pos x="wd2" y="hd2"/>
                </a:cxn>
                <a:cxn ang="16200000">
                  <a:pos x="wd2" y="hd2"/>
                </a:cxn>
              </a:cxnLst>
              <a:rect l="0" t="0" r="r" b="b"/>
              <a:pathLst>
                <a:path w="21483" h="21401" extrusionOk="0">
                  <a:moveTo>
                    <a:pt x="19245" y="1673"/>
                  </a:moveTo>
                  <a:lnTo>
                    <a:pt x="18423" y="6347"/>
                  </a:lnTo>
                  <a:lnTo>
                    <a:pt x="7887" y="6495"/>
                  </a:lnTo>
                  <a:cubicBezTo>
                    <a:pt x="7358" y="5636"/>
                    <a:pt x="6860" y="4522"/>
                    <a:pt x="6406" y="3181"/>
                  </a:cubicBezTo>
                  <a:cubicBezTo>
                    <a:pt x="6102" y="2285"/>
                    <a:pt x="5815" y="1280"/>
                    <a:pt x="5461" y="699"/>
                  </a:cubicBezTo>
                  <a:cubicBezTo>
                    <a:pt x="4944" y="-149"/>
                    <a:pt x="4377" y="10"/>
                    <a:pt x="3829" y="14"/>
                  </a:cubicBezTo>
                  <a:cubicBezTo>
                    <a:pt x="3298" y="18"/>
                    <a:pt x="2746" y="-135"/>
                    <a:pt x="2231" y="547"/>
                  </a:cubicBezTo>
                  <a:cubicBezTo>
                    <a:pt x="1873" y="1020"/>
                    <a:pt x="1562" y="1865"/>
                    <a:pt x="1253" y="2694"/>
                  </a:cubicBezTo>
                  <a:cubicBezTo>
                    <a:pt x="947" y="3514"/>
                    <a:pt x="639" y="4325"/>
                    <a:pt x="342" y="5193"/>
                  </a:cubicBezTo>
                  <a:cubicBezTo>
                    <a:pt x="69" y="5991"/>
                    <a:pt x="-117" y="7204"/>
                    <a:pt x="86" y="7973"/>
                  </a:cubicBezTo>
                  <a:cubicBezTo>
                    <a:pt x="258" y="8626"/>
                    <a:pt x="526" y="8149"/>
                    <a:pt x="749" y="7613"/>
                  </a:cubicBezTo>
                  <a:cubicBezTo>
                    <a:pt x="1011" y="6983"/>
                    <a:pt x="1291" y="6470"/>
                    <a:pt x="1567" y="5928"/>
                  </a:cubicBezTo>
                  <a:cubicBezTo>
                    <a:pt x="1863" y="5345"/>
                    <a:pt x="2158" y="4725"/>
                    <a:pt x="2482" y="4397"/>
                  </a:cubicBezTo>
                  <a:cubicBezTo>
                    <a:pt x="2730" y="4146"/>
                    <a:pt x="2988" y="4075"/>
                    <a:pt x="3243" y="4187"/>
                  </a:cubicBezTo>
                  <a:cubicBezTo>
                    <a:pt x="2873" y="4557"/>
                    <a:pt x="2518" y="5118"/>
                    <a:pt x="2189" y="5855"/>
                  </a:cubicBezTo>
                  <a:cubicBezTo>
                    <a:pt x="1570" y="7238"/>
                    <a:pt x="1044" y="9271"/>
                    <a:pt x="546" y="10881"/>
                  </a:cubicBezTo>
                  <a:cubicBezTo>
                    <a:pt x="387" y="11397"/>
                    <a:pt x="219" y="11992"/>
                    <a:pt x="236" y="12804"/>
                  </a:cubicBezTo>
                  <a:cubicBezTo>
                    <a:pt x="245" y="13237"/>
                    <a:pt x="313" y="13619"/>
                    <a:pt x="412" y="13844"/>
                  </a:cubicBezTo>
                  <a:cubicBezTo>
                    <a:pt x="616" y="14311"/>
                    <a:pt x="867" y="14036"/>
                    <a:pt x="1080" y="13591"/>
                  </a:cubicBezTo>
                  <a:cubicBezTo>
                    <a:pt x="1498" y="12716"/>
                    <a:pt x="1818" y="11320"/>
                    <a:pt x="2202" y="10244"/>
                  </a:cubicBezTo>
                  <a:cubicBezTo>
                    <a:pt x="2603" y="9117"/>
                    <a:pt x="3067" y="8356"/>
                    <a:pt x="3558" y="8017"/>
                  </a:cubicBezTo>
                  <a:cubicBezTo>
                    <a:pt x="3268" y="8673"/>
                    <a:pt x="2988" y="9393"/>
                    <a:pt x="2720" y="10174"/>
                  </a:cubicBezTo>
                  <a:cubicBezTo>
                    <a:pt x="2347" y="11260"/>
                    <a:pt x="1997" y="12450"/>
                    <a:pt x="1629" y="13561"/>
                  </a:cubicBezTo>
                  <a:cubicBezTo>
                    <a:pt x="1465" y="14058"/>
                    <a:pt x="1299" y="14525"/>
                    <a:pt x="1148" y="15052"/>
                  </a:cubicBezTo>
                  <a:cubicBezTo>
                    <a:pt x="1025" y="15480"/>
                    <a:pt x="904" y="15989"/>
                    <a:pt x="905" y="16645"/>
                  </a:cubicBezTo>
                  <a:cubicBezTo>
                    <a:pt x="906" y="17177"/>
                    <a:pt x="976" y="17612"/>
                    <a:pt x="1085" y="17823"/>
                  </a:cubicBezTo>
                  <a:cubicBezTo>
                    <a:pt x="1254" y="18148"/>
                    <a:pt x="1447" y="17851"/>
                    <a:pt x="1627" y="17412"/>
                  </a:cubicBezTo>
                  <a:cubicBezTo>
                    <a:pt x="1931" y="16666"/>
                    <a:pt x="2198" y="15724"/>
                    <a:pt x="2489" y="14905"/>
                  </a:cubicBezTo>
                  <a:cubicBezTo>
                    <a:pt x="2840" y="13919"/>
                    <a:pt x="3224" y="13117"/>
                    <a:pt x="3630" y="12519"/>
                  </a:cubicBezTo>
                  <a:cubicBezTo>
                    <a:pt x="3636" y="13717"/>
                    <a:pt x="3767" y="14858"/>
                    <a:pt x="3993" y="15692"/>
                  </a:cubicBezTo>
                  <a:cubicBezTo>
                    <a:pt x="4476" y="17468"/>
                    <a:pt x="5112" y="17460"/>
                    <a:pt x="5770" y="17271"/>
                  </a:cubicBezTo>
                  <a:cubicBezTo>
                    <a:pt x="6754" y="16988"/>
                    <a:pt x="7730" y="16410"/>
                    <a:pt x="8685" y="15465"/>
                  </a:cubicBezTo>
                  <a:cubicBezTo>
                    <a:pt x="11888" y="18627"/>
                    <a:pt x="15165" y="20599"/>
                    <a:pt x="18470" y="21354"/>
                  </a:cubicBezTo>
                  <a:cubicBezTo>
                    <a:pt x="18695" y="21406"/>
                    <a:pt x="18921" y="21451"/>
                    <a:pt x="19142" y="21280"/>
                  </a:cubicBezTo>
                  <a:cubicBezTo>
                    <a:pt x="19717" y="20835"/>
                    <a:pt x="20124" y="19147"/>
                    <a:pt x="20478" y="17492"/>
                  </a:cubicBezTo>
                  <a:cubicBezTo>
                    <a:pt x="20834" y="15828"/>
                    <a:pt x="21170" y="14066"/>
                    <a:pt x="21483" y="12196"/>
                  </a:cubicBezTo>
                  <a:lnTo>
                    <a:pt x="19245" y="1673"/>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59077">
              <a:extLst>
                <a:ext uri="{FF2B5EF4-FFF2-40B4-BE49-F238E27FC236}">
                  <a16:creationId xmlns:a16="http://schemas.microsoft.com/office/drawing/2014/main" id="{C9F2F24D-8025-224E-9027-7D63FED558ED}"/>
                </a:ext>
              </a:extLst>
            </p:cNvPr>
            <p:cNvSpPr/>
            <p:nvPr/>
          </p:nvSpPr>
          <p:spPr>
            <a:xfrm>
              <a:off x="12979144" y="9835709"/>
              <a:ext cx="2884886" cy="3879913"/>
            </a:xfrm>
            <a:custGeom>
              <a:avLst/>
              <a:gdLst/>
              <a:ahLst/>
              <a:cxnLst>
                <a:cxn ang="0">
                  <a:pos x="wd2" y="hd2"/>
                </a:cxn>
                <a:cxn ang="5400000">
                  <a:pos x="wd2" y="hd2"/>
                </a:cxn>
                <a:cxn ang="10800000">
                  <a:pos x="wd2" y="hd2"/>
                </a:cxn>
                <a:cxn ang="16200000">
                  <a:pos x="wd2" y="hd2"/>
                </a:cxn>
              </a:cxnLst>
              <a:rect l="0" t="0" r="r" b="b"/>
              <a:pathLst>
                <a:path w="21376" h="21592" extrusionOk="0">
                  <a:moveTo>
                    <a:pt x="13262" y="0"/>
                  </a:moveTo>
                  <a:cubicBezTo>
                    <a:pt x="11659" y="-8"/>
                    <a:pt x="10520" y="662"/>
                    <a:pt x="9458" y="1460"/>
                  </a:cubicBezTo>
                  <a:cubicBezTo>
                    <a:pt x="8066" y="2506"/>
                    <a:pt x="6714" y="3760"/>
                    <a:pt x="5469" y="4945"/>
                  </a:cubicBezTo>
                  <a:cubicBezTo>
                    <a:pt x="3737" y="6593"/>
                    <a:pt x="1917" y="8186"/>
                    <a:pt x="0" y="9715"/>
                  </a:cubicBezTo>
                  <a:lnTo>
                    <a:pt x="4703" y="13774"/>
                  </a:lnTo>
                  <a:lnTo>
                    <a:pt x="7711" y="10825"/>
                  </a:lnTo>
                  <a:cubicBezTo>
                    <a:pt x="7812" y="12020"/>
                    <a:pt x="7856" y="13213"/>
                    <a:pt x="7852" y="14410"/>
                  </a:cubicBezTo>
                  <a:cubicBezTo>
                    <a:pt x="7845" y="16812"/>
                    <a:pt x="7606" y="19212"/>
                    <a:pt x="7181" y="21592"/>
                  </a:cubicBezTo>
                  <a:lnTo>
                    <a:pt x="20412" y="21592"/>
                  </a:lnTo>
                  <a:cubicBezTo>
                    <a:pt x="21326" y="18005"/>
                    <a:pt x="21600" y="14342"/>
                    <a:pt x="21190" y="10703"/>
                  </a:cubicBezTo>
                  <a:cubicBezTo>
                    <a:pt x="21032" y="9304"/>
                    <a:pt x="20772" y="7911"/>
                    <a:pt x="20287" y="6555"/>
                  </a:cubicBezTo>
                  <a:cubicBezTo>
                    <a:pt x="19635" y="4732"/>
                    <a:pt x="18565" y="2994"/>
                    <a:pt x="16919" y="1567"/>
                  </a:cubicBezTo>
                  <a:cubicBezTo>
                    <a:pt x="15953" y="730"/>
                    <a:pt x="14730" y="7"/>
                    <a:pt x="13262"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59079">
              <a:extLst>
                <a:ext uri="{FF2B5EF4-FFF2-40B4-BE49-F238E27FC236}">
                  <a16:creationId xmlns:a16="http://schemas.microsoft.com/office/drawing/2014/main" id="{A919E2EC-D9F9-7743-9E3C-530089EA45D2}"/>
                </a:ext>
              </a:extLst>
            </p:cNvPr>
            <p:cNvSpPr/>
            <p:nvPr/>
          </p:nvSpPr>
          <p:spPr>
            <a:xfrm>
              <a:off x="15655528" y="9213190"/>
              <a:ext cx="1905441" cy="4501086"/>
            </a:xfrm>
            <a:custGeom>
              <a:avLst/>
              <a:gdLst/>
              <a:ahLst/>
              <a:cxnLst>
                <a:cxn ang="0">
                  <a:pos x="wd2" y="hd2"/>
                </a:cxn>
                <a:cxn ang="5400000">
                  <a:pos x="wd2" y="hd2"/>
                </a:cxn>
                <a:cxn ang="10800000">
                  <a:pos x="wd2" y="hd2"/>
                </a:cxn>
                <a:cxn ang="16200000">
                  <a:pos x="wd2" y="hd2"/>
                </a:cxn>
              </a:cxnLst>
              <a:rect l="0" t="0" r="r" b="b"/>
              <a:pathLst>
                <a:path w="21435" h="20779" extrusionOk="0">
                  <a:moveTo>
                    <a:pt x="19376" y="339"/>
                  </a:moveTo>
                  <a:cubicBezTo>
                    <a:pt x="14811" y="-821"/>
                    <a:pt x="9661" y="1161"/>
                    <a:pt x="7489" y="3739"/>
                  </a:cubicBezTo>
                  <a:cubicBezTo>
                    <a:pt x="5119" y="6553"/>
                    <a:pt x="3744" y="9483"/>
                    <a:pt x="2605" y="12422"/>
                  </a:cubicBezTo>
                  <a:cubicBezTo>
                    <a:pt x="1530" y="15196"/>
                    <a:pt x="661" y="17983"/>
                    <a:pt x="0" y="20779"/>
                  </a:cubicBezTo>
                  <a:lnTo>
                    <a:pt x="10954" y="20779"/>
                  </a:lnTo>
                  <a:cubicBezTo>
                    <a:pt x="11395" y="14994"/>
                    <a:pt x="14436" y="9292"/>
                    <a:pt x="19925" y="3960"/>
                  </a:cubicBezTo>
                  <a:cubicBezTo>
                    <a:pt x="20252" y="3643"/>
                    <a:pt x="20587" y="3327"/>
                    <a:pt x="20869" y="3003"/>
                  </a:cubicBezTo>
                  <a:cubicBezTo>
                    <a:pt x="21296" y="2512"/>
                    <a:pt x="21600" y="1992"/>
                    <a:pt x="21338" y="1482"/>
                  </a:cubicBezTo>
                  <a:cubicBezTo>
                    <a:pt x="21094" y="1006"/>
                    <a:pt x="20382" y="594"/>
                    <a:pt x="19376" y="339"/>
                  </a:cubicBezTo>
                  <a:close/>
                </a:path>
              </a:pathLst>
            </a:custGeom>
            <a:solidFill>
              <a:srgbClr val="7F7F7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59080">
              <a:extLst>
                <a:ext uri="{FF2B5EF4-FFF2-40B4-BE49-F238E27FC236}">
                  <a16:creationId xmlns:a16="http://schemas.microsoft.com/office/drawing/2014/main" id="{F7817401-37AF-F448-BFA8-2F085E0D71DD}"/>
                </a:ext>
              </a:extLst>
            </p:cNvPr>
            <p:cNvSpPr/>
            <p:nvPr/>
          </p:nvSpPr>
          <p:spPr>
            <a:xfrm>
              <a:off x="15647237" y="9205207"/>
              <a:ext cx="1881838" cy="4510801"/>
            </a:xfrm>
            <a:custGeom>
              <a:avLst/>
              <a:gdLst/>
              <a:ahLst/>
              <a:cxnLst>
                <a:cxn ang="0">
                  <a:pos x="wd2" y="hd2"/>
                </a:cxn>
                <a:cxn ang="5400000">
                  <a:pos x="wd2" y="hd2"/>
                </a:cxn>
                <a:cxn ang="10800000">
                  <a:pos x="wd2" y="hd2"/>
                </a:cxn>
                <a:cxn ang="16200000">
                  <a:pos x="wd2" y="hd2"/>
                </a:cxn>
              </a:cxnLst>
              <a:rect l="0" t="0" r="r" b="b"/>
              <a:pathLst>
                <a:path w="21600" h="21550" extrusionOk="0">
                  <a:moveTo>
                    <a:pt x="16259" y="25"/>
                  </a:moveTo>
                  <a:cubicBezTo>
                    <a:pt x="12664" y="250"/>
                    <a:pt x="9312" y="1916"/>
                    <a:pt x="7636" y="3912"/>
                  </a:cubicBezTo>
                  <a:cubicBezTo>
                    <a:pt x="5194" y="6821"/>
                    <a:pt x="3817" y="9857"/>
                    <a:pt x="2662" y="12900"/>
                  </a:cubicBezTo>
                  <a:cubicBezTo>
                    <a:pt x="1572" y="15771"/>
                    <a:pt x="681" y="18657"/>
                    <a:pt x="0" y="21550"/>
                  </a:cubicBezTo>
                  <a:lnTo>
                    <a:pt x="5638" y="21542"/>
                  </a:lnTo>
                  <a:cubicBezTo>
                    <a:pt x="6144" y="18957"/>
                    <a:pt x="6812" y="16389"/>
                    <a:pt x="7698" y="13840"/>
                  </a:cubicBezTo>
                  <a:cubicBezTo>
                    <a:pt x="8709" y="10931"/>
                    <a:pt x="9980" y="8003"/>
                    <a:pt x="12792" y="5277"/>
                  </a:cubicBezTo>
                  <a:cubicBezTo>
                    <a:pt x="13633" y="4462"/>
                    <a:pt x="14612" y="3668"/>
                    <a:pt x="15969" y="2983"/>
                  </a:cubicBezTo>
                  <a:cubicBezTo>
                    <a:pt x="17488" y="2217"/>
                    <a:pt x="19427" y="1622"/>
                    <a:pt x="21600" y="1232"/>
                  </a:cubicBezTo>
                  <a:cubicBezTo>
                    <a:pt x="21279" y="870"/>
                    <a:pt x="20691" y="560"/>
                    <a:pt x="19896" y="350"/>
                  </a:cubicBezTo>
                  <a:cubicBezTo>
                    <a:pt x="18714" y="39"/>
                    <a:pt x="17470" y="-50"/>
                    <a:pt x="16259" y="25"/>
                  </a:cubicBezTo>
                  <a:close/>
                </a:path>
              </a:pathLst>
            </a:custGeom>
            <a:solidFill>
              <a:srgbClr val="99999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59081">
              <a:extLst>
                <a:ext uri="{FF2B5EF4-FFF2-40B4-BE49-F238E27FC236}">
                  <a16:creationId xmlns:a16="http://schemas.microsoft.com/office/drawing/2014/main" id="{162940F0-1941-5541-90EA-C3F4A1D8CF64}"/>
                </a:ext>
              </a:extLst>
            </p:cNvPr>
            <p:cNvSpPr/>
            <p:nvPr/>
          </p:nvSpPr>
          <p:spPr>
            <a:xfrm>
              <a:off x="12764890" y="12667722"/>
              <a:ext cx="3606542" cy="608849"/>
            </a:xfrm>
            <a:custGeom>
              <a:avLst/>
              <a:gdLst/>
              <a:ahLst/>
              <a:cxnLst>
                <a:cxn ang="0">
                  <a:pos x="wd2" y="hd2"/>
                </a:cxn>
                <a:cxn ang="5400000">
                  <a:pos x="wd2" y="hd2"/>
                </a:cxn>
                <a:cxn ang="10800000">
                  <a:pos x="wd2" y="hd2"/>
                </a:cxn>
                <a:cxn ang="16200000">
                  <a:pos x="wd2" y="hd2"/>
                </a:cxn>
              </a:cxnLst>
              <a:rect l="0" t="0" r="r" b="b"/>
              <a:pathLst>
                <a:path w="20964" h="19248" extrusionOk="0">
                  <a:moveTo>
                    <a:pt x="2049" y="4210"/>
                  </a:moveTo>
                  <a:cubicBezTo>
                    <a:pt x="770" y="5503"/>
                    <a:pt x="-318" y="9421"/>
                    <a:pt x="85" y="14770"/>
                  </a:cubicBezTo>
                  <a:cubicBezTo>
                    <a:pt x="178" y="16006"/>
                    <a:pt x="363" y="16980"/>
                    <a:pt x="573" y="17667"/>
                  </a:cubicBezTo>
                  <a:cubicBezTo>
                    <a:pt x="1349" y="20197"/>
                    <a:pt x="2298" y="19156"/>
                    <a:pt x="3186" y="18210"/>
                  </a:cubicBezTo>
                  <a:cubicBezTo>
                    <a:pt x="5595" y="15648"/>
                    <a:pt x="8039" y="14430"/>
                    <a:pt x="10482" y="14430"/>
                  </a:cubicBezTo>
                  <a:cubicBezTo>
                    <a:pt x="12925" y="14430"/>
                    <a:pt x="15369" y="15648"/>
                    <a:pt x="17778" y="18210"/>
                  </a:cubicBezTo>
                  <a:cubicBezTo>
                    <a:pt x="18666" y="19156"/>
                    <a:pt x="19614" y="20197"/>
                    <a:pt x="20391" y="17667"/>
                  </a:cubicBezTo>
                  <a:cubicBezTo>
                    <a:pt x="20601" y="16980"/>
                    <a:pt x="20786" y="16006"/>
                    <a:pt x="20879" y="14770"/>
                  </a:cubicBezTo>
                  <a:cubicBezTo>
                    <a:pt x="21282" y="9421"/>
                    <a:pt x="20194" y="5503"/>
                    <a:pt x="18915" y="4210"/>
                  </a:cubicBezTo>
                  <a:cubicBezTo>
                    <a:pt x="13364" y="-1403"/>
                    <a:pt x="7600" y="-1403"/>
                    <a:pt x="2049" y="4210"/>
                  </a:cubicBezTo>
                  <a:close/>
                </a:path>
              </a:pathLst>
            </a:custGeom>
            <a:solidFill>
              <a:srgbClr val="7F7F7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59082">
              <a:extLst>
                <a:ext uri="{FF2B5EF4-FFF2-40B4-BE49-F238E27FC236}">
                  <a16:creationId xmlns:a16="http://schemas.microsoft.com/office/drawing/2014/main" id="{51307D44-3A8E-7349-821F-B90F56C4E468}"/>
                </a:ext>
              </a:extLst>
            </p:cNvPr>
            <p:cNvSpPr/>
            <p:nvPr/>
          </p:nvSpPr>
          <p:spPr>
            <a:xfrm>
              <a:off x="12768009" y="12667252"/>
              <a:ext cx="3600518" cy="429495"/>
            </a:xfrm>
            <a:custGeom>
              <a:avLst/>
              <a:gdLst/>
              <a:ahLst/>
              <a:cxnLst>
                <a:cxn ang="0">
                  <a:pos x="wd2" y="hd2"/>
                </a:cxn>
                <a:cxn ang="5400000">
                  <a:pos x="wd2" y="hd2"/>
                </a:cxn>
                <a:cxn ang="10800000">
                  <a:pos x="wd2" y="hd2"/>
                </a:cxn>
                <a:cxn ang="16200000">
                  <a:pos x="wd2" y="hd2"/>
                </a:cxn>
              </a:cxnLst>
              <a:rect l="0" t="0" r="r" b="b"/>
              <a:pathLst>
                <a:path w="21301" h="21600" extrusionOk="0">
                  <a:moveTo>
                    <a:pt x="10651" y="0"/>
                  </a:moveTo>
                  <a:cubicBezTo>
                    <a:pt x="7772" y="0"/>
                    <a:pt x="4893" y="2256"/>
                    <a:pt x="2068" y="6720"/>
                  </a:cubicBezTo>
                  <a:cubicBezTo>
                    <a:pt x="868" y="8617"/>
                    <a:pt x="-149" y="14092"/>
                    <a:pt x="19" y="21600"/>
                  </a:cubicBezTo>
                  <a:cubicBezTo>
                    <a:pt x="3572" y="15144"/>
                    <a:pt x="7196" y="11794"/>
                    <a:pt x="10832" y="11904"/>
                  </a:cubicBezTo>
                  <a:cubicBezTo>
                    <a:pt x="14348" y="12010"/>
                    <a:pt x="17847" y="15352"/>
                    <a:pt x="21283" y="21600"/>
                  </a:cubicBezTo>
                  <a:cubicBezTo>
                    <a:pt x="21451" y="14091"/>
                    <a:pt x="20434" y="8617"/>
                    <a:pt x="19234" y="6720"/>
                  </a:cubicBezTo>
                  <a:cubicBezTo>
                    <a:pt x="16409" y="2256"/>
                    <a:pt x="13530" y="0"/>
                    <a:pt x="10651" y="0"/>
                  </a:cubicBezTo>
                  <a:close/>
                </a:path>
              </a:pathLst>
            </a:custGeom>
            <a:solidFill>
              <a:srgbClr val="B9B9B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64" name="TextBox 63">
            <a:extLst>
              <a:ext uri="{FF2B5EF4-FFF2-40B4-BE49-F238E27FC236}">
                <a16:creationId xmlns:a16="http://schemas.microsoft.com/office/drawing/2014/main" id="{E27516EC-13CB-5A47-8578-DDA015CF1341}"/>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65" name="TextBox 64">
            <a:extLst>
              <a:ext uri="{FF2B5EF4-FFF2-40B4-BE49-F238E27FC236}">
                <a16:creationId xmlns:a16="http://schemas.microsoft.com/office/drawing/2014/main" id="{33450B5D-E191-B54A-8289-2DA6FD1D299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6" name="Oval 65">
            <a:extLst>
              <a:ext uri="{FF2B5EF4-FFF2-40B4-BE49-F238E27FC236}">
                <a16:creationId xmlns:a16="http://schemas.microsoft.com/office/drawing/2014/main" id="{46E46ED3-1AE9-204D-B166-72FE9793A77F}"/>
              </a:ext>
            </a:extLst>
          </p:cNvPr>
          <p:cNvSpPr/>
          <p:nvPr/>
        </p:nvSpPr>
        <p:spPr>
          <a:xfrm>
            <a:off x="15066111" y="2952750"/>
            <a:ext cx="1498600" cy="149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Oval 66">
            <a:extLst>
              <a:ext uri="{FF2B5EF4-FFF2-40B4-BE49-F238E27FC236}">
                <a16:creationId xmlns:a16="http://schemas.microsoft.com/office/drawing/2014/main" id="{F518F9B3-4E90-8145-B5BC-7BB1211F1C63}"/>
              </a:ext>
            </a:extLst>
          </p:cNvPr>
          <p:cNvSpPr/>
          <p:nvPr/>
        </p:nvSpPr>
        <p:spPr>
          <a:xfrm>
            <a:off x="15066111" y="6007057"/>
            <a:ext cx="1498600" cy="149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8" name="Oval 67">
            <a:extLst>
              <a:ext uri="{FF2B5EF4-FFF2-40B4-BE49-F238E27FC236}">
                <a16:creationId xmlns:a16="http://schemas.microsoft.com/office/drawing/2014/main" id="{4FB49268-B48D-3B47-A578-CE4416202823}"/>
              </a:ext>
            </a:extLst>
          </p:cNvPr>
          <p:cNvSpPr/>
          <p:nvPr/>
        </p:nvSpPr>
        <p:spPr>
          <a:xfrm>
            <a:off x="7822210" y="2952750"/>
            <a:ext cx="1498600" cy="149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9" name="Oval 68">
            <a:extLst>
              <a:ext uri="{FF2B5EF4-FFF2-40B4-BE49-F238E27FC236}">
                <a16:creationId xmlns:a16="http://schemas.microsoft.com/office/drawing/2014/main" id="{FAC21368-8FAB-1045-BBE9-183DFE78E61F}"/>
              </a:ext>
            </a:extLst>
          </p:cNvPr>
          <p:cNvSpPr/>
          <p:nvPr/>
        </p:nvSpPr>
        <p:spPr>
          <a:xfrm>
            <a:off x="7822210" y="6007057"/>
            <a:ext cx="1498600"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Freeform 762">
            <a:extLst>
              <a:ext uri="{FF2B5EF4-FFF2-40B4-BE49-F238E27FC236}">
                <a16:creationId xmlns:a16="http://schemas.microsoft.com/office/drawing/2014/main" id="{1678DBBC-5A52-E340-8284-F5377B18964E}"/>
              </a:ext>
            </a:extLst>
          </p:cNvPr>
          <p:cNvSpPr>
            <a:spLocks noChangeArrowheads="1"/>
          </p:cNvSpPr>
          <p:nvPr/>
        </p:nvSpPr>
        <p:spPr bwMode="auto">
          <a:xfrm>
            <a:off x="8168095" y="3403145"/>
            <a:ext cx="806829" cy="597809"/>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Freeform 761">
            <a:extLst>
              <a:ext uri="{FF2B5EF4-FFF2-40B4-BE49-F238E27FC236}">
                <a16:creationId xmlns:a16="http://schemas.microsoft.com/office/drawing/2014/main" id="{8FA9AA21-58DD-B44C-8550-3D641181603B}"/>
              </a:ext>
            </a:extLst>
          </p:cNvPr>
          <p:cNvSpPr>
            <a:spLocks noChangeArrowheads="1"/>
          </p:cNvSpPr>
          <p:nvPr/>
        </p:nvSpPr>
        <p:spPr bwMode="auto">
          <a:xfrm>
            <a:off x="8247524" y="6352942"/>
            <a:ext cx="647969" cy="806830"/>
          </a:xfrm>
          <a:custGeom>
            <a:avLst/>
            <a:gdLst>
              <a:gd name="T0" fmla="*/ 196687 w 246439"/>
              <a:gd name="T1" fmla="*/ 300703 h 305466"/>
              <a:gd name="T2" fmla="*/ 14484 w 246439"/>
              <a:gd name="T3" fmla="*/ 300703 h 305466"/>
              <a:gd name="T4" fmla="*/ 83706 w 246439"/>
              <a:gd name="T5" fmla="*/ 181409 h 305466"/>
              <a:gd name="T6" fmla="*/ 124681 w 246439"/>
              <a:gd name="T7" fmla="*/ 199800 h 305466"/>
              <a:gd name="T8" fmla="*/ 142653 w 246439"/>
              <a:gd name="T9" fmla="*/ 111089 h 305466"/>
              <a:gd name="T10" fmla="*/ 164578 w 246439"/>
              <a:gd name="T11" fmla="*/ 152920 h 305466"/>
              <a:gd name="T12" fmla="*/ 144810 w 246439"/>
              <a:gd name="T13" fmla="*/ 152920 h 305466"/>
              <a:gd name="T14" fmla="*/ 173205 w 246439"/>
              <a:gd name="T15" fmla="*/ 173475 h 305466"/>
              <a:gd name="T16" fmla="*/ 156311 w 246439"/>
              <a:gd name="T17" fmla="*/ 111089 h 305466"/>
              <a:gd name="T18" fmla="*/ 182910 w 246439"/>
              <a:gd name="T19" fmla="*/ 34279 h 305466"/>
              <a:gd name="T20" fmla="*/ 185426 w 246439"/>
              <a:gd name="T21" fmla="*/ 173475 h 305466"/>
              <a:gd name="T22" fmla="*/ 163500 w 246439"/>
              <a:gd name="T23" fmla="*/ 193309 h 305466"/>
              <a:gd name="T24" fmla="*/ 98083 w 246439"/>
              <a:gd name="T25" fmla="*/ 210619 h 305466"/>
              <a:gd name="T26" fmla="*/ 34104 w 246439"/>
              <a:gd name="T27" fmla="*/ 183573 h 305466"/>
              <a:gd name="T28" fmla="*/ 198365 w 246439"/>
              <a:gd name="T29" fmla="*/ 199079 h 305466"/>
              <a:gd name="T30" fmla="*/ 66812 w 246439"/>
              <a:gd name="T31" fmla="*/ 16969 h 305466"/>
              <a:gd name="T32" fmla="*/ 25477 w 246439"/>
              <a:gd name="T33" fmla="*/ 51949 h 305466"/>
              <a:gd name="T34" fmla="*/ 85862 w 246439"/>
              <a:gd name="T35" fmla="*/ 134169 h 305466"/>
              <a:gd name="T36" fmla="*/ 40574 w 246439"/>
              <a:gd name="T37" fmla="*/ 75028 h 305466"/>
              <a:gd name="T38" fmla="*/ 60702 w 246439"/>
              <a:gd name="T39" fmla="*/ 68537 h 305466"/>
              <a:gd name="T40" fmla="*/ 67172 w 246439"/>
              <a:gd name="T41" fmla="*/ 48343 h 305466"/>
              <a:gd name="T42" fmla="*/ 109585 w 246439"/>
              <a:gd name="T43" fmla="*/ 77552 h 305466"/>
              <a:gd name="T44" fmla="*/ 94848 w 246439"/>
              <a:gd name="T45" fmla="*/ 49785 h 305466"/>
              <a:gd name="T46" fmla="*/ 101677 w 246439"/>
              <a:gd name="T47" fmla="*/ 43294 h 305466"/>
              <a:gd name="T48" fmla="*/ 95208 w 246439"/>
              <a:gd name="T49" fmla="*/ 9757 h 305466"/>
              <a:gd name="T50" fmla="*/ 121806 w 246439"/>
              <a:gd name="T51" fmla="*/ 49785 h 305466"/>
              <a:gd name="T52" fmla="*/ 121806 w 246439"/>
              <a:gd name="T53" fmla="*/ 71061 h 305466"/>
              <a:gd name="T54" fmla="*/ 71844 w 246439"/>
              <a:gd name="T55" fmla="*/ 66373 h 305466"/>
              <a:gd name="T56" fmla="*/ 92692 w 246439"/>
              <a:gd name="T57" fmla="*/ 114335 h 305466"/>
              <a:gd name="T58" fmla="*/ 79033 w 246439"/>
              <a:gd name="T59" fmla="*/ 146429 h 305466"/>
              <a:gd name="T60" fmla="*/ 37339 w 246439"/>
              <a:gd name="T61" fmla="*/ 173475 h 305466"/>
              <a:gd name="T62" fmla="*/ 74360 w 246439"/>
              <a:gd name="T63" fmla="*/ 181409 h 305466"/>
              <a:gd name="T64" fmla="*/ 135105 w 246439"/>
              <a:gd name="T65" fmla="*/ 196915 h 305466"/>
              <a:gd name="T66" fmla="*/ 137980 w 246439"/>
              <a:gd name="T67" fmla="*/ 146429 h 305466"/>
              <a:gd name="T68" fmla="*/ 130792 w 246439"/>
              <a:gd name="T69" fmla="*/ 117941 h 305466"/>
              <a:gd name="T70" fmla="*/ 162781 w 246439"/>
              <a:gd name="T71" fmla="*/ 104598 h 305466"/>
              <a:gd name="T72" fmla="*/ 107788 w 246439"/>
              <a:gd name="T73" fmla="*/ 9036 h 305466"/>
              <a:gd name="T74" fmla="*/ 176440 w 246439"/>
              <a:gd name="T75" fmla="*/ 27788 h 305466"/>
              <a:gd name="T76" fmla="*/ 205194 w 246439"/>
              <a:gd name="T77" fmla="*/ 205570 h 305466"/>
              <a:gd name="T78" fmla="*/ 158109 w 246439"/>
              <a:gd name="T79" fmla="*/ 272283 h 305466"/>
              <a:gd name="T80" fmla="*/ 52435 w 246439"/>
              <a:gd name="T81" fmla="*/ 281659 h 305466"/>
              <a:gd name="T82" fmla="*/ 100599 w 246439"/>
              <a:gd name="T83" fmla="*/ 272283 h 305466"/>
              <a:gd name="T84" fmla="*/ 5349 w 246439"/>
              <a:gd name="T85" fmla="*/ 199079 h 305466"/>
              <a:gd name="T86" fmla="*/ 17570 w 246439"/>
              <a:gd name="T87" fmla="*/ 46900 h 305466"/>
              <a:gd name="T88" fmla="*/ 63218 w 246439"/>
              <a:gd name="T89" fmla="*/ 8675 h 305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439" h="305466">
                <a:moveTo>
                  <a:pt x="19165" y="296307"/>
                </a:moveTo>
                <a:lnTo>
                  <a:pt x="192006" y="296307"/>
                </a:lnTo>
                <a:cubicBezTo>
                  <a:pt x="194527" y="296307"/>
                  <a:pt x="196687" y="298139"/>
                  <a:pt x="196687" y="300703"/>
                </a:cubicBezTo>
                <a:cubicBezTo>
                  <a:pt x="196687" y="303634"/>
                  <a:pt x="194527" y="305466"/>
                  <a:pt x="192006" y="305466"/>
                </a:cubicBezTo>
                <a:lnTo>
                  <a:pt x="19165" y="305466"/>
                </a:lnTo>
                <a:cubicBezTo>
                  <a:pt x="16645" y="305466"/>
                  <a:pt x="14484" y="303634"/>
                  <a:pt x="14484" y="300703"/>
                </a:cubicBezTo>
                <a:cubicBezTo>
                  <a:pt x="14484" y="298139"/>
                  <a:pt x="16645" y="296307"/>
                  <a:pt x="19165" y="296307"/>
                </a:cubicBezTo>
                <a:close/>
                <a:moveTo>
                  <a:pt x="86222" y="174918"/>
                </a:moveTo>
                <a:cubicBezTo>
                  <a:pt x="84784" y="176721"/>
                  <a:pt x="83706" y="178885"/>
                  <a:pt x="83706" y="181409"/>
                </a:cubicBezTo>
                <a:cubicBezTo>
                  <a:pt x="83706" y="184294"/>
                  <a:pt x="84784" y="186457"/>
                  <a:pt x="86222" y="188261"/>
                </a:cubicBezTo>
                <a:lnTo>
                  <a:pt x="99521" y="201603"/>
                </a:lnTo>
                <a:cubicBezTo>
                  <a:pt x="108147" y="201964"/>
                  <a:pt x="116414" y="201603"/>
                  <a:pt x="124681" y="199800"/>
                </a:cubicBezTo>
                <a:lnTo>
                  <a:pt x="99880" y="174918"/>
                </a:lnTo>
                <a:cubicBezTo>
                  <a:pt x="96286" y="171312"/>
                  <a:pt x="89816" y="171312"/>
                  <a:pt x="86222" y="174918"/>
                </a:cubicBezTo>
                <a:close/>
                <a:moveTo>
                  <a:pt x="142653" y="111089"/>
                </a:moveTo>
                <a:cubicBezTo>
                  <a:pt x="139059" y="114696"/>
                  <a:pt x="139059" y="120826"/>
                  <a:pt x="142653" y="124432"/>
                </a:cubicBezTo>
                <a:lnTo>
                  <a:pt x="164578" y="146429"/>
                </a:lnTo>
                <a:cubicBezTo>
                  <a:pt x="166376" y="148233"/>
                  <a:pt x="166376" y="151117"/>
                  <a:pt x="164578" y="152920"/>
                </a:cubicBezTo>
                <a:cubicBezTo>
                  <a:pt x="162781" y="154724"/>
                  <a:pt x="159906" y="154724"/>
                  <a:pt x="158109" y="152920"/>
                </a:cubicBezTo>
                <a:cubicBezTo>
                  <a:pt x="156311" y="151117"/>
                  <a:pt x="153795" y="150036"/>
                  <a:pt x="151279" y="150036"/>
                </a:cubicBezTo>
                <a:cubicBezTo>
                  <a:pt x="148763" y="150036"/>
                  <a:pt x="146247" y="151117"/>
                  <a:pt x="144810" y="152920"/>
                </a:cubicBezTo>
                <a:cubicBezTo>
                  <a:pt x="140856" y="156527"/>
                  <a:pt x="140856" y="162657"/>
                  <a:pt x="144810" y="166263"/>
                </a:cubicBezTo>
                <a:lnTo>
                  <a:pt x="161703" y="183573"/>
                </a:lnTo>
                <a:cubicBezTo>
                  <a:pt x="165657" y="180327"/>
                  <a:pt x="169610" y="177082"/>
                  <a:pt x="173205" y="173475"/>
                </a:cubicBezTo>
                <a:cubicBezTo>
                  <a:pt x="175002" y="171672"/>
                  <a:pt x="176799" y="169509"/>
                  <a:pt x="178596" y="167345"/>
                </a:cubicBezTo>
                <a:cubicBezTo>
                  <a:pt x="183988" y="161575"/>
                  <a:pt x="188301" y="154363"/>
                  <a:pt x="191895" y="146790"/>
                </a:cubicBezTo>
                <a:lnTo>
                  <a:pt x="156311" y="111089"/>
                </a:lnTo>
                <a:cubicBezTo>
                  <a:pt x="152717" y="107483"/>
                  <a:pt x="146247" y="107483"/>
                  <a:pt x="142653" y="111089"/>
                </a:cubicBezTo>
                <a:close/>
                <a:moveTo>
                  <a:pt x="201960" y="15166"/>
                </a:moveTo>
                <a:lnTo>
                  <a:pt x="182910" y="34279"/>
                </a:lnTo>
                <a:cubicBezTo>
                  <a:pt x="210945" y="64931"/>
                  <a:pt x="218493" y="108926"/>
                  <a:pt x="201600" y="147872"/>
                </a:cubicBezTo>
                <a:cubicBezTo>
                  <a:pt x="201600" y="147872"/>
                  <a:pt x="201600" y="148233"/>
                  <a:pt x="201241" y="148233"/>
                </a:cubicBezTo>
                <a:cubicBezTo>
                  <a:pt x="197287" y="157608"/>
                  <a:pt x="191895" y="165903"/>
                  <a:pt x="185426" y="173475"/>
                </a:cubicBezTo>
                <a:cubicBezTo>
                  <a:pt x="183988" y="175639"/>
                  <a:pt x="181831" y="177803"/>
                  <a:pt x="179675" y="180327"/>
                </a:cubicBezTo>
                <a:cubicBezTo>
                  <a:pt x="174643" y="185015"/>
                  <a:pt x="169610" y="189342"/>
                  <a:pt x="163860" y="192949"/>
                </a:cubicBezTo>
                <a:cubicBezTo>
                  <a:pt x="163500" y="193309"/>
                  <a:pt x="163500" y="193309"/>
                  <a:pt x="163500" y="193309"/>
                </a:cubicBezTo>
                <a:cubicBezTo>
                  <a:pt x="154874" y="199079"/>
                  <a:pt x="145169" y="203767"/>
                  <a:pt x="135105" y="206652"/>
                </a:cubicBezTo>
                <a:cubicBezTo>
                  <a:pt x="125400" y="209537"/>
                  <a:pt x="115336" y="210979"/>
                  <a:pt x="105631" y="210979"/>
                </a:cubicBezTo>
                <a:cubicBezTo>
                  <a:pt x="103115" y="210979"/>
                  <a:pt x="100599" y="210979"/>
                  <a:pt x="98083" y="210619"/>
                </a:cubicBezTo>
                <a:lnTo>
                  <a:pt x="97724" y="210979"/>
                </a:lnTo>
                <a:cubicBezTo>
                  <a:pt x="97724" y="210979"/>
                  <a:pt x="97364" y="210979"/>
                  <a:pt x="97364" y="210619"/>
                </a:cubicBezTo>
                <a:cubicBezTo>
                  <a:pt x="73642" y="209176"/>
                  <a:pt x="51357" y="199079"/>
                  <a:pt x="34104" y="183573"/>
                </a:cubicBezTo>
                <a:lnTo>
                  <a:pt x="15054" y="202324"/>
                </a:lnTo>
                <a:cubicBezTo>
                  <a:pt x="39855" y="225404"/>
                  <a:pt x="71485" y="238025"/>
                  <a:pt x="105272" y="238025"/>
                </a:cubicBezTo>
                <a:cubicBezTo>
                  <a:pt x="140496" y="238025"/>
                  <a:pt x="173564" y="223961"/>
                  <a:pt x="198365" y="199079"/>
                </a:cubicBezTo>
                <a:cubicBezTo>
                  <a:pt x="249045" y="148593"/>
                  <a:pt x="250124" y="67095"/>
                  <a:pt x="201960" y="15166"/>
                </a:cubicBezTo>
                <a:close/>
                <a:moveTo>
                  <a:pt x="95208" y="9757"/>
                </a:moveTo>
                <a:cubicBezTo>
                  <a:pt x="85503" y="10839"/>
                  <a:pt x="76158" y="13363"/>
                  <a:pt x="66812" y="16969"/>
                </a:cubicBezTo>
                <a:cubicBezTo>
                  <a:pt x="58186" y="20936"/>
                  <a:pt x="50638" y="25985"/>
                  <a:pt x="43449" y="31755"/>
                </a:cubicBezTo>
                <a:cubicBezTo>
                  <a:pt x="41652" y="33558"/>
                  <a:pt x="39136" y="35361"/>
                  <a:pt x="37339" y="37524"/>
                </a:cubicBezTo>
                <a:cubicBezTo>
                  <a:pt x="33026" y="41852"/>
                  <a:pt x="29072" y="46900"/>
                  <a:pt x="25477" y="51949"/>
                </a:cubicBezTo>
                <a:cubicBezTo>
                  <a:pt x="20445" y="59161"/>
                  <a:pt x="16851" y="67455"/>
                  <a:pt x="13975" y="75389"/>
                </a:cubicBezTo>
                <a:lnTo>
                  <a:pt x="72563" y="134169"/>
                </a:lnTo>
                <a:cubicBezTo>
                  <a:pt x="76158" y="138135"/>
                  <a:pt x="82268" y="138135"/>
                  <a:pt x="85862" y="134169"/>
                </a:cubicBezTo>
                <a:cubicBezTo>
                  <a:pt x="87660" y="132726"/>
                  <a:pt x="88738" y="129841"/>
                  <a:pt x="88738" y="127317"/>
                </a:cubicBezTo>
                <a:cubicBezTo>
                  <a:pt x="88738" y="124793"/>
                  <a:pt x="87660" y="122629"/>
                  <a:pt x="85862" y="120826"/>
                </a:cubicBezTo>
                <a:lnTo>
                  <a:pt x="40574" y="75028"/>
                </a:lnTo>
                <a:cubicBezTo>
                  <a:pt x="38776" y="73225"/>
                  <a:pt x="38776" y="70340"/>
                  <a:pt x="40574" y="68537"/>
                </a:cubicBezTo>
                <a:cubicBezTo>
                  <a:pt x="42371" y="66734"/>
                  <a:pt x="45606" y="66734"/>
                  <a:pt x="47043" y="68537"/>
                </a:cubicBezTo>
                <a:cubicBezTo>
                  <a:pt x="50638" y="72143"/>
                  <a:pt x="57108" y="72143"/>
                  <a:pt x="60702" y="68537"/>
                </a:cubicBezTo>
                <a:cubicBezTo>
                  <a:pt x="64296" y="64570"/>
                  <a:pt x="64296" y="58801"/>
                  <a:pt x="60702" y="55194"/>
                </a:cubicBezTo>
                <a:cubicBezTo>
                  <a:pt x="58545" y="53391"/>
                  <a:pt x="58545" y="50506"/>
                  <a:pt x="60702" y="48343"/>
                </a:cubicBezTo>
                <a:cubicBezTo>
                  <a:pt x="62140" y="46900"/>
                  <a:pt x="65375" y="46900"/>
                  <a:pt x="67172" y="48343"/>
                </a:cubicBezTo>
                <a:lnTo>
                  <a:pt x="67172" y="48703"/>
                </a:lnTo>
                <a:lnTo>
                  <a:pt x="95926" y="77552"/>
                </a:lnTo>
                <a:cubicBezTo>
                  <a:pt x="99521" y="81159"/>
                  <a:pt x="105991" y="81159"/>
                  <a:pt x="109585" y="77552"/>
                </a:cubicBezTo>
                <a:cubicBezTo>
                  <a:pt x="111382" y="76110"/>
                  <a:pt x="112460" y="73586"/>
                  <a:pt x="112460" y="71061"/>
                </a:cubicBezTo>
                <a:cubicBezTo>
                  <a:pt x="112460" y="68176"/>
                  <a:pt x="111382" y="66013"/>
                  <a:pt x="109585" y="64210"/>
                </a:cubicBezTo>
                <a:lnTo>
                  <a:pt x="94848" y="49785"/>
                </a:lnTo>
                <a:cubicBezTo>
                  <a:pt x="94129" y="48703"/>
                  <a:pt x="93770" y="47622"/>
                  <a:pt x="93770" y="46179"/>
                </a:cubicBezTo>
                <a:cubicBezTo>
                  <a:pt x="93770" y="45458"/>
                  <a:pt x="94129" y="44015"/>
                  <a:pt x="94848" y="43294"/>
                </a:cubicBezTo>
                <a:cubicBezTo>
                  <a:pt x="97005" y="41130"/>
                  <a:pt x="99880" y="41130"/>
                  <a:pt x="101677" y="43294"/>
                </a:cubicBezTo>
                <a:cubicBezTo>
                  <a:pt x="105272" y="46900"/>
                  <a:pt x="111382" y="46900"/>
                  <a:pt x="114976" y="43294"/>
                </a:cubicBezTo>
                <a:cubicBezTo>
                  <a:pt x="118571" y="39327"/>
                  <a:pt x="118571" y="33197"/>
                  <a:pt x="114976" y="29591"/>
                </a:cubicBezTo>
                <a:lnTo>
                  <a:pt x="95208" y="9757"/>
                </a:lnTo>
                <a:close/>
                <a:moveTo>
                  <a:pt x="107788" y="9036"/>
                </a:moveTo>
                <a:lnTo>
                  <a:pt x="121806" y="23100"/>
                </a:lnTo>
                <a:cubicBezTo>
                  <a:pt x="128994" y="30312"/>
                  <a:pt x="128994" y="42212"/>
                  <a:pt x="121806" y="49785"/>
                </a:cubicBezTo>
                <a:cubicBezTo>
                  <a:pt x="118930" y="51949"/>
                  <a:pt x="116055" y="53752"/>
                  <a:pt x="112820" y="54473"/>
                </a:cubicBezTo>
                <a:lnTo>
                  <a:pt x="116055" y="57719"/>
                </a:lnTo>
                <a:cubicBezTo>
                  <a:pt x="119649" y="60964"/>
                  <a:pt x="121806" y="66013"/>
                  <a:pt x="121806" y="71061"/>
                </a:cubicBezTo>
                <a:cubicBezTo>
                  <a:pt x="121806" y="76110"/>
                  <a:pt x="119649" y="80798"/>
                  <a:pt x="116055" y="84404"/>
                </a:cubicBezTo>
                <a:cubicBezTo>
                  <a:pt x="108866" y="91616"/>
                  <a:pt x="97005" y="91616"/>
                  <a:pt x="89816" y="84404"/>
                </a:cubicBezTo>
                <a:lnTo>
                  <a:pt x="71844" y="66373"/>
                </a:lnTo>
                <a:cubicBezTo>
                  <a:pt x="71126" y="69619"/>
                  <a:pt x="69328" y="72504"/>
                  <a:pt x="67172" y="75028"/>
                </a:cubicBezTo>
                <a:cubicBezTo>
                  <a:pt x="64656" y="77552"/>
                  <a:pt x="61780" y="78995"/>
                  <a:pt x="58545" y="80077"/>
                </a:cubicBezTo>
                <a:lnTo>
                  <a:pt x="92692" y="114335"/>
                </a:lnTo>
                <a:cubicBezTo>
                  <a:pt x="95926" y="117941"/>
                  <a:pt x="98083" y="122629"/>
                  <a:pt x="98083" y="127317"/>
                </a:cubicBezTo>
                <a:cubicBezTo>
                  <a:pt x="98083" y="132726"/>
                  <a:pt x="95926" y="137054"/>
                  <a:pt x="92692" y="140660"/>
                </a:cubicBezTo>
                <a:cubicBezTo>
                  <a:pt x="89097" y="144626"/>
                  <a:pt x="84065" y="146429"/>
                  <a:pt x="79033" y="146429"/>
                </a:cubicBezTo>
                <a:cubicBezTo>
                  <a:pt x="74720" y="146429"/>
                  <a:pt x="69688" y="144626"/>
                  <a:pt x="66093" y="140660"/>
                </a:cubicBezTo>
                <a:lnTo>
                  <a:pt x="11100" y="85846"/>
                </a:lnTo>
                <a:cubicBezTo>
                  <a:pt x="4630" y="117580"/>
                  <a:pt x="13975" y="150757"/>
                  <a:pt x="37339" y="173475"/>
                </a:cubicBezTo>
                <a:cubicBezTo>
                  <a:pt x="50278" y="186818"/>
                  <a:pt x="66812" y="195473"/>
                  <a:pt x="84425" y="199440"/>
                </a:cubicBezTo>
                <a:lnTo>
                  <a:pt x="79752" y="194752"/>
                </a:lnTo>
                <a:cubicBezTo>
                  <a:pt x="76517" y="191145"/>
                  <a:pt x="74360" y="186457"/>
                  <a:pt x="74360" y="181409"/>
                </a:cubicBezTo>
                <a:cubicBezTo>
                  <a:pt x="74360" y="176721"/>
                  <a:pt x="76517" y="171672"/>
                  <a:pt x="79752" y="168427"/>
                </a:cubicBezTo>
                <a:cubicBezTo>
                  <a:pt x="87300" y="160854"/>
                  <a:pt x="99161" y="160854"/>
                  <a:pt x="106350" y="168427"/>
                </a:cubicBezTo>
                <a:lnTo>
                  <a:pt x="135105" y="196915"/>
                </a:lnTo>
                <a:cubicBezTo>
                  <a:pt x="141575" y="194752"/>
                  <a:pt x="147685" y="191867"/>
                  <a:pt x="153795" y="188621"/>
                </a:cubicBezTo>
                <a:lnTo>
                  <a:pt x="137980" y="173115"/>
                </a:lnTo>
                <a:cubicBezTo>
                  <a:pt x="130792" y="165542"/>
                  <a:pt x="130792" y="153642"/>
                  <a:pt x="137980" y="146429"/>
                </a:cubicBezTo>
                <a:cubicBezTo>
                  <a:pt x="140496" y="143905"/>
                  <a:pt x="143731" y="142463"/>
                  <a:pt x="146607" y="141381"/>
                </a:cubicBezTo>
                <a:lnTo>
                  <a:pt x="136183" y="130923"/>
                </a:lnTo>
                <a:cubicBezTo>
                  <a:pt x="132948" y="127317"/>
                  <a:pt x="130792" y="122629"/>
                  <a:pt x="130792" y="117941"/>
                </a:cubicBezTo>
                <a:cubicBezTo>
                  <a:pt x="130792" y="112892"/>
                  <a:pt x="132948" y="107844"/>
                  <a:pt x="136183" y="104598"/>
                </a:cubicBezTo>
                <a:cubicBezTo>
                  <a:pt x="139777" y="100992"/>
                  <a:pt x="144450" y="99189"/>
                  <a:pt x="149482" y="99189"/>
                </a:cubicBezTo>
                <a:cubicBezTo>
                  <a:pt x="154514" y="99189"/>
                  <a:pt x="159187" y="100992"/>
                  <a:pt x="162781" y="104598"/>
                </a:cubicBezTo>
                <a:lnTo>
                  <a:pt x="195849" y="137414"/>
                </a:lnTo>
                <a:cubicBezTo>
                  <a:pt x="208070" y="102795"/>
                  <a:pt x="199443" y="63849"/>
                  <a:pt x="173205" y="37524"/>
                </a:cubicBezTo>
                <a:cubicBezTo>
                  <a:pt x="155593" y="19854"/>
                  <a:pt x="132229" y="9757"/>
                  <a:pt x="107788" y="9036"/>
                </a:cubicBezTo>
                <a:close/>
                <a:moveTo>
                  <a:pt x="96286" y="381"/>
                </a:moveTo>
                <a:lnTo>
                  <a:pt x="96645" y="381"/>
                </a:lnTo>
                <a:cubicBezTo>
                  <a:pt x="125760" y="-2143"/>
                  <a:pt x="154874" y="7954"/>
                  <a:pt x="176440" y="27788"/>
                </a:cubicBezTo>
                <a:lnTo>
                  <a:pt x="198365" y="5430"/>
                </a:lnTo>
                <a:cubicBezTo>
                  <a:pt x="200162" y="3627"/>
                  <a:pt x="203397" y="3627"/>
                  <a:pt x="205194" y="5430"/>
                </a:cubicBezTo>
                <a:cubicBezTo>
                  <a:pt x="260188" y="60604"/>
                  <a:pt x="260188" y="150396"/>
                  <a:pt x="205194" y="205570"/>
                </a:cubicBezTo>
                <a:cubicBezTo>
                  <a:pt x="179315" y="231174"/>
                  <a:pt x="145888" y="245959"/>
                  <a:pt x="109944" y="247040"/>
                </a:cubicBezTo>
                <a:lnTo>
                  <a:pt x="109944" y="272283"/>
                </a:lnTo>
                <a:lnTo>
                  <a:pt x="158109" y="272283"/>
                </a:lnTo>
                <a:cubicBezTo>
                  <a:pt x="160265" y="272283"/>
                  <a:pt x="162422" y="274447"/>
                  <a:pt x="162422" y="276971"/>
                </a:cubicBezTo>
                <a:cubicBezTo>
                  <a:pt x="162422" y="279496"/>
                  <a:pt x="160265" y="281659"/>
                  <a:pt x="158109" y="281659"/>
                </a:cubicBezTo>
                <a:lnTo>
                  <a:pt x="52435" y="281659"/>
                </a:lnTo>
                <a:cubicBezTo>
                  <a:pt x="49919" y="281659"/>
                  <a:pt x="47762" y="279496"/>
                  <a:pt x="47762" y="276971"/>
                </a:cubicBezTo>
                <a:cubicBezTo>
                  <a:pt x="47762" y="274447"/>
                  <a:pt x="49919" y="272283"/>
                  <a:pt x="52435" y="272283"/>
                </a:cubicBezTo>
                <a:lnTo>
                  <a:pt x="100599" y="272283"/>
                </a:lnTo>
                <a:lnTo>
                  <a:pt x="100599" y="247040"/>
                </a:lnTo>
                <a:cubicBezTo>
                  <a:pt x="64656" y="245959"/>
                  <a:pt x="30869" y="231174"/>
                  <a:pt x="5349" y="205570"/>
                </a:cubicBezTo>
                <a:cubicBezTo>
                  <a:pt x="3551" y="203767"/>
                  <a:pt x="3551" y="200882"/>
                  <a:pt x="5349" y="199079"/>
                </a:cubicBezTo>
                <a:lnTo>
                  <a:pt x="27634" y="176721"/>
                </a:lnTo>
                <a:cubicBezTo>
                  <a:pt x="2833" y="149675"/>
                  <a:pt x="-6153" y="111089"/>
                  <a:pt x="4270" y="75389"/>
                </a:cubicBezTo>
                <a:cubicBezTo>
                  <a:pt x="7146" y="65292"/>
                  <a:pt x="11459" y="55555"/>
                  <a:pt x="17570" y="46900"/>
                </a:cubicBezTo>
                <a:cubicBezTo>
                  <a:pt x="21524" y="41130"/>
                  <a:pt x="25837" y="35361"/>
                  <a:pt x="30869" y="31033"/>
                </a:cubicBezTo>
                <a:cubicBezTo>
                  <a:pt x="33026" y="28509"/>
                  <a:pt x="35542" y="26345"/>
                  <a:pt x="37339" y="24542"/>
                </a:cubicBezTo>
                <a:cubicBezTo>
                  <a:pt x="45246" y="18051"/>
                  <a:pt x="53873" y="13003"/>
                  <a:pt x="63218" y="8675"/>
                </a:cubicBezTo>
                <a:cubicBezTo>
                  <a:pt x="73642" y="3987"/>
                  <a:pt x="84784" y="1102"/>
                  <a:pt x="96286" y="38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2" name="Freeform 760">
            <a:extLst>
              <a:ext uri="{FF2B5EF4-FFF2-40B4-BE49-F238E27FC236}">
                <a16:creationId xmlns:a16="http://schemas.microsoft.com/office/drawing/2014/main" id="{8F989D33-C9DF-A946-8E74-D46D45A65D9F}"/>
              </a:ext>
            </a:extLst>
          </p:cNvPr>
          <p:cNvSpPr>
            <a:spLocks noChangeArrowheads="1"/>
          </p:cNvSpPr>
          <p:nvPr/>
        </p:nvSpPr>
        <p:spPr bwMode="auto">
          <a:xfrm>
            <a:off x="15411997" y="3348800"/>
            <a:ext cx="806828" cy="706498"/>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3" name="Freeform 759">
            <a:extLst>
              <a:ext uri="{FF2B5EF4-FFF2-40B4-BE49-F238E27FC236}">
                <a16:creationId xmlns:a16="http://schemas.microsoft.com/office/drawing/2014/main" id="{A6C476B9-BCF0-7547-B368-DA50F3B085C4}"/>
              </a:ext>
            </a:extLst>
          </p:cNvPr>
          <p:cNvSpPr>
            <a:spLocks noChangeArrowheads="1"/>
          </p:cNvSpPr>
          <p:nvPr/>
        </p:nvSpPr>
        <p:spPr bwMode="auto">
          <a:xfrm>
            <a:off x="15416175" y="6466978"/>
            <a:ext cx="802650" cy="585265"/>
          </a:xfrm>
          <a:custGeom>
            <a:avLst/>
            <a:gdLst>
              <a:gd name="T0" fmla="*/ 29833 w 304441"/>
              <a:gd name="T1" fmla="*/ 184188 h 221888"/>
              <a:gd name="T2" fmla="*/ 129037 w 304441"/>
              <a:gd name="T3" fmla="*/ 198325 h 221888"/>
              <a:gd name="T4" fmla="*/ 143055 w 304441"/>
              <a:gd name="T5" fmla="*/ 212463 h 221888"/>
              <a:gd name="T6" fmla="*/ 170731 w 304441"/>
              <a:gd name="T7" fmla="*/ 203038 h 221888"/>
              <a:gd name="T8" fmla="*/ 281077 w 304441"/>
              <a:gd name="T9" fmla="*/ 198325 h 221888"/>
              <a:gd name="T10" fmla="*/ 155635 w 304441"/>
              <a:gd name="T11" fmla="*/ 192888 h 221888"/>
              <a:gd name="T12" fmla="*/ 80962 w 304441"/>
              <a:gd name="T13" fmla="*/ 171681 h 221888"/>
              <a:gd name="T14" fmla="*/ 43851 w 304441"/>
              <a:gd name="T15" fmla="*/ 169688 h 221888"/>
              <a:gd name="T16" fmla="*/ 51758 w 304441"/>
              <a:gd name="T17" fmla="*/ 148663 h 221888"/>
              <a:gd name="T18" fmla="*/ 153119 w 304441"/>
              <a:gd name="T19" fmla="*/ 182013 h 221888"/>
              <a:gd name="T20" fmla="*/ 282156 w 304441"/>
              <a:gd name="T21" fmla="*/ 178388 h 221888"/>
              <a:gd name="T22" fmla="*/ 299768 w 304441"/>
              <a:gd name="T23" fmla="*/ 198325 h 221888"/>
              <a:gd name="T24" fmla="*/ 299768 w 304441"/>
              <a:gd name="T25" fmla="*/ 207750 h 221888"/>
              <a:gd name="T26" fmla="*/ 161386 w 304441"/>
              <a:gd name="T27" fmla="*/ 221888 h 221888"/>
              <a:gd name="T28" fmla="*/ 125083 w 304441"/>
              <a:gd name="T29" fmla="*/ 207750 h 221888"/>
              <a:gd name="T30" fmla="*/ 0 w 304441"/>
              <a:gd name="T31" fmla="*/ 203038 h 221888"/>
              <a:gd name="T32" fmla="*/ 13299 w 304441"/>
              <a:gd name="T33" fmla="*/ 198325 h 221888"/>
              <a:gd name="T34" fmla="*/ 24801 w 304441"/>
              <a:gd name="T35" fmla="*/ 176213 h 221888"/>
              <a:gd name="T36" fmla="*/ 44210 w 304441"/>
              <a:gd name="T37" fmla="*/ 143225 h 221888"/>
              <a:gd name="T38" fmla="*/ 180542 w 304441"/>
              <a:gd name="T39" fmla="*/ 8980 h 221888"/>
              <a:gd name="T40" fmla="*/ 179463 w 304441"/>
              <a:gd name="T41" fmla="*/ 76513 h 221888"/>
              <a:gd name="T42" fmla="*/ 216143 w 304441"/>
              <a:gd name="T43" fmla="*/ 99144 h 221888"/>
              <a:gd name="T44" fmla="*/ 258577 w 304441"/>
              <a:gd name="T45" fmla="*/ 81183 h 221888"/>
              <a:gd name="T46" fmla="*/ 240597 w 304441"/>
              <a:gd name="T47" fmla="*/ 60708 h 221888"/>
              <a:gd name="T48" fmla="*/ 242755 w 304441"/>
              <a:gd name="T49" fmla="*/ 49213 h 221888"/>
              <a:gd name="T50" fmla="*/ 217941 w 304441"/>
              <a:gd name="T51" fmla="*/ 38436 h 221888"/>
              <a:gd name="T52" fmla="*/ 210389 w 304441"/>
              <a:gd name="T53" fmla="*/ 35562 h 221888"/>
              <a:gd name="T54" fmla="*/ 180542 w 304441"/>
              <a:gd name="T55" fmla="*/ 0 h 221888"/>
              <a:gd name="T56" fmla="*/ 228010 w 304441"/>
              <a:gd name="T57" fmla="*/ 25145 h 221888"/>
              <a:gd name="T58" fmla="*/ 251026 w 304441"/>
              <a:gd name="T59" fmla="*/ 55679 h 221888"/>
              <a:gd name="T60" fmla="*/ 240237 w 304441"/>
              <a:gd name="T61" fmla="*/ 108483 h 221888"/>
              <a:gd name="T62" fmla="*/ 221897 w 304441"/>
              <a:gd name="T63" fmla="*/ 119260 h 221888"/>
              <a:gd name="T64" fmla="*/ 208591 w 304441"/>
              <a:gd name="T65" fmla="*/ 147279 h 221888"/>
              <a:gd name="T66" fmla="*/ 204995 w 304441"/>
              <a:gd name="T67" fmla="*/ 139376 h 221888"/>
              <a:gd name="T68" fmla="*/ 174788 w 304441"/>
              <a:gd name="T69" fmla="*/ 89086 h 221888"/>
              <a:gd name="T70" fmla="*/ 169394 w 304441"/>
              <a:gd name="T71" fmla="*/ 83697 h 221888"/>
              <a:gd name="T72" fmla="*/ 132353 w 304441"/>
              <a:gd name="T73" fmla="*/ 38795 h 221888"/>
              <a:gd name="T74" fmla="*/ 91717 w 304441"/>
              <a:gd name="T75" fmla="*/ 75435 h 221888"/>
              <a:gd name="T76" fmla="*/ 74456 w 304441"/>
              <a:gd name="T77" fmla="*/ 69688 h 221888"/>
              <a:gd name="T78" fmla="*/ 57914 w 304441"/>
              <a:gd name="T79" fmla="*/ 97707 h 221888"/>
              <a:gd name="T80" fmla="*/ 54677 w 304441"/>
              <a:gd name="T81" fmla="*/ 104532 h 221888"/>
              <a:gd name="T82" fmla="*/ 31662 w 304441"/>
              <a:gd name="T83" fmla="*/ 131833 h 221888"/>
              <a:gd name="T84" fmla="*/ 47485 w 304441"/>
              <a:gd name="T85" fmla="*/ 96988 h 221888"/>
              <a:gd name="T86" fmla="*/ 74456 w 304441"/>
              <a:gd name="T87" fmla="*/ 60348 h 221888"/>
              <a:gd name="T88" fmla="*/ 132353 w 304441"/>
              <a:gd name="T89" fmla="*/ 29456 h 221888"/>
              <a:gd name="T90" fmla="*/ 180542 w 304441"/>
              <a:gd name="T91" fmla="*/ 0 h 22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441" h="221888">
                <a:moveTo>
                  <a:pt x="80962" y="171681"/>
                </a:moveTo>
                <a:cubicBezTo>
                  <a:pt x="56970" y="173947"/>
                  <a:pt x="35764" y="181831"/>
                  <a:pt x="29833" y="184188"/>
                </a:cubicBezTo>
                <a:lnTo>
                  <a:pt x="23363" y="198325"/>
                </a:lnTo>
                <a:lnTo>
                  <a:pt x="129037" y="198325"/>
                </a:lnTo>
                <a:cubicBezTo>
                  <a:pt x="131553" y="198325"/>
                  <a:pt x="133709" y="200500"/>
                  <a:pt x="133709" y="203038"/>
                </a:cubicBezTo>
                <a:cubicBezTo>
                  <a:pt x="133709" y="208113"/>
                  <a:pt x="138023" y="212463"/>
                  <a:pt x="143055" y="212463"/>
                </a:cubicBezTo>
                <a:lnTo>
                  <a:pt x="161386" y="212463"/>
                </a:lnTo>
                <a:cubicBezTo>
                  <a:pt x="166418" y="212463"/>
                  <a:pt x="170731" y="208113"/>
                  <a:pt x="170731" y="203038"/>
                </a:cubicBezTo>
                <a:cubicBezTo>
                  <a:pt x="170731" y="200500"/>
                  <a:pt x="172888" y="198325"/>
                  <a:pt x="175404" y="198325"/>
                </a:cubicBezTo>
                <a:lnTo>
                  <a:pt x="281077" y="198325"/>
                </a:lnTo>
                <a:lnTo>
                  <a:pt x="274608" y="184188"/>
                </a:lnTo>
                <a:cubicBezTo>
                  <a:pt x="262746" y="179475"/>
                  <a:pt x="189781" y="152650"/>
                  <a:pt x="155635" y="192888"/>
                </a:cubicBezTo>
                <a:cubicBezTo>
                  <a:pt x="153838" y="194700"/>
                  <a:pt x="150243" y="194700"/>
                  <a:pt x="148806" y="192888"/>
                </a:cubicBezTo>
                <a:cubicBezTo>
                  <a:pt x="131733" y="172769"/>
                  <a:pt x="104955" y="169416"/>
                  <a:pt x="80962" y="171681"/>
                </a:cubicBezTo>
                <a:close/>
                <a:moveTo>
                  <a:pt x="51758" y="148663"/>
                </a:moveTo>
                <a:lnTo>
                  <a:pt x="43851" y="169688"/>
                </a:lnTo>
                <a:cubicBezTo>
                  <a:pt x="65058" y="163163"/>
                  <a:pt x="99923" y="156275"/>
                  <a:pt x="129037" y="167875"/>
                </a:cubicBezTo>
                <a:cubicBezTo>
                  <a:pt x="114300" y="155550"/>
                  <a:pt x="89858" y="143950"/>
                  <a:pt x="51758" y="148663"/>
                </a:cubicBezTo>
                <a:close/>
                <a:moveTo>
                  <a:pt x="47805" y="139963"/>
                </a:moveTo>
                <a:cubicBezTo>
                  <a:pt x="113941" y="130175"/>
                  <a:pt x="144133" y="167150"/>
                  <a:pt x="153119" y="182013"/>
                </a:cubicBezTo>
                <a:cubicBezTo>
                  <a:pt x="196251" y="140688"/>
                  <a:pt x="276405" y="174400"/>
                  <a:pt x="279640" y="176213"/>
                </a:cubicBezTo>
                <a:cubicBezTo>
                  <a:pt x="280718" y="176575"/>
                  <a:pt x="281437" y="177663"/>
                  <a:pt x="282156" y="178388"/>
                </a:cubicBezTo>
                <a:lnTo>
                  <a:pt x="291141" y="198325"/>
                </a:lnTo>
                <a:lnTo>
                  <a:pt x="299768" y="198325"/>
                </a:lnTo>
                <a:cubicBezTo>
                  <a:pt x="302643" y="198325"/>
                  <a:pt x="304441" y="200500"/>
                  <a:pt x="304441" y="203038"/>
                </a:cubicBezTo>
                <a:cubicBezTo>
                  <a:pt x="304441" y="205575"/>
                  <a:pt x="302643" y="207750"/>
                  <a:pt x="299768" y="207750"/>
                </a:cubicBezTo>
                <a:lnTo>
                  <a:pt x="179358" y="207750"/>
                </a:lnTo>
                <a:cubicBezTo>
                  <a:pt x="177201" y="215725"/>
                  <a:pt x="170012" y="221888"/>
                  <a:pt x="161386" y="221888"/>
                </a:cubicBezTo>
                <a:lnTo>
                  <a:pt x="143055" y="221888"/>
                </a:lnTo>
                <a:cubicBezTo>
                  <a:pt x="134428" y="221888"/>
                  <a:pt x="127240" y="215725"/>
                  <a:pt x="125083" y="207750"/>
                </a:cubicBezTo>
                <a:lnTo>
                  <a:pt x="4673" y="207750"/>
                </a:lnTo>
                <a:cubicBezTo>
                  <a:pt x="1797" y="207750"/>
                  <a:pt x="0" y="205575"/>
                  <a:pt x="0" y="203038"/>
                </a:cubicBezTo>
                <a:cubicBezTo>
                  <a:pt x="0" y="200500"/>
                  <a:pt x="1797" y="198325"/>
                  <a:pt x="4673" y="198325"/>
                </a:cubicBezTo>
                <a:lnTo>
                  <a:pt x="13299" y="198325"/>
                </a:lnTo>
                <a:lnTo>
                  <a:pt x="22285" y="178388"/>
                </a:lnTo>
                <a:cubicBezTo>
                  <a:pt x="23004" y="177663"/>
                  <a:pt x="23723" y="176575"/>
                  <a:pt x="24801" y="176213"/>
                </a:cubicBezTo>
                <a:cubicBezTo>
                  <a:pt x="25160" y="175850"/>
                  <a:pt x="28395" y="174763"/>
                  <a:pt x="32708" y="172950"/>
                </a:cubicBezTo>
                <a:lnTo>
                  <a:pt x="44210" y="143225"/>
                </a:lnTo>
                <a:cubicBezTo>
                  <a:pt x="44570" y="141413"/>
                  <a:pt x="46008" y="140325"/>
                  <a:pt x="47805" y="139963"/>
                </a:cubicBezTo>
                <a:close/>
                <a:moveTo>
                  <a:pt x="180542" y="8980"/>
                </a:moveTo>
                <a:cubicBezTo>
                  <a:pt x="165797" y="8980"/>
                  <a:pt x="153571" y="19757"/>
                  <a:pt x="150694" y="33407"/>
                </a:cubicBezTo>
                <a:cubicBezTo>
                  <a:pt x="167595" y="40591"/>
                  <a:pt x="179463" y="57115"/>
                  <a:pt x="179463" y="76513"/>
                </a:cubicBezTo>
                <a:cubicBezTo>
                  <a:pt x="179463" y="77591"/>
                  <a:pt x="179463" y="78309"/>
                  <a:pt x="179463" y="79028"/>
                </a:cubicBezTo>
                <a:cubicBezTo>
                  <a:pt x="195286" y="78309"/>
                  <a:pt x="208951" y="86571"/>
                  <a:pt x="216143" y="99144"/>
                </a:cubicBezTo>
                <a:lnTo>
                  <a:pt x="240237" y="99144"/>
                </a:lnTo>
                <a:cubicBezTo>
                  <a:pt x="250666" y="99144"/>
                  <a:pt x="258577" y="91241"/>
                  <a:pt x="258577" y="81183"/>
                </a:cubicBezTo>
                <a:cubicBezTo>
                  <a:pt x="258577" y="72202"/>
                  <a:pt x="252464" y="64659"/>
                  <a:pt x="243833" y="63222"/>
                </a:cubicBezTo>
                <a:cubicBezTo>
                  <a:pt x="242395" y="62863"/>
                  <a:pt x="241316" y="62144"/>
                  <a:pt x="240597" y="60708"/>
                </a:cubicBezTo>
                <a:cubicBezTo>
                  <a:pt x="239878" y="59271"/>
                  <a:pt x="239878" y="57834"/>
                  <a:pt x="240597" y="56397"/>
                </a:cubicBezTo>
                <a:cubicBezTo>
                  <a:pt x="242035" y="54242"/>
                  <a:pt x="242755" y="51727"/>
                  <a:pt x="242755" y="49213"/>
                </a:cubicBezTo>
                <a:cubicBezTo>
                  <a:pt x="242755" y="41310"/>
                  <a:pt x="236281" y="34485"/>
                  <a:pt x="228010" y="34485"/>
                </a:cubicBezTo>
                <a:cubicBezTo>
                  <a:pt x="224414" y="34485"/>
                  <a:pt x="220818" y="35922"/>
                  <a:pt x="217941" y="38436"/>
                </a:cubicBezTo>
                <a:cubicBezTo>
                  <a:pt x="216862" y="39514"/>
                  <a:pt x="215064" y="39873"/>
                  <a:pt x="213266" y="39155"/>
                </a:cubicBezTo>
                <a:cubicBezTo>
                  <a:pt x="211828" y="38795"/>
                  <a:pt x="210749" y="37358"/>
                  <a:pt x="210389" y="35562"/>
                </a:cubicBezTo>
                <a:cubicBezTo>
                  <a:pt x="208591" y="20475"/>
                  <a:pt x="195645" y="8980"/>
                  <a:pt x="180542" y="8980"/>
                </a:cubicBezTo>
                <a:close/>
                <a:moveTo>
                  <a:pt x="180542" y="0"/>
                </a:moveTo>
                <a:cubicBezTo>
                  <a:pt x="197803" y="0"/>
                  <a:pt x="212907" y="11495"/>
                  <a:pt x="217941" y="27660"/>
                </a:cubicBezTo>
                <a:cubicBezTo>
                  <a:pt x="221178" y="25864"/>
                  <a:pt x="224414" y="25145"/>
                  <a:pt x="228010" y="25145"/>
                </a:cubicBezTo>
                <a:cubicBezTo>
                  <a:pt x="241316" y="25145"/>
                  <a:pt x="252104" y="35922"/>
                  <a:pt x="252104" y="49213"/>
                </a:cubicBezTo>
                <a:cubicBezTo>
                  <a:pt x="252104" y="51368"/>
                  <a:pt x="251385" y="53523"/>
                  <a:pt x="251026" y="55679"/>
                </a:cubicBezTo>
                <a:cubicBezTo>
                  <a:pt x="261095" y="59989"/>
                  <a:pt x="267927" y="70047"/>
                  <a:pt x="267927" y="81183"/>
                </a:cubicBezTo>
                <a:cubicBezTo>
                  <a:pt x="267927" y="96270"/>
                  <a:pt x="255701" y="108483"/>
                  <a:pt x="240237" y="108483"/>
                </a:cubicBezTo>
                <a:lnTo>
                  <a:pt x="220459" y="108483"/>
                </a:lnTo>
                <a:cubicBezTo>
                  <a:pt x="221178" y="112075"/>
                  <a:pt x="221897" y="115668"/>
                  <a:pt x="221897" y="119260"/>
                </a:cubicBezTo>
                <a:cubicBezTo>
                  <a:pt x="221897" y="128959"/>
                  <a:pt x="218301" y="138298"/>
                  <a:pt x="212187" y="145483"/>
                </a:cubicBezTo>
                <a:cubicBezTo>
                  <a:pt x="211109" y="146560"/>
                  <a:pt x="210030" y="147279"/>
                  <a:pt x="208591" y="147279"/>
                </a:cubicBezTo>
                <a:cubicBezTo>
                  <a:pt x="207512" y="147279"/>
                  <a:pt x="206434" y="146560"/>
                  <a:pt x="205714" y="146201"/>
                </a:cubicBezTo>
                <a:cubicBezTo>
                  <a:pt x="203557" y="144405"/>
                  <a:pt x="203557" y="141531"/>
                  <a:pt x="204995" y="139376"/>
                </a:cubicBezTo>
                <a:cubicBezTo>
                  <a:pt x="210030" y="133629"/>
                  <a:pt x="212547" y="126803"/>
                  <a:pt x="212547" y="119260"/>
                </a:cubicBezTo>
                <a:cubicBezTo>
                  <a:pt x="212547" y="100221"/>
                  <a:pt x="194926" y="84775"/>
                  <a:pt x="174788" y="89086"/>
                </a:cubicBezTo>
                <a:cubicBezTo>
                  <a:pt x="173349" y="89445"/>
                  <a:pt x="171911" y="88726"/>
                  <a:pt x="170832" y="87649"/>
                </a:cubicBezTo>
                <a:cubicBezTo>
                  <a:pt x="169753" y="86571"/>
                  <a:pt x="169034" y="85134"/>
                  <a:pt x="169394" y="83697"/>
                </a:cubicBezTo>
                <a:cubicBezTo>
                  <a:pt x="169753" y="81183"/>
                  <a:pt x="170113" y="79028"/>
                  <a:pt x="170113" y="76513"/>
                </a:cubicBezTo>
                <a:cubicBezTo>
                  <a:pt x="170113" y="55679"/>
                  <a:pt x="153211" y="38795"/>
                  <a:pt x="132353" y="38795"/>
                </a:cubicBezTo>
                <a:cubicBezTo>
                  <a:pt x="113294" y="38795"/>
                  <a:pt x="97111" y="53164"/>
                  <a:pt x="94954" y="71843"/>
                </a:cubicBezTo>
                <a:cubicBezTo>
                  <a:pt x="94594" y="73639"/>
                  <a:pt x="93515" y="75076"/>
                  <a:pt x="91717" y="75435"/>
                </a:cubicBezTo>
                <a:cubicBezTo>
                  <a:pt x="90279" y="75795"/>
                  <a:pt x="88121" y="75795"/>
                  <a:pt x="87042" y="74717"/>
                </a:cubicBezTo>
                <a:cubicBezTo>
                  <a:pt x="83806" y="71484"/>
                  <a:pt x="79131" y="69688"/>
                  <a:pt x="74456" y="69688"/>
                </a:cubicBezTo>
                <a:cubicBezTo>
                  <a:pt x="64027" y="69688"/>
                  <a:pt x="55396" y="78309"/>
                  <a:pt x="55396" y="88726"/>
                </a:cubicBezTo>
                <a:cubicBezTo>
                  <a:pt x="55396" y="91959"/>
                  <a:pt x="56475" y="94833"/>
                  <a:pt x="57914" y="97707"/>
                </a:cubicBezTo>
                <a:cubicBezTo>
                  <a:pt x="58633" y="99144"/>
                  <a:pt x="58633" y="100581"/>
                  <a:pt x="57914" y="102017"/>
                </a:cubicBezTo>
                <a:cubicBezTo>
                  <a:pt x="57554" y="103454"/>
                  <a:pt x="56116" y="104532"/>
                  <a:pt x="54677" y="104532"/>
                </a:cubicBezTo>
                <a:cubicBezTo>
                  <a:pt x="43889" y="106687"/>
                  <a:pt x="35977" y="116386"/>
                  <a:pt x="35977" y="127163"/>
                </a:cubicBezTo>
                <a:cubicBezTo>
                  <a:pt x="35977" y="130036"/>
                  <a:pt x="34179" y="131833"/>
                  <a:pt x="31662" y="131833"/>
                </a:cubicBezTo>
                <a:cubicBezTo>
                  <a:pt x="28785" y="131833"/>
                  <a:pt x="26987" y="130036"/>
                  <a:pt x="26987" y="127163"/>
                </a:cubicBezTo>
                <a:cubicBezTo>
                  <a:pt x="26987" y="113872"/>
                  <a:pt x="35258" y="102017"/>
                  <a:pt x="47485" y="96988"/>
                </a:cubicBezTo>
                <a:cubicBezTo>
                  <a:pt x="46766" y="94474"/>
                  <a:pt x="46406" y="91241"/>
                  <a:pt x="46406" y="88726"/>
                </a:cubicBezTo>
                <a:cubicBezTo>
                  <a:pt x="46406" y="72921"/>
                  <a:pt x="58993" y="60348"/>
                  <a:pt x="74456" y="60348"/>
                </a:cubicBezTo>
                <a:cubicBezTo>
                  <a:pt x="78771" y="60348"/>
                  <a:pt x="83087" y="61426"/>
                  <a:pt x="87042" y="63581"/>
                </a:cubicBezTo>
                <a:cubicBezTo>
                  <a:pt x="92796" y="43824"/>
                  <a:pt x="111136" y="29456"/>
                  <a:pt x="132353" y="29456"/>
                </a:cubicBezTo>
                <a:cubicBezTo>
                  <a:pt x="135590" y="29456"/>
                  <a:pt x="138826" y="30174"/>
                  <a:pt x="142063" y="30533"/>
                </a:cubicBezTo>
                <a:cubicBezTo>
                  <a:pt x="146019" y="13291"/>
                  <a:pt x="161482" y="0"/>
                  <a:pt x="18054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TextBox 75">
            <a:extLst>
              <a:ext uri="{FF2B5EF4-FFF2-40B4-BE49-F238E27FC236}">
                <a16:creationId xmlns:a16="http://schemas.microsoft.com/office/drawing/2014/main" id="{F8E1EBAD-22E6-6343-A1C0-235ED3B3AF07}"/>
              </a:ext>
            </a:extLst>
          </p:cNvPr>
          <p:cNvSpPr txBox="1"/>
          <p:nvPr/>
        </p:nvSpPr>
        <p:spPr>
          <a:xfrm>
            <a:off x="17059135" y="2928773"/>
            <a:ext cx="303640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7" name="Subtitle 2">
            <a:extLst>
              <a:ext uri="{FF2B5EF4-FFF2-40B4-BE49-F238E27FC236}">
                <a16:creationId xmlns:a16="http://schemas.microsoft.com/office/drawing/2014/main" id="{BE338E7D-7216-7943-8BB5-BBD44BF8665A}"/>
              </a:ext>
            </a:extLst>
          </p:cNvPr>
          <p:cNvSpPr txBox="1">
            <a:spLocks/>
          </p:cNvSpPr>
          <p:nvPr/>
        </p:nvSpPr>
        <p:spPr>
          <a:xfrm>
            <a:off x="17064622" y="3548959"/>
            <a:ext cx="579220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0" name="TextBox 79">
            <a:extLst>
              <a:ext uri="{FF2B5EF4-FFF2-40B4-BE49-F238E27FC236}">
                <a16:creationId xmlns:a16="http://schemas.microsoft.com/office/drawing/2014/main" id="{E33C0DF2-D07F-DA49-88AB-C66FD40DF6DF}"/>
              </a:ext>
            </a:extLst>
          </p:cNvPr>
          <p:cNvSpPr txBox="1"/>
          <p:nvPr/>
        </p:nvSpPr>
        <p:spPr>
          <a:xfrm>
            <a:off x="17059135" y="597459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81" name="Subtitle 2">
            <a:extLst>
              <a:ext uri="{FF2B5EF4-FFF2-40B4-BE49-F238E27FC236}">
                <a16:creationId xmlns:a16="http://schemas.microsoft.com/office/drawing/2014/main" id="{824AEEBE-E284-B944-A338-380CE3ADB6C4}"/>
              </a:ext>
            </a:extLst>
          </p:cNvPr>
          <p:cNvSpPr txBox="1">
            <a:spLocks/>
          </p:cNvSpPr>
          <p:nvPr/>
        </p:nvSpPr>
        <p:spPr>
          <a:xfrm>
            <a:off x="17064622" y="6594782"/>
            <a:ext cx="579220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2" name="TextBox 81">
            <a:extLst>
              <a:ext uri="{FF2B5EF4-FFF2-40B4-BE49-F238E27FC236}">
                <a16:creationId xmlns:a16="http://schemas.microsoft.com/office/drawing/2014/main" id="{BF87D320-AD3C-534A-88F8-66BEEDDD3340}"/>
              </a:ext>
            </a:extLst>
          </p:cNvPr>
          <p:cNvSpPr txBox="1"/>
          <p:nvPr/>
        </p:nvSpPr>
        <p:spPr>
          <a:xfrm>
            <a:off x="4310359" y="2928773"/>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83" name="Subtitle 2">
            <a:extLst>
              <a:ext uri="{FF2B5EF4-FFF2-40B4-BE49-F238E27FC236}">
                <a16:creationId xmlns:a16="http://schemas.microsoft.com/office/drawing/2014/main" id="{00867470-FAE4-E440-9AD3-44B63B333CD5}"/>
              </a:ext>
            </a:extLst>
          </p:cNvPr>
          <p:cNvSpPr txBox="1">
            <a:spLocks/>
          </p:cNvSpPr>
          <p:nvPr/>
        </p:nvSpPr>
        <p:spPr>
          <a:xfrm>
            <a:off x="1520825" y="3548959"/>
            <a:ext cx="579220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4" name="TextBox 83">
            <a:extLst>
              <a:ext uri="{FF2B5EF4-FFF2-40B4-BE49-F238E27FC236}">
                <a16:creationId xmlns:a16="http://schemas.microsoft.com/office/drawing/2014/main" id="{14B34182-A934-B74C-BD5B-E9AA1CB94DDB}"/>
              </a:ext>
            </a:extLst>
          </p:cNvPr>
          <p:cNvSpPr txBox="1"/>
          <p:nvPr/>
        </p:nvSpPr>
        <p:spPr>
          <a:xfrm>
            <a:off x="4259064" y="5974596"/>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85" name="Subtitle 2">
            <a:extLst>
              <a:ext uri="{FF2B5EF4-FFF2-40B4-BE49-F238E27FC236}">
                <a16:creationId xmlns:a16="http://schemas.microsoft.com/office/drawing/2014/main" id="{FF890DB7-450B-6748-894A-72D5138AF521}"/>
              </a:ext>
            </a:extLst>
          </p:cNvPr>
          <p:cNvSpPr txBox="1">
            <a:spLocks/>
          </p:cNvSpPr>
          <p:nvPr/>
        </p:nvSpPr>
        <p:spPr>
          <a:xfrm>
            <a:off x="1520825" y="6594782"/>
            <a:ext cx="579220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209235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4BEAD8A0-4C53-A445-9566-12D9871030FF}"/>
              </a:ext>
            </a:extLst>
          </p:cNvPr>
          <p:cNvGrpSpPr/>
          <p:nvPr/>
        </p:nvGrpSpPr>
        <p:grpSpPr>
          <a:xfrm>
            <a:off x="2088088" y="2571694"/>
            <a:ext cx="7028256" cy="10385705"/>
            <a:chOff x="8704441" y="2571694"/>
            <a:chExt cx="7028256" cy="10385705"/>
          </a:xfrm>
        </p:grpSpPr>
        <p:sp>
          <p:nvSpPr>
            <p:cNvPr id="43" name="Shape 34173">
              <a:extLst>
                <a:ext uri="{FF2B5EF4-FFF2-40B4-BE49-F238E27FC236}">
                  <a16:creationId xmlns:a16="http://schemas.microsoft.com/office/drawing/2014/main" id="{7C2ABBD9-BBC5-C744-A88A-B0FB6D066E4D}"/>
                </a:ext>
              </a:extLst>
            </p:cNvPr>
            <p:cNvSpPr/>
            <p:nvPr/>
          </p:nvSpPr>
          <p:spPr>
            <a:xfrm>
              <a:off x="8704441" y="4977041"/>
              <a:ext cx="795138" cy="696056"/>
            </a:xfrm>
            <a:custGeom>
              <a:avLst/>
              <a:gdLst/>
              <a:ahLst/>
              <a:cxnLst>
                <a:cxn ang="0">
                  <a:pos x="wd2" y="hd2"/>
                </a:cxn>
                <a:cxn ang="5400000">
                  <a:pos x="wd2" y="hd2"/>
                </a:cxn>
                <a:cxn ang="10800000">
                  <a:pos x="wd2" y="hd2"/>
                </a:cxn>
                <a:cxn ang="16200000">
                  <a:pos x="wd2" y="hd2"/>
                </a:cxn>
              </a:cxnLst>
              <a:rect l="0" t="0" r="r" b="b"/>
              <a:pathLst>
                <a:path w="20856" h="21029" extrusionOk="0">
                  <a:moveTo>
                    <a:pt x="20115" y="12466"/>
                  </a:moveTo>
                  <a:cubicBezTo>
                    <a:pt x="19732" y="10390"/>
                    <a:pt x="17957" y="9059"/>
                    <a:pt x="16157" y="9500"/>
                  </a:cubicBezTo>
                  <a:cubicBezTo>
                    <a:pt x="15676" y="9618"/>
                    <a:pt x="15243" y="9853"/>
                    <a:pt x="14872" y="10171"/>
                  </a:cubicBezTo>
                  <a:lnTo>
                    <a:pt x="17218" y="12800"/>
                  </a:lnTo>
                  <a:cubicBezTo>
                    <a:pt x="17383" y="12986"/>
                    <a:pt x="17387" y="13290"/>
                    <a:pt x="17227" y="13481"/>
                  </a:cubicBezTo>
                  <a:cubicBezTo>
                    <a:pt x="17066" y="13671"/>
                    <a:pt x="16803" y="13676"/>
                    <a:pt x="16637" y="13490"/>
                  </a:cubicBezTo>
                  <a:lnTo>
                    <a:pt x="14268" y="10834"/>
                  </a:lnTo>
                  <a:cubicBezTo>
                    <a:pt x="13652" y="11707"/>
                    <a:pt x="13371" y="12880"/>
                    <a:pt x="13589" y="14063"/>
                  </a:cubicBezTo>
                  <a:cubicBezTo>
                    <a:pt x="13972" y="16139"/>
                    <a:pt x="15747" y="17470"/>
                    <a:pt x="17547" y="17029"/>
                  </a:cubicBezTo>
                  <a:cubicBezTo>
                    <a:pt x="19346" y="16589"/>
                    <a:pt x="20498" y="14541"/>
                    <a:pt x="20115" y="12466"/>
                  </a:cubicBezTo>
                  <a:close/>
                  <a:moveTo>
                    <a:pt x="12445" y="7390"/>
                  </a:moveTo>
                  <a:lnTo>
                    <a:pt x="10862" y="7777"/>
                  </a:lnTo>
                  <a:cubicBezTo>
                    <a:pt x="10683" y="7821"/>
                    <a:pt x="10443" y="7721"/>
                    <a:pt x="10330" y="7554"/>
                  </a:cubicBezTo>
                  <a:lnTo>
                    <a:pt x="9382" y="6156"/>
                  </a:lnTo>
                  <a:lnTo>
                    <a:pt x="7858" y="9354"/>
                  </a:lnTo>
                  <a:cubicBezTo>
                    <a:pt x="7858" y="9354"/>
                    <a:pt x="8237" y="9436"/>
                    <a:pt x="8700" y="9536"/>
                  </a:cubicBezTo>
                  <a:lnTo>
                    <a:pt x="12662" y="8566"/>
                  </a:lnTo>
                  <a:cubicBezTo>
                    <a:pt x="12662" y="8566"/>
                    <a:pt x="12445" y="7390"/>
                    <a:pt x="12445" y="7390"/>
                  </a:cubicBezTo>
                  <a:close/>
                  <a:moveTo>
                    <a:pt x="12276" y="9645"/>
                  </a:moveTo>
                  <a:lnTo>
                    <a:pt x="10649" y="10043"/>
                  </a:lnTo>
                  <a:cubicBezTo>
                    <a:pt x="10837" y="10188"/>
                    <a:pt x="10975" y="10413"/>
                    <a:pt x="11024" y="10676"/>
                  </a:cubicBezTo>
                  <a:lnTo>
                    <a:pt x="11025" y="10675"/>
                  </a:lnTo>
                  <a:cubicBezTo>
                    <a:pt x="11025" y="10675"/>
                    <a:pt x="11166" y="11451"/>
                    <a:pt x="11342" y="12416"/>
                  </a:cubicBezTo>
                  <a:cubicBezTo>
                    <a:pt x="11342" y="12416"/>
                    <a:pt x="12276" y="9645"/>
                    <a:pt x="12276" y="9645"/>
                  </a:cubicBezTo>
                  <a:close/>
                  <a:moveTo>
                    <a:pt x="9392" y="11587"/>
                  </a:moveTo>
                  <a:cubicBezTo>
                    <a:pt x="9392" y="11587"/>
                    <a:pt x="7390" y="11287"/>
                    <a:pt x="6435" y="11138"/>
                  </a:cubicBezTo>
                  <a:lnTo>
                    <a:pt x="5956" y="12381"/>
                  </a:lnTo>
                  <a:cubicBezTo>
                    <a:pt x="6790" y="12920"/>
                    <a:pt x="7454" y="13798"/>
                    <a:pt x="7783" y="14892"/>
                  </a:cubicBezTo>
                  <a:lnTo>
                    <a:pt x="9906" y="14373"/>
                  </a:lnTo>
                  <a:cubicBezTo>
                    <a:pt x="9906" y="14373"/>
                    <a:pt x="9392" y="11587"/>
                    <a:pt x="9392" y="11587"/>
                  </a:cubicBezTo>
                  <a:close/>
                  <a:moveTo>
                    <a:pt x="7320" y="15990"/>
                  </a:moveTo>
                  <a:lnTo>
                    <a:pt x="4073" y="16785"/>
                  </a:lnTo>
                  <a:cubicBezTo>
                    <a:pt x="3848" y="16840"/>
                    <a:pt x="3626" y="16674"/>
                    <a:pt x="3578" y="16414"/>
                  </a:cubicBezTo>
                  <a:cubicBezTo>
                    <a:pt x="3557" y="16296"/>
                    <a:pt x="3576" y="16181"/>
                    <a:pt x="3622" y="16083"/>
                  </a:cubicBezTo>
                  <a:lnTo>
                    <a:pt x="3621" y="16082"/>
                  </a:lnTo>
                  <a:lnTo>
                    <a:pt x="4917" y="12711"/>
                  </a:lnTo>
                  <a:cubicBezTo>
                    <a:pt x="4410" y="12543"/>
                    <a:pt x="3861" y="12510"/>
                    <a:pt x="3309" y="12645"/>
                  </a:cubicBezTo>
                  <a:cubicBezTo>
                    <a:pt x="1510" y="13086"/>
                    <a:pt x="358" y="15133"/>
                    <a:pt x="741" y="17209"/>
                  </a:cubicBezTo>
                  <a:cubicBezTo>
                    <a:pt x="1124" y="19285"/>
                    <a:pt x="2899" y="20615"/>
                    <a:pt x="4699" y="20175"/>
                  </a:cubicBezTo>
                  <a:cubicBezTo>
                    <a:pt x="6388" y="19761"/>
                    <a:pt x="7507" y="17930"/>
                    <a:pt x="7320" y="15990"/>
                  </a:cubicBezTo>
                  <a:close/>
                  <a:moveTo>
                    <a:pt x="4700" y="15647"/>
                  </a:moveTo>
                  <a:lnTo>
                    <a:pt x="7121" y="15055"/>
                  </a:lnTo>
                  <a:cubicBezTo>
                    <a:pt x="6845" y="14210"/>
                    <a:pt x="6329" y="13528"/>
                    <a:pt x="5683" y="13093"/>
                  </a:cubicBezTo>
                  <a:cubicBezTo>
                    <a:pt x="5683" y="13093"/>
                    <a:pt x="4700" y="15647"/>
                    <a:pt x="4700" y="15647"/>
                  </a:cubicBezTo>
                  <a:close/>
                  <a:moveTo>
                    <a:pt x="20768" y="12306"/>
                  </a:moveTo>
                  <a:cubicBezTo>
                    <a:pt x="21228" y="14801"/>
                    <a:pt x="19848" y="17253"/>
                    <a:pt x="17686" y="17782"/>
                  </a:cubicBezTo>
                  <a:cubicBezTo>
                    <a:pt x="15523" y="18311"/>
                    <a:pt x="13397" y="16718"/>
                    <a:pt x="12936" y="14223"/>
                  </a:cubicBezTo>
                  <a:cubicBezTo>
                    <a:pt x="12670" y="12777"/>
                    <a:pt x="13022" y="11346"/>
                    <a:pt x="13786" y="10295"/>
                  </a:cubicBezTo>
                  <a:lnTo>
                    <a:pt x="13180" y="9616"/>
                  </a:lnTo>
                  <a:lnTo>
                    <a:pt x="11655" y="14141"/>
                  </a:lnTo>
                  <a:cubicBezTo>
                    <a:pt x="11845" y="15192"/>
                    <a:pt x="12003" y="16082"/>
                    <a:pt x="12002" y="16116"/>
                  </a:cubicBezTo>
                  <a:cubicBezTo>
                    <a:pt x="11988" y="16676"/>
                    <a:pt x="11582" y="17117"/>
                    <a:pt x="11096" y="17100"/>
                  </a:cubicBezTo>
                  <a:cubicBezTo>
                    <a:pt x="10682" y="17085"/>
                    <a:pt x="10344" y="16743"/>
                    <a:pt x="10261" y="16295"/>
                  </a:cubicBezTo>
                  <a:lnTo>
                    <a:pt x="10260" y="16295"/>
                  </a:lnTo>
                  <a:lnTo>
                    <a:pt x="10079" y="15314"/>
                  </a:lnTo>
                  <a:lnTo>
                    <a:pt x="7974" y="15829"/>
                  </a:lnTo>
                  <a:cubicBezTo>
                    <a:pt x="8237" y="18189"/>
                    <a:pt x="6891" y="20425"/>
                    <a:pt x="4838" y="20928"/>
                  </a:cubicBezTo>
                  <a:cubicBezTo>
                    <a:pt x="2675" y="21457"/>
                    <a:pt x="549" y="19863"/>
                    <a:pt x="88" y="17369"/>
                  </a:cubicBezTo>
                  <a:cubicBezTo>
                    <a:pt x="-372" y="14874"/>
                    <a:pt x="1008" y="12422"/>
                    <a:pt x="3170" y="11892"/>
                  </a:cubicBezTo>
                  <a:cubicBezTo>
                    <a:pt x="3866" y="11722"/>
                    <a:pt x="4557" y="11772"/>
                    <a:pt x="5191" y="12001"/>
                  </a:cubicBezTo>
                  <a:lnTo>
                    <a:pt x="5611" y="10908"/>
                  </a:lnTo>
                  <a:cubicBezTo>
                    <a:pt x="5188" y="10637"/>
                    <a:pt x="4908" y="10111"/>
                    <a:pt x="4924" y="9516"/>
                  </a:cubicBezTo>
                  <a:cubicBezTo>
                    <a:pt x="4931" y="9235"/>
                    <a:pt x="5004" y="8976"/>
                    <a:pt x="5123" y="8753"/>
                  </a:cubicBezTo>
                  <a:lnTo>
                    <a:pt x="5122" y="8753"/>
                  </a:lnTo>
                  <a:lnTo>
                    <a:pt x="7375" y="4249"/>
                  </a:lnTo>
                  <a:lnTo>
                    <a:pt x="7375" y="4250"/>
                  </a:lnTo>
                  <a:cubicBezTo>
                    <a:pt x="7591" y="3700"/>
                    <a:pt x="8076" y="3326"/>
                    <a:pt x="8631" y="3346"/>
                  </a:cubicBezTo>
                  <a:cubicBezTo>
                    <a:pt x="9070" y="3361"/>
                    <a:pt x="9452" y="3620"/>
                    <a:pt x="9685" y="4006"/>
                  </a:cubicBezTo>
                  <a:lnTo>
                    <a:pt x="9686" y="4006"/>
                  </a:lnTo>
                  <a:lnTo>
                    <a:pt x="11018" y="6165"/>
                  </a:lnTo>
                  <a:lnTo>
                    <a:pt x="12915" y="5701"/>
                  </a:lnTo>
                  <a:cubicBezTo>
                    <a:pt x="13275" y="5613"/>
                    <a:pt x="13630" y="5878"/>
                    <a:pt x="13706" y="6294"/>
                  </a:cubicBezTo>
                  <a:cubicBezTo>
                    <a:pt x="13778" y="6683"/>
                    <a:pt x="13580" y="7062"/>
                    <a:pt x="13259" y="7182"/>
                  </a:cubicBezTo>
                  <a:lnTo>
                    <a:pt x="13534" y="8671"/>
                  </a:lnTo>
                  <a:lnTo>
                    <a:pt x="14385" y="9625"/>
                  </a:lnTo>
                  <a:cubicBezTo>
                    <a:pt x="14850" y="9205"/>
                    <a:pt x="15402" y="8898"/>
                    <a:pt x="16018" y="8747"/>
                  </a:cubicBezTo>
                  <a:cubicBezTo>
                    <a:pt x="18181" y="8217"/>
                    <a:pt x="20307" y="9811"/>
                    <a:pt x="20768" y="12306"/>
                  </a:cubicBezTo>
                  <a:close/>
                  <a:moveTo>
                    <a:pt x="8795" y="1859"/>
                  </a:moveTo>
                  <a:cubicBezTo>
                    <a:pt x="8642" y="1027"/>
                    <a:pt x="9102" y="210"/>
                    <a:pt x="9823" y="34"/>
                  </a:cubicBezTo>
                  <a:cubicBezTo>
                    <a:pt x="10543" y="-143"/>
                    <a:pt x="11252" y="388"/>
                    <a:pt x="11406" y="1220"/>
                  </a:cubicBezTo>
                  <a:cubicBezTo>
                    <a:pt x="11559" y="2051"/>
                    <a:pt x="11099" y="2869"/>
                    <a:pt x="10378" y="3045"/>
                  </a:cubicBezTo>
                  <a:cubicBezTo>
                    <a:pt x="9658" y="3222"/>
                    <a:pt x="8949" y="2690"/>
                    <a:pt x="8795" y="185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34174">
              <a:extLst>
                <a:ext uri="{FF2B5EF4-FFF2-40B4-BE49-F238E27FC236}">
                  <a16:creationId xmlns:a16="http://schemas.microsoft.com/office/drawing/2014/main" id="{B89D6FCE-8A07-2F4B-BC7C-28593783ECCF}"/>
                </a:ext>
              </a:extLst>
            </p:cNvPr>
            <p:cNvSpPr/>
            <p:nvPr/>
          </p:nvSpPr>
          <p:spPr>
            <a:xfrm>
              <a:off x="13207711" y="5129396"/>
              <a:ext cx="316260" cy="632520"/>
            </a:xfrm>
            <a:custGeom>
              <a:avLst/>
              <a:gdLst/>
              <a:ahLst/>
              <a:cxnLst>
                <a:cxn ang="0">
                  <a:pos x="wd2" y="hd2"/>
                </a:cxn>
                <a:cxn ang="5400000">
                  <a:pos x="wd2" y="hd2"/>
                </a:cxn>
                <a:cxn ang="10800000">
                  <a:pos x="wd2" y="hd2"/>
                </a:cxn>
                <a:cxn ang="16200000">
                  <a:pos x="wd2" y="hd2"/>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34175">
              <a:extLst>
                <a:ext uri="{FF2B5EF4-FFF2-40B4-BE49-F238E27FC236}">
                  <a16:creationId xmlns:a16="http://schemas.microsoft.com/office/drawing/2014/main" id="{128F6F9B-F7C8-1845-9B4C-0EC0496EC080}"/>
                </a:ext>
              </a:extLst>
            </p:cNvPr>
            <p:cNvSpPr/>
            <p:nvPr/>
          </p:nvSpPr>
          <p:spPr>
            <a:xfrm>
              <a:off x="13346915" y="6245061"/>
              <a:ext cx="528722" cy="466192"/>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34176">
              <a:extLst>
                <a:ext uri="{FF2B5EF4-FFF2-40B4-BE49-F238E27FC236}">
                  <a16:creationId xmlns:a16="http://schemas.microsoft.com/office/drawing/2014/main" id="{9C64BCDC-E2F0-E146-88D7-41FFB1673416}"/>
                </a:ext>
              </a:extLst>
            </p:cNvPr>
            <p:cNvSpPr/>
            <p:nvPr/>
          </p:nvSpPr>
          <p:spPr>
            <a:xfrm>
              <a:off x="10903238" y="7779831"/>
              <a:ext cx="984814" cy="885198"/>
            </a:xfrm>
            <a:custGeom>
              <a:avLst/>
              <a:gdLst/>
              <a:ahLst/>
              <a:cxnLst>
                <a:cxn ang="0">
                  <a:pos x="wd2" y="hd2"/>
                </a:cxn>
                <a:cxn ang="5400000">
                  <a:pos x="wd2" y="hd2"/>
                </a:cxn>
                <a:cxn ang="10800000">
                  <a:pos x="wd2" y="hd2"/>
                </a:cxn>
                <a:cxn ang="16200000">
                  <a:pos x="wd2" y="hd2"/>
                </a:cxn>
              </a:cxnLst>
              <a:rect l="0" t="0" r="r" b="b"/>
              <a:pathLst>
                <a:path w="21255" h="21217" extrusionOk="0">
                  <a:moveTo>
                    <a:pt x="16218" y="16859"/>
                  </a:moveTo>
                  <a:lnTo>
                    <a:pt x="3455" y="9002"/>
                  </a:lnTo>
                  <a:lnTo>
                    <a:pt x="7275" y="1347"/>
                  </a:lnTo>
                  <a:lnTo>
                    <a:pt x="20039" y="9205"/>
                  </a:lnTo>
                  <a:cubicBezTo>
                    <a:pt x="20039" y="9205"/>
                    <a:pt x="16218" y="16859"/>
                    <a:pt x="16218" y="16859"/>
                  </a:cubicBezTo>
                  <a:close/>
                  <a:moveTo>
                    <a:pt x="20627" y="8027"/>
                  </a:moveTo>
                  <a:lnTo>
                    <a:pt x="7863" y="170"/>
                  </a:lnTo>
                  <a:cubicBezTo>
                    <a:pt x="7275" y="-192"/>
                    <a:pt x="6536" y="43"/>
                    <a:pt x="6211" y="693"/>
                  </a:cubicBezTo>
                  <a:cubicBezTo>
                    <a:pt x="6211" y="693"/>
                    <a:pt x="1803" y="9525"/>
                    <a:pt x="1814" y="9531"/>
                  </a:cubicBezTo>
                  <a:lnTo>
                    <a:pt x="16683" y="18684"/>
                  </a:lnTo>
                  <a:cubicBezTo>
                    <a:pt x="16694" y="18691"/>
                    <a:pt x="21103" y="9860"/>
                    <a:pt x="21103" y="9860"/>
                  </a:cubicBezTo>
                  <a:cubicBezTo>
                    <a:pt x="21427" y="9210"/>
                    <a:pt x="21214" y="8389"/>
                    <a:pt x="20627" y="8027"/>
                  </a:cubicBezTo>
                  <a:close/>
                  <a:moveTo>
                    <a:pt x="15519" y="21047"/>
                  </a:moveTo>
                  <a:lnTo>
                    <a:pt x="628" y="11880"/>
                  </a:lnTo>
                  <a:cubicBezTo>
                    <a:pt x="40" y="11518"/>
                    <a:pt x="-173" y="10698"/>
                    <a:pt x="152" y="10047"/>
                  </a:cubicBezTo>
                  <a:lnTo>
                    <a:pt x="446" y="9459"/>
                  </a:lnTo>
                  <a:lnTo>
                    <a:pt x="7359" y="13714"/>
                  </a:lnTo>
                  <a:lnTo>
                    <a:pt x="7065" y="14303"/>
                  </a:lnTo>
                  <a:lnTo>
                    <a:pt x="10256" y="16268"/>
                  </a:lnTo>
                  <a:lnTo>
                    <a:pt x="10550" y="15679"/>
                  </a:lnTo>
                  <a:lnTo>
                    <a:pt x="17464" y="19935"/>
                  </a:lnTo>
                  <a:lnTo>
                    <a:pt x="17170" y="20524"/>
                  </a:lnTo>
                  <a:cubicBezTo>
                    <a:pt x="16846" y="21174"/>
                    <a:pt x="16106" y="21408"/>
                    <a:pt x="15519" y="21047"/>
                  </a:cubicBezTo>
                  <a:cubicBezTo>
                    <a:pt x="15519" y="21047"/>
                    <a:pt x="15519" y="21047"/>
                    <a:pt x="15519" y="2104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34177">
              <a:extLst>
                <a:ext uri="{FF2B5EF4-FFF2-40B4-BE49-F238E27FC236}">
                  <a16:creationId xmlns:a16="http://schemas.microsoft.com/office/drawing/2014/main" id="{1C408270-55D1-804D-82D7-1476B5E43978}"/>
                </a:ext>
              </a:extLst>
            </p:cNvPr>
            <p:cNvSpPr/>
            <p:nvPr/>
          </p:nvSpPr>
          <p:spPr>
            <a:xfrm>
              <a:off x="11708307" y="11472461"/>
              <a:ext cx="584792" cy="503796"/>
            </a:xfrm>
            <a:custGeom>
              <a:avLst/>
              <a:gdLst/>
              <a:ahLst/>
              <a:cxnLst>
                <a:cxn ang="0">
                  <a:pos x="wd2" y="hd2"/>
                </a:cxn>
                <a:cxn ang="5400000">
                  <a:pos x="wd2" y="hd2"/>
                </a:cxn>
                <a:cxn ang="10800000">
                  <a:pos x="wd2" y="hd2"/>
                </a:cxn>
                <a:cxn ang="16200000">
                  <a:pos x="wd2" y="hd2"/>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34178">
              <a:extLst>
                <a:ext uri="{FF2B5EF4-FFF2-40B4-BE49-F238E27FC236}">
                  <a16:creationId xmlns:a16="http://schemas.microsoft.com/office/drawing/2014/main" id="{EB390F12-B40C-7A45-8BC8-5810AB9255C2}"/>
                </a:ext>
              </a:extLst>
            </p:cNvPr>
            <p:cNvSpPr/>
            <p:nvPr/>
          </p:nvSpPr>
          <p:spPr>
            <a:xfrm>
              <a:off x="14474664" y="3452446"/>
              <a:ext cx="701272" cy="992744"/>
            </a:xfrm>
            <a:custGeom>
              <a:avLst/>
              <a:gdLst/>
              <a:ahLst/>
              <a:cxnLst>
                <a:cxn ang="0">
                  <a:pos x="wd2" y="hd2"/>
                </a:cxn>
                <a:cxn ang="5400000">
                  <a:pos x="wd2" y="hd2"/>
                </a:cxn>
                <a:cxn ang="10800000">
                  <a:pos x="wd2" y="hd2"/>
                </a:cxn>
                <a:cxn ang="16200000">
                  <a:pos x="wd2" y="hd2"/>
                </a:cxn>
              </a:cxnLst>
              <a:rect l="0" t="0" r="r" b="b"/>
              <a:pathLst>
                <a:path w="21183" h="21600" extrusionOk="0">
                  <a:moveTo>
                    <a:pt x="6837" y="0"/>
                  </a:moveTo>
                  <a:lnTo>
                    <a:pt x="6304" y="11896"/>
                  </a:lnTo>
                  <a:lnTo>
                    <a:pt x="10115" y="11984"/>
                  </a:lnTo>
                  <a:lnTo>
                    <a:pt x="10387" y="5819"/>
                  </a:lnTo>
                  <a:cubicBezTo>
                    <a:pt x="10807" y="5990"/>
                    <a:pt x="11286" y="6091"/>
                    <a:pt x="11799" y="6080"/>
                  </a:cubicBezTo>
                  <a:cubicBezTo>
                    <a:pt x="12816" y="6059"/>
                    <a:pt x="13721" y="5638"/>
                    <a:pt x="14293" y="5029"/>
                  </a:cubicBezTo>
                  <a:cubicBezTo>
                    <a:pt x="14344" y="4975"/>
                    <a:pt x="14392" y="4920"/>
                    <a:pt x="14437" y="4864"/>
                  </a:cubicBezTo>
                  <a:cubicBezTo>
                    <a:pt x="15870" y="5413"/>
                    <a:pt x="17048" y="6141"/>
                    <a:pt x="17879" y="7040"/>
                  </a:cubicBezTo>
                  <a:cubicBezTo>
                    <a:pt x="19250" y="8523"/>
                    <a:pt x="19623" y="10355"/>
                    <a:pt x="18956" y="12341"/>
                  </a:cubicBezTo>
                  <a:cubicBezTo>
                    <a:pt x="17917" y="15436"/>
                    <a:pt x="14349" y="17736"/>
                    <a:pt x="10109" y="18168"/>
                  </a:cubicBezTo>
                  <a:lnTo>
                    <a:pt x="10109" y="16337"/>
                  </a:lnTo>
                  <a:lnTo>
                    <a:pt x="12811" y="16337"/>
                  </a:lnTo>
                  <a:lnTo>
                    <a:pt x="12811" y="15424"/>
                  </a:lnTo>
                  <a:lnTo>
                    <a:pt x="2958" y="15424"/>
                  </a:lnTo>
                  <a:lnTo>
                    <a:pt x="2958" y="16337"/>
                  </a:lnTo>
                  <a:lnTo>
                    <a:pt x="5665" y="16337"/>
                  </a:lnTo>
                  <a:lnTo>
                    <a:pt x="5665" y="19312"/>
                  </a:lnTo>
                  <a:lnTo>
                    <a:pt x="0" y="19312"/>
                  </a:lnTo>
                  <a:lnTo>
                    <a:pt x="0" y="21600"/>
                  </a:lnTo>
                  <a:lnTo>
                    <a:pt x="15769" y="21600"/>
                  </a:lnTo>
                  <a:lnTo>
                    <a:pt x="15769" y="19312"/>
                  </a:lnTo>
                  <a:lnTo>
                    <a:pt x="11820" y="19312"/>
                  </a:lnTo>
                  <a:cubicBezTo>
                    <a:pt x="16159" y="18468"/>
                    <a:pt x="19703" y="15947"/>
                    <a:pt x="20805" y="12664"/>
                  </a:cubicBezTo>
                  <a:cubicBezTo>
                    <a:pt x="21600" y="10296"/>
                    <a:pt x="21135" y="8089"/>
                    <a:pt x="19462" y="6280"/>
                  </a:cubicBezTo>
                  <a:cubicBezTo>
                    <a:pt x="18352" y="5079"/>
                    <a:pt x="16769" y="4131"/>
                    <a:pt x="14820" y="3462"/>
                  </a:cubicBezTo>
                  <a:cubicBezTo>
                    <a:pt x="14558" y="2431"/>
                    <a:pt x="13305" y="1647"/>
                    <a:pt x="11799" y="1647"/>
                  </a:cubicBezTo>
                  <a:cubicBezTo>
                    <a:pt x="11359" y="1647"/>
                    <a:pt x="10947" y="1715"/>
                    <a:pt x="10568" y="1835"/>
                  </a:cubicBezTo>
                  <a:lnTo>
                    <a:pt x="10642" y="88"/>
                  </a:lnTo>
                  <a:lnTo>
                    <a:pt x="6837" y="0"/>
                  </a:lnTo>
                  <a:close/>
                  <a:moveTo>
                    <a:pt x="11799" y="3017"/>
                  </a:moveTo>
                  <a:cubicBezTo>
                    <a:pt x="12376" y="3012"/>
                    <a:pt x="12879" y="3300"/>
                    <a:pt x="12982" y="3708"/>
                  </a:cubicBezTo>
                  <a:cubicBezTo>
                    <a:pt x="13088" y="4130"/>
                    <a:pt x="12736" y="4539"/>
                    <a:pt x="12167" y="4660"/>
                  </a:cubicBezTo>
                  <a:cubicBezTo>
                    <a:pt x="12051" y="4688"/>
                    <a:pt x="11928" y="4706"/>
                    <a:pt x="11799" y="4706"/>
                  </a:cubicBezTo>
                  <a:cubicBezTo>
                    <a:pt x="11152" y="4706"/>
                    <a:pt x="10625" y="4326"/>
                    <a:pt x="10626" y="3862"/>
                  </a:cubicBezTo>
                  <a:cubicBezTo>
                    <a:pt x="10628" y="3397"/>
                    <a:pt x="11153" y="3023"/>
                    <a:pt x="11799" y="3017"/>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34179">
              <a:extLst>
                <a:ext uri="{FF2B5EF4-FFF2-40B4-BE49-F238E27FC236}">
                  <a16:creationId xmlns:a16="http://schemas.microsoft.com/office/drawing/2014/main" id="{3C5FD7B8-4C3B-B940-A6D7-C03BE6F4C89D}"/>
                </a:ext>
              </a:extLst>
            </p:cNvPr>
            <p:cNvSpPr/>
            <p:nvPr/>
          </p:nvSpPr>
          <p:spPr>
            <a:xfrm>
              <a:off x="13573878" y="4409128"/>
              <a:ext cx="1096094" cy="1213368"/>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34180">
              <a:extLst>
                <a:ext uri="{FF2B5EF4-FFF2-40B4-BE49-F238E27FC236}">
                  <a16:creationId xmlns:a16="http://schemas.microsoft.com/office/drawing/2014/main" id="{32AE572C-09D2-B149-95D6-B62DDD4AB5AD}"/>
                </a:ext>
              </a:extLst>
            </p:cNvPr>
            <p:cNvSpPr/>
            <p:nvPr/>
          </p:nvSpPr>
          <p:spPr>
            <a:xfrm>
              <a:off x="12366664" y="11330119"/>
              <a:ext cx="843804" cy="992744"/>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34181">
              <a:extLst>
                <a:ext uri="{FF2B5EF4-FFF2-40B4-BE49-F238E27FC236}">
                  <a16:creationId xmlns:a16="http://schemas.microsoft.com/office/drawing/2014/main" id="{2C5DEF8C-B19E-9346-8BB7-7935ACC483D8}"/>
                </a:ext>
              </a:extLst>
            </p:cNvPr>
            <p:cNvSpPr/>
            <p:nvPr/>
          </p:nvSpPr>
          <p:spPr>
            <a:xfrm>
              <a:off x="14244181" y="7303221"/>
              <a:ext cx="622050" cy="5410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97" y="15438"/>
                  </a:lnTo>
                  <a:lnTo>
                    <a:pt x="5592" y="20234"/>
                  </a:lnTo>
                  <a:cubicBezTo>
                    <a:pt x="5592" y="20234"/>
                    <a:pt x="0" y="21600"/>
                    <a:pt x="0" y="21600"/>
                  </a:cubicBezTo>
                  <a:close/>
                  <a:moveTo>
                    <a:pt x="6275" y="19576"/>
                  </a:moveTo>
                  <a:lnTo>
                    <a:pt x="2779" y="14780"/>
                  </a:lnTo>
                  <a:lnTo>
                    <a:pt x="14944" y="3046"/>
                  </a:lnTo>
                  <a:lnTo>
                    <a:pt x="18443" y="7840"/>
                  </a:lnTo>
                  <a:cubicBezTo>
                    <a:pt x="18443" y="7840"/>
                    <a:pt x="6275" y="19576"/>
                    <a:pt x="6275" y="19576"/>
                  </a:cubicBezTo>
                  <a:close/>
                  <a:moveTo>
                    <a:pt x="19138" y="7167"/>
                  </a:moveTo>
                  <a:lnTo>
                    <a:pt x="15640" y="2373"/>
                  </a:lnTo>
                  <a:lnTo>
                    <a:pt x="18101" y="0"/>
                  </a:lnTo>
                  <a:lnTo>
                    <a:pt x="21600" y="4794"/>
                  </a:lnTo>
                  <a:cubicBezTo>
                    <a:pt x="21600" y="4794"/>
                    <a:pt x="19138" y="7167"/>
                    <a:pt x="19138" y="716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34182">
              <a:extLst>
                <a:ext uri="{FF2B5EF4-FFF2-40B4-BE49-F238E27FC236}">
                  <a16:creationId xmlns:a16="http://schemas.microsoft.com/office/drawing/2014/main" id="{268030AB-902E-4048-96C9-C613F7151002}"/>
                </a:ext>
              </a:extLst>
            </p:cNvPr>
            <p:cNvSpPr/>
            <p:nvPr/>
          </p:nvSpPr>
          <p:spPr>
            <a:xfrm>
              <a:off x="13576635" y="6759701"/>
              <a:ext cx="580114" cy="809692"/>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34183">
              <a:extLst>
                <a:ext uri="{FF2B5EF4-FFF2-40B4-BE49-F238E27FC236}">
                  <a16:creationId xmlns:a16="http://schemas.microsoft.com/office/drawing/2014/main" id="{C17EC142-064E-184B-8C15-51D983B8F46A}"/>
                </a:ext>
              </a:extLst>
            </p:cNvPr>
            <p:cNvSpPr/>
            <p:nvPr/>
          </p:nvSpPr>
          <p:spPr>
            <a:xfrm>
              <a:off x="11615391" y="7089790"/>
              <a:ext cx="617918" cy="684030"/>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34184">
              <a:extLst>
                <a:ext uri="{FF2B5EF4-FFF2-40B4-BE49-F238E27FC236}">
                  <a16:creationId xmlns:a16="http://schemas.microsoft.com/office/drawing/2014/main" id="{3D61E7B3-2989-8049-83F7-8359EB03AEE9}"/>
                </a:ext>
              </a:extLst>
            </p:cNvPr>
            <p:cNvSpPr/>
            <p:nvPr/>
          </p:nvSpPr>
          <p:spPr>
            <a:xfrm>
              <a:off x="13088735" y="3291417"/>
              <a:ext cx="651942" cy="595766"/>
            </a:xfrm>
            <a:custGeom>
              <a:avLst/>
              <a:gdLst/>
              <a:ahLst/>
              <a:cxnLst>
                <a:cxn ang="0">
                  <a:pos x="wd2" y="hd2"/>
                </a:cxn>
                <a:cxn ang="5400000">
                  <a:pos x="wd2" y="hd2"/>
                </a:cxn>
                <a:cxn ang="10800000">
                  <a:pos x="wd2" y="hd2"/>
                </a:cxn>
                <a:cxn ang="16200000">
                  <a:pos x="wd2" y="hd2"/>
                </a:cxn>
              </a:cxnLst>
              <a:rect l="0" t="0" r="r" b="b"/>
              <a:pathLst>
                <a:path w="20409" h="20716" extrusionOk="0">
                  <a:moveTo>
                    <a:pt x="19071" y="18146"/>
                  </a:moveTo>
                  <a:cubicBezTo>
                    <a:pt x="20183" y="16314"/>
                    <a:pt x="19749" y="13820"/>
                    <a:pt x="18102" y="12586"/>
                  </a:cubicBezTo>
                  <a:cubicBezTo>
                    <a:pt x="17662" y="12256"/>
                    <a:pt x="17178" y="12053"/>
                    <a:pt x="16685" y="11962"/>
                  </a:cubicBezTo>
                  <a:lnTo>
                    <a:pt x="16672" y="15889"/>
                  </a:lnTo>
                  <a:cubicBezTo>
                    <a:pt x="16671" y="16166"/>
                    <a:pt x="16469" y="16390"/>
                    <a:pt x="16220" y="16389"/>
                  </a:cubicBezTo>
                  <a:cubicBezTo>
                    <a:pt x="15971" y="16388"/>
                    <a:pt x="15770" y="16164"/>
                    <a:pt x="15771" y="15887"/>
                  </a:cubicBezTo>
                  <a:lnTo>
                    <a:pt x="15784" y="11921"/>
                  </a:lnTo>
                  <a:cubicBezTo>
                    <a:pt x="14735" y="12022"/>
                    <a:pt x="13732" y="12627"/>
                    <a:pt x="13098" y="13672"/>
                  </a:cubicBezTo>
                  <a:cubicBezTo>
                    <a:pt x="11985" y="15504"/>
                    <a:pt x="12420" y="17998"/>
                    <a:pt x="14067" y="19232"/>
                  </a:cubicBezTo>
                  <a:cubicBezTo>
                    <a:pt x="15713" y="20465"/>
                    <a:pt x="17958" y="19979"/>
                    <a:pt x="19071" y="18146"/>
                  </a:cubicBezTo>
                  <a:close/>
                  <a:moveTo>
                    <a:pt x="16740" y="7857"/>
                  </a:moveTo>
                  <a:lnTo>
                    <a:pt x="15291" y="6772"/>
                  </a:lnTo>
                  <a:cubicBezTo>
                    <a:pt x="15127" y="6649"/>
                    <a:pt x="15015" y="6369"/>
                    <a:pt x="15043" y="6151"/>
                  </a:cubicBezTo>
                  <a:lnTo>
                    <a:pt x="15275" y="4322"/>
                  </a:lnTo>
                  <a:lnTo>
                    <a:pt x="11975" y="5321"/>
                  </a:lnTo>
                  <a:cubicBezTo>
                    <a:pt x="11975" y="5321"/>
                    <a:pt x="12203" y="5706"/>
                    <a:pt x="12483" y="6179"/>
                  </a:cubicBezTo>
                  <a:lnTo>
                    <a:pt x="16109" y="8895"/>
                  </a:lnTo>
                  <a:cubicBezTo>
                    <a:pt x="16109" y="8895"/>
                    <a:pt x="16740" y="7857"/>
                    <a:pt x="16740" y="7857"/>
                  </a:cubicBezTo>
                  <a:close/>
                  <a:moveTo>
                    <a:pt x="15093" y="9342"/>
                  </a:moveTo>
                  <a:lnTo>
                    <a:pt x="13604" y="8227"/>
                  </a:lnTo>
                  <a:cubicBezTo>
                    <a:pt x="13647" y="8494"/>
                    <a:pt x="13599" y="8776"/>
                    <a:pt x="13458" y="9008"/>
                  </a:cubicBezTo>
                  <a:lnTo>
                    <a:pt x="13459" y="9008"/>
                  </a:lnTo>
                  <a:cubicBezTo>
                    <a:pt x="13459" y="9008"/>
                    <a:pt x="13042" y="9692"/>
                    <a:pt x="12523" y="10542"/>
                  </a:cubicBezTo>
                  <a:cubicBezTo>
                    <a:pt x="12523" y="10542"/>
                    <a:pt x="15093" y="9342"/>
                    <a:pt x="15093" y="9342"/>
                  </a:cubicBezTo>
                  <a:close/>
                  <a:moveTo>
                    <a:pt x="11619" y="8259"/>
                  </a:moveTo>
                  <a:cubicBezTo>
                    <a:pt x="11619" y="8259"/>
                    <a:pt x="10321" y="6315"/>
                    <a:pt x="9704" y="5383"/>
                  </a:cubicBezTo>
                  <a:lnTo>
                    <a:pt x="8507" y="5869"/>
                  </a:lnTo>
                  <a:cubicBezTo>
                    <a:pt x="8769" y="6978"/>
                    <a:pt x="8675" y="8186"/>
                    <a:pt x="8184" y="9262"/>
                  </a:cubicBezTo>
                  <a:lnTo>
                    <a:pt x="10126" y="10718"/>
                  </a:lnTo>
                  <a:cubicBezTo>
                    <a:pt x="10126" y="10718"/>
                    <a:pt x="11619" y="8259"/>
                    <a:pt x="11619" y="8259"/>
                  </a:cubicBezTo>
                  <a:close/>
                  <a:moveTo>
                    <a:pt x="7096" y="9656"/>
                  </a:moveTo>
                  <a:lnTo>
                    <a:pt x="4125" y="7430"/>
                  </a:lnTo>
                  <a:cubicBezTo>
                    <a:pt x="3919" y="7275"/>
                    <a:pt x="3865" y="6964"/>
                    <a:pt x="4004" y="6735"/>
                  </a:cubicBezTo>
                  <a:cubicBezTo>
                    <a:pt x="4067" y="6631"/>
                    <a:pt x="4159" y="6564"/>
                    <a:pt x="4260" y="6533"/>
                  </a:cubicBezTo>
                  <a:lnTo>
                    <a:pt x="4259" y="6531"/>
                  </a:lnTo>
                  <a:lnTo>
                    <a:pt x="7505" y="5212"/>
                  </a:lnTo>
                  <a:cubicBezTo>
                    <a:pt x="7238" y="4652"/>
                    <a:pt x="6848" y="4155"/>
                    <a:pt x="6343" y="3777"/>
                  </a:cubicBezTo>
                  <a:cubicBezTo>
                    <a:pt x="4697" y="2543"/>
                    <a:pt x="2452" y="3030"/>
                    <a:pt x="1339" y="4862"/>
                  </a:cubicBezTo>
                  <a:cubicBezTo>
                    <a:pt x="227" y="6694"/>
                    <a:pt x="661" y="9188"/>
                    <a:pt x="2308" y="10422"/>
                  </a:cubicBezTo>
                  <a:cubicBezTo>
                    <a:pt x="3854" y="11580"/>
                    <a:pt x="5928" y="11221"/>
                    <a:pt x="7096" y="9656"/>
                  </a:cubicBezTo>
                  <a:close/>
                  <a:moveTo>
                    <a:pt x="5362" y="7148"/>
                  </a:moveTo>
                  <a:lnTo>
                    <a:pt x="7578" y="8808"/>
                  </a:lnTo>
                  <a:cubicBezTo>
                    <a:pt x="7940" y="7960"/>
                    <a:pt x="8013" y="7021"/>
                    <a:pt x="7822" y="6148"/>
                  </a:cubicBezTo>
                  <a:cubicBezTo>
                    <a:pt x="7822" y="6148"/>
                    <a:pt x="5362" y="7148"/>
                    <a:pt x="5362" y="7148"/>
                  </a:cubicBezTo>
                  <a:close/>
                  <a:moveTo>
                    <a:pt x="19668" y="18594"/>
                  </a:moveTo>
                  <a:cubicBezTo>
                    <a:pt x="18331" y="20796"/>
                    <a:pt x="15642" y="21379"/>
                    <a:pt x="13663" y="19896"/>
                  </a:cubicBezTo>
                  <a:cubicBezTo>
                    <a:pt x="11684" y="18413"/>
                    <a:pt x="11164" y="15426"/>
                    <a:pt x="12501" y="13224"/>
                  </a:cubicBezTo>
                  <a:cubicBezTo>
                    <a:pt x="13276" y="11948"/>
                    <a:pt x="14505" y="11216"/>
                    <a:pt x="15787" y="11115"/>
                  </a:cubicBezTo>
                  <a:lnTo>
                    <a:pt x="15791" y="10101"/>
                  </a:lnTo>
                  <a:lnTo>
                    <a:pt x="11595" y="12059"/>
                  </a:lnTo>
                  <a:cubicBezTo>
                    <a:pt x="11028" y="12983"/>
                    <a:pt x="10547" y="13764"/>
                    <a:pt x="10524" y="13787"/>
                  </a:cubicBezTo>
                  <a:cubicBezTo>
                    <a:pt x="10135" y="14180"/>
                    <a:pt x="9533" y="14149"/>
                    <a:pt x="9180" y="13717"/>
                  </a:cubicBezTo>
                  <a:cubicBezTo>
                    <a:pt x="8879" y="13349"/>
                    <a:pt x="8857" y="12810"/>
                    <a:pt x="9097" y="12415"/>
                  </a:cubicBezTo>
                  <a:lnTo>
                    <a:pt x="9096" y="12414"/>
                  </a:lnTo>
                  <a:lnTo>
                    <a:pt x="9622" y="11548"/>
                  </a:lnTo>
                  <a:lnTo>
                    <a:pt x="7695" y="10105"/>
                  </a:lnTo>
                  <a:cubicBezTo>
                    <a:pt x="6301" y="12039"/>
                    <a:pt x="3783" y="12494"/>
                    <a:pt x="1904" y="11086"/>
                  </a:cubicBezTo>
                  <a:cubicBezTo>
                    <a:pt x="-75" y="9603"/>
                    <a:pt x="-595" y="6616"/>
                    <a:pt x="742" y="4414"/>
                  </a:cubicBezTo>
                  <a:cubicBezTo>
                    <a:pt x="2079" y="2212"/>
                    <a:pt x="4768" y="1629"/>
                    <a:pt x="6747" y="3112"/>
                  </a:cubicBezTo>
                  <a:cubicBezTo>
                    <a:pt x="7383" y="3589"/>
                    <a:pt x="7868" y="4222"/>
                    <a:pt x="8189" y="4933"/>
                  </a:cubicBezTo>
                  <a:lnTo>
                    <a:pt x="9242" y="4506"/>
                  </a:lnTo>
                  <a:cubicBezTo>
                    <a:pt x="9107" y="3945"/>
                    <a:pt x="9252" y="3323"/>
                    <a:pt x="9665" y="2905"/>
                  </a:cubicBezTo>
                  <a:cubicBezTo>
                    <a:pt x="9859" y="2709"/>
                    <a:pt x="10089" y="2584"/>
                    <a:pt x="10328" y="2526"/>
                  </a:cubicBezTo>
                  <a:lnTo>
                    <a:pt x="10328" y="2525"/>
                  </a:lnTo>
                  <a:lnTo>
                    <a:pt x="15055" y="1211"/>
                  </a:lnTo>
                  <a:lnTo>
                    <a:pt x="15055" y="1211"/>
                  </a:lnTo>
                  <a:cubicBezTo>
                    <a:pt x="15587" y="1000"/>
                    <a:pt x="16204" y="1148"/>
                    <a:pt x="16607" y="1641"/>
                  </a:cubicBezTo>
                  <a:cubicBezTo>
                    <a:pt x="16925" y="2031"/>
                    <a:pt x="17037" y="2548"/>
                    <a:pt x="16952" y="3028"/>
                  </a:cubicBezTo>
                  <a:lnTo>
                    <a:pt x="16953" y="3029"/>
                  </a:lnTo>
                  <a:lnTo>
                    <a:pt x="16496" y="5740"/>
                  </a:lnTo>
                  <a:lnTo>
                    <a:pt x="18231" y="7041"/>
                  </a:lnTo>
                  <a:cubicBezTo>
                    <a:pt x="18561" y="7288"/>
                    <a:pt x="18648" y="7786"/>
                    <a:pt x="18425" y="8153"/>
                  </a:cubicBezTo>
                  <a:cubicBezTo>
                    <a:pt x="18217" y="8496"/>
                    <a:pt x="17812" y="8599"/>
                    <a:pt x="17491" y="8409"/>
                  </a:cubicBezTo>
                  <a:lnTo>
                    <a:pt x="16693" y="9723"/>
                  </a:lnTo>
                  <a:lnTo>
                    <a:pt x="16688" y="11148"/>
                  </a:lnTo>
                  <a:cubicBezTo>
                    <a:pt x="17320" y="11245"/>
                    <a:pt x="17941" y="11499"/>
                    <a:pt x="18505" y="11922"/>
                  </a:cubicBezTo>
                  <a:cubicBezTo>
                    <a:pt x="20485" y="13405"/>
                    <a:pt x="21005" y="16392"/>
                    <a:pt x="19668" y="18594"/>
                  </a:cubicBezTo>
                  <a:close/>
                  <a:moveTo>
                    <a:pt x="17732" y="707"/>
                  </a:moveTo>
                  <a:cubicBezTo>
                    <a:pt x="18178" y="-27"/>
                    <a:pt x="19074" y="-221"/>
                    <a:pt x="19734" y="273"/>
                  </a:cubicBezTo>
                  <a:cubicBezTo>
                    <a:pt x="20394" y="767"/>
                    <a:pt x="20567" y="1763"/>
                    <a:pt x="20121" y="2497"/>
                  </a:cubicBezTo>
                  <a:cubicBezTo>
                    <a:pt x="19676" y="3231"/>
                    <a:pt x="18780" y="3426"/>
                    <a:pt x="18120" y="2931"/>
                  </a:cubicBezTo>
                  <a:cubicBezTo>
                    <a:pt x="17460" y="2437"/>
                    <a:pt x="17287" y="1441"/>
                    <a:pt x="17732"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34185">
              <a:extLst>
                <a:ext uri="{FF2B5EF4-FFF2-40B4-BE49-F238E27FC236}">
                  <a16:creationId xmlns:a16="http://schemas.microsoft.com/office/drawing/2014/main" id="{DD580A0D-D476-6F4F-A8CB-69B1C6426354}"/>
                </a:ext>
              </a:extLst>
            </p:cNvPr>
            <p:cNvSpPr/>
            <p:nvPr/>
          </p:nvSpPr>
          <p:spPr>
            <a:xfrm>
              <a:off x="12303465" y="7118398"/>
              <a:ext cx="457434" cy="615446"/>
            </a:xfrm>
            <a:custGeom>
              <a:avLst/>
              <a:gdLst/>
              <a:ahLst/>
              <a:cxnLst>
                <a:cxn ang="0">
                  <a:pos x="wd2" y="hd2"/>
                </a:cxn>
                <a:cxn ang="5400000">
                  <a:pos x="wd2" y="hd2"/>
                </a:cxn>
                <a:cxn ang="10800000">
                  <a:pos x="wd2" y="hd2"/>
                </a:cxn>
                <a:cxn ang="16200000">
                  <a:pos x="wd2" y="hd2"/>
                </a:cxn>
              </a:cxnLst>
              <a:rect l="0" t="0" r="r" b="b"/>
              <a:pathLst>
                <a:path w="21600" h="21600" extrusionOk="0">
                  <a:moveTo>
                    <a:pt x="0" y="1289"/>
                  </a:moveTo>
                  <a:lnTo>
                    <a:pt x="7526" y="11318"/>
                  </a:lnTo>
                  <a:lnTo>
                    <a:pt x="10639" y="10027"/>
                  </a:lnTo>
                  <a:lnTo>
                    <a:pt x="6735" y="4831"/>
                  </a:lnTo>
                  <a:cubicBezTo>
                    <a:pt x="7186" y="4822"/>
                    <a:pt x="7638" y="4734"/>
                    <a:pt x="8042" y="4542"/>
                  </a:cubicBezTo>
                  <a:cubicBezTo>
                    <a:pt x="8843" y="4160"/>
                    <a:pt x="9286" y="3488"/>
                    <a:pt x="9338" y="2779"/>
                  </a:cubicBezTo>
                  <a:cubicBezTo>
                    <a:pt x="9343" y="2717"/>
                    <a:pt x="9344" y="2654"/>
                    <a:pt x="9343" y="2591"/>
                  </a:cubicBezTo>
                  <a:cubicBezTo>
                    <a:pt x="10859" y="2532"/>
                    <a:pt x="12290" y="2713"/>
                    <a:pt x="13557" y="3159"/>
                  </a:cubicBezTo>
                  <a:cubicBezTo>
                    <a:pt x="15647" y="3894"/>
                    <a:pt x="17171" y="5277"/>
                    <a:pt x="17964" y="7158"/>
                  </a:cubicBezTo>
                  <a:cubicBezTo>
                    <a:pt x="19200" y="10089"/>
                    <a:pt x="17878" y="13269"/>
                    <a:pt x="14770" y="15143"/>
                  </a:cubicBezTo>
                  <a:lnTo>
                    <a:pt x="13545" y="13629"/>
                  </a:lnTo>
                  <a:lnTo>
                    <a:pt x="15711" y="12662"/>
                  </a:lnTo>
                  <a:lnTo>
                    <a:pt x="15100" y="11906"/>
                  </a:lnTo>
                  <a:lnTo>
                    <a:pt x="7202" y="15433"/>
                  </a:lnTo>
                  <a:lnTo>
                    <a:pt x="7813" y="16189"/>
                  </a:lnTo>
                  <a:lnTo>
                    <a:pt x="9983" y="15220"/>
                  </a:lnTo>
                  <a:lnTo>
                    <a:pt x="11972" y="17680"/>
                  </a:lnTo>
                  <a:lnTo>
                    <a:pt x="7432" y="19708"/>
                  </a:lnTo>
                  <a:lnTo>
                    <a:pt x="8961" y="21600"/>
                  </a:lnTo>
                  <a:lnTo>
                    <a:pt x="21600" y="15956"/>
                  </a:lnTo>
                  <a:lnTo>
                    <a:pt x="20070" y="14064"/>
                  </a:lnTo>
                  <a:lnTo>
                    <a:pt x="16905" y="15477"/>
                  </a:lnTo>
                  <a:cubicBezTo>
                    <a:pt x="19819" y="13226"/>
                    <a:pt x="20973" y="9873"/>
                    <a:pt x="19662" y="6762"/>
                  </a:cubicBezTo>
                  <a:cubicBezTo>
                    <a:pt x="18716" y="4520"/>
                    <a:pt x="16868" y="2861"/>
                    <a:pt x="14317" y="1964"/>
                  </a:cubicBezTo>
                  <a:cubicBezTo>
                    <a:pt x="12625" y="1368"/>
                    <a:pt x="10722" y="1151"/>
                    <a:pt x="8713" y="1295"/>
                  </a:cubicBezTo>
                  <a:cubicBezTo>
                    <a:pt x="7813" y="536"/>
                    <a:pt x="6285" y="336"/>
                    <a:pt x="5078" y="875"/>
                  </a:cubicBezTo>
                  <a:cubicBezTo>
                    <a:pt x="4725" y="1032"/>
                    <a:pt x="4440" y="1236"/>
                    <a:pt x="4217" y="1471"/>
                  </a:cubicBezTo>
                  <a:lnTo>
                    <a:pt x="3109" y="0"/>
                  </a:lnTo>
                  <a:lnTo>
                    <a:pt x="0" y="1289"/>
                  </a:lnTo>
                  <a:close/>
                  <a:moveTo>
                    <a:pt x="5994" y="2008"/>
                  </a:moveTo>
                  <a:cubicBezTo>
                    <a:pt x="6453" y="1798"/>
                    <a:pt x="7049" y="1856"/>
                    <a:pt x="7404" y="2156"/>
                  </a:cubicBezTo>
                  <a:cubicBezTo>
                    <a:pt x="7771" y="2467"/>
                    <a:pt x="7762" y="2932"/>
                    <a:pt x="7387" y="3235"/>
                  </a:cubicBezTo>
                  <a:cubicBezTo>
                    <a:pt x="7313" y="3300"/>
                    <a:pt x="7226" y="3359"/>
                    <a:pt x="7123" y="3405"/>
                  </a:cubicBezTo>
                  <a:cubicBezTo>
                    <a:pt x="6605" y="3637"/>
                    <a:pt x="5928" y="3511"/>
                    <a:pt x="5619" y="3126"/>
                  </a:cubicBezTo>
                  <a:cubicBezTo>
                    <a:pt x="5309" y="2742"/>
                    <a:pt x="5480" y="2244"/>
                    <a:pt x="5994" y="200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34186">
              <a:extLst>
                <a:ext uri="{FF2B5EF4-FFF2-40B4-BE49-F238E27FC236}">
                  <a16:creationId xmlns:a16="http://schemas.microsoft.com/office/drawing/2014/main" id="{BC835B70-B4D7-1546-898F-8E925436C5F8}"/>
                </a:ext>
              </a:extLst>
            </p:cNvPr>
            <p:cNvSpPr/>
            <p:nvPr/>
          </p:nvSpPr>
          <p:spPr>
            <a:xfrm>
              <a:off x="10902474" y="3745209"/>
              <a:ext cx="602468" cy="782846"/>
            </a:xfrm>
            <a:custGeom>
              <a:avLst/>
              <a:gdLst/>
              <a:ahLst/>
              <a:cxnLst>
                <a:cxn ang="0">
                  <a:pos x="wd2" y="hd2"/>
                </a:cxn>
                <a:cxn ang="5400000">
                  <a:pos x="wd2" y="hd2"/>
                </a:cxn>
                <a:cxn ang="10800000">
                  <a:pos x="wd2" y="hd2"/>
                </a:cxn>
                <a:cxn ang="16200000">
                  <a:pos x="wd2" y="hd2"/>
                </a:cxn>
              </a:cxnLst>
              <a:rect l="0" t="0" r="r" b="b"/>
              <a:pathLst>
                <a:path w="20438" h="21519" extrusionOk="0">
                  <a:moveTo>
                    <a:pt x="9842" y="0"/>
                  </a:moveTo>
                  <a:cubicBezTo>
                    <a:pt x="7324" y="0"/>
                    <a:pt x="4803" y="774"/>
                    <a:pt x="2881" y="2331"/>
                  </a:cubicBezTo>
                  <a:cubicBezTo>
                    <a:pt x="-961" y="5445"/>
                    <a:pt x="-961" y="10493"/>
                    <a:pt x="2881" y="13607"/>
                  </a:cubicBezTo>
                  <a:cubicBezTo>
                    <a:pt x="6005" y="16138"/>
                    <a:pt x="10709" y="16613"/>
                    <a:pt x="14423" y="15030"/>
                  </a:cubicBezTo>
                  <a:cubicBezTo>
                    <a:pt x="14434" y="15103"/>
                    <a:pt x="14466" y="15175"/>
                    <a:pt x="14515" y="15243"/>
                  </a:cubicBezTo>
                  <a:lnTo>
                    <a:pt x="18781" y="21235"/>
                  </a:lnTo>
                  <a:cubicBezTo>
                    <a:pt x="18974" y="21506"/>
                    <a:pt x="19402" y="21600"/>
                    <a:pt x="19736" y="21444"/>
                  </a:cubicBezTo>
                  <a:lnTo>
                    <a:pt x="20091" y="21277"/>
                  </a:lnTo>
                  <a:cubicBezTo>
                    <a:pt x="20425" y="21121"/>
                    <a:pt x="20535" y="20774"/>
                    <a:pt x="20343" y="20503"/>
                  </a:cubicBezTo>
                  <a:lnTo>
                    <a:pt x="16076" y="14515"/>
                  </a:lnTo>
                  <a:cubicBezTo>
                    <a:pt x="16007" y="14419"/>
                    <a:pt x="15903" y="14355"/>
                    <a:pt x="15790" y="14307"/>
                  </a:cubicBezTo>
                  <a:cubicBezTo>
                    <a:pt x="16138" y="14092"/>
                    <a:pt x="16479" y="13864"/>
                    <a:pt x="16797" y="13607"/>
                  </a:cubicBezTo>
                  <a:cubicBezTo>
                    <a:pt x="20639" y="10493"/>
                    <a:pt x="20639" y="5445"/>
                    <a:pt x="16797" y="2331"/>
                  </a:cubicBezTo>
                  <a:cubicBezTo>
                    <a:pt x="14875" y="774"/>
                    <a:pt x="12360" y="0"/>
                    <a:pt x="9842" y="0"/>
                  </a:cubicBezTo>
                  <a:close/>
                  <a:moveTo>
                    <a:pt x="9842" y="1251"/>
                  </a:moveTo>
                  <a:cubicBezTo>
                    <a:pt x="11963" y="1251"/>
                    <a:pt x="14085" y="1909"/>
                    <a:pt x="15704" y="3221"/>
                  </a:cubicBezTo>
                  <a:cubicBezTo>
                    <a:pt x="18942" y="5844"/>
                    <a:pt x="18942" y="10098"/>
                    <a:pt x="15704" y="12722"/>
                  </a:cubicBezTo>
                  <a:cubicBezTo>
                    <a:pt x="12467" y="15345"/>
                    <a:pt x="7217" y="15345"/>
                    <a:pt x="3980" y="12722"/>
                  </a:cubicBezTo>
                  <a:cubicBezTo>
                    <a:pt x="742" y="10098"/>
                    <a:pt x="742" y="5844"/>
                    <a:pt x="3980" y="3221"/>
                  </a:cubicBezTo>
                  <a:cubicBezTo>
                    <a:pt x="5598" y="1909"/>
                    <a:pt x="7720" y="1251"/>
                    <a:pt x="9842" y="12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34187">
              <a:extLst>
                <a:ext uri="{FF2B5EF4-FFF2-40B4-BE49-F238E27FC236}">
                  <a16:creationId xmlns:a16="http://schemas.microsoft.com/office/drawing/2014/main" id="{A5C4F64E-F8AE-364B-9B84-12A692B41AC3}"/>
                </a:ext>
              </a:extLst>
            </p:cNvPr>
            <p:cNvSpPr/>
            <p:nvPr/>
          </p:nvSpPr>
          <p:spPr>
            <a:xfrm>
              <a:off x="9646332" y="5299667"/>
              <a:ext cx="648460" cy="459644"/>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34188">
              <a:extLst>
                <a:ext uri="{FF2B5EF4-FFF2-40B4-BE49-F238E27FC236}">
                  <a16:creationId xmlns:a16="http://schemas.microsoft.com/office/drawing/2014/main" id="{7036E97A-E538-DB4D-9DAE-381CFDACB2B0}"/>
                </a:ext>
              </a:extLst>
            </p:cNvPr>
            <p:cNvSpPr/>
            <p:nvPr/>
          </p:nvSpPr>
          <p:spPr>
            <a:xfrm>
              <a:off x="14782759" y="5213711"/>
              <a:ext cx="949938" cy="458576"/>
            </a:xfrm>
            <a:custGeom>
              <a:avLst/>
              <a:gdLst/>
              <a:ahLst/>
              <a:cxnLst>
                <a:cxn ang="0">
                  <a:pos x="wd2" y="hd2"/>
                </a:cxn>
                <a:cxn ang="5400000">
                  <a:pos x="wd2" y="hd2"/>
                </a:cxn>
                <a:cxn ang="10800000">
                  <a:pos x="wd2" y="hd2"/>
                </a:cxn>
                <a:cxn ang="16200000">
                  <a:pos x="wd2" y="hd2"/>
                </a:cxn>
              </a:cxnLst>
              <a:rect l="0" t="0" r="r" b="b"/>
              <a:pathLst>
                <a:path w="21600" h="21600" extrusionOk="0">
                  <a:moveTo>
                    <a:pt x="470" y="21600"/>
                  </a:moveTo>
                  <a:cubicBezTo>
                    <a:pt x="3196" y="21301"/>
                    <a:pt x="4520" y="17446"/>
                    <a:pt x="5606" y="13579"/>
                  </a:cubicBezTo>
                  <a:cubicBezTo>
                    <a:pt x="6868" y="17109"/>
                    <a:pt x="8385" y="20522"/>
                    <a:pt x="11056" y="20229"/>
                  </a:cubicBezTo>
                  <a:cubicBezTo>
                    <a:pt x="13700" y="19938"/>
                    <a:pt x="15043" y="16273"/>
                    <a:pt x="16113" y="12527"/>
                  </a:cubicBezTo>
                  <a:cubicBezTo>
                    <a:pt x="17383" y="16099"/>
                    <a:pt x="18898" y="19587"/>
                    <a:pt x="21600" y="19290"/>
                  </a:cubicBezTo>
                  <a:lnTo>
                    <a:pt x="21545" y="16807"/>
                  </a:lnTo>
                  <a:cubicBezTo>
                    <a:pt x="19258" y="17058"/>
                    <a:pt x="18061" y="13947"/>
                    <a:pt x="16772" y="10222"/>
                  </a:cubicBezTo>
                  <a:cubicBezTo>
                    <a:pt x="17878" y="6171"/>
                    <a:pt x="18899" y="2735"/>
                    <a:pt x="21214" y="2481"/>
                  </a:cubicBezTo>
                  <a:lnTo>
                    <a:pt x="21142" y="0"/>
                  </a:lnTo>
                  <a:cubicBezTo>
                    <a:pt x="18416" y="300"/>
                    <a:pt x="17080" y="4165"/>
                    <a:pt x="15994" y="8031"/>
                  </a:cubicBezTo>
                  <a:cubicBezTo>
                    <a:pt x="14732" y="4504"/>
                    <a:pt x="13210" y="1123"/>
                    <a:pt x="10541" y="1416"/>
                  </a:cubicBezTo>
                  <a:cubicBezTo>
                    <a:pt x="7892" y="1708"/>
                    <a:pt x="6571" y="5362"/>
                    <a:pt x="5501" y="9116"/>
                  </a:cubicBezTo>
                  <a:cubicBezTo>
                    <a:pt x="4229" y="5537"/>
                    <a:pt x="2706" y="2023"/>
                    <a:pt x="0" y="2320"/>
                  </a:cubicBezTo>
                  <a:cubicBezTo>
                    <a:pt x="0" y="2320"/>
                    <a:pt x="67" y="4802"/>
                    <a:pt x="67" y="4802"/>
                  </a:cubicBezTo>
                  <a:cubicBezTo>
                    <a:pt x="2361" y="4550"/>
                    <a:pt x="3548" y="7681"/>
                    <a:pt x="4841" y="11421"/>
                  </a:cubicBezTo>
                  <a:cubicBezTo>
                    <a:pt x="3737" y="15462"/>
                    <a:pt x="2709" y="18874"/>
                    <a:pt x="399" y="19128"/>
                  </a:cubicBezTo>
                  <a:lnTo>
                    <a:pt x="470" y="21600"/>
                  </a:lnTo>
                  <a:close/>
                  <a:moveTo>
                    <a:pt x="571" y="17516"/>
                  </a:moveTo>
                  <a:cubicBezTo>
                    <a:pt x="973" y="17463"/>
                    <a:pt x="1323" y="17289"/>
                    <a:pt x="1641" y="17020"/>
                  </a:cubicBezTo>
                  <a:cubicBezTo>
                    <a:pt x="1641" y="17020"/>
                    <a:pt x="1387" y="6572"/>
                    <a:pt x="1387" y="6572"/>
                  </a:cubicBezTo>
                  <a:cubicBezTo>
                    <a:pt x="1058" y="6378"/>
                    <a:pt x="699" y="6290"/>
                    <a:pt x="296" y="6330"/>
                  </a:cubicBezTo>
                  <a:lnTo>
                    <a:pt x="571" y="17516"/>
                  </a:lnTo>
                  <a:close/>
                  <a:moveTo>
                    <a:pt x="2649" y="15637"/>
                  </a:moveTo>
                  <a:cubicBezTo>
                    <a:pt x="3008" y="15009"/>
                    <a:pt x="3317" y="14212"/>
                    <a:pt x="3611" y="13297"/>
                  </a:cubicBezTo>
                  <a:lnTo>
                    <a:pt x="3530" y="9777"/>
                  </a:lnTo>
                  <a:cubicBezTo>
                    <a:pt x="3194" y="8935"/>
                    <a:pt x="2849" y="8211"/>
                    <a:pt x="2462" y="7671"/>
                  </a:cubicBezTo>
                  <a:lnTo>
                    <a:pt x="2649" y="15637"/>
                  </a:lnTo>
                  <a:close/>
                  <a:moveTo>
                    <a:pt x="6265" y="11274"/>
                  </a:moveTo>
                  <a:cubicBezTo>
                    <a:pt x="7335" y="7383"/>
                    <a:pt x="8366" y="4144"/>
                    <a:pt x="10612" y="3897"/>
                  </a:cubicBezTo>
                  <a:cubicBezTo>
                    <a:pt x="12876" y="3648"/>
                    <a:pt x="14062" y="6687"/>
                    <a:pt x="15336" y="10361"/>
                  </a:cubicBezTo>
                  <a:cubicBezTo>
                    <a:pt x="14269" y="14240"/>
                    <a:pt x="13242" y="17500"/>
                    <a:pt x="11001" y="17746"/>
                  </a:cubicBezTo>
                  <a:cubicBezTo>
                    <a:pt x="8738" y="17995"/>
                    <a:pt x="7539" y="14948"/>
                    <a:pt x="6265" y="11274"/>
                  </a:cubicBezTo>
                  <a:close/>
                  <a:moveTo>
                    <a:pt x="8019" y="13315"/>
                  </a:moveTo>
                  <a:cubicBezTo>
                    <a:pt x="8416" y="14295"/>
                    <a:pt x="8827" y="15128"/>
                    <a:pt x="9287" y="15750"/>
                  </a:cubicBezTo>
                  <a:lnTo>
                    <a:pt x="9038" y="6172"/>
                  </a:lnTo>
                  <a:cubicBezTo>
                    <a:pt x="8613" y="6892"/>
                    <a:pt x="8251" y="7817"/>
                    <a:pt x="7906" y="8878"/>
                  </a:cubicBezTo>
                  <a:lnTo>
                    <a:pt x="8019" y="13315"/>
                  </a:lnTo>
                  <a:close/>
                  <a:moveTo>
                    <a:pt x="10389" y="16077"/>
                  </a:moveTo>
                  <a:cubicBezTo>
                    <a:pt x="10611" y="16140"/>
                    <a:pt x="10842" y="16161"/>
                    <a:pt x="11095" y="16128"/>
                  </a:cubicBezTo>
                  <a:cubicBezTo>
                    <a:pt x="11223" y="16112"/>
                    <a:pt x="11344" y="16080"/>
                    <a:pt x="11463" y="16041"/>
                  </a:cubicBezTo>
                  <a:lnTo>
                    <a:pt x="11227" y="5045"/>
                  </a:lnTo>
                  <a:cubicBezTo>
                    <a:pt x="11108" y="5036"/>
                    <a:pt x="10985" y="5039"/>
                    <a:pt x="10857" y="5056"/>
                  </a:cubicBezTo>
                  <a:cubicBezTo>
                    <a:pt x="10605" y="5088"/>
                    <a:pt x="10374" y="5166"/>
                    <a:pt x="10157" y="5285"/>
                  </a:cubicBezTo>
                  <a:lnTo>
                    <a:pt x="10389" y="16077"/>
                  </a:lnTo>
                  <a:close/>
                  <a:moveTo>
                    <a:pt x="12594" y="15655"/>
                  </a:moveTo>
                  <a:cubicBezTo>
                    <a:pt x="12999" y="15123"/>
                    <a:pt x="13343" y="14414"/>
                    <a:pt x="13661" y="13573"/>
                  </a:cubicBezTo>
                  <a:lnTo>
                    <a:pt x="13528" y="7680"/>
                  </a:lnTo>
                  <a:cubicBezTo>
                    <a:pt x="13173" y="6920"/>
                    <a:pt x="12798" y="6300"/>
                    <a:pt x="12371" y="5869"/>
                  </a:cubicBezTo>
                  <a:lnTo>
                    <a:pt x="12594" y="15655"/>
                  </a:lnTo>
                  <a:close/>
                  <a:moveTo>
                    <a:pt x="18081" y="11798"/>
                  </a:moveTo>
                  <a:cubicBezTo>
                    <a:pt x="18416" y="12578"/>
                    <a:pt x="18758" y="13235"/>
                    <a:pt x="19139" y="13718"/>
                  </a:cubicBezTo>
                  <a:lnTo>
                    <a:pt x="18884" y="6051"/>
                  </a:lnTo>
                  <a:cubicBezTo>
                    <a:pt x="18541" y="6694"/>
                    <a:pt x="18245" y="7495"/>
                    <a:pt x="17967" y="8411"/>
                  </a:cubicBezTo>
                  <a:lnTo>
                    <a:pt x="18081" y="11798"/>
                  </a:lnTo>
                  <a:close/>
                  <a:moveTo>
                    <a:pt x="20486" y="14708"/>
                  </a:moveTo>
                  <a:cubicBezTo>
                    <a:pt x="20804" y="14878"/>
                    <a:pt x="21150" y="14947"/>
                    <a:pt x="21538" y="14889"/>
                  </a:cubicBezTo>
                  <a:lnTo>
                    <a:pt x="21229" y="4150"/>
                  </a:lnTo>
                  <a:cubicBezTo>
                    <a:pt x="20842" y="4223"/>
                    <a:pt x="20502" y="4409"/>
                    <a:pt x="20197" y="4684"/>
                  </a:cubicBezTo>
                  <a:cubicBezTo>
                    <a:pt x="20197" y="4684"/>
                    <a:pt x="20486" y="14708"/>
                    <a:pt x="20486" y="1470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34189">
              <a:extLst>
                <a:ext uri="{FF2B5EF4-FFF2-40B4-BE49-F238E27FC236}">
                  <a16:creationId xmlns:a16="http://schemas.microsoft.com/office/drawing/2014/main" id="{3E502D09-5E8E-034A-BA71-FA7562E6BAEB}"/>
                </a:ext>
              </a:extLst>
            </p:cNvPr>
            <p:cNvSpPr/>
            <p:nvPr/>
          </p:nvSpPr>
          <p:spPr>
            <a:xfrm>
              <a:off x="12966315" y="3935732"/>
              <a:ext cx="606684" cy="867474"/>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34190">
              <a:extLst>
                <a:ext uri="{FF2B5EF4-FFF2-40B4-BE49-F238E27FC236}">
                  <a16:creationId xmlns:a16="http://schemas.microsoft.com/office/drawing/2014/main" id="{80F26035-6389-2F4A-919A-7597AB01122D}"/>
                </a:ext>
              </a:extLst>
            </p:cNvPr>
            <p:cNvSpPr/>
            <p:nvPr/>
          </p:nvSpPr>
          <p:spPr>
            <a:xfrm>
              <a:off x="8736613" y="4207504"/>
              <a:ext cx="967678" cy="820704"/>
            </a:xfrm>
            <a:custGeom>
              <a:avLst/>
              <a:gdLst/>
              <a:ahLst/>
              <a:cxnLst>
                <a:cxn ang="0">
                  <a:pos x="wd2" y="hd2"/>
                </a:cxn>
                <a:cxn ang="5400000">
                  <a:pos x="wd2" y="hd2"/>
                </a:cxn>
                <a:cxn ang="10800000">
                  <a:pos x="wd2" y="hd2"/>
                </a:cxn>
                <a:cxn ang="16200000">
                  <a:pos x="wd2" y="hd2"/>
                </a:cxn>
              </a:cxnLst>
              <a:rect l="0" t="0" r="r" b="b"/>
              <a:pathLst>
                <a:path w="21275" h="21218" extrusionOk="0">
                  <a:moveTo>
                    <a:pt x="17160" y="16531"/>
                  </a:moveTo>
                  <a:lnTo>
                    <a:pt x="3281" y="10266"/>
                  </a:lnTo>
                  <a:lnTo>
                    <a:pt x="6158" y="1453"/>
                  </a:lnTo>
                  <a:lnTo>
                    <a:pt x="20037" y="7718"/>
                  </a:lnTo>
                  <a:cubicBezTo>
                    <a:pt x="20037" y="7718"/>
                    <a:pt x="17160" y="16531"/>
                    <a:pt x="17160" y="16531"/>
                  </a:cubicBezTo>
                  <a:close/>
                  <a:moveTo>
                    <a:pt x="20480" y="6363"/>
                  </a:moveTo>
                  <a:lnTo>
                    <a:pt x="6600" y="98"/>
                  </a:lnTo>
                  <a:cubicBezTo>
                    <a:pt x="5961" y="-191"/>
                    <a:pt x="5246" y="183"/>
                    <a:pt x="5001" y="931"/>
                  </a:cubicBezTo>
                  <a:cubicBezTo>
                    <a:pt x="5001" y="931"/>
                    <a:pt x="1682" y="11100"/>
                    <a:pt x="1694" y="11105"/>
                  </a:cubicBezTo>
                  <a:lnTo>
                    <a:pt x="17862" y="18403"/>
                  </a:lnTo>
                  <a:cubicBezTo>
                    <a:pt x="17874" y="18409"/>
                    <a:pt x="21194" y="8240"/>
                    <a:pt x="21194" y="8240"/>
                  </a:cubicBezTo>
                  <a:cubicBezTo>
                    <a:pt x="21438" y="7492"/>
                    <a:pt x="21118" y="6651"/>
                    <a:pt x="20480" y="6363"/>
                  </a:cubicBezTo>
                  <a:close/>
                  <a:moveTo>
                    <a:pt x="16989" y="21121"/>
                  </a:moveTo>
                  <a:lnTo>
                    <a:pt x="797" y="13812"/>
                  </a:lnTo>
                  <a:cubicBezTo>
                    <a:pt x="157" y="13523"/>
                    <a:pt x="-162" y="12683"/>
                    <a:pt x="83" y="11934"/>
                  </a:cubicBezTo>
                  <a:lnTo>
                    <a:pt x="304" y="11256"/>
                  </a:lnTo>
                  <a:lnTo>
                    <a:pt x="7822" y="14649"/>
                  </a:lnTo>
                  <a:lnTo>
                    <a:pt x="7600" y="15327"/>
                  </a:lnTo>
                  <a:lnTo>
                    <a:pt x="11070" y="16893"/>
                  </a:lnTo>
                  <a:lnTo>
                    <a:pt x="11291" y="16216"/>
                  </a:lnTo>
                  <a:lnTo>
                    <a:pt x="18810" y="19609"/>
                  </a:lnTo>
                  <a:lnTo>
                    <a:pt x="18588" y="20287"/>
                  </a:lnTo>
                  <a:cubicBezTo>
                    <a:pt x="18344" y="21036"/>
                    <a:pt x="17627" y="21409"/>
                    <a:pt x="16989" y="21121"/>
                  </a:cubicBezTo>
                  <a:cubicBezTo>
                    <a:pt x="16989" y="21121"/>
                    <a:pt x="16989" y="21121"/>
                    <a:pt x="16989" y="2112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34191">
              <a:extLst>
                <a:ext uri="{FF2B5EF4-FFF2-40B4-BE49-F238E27FC236}">
                  <a16:creationId xmlns:a16="http://schemas.microsoft.com/office/drawing/2014/main" id="{15E90CFB-1E2C-EF4A-B1ED-6FD69DBDD9C3}"/>
                </a:ext>
              </a:extLst>
            </p:cNvPr>
            <p:cNvSpPr/>
            <p:nvPr/>
          </p:nvSpPr>
          <p:spPr>
            <a:xfrm>
              <a:off x="12884222" y="7775447"/>
              <a:ext cx="606686" cy="867474"/>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34192">
              <a:extLst>
                <a:ext uri="{FF2B5EF4-FFF2-40B4-BE49-F238E27FC236}">
                  <a16:creationId xmlns:a16="http://schemas.microsoft.com/office/drawing/2014/main" id="{B2400A31-1671-BB45-9745-8F05DAFCA9B5}"/>
                </a:ext>
              </a:extLst>
            </p:cNvPr>
            <p:cNvSpPr/>
            <p:nvPr/>
          </p:nvSpPr>
          <p:spPr>
            <a:xfrm>
              <a:off x="9950402" y="3061775"/>
              <a:ext cx="885232" cy="1041484"/>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34193">
              <a:extLst>
                <a:ext uri="{FF2B5EF4-FFF2-40B4-BE49-F238E27FC236}">
                  <a16:creationId xmlns:a16="http://schemas.microsoft.com/office/drawing/2014/main" id="{9CCB2114-7721-7C48-90EE-8BF98BE7201F}"/>
                </a:ext>
              </a:extLst>
            </p:cNvPr>
            <p:cNvSpPr/>
            <p:nvPr/>
          </p:nvSpPr>
          <p:spPr>
            <a:xfrm>
              <a:off x="11615551" y="3334957"/>
              <a:ext cx="818520" cy="818520"/>
            </a:xfrm>
            <a:custGeom>
              <a:avLst/>
              <a:gdLst/>
              <a:ahLst/>
              <a:cxnLst>
                <a:cxn ang="0">
                  <a:pos x="wd2" y="hd2"/>
                </a:cxn>
                <a:cxn ang="5400000">
                  <a:pos x="wd2" y="hd2"/>
                </a:cxn>
                <a:cxn ang="10800000">
                  <a:pos x="wd2" y="hd2"/>
                </a:cxn>
                <a:cxn ang="16200000">
                  <a:pos x="wd2" y="hd2"/>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34194">
              <a:extLst>
                <a:ext uri="{FF2B5EF4-FFF2-40B4-BE49-F238E27FC236}">
                  <a16:creationId xmlns:a16="http://schemas.microsoft.com/office/drawing/2014/main" id="{08AB7CCF-CC82-4E41-9BD4-ACF711191AE9}"/>
                </a:ext>
              </a:extLst>
            </p:cNvPr>
            <p:cNvSpPr/>
            <p:nvPr/>
          </p:nvSpPr>
          <p:spPr>
            <a:xfrm>
              <a:off x="14592598" y="6234099"/>
              <a:ext cx="850388" cy="976334"/>
            </a:xfrm>
            <a:custGeom>
              <a:avLst/>
              <a:gdLst/>
              <a:ahLst/>
              <a:cxnLst>
                <a:cxn ang="0">
                  <a:pos x="wd2" y="hd2"/>
                </a:cxn>
                <a:cxn ang="5400000">
                  <a:pos x="wd2" y="hd2"/>
                </a:cxn>
                <a:cxn ang="10800000">
                  <a:pos x="wd2" y="hd2"/>
                </a:cxn>
                <a:cxn ang="16200000">
                  <a:pos x="wd2" y="hd2"/>
                </a:cxn>
              </a:cxnLst>
              <a:rect l="0" t="0" r="r" b="b"/>
              <a:pathLst>
                <a:path w="21600" h="21600" extrusionOk="0">
                  <a:moveTo>
                    <a:pt x="11390" y="0"/>
                  </a:moveTo>
                  <a:lnTo>
                    <a:pt x="0" y="14168"/>
                  </a:lnTo>
                  <a:lnTo>
                    <a:pt x="12187" y="21600"/>
                  </a:lnTo>
                  <a:lnTo>
                    <a:pt x="21600" y="9890"/>
                  </a:lnTo>
                  <a:lnTo>
                    <a:pt x="20767" y="5719"/>
                  </a:lnTo>
                  <a:lnTo>
                    <a:pt x="11390" y="0"/>
                  </a:lnTo>
                  <a:close/>
                  <a:moveTo>
                    <a:pt x="12641" y="5625"/>
                  </a:moveTo>
                  <a:lnTo>
                    <a:pt x="17079" y="8332"/>
                  </a:lnTo>
                  <a:lnTo>
                    <a:pt x="16765" y="8723"/>
                  </a:lnTo>
                  <a:lnTo>
                    <a:pt x="12326" y="6016"/>
                  </a:lnTo>
                  <a:lnTo>
                    <a:pt x="12641" y="5625"/>
                  </a:lnTo>
                  <a:close/>
                  <a:moveTo>
                    <a:pt x="7323" y="8127"/>
                  </a:moveTo>
                  <a:lnTo>
                    <a:pt x="16200" y="13540"/>
                  </a:lnTo>
                  <a:lnTo>
                    <a:pt x="15894" y="13920"/>
                  </a:lnTo>
                  <a:lnTo>
                    <a:pt x="7017" y="8506"/>
                  </a:lnTo>
                  <a:lnTo>
                    <a:pt x="7323" y="8127"/>
                  </a:lnTo>
                  <a:close/>
                  <a:moveTo>
                    <a:pt x="5778" y="10048"/>
                  </a:moveTo>
                  <a:lnTo>
                    <a:pt x="14655" y="15462"/>
                  </a:lnTo>
                  <a:lnTo>
                    <a:pt x="14340" y="15853"/>
                  </a:lnTo>
                  <a:lnTo>
                    <a:pt x="5463" y="10439"/>
                  </a:lnTo>
                  <a:lnTo>
                    <a:pt x="5778" y="10048"/>
                  </a:lnTo>
                  <a:close/>
                  <a:moveTo>
                    <a:pt x="4233" y="11970"/>
                  </a:moveTo>
                  <a:lnTo>
                    <a:pt x="8671" y="14677"/>
                  </a:lnTo>
                  <a:lnTo>
                    <a:pt x="8357" y="15068"/>
                  </a:lnTo>
                  <a:lnTo>
                    <a:pt x="3918" y="12361"/>
                  </a:lnTo>
                  <a:lnTo>
                    <a:pt x="4233" y="1197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34195">
              <a:extLst>
                <a:ext uri="{FF2B5EF4-FFF2-40B4-BE49-F238E27FC236}">
                  <a16:creationId xmlns:a16="http://schemas.microsoft.com/office/drawing/2014/main" id="{60F1FCA0-0B55-DA42-AA15-76394CCF7CE8}"/>
                </a:ext>
              </a:extLst>
            </p:cNvPr>
            <p:cNvSpPr/>
            <p:nvPr/>
          </p:nvSpPr>
          <p:spPr>
            <a:xfrm>
              <a:off x="13429434" y="7344882"/>
              <a:ext cx="433382" cy="479750"/>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34196">
              <a:extLst>
                <a:ext uri="{FF2B5EF4-FFF2-40B4-BE49-F238E27FC236}">
                  <a16:creationId xmlns:a16="http://schemas.microsoft.com/office/drawing/2014/main" id="{36E9D02B-3D7D-A54F-BC3A-460483287FD4}"/>
                </a:ext>
              </a:extLst>
            </p:cNvPr>
            <p:cNvSpPr/>
            <p:nvPr/>
          </p:nvSpPr>
          <p:spPr>
            <a:xfrm>
              <a:off x="12395982" y="2571694"/>
              <a:ext cx="1203272" cy="672004"/>
            </a:xfrm>
            <a:custGeom>
              <a:avLst/>
              <a:gdLst/>
              <a:ahLst/>
              <a:cxnLst>
                <a:cxn ang="0">
                  <a:pos x="wd2" y="hd2"/>
                </a:cxn>
                <a:cxn ang="5400000">
                  <a:pos x="wd2" y="hd2"/>
                </a:cxn>
                <a:cxn ang="10800000">
                  <a:pos x="wd2" y="hd2"/>
                </a:cxn>
                <a:cxn ang="16200000">
                  <a:pos x="wd2" y="hd2"/>
                </a:cxn>
              </a:cxnLst>
              <a:rect l="0" t="0" r="r" b="b"/>
              <a:pathLst>
                <a:path w="21600" h="21600" extrusionOk="0">
                  <a:moveTo>
                    <a:pt x="0" y="15895"/>
                  </a:moveTo>
                  <a:cubicBezTo>
                    <a:pt x="2602" y="16630"/>
                    <a:pt x="4225" y="13961"/>
                    <a:pt x="5624" y="11197"/>
                  </a:cubicBezTo>
                  <a:cubicBezTo>
                    <a:pt x="6473" y="14530"/>
                    <a:pt x="7574" y="17859"/>
                    <a:pt x="10123" y="18579"/>
                  </a:cubicBezTo>
                  <a:cubicBezTo>
                    <a:pt x="12646" y="19291"/>
                    <a:pt x="14269" y="16784"/>
                    <a:pt x="15641" y="14112"/>
                  </a:cubicBezTo>
                  <a:cubicBezTo>
                    <a:pt x="16494" y="17483"/>
                    <a:pt x="17585" y="20872"/>
                    <a:pt x="20164" y="21600"/>
                  </a:cubicBezTo>
                  <a:lnTo>
                    <a:pt x="20353" y="19555"/>
                  </a:lnTo>
                  <a:cubicBezTo>
                    <a:pt x="18170" y="18939"/>
                    <a:pt x="17341" y="15971"/>
                    <a:pt x="16486" y="12469"/>
                  </a:cubicBezTo>
                  <a:cubicBezTo>
                    <a:pt x="17922" y="9562"/>
                    <a:pt x="19218" y="7126"/>
                    <a:pt x="21427" y="7750"/>
                  </a:cubicBezTo>
                  <a:lnTo>
                    <a:pt x="21600" y="5701"/>
                  </a:lnTo>
                  <a:cubicBezTo>
                    <a:pt x="18998" y="4966"/>
                    <a:pt x="17363" y="7639"/>
                    <a:pt x="15964" y="10403"/>
                  </a:cubicBezTo>
                  <a:cubicBezTo>
                    <a:pt x="15115" y="7072"/>
                    <a:pt x="14006" y="3768"/>
                    <a:pt x="11458" y="3048"/>
                  </a:cubicBezTo>
                  <a:cubicBezTo>
                    <a:pt x="8930" y="2335"/>
                    <a:pt x="7330" y="4841"/>
                    <a:pt x="5956" y="7519"/>
                  </a:cubicBezTo>
                  <a:cubicBezTo>
                    <a:pt x="5103" y="4143"/>
                    <a:pt x="4006" y="730"/>
                    <a:pt x="1424" y="0"/>
                  </a:cubicBezTo>
                  <a:cubicBezTo>
                    <a:pt x="1424" y="0"/>
                    <a:pt x="1247" y="2048"/>
                    <a:pt x="1247" y="2048"/>
                  </a:cubicBezTo>
                  <a:cubicBezTo>
                    <a:pt x="3436" y="2666"/>
                    <a:pt x="4253" y="5647"/>
                    <a:pt x="5111" y="9162"/>
                  </a:cubicBezTo>
                  <a:cubicBezTo>
                    <a:pt x="3678" y="12062"/>
                    <a:pt x="2378" y="14476"/>
                    <a:pt x="172" y="13853"/>
                  </a:cubicBezTo>
                  <a:lnTo>
                    <a:pt x="0" y="15895"/>
                  </a:lnTo>
                  <a:close/>
                  <a:moveTo>
                    <a:pt x="491" y="12600"/>
                  </a:moveTo>
                  <a:cubicBezTo>
                    <a:pt x="875" y="12701"/>
                    <a:pt x="1223" y="12685"/>
                    <a:pt x="1549" y="12580"/>
                  </a:cubicBezTo>
                  <a:cubicBezTo>
                    <a:pt x="1549" y="12580"/>
                    <a:pt x="2321" y="3967"/>
                    <a:pt x="2321" y="3967"/>
                  </a:cubicBezTo>
                  <a:cubicBezTo>
                    <a:pt x="2030" y="3690"/>
                    <a:pt x="1699" y="3489"/>
                    <a:pt x="1315" y="3377"/>
                  </a:cubicBezTo>
                  <a:lnTo>
                    <a:pt x="491" y="12600"/>
                  </a:lnTo>
                  <a:close/>
                  <a:moveTo>
                    <a:pt x="2634" y="11814"/>
                  </a:moveTo>
                  <a:cubicBezTo>
                    <a:pt x="3034" y="11431"/>
                    <a:pt x="3403" y="10892"/>
                    <a:pt x="3769" y="10250"/>
                  </a:cubicBezTo>
                  <a:lnTo>
                    <a:pt x="4033" y="7350"/>
                  </a:lnTo>
                  <a:cubicBezTo>
                    <a:pt x="3797" y="6543"/>
                    <a:pt x="3542" y="5828"/>
                    <a:pt x="3229" y="5249"/>
                  </a:cubicBezTo>
                  <a:lnTo>
                    <a:pt x="2634" y="11814"/>
                  </a:lnTo>
                  <a:close/>
                  <a:moveTo>
                    <a:pt x="6469" y="9554"/>
                  </a:moveTo>
                  <a:cubicBezTo>
                    <a:pt x="7855" y="6764"/>
                    <a:pt x="9142" y="4492"/>
                    <a:pt x="11285" y="5097"/>
                  </a:cubicBezTo>
                  <a:cubicBezTo>
                    <a:pt x="13446" y="5708"/>
                    <a:pt x="14271" y="8612"/>
                    <a:pt x="15117" y="12067"/>
                  </a:cubicBezTo>
                  <a:cubicBezTo>
                    <a:pt x="13735" y="14848"/>
                    <a:pt x="12450" y="17138"/>
                    <a:pt x="10312" y="16534"/>
                  </a:cubicBezTo>
                  <a:cubicBezTo>
                    <a:pt x="8151" y="15924"/>
                    <a:pt x="7315" y="13008"/>
                    <a:pt x="6469" y="9554"/>
                  </a:cubicBezTo>
                  <a:close/>
                  <a:moveTo>
                    <a:pt x="7926" y="11848"/>
                  </a:moveTo>
                  <a:cubicBezTo>
                    <a:pt x="8206" y="12791"/>
                    <a:pt x="8514" y="13618"/>
                    <a:pt x="8887" y="14290"/>
                  </a:cubicBezTo>
                  <a:lnTo>
                    <a:pt x="9579" y="6388"/>
                  </a:lnTo>
                  <a:cubicBezTo>
                    <a:pt x="9109" y="6822"/>
                    <a:pt x="8677" y="7447"/>
                    <a:pt x="8249" y="8189"/>
                  </a:cubicBezTo>
                  <a:lnTo>
                    <a:pt x="7926" y="11848"/>
                  </a:lnTo>
                  <a:close/>
                  <a:moveTo>
                    <a:pt x="9896" y="14953"/>
                  </a:moveTo>
                  <a:cubicBezTo>
                    <a:pt x="10099" y="15084"/>
                    <a:pt x="10315" y="15184"/>
                    <a:pt x="10557" y="15248"/>
                  </a:cubicBezTo>
                  <a:cubicBezTo>
                    <a:pt x="10679" y="15281"/>
                    <a:pt x="10797" y="15298"/>
                    <a:pt x="10912" y="15309"/>
                  </a:cubicBezTo>
                  <a:lnTo>
                    <a:pt x="11755" y="6255"/>
                  </a:lnTo>
                  <a:cubicBezTo>
                    <a:pt x="11643" y="6205"/>
                    <a:pt x="11527" y="6163"/>
                    <a:pt x="11404" y="6131"/>
                  </a:cubicBezTo>
                  <a:cubicBezTo>
                    <a:pt x="11163" y="6066"/>
                    <a:pt x="10938" y="6048"/>
                    <a:pt x="10721" y="6066"/>
                  </a:cubicBezTo>
                  <a:lnTo>
                    <a:pt x="9896" y="14953"/>
                  </a:lnTo>
                  <a:close/>
                  <a:moveTo>
                    <a:pt x="12018" y="15401"/>
                  </a:moveTo>
                  <a:cubicBezTo>
                    <a:pt x="12451" y="15112"/>
                    <a:pt x="12844" y="14657"/>
                    <a:pt x="13226" y="14085"/>
                  </a:cubicBezTo>
                  <a:lnTo>
                    <a:pt x="13671" y="9231"/>
                  </a:lnTo>
                  <a:cubicBezTo>
                    <a:pt x="13409" y="8483"/>
                    <a:pt x="13115" y="7842"/>
                    <a:pt x="12755" y="7338"/>
                  </a:cubicBezTo>
                  <a:lnTo>
                    <a:pt x="12018" y="15401"/>
                  </a:lnTo>
                  <a:close/>
                  <a:moveTo>
                    <a:pt x="17569" y="14225"/>
                  </a:moveTo>
                  <a:cubicBezTo>
                    <a:pt x="17809" y="14981"/>
                    <a:pt x="18068" y="15640"/>
                    <a:pt x="18381" y="16171"/>
                  </a:cubicBezTo>
                  <a:lnTo>
                    <a:pt x="18883" y="9826"/>
                  </a:lnTo>
                  <a:cubicBezTo>
                    <a:pt x="18496" y="10227"/>
                    <a:pt x="18140" y="10774"/>
                    <a:pt x="17789" y="11421"/>
                  </a:cubicBezTo>
                  <a:lnTo>
                    <a:pt x="17569" y="14225"/>
                  </a:lnTo>
                  <a:close/>
                  <a:moveTo>
                    <a:pt x="19556" y="17463"/>
                  </a:moveTo>
                  <a:cubicBezTo>
                    <a:pt x="19840" y="17716"/>
                    <a:pt x="20160" y="17896"/>
                    <a:pt x="20532" y="17987"/>
                  </a:cubicBezTo>
                  <a:lnTo>
                    <a:pt x="21280" y="9117"/>
                  </a:lnTo>
                  <a:cubicBezTo>
                    <a:pt x="20907" y="9037"/>
                    <a:pt x="20569" y="9067"/>
                    <a:pt x="20254" y="9182"/>
                  </a:cubicBezTo>
                  <a:cubicBezTo>
                    <a:pt x="20254" y="9182"/>
                    <a:pt x="19556" y="17463"/>
                    <a:pt x="19556" y="1746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34197">
              <a:extLst>
                <a:ext uri="{FF2B5EF4-FFF2-40B4-BE49-F238E27FC236}">
                  <a16:creationId xmlns:a16="http://schemas.microsoft.com/office/drawing/2014/main" id="{1ABAD993-1B69-BE43-9F7C-3D6B462DA21E}"/>
                </a:ext>
              </a:extLst>
            </p:cNvPr>
            <p:cNvSpPr/>
            <p:nvPr/>
          </p:nvSpPr>
          <p:spPr>
            <a:xfrm>
              <a:off x="13886540" y="2993820"/>
              <a:ext cx="578410" cy="610580"/>
            </a:xfrm>
            <a:custGeom>
              <a:avLst/>
              <a:gdLst/>
              <a:ahLst/>
              <a:cxnLst>
                <a:cxn ang="0">
                  <a:pos x="wd2" y="hd2"/>
                </a:cxn>
                <a:cxn ang="5400000">
                  <a:pos x="wd2" y="hd2"/>
                </a:cxn>
                <a:cxn ang="10800000">
                  <a:pos x="wd2" y="hd2"/>
                </a:cxn>
                <a:cxn ang="16200000">
                  <a:pos x="wd2" y="hd2"/>
                </a:cxn>
              </a:cxnLst>
              <a:rect l="0" t="0" r="r" b="b"/>
              <a:pathLst>
                <a:path w="21272" h="21285" extrusionOk="0">
                  <a:moveTo>
                    <a:pt x="7646" y="529"/>
                  </a:moveTo>
                  <a:cubicBezTo>
                    <a:pt x="7990" y="7"/>
                    <a:pt x="8716" y="-158"/>
                    <a:pt x="9266" y="168"/>
                  </a:cubicBezTo>
                  <a:lnTo>
                    <a:pt x="20724" y="6954"/>
                  </a:lnTo>
                  <a:cubicBezTo>
                    <a:pt x="21274" y="7280"/>
                    <a:pt x="21435" y="7971"/>
                    <a:pt x="21091" y="8493"/>
                  </a:cubicBezTo>
                  <a:lnTo>
                    <a:pt x="13003" y="20763"/>
                  </a:lnTo>
                  <a:cubicBezTo>
                    <a:pt x="12659" y="21284"/>
                    <a:pt x="11938" y="21442"/>
                    <a:pt x="11388" y="21116"/>
                  </a:cubicBezTo>
                  <a:lnTo>
                    <a:pt x="8398" y="19345"/>
                  </a:lnTo>
                  <a:lnTo>
                    <a:pt x="10574" y="16044"/>
                  </a:lnTo>
                  <a:cubicBezTo>
                    <a:pt x="10918" y="15523"/>
                    <a:pt x="10752" y="14839"/>
                    <a:pt x="10202" y="14513"/>
                  </a:cubicBezTo>
                  <a:lnTo>
                    <a:pt x="8206" y="13331"/>
                  </a:lnTo>
                  <a:cubicBezTo>
                    <a:pt x="7656" y="13006"/>
                    <a:pt x="6935" y="13163"/>
                    <a:pt x="6591" y="13685"/>
                  </a:cubicBezTo>
                  <a:lnTo>
                    <a:pt x="4415" y="16986"/>
                  </a:lnTo>
                  <a:lnTo>
                    <a:pt x="1926" y="15512"/>
                  </a:lnTo>
                  <a:cubicBezTo>
                    <a:pt x="1376" y="15186"/>
                    <a:pt x="1202" y="14498"/>
                    <a:pt x="1545" y="13976"/>
                  </a:cubicBezTo>
                  <a:lnTo>
                    <a:pt x="552" y="13387"/>
                  </a:lnTo>
                  <a:cubicBezTo>
                    <a:pt x="2" y="13062"/>
                    <a:pt x="-165" y="12378"/>
                    <a:pt x="179" y="11857"/>
                  </a:cubicBezTo>
                  <a:lnTo>
                    <a:pt x="7646" y="529"/>
                  </a:lnTo>
                  <a:close/>
                  <a:moveTo>
                    <a:pt x="8332" y="1585"/>
                  </a:moveTo>
                  <a:lnTo>
                    <a:pt x="1799" y="11496"/>
                  </a:lnTo>
                  <a:cubicBezTo>
                    <a:pt x="1799" y="11496"/>
                    <a:pt x="1170" y="12444"/>
                    <a:pt x="2166" y="13034"/>
                  </a:cubicBezTo>
                  <a:lnTo>
                    <a:pt x="9326" y="2173"/>
                  </a:lnTo>
                  <a:cubicBezTo>
                    <a:pt x="9498" y="1913"/>
                    <a:pt x="9416" y="1577"/>
                    <a:pt x="9141" y="1414"/>
                  </a:cubicBezTo>
                  <a:cubicBezTo>
                    <a:pt x="8866" y="1251"/>
                    <a:pt x="8504" y="1324"/>
                    <a:pt x="8332" y="1585"/>
                  </a:cubicBezTo>
                  <a:close/>
                  <a:moveTo>
                    <a:pt x="6784" y="14449"/>
                  </a:moveTo>
                  <a:cubicBezTo>
                    <a:pt x="7128" y="13927"/>
                    <a:pt x="7849" y="13769"/>
                    <a:pt x="8399" y="14095"/>
                  </a:cubicBezTo>
                  <a:lnTo>
                    <a:pt x="9393" y="14684"/>
                  </a:lnTo>
                  <a:cubicBezTo>
                    <a:pt x="9943" y="15010"/>
                    <a:pt x="10109" y="15693"/>
                    <a:pt x="9766" y="16215"/>
                  </a:cubicBezTo>
                  <a:lnTo>
                    <a:pt x="7897" y="19049"/>
                  </a:lnTo>
                  <a:cubicBezTo>
                    <a:pt x="7554" y="19570"/>
                    <a:pt x="6827" y="19735"/>
                    <a:pt x="6277" y="19410"/>
                  </a:cubicBezTo>
                  <a:lnTo>
                    <a:pt x="5284" y="18821"/>
                  </a:lnTo>
                  <a:cubicBezTo>
                    <a:pt x="4733" y="18495"/>
                    <a:pt x="4572" y="17804"/>
                    <a:pt x="4916" y="17283"/>
                  </a:cubicBezTo>
                  <a:lnTo>
                    <a:pt x="6784" y="14449"/>
                  </a:lnTo>
                  <a:close/>
                  <a:moveTo>
                    <a:pt x="7465" y="15512"/>
                  </a:moveTo>
                  <a:cubicBezTo>
                    <a:pt x="7293" y="15773"/>
                    <a:pt x="7369" y="16116"/>
                    <a:pt x="7645" y="16279"/>
                  </a:cubicBezTo>
                  <a:cubicBezTo>
                    <a:pt x="7920" y="16442"/>
                    <a:pt x="8287" y="16362"/>
                    <a:pt x="8459" y="16101"/>
                  </a:cubicBezTo>
                  <a:cubicBezTo>
                    <a:pt x="8630" y="15840"/>
                    <a:pt x="8546" y="15492"/>
                    <a:pt x="8271" y="15329"/>
                  </a:cubicBezTo>
                  <a:cubicBezTo>
                    <a:pt x="7995" y="15166"/>
                    <a:pt x="7637" y="15251"/>
                    <a:pt x="7465" y="1551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34198">
              <a:extLst>
                <a:ext uri="{FF2B5EF4-FFF2-40B4-BE49-F238E27FC236}">
                  <a16:creationId xmlns:a16="http://schemas.microsoft.com/office/drawing/2014/main" id="{D4260BC1-65B0-0246-B08D-3F1827008025}"/>
                </a:ext>
              </a:extLst>
            </p:cNvPr>
            <p:cNvSpPr/>
            <p:nvPr/>
          </p:nvSpPr>
          <p:spPr>
            <a:xfrm>
              <a:off x="10894630" y="2650276"/>
              <a:ext cx="621486" cy="960340"/>
            </a:xfrm>
            <a:custGeom>
              <a:avLst/>
              <a:gdLst/>
              <a:ahLst/>
              <a:cxnLst>
                <a:cxn ang="0">
                  <a:pos x="wd2" y="hd2"/>
                </a:cxn>
                <a:cxn ang="5400000">
                  <a:pos x="wd2" y="hd2"/>
                </a:cxn>
                <a:cxn ang="10800000">
                  <a:pos x="wd2" y="hd2"/>
                </a:cxn>
                <a:cxn ang="16200000">
                  <a:pos x="wd2" y="hd2"/>
                </a:cxn>
              </a:cxnLst>
              <a:rect l="0" t="0" r="r" b="b"/>
              <a:pathLst>
                <a:path w="21220" h="21353" extrusionOk="0">
                  <a:moveTo>
                    <a:pt x="15021" y="3564"/>
                  </a:moveTo>
                  <a:lnTo>
                    <a:pt x="1858" y="5543"/>
                  </a:lnTo>
                  <a:lnTo>
                    <a:pt x="6199" y="17788"/>
                  </a:lnTo>
                  <a:lnTo>
                    <a:pt x="19362" y="15809"/>
                  </a:lnTo>
                  <a:cubicBezTo>
                    <a:pt x="19362" y="15809"/>
                    <a:pt x="15021" y="3564"/>
                    <a:pt x="15021" y="3564"/>
                  </a:cubicBezTo>
                  <a:close/>
                  <a:moveTo>
                    <a:pt x="10139" y="2364"/>
                  </a:moveTo>
                  <a:lnTo>
                    <a:pt x="5438" y="3070"/>
                  </a:lnTo>
                  <a:cubicBezTo>
                    <a:pt x="5178" y="3109"/>
                    <a:pt x="5016" y="3278"/>
                    <a:pt x="5076" y="3447"/>
                  </a:cubicBezTo>
                  <a:cubicBezTo>
                    <a:pt x="5136" y="3616"/>
                    <a:pt x="5395" y="3722"/>
                    <a:pt x="5655" y="3683"/>
                  </a:cubicBezTo>
                  <a:lnTo>
                    <a:pt x="10356" y="2976"/>
                  </a:lnTo>
                  <a:cubicBezTo>
                    <a:pt x="10615" y="2937"/>
                    <a:pt x="10777" y="2768"/>
                    <a:pt x="10717" y="2599"/>
                  </a:cubicBezTo>
                  <a:cubicBezTo>
                    <a:pt x="10657" y="2430"/>
                    <a:pt x="10398" y="2325"/>
                    <a:pt x="10139" y="2364"/>
                  </a:cubicBezTo>
                  <a:close/>
                  <a:moveTo>
                    <a:pt x="14119" y="19177"/>
                  </a:moveTo>
                  <a:cubicBezTo>
                    <a:pt x="14897" y="19060"/>
                    <a:pt x="15383" y="18554"/>
                    <a:pt x="15204" y="18046"/>
                  </a:cubicBezTo>
                  <a:cubicBezTo>
                    <a:pt x="15024" y="17539"/>
                    <a:pt x="14246" y="17223"/>
                    <a:pt x="13468" y="17340"/>
                  </a:cubicBezTo>
                  <a:cubicBezTo>
                    <a:pt x="12689" y="17457"/>
                    <a:pt x="12203" y="17963"/>
                    <a:pt x="12383" y="18470"/>
                  </a:cubicBezTo>
                  <a:cubicBezTo>
                    <a:pt x="12563" y="18978"/>
                    <a:pt x="13340" y="19294"/>
                    <a:pt x="14119" y="19177"/>
                  </a:cubicBezTo>
                  <a:close/>
                  <a:moveTo>
                    <a:pt x="19724" y="19624"/>
                  </a:moveTo>
                  <a:lnTo>
                    <a:pt x="8442" y="21320"/>
                  </a:lnTo>
                  <a:cubicBezTo>
                    <a:pt x="7403" y="21476"/>
                    <a:pt x="6367" y="21054"/>
                    <a:pt x="6127" y="20378"/>
                  </a:cubicBezTo>
                  <a:lnTo>
                    <a:pt x="50" y="3235"/>
                  </a:lnTo>
                  <a:cubicBezTo>
                    <a:pt x="-190" y="2559"/>
                    <a:pt x="458" y="1884"/>
                    <a:pt x="1496" y="1728"/>
                  </a:cubicBezTo>
                  <a:lnTo>
                    <a:pt x="12778" y="32"/>
                  </a:lnTo>
                  <a:cubicBezTo>
                    <a:pt x="13817" y="-124"/>
                    <a:pt x="14853" y="298"/>
                    <a:pt x="15093" y="974"/>
                  </a:cubicBezTo>
                  <a:lnTo>
                    <a:pt x="21170" y="18117"/>
                  </a:lnTo>
                  <a:cubicBezTo>
                    <a:pt x="21410" y="18793"/>
                    <a:pt x="20762" y="19468"/>
                    <a:pt x="19724" y="1962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34199">
              <a:extLst>
                <a:ext uri="{FF2B5EF4-FFF2-40B4-BE49-F238E27FC236}">
                  <a16:creationId xmlns:a16="http://schemas.microsoft.com/office/drawing/2014/main" id="{EF07CAC8-6A35-DB44-BD69-BD5D91A2E37C}"/>
                </a:ext>
              </a:extLst>
            </p:cNvPr>
            <p:cNvSpPr/>
            <p:nvPr/>
          </p:nvSpPr>
          <p:spPr>
            <a:xfrm>
              <a:off x="11662409" y="2578131"/>
              <a:ext cx="539930" cy="685716"/>
            </a:xfrm>
            <a:custGeom>
              <a:avLst/>
              <a:gdLst/>
              <a:ahLst/>
              <a:cxnLst>
                <a:cxn ang="0">
                  <a:pos x="wd2" y="hd2"/>
                </a:cxn>
                <a:cxn ang="5400000">
                  <a:pos x="wd2" y="hd2"/>
                </a:cxn>
                <a:cxn ang="10800000">
                  <a:pos x="wd2" y="hd2"/>
                </a:cxn>
                <a:cxn ang="16200000">
                  <a:pos x="wd2" y="hd2"/>
                </a:cxn>
              </a:cxnLst>
              <a:rect l="0" t="0" r="r" b="b"/>
              <a:pathLst>
                <a:path w="21600" h="21600" extrusionOk="0">
                  <a:moveTo>
                    <a:pt x="0" y="837"/>
                  </a:moveTo>
                  <a:lnTo>
                    <a:pt x="1844" y="21600"/>
                  </a:lnTo>
                  <a:lnTo>
                    <a:pt x="21600" y="20512"/>
                  </a:lnTo>
                  <a:lnTo>
                    <a:pt x="20076" y="3352"/>
                  </a:lnTo>
                  <a:lnTo>
                    <a:pt x="15202" y="0"/>
                  </a:lnTo>
                  <a:lnTo>
                    <a:pt x="0" y="837"/>
                  </a:lnTo>
                  <a:close/>
                  <a:moveTo>
                    <a:pt x="6705" y="5273"/>
                  </a:moveTo>
                  <a:lnTo>
                    <a:pt x="13900" y="4876"/>
                  </a:lnTo>
                  <a:lnTo>
                    <a:pt x="13951" y="5450"/>
                  </a:lnTo>
                  <a:lnTo>
                    <a:pt x="6756" y="5846"/>
                  </a:lnTo>
                  <a:lnTo>
                    <a:pt x="6705" y="5273"/>
                  </a:lnTo>
                  <a:close/>
                  <a:moveTo>
                    <a:pt x="3609" y="11120"/>
                  </a:moveTo>
                  <a:lnTo>
                    <a:pt x="18000" y="10328"/>
                  </a:lnTo>
                  <a:lnTo>
                    <a:pt x="18049" y="10884"/>
                  </a:lnTo>
                  <a:lnTo>
                    <a:pt x="3658" y="11677"/>
                  </a:lnTo>
                  <a:lnTo>
                    <a:pt x="3609" y="11120"/>
                  </a:lnTo>
                  <a:close/>
                  <a:moveTo>
                    <a:pt x="3859" y="13936"/>
                  </a:moveTo>
                  <a:lnTo>
                    <a:pt x="18250" y="13144"/>
                  </a:lnTo>
                  <a:lnTo>
                    <a:pt x="18301" y="13717"/>
                  </a:lnTo>
                  <a:lnTo>
                    <a:pt x="3910" y="14509"/>
                  </a:lnTo>
                  <a:lnTo>
                    <a:pt x="3859" y="13936"/>
                  </a:lnTo>
                  <a:close/>
                  <a:moveTo>
                    <a:pt x="4109" y="16753"/>
                  </a:moveTo>
                  <a:lnTo>
                    <a:pt x="11305" y="16357"/>
                  </a:lnTo>
                  <a:lnTo>
                    <a:pt x="11356" y="16930"/>
                  </a:lnTo>
                  <a:lnTo>
                    <a:pt x="4160" y="17326"/>
                  </a:lnTo>
                  <a:lnTo>
                    <a:pt x="4109" y="1675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0" name="Shape 34200">
              <a:extLst>
                <a:ext uri="{FF2B5EF4-FFF2-40B4-BE49-F238E27FC236}">
                  <a16:creationId xmlns:a16="http://schemas.microsoft.com/office/drawing/2014/main" id="{0EF52984-C20C-9447-8DD3-28FAB8F93312}"/>
                </a:ext>
              </a:extLst>
            </p:cNvPr>
            <p:cNvSpPr/>
            <p:nvPr/>
          </p:nvSpPr>
          <p:spPr>
            <a:xfrm>
              <a:off x="12531620" y="6289836"/>
              <a:ext cx="641868" cy="650244"/>
            </a:xfrm>
            <a:custGeom>
              <a:avLst/>
              <a:gdLst/>
              <a:ahLst/>
              <a:cxnLst>
                <a:cxn ang="0">
                  <a:pos x="wd2" y="hd2"/>
                </a:cxn>
                <a:cxn ang="5400000">
                  <a:pos x="wd2" y="hd2"/>
                </a:cxn>
                <a:cxn ang="10800000">
                  <a:pos x="wd2" y="hd2"/>
                </a:cxn>
                <a:cxn ang="16200000">
                  <a:pos x="wd2" y="hd2"/>
                </a:cxn>
              </a:cxnLst>
              <a:rect l="0" t="0" r="r" b="b"/>
              <a:pathLst>
                <a:path w="21273" h="21600" extrusionOk="0">
                  <a:moveTo>
                    <a:pt x="0" y="8656"/>
                  </a:moveTo>
                  <a:lnTo>
                    <a:pt x="3891" y="13472"/>
                  </a:lnTo>
                  <a:cubicBezTo>
                    <a:pt x="3891" y="13472"/>
                    <a:pt x="5113" y="13644"/>
                    <a:pt x="5432" y="12623"/>
                  </a:cubicBezTo>
                  <a:cubicBezTo>
                    <a:pt x="5784" y="11492"/>
                    <a:pt x="7687" y="9934"/>
                    <a:pt x="9148" y="11824"/>
                  </a:cubicBezTo>
                  <a:cubicBezTo>
                    <a:pt x="10609" y="13713"/>
                    <a:pt x="9118" y="15051"/>
                    <a:pt x="7911" y="15308"/>
                  </a:cubicBezTo>
                  <a:cubicBezTo>
                    <a:pt x="6818" y="15541"/>
                    <a:pt x="6446" y="16635"/>
                    <a:pt x="6446" y="16635"/>
                  </a:cubicBezTo>
                  <a:lnTo>
                    <a:pt x="10458" y="21600"/>
                  </a:lnTo>
                  <a:lnTo>
                    <a:pt x="14739" y="18125"/>
                  </a:lnTo>
                  <a:cubicBezTo>
                    <a:pt x="14739" y="18125"/>
                    <a:pt x="14656" y="17235"/>
                    <a:pt x="13766" y="16921"/>
                  </a:cubicBezTo>
                  <a:cubicBezTo>
                    <a:pt x="12685" y="16541"/>
                    <a:pt x="11239" y="14858"/>
                    <a:pt x="13261" y="13217"/>
                  </a:cubicBezTo>
                  <a:cubicBezTo>
                    <a:pt x="15282" y="11577"/>
                    <a:pt x="16620" y="13268"/>
                    <a:pt x="16756" y="14619"/>
                  </a:cubicBezTo>
                  <a:cubicBezTo>
                    <a:pt x="16858" y="15631"/>
                    <a:pt x="17668" y="15748"/>
                    <a:pt x="17668" y="15748"/>
                  </a:cubicBezTo>
                  <a:lnTo>
                    <a:pt x="21273" y="12822"/>
                  </a:lnTo>
                  <a:cubicBezTo>
                    <a:pt x="21273" y="12822"/>
                    <a:pt x="18291" y="9357"/>
                    <a:pt x="17693" y="8295"/>
                  </a:cubicBezTo>
                  <a:cubicBezTo>
                    <a:pt x="17052" y="7158"/>
                    <a:pt x="18759" y="6911"/>
                    <a:pt x="19060" y="6845"/>
                  </a:cubicBezTo>
                  <a:cubicBezTo>
                    <a:pt x="20796" y="6467"/>
                    <a:pt x="21600" y="4760"/>
                    <a:pt x="20175" y="2996"/>
                  </a:cubicBezTo>
                  <a:cubicBezTo>
                    <a:pt x="18749" y="1232"/>
                    <a:pt x="16519" y="2306"/>
                    <a:pt x="16165" y="3733"/>
                  </a:cubicBezTo>
                  <a:cubicBezTo>
                    <a:pt x="15902" y="4793"/>
                    <a:pt x="15415" y="5326"/>
                    <a:pt x="14915" y="4919"/>
                  </a:cubicBezTo>
                  <a:cubicBezTo>
                    <a:pt x="13746" y="3966"/>
                    <a:pt x="10665" y="0"/>
                    <a:pt x="10665" y="0"/>
                  </a:cubicBezTo>
                  <a:lnTo>
                    <a:pt x="7285" y="2743"/>
                  </a:lnTo>
                  <a:cubicBezTo>
                    <a:pt x="7285" y="2743"/>
                    <a:pt x="7256" y="4048"/>
                    <a:pt x="8291" y="4295"/>
                  </a:cubicBezTo>
                  <a:cubicBezTo>
                    <a:pt x="9849" y="4668"/>
                    <a:pt x="10626" y="6514"/>
                    <a:pt x="9021" y="7816"/>
                  </a:cubicBezTo>
                  <a:cubicBezTo>
                    <a:pt x="7417" y="9118"/>
                    <a:pt x="5847" y="8156"/>
                    <a:pt x="5733" y="6515"/>
                  </a:cubicBezTo>
                  <a:cubicBezTo>
                    <a:pt x="5669" y="5595"/>
                    <a:pt x="4421" y="5079"/>
                    <a:pt x="4421" y="5079"/>
                  </a:cubicBezTo>
                  <a:cubicBezTo>
                    <a:pt x="4421" y="5079"/>
                    <a:pt x="0" y="8656"/>
                    <a:pt x="0" y="865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1" name="Shape 34201">
              <a:extLst>
                <a:ext uri="{FF2B5EF4-FFF2-40B4-BE49-F238E27FC236}">
                  <a16:creationId xmlns:a16="http://schemas.microsoft.com/office/drawing/2014/main" id="{D66540D1-4BAC-5142-9894-F08B20D57EF1}"/>
                </a:ext>
              </a:extLst>
            </p:cNvPr>
            <p:cNvSpPr/>
            <p:nvPr/>
          </p:nvSpPr>
          <p:spPr>
            <a:xfrm>
              <a:off x="11981887" y="4201963"/>
              <a:ext cx="441404" cy="383974"/>
            </a:xfrm>
            <a:custGeom>
              <a:avLst/>
              <a:gdLst/>
              <a:ahLst/>
              <a:cxnLst>
                <a:cxn ang="0">
                  <a:pos x="wd2" y="hd2"/>
                </a:cxn>
                <a:cxn ang="5400000">
                  <a:pos x="wd2" y="hd2"/>
                </a:cxn>
                <a:cxn ang="10800000">
                  <a:pos x="wd2" y="hd2"/>
                </a:cxn>
                <a:cxn ang="16200000">
                  <a:pos x="wd2" y="hd2"/>
                </a:cxn>
              </a:cxnLst>
              <a:rect l="0" t="0" r="r" b="b"/>
              <a:pathLst>
                <a:path w="21557" h="21600" extrusionOk="0">
                  <a:moveTo>
                    <a:pt x="0" y="307"/>
                  </a:moveTo>
                  <a:lnTo>
                    <a:pt x="120" y="8229"/>
                  </a:lnTo>
                  <a:cubicBezTo>
                    <a:pt x="120" y="8229"/>
                    <a:pt x="1074" y="9367"/>
                    <a:pt x="2052" y="8590"/>
                  </a:cubicBezTo>
                  <a:cubicBezTo>
                    <a:pt x="3133" y="7728"/>
                    <a:pt x="5865" y="7659"/>
                    <a:pt x="5855" y="10716"/>
                  </a:cubicBezTo>
                  <a:cubicBezTo>
                    <a:pt x="5845" y="13772"/>
                    <a:pt x="3624" y="13944"/>
                    <a:pt x="2389" y="13251"/>
                  </a:cubicBezTo>
                  <a:cubicBezTo>
                    <a:pt x="1272" y="12623"/>
                    <a:pt x="199" y="13432"/>
                    <a:pt x="199" y="13432"/>
                  </a:cubicBezTo>
                  <a:lnTo>
                    <a:pt x="323" y="21600"/>
                  </a:lnTo>
                  <a:lnTo>
                    <a:pt x="6451" y="21477"/>
                  </a:lnTo>
                  <a:cubicBezTo>
                    <a:pt x="6451" y="21477"/>
                    <a:pt x="6986" y="20514"/>
                    <a:pt x="6421" y="19495"/>
                  </a:cubicBezTo>
                  <a:cubicBezTo>
                    <a:pt x="5733" y="18260"/>
                    <a:pt x="5615" y="15424"/>
                    <a:pt x="8509" y="15365"/>
                  </a:cubicBezTo>
                  <a:cubicBezTo>
                    <a:pt x="11403" y="15307"/>
                    <a:pt x="11419" y="18067"/>
                    <a:pt x="10615" y="19535"/>
                  </a:cubicBezTo>
                  <a:cubicBezTo>
                    <a:pt x="10013" y="20636"/>
                    <a:pt x="10643" y="21392"/>
                    <a:pt x="10643" y="21392"/>
                  </a:cubicBezTo>
                  <a:lnTo>
                    <a:pt x="15804" y="21289"/>
                  </a:lnTo>
                  <a:cubicBezTo>
                    <a:pt x="15804" y="21289"/>
                    <a:pt x="15557" y="15444"/>
                    <a:pt x="15758" y="13903"/>
                  </a:cubicBezTo>
                  <a:cubicBezTo>
                    <a:pt x="15974" y="12251"/>
                    <a:pt x="17639" y="13349"/>
                    <a:pt x="17948" y="13520"/>
                  </a:cubicBezTo>
                  <a:cubicBezTo>
                    <a:pt x="19729" y="14509"/>
                    <a:pt x="21600" y="13423"/>
                    <a:pt x="21556" y="10521"/>
                  </a:cubicBezTo>
                  <a:cubicBezTo>
                    <a:pt x="21512" y="7619"/>
                    <a:pt x="18822" y="6942"/>
                    <a:pt x="17537" y="8101"/>
                  </a:cubicBezTo>
                  <a:cubicBezTo>
                    <a:pt x="16582" y="8962"/>
                    <a:pt x="15790" y="9114"/>
                    <a:pt x="15630" y="8309"/>
                  </a:cubicBezTo>
                  <a:cubicBezTo>
                    <a:pt x="15257" y="6427"/>
                    <a:pt x="15266" y="0"/>
                    <a:pt x="15266" y="0"/>
                  </a:cubicBezTo>
                  <a:lnTo>
                    <a:pt x="10428" y="97"/>
                  </a:lnTo>
                  <a:cubicBezTo>
                    <a:pt x="10428" y="97"/>
                    <a:pt x="9511" y="1388"/>
                    <a:pt x="10249" y="2454"/>
                  </a:cubicBezTo>
                  <a:cubicBezTo>
                    <a:pt x="11360" y="4059"/>
                    <a:pt x="10780" y="6532"/>
                    <a:pt x="8483" y="6578"/>
                  </a:cubicBezTo>
                  <a:cubicBezTo>
                    <a:pt x="6187" y="6624"/>
                    <a:pt x="5468" y="4417"/>
                    <a:pt x="6490" y="2673"/>
                  </a:cubicBezTo>
                  <a:cubicBezTo>
                    <a:pt x="7062" y="1695"/>
                    <a:pt x="6320" y="191"/>
                    <a:pt x="6320" y="191"/>
                  </a:cubicBezTo>
                  <a:cubicBezTo>
                    <a:pt x="6320" y="191"/>
                    <a:pt x="0" y="307"/>
                    <a:pt x="0" y="3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2" name="Shape 34202">
              <a:extLst>
                <a:ext uri="{FF2B5EF4-FFF2-40B4-BE49-F238E27FC236}">
                  <a16:creationId xmlns:a16="http://schemas.microsoft.com/office/drawing/2014/main" id="{5737805B-54E0-4A47-AC01-0D1BDA267497}"/>
                </a:ext>
              </a:extLst>
            </p:cNvPr>
            <p:cNvSpPr/>
            <p:nvPr/>
          </p:nvSpPr>
          <p:spPr>
            <a:xfrm>
              <a:off x="11678186" y="10413681"/>
              <a:ext cx="681752" cy="446008"/>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3" name="Shape 34203">
              <a:extLst>
                <a:ext uri="{FF2B5EF4-FFF2-40B4-BE49-F238E27FC236}">
                  <a16:creationId xmlns:a16="http://schemas.microsoft.com/office/drawing/2014/main" id="{91DC43D2-97F8-1C4D-B8DA-A62FF50701D4}"/>
                </a:ext>
              </a:extLst>
            </p:cNvPr>
            <p:cNvSpPr/>
            <p:nvPr/>
          </p:nvSpPr>
          <p:spPr>
            <a:xfrm>
              <a:off x="13517964" y="3878275"/>
              <a:ext cx="745620" cy="528512"/>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4" name="Shape 34204">
              <a:extLst>
                <a:ext uri="{FF2B5EF4-FFF2-40B4-BE49-F238E27FC236}">
                  <a16:creationId xmlns:a16="http://schemas.microsoft.com/office/drawing/2014/main" id="{ECFCF262-74DE-F84F-887D-99629AD08806}"/>
                </a:ext>
              </a:extLst>
            </p:cNvPr>
            <p:cNvSpPr/>
            <p:nvPr/>
          </p:nvSpPr>
          <p:spPr>
            <a:xfrm>
              <a:off x="10622816" y="11265327"/>
              <a:ext cx="446006" cy="446008"/>
            </a:xfrm>
            <a:custGeom>
              <a:avLst/>
              <a:gdLst/>
              <a:ahLst/>
              <a:cxnLst>
                <a:cxn ang="0">
                  <a:pos x="wd2" y="hd2"/>
                </a:cxn>
                <a:cxn ang="5400000">
                  <a:pos x="wd2" y="hd2"/>
                </a:cxn>
                <a:cxn ang="10800000">
                  <a:pos x="wd2" y="hd2"/>
                </a:cxn>
                <a:cxn ang="16200000">
                  <a:pos x="wd2" y="hd2"/>
                </a:cxn>
              </a:cxnLst>
              <a:rect l="0" t="0" r="r" b="b"/>
              <a:pathLst>
                <a:path w="18957" h="18957" extrusionOk="0">
                  <a:moveTo>
                    <a:pt x="5474" y="890"/>
                  </a:moveTo>
                  <a:cubicBezTo>
                    <a:pt x="729" y="3103"/>
                    <a:pt x="-1322" y="8738"/>
                    <a:pt x="890" y="13482"/>
                  </a:cubicBezTo>
                  <a:cubicBezTo>
                    <a:pt x="3103" y="18227"/>
                    <a:pt x="8738" y="20278"/>
                    <a:pt x="13482" y="18066"/>
                  </a:cubicBezTo>
                  <a:cubicBezTo>
                    <a:pt x="18227" y="15853"/>
                    <a:pt x="20278" y="10218"/>
                    <a:pt x="18066" y="5474"/>
                  </a:cubicBezTo>
                  <a:cubicBezTo>
                    <a:pt x="15853" y="729"/>
                    <a:pt x="10218" y="-1322"/>
                    <a:pt x="5474" y="890"/>
                  </a:cubicBezTo>
                  <a:close/>
                  <a:moveTo>
                    <a:pt x="6178" y="2402"/>
                  </a:moveTo>
                  <a:cubicBezTo>
                    <a:pt x="6348" y="2323"/>
                    <a:pt x="6545" y="2302"/>
                    <a:pt x="6734" y="2371"/>
                  </a:cubicBezTo>
                  <a:cubicBezTo>
                    <a:pt x="7112" y="2509"/>
                    <a:pt x="7308" y="2929"/>
                    <a:pt x="7170" y="3307"/>
                  </a:cubicBezTo>
                  <a:cubicBezTo>
                    <a:pt x="7033" y="3685"/>
                    <a:pt x="6612" y="3882"/>
                    <a:pt x="6234" y="3744"/>
                  </a:cubicBezTo>
                  <a:cubicBezTo>
                    <a:pt x="5856" y="3606"/>
                    <a:pt x="5660" y="3186"/>
                    <a:pt x="5798" y="2808"/>
                  </a:cubicBezTo>
                  <a:cubicBezTo>
                    <a:pt x="5866" y="2618"/>
                    <a:pt x="6009" y="2481"/>
                    <a:pt x="6178" y="2402"/>
                  </a:cubicBezTo>
                  <a:close/>
                  <a:moveTo>
                    <a:pt x="7039" y="4248"/>
                  </a:moveTo>
                  <a:cubicBezTo>
                    <a:pt x="7237" y="4156"/>
                    <a:pt x="7476" y="4242"/>
                    <a:pt x="7569" y="4441"/>
                  </a:cubicBezTo>
                  <a:lnTo>
                    <a:pt x="9434" y="8440"/>
                  </a:lnTo>
                  <a:cubicBezTo>
                    <a:pt x="9580" y="8433"/>
                    <a:pt x="9718" y="8366"/>
                    <a:pt x="9863" y="8419"/>
                  </a:cubicBezTo>
                  <a:cubicBezTo>
                    <a:pt x="10010" y="8472"/>
                    <a:pt x="10085" y="8605"/>
                    <a:pt x="10192" y="8705"/>
                  </a:cubicBezTo>
                  <a:lnTo>
                    <a:pt x="13175" y="7314"/>
                  </a:lnTo>
                  <a:cubicBezTo>
                    <a:pt x="13373" y="7222"/>
                    <a:pt x="13612" y="7309"/>
                    <a:pt x="13705" y="7507"/>
                  </a:cubicBezTo>
                  <a:cubicBezTo>
                    <a:pt x="13797" y="7705"/>
                    <a:pt x="13710" y="7944"/>
                    <a:pt x="13512" y="8037"/>
                  </a:cubicBezTo>
                  <a:lnTo>
                    <a:pt x="10529" y="9427"/>
                  </a:lnTo>
                  <a:cubicBezTo>
                    <a:pt x="10537" y="9574"/>
                    <a:pt x="10591" y="9717"/>
                    <a:pt x="10537" y="9863"/>
                  </a:cubicBezTo>
                  <a:cubicBezTo>
                    <a:pt x="10325" y="10447"/>
                    <a:pt x="9676" y="10750"/>
                    <a:pt x="9092" y="10537"/>
                  </a:cubicBezTo>
                  <a:cubicBezTo>
                    <a:pt x="8509" y="10325"/>
                    <a:pt x="8206" y="9676"/>
                    <a:pt x="8419" y="9092"/>
                  </a:cubicBezTo>
                  <a:cubicBezTo>
                    <a:pt x="8474" y="8942"/>
                    <a:pt x="8621" y="8880"/>
                    <a:pt x="8725" y="8771"/>
                  </a:cubicBezTo>
                  <a:lnTo>
                    <a:pt x="6860" y="4771"/>
                  </a:lnTo>
                  <a:cubicBezTo>
                    <a:pt x="6767" y="4573"/>
                    <a:pt x="6841" y="4340"/>
                    <a:pt x="7039" y="4248"/>
                  </a:cubicBezTo>
                  <a:close/>
                  <a:moveTo>
                    <a:pt x="2738" y="11823"/>
                  </a:moveTo>
                  <a:cubicBezTo>
                    <a:pt x="2908" y="11744"/>
                    <a:pt x="3105" y="11723"/>
                    <a:pt x="3294" y="11792"/>
                  </a:cubicBezTo>
                  <a:cubicBezTo>
                    <a:pt x="3672" y="11930"/>
                    <a:pt x="3868" y="12350"/>
                    <a:pt x="3730" y="12728"/>
                  </a:cubicBezTo>
                  <a:cubicBezTo>
                    <a:pt x="3593" y="13106"/>
                    <a:pt x="3172" y="13302"/>
                    <a:pt x="2794" y="13165"/>
                  </a:cubicBezTo>
                  <a:cubicBezTo>
                    <a:pt x="2416" y="13027"/>
                    <a:pt x="2220" y="12607"/>
                    <a:pt x="2358" y="12228"/>
                  </a:cubicBezTo>
                  <a:cubicBezTo>
                    <a:pt x="2426" y="12039"/>
                    <a:pt x="2569" y="11902"/>
                    <a:pt x="2738" y="11823"/>
                  </a:cubicBezTo>
                  <a:close/>
                  <a:moveTo>
                    <a:pt x="15620" y="5816"/>
                  </a:moveTo>
                  <a:cubicBezTo>
                    <a:pt x="15789" y="5737"/>
                    <a:pt x="15973" y="5722"/>
                    <a:pt x="16162" y="5791"/>
                  </a:cubicBezTo>
                  <a:cubicBezTo>
                    <a:pt x="16540" y="5929"/>
                    <a:pt x="16736" y="6349"/>
                    <a:pt x="16598" y="6728"/>
                  </a:cubicBezTo>
                  <a:cubicBezTo>
                    <a:pt x="16461" y="7106"/>
                    <a:pt x="16054" y="7296"/>
                    <a:pt x="15675" y="7158"/>
                  </a:cubicBezTo>
                  <a:cubicBezTo>
                    <a:pt x="15297" y="7020"/>
                    <a:pt x="15101" y="6600"/>
                    <a:pt x="15239" y="6222"/>
                  </a:cubicBezTo>
                  <a:cubicBezTo>
                    <a:pt x="15308" y="6033"/>
                    <a:pt x="15451" y="5895"/>
                    <a:pt x="15620" y="5816"/>
                  </a:cubicBezTo>
                  <a:close/>
                  <a:moveTo>
                    <a:pt x="12166" y="15243"/>
                  </a:moveTo>
                  <a:cubicBezTo>
                    <a:pt x="12335" y="15164"/>
                    <a:pt x="12533" y="15143"/>
                    <a:pt x="12722" y="15212"/>
                  </a:cubicBezTo>
                  <a:cubicBezTo>
                    <a:pt x="13100" y="15350"/>
                    <a:pt x="13296" y="15770"/>
                    <a:pt x="13158" y="16148"/>
                  </a:cubicBezTo>
                  <a:cubicBezTo>
                    <a:pt x="13021" y="16526"/>
                    <a:pt x="12600" y="16723"/>
                    <a:pt x="12222" y="16585"/>
                  </a:cubicBezTo>
                  <a:cubicBezTo>
                    <a:pt x="11844" y="16447"/>
                    <a:pt x="11648" y="16027"/>
                    <a:pt x="11785" y="15649"/>
                  </a:cubicBezTo>
                  <a:cubicBezTo>
                    <a:pt x="11854" y="15460"/>
                    <a:pt x="11997" y="15322"/>
                    <a:pt x="12166" y="152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5" name="Shape 34205">
              <a:extLst>
                <a:ext uri="{FF2B5EF4-FFF2-40B4-BE49-F238E27FC236}">
                  <a16:creationId xmlns:a16="http://schemas.microsoft.com/office/drawing/2014/main" id="{C467DFE2-0020-9048-A6E0-E7CC380CDE65}"/>
                </a:ext>
              </a:extLst>
            </p:cNvPr>
            <p:cNvSpPr/>
            <p:nvPr/>
          </p:nvSpPr>
          <p:spPr>
            <a:xfrm>
              <a:off x="11074336" y="12293991"/>
              <a:ext cx="529370" cy="550146"/>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6" name="Shape 34206">
              <a:extLst>
                <a:ext uri="{FF2B5EF4-FFF2-40B4-BE49-F238E27FC236}">
                  <a16:creationId xmlns:a16="http://schemas.microsoft.com/office/drawing/2014/main" id="{85432AD6-14B3-124D-9ABB-1521DEBE7E52}"/>
                </a:ext>
              </a:extLst>
            </p:cNvPr>
            <p:cNvSpPr/>
            <p:nvPr/>
          </p:nvSpPr>
          <p:spPr>
            <a:xfrm>
              <a:off x="10836598" y="8678073"/>
              <a:ext cx="776072" cy="459642"/>
            </a:xfrm>
            <a:custGeom>
              <a:avLst/>
              <a:gdLst/>
              <a:ahLst/>
              <a:cxnLst>
                <a:cxn ang="0">
                  <a:pos x="wd2" y="hd2"/>
                </a:cxn>
                <a:cxn ang="5400000">
                  <a:pos x="wd2" y="hd2"/>
                </a:cxn>
                <a:cxn ang="10800000">
                  <a:pos x="wd2" y="hd2"/>
                </a:cxn>
                <a:cxn ang="16200000">
                  <a:pos x="wd2" y="hd2"/>
                </a:cxn>
              </a:cxnLst>
              <a:rect l="0" t="0" r="r" b="b"/>
              <a:pathLst>
                <a:path w="21428" h="21311" extrusionOk="0">
                  <a:moveTo>
                    <a:pt x="3736" y="4687"/>
                  </a:moveTo>
                  <a:lnTo>
                    <a:pt x="4986" y="19624"/>
                  </a:lnTo>
                  <a:lnTo>
                    <a:pt x="17693" y="16625"/>
                  </a:lnTo>
                  <a:lnTo>
                    <a:pt x="16443" y="1688"/>
                  </a:lnTo>
                  <a:cubicBezTo>
                    <a:pt x="16443" y="1688"/>
                    <a:pt x="3736" y="4687"/>
                    <a:pt x="3736" y="4687"/>
                  </a:cubicBezTo>
                  <a:close/>
                  <a:moveTo>
                    <a:pt x="2231" y="9938"/>
                  </a:moveTo>
                  <a:lnTo>
                    <a:pt x="2678" y="15273"/>
                  </a:lnTo>
                  <a:cubicBezTo>
                    <a:pt x="2702" y="15567"/>
                    <a:pt x="2864" y="15772"/>
                    <a:pt x="3040" y="15731"/>
                  </a:cubicBezTo>
                  <a:cubicBezTo>
                    <a:pt x="3215" y="15690"/>
                    <a:pt x="3338" y="15417"/>
                    <a:pt x="3313" y="15123"/>
                  </a:cubicBezTo>
                  <a:lnTo>
                    <a:pt x="2867" y="9788"/>
                  </a:lnTo>
                  <a:cubicBezTo>
                    <a:pt x="2842" y="9494"/>
                    <a:pt x="2680" y="9288"/>
                    <a:pt x="2504" y="9330"/>
                  </a:cubicBezTo>
                  <a:cubicBezTo>
                    <a:pt x="2329" y="9371"/>
                    <a:pt x="2207" y="9644"/>
                    <a:pt x="2231" y="9938"/>
                  </a:cubicBezTo>
                  <a:close/>
                  <a:moveTo>
                    <a:pt x="19564" y="8023"/>
                  </a:moveTo>
                  <a:cubicBezTo>
                    <a:pt x="19490" y="7140"/>
                    <a:pt x="19004" y="6524"/>
                    <a:pt x="18477" y="6648"/>
                  </a:cubicBezTo>
                  <a:cubicBezTo>
                    <a:pt x="17951" y="6772"/>
                    <a:pt x="17584" y="7590"/>
                    <a:pt x="17658" y="8473"/>
                  </a:cubicBezTo>
                  <a:cubicBezTo>
                    <a:pt x="17732" y="9357"/>
                    <a:pt x="18219" y="9973"/>
                    <a:pt x="18745" y="9849"/>
                  </a:cubicBezTo>
                  <a:cubicBezTo>
                    <a:pt x="19272" y="9724"/>
                    <a:pt x="19638" y="8907"/>
                    <a:pt x="19564" y="8023"/>
                  </a:cubicBezTo>
                  <a:close/>
                  <a:moveTo>
                    <a:pt x="20344" y="1856"/>
                  </a:moveTo>
                  <a:lnTo>
                    <a:pt x="21415" y="14658"/>
                  </a:lnTo>
                  <a:cubicBezTo>
                    <a:pt x="21514" y="15837"/>
                    <a:pt x="21025" y="16926"/>
                    <a:pt x="20323" y="17092"/>
                  </a:cubicBezTo>
                  <a:lnTo>
                    <a:pt x="2533" y="21290"/>
                  </a:lnTo>
                  <a:cubicBezTo>
                    <a:pt x="1832" y="21456"/>
                    <a:pt x="1183" y="20635"/>
                    <a:pt x="1084" y="19456"/>
                  </a:cubicBezTo>
                  <a:lnTo>
                    <a:pt x="13" y="6654"/>
                  </a:lnTo>
                  <a:cubicBezTo>
                    <a:pt x="-86" y="5475"/>
                    <a:pt x="403" y="4386"/>
                    <a:pt x="1105" y="4220"/>
                  </a:cubicBezTo>
                  <a:lnTo>
                    <a:pt x="18895" y="22"/>
                  </a:lnTo>
                  <a:cubicBezTo>
                    <a:pt x="19596" y="-144"/>
                    <a:pt x="20245" y="677"/>
                    <a:pt x="20344" y="1856"/>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Shape 34207">
              <a:extLst>
                <a:ext uri="{FF2B5EF4-FFF2-40B4-BE49-F238E27FC236}">
                  <a16:creationId xmlns:a16="http://schemas.microsoft.com/office/drawing/2014/main" id="{E3C4B98A-7F6F-754E-907A-ACCA2379A358}"/>
                </a:ext>
              </a:extLst>
            </p:cNvPr>
            <p:cNvSpPr/>
            <p:nvPr/>
          </p:nvSpPr>
          <p:spPr>
            <a:xfrm>
              <a:off x="12300451" y="8958670"/>
              <a:ext cx="694132" cy="637746"/>
            </a:xfrm>
            <a:custGeom>
              <a:avLst/>
              <a:gdLst/>
              <a:ahLst/>
              <a:cxnLst>
                <a:cxn ang="0">
                  <a:pos x="wd2" y="hd2"/>
                </a:cxn>
                <a:cxn ang="5400000">
                  <a:pos x="wd2" y="hd2"/>
                </a:cxn>
                <a:cxn ang="10800000">
                  <a:pos x="wd2" y="hd2"/>
                </a:cxn>
                <a:cxn ang="16200000">
                  <a:pos x="wd2" y="hd2"/>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8" name="Shape 34208">
              <a:extLst>
                <a:ext uri="{FF2B5EF4-FFF2-40B4-BE49-F238E27FC236}">
                  <a16:creationId xmlns:a16="http://schemas.microsoft.com/office/drawing/2014/main" id="{9AE29768-EC06-7B46-9B89-62A20DF54B8B}"/>
                </a:ext>
              </a:extLst>
            </p:cNvPr>
            <p:cNvSpPr/>
            <p:nvPr/>
          </p:nvSpPr>
          <p:spPr>
            <a:xfrm>
              <a:off x="11569660" y="9038623"/>
              <a:ext cx="297614" cy="32945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9" name="Shape 34209">
              <a:extLst>
                <a:ext uri="{FF2B5EF4-FFF2-40B4-BE49-F238E27FC236}">
                  <a16:creationId xmlns:a16="http://schemas.microsoft.com/office/drawing/2014/main" id="{7338D6DD-D1DA-FC4E-B5E4-0EA239F43804}"/>
                </a:ext>
              </a:extLst>
            </p:cNvPr>
            <p:cNvSpPr/>
            <p:nvPr/>
          </p:nvSpPr>
          <p:spPr>
            <a:xfrm>
              <a:off x="13028438" y="8411802"/>
              <a:ext cx="415194" cy="4797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0" name="Shape 34210">
              <a:extLst>
                <a:ext uri="{FF2B5EF4-FFF2-40B4-BE49-F238E27FC236}">
                  <a16:creationId xmlns:a16="http://schemas.microsoft.com/office/drawing/2014/main" id="{8DE914EC-0B60-D44B-808F-B925A9443E0E}"/>
                </a:ext>
              </a:extLst>
            </p:cNvPr>
            <p:cNvSpPr/>
            <p:nvPr/>
          </p:nvSpPr>
          <p:spPr>
            <a:xfrm>
              <a:off x="9694005" y="5957329"/>
              <a:ext cx="377264" cy="351174"/>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1" name="Shape 34211">
              <a:extLst>
                <a:ext uri="{FF2B5EF4-FFF2-40B4-BE49-F238E27FC236}">
                  <a16:creationId xmlns:a16="http://schemas.microsoft.com/office/drawing/2014/main" id="{4FDE9662-0645-FA4A-BB62-535E4CB21134}"/>
                </a:ext>
              </a:extLst>
            </p:cNvPr>
            <p:cNvSpPr/>
            <p:nvPr/>
          </p:nvSpPr>
          <p:spPr>
            <a:xfrm>
              <a:off x="10312910" y="3971892"/>
              <a:ext cx="478390" cy="684028"/>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2" name="Shape 34212">
              <a:extLst>
                <a:ext uri="{FF2B5EF4-FFF2-40B4-BE49-F238E27FC236}">
                  <a16:creationId xmlns:a16="http://schemas.microsoft.com/office/drawing/2014/main" id="{8633A179-86D5-1240-B4C7-1D2A8D873E6B}"/>
                </a:ext>
              </a:extLst>
            </p:cNvPr>
            <p:cNvSpPr/>
            <p:nvPr/>
          </p:nvSpPr>
          <p:spPr>
            <a:xfrm>
              <a:off x="9175496" y="3615262"/>
              <a:ext cx="674788" cy="478306"/>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3" name="Shape 34213">
              <a:extLst>
                <a:ext uri="{FF2B5EF4-FFF2-40B4-BE49-F238E27FC236}">
                  <a16:creationId xmlns:a16="http://schemas.microsoft.com/office/drawing/2014/main" id="{0E71C735-E5FF-2841-A4F2-DA28CAF7CB51}"/>
                </a:ext>
              </a:extLst>
            </p:cNvPr>
            <p:cNvSpPr/>
            <p:nvPr/>
          </p:nvSpPr>
          <p:spPr>
            <a:xfrm>
              <a:off x="14822081" y="4439957"/>
              <a:ext cx="756136" cy="659706"/>
            </a:xfrm>
            <a:custGeom>
              <a:avLst/>
              <a:gdLst/>
              <a:ahLst/>
              <a:cxnLst>
                <a:cxn ang="0">
                  <a:pos x="wd2" y="hd2"/>
                </a:cxn>
                <a:cxn ang="5400000">
                  <a:pos x="wd2" y="hd2"/>
                </a:cxn>
                <a:cxn ang="10800000">
                  <a:pos x="wd2" y="hd2"/>
                </a:cxn>
                <a:cxn ang="16200000">
                  <a:pos x="wd2" y="hd2"/>
                </a:cxn>
              </a:cxnLst>
              <a:rect l="0" t="0" r="r" b="b"/>
              <a:pathLst>
                <a:path w="21600" h="21600" extrusionOk="0">
                  <a:moveTo>
                    <a:pt x="6294" y="3457"/>
                  </a:moveTo>
                  <a:lnTo>
                    <a:pt x="148" y="16086"/>
                  </a:lnTo>
                  <a:lnTo>
                    <a:pt x="0" y="16165"/>
                  </a:lnTo>
                  <a:lnTo>
                    <a:pt x="1008" y="21600"/>
                  </a:lnTo>
                  <a:lnTo>
                    <a:pt x="10415" y="19280"/>
                  </a:lnTo>
                  <a:lnTo>
                    <a:pt x="10816" y="21443"/>
                  </a:lnTo>
                  <a:lnTo>
                    <a:pt x="12402" y="20369"/>
                  </a:lnTo>
                  <a:lnTo>
                    <a:pt x="14220" y="20613"/>
                  </a:lnTo>
                  <a:lnTo>
                    <a:pt x="13819" y="18450"/>
                  </a:lnTo>
                  <a:lnTo>
                    <a:pt x="17113" y="17634"/>
                  </a:lnTo>
                  <a:lnTo>
                    <a:pt x="17471" y="17546"/>
                  </a:lnTo>
                  <a:lnTo>
                    <a:pt x="21600" y="5952"/>
                  </a:lnTo>
                  <a:lnTo>
                    <a:pt x="20486" y="14"/>
                  </a:lnTo>
                  <a:cubicBezTo>
                    <a:pt x="20486" y="14"/>
                    <a:pt x="20484" y="0"/>
                    <a:pt x="20484" y="0"/>
                  </a:cubicBezTo>
                  <a:lnTo>
                    <a:pt x="6294" y="3457"/>
                  </a:lnTo>
                  <a:close/>
                  <a:moveTo>
                    <a:pt x="19860" y="1754"/>
                  </a:moveTo>
                  <a:cubicBezTo>
                    <a:pt x="19941" y="2188"/>
                    <a:pt x="20020" y="2621"/>
                    <a:pt x="20101" y="3055"/>
                  </a:cubicBezTo>
                  <a:cubicBezTo>
                    <a:pt x="20278" y="3996"/>
                    <a:pt x="20448" y="4934"/>
                    <a:pt x="20624" y="5875"/>
                  </a:cubicBezTo>
                  <a:lnTo>
                    <a:pt x="16762" y="16617"/>
                  </a:lnTo>
                  <a:lnTo>
                    <a:pt x="13623" y="17396"/>
                  </a:lnTo>
                  <a:lnTo>
                    <a:pt x="13219" y="15220"/>
                  </a:lnTo>
                  <a:cubicBezTo>
                    <a:pt x="13219" y="15220"/>
                    <a:pt x="9815" y="16049"/>
                    <a:pt x="9815" y="16049"/>
                  </a:cubicBezTo>
                  <a:lnTo>
                    <a:pt x="10222" y="18239"/>
                  </a:lnTo>
                  <a:lnTo>
                    <a:pt x="1723" y="20338"/>
                  </a:lnTo>
                  <a:lnTo>
                    <a:pt x="908" y="15944"/>
                  </a:lnTo>
                  <a:lnTo>
                    <a:pt x="16076" y="12248"/>
                  </a:lnTo>
                  <a:cubicBezTo>
                    <a:pt x="16076" y="12249"/>
                    <a:pt x="18931" y="4332"/>
                    <a:pt x="19860" y="175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4" name="Shape 34214">
              <a:extLst>
                <a:ext uri="{FF2B5EF4-FFF2-40B4-BE49-F238E27FC236}">
                  <a16:creationId xmlns:a16="http://schemas.microsoft.com/office/drawing/2014/main" id="{3AF6A3E9-D867-BE49-8EE5-A92EB529DE34}"/>
                </a:ext>
              </a:extLst>
            </p:cNvPr>
            <p:cNvSpPr/>
            <p:nvPr/>
          </p:nvSpPr>
          <p:spPr>
            <a:xfrm>
              <a:off x="12406836" y="10620127"/>
              <a:ext cx="516758" cy="57204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5" name="Shape 34215">
              <a:extLst>
                <a:ext uri="{FF2B5EF4-FFF2-40B4-BE49-F238E27FC236}">
                  <a16:creationId xmlns:a16="http://schemas.microsoft.com/office/drawing/2014/main" id="{44B4041E-E60E-834C-8F6C-8AE79507638C}"/>
                </a:ext>
              </a:extLst>
            </p:cNvPr>
            <p:cNvSpPr/>
            <p:nvPr/>
          </p:nvSpPr>
          <p:spPr>
            <a:xfrm>
              <a:off x="15192453" y="5780593"/>
              <a:ext cx="475406" cy="475406"/>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86" name="Shape 34216">
              <a:extLst>
                <a:ext uri="{FF2B5EF4-FFF2-40B4-BE49-F238E27FC236}">
                  <a16:creationId xmlns:a16="http://schemas.microsoft.com/office/drawing/2014/main" id="{A94B01C4-5558-D74D-A544-6C63C5850FA4}"/>
                </a:ext>
              </a:extLst>
            </p:cNvPr>
            <p:cNvSpPr/>
            <p:nvPr/>
          </p:nvSpPr>
          <p:spPr>
            <a:xfrm>
              <a:off x="11916931" y="8191128"/>
              <a:ext cx="792292" cy="544702"/>
            </a:xfrm>
            <a:custGeom>
              <a:avLst/>
              <a:gdLst/>
              <a:ahLst/>
              <a:cxnLst>
                <a:cxn ang="0">
                  <a:pos x="wd2" y="hd2"/>
                </a:cxn>
                <a:cxn ang="5400000">
                  <a:pos x="wd2" y="hd2"/>
                </a:cxn>
                <a:cxn ang="10800000">
                  <a:pos x="wd2" y="hd2"/>
                </a:cxn>
                <a:cxn ang="16200000">
                  <a:pos x="wd2" y="hd2"/>
                </a:cxn>
              </a:cxnLst>
              <a:rect l="0" t="0" r="r" b="b"/>
              <a:pathLst>
                <a:path w="21600" h="21600" extrusionOk="0">
                  <a:moveTo>
                    <a:pt x="14829" y="10800"/>
                  </a:moveTo>
                  <a:lnTo>
                    <a:pt x="14850" y="5891"/>
                  </a:lnTo>
                  <a:lnTo>
                    <a:pt x="18865" y="5891"/>
                  </a:lnTo>
                  <a:lnTo>
                    <a:pt x="20250" y="10800"/>
                  </a:lnTo>
                  <a:lnTo>
                    <a:pt x="14829" y="10800"/>
                  </a:lnTo>
                  <a:close/>
                  <a:moveTo>
                    <a:pt x="20250" y="5564"/>
                  </a:moveTo>
                  <a:cubicBezTo>
                    <a:pt x="19879" y="3856"/>
                    <a:pt x="18900" y="3919"/>
                    <a:pt x="18900" y="3919"/>
                  </a:cubicBezTo>
                  <a:lnTo>
                    <a:pt x="13495" y="3919"/>
                  </a:lnTo>
                  <a:lnTo>
                    <a:pt x="13495" y="18655"/>
                  </a:lnTo>
                  <a:lnTo>
                    <a:pt x="15525" y="18655"/>
                  </a:lnTo>
                  <a:cubicBezTo>
                    <a:pt x="15527" y="14736"/>
                    <a:pt x="16734" y="14727"/>
                    <a:pt x="18225" y="14728"/>
                  </a:cubicBezTo>
                  <a:cubicBezTo>
                    <a:pt x="19716" y="14728"/>
                    <a:pt x="20918" y="14757"/>
                    <a:pt x="20924" y="18655"/>
                  </a:cubicBezTo>
                  <a:lnTo>
                    <a:pt x="21600" y="18655"/>
                  </a:lnTo>
                  <a:lnTo>
                    <a:pt x="21600" y="10817"/>
                  </a:lnTo>
                  <a:cubicBezTo>
                    <a:pt x="21600" y="10817"/>
                    <a:pt x="20621" y="7272"/>
                    <a:pt x="20250" y="5564"/>
                  </a:cubicBezTo>
                  <a:close/>
                  <a:moveTo>
                    <a:pt x="12690" y="1964"/>
                  </a:moveTo>
                  <a:lnTo>
                    <a:pt x="12690" y="18655"/>
                  </a:lnTo>
                  <a:lnTo>
                    <a:pt x="6750" y="18655"/>
                  </a:lnTo>
                  <a:cubicBezTo>
                    <a:pt x="6750" y="14728"/>
                    <a:pt x="5541" y="14728"/>
                    <a:pt x="4050" y="14728"/>
                  </a:cubicBezTo>
                  <a:cubicBezTo>
                    <a:pt x="2559" y="14728"/>
                    <a:pt x="1350" y="14728"/>
                    <a:pt x="1350" y="18655"/>
                  </a:cubicBezTo>
                  <a:lnTo>
                    <a:pt x="0" y="18655"/>
                  </a:lnTo>
                  <a:lnTo>
                    <a:pt x="0" y="1964"/>
                  </a:lnTo>
                  <a:cubicBezTo>
                    <a:pt x="0" y="1421"/>
                    <a:pt x="151" y="931"/>
                    <a:pt x="395" y="575"/>
                  </a:cubicBezTo>
                  <a:cubicBezTo>
                    <a:pt x="640" y="220"/>
                    <a:pt x="977" y="0"/>
                    <a:pt x="1350" y="0"/>
                  </a:cubicBezTo>
                  <a:lnTo>
                    <a:pt x="11340" y="0"/>
                  </a:lnTo>
                  <a:cubicBezTo>
                    <a:pt x="11713" y="0"/>
                    <a:pt x="12050" y="220"/>
                    <a:pt x="12295" y="575"/>
                  </a:cubicBezTo>
                  <a:cubicBezTo>
                    <a:pt x="12539" y="931"/>
                    <a:pt x="12690" y="1421"/>
                    <a:pt x="12690" y="1964"/>
                  </a:cubicBezTo>
                  <a:close/>
                  <a:moveTo>
                    <a:pt x="4050" y="19636"/>
                  </a:moveTo>
                  <a:cubicBezTo>
                    <a:pt x="3677" y="19636"/>
                    <a:pt x="3375" y="19197"/>
                    <a:pt x="3375" y="18655"/>
                  </a:cubicBezTo>
                  <a:cubicBezTo>
                    <a:pt x="3375" y="18112"/>
                    <a:pt x="3677" y="17673"/>
                    <a:pt x="4050" y="17673"/>
                  </a:cubicBezTo>
                  <a:cubicBezTo>
                    <a:pt x="4423" y="17673"/>
                    <a:pt x="4725" y="18112"/>
                    <a:pt x="4725" y="18655"/>
                  </a:cubicBezTo>
                  <a:cubicBezTo>
                    <a:pt x="4725" y="19197"/>
                    <a:pt x="4423" y="19636"/>
                    <a:pt x="4050" y="19636"/>
                  </a:cubicBezTo>
                  <a:close/>
                  <a:moveTo>
                    <a:pt x="4050" y="15709"/>
                  </a:moveTo>
                  <a:cubicBezTo>
                    <a:pt x="2932" y="15709"/>
                    <a:pt x="2025" y="17028"/>
                    <a:pt x="2025" y="18655"/>
                  </a:cubicBezTo>
                  <a:cubicBezTo>
                    <a:pt x="2025" y="20281"/>
                    <a:pt x="2932" y="21600"/>
                    <a:pt x="4050" y="21600"/>
                  </a:cubicBezTo>
                  <a:cubicBezTo>
                    <a:pt x="5168" y="21600"/>
                    <a:pt x="6075" y="20281"/>
                    <a:pt x="6075" y="18655"/>
                  </a:cubicBezTo>
                  <a:cubicBezTo>
                    <a:pt x="6075" y="17028"/>
                    <a:pt x="5168" y="15709"/>
                    <a:pt x="4050" y="15709"/>
                  </a:cubicBezTo>
                  <a:close/>
                  <a:moveTo>
                    <a:pt x="18225" y="19636"/>
                  </a:moveTo>
                  <a:cubicBezTo>
                    <a:pt x="17852" y="19636"/>
                    <a:pt x="17550" y="19197"/>
                    <a:pt x="17550" y="18655"/>
                  </a:cubicBezTo>
                  <a:cubicBezTo>
                    <a:pt x="17550" y="18112"/>
                    <a:pt x="17852" y="17673"/>
                    <a:pt x="18225" y="17673"/>
                  </a:cubicBezTo>
                  <a:cubicBezTo>
                    <a:pt x="18598" y="17673"/>
                    <a:pt x="18900" y="18112"/>
                    <a:pt x="18900" y="18655"/>
                  </a:cubicBezTo>
                  <a:cubicBezTo>
                    <a:pt x="18900" y="19197"/>
                    <a:pt x="18598" y="19636"/>
                    <a:pt x="18225" y="19636"/>
                  </a:cubicBezTo>
                  <a:close/>
                  <a:moveTo>
                    <a:pt x="18225" y="15709"/>
                  </a:moveTo>
                  <a:cubicBezTo>
                    <a:pt x="17107" y="15709"/>
                    <a:pt x="16200" y="17028"/>
                    <a:pt x="16200" y="18655"/>
                  </a:cubicBezTo>
                  <a:cubicBezTo>
                    <a:pt x="16200" y="20281"/>
                    <a:pt x="17107" y="21600"/>
                    <a:pt x="18225" y="21600"/>
                  </a:cubicBezTo>
                  <a:cubicBezTo>
                    <a:pt x="19343" y="21600"/>
                    <a:pt x="20250" y="20281"/>
                    <a:pt x="20250" y="18655"/>
                  </a:cubicBezTo>
                  <a:cubicBezTo>
                    <a:pt x="20250" y="17028"/>
                    <a:pt x="19343" y="15709"/>
                    <a:pt x="18225" y="15709"/>
                  </a:cubicBezTo>
                  <a:close/>
                </a:path>
              </a:pathLst>
            </a:custGeom>
            <a:solidFill>
              <a:schemeClr val="bg1">
                <a:lumMod val="85000"/>
              </a:schemeClr>
            </a:solidFill>
            <a:ln w="12700" cap="flat">
              <a:noFill/>
              <a:miter lim="400000"/>
            </a:ln>
            <a:effectLst/>
          </p:spPr>
          <p:txBody>
            <a:bodyPr wrap="square" lIns="53578" tIns="53578" rIns="53578" bIns="53578" numCol="1" anchor="b">
              <a:noAutofit/>
            </a:bodyPr>
            <a:lstStyle/>
            <a:p>
              <a:endParaRPr sz="5063" dirty="0">
                <a:latin typeface="Lato Light" panose="020F0502020204030203" pitchFamily="34" charset="0"/>
              </a:endParaRPr>
            </a:p>
          </p:txBody>
        </p:sp>
        <p:sp>
          <p:nvSpPr>
            <p:cNvPr id="87" name="Shape 34217">
              <a:extLst>
                <a:ext uri="{FF2B5EF4-FFF2-40B4-BE49-F238E27FC236}">
                  <a16:creationId xmlns:a16="http://schemas.microsoft.com/office/drawing/2014/main" id="{DDEB1FED-9BCB-3A41-B96E-167815D582F8}"/>
                </a:ext>
              </a:extLst>
            </p:cNvPr>
            <p:cNvSpPr/>
            <p:nvPr/>
          </p:nvSpPr>
          <p:spPr>
            <a:xfrm>
              <a:off x="12395335" y="3740451"/>
              <a:ext cx="693544" cy="915782"/>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chemeClr val="accent1"/>
            </a:solidFill>
            <a:ln w="12700" cap="flat">
              <a:noFill/>
              <a:miter lim="400000"/>
            </a:ln>
            <a:effectLst/>
          </p:spPr>
          <p:txBody>
            <a:bodyPr wrap="square" lIns="0" tIns="0" rIns="0" bIns="0" numCol="1" anchor="b">
              <a:noAutofit/>
            </a:bodyPr>
            <a:lstStyle/>
            <a:p>
              <a:endParaRPr sz="5063" dirty="0">
                <a:latin typeface="Lato Light" panose="020F0502020204030203" pitchFamily="34" charset="0"/>
              </a:endParaRPr>
            </a:p>
          </p:txBody>
        </p:sp>
        <p:sp>
          <p:nvSpPr>
            <p:cNvPr id="88" name="Shape 34218">
              <a:extLst>
                <a:ext uri="{FF2B5EF4-FFF2-40B4-BE49-F238E27FC236}">
                  <a16:creationId xmlns:a16="http://schemas.microsoft.com/office/drawing/2014/main" id="{71FCB7E2-4AD4-5440-A1AD-AF10DC8C55EE}"/>
                </a:ext>
              </a:extLst>
            </p:cNvPr>
            <p:cNvSpPr/>
            <p:nvPr/>
          </p:nvSpPr>
          <p:spPr>
            <a:xfrm>
              <a:off x="11932702" y="12638103"/>
              <a:ext cx="408708" cy="303434"/>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837" y="8637"/>
                  </a:lnTo>
                  <a:lnTo>
                    <a:pt x="17837" y="12781"/>
                  </a:lnTo>
                  <a:cubicBezTo>
                    <a:pt x="17837" y="13798"/>
                    <a:pt x="17539" y="14723"/>
                    <a:pt x="17049" y="15392"/>
                  </a:cubicBezTo>
                  <a:cubicBezTo>
                    <a:pt x="16550" y="16075"/>
                    <a:pt x="15855" y="16492"/>
                    <a:pt x="15079" y="16478"/>
                  </a:cubicBezTo>
                  <a:lnTo>
                    <a:pt x="9158" y="16478"/>
                  </a:lnTo>
                  <a:lnTo>
                    <a:pt x="9158" y="17810"/>
                  </a:lnTo>
                  <a:cubicBezTo>
                    <a:pt x="9158" y="18368"/>
                    <a:pt x="9328" y="18874"/>
                    <a:pt x="9602" y="19240"/>
                  </a:cubicBezTo>
                  <a:cubicBezTo>
                    <a:pt x="9876" y="19606"/>
                    <a:pt x="10255" y="19832"/>
                    <a:pt x="10673" y="19832"/>
                  </a:cubicBezTo>
                  <a:lnTo>
                    <a:pt x="16728" y="19832"/>
                  </a:lnTo>
                  <a:lnTo>
                    <a:pt x="19181" y="21600"/>
                  </a:lnTo>
                  <a:lnTo>
                    <a:pt x="19181" y="19832"/>
                  </a:lnTo>
                  <a:lnTo>
                    <a:pt x="20085" y="19832"/>
                  </a:lnTo>
                  <a:cubicBezTo>
                    <a:pt x="20503" y="19832"/>
                    <a:pt x="20882" y="19606"/>
                    <a:pt x="21156" y="19240"/>
                  </a:cubicBezTo>
                  <a:cubicBezTo>
                    <a:pt x="21430" y="18874"/>
                    <a:pt x="21600" y="18368"/>
                    <a:pt x="21600" y="17810"/>
                  </a:cubicBezTo>
                  <a:lnTo>
                    <a:pt x="21600" y="10554"/>
                  </a:lnTo>
                  <a:cubicBezTo>
                    <a:pt x="21600" y="9996"/>
                    <a:pt x="21430" y="9490"/>
                    <a:pt x="21156" y="9125"/>
                  </a:cubicBezTo>
                  <a:cubicBezTo>
                    <a:pt x="20882" y="8759"/>
                    <a:pt x="20503" y="8532"/>
                    <a:pt x="20085" y="8532"/>
                  </a:cubicBezTo>
                  <a:close/>
                  <a:moveTo>
                    <a:pt x="6912" y="15450"/>
                  </a:moveTo>
                  <a:lnTo>
                    <a:pt x="6689" y="15450"/>
                  </a:lnTo>
                  <a:lnTo>
                    <a:pt x="2592" y="18372"/>
                  </a:lnTo>
                  <a:lnTo>
                    <a:pt x="2592" y="15450"/>
                  </a:lnTo>
                  <a:lnTo>
                    <a:pt x="2074" y="15450"/>
                  </a:lnTo>
                  <a:cubicBezTo>
                    <a:pt x="1501" y="15450"/>
                    <a:pt x="983" y="15141"/>
                    <a:pt x="607" y="14640"/>
                  </a:cubicBezTo>
                  <a:cubicBezTo>
                    <a:pt x="232" y="14139"/>
                    <a:pt x="0" y="13447"/>
                    <a:pt x="0" y="12683"/>
                  </a:cubicBezTo>
                  <a:lnTo>
                    <a:pt x="0" y="2767"/>
                  </a:lnTo>
                  <a:cubicBezTo>
                    <a:pt x="0" y="2003"/>
                    <a:pt x="232" y="1311"/>
                    <a:pt x="607" y="811"/>
                  </a:cubicBezTo>
                  <a:cubicBezTo>
                    <a:pt x="983" y="310"/>
                    <a:pt x="1501" y="0"/>
                    <a:pt x="2074" y="0"/>
                  </a:cubicBezTo>
                  <a:lnTo>
                    <a:pt x="15034" y="0"/>
                  </a:lnTo>
                  <a:cubicBezTo>
                    <a:pt x="15606" y="0"/>
                    <a:pt x="16125" y="310"/>
                    <a:pt x="16500" y="811"/>
                  </a:cubicBezTo>
                  <a:cubicBezTo>
                    <a:pt x="16875" y="1311"/>
                    <a:pt x="17107" y="2003"/>
                    <a:pt x="17107" y="2767"/>
                  </a:cubicBezTo>
                  <a:lnTo>
                    <a:pt x="17107" y="4381"/>
                  </a:lnTo>
                  <a:lnTo>
                    <a:pt x="17107" y="8532"/>
                  </a:lnTo>
                  <a:lnTo>
                    <a:pt x="17107" y="12676"/>
                  </a:lnTo>
                  <a:cubicBezTo>
                    <a:pt x="17107" y="13441"/>
                    <a:pt x="16886" y="14134"/>
                    <a:pt x="16522" y="14637"/>
                  </a:cubicBezTo>
                  <a:cubicBezTo>
                    <a:pt x="16159" y="15139"/>
                    <a:pt x="15651" y="15450"/>
                    <a:pt x="15079" y="15450"/>
                  </a:cubicBezTo>
                  <a:lnTo>
                    <a:pt x="9158" y="15450"/>
                  </a:lnTo>
                  <a:lnTo>
                    <a:pt x="6912" y="15450"/>
                  </a:lnTo>
                  <a:close/>
                </a:path>
              </a:pathLst>
            </a:custGeom>
            <a:solidFill>
              <a:schemeClr val="bg1">
                <a:lumMod val="85000"/>
              </a:schemeClr>
            </a:solidFill>
            <a:ln w="12700" cap="flat">
              <a:noFill/>
              <a:miter lim="400000"/>
            </a:ln>
            <a:effectLst/>
          </p:spPr>
          <p:txBody>
            <a:bodyPr wrap="square" lIns="0" tIns="0" rIns="0" bIns="0" numCol="1" anchor="b">
              <a:noAutofit/>
            </a:bodyPr>
            <a:lstStyle/>
            <a:p>
              <a:endParaRPr sz="5063" dirty="0">
                <a:latin typeface="Lato Light" panose="020F0502020204030203" pitchFamily="34" charset="0"/>
              </a:endParaRPr>
            </a:p>
          </p:txBody>
        </p:sp>
        <p:sp>
          <p:nvSpPr>
            <p:cNvPr id="89" name="Shape 34219">
              <a:extLst>
                <a:ext uri="{FF2B5EF4-FFF2-40B4-BE49-F238E27FC236}">
                  <a16:creationId xmlns:a16="http://schemas.microsoft.com/office/drawing/2014/main" id="{03092F4B-28A4-5F44-AA62-47C3BFDAA49D}"/>
                </a:ext>
              </a:extLst>
            </p:cNvPr>
            <p:cNvSpPr/>
            <p:nvPr/>
          </p:nvSpPr>
          <p:spPr>
            <a:xfrm>
              <a:off x="11196245" y="10659511"/>
              <a:ext cx="389798" cy="479750"/>
            </a:xfrm>
            <a:custGeom>
              <a:avLst/>
              <a:gdLst/>
              <a:ahLst/>
              <a:cxnLst>
                <a:cxn ang="0">
                  <a:pos x="wd2" y="hd2"/>
                </a:cxn>
                <a:cxn ang="5400000">
                  <a:pos x="wd2" y="hd2"/>
                </a:cxn>
                <a:cxn ang="10800000">
                  <a:pos x="wd2" y="hd2"/>
                </a:cxn>
                <a:cxn ang="16200000">
                  <a:pos x="wd2" y="hd2"/>
                </a:cxn>
              </a:cxnLst>
              <a:rect l="0" t="0" r="r" b="b"/>
              <a:pathLst>
                <a:path w="21600" h="21600" extrusionOk="0">
                  <a:moveTo>
                    <a:pt x="831" y="0"/>
                  </a:moveTo>
                  <a:cubicBezTo>
                    <a:pt x="372" y="0"/>
                    <a:pt x="0" y="302"/>
                    <a:pt x="0" y="675"/>
                  </a:cubicBezTo>
                  <a:cubicBezTo>
                    <a:pt x="0" y="1048"/>
                    <a:pt x="372" y="1350"/>
                    <a:pt x="831" y="1350"/>
                  </a:cubicBezTo>
                  <a:lnTo>
                    <a:pt x="20769" y="1350"/>
                  </a:lnTo>
                  <a:cubicBezTo>
                    <a:pt x="21228" y="1350"/>
                    <a:pt x="21600" y="1048"/>
                    <a:pt x="21600" y="675"/>
                  </a:cubicBezTo>
                  <a:cubicBezTo>
                    <a:pt x="21600" y="302"/>
                    <a:pt x="21228" y="0"/>
                    <a:pt x="20769" y="0"/>
                  </a:cubicBezTo>
                  <a:lnTo>
                    <a:pt x="831" y="0"/>
                  </a:lnTo>
                  <a:close/>
                  <a:moveTo>
                    <a:pt x="831" y="2025"/>
                  </a:moveTo>
                  <a:lnTo>
                    <a:pt x="831" y="15525"/>
                  </a:lnTo>
                  <a:cubicBezTo>
                    <a:pt x="831" y="15525"/>
                    <a:pt x="20769" y="15525"/>
                    <a:pt x="20769" y="15525"/>
                  </a:cubicBezTo>
                  <a:lnTo>
                    <a:pt x="20769" y="2025"/>
                  </a:lnTo>
                  <a:lnTo>
                    <a:pt x="831" y="2025"/>
                  </a:lnTo>
                  <a:close/>
                  <a:moveTo>
                    <a:pt x="15785" y="4050"/>
                  </a:moveTo>
                  <a:lnTo>
                    <a:pt x="18277" y="4050"/>
                  </a:lnTo>
                  <a:cubicBezTo>
                    <a:pt x="18277" y="4050"/>
                    <a:pt x="18277" y="13500"/>
                    <a:pt x="18277" y="13500"/>
                  </a:cubicBezTo>
                  <a:lnTo>
                    <a:pt x="15785" y="13500"/>
                  </a:lnTo>
                  <a:lnTo>
                    <a:pt x="15785" y="4050"/>
                  </a:lnTo>
                  <a:close/>
                  <a:moveTo>
                    <a:pt x="7477" y="6750"/>
                  </a:moveTo>
                  <a:lnTo>
                    <a:pt x="9969" y="6750"/>
                  </a:lnTo>
                  <a:cubicBezTo>
                    <a:pt x="9969" y="6750"/>
                    <a:pt x="9969" y="13500"/>
                    <a:pt x="9969" y="13500"/>
                  </a:cubicBezTo>
                  <a:lnTo>
                    <a:pt x="7477" y="13500"/>
                  </a:lnTo>
                  <a:lnTo>
                    <a:pt x="7477" y="6750"/>
                  </a:lnTo>
                  <a:close/>
                  <a:moveTo>
                    <a:pt x="11631" y="8775"/>
                  </a:moveTo>
                  <a:lnTo>
                    <a:pt x="14123" y="8775"/>
                  </a:lnTo>
                  <a:cubicBezTo>
                    <a:pt x="14123" y="8775"/>
                    <a:pt x="14123" y="13500"/>
                    <a:pt x="14123" y="13500"/>
                  </a:cubicBezTo>
                  <a:lnTo>
                    <a:pt x="11631" y="13500"/>
                  </a:lnTo>
                  <a:lnTo>
                    <a:pt x="11631" y="8775"/>
                  </a:lnTo>
                  <a:close/>
                  <a:moveTo>
                    <a:pt x="3323" y="10800"/>
                  </a:moveTo>
                  <a:lnTo>
                    <a:pt x="5815" y="10800"/>
                  </a:lnTo>
                  <a:cubicBezTo>
                    <a:pt x="5815" y="10800"/>
                    <a:pt x="5815" y="13500"/>
                    <a:pt x="5815" y="13500"/>
                  </a:cubicBezTo>
                  <a:lnTo>
                    <a:pt x="3323" y="13500"/>
                  </a:lnTo>
                  <a:lnTo>
                    <a:pt x="3323" y="10800"/>
                  </a:lnTo>
                  <a:close/>
                  <a:moveTo>
                    <a:pt x="3323" y="16200"/>
                  </a:moveTo>
                  <a:lnTo>
                    <a:pt x="1662" y="21600"/>
                  </a:lnTo>
                  <a:lnTo>
                    <a:pt x="3323" y="21600"/>
                  </a:lnTo>
                  <a:lnTo>
                    <a:pt x="4985" y="16200"/>
                  </a:lnTo>
                  <a:cubicBezTo>
                    <a:pt x="4985" y="16200"/>
                    <a:pt x="3323" y="16200"/>
                    <a:pt x="3323" y="16200"/>
                  </a:cubicBezTo>
                  <a:close/>
                  <a:moveTo>
                    <a:pt x="9969" y="16200"/>
                  </a:moveTo>
                  <a:lnTo>
                    <a:pt x="9969" y="21600"/>
                  </a:lnTo>
                  <a:lnTo>
                    <a:pt x="11615" y="21600"/>
                  </a:lnTo>
                  <a:cubicBezTo>
                    <a:pt x="11615" y="21600"/>
                    <a:pt x="11631" y="16200"/>
                    <a:pt x="11631" y="16200"/>
                  </a:cubicBezTo>
                  <a:lnTo>
                    <a:pt x="9969" y="16200"/>
                  </a:lnTo>
                  <a:close/>
                  <a:moveTo>
                    <a:pt x="16615" y="16200"/>
                  </a:moveTo>
                  <a:lnTo>
                    <a:pt x="18277" y="21600"/>
                  </a:lnTo>
                  <a:lnTo>
                    <a:pt x="19938" y="21600"/>
                  </a:lnTo>
                  <a:cubicBezTo>
                    <a:pt x="19938" y="21600"/>
                    <a:pt x="18277" y="16200"/>
                    <a:pt x="18277" y="16200"/>
                  </a:cubicBezTo>
                  <a:lnTo>
                    <a:pt x="16615" y="1620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0" name="Shape 34220">
              <a:extLst>
                <a:ext uri="{FF2B5EF4-FFF2-40B4-BE49-F238E27FC236}">
                  <a16:creationId xmlns:a16="http://schemas.microsoft.com/office/drawing/2014/main" id="{A4F14B7E-1422-594A-AE01-C415B94A483B}"/>
                </a:ext>
              </a:extLst>
            </p:cNvPr>
            <p:cNvSpPr/>
            <p:nvPr/>
          </p:nvSpPr>
          <p:spPr>
            <a:xfrm>
              <a:off x="12966575" y="6806559"/>
              <a:ext cx="589416" cy="778290"/>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chemeClr val="bg1">
                <a:lumMod val="85000"/>
              </a:schemeClr>
            </a:solidFill>
            <a:ln w="12700" cap="flat">
              <a:noFill/>
              <a:miter lim="400000"/>
            </a:ln>
            <a:effectLst/>
          </p:spPr>
          <p:txBody>
            <a:bodyPr wrap="square" lIns="0" tIns="0" rIns="0" bIns="0" numCol="1" anchor="b">
              <a:noAutofit/>
            </a:bodyPr>
            <a:lstStyle/>
            <a:p>
              <a:endParaRPr sz="5063" dirty="0">
                <a:latin typeface="Lato Light" panose="020F0502020204030203" pitchFamily="34" charset="0"/>
              </a:endParaRPr>
            </a:p>
          </p:txBody>
        </p:sp>
        <p:sp>
          <p:nvSpPr>
            <p:cNvPr id="91" name="Shape 34221">
              <a:extLst>
                <a:ext uri="{FF2B5EF4-FFF2-40B4-BE49-F238E27FC236}">
                  <a16:creationId xmlns:a16="http://schemas.microsoft.com/office/drawing/2014/main" id="{D374A494-085B-D54C-A785-1BA3AAE979E4}"/>
                </a:ext>
              </a:extLst>
            </p:cNvPr>
            <p:cNvSpPr/>
            <p:nvPr/>
          </p:nvSpPr>
          <p:spPr>
            <a:xfrm>
              <a:off x="11922329" y="9268053"/>
              <a:ext cx="476450" cy="629124"/>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chemeClr val="bg1">
                <a:lumMod val="85000"/>
              </a:schemeClr>
            </a:solidFill>
            <a:ln w="12700" cap="flat">
              <a:noFill/>
              <a:miter lim="400000"/>
            </a:ln>
            <a:effectLst/>
          </p:spPr>
          <p:txBody>
            <a:bodyPr wrap="square" lIns="0" tIns="0" rIns="0" bIns="0" numCol="1" anchor="b">
              <a:noAutofit/>
            </a:bodyPr>
            <a:lstStyle/>
            <a:p>
              <a:endParaRPr sz="5063" dirty="0">
                <a:latin typeface="Lato Light" panose="020F0502020204030203" pitchFamily="34" charset="0"/>
              </a:endParaRPr>
            </a:p>
          </p:txBody>
        </p:sp>
        <p:sp>
          <p:nvSpPr>
            <p:cNvPr id="92" name="Shape 34222">
              <a:extLst>
                <a:ext uri="{FF2B5EF4-FFF2-40B4-BE49-F238E27FC236}">
                  <a16:creationId xmlns:a16="http://schemas.microsoft.com/office/drawing/2014/main" id="{537BE61C-FC5B-454E-A03E-3C19A9A3D7B2}"/>
                </a:ext>
              </a:extLst>
            </p:cNvPr>
            <p:cNvSpPr/>
            <p:nvPr/>
          </p:nvSpPr>
          <p:spPr>
            <a:xfrm>
              <a:off x="11993787" y="10946019"/>
              <a:ext cx="447534" cy="447468"/>
            </a:xfrm>
            <a:custGeom>
              <a:avLst/>
              <a:gdLst/>
              <a:ahLst/>
              <a:cxnLst>
                <a:cxn ang="0">
                  <a:pos x="wd2" y="hd2"/>
                </a:cxn>
                <a:cxn ang="5400000">
                  <a:pos x="wd2" y="hd2"/>
                </a:cxn>
                <a:cxn ang="10800000">
                  <a:pos x="wd2" y="hd2"/>
                </a:cxn>
                <a:cxn ang="16200000">
                  <a:pos x="wd2" y="hd2"/>
                </a:cxn>
              </a:cxnLst>
              <a:rect l="0" t="0" r="r" b="b"/>
              <a:pathLst>
                <a:path w="21317" h="21317" extrusionOk="0">
                  <a:moveTo>
                    <a:pt x="7792" y="27"/>
                  </a:moveTo>
                  <a:cubicBezTo>
                    <a:pt x="7372" y="141"/>
                    <a:pt x="7122" y="573"/>
                    <a:pt x="7234" y="993"/>
                  </a:cubicBezTo>
                  <a:lnTo>
                    <a:pt x="7836" y="3244"/>
                  </a:lnTo>
                  <a:cubicBezTo>
                    <a:pt x="8357" y="3022"/>
                    <a:pt x="8864" y="2878"/>
                    <a:pt x="9346" y="2789"/>
                  </a:cubicBezTo>
                  <a:lnTo>
                    <a:pt x="8758" y="585"/>
                  </a:lnTo>
                  <a:cubicBezTo>
                    <a:pt x="8645" y="164"/>
                    <a:pt x="8213" y="-85"/>
                    <a:pt x="7792" y="27"/>
                  </a:cubicBezTo>
                  <a:close/>
                  <a:moveTo>
                    <a:pt x="13442" y="41"/>
                  </a:moveTo>
                  <a:cubicBezTo>
                    <a:pt x="13020" y="-71"/>
                    <a:pt x="12588" y="179"/>
                    <a:pt x="12475" y="600"/>
                  </a:cubicBezTo>
                  <a:lnTo>
                    <a:pt x="11888" y="2784"/>
                  </a:lnTo>
                  <a:cubicBezTo>
                    <a:pt x="12441" y="2878"/>
                    <a:pt x="12949" y="3027"/>
                    <a:pt x="13408" y="3203"/>
                  </a:cubicBezTo>
                  <a:lnTo>
                    <a:pt x="13998" y="1007"/>
                  </a:lnTo>
                  <a:cubicBezTo>
                    <a:pt x="14110" y="585"/>
                    <a:pt x="13862" y="154"/>
                    <a:pt x="13442" y="41"/>
                  </a:cubicBezTo>
                  <a:close/>
                  <a:moveTo>
                    <a:pt x="585" y="12411"/>
                  </a:moveTo>
                  <a:cubicBezTo>
                    <a:pt x="164" y="12524"/>
                    <a:pt x="-86" y="12956"/>
                    <a:pt x="27" y="13377"/>
                  </a:cubicBezTo>
                  <a:cubicBezTo>
                    <a:pt x="139" y="13798"/>
                    <a:pt x="571" y="14047"/>
                    <a:pt x="992" y="13934"/>
                  </a:cubicBezTo>
                  <a:lnTo>
                    <a:pt x="3181" y="13347"/>
                  </a:lnTo>
                  <a:cubicBezTo>
                    <a:pt x="3009" y="12885"/>
                    <a:pt x="2865" y="12376"/>
                    <a:pt x="2775" y="11823"/>
                  </a:cubicBezTo>
                  <a:cubicBezTo>
                    <a:pt x="2775" y="11823"/>
                    <a:pt x="585" y="12411"/>
                    <a:pt x="585" y="12411"/>
                  </a:cubicBezTo>
                  <a:close/>
                  <a:moveTo>
                    <a:pt x="1013" y="7169"/>
                  </a:moveTo>
                  <a:cubicBezTo>
                    <a:pt x="592" y="7056"/>
                    <a:pt x="160" y="7306"/>
                    <a:pt x="47" y="7727"/>
                  </a:cubicBezTo>
                  <a:cubicBezTo>
                    <a:pt x="-66" y="8148"/>
                    <a:pt x="184" y="8580"/>
                    <a:pt x="604" y="8692"/>
                  </a:cubicBezTo>
                  <a:lnTo>
                    <a:pt x="2805" y="9281"/>
                  </a:lnTo>
                  <a:cubicBezTo>
                    <a:pt x="2896" y="8799"/>
                    <a:pt x="3046" y="8293"/>
                    <a:pt x="3273" y="7773"/>
                  </a:cubicBezTo>
                  <a:cubicBezTo>
                    <a:pt x="3273" y="7773"/>
                    <a:pt x="1013" y="7169"/>
                    <a:pt x="1013" y="7169"/>
                  </a:cubicBezTo>
                  <a:close/>
                  <a:moveTo>
                    <a:pt x="2889" y="2841"/>
                  </a:moveTo>
                  <a:cubicBezTo>
                    <a:pt x="2581" y="3148"/>
                    <a:pt x="2580" y="3648"/>
                    <a:pt x="2888" y="3956"/>
                  </a:cubicBezTo>
                  <a:lnTo>
                    <a:pt x="4607" y="5675"/>
                  </a:lnTo>
                  <a:cubicBezTo>
                    <a:pt x="4732" y="5529"/>
                    <a:pt x="5572" y="4695"/>
                    <a:pt x="5727" y="4563"/>
                  </a:cubicBezTo>
                  <a:lnTo>
                    <a:pt x="4004" y="2840"/>
                  </a:lnTo>
                  <a:cubicBezTo>
                    <a:pt x="3696" y="2532"/>
                    <a:pt x="3197" y="2533"/>
                    <a:pt x="2889" y="2841"/>
                  </a:cubicBezTo>
                  <a:close/>
                  <a:moveTo>
                    <a:pt x="15285" y="5439"/>
                  </a:moveTo>
                  <a:cubicBezTo>
                    <a:pt x="13524" y="3930"/>
                    <a:pt x="9472" y="2164"/>
                    <a:pt x="5822" y="5814"/>
                  </a:cubicBezTo>
                  <a:cubicBezTo>
                    <a:pt x="5821" y="5815"/>
                    <a:pt x="5821" y="5815"/>
                    <a:pt x="5821" y="5816"/>
                  </a:cubicBezTo>
                  <a:cubicBezTo>
                    <a:pt x="5820" y="5816"/>
                    <a:pt x="5819" y="5817"/>
                    <a:pt x="5819" y="5817"/>
                  </a:cubicBezTo>
                  <a:cubicBezTo>
                    <a:pt x="5819" y="5818"/>
                    <a:pt x="5818" y="5818"/>
                    <a:pt x="5818" y="5819"/>
                  </a:cubicBezTo>
                  <a:cubicBezTo>
                    <a:pt x="5817" y="5819"/>
                    <a:pt x="5817" y="5820"/>
                    <a:pt x="5816" y="5820"/>
                  </a:cubicBezTo>
                  <a:cubicBezTo>
                    <a:pt x="2166" y="9471"/>
                    <a:pt x="3932" y="13524"/>
                    <a:pt x="5440" y="15285"/>
                  </a:cubicBezTo>
                  <a:cubicBezTo>
                    <a:pt x="6807" y="16868"/>
                    <a:pt x="9202" y="17222"/>
                    <a:pt x="9535" y="17322"/>
                  </a:cubicBezTo>
                  <a:cubicBezTo>
                    <a:pt x="10076" y="17484"/>
                    <a:pt x="12612" y="17632"/>
                    <a:pt x="13467" y="18402"/>
                  </a:cubicBezTo>
                  <a:cubicBezTo>
                    <a:pt x="14644" y="19461"/>
                    <a:pt x="14810" y="19354"/>
                    <a:pt x="15487" y="18942"/>
                  </a:cubicBezTo>
                  <a:cubicBezTo>
                    <a:pt x="16178" y="18522"/>
                    <a:pt x="18522" y="16178"/>
                    <a:pt x="18942" y="15487"/>
                  </a:cubicBezTo>
                  <a:cubicBezTo>
                    <a:pt x="19354" y="14810"/>
                    <a:pt x="19461" y="14644"/>
                    <a:pt x="18401" y="13467"/>
                  </a:cubicBezTo>
                  <a:cubicBezTo>
                    <a:pt x="17632" y="12612"/>
                    <a:pt x="17484" y="10075"/>
                    <a:pt x="17321" y="9534"/>
                  </a:cubicBezTo>
                  <a:cubicBezTo>
                    <a:pt x="17222" y="9201"/>
                    <a:pt x="16868" y="6805"/>
                    <a:pt x="15285" y="5439"/>
                  </a:cubicBezTo>
                  <a:close/>
                  <a:moveTo>
                    <a:pt x="20706" y="16780"/>
                  </a:moveTo>
                  <a:cubicBezTo>
                    <a:pt x="20530" y="16603"/>
                    <a:pt x="20243" y="16603"/>
                    <a:pt x="20066" y="16780"/>
                  </a:cubicBezTo>
                  <a:lnTo>
                    <a:pt x="16780" y="20067"/>
                  </a:lnTo>
                  <a:cubicBezTo>
                    <a:pt x="16603" y="20244"/>
                    <a:pt x="16603" y="20531"/>
                    <a:pt x="16780" y="20707"/>
                  </a:cubicBezTo>
                  <a:lnTo>
                    <a:pt x="16780" y="20707"/>
                  </a:lnTo>
                  <a:cubicBezTo>
                    <a:pt x="16956" y="20884"/>
                    <a:pt x="17243" y="20884"/>
                    <a:pt x="17419" y="20707"/>
                  </a:cubicBezTo>
                  <a:lnTo>
                    <a:pt x="20706" y="17420"/>
                  </a:lnTo>
                  <a:cubicBezTo>
                    <a:pt x="20883" y="17243"/>
                    <a:pt x="20883" y="16956"/>
                    <a:pt x="20706" y="16780"/>
                  </a:cubicBezTo>
                  <a:cubicBezTo>
                    <a:pt x="20706" y="16780"/>
                    <a:pt x="20706" y="16780"/>
                    <a:pt x="20706" y="16780"/>
                  </a:cubicBezTo>
                  <a:close/>
                  <a:moveTo>
                    <a:pt x="19833" y="15906"/>
                  </a:moveTo>
                  <a:cubicBezTo>
                    <a:pt x="19656" y="15729"/>
                    <a:pt x="19370" y="15730"/>
                    <a:pt x="19193" y="15906"/>
                  </a:cubicBezTo>
                  <a:lnTo>
                    <a:pt x="15906" y="19194"/>
                  </a:lnTo>
                  <a:cubicBezTo>
                    <a:pt x="15729" y="19370"/>
                    <a:pt x="15729" y="19657"/>
                    <a:pt x="15906" y="19833"/>
                  </a:cubicBezTo>
                  <a:lnTo>
                    <a:pt x="15906" y="19833"/>
                  </a:lnTo>
                  <a:cubicBezTo>
                    <a:pt x="16082" y="20010"/>
                    <a:pt x="16369" y="20010"/>
                    <a:pt x="16546" y="19833"/>
                  </a:cubicBezTo>
                  <a:lnTo>
                    <a:pt x="19833" y="16546"/>
                  </a:lnTo>
                  <a:cubicBezTo>
                    <a:pt x="20009" y="16369"/>
                    <a:pt x="20009" y="16083"/>
                    <a:pt x="19833" y="15906"/>
                  </a:cubicBezTo>
                  <a:cubicBezTo>
                    <a:pt x="19833" y="15906"/>
                    <a:pt x="19833" y="15906"/>
                    <a:pt x="19833" y="15906"/>
                  </a:cubicBezTo>
                  <a:close/>
                  <a:moveTo>
                    <a:pt x="17867" y="20727"/>
                  </a:moveTo>
                  <a:lnTo>
                    <a:pt x="20726" y="17867"/>
                  </a:lnTo>
                  <a:cubicBezTo>
                    <a:pt x="21514" y="18656"/>
                    <a:pt x="21513" y="19935"/>
                    <a:pt x="20724" y="20724"/>
                  </a:cubicBezTo>
                  <a:cubicBezTo>
                    <a:pt x="19934" y="21514"/>
                    <a:pt x="18655" y="21515"/>
                    <a:pt x="17867" y="20727"/>
                  </a:cubicBezTo>
                  <a:close/>
                </a:path>
              </a:pathLst>
            </a:custGeom>
            <a:solidFill>
              <a:schemeClr val="bg1">
                <a:lumMod val="85000"/>
              </a:schemeClr>
            </a:solidFill>
            <a:ln w="12700" cap="flat">
              <a:noFill/>
              <a:miter lim="400000"/>
            </a:ln>
            <a:effectLst/>
          </p:spPr>
          <p:txBody>
            <a:bodyPr wrap="square" lIns="0" tIns="0" rIns="0" bIns="0" numCol="1" anchor="b">
              <a:noAutofit/>
            </a:bodyPr>
            <a:lstStyle/>
            <a:p>
              <a:endParaRPr sz="5063" dirty="0">
                <a:latin typeface="Lato Light" panose="020F0502020204030203" pitchFamily="34" charset="0"/>
              </a:endParaRPr>
            </a:p>
          </p:txBody>
        </p:sp>
        <p:sp>
          <p:nvSpPr>
            <p:cNvPr id="93" name="Shape 34223">
              <a:extLst>
                <a:ext uri="{FF2B5EF4-FFF2-40B4-BE49-F238E27FC236}">
                  <a16:creationId xmlns:a16="http://schemas.microsoft.com/office/drawing/2014/main" id="{2776F88E-D7CB-C848-8BA4-8B18FA098F28}"/>
                </a:ext>
              </a:extLst>
            </p:cNvPr>
            <p:cNvSpPr/>
            <p:nvPr/>
          </p:nvSpPr>
          <p:spPr>
            <a:xfrm>
              <a:off x="11828592" y="12064076"/>
              <a:ext cx="446404" cy="410140"/>
            </a:xfrm>
            <a:custGeom>
              <a:avLst/>
              <a:gdLst/>
              <a:ahLst/>
              <a:cxnLst>
                <a:cxn ang="0">
                  <a:pos x="wd2" y="hd2"/>
                </a:cxn>
                <a:cxn ang="5400000">
                  <a:pos x="wd2" y="hd2"/>
                </a:cxn>
                <a:cxn ang="10800000">
                  <a:pos x="wd2" y="hd2"/>
                </a:cxn>
                <a:cxn ang="16200000">
                  <a:pos x="wd2" y="hd2"/>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4" name="Shape 34224">
              <a:extLst>
                <a:ext uri="{FF2B5EF4-FFF2-40B4-BE49-F238E27FC236}">
                  <a16:creationId xmlns:a16="http://schemas.microsoft.com/office/drawing/2014/main" id="{A1203C35-6689-D54B-BB47-599FEE0703BA}"/>
                </a:ext>
              </a:extLst>
            </p:cNvPr>
            <p:cNvSpPr/>
            <p:nvPr/>
          </p:nvSpPr>
          <p:spPr>
            <a:xfrm>
              <a:off x="11467012" y="10972393"/>
              <a:ext cx="358632" cy="692850"/>
            </a:xfrm>
            <a:custGeom>
              <a:avLst/>
              <a:gdLst/>
              <a:ahLst/>
              <a:cxnLst>
                <a:cxn ang="0">
                  <a:pos x="wd2" y="hd2"/>
                </a:cxn>
                <a:cxn ang="5400000">
                  <a:pos x="wd2" y="hd2"/>
                </a:cxn>
                <a:cxn ang="10800000">
                  <a:pos x="wd2" y="hd2"/>
                </a:cxn>
                <a:cxn ang="16200000">
                  <a:pos x="wd2" y="hd2"/>
                </a:cxn>
              </a:cxnLst>
              <a:rect l="0" t="0" r="r" b="b"/>
              <a:pathLst>
                <a:path w="21436" h="21532" extrusionOk="0">
                  <a:moveTo>
                    <a:pt x="17698" y="0"/>
                  </a:moveTo>
                  <a:lnTo>
                    <a:pt x="16138" y="1685"/>
                  </a:lnTo>
                  <a:cubicBezTo>
                    <a:pt x="16052" y="1663"/>
                    <a:pt x="15626" y="1553"/>
                    <a:pt x="15626" y="1553"/>
                  </a:cubicBezTo>
                  <a:lnTo>
                    <a:pt x="14403" y="2878"/>
                  </a:lnTo>
                  <a:lnTo>
                    <a:pt x="14914" y="3010"/>
                  </a:lnTo>
                  <a:lnTo>
                    <a:pt x="14546" y="3408"/>
                  </a:lnTo>
                  <a:lnTo>
                    <a:pt x="2184" y="16751"/>
                  </a:lnTo>
                  <a:cubicBezTo>
                    <a:pt x="1744" y="17225"/>
                    <a:pt x="202" y="19746"/>
                    <a:pt x="516" y="20547"/>
                  </a:cubicBezTo>
                  <a:cubicBezTo>
                    <a:pt x="560" y="20662"/>
                    <a:pt x="644" y="20742"/>
                    <a:pt x="773" y="20775"/>
                  </a:cubicBezTo>
                  <a:cubicBezTo>
                    <a:pt x="1807" y="21040"/>
                    <a:pt x="5426" y="18252"/>
                    <a:pt x="5928" y="17710"/>
                  </a:cubicBezTo>
                  <a:lnTo>
                    <a:pt x="18283" y="4367"/>
                  </a:lnTo>
                  <a:lnTo>
                    <a:pt x="18652" y="3969"/>
                  </a:lnTo>
                  <a:lnTo>
                    <a:pt x="19186" y="4106"/>
                  </a:lnTo>
                  <a:lnTo>
                    <a:pt x="14380" y="9291"/>
                  </a:lnTo>
                  <a:lnTo>
                    <a:pt x="15147" y="9488"/>
                  </a:lnTo>
                  <a:lnTo>
                    <a:pt x="21176" y="2979"/>
                  </a:lnTo>
                  <a:cubicBezTo>
                    <a:pt x="21176" y="2979"/>
                    <a:pt x="20341" y="2767"/>
                    <a:pt x="19876" y="2647"/>
                  </a:cubicBezTo>
                  <a:lnTo>
                    <a:pt x="21436" y="963"/>
                  </a:lnTo>
                  <a:cubicBezTo>
                    <a:pt x="21436" y="963"/>
                    <a:pt x="17698" y="0"/>
                    <a:pt x="17698" y="0"/>
                  </a:cubicBezTo>
                  <a:close/>
                  <a:moveTo>
                    <a:pt x="516" y="20547"/>
                  </a:moveTo>
                  <a:cubicBezTo>
                    <a:pt x="504" y="20509"/>
                    <a:pt x="483" y="20481"/>
                    <a:pt x="479" y="20436"/>
                  </a:cubicBezTo>
                  <a:lnTo>
                    <a:pt x="223" y="20708"/>
                  </a:lnTo>
                  <a:cubicBezTo>
                    <a:pt x="120" y="20820"/>
                    <a:pt x="-164" y="21449"/>
                    <a:pt x="129" y="21525"/>
                  </a:cubicBezTo>
                  <a:cubicBezTo>
                    <a:pt x="423" y="21600"/>
                    <a:pt x="1188" y="21095"/>
                    <a:pt x="1291" y="20984"/>
                  </a:cubicBezTo>
                  <a:lnTo>
                    <a:pt x="1546" y="20707"/>
                  </a:lnTo>
                  <a:cubicBezTo>
                    <a:pt x="1228" y="20825"/>
                    <a:pt x="959" y="20878"/>
                    <a:pt x="774" y="20830"/>
                  </a:cubicBezTo>
                  <a:cubicBezTo>
                    <a:pt x="630" y="20793"/>
                    <a:pt x="555" y="20685"/>
                    <a:pt x="516" y="20547"/>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5" name="Shape 34225">
              <a:extLst>
                <a:ext uri="{FF2B5EF4-FFF2-40B4-BE49-F238E27FC236}">
                  <a16:creationId xmlns:a16="http://schemas.microsoft.com/office/drawing/2014/main" id="{B2C2093B-2903-7645-924E-AE557A1B4E2F}"/>
                </a:ext>
              </a:extLst>
            </p:cNvPr>
            <p:cNvSpPr/>
            <p:nvPr/>
          </p:nvSpPr>
          <p:spPr>
            <a:xfrm>
              <a:off x="12788908" y="11202698"/>
              <a:ext cx="425116" cy="118066"/>
            </a:xfrm>
            <a:custGeom>
              <a:avLst/>
              <a:gdLst/>
              <a:ahLst/>
              <a:cxnLst>
                <a:cxn ang="0">
                  <a:pos x="wd2" y="hd2"/>
                </a:cxn>
                <a:cxn ang="5400000">
                  <a:pos x="wd2" y="hd2"/>
                </a:cxn>
                <a:cxn ang="10800000">
                  <a:pos x="wd2" y="hd2"/>
                </a:cxn>
                <a:cxn ang="16200000">
                  <a:pos x="wd2" y="hd2"/>
                </a:cxn>
              </a:cxnLst>
              <a:rect l="0" t="0" r="r" b="b"/>
              <a:pathLst>
                <a:path w="21600" h="21600" extrusionOk="0">
                  <a:moveTo>
                    <a:pt x="21600" y="14936"/>
                  </a:moveTo>
                  <a:lnTo>
                    <a:pt x="17631" y="5428"/>
                  </a:lnTo>
                  <a:lnTo>
                    <a:pt x="17241" y="21600"/>
                  </a:lnTo>
                  <a:cubicBezTo>
                    <a:pt x="17241" y="21600"/>
                    <a:pt x="21600" y="14936"/>
                    <a:pt x="21600" y="14936"/>
                  </a:cubicBezTo>
                  <a:close/>
                  <a:moveTo>
                    <a:pt x="16506" y="21368"/>
                  </a:moveTo>
                  <a:lnTo>
                    <a:pt x="16896" y="5196"/>
                  </a:lnTo>
                  <a:lnTo>
                    <a:pt x="3794" y="1071"/>
                  </a:lnTo>
                  <a:lnTo>
                    <a:pt x="3401" y="17243"/>
                  </a:lnTo>
                  <a:cubicBezTo>
                    <a:pt x="3401" y="17243"/>
                    <a:pt x="16506" y="21368"/>
                    <a:pt x="16506" y="21368"/>
                  </a:cubicBezTo>
                  <a:close/>
                  <a:moveTo>
                    <a:pt x="2651" y="17004"/>
                  </a:moveTo>
                  <a:lnTo>
                    <a:pt x="3043" y="832"/>
                  </a:lnTo>
                  <a:lnTo>
                    <a:pt x="393" y="0"/>
                  </a:lnTo>
                  <a:lnTo>
                    <a:pt x="0" y="16172"/>
                  </a:lnTo>
                  <a:cubicBezTo>
                    <a:pt x="0" y="16172"/>
                    <a:pt x="2651" y="17004"/>
                    <a:pt x="2651" y="1700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6" name="Shape 34226">
              <a:extLst>
                <a:ext uri="{FF2B5EF4-FFF2-40B4-BE49-F238E27FC236}">
                  <a16:creationId xmlns:a16="http://schemas.microsoft.com/office/drawing/2014/main" id="{F8DC914E-206B-1540-9682-DF732C1AABA2}"/>
                </a:ext>
              </a:extLst>
            </p:cNvPr>
            <p:cNvSpPr/>
            <p:nvPr/>
          </p:nvSpPr>
          <p:spPr>
            <a:xfrm>
              <a:off x="12691600" y="7661988"/>
              <a:ext cx="463732" cy="545588"/>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7" name="Shape 34227">
              <a:extLst>
                <a:ext uri="{FF2B5EF4-FFF2-40B4-BE49-F238E27FC236}">
                  <a16:creationId xmlns:a16="http://schemas.microsoft.com/office/drawing/2014/main" id="{B6FFCBE8-A60F-AB44-9F2B-B5E525F85DED}"/>
                </a:ext>
              </a:extLst>
            </p:cNvPr>
            <p:cNvSpPr/>
            <p:nvPr/>
          </p:nvSpPr>
          <p:spPr>
            <a:xfrm>
              <a:off x="11861838" y="8796062"/>
              <a:ext cx="359648" cy="359648"/>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8" name="Shape 34228">
              <a:extLst>
                <a:ext uri="{FF2B5EF4-FFF2-40B4-BE49-F238E27FC236}">
                  <a16:creationId xmlns:a16="http://schemas.microsoft.com/office/drawing/2014/main" id="{ABCC7F82-E81C-AC46-9958-E758BE253B70}"/>
                </a:ext>
              </a:extLst>
            </p:cNvPr>
            <p:cNvSpPr/>
            <p:nvPr/>
          </p:nvSpPr>
          <p:spPr>
            <a:xfrm>
              <a:off x="9057539" y="5652197"/>
              <a:ext cx="565072" cy="648758"/>
            </a:xfrm>
            <a:custGeom>
              <a:avLst/>
              <a:gdLst/>
              <a:ahLst/>
              <a:cxnLst>
                <a:cxn ang="0">
                  <a:pos x="wd2" y="hd2"/>
                </a:cxn>
                <a:cxn ang="5400000">
                  <a:pos x="wd2" y="hd2"/>
                </a:cxn>
                <a:cxn ang="10800000">
                  <a:pos x="wd2" y="hd2"/>
                </a:cxn>
                <a:cxn ang="16200000">
                  <a:pos x="wd2" y="hd2"/>
                </a:cxn>
              </a:cxnLst>
              <a:rect l="0" t="0" r="r" b="b"/>
              <a:pathLst>
                <a:path w="21600" h="21600" extrusionOk="0">
                  <a:moveTo>
                    <a:pt x="11390" y="0"/>
                  </a:moveTo>
                  <a:lnTo>
                    <a:pt x="0" y="14168"/>
                  </a:lnTo>
                  <a:lnTo>
                    <a:pt x="12187" y="21600"/>
                  </a:lnTo>
                  <a:lnTo>
                    <a:pt x="21600" y="9890"/>
                  </a:lnTo>
                  <a:lnTo>
                    <a:pt x="20767" y="5719"/>
                  </a:lnTo>
                  <a:lnTo>
                    <a:pt x="11390" y="0"/>
                  </a:lnTo>
                  <a:close/>
                  <a:moveTo>
                    <a:pt x="12641" y="5625"/>
                  </a:moveTo>
                  <a:lnTo>
                    <a:pt x="17079" y="8332"/>
                  </a:lnTo>
                  <a:lnTo>
                    <a:pt x="16765" y="8723"/>
                  </a:lnTo>
                  <a:lnTo>
                    <a:pt x="12326" y="6016"/>
                  </a:lnTo>
                  <a:lnTo>
                    <a:pt x="12641" y="5625"/>
                  </a:lnTo>
                  <a:close/>
                  <a:moveTo>
                    <a:pt x="7323" y="8127"/>
                  </a:moveTo>
                  <a:lnTo>
                    <a:pt x="16200" y="13540"/>
                  </a:lnTo>
                  <a:lnTo>
                    <a:pt x="15894" y="13920"/>
                  </a:lnTo>
                  <a:lnTo>
                    <a:pt x="7017" y="8506"/>
                  </a:lnTo>
                  <a:lnTo>
                    <a:pt x="7323" y="8127"/>
                  </a:lnTo>
                  <a:close/>
                  <a:moveTo>
                    <a:pt x="5778" y="10048"/>
                  </a:moveTo>
                  <a:lnTo>
                    <a:pt x="14655" y="15462"/>
                  </a:lnTo>
                  <a:lnTo>
                    <a:pt x="14340" y="15853"/>
                  </a:lnTo>
                  <a:lnTo>
                    <a:pt x="5463" y="10439"/>
                  </a:lnTo>
                  <a:lnTo>
                    <a:pt x="5778" y="10048"/>
                  </a:lnTo>
                  <a:close/>
                  <a:moveTo>
                    <a:pt x="4233" y="11970"/>
                  </a:moveTo>
                  <a:lnTo>
                    <a:pt x="8671" y="14677"/>
                  </a:lnTo>
                  <a:lnTo>
                    <a:pt x="8357" y="15068"/>
                  </a:lnTo>
                  <a:lnTo>
                    <a:pt x="3918" y="12361"/>
                  </a:lnTo>
                  <a:lnTo>
                    <a:pt x="4233" y="1197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9" name="Shape 34229">
              <a:extLst>
                <a:ext uri="{FF2B5EF4-FFF2-40B4-BE49-F238E27FC236}">
                  <a16:creationId xmlns:a16="http://schemas.microsoft.com/office/drawing/2014/main" id="{27E886E0-3179-EB48-8E9B-5A434C9B72ED}"/>
                </a:ext>
              </a:extLst>
            </p:cNvPr>
            <p:cNvSpPr/>
            <p:nvPr/>
          </p:nvSpPr>
          <p:spPr>
            <a:xfrm>
              <a:off x="14430703" y="5653180"/>
              <a:ext cx="678286" cy="609678"/>
            </a:xfrm>
            <a:custGeom>
              <a:avLst/>
              <a:gdLst/>
              <a:ahLst/>
              <a:cxnLst>
                <a:cxn ang="0">
                  <a:pos x="wd2" y="hd2"/>
                </a:cxn>
                <a:cxn ang="5400000">
                  <a:pos x="wd2" y="hd2"/>
                </a:cxn>
                <a:cxn ang="10800000">
                  <a:pos x="wd2" y="hd2"/>
                </a:cxn>
                <a:cxn ang="16200000">
                  <a:pos x="wd2" y="hd2"/>
                </a:cxn>
              </a:cxnLst>
              <a:rect l="0" t="0" r="r" b="b"/>
              <a:pathLst>
                <a:path w="21255" h="21217" extrusionOk="0">
                  <a:moveTo>
                    <a:pt x="16218" y="16859"/>
                  </a:moveTo>
                  <a:lnTo>
                    <a:pt x="3455" y="9002"/>
                  </a:lnTo>
                  <a:lnTo>
                    <a:pt x="7275" y="1347"/>
                  </a:lnTo>
                  <a:lnTo>
                    <a:pt x="20039" y="9205"/>
                  </a:lnTo>
                  <a:cubicBezTo>
                    <a:pt x="20039" y="9205"/>
                    <a:pt x="16218" y="16859"/>
                    <a:pt x="16218" y="16859"/>
                  </a:cubicBezTo>
                  <a:close/>
                  <a:moveTo>
                    <a:pt x="20627" y="8027"/>
                  </a:moveTo>
                  <a:lnTo>
                    <a:pt x="7863" y="170"/>
                  </a:lnTo>
                  <a:cubicBezTo>
                    <a:pt x="7275" y="-192"/>
                    <a:pt x="6536" y="43"/>
                    <a:pt x="6211" y="693"/>
                  </a:cubicBezTo>
                  <a:cubicBezTo>
                    <a:pt x="6211" y="693"/>
                    <a:pt x="1803" y="9525"/>
                    <a:pt x="1814" y="9531"/>
                  </a:cubicBezTo>
                  <a:lnTo>
                    <a:pt x="16683" y="18684"/>
                  </a:lnTo>
                  <a:cubicBezTo>
                    <a:pt x="16694" y="18691"/>
                    <a:pt x="21103" y="9860"/>
                    <a:pt x="21103" y="9860"/>
                  </a:cubicBezTo>
                  <a:cubicBezTo>
                    <a:pt x="21427" y="9210"/>
                    <a:pt x="21214" y="8389"/>
                    <a:pt x="20627" y="8027"/>
                  </a:cubicBezTo>
                  <a:close/>
                  <a:moveTo>
                    <a:pt x="15519" y="21047"/>
                  </a:moveTo>
                  <a:lnTo>
                    <a:pt x="628" y="11880"/>
                  </a:lnTo>
                  <a:cubicBezTo>
                    <a:pt x="40" y="11518"/>
                    <a:pt x="-173" y="10698"/>
                    <a:pt x="152" y="10047"/>
                  </a:cubicBezTo>
                  <a:lnTo>
                    <a:pt x="446" y="9459"/>
                  </a:lnTo>
                  <a:lnTo>
                    <a:pt x="7359" y="13714"/>
                  </a:lnTo>
                  <a:lnTo>
                    <a:pt x="7065" y="14303"/>
                  </a:lnTo>
                  <a:lnTo>
                    <a:pt x="10256" y="16268"/>
                  </a:lnTo>
                  <a:lnTo>
                    <a:pt x="10550" y="15679"/>
                  </a:lnTo>
                  <a:lnTo>
                    <a:pt x="17464" y="19935"/>
                  </a:lnTo>
                  <a:lnTo>
                    <a:pt x="17170" y="20524"/>
                  </a:lnTo>
                  <a:cubicBezTo>
                    <a:pt x="16846" y="21174"/>
                    <a:pt x="16106" y="21408"/>
                    <a:pt x="15519" y="21047"/>
                  </a:cubicBezTo>
                  <a:cubicBezTo>
                    <a:pt x="15519" y="21047"/>
                    <a:pt x="15519" y="21047"/>
                    <a:pt x="15519" y="2104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0" name="Shape 34230">
              <a:extLst>
                <a:ext uri="{FF2B5EF4-FFF2-40B4-BE49-F238E27FC236}">
                  <a16:creationId xmlns:a16="http://schemas.microsoft.com/office/drawing/2014/main" id="{518DA637-C217-2040-8860-A6D82835697C}"/>
                </a:ext>
              </a:extLst>
            </p:cNvPr>
            <p:cNvSpPr/>
            <p:nvPr/>
          </p:nvSpPr>
          <p:spPr>
            <a:xfrm>
              <a:off x="14217720" y="6775957"/>
              <a:ext cx="333440" cy="666878"/>
            </a:xfrm>
            <a:custGeom>
              <a:avLst/>
              <a:gdLst/>
              <a:ahLst/>
              <a:cxnLst>
                <a:cxn ang="0">
                  <a:pos x="wd2" y="hd2"/>
                </a:cxn>
                <a:cxn ang="5400000">
                  <a:pos x="wd2" y="hd2"/>
                </a:cxn>
                <a:cxn ang="10800000">
                  <a:pos x="wd2" y="hd2"/>
                </a:cxn>
                <a:cxn ang="16200000">
                  <a:pos x="wd2" y="hd2"/>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1" name="Shape 34231">
              <a:extLst>
                <a:ext uri="{FF2B5EF4-FFF2-40B4-BE49-F238E27FC236}">
                  <a16:creationId xmlns:a16="http://schemas.microsoft.com/office/drawing/2014/main" id="{2D80DB7A-3D73-544A-9B3B-1736A79F99EC}"/>
                </a:ext>
              </a:extLst>
            </p:cNvPr>
            <p:cNvSpPr/>
            <p:nvPr/>
          </p:nvSpPr>
          <p:spPr>
            <a:xfrm>
              <a:off x="12484545" y="3228311"/>
              <a:ext cx="428100" cy="347868"/>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2" name="Shape 34232">
              <a:extLst>
                <a:ext uri="{FF2B5EF4-FFF2-40B4-BE49-F238E27FC236}">
                  <a16:creationId xmlns:a16="http://schemas.microsoft.com/office/drawing/2014/main" id="{C007FB6C-BFDF-0949-ABE0-D03402E90863}"/>
                </a:ext>
              </a:extLst>
            </p:cNvPr>
            <p:cNvSpPr/>
            <p:nvPr/>
          </p:nvSpPr>
          <p:spPr>
            <a:xfrm>
              <a:off x="11791096" y="11232556"/>
              <a:ext cx="130464" cy="279620"/>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3" name="Shape 34233">
              <a:extLst>
                <a:ext uri="{FF2B5EF4-FFF2-40B4-BE49-F238E27FC236}">
                  <a16:creationId xmlns:a16="http://schemas.microsoft.com/office/drawing/2014/main" id="{60D384DC-794B-9144-BA29-4A8A38D10665}"/>
                </a:ext>
              </a:extLst>
            </p:cNvPr>
            <p:cNvSpPr/>
            <p:nvPr/>
          </p:nvSpPr>
          <p:spPr>
            <a:xfrm>
              <a:off x="11084739" y="4570184"/>
              <a:ext cx="304442" cy="392838"/>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4" name="Shape 34234">
              <a:extLst>
                <a:ext uri="{FF2B5EF4-FFF2-40B4-BE49-F238E27FC236}">
                  <a16:creationId xmlns:a16="http://schemas.microsoft.com/office/drawing/2014/main" id="{C98463EB-5F76-F043-BCEE-2B5BE2C56B58}"/>
                </a:ext>
              </a:extLst>
            </p:cNvPr>
            <p:cNvSpPr/>
            <p:nvPr/>
          </p:nvSpPr>
          <p:spPr>
            <a:xfrm>
              <a:off x="10710090" y="4258444"/>
              <a:ext cx="419088" cy="392838"/>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5" name="Shape 34235">
              <a:extLst>
                <a:ext uri="{FF2B5EF4-FFF2-40B4-BE49-F238E27FC236}">
                  <a16:creationId xmlns:a16="http://schemas.microsoft.com/office/drawing/2014/main" id="{AEF8A314-7446-3E4F-8E0B-288049BCE97C}"/>
                </a:ext>
              </a:extLst>
            </p:cNvPr>
            <p:cNvSpPr/>
            <p:nvPr/>
          </p:nvSpPr>
          <p:spPr>
            <a:xfrm>
              <a:off x="9790862" y="4363012"/>
              <a:ext cx="428100" cy="347868"/>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6" name="Shape 34236">
              <a:extLst>
                <a:ext uri="{FF2B5EF4-FFF2-40B4-BE49-F238E27FC236}">
                  <a16:creationId xmlns:a16="http://schemas.microsoft.com/office/drawing/2014/main" id="{B0CAC1F7-C823-3549-8632-8D57E8493972}"/>
                </a:ext>
              </a:extLst>
            </p:cNvPr>
            <p:cNvSpPr/>
            <p:nvPr/>
          </p:nvSpPr>
          <p:spPr>
            <a:xfrm>
              <a:off x="12210021" y="7840631"/>
              <a:ext cx="346528" cy="28158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7" name="Shape 34237">
              <a:extLst>
                <a:ext uri="{FF2B5EF4-FFF2-40B4-BE49-F238E27FC236}">
                  <a16:creationId xmlns:a16="http://schemas.microsoft.com/office/drawing/2014/main" id="{60CE57F0-9E16-6B42-986C-2BB9440960D7}"/>
                </a:ext>
              </a:extLst>
            </p:cNvPr>
            <p:cNvSpPr/>
            <p:nvPr/>
          </p:nvSpPr>
          <p:spPr>
            <a:xfrm>
              <a:off x="11135547" y="9214788"/>
              <a:ext cx="163854" cy="351174"/>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8" name="Shape 34238">
              <a:extLst>
                <a:ext uri="{FF2B5EF4-FFF2-40B4-BE49-F238E27FC236}">
                  <a16:creationId xmlns:a16="http://schemas.microsoft.com/office/drawing/2014/main" id="{E15769EC-3CE4-4540-8A3A-0B5A4863E915}"/>
                </a:ext>
              </a:extLst>
            </p:cNvPr>
            <p:cNvSpPr/>
            <p:nvPr/>
          </p:nvSpPr>
          <p:spPr>
            <a:xfrm>
              <a:off x="13971261" y="7721068"/>
              <a:ext cx="163854" cy="351174"/>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9" name="Shape 34239">
              <a:extLst>
                <a:ext uri="{FF2B5EF4-FFF2-40B4-BE49-F238E27FC236}">
                  <a16:creationId xmlns:a16="http://schemas.microsoft.com/office/drawing/2014/main" id="{2318D5A1-8E4F-FD4D-A072-E437369ED7C4}"/>
                </a:ext>
              </a:extLst>
            </p:cNvPr>
            <p:cNvSpPr/>
            <p:nvPr/>
          </p:nvSpPr>
          <p:spPr>
            <a:xfrm>
              <a:off x="13086555" y="5888971"/>
              <a:ext cx="304442" cy="392840"/>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0" name="Shape 34240">
              <a:extLst>
                <a:ext uri="{FF2B5EF4-FFF2-40B4-BE49-F238E27FC236}">
                  <a16:creationId xmlns:a16="http://schemas.microsoft.com/office/drawing/2014/main" id="{5761DB39-B4CB-D04B-A85D-E5A9018DA36B}"/>
                </a:ext>
              </a:extLst>
            </p:cNvPr>
            <p:cNvSpPr/>
            <p:nvPr/>
          </p:nvSpPr>
          <p:spPr>
            <a:xfrm>
              <a:off x="12718729" y="8725244"/>
              <a:ext cx="218222" cy="281582"/>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1" name="Shape 34241">
              <a:extLst>
                <a:ext uri="{FF2B5EF4-FFF2-40B4-BE49-F238E27FC236}">
                  <a16:creationId xmlns:a16="http://schemas.microsoft.com/office/drawing/2014/main" id="{7120EF9B-E117-674C-9431-46B618401F72}"/>
                </a:ext>
              </a:extLst>
            </p:cNvPr>
            <p:cNvSpPr/>
            <p:nvPr/>
          </p:nvSpPr>
          <p:spPr>
            <a:xfrm>
              <a:off x="11342014" y="7513407"/>
              <a:ext cx="272208" cy="366146"/>
            </a:xfrm>
            <a:custGeom>
              <a:avLst/>
              <a:gdLst/>
              <a:ahLst/>
              <a:cxnLst>
                <a:cxn ang="0">
                  <a:pos x="wd2" y="hd2"/>
                </a:cxn>
                <a:cxn ang="5400000">
                  <a:pos x="wd2" y="hd2"/>
                </a:cxn>
                <a:cxn ang="10800000">
                  <a:pos x="wd2" y="hd2"/>
                </a:cxn>
                <a:cxn ang="16200000">
                  <a:pos x="wd2" y="hd2"/>
                </a:cxn>
              </a:cxnLst>
              <a:rect l="0" t="0" r="r" b="b"/>
              <a:pathLst>
                <a:path w="19711" h="20821" extrusionOk="0">
                  <a:moveTo>
                    <a:pt x="12499" y="13303"/>
                  </a:moveTo>
                  <a:cubicBezTo>
                    <a:pt x="13474" y="15282"/>
                    <a:pt x="14406" y="17194"/>
                    <a:pt x="14461" y="19063"/>
                  </a:cubicBezTo>
                  <a:cubicBezTo>
                    <a:pt x="14479" y="19633"/>
                    <a:pt x="14582" y="20311"/>
                    <a:pt x="14210" y="20821"/>
                  </a:cubicBezTo>
                  <a:cubicBezTo>
                    <a:pt x="10525" y="17927"/>
                    <a:pt x="9838" y="14212"/>
                    <a:pt x="8115" y="11051"/>
                  </a:cubicBezTo>
                  <a:cubicBezTo>
                    <a:pt x="6053" y="10122"/>
                    <a:pt x="4570" y="7480"/>
                    <a:pt x="6196" y="6231"/>
                  </a:cubicBezTo>
                  <a:cubicBezTo>
                    <a:pt x="8553" y="4419"/>
                    <a:pt x="10035" y="7345"/>
                    <a:pt x="10598" y="8773"/>
                  </a:cubicBezTo>
                  <a:cubicBezTo>
                    <a:pt x="10906" y="9555"/>
                    <a:pt x="10989" y="10416"/>
                    <a:pt x="11671" y="11094"/>
                  </a:cubicBezTo>
                  <a:cubicBezTo>
                    <a:pt x="13112" y="12518"/>
                    <a:pt x="15601" y="11340"/>
                    <a:pt x="16169" y="9915"/>
                  </a:cubicBezTo>
                  <a:cubicBezTo>
                    <a:pt x="16983" y="7871"/>
                    <a:pt x="15656" y="5461"/>
                    <a:pt x="13976" y="3794"/>
                  </a:cubicBezTo>
                  <a:cubicBezTo>
                    <a:pt x="11415" y="1258"/>
                    <a:pt x="6416" y="1969"/>
                    <a:pt x="3932" y="4842"/>
                  </a:cubicBezTo>
                  <a:cubicBezTo>
                    <a:pt x="2652" y="6323"/>
                    <a:pt x="2147" y="8434"/>
                    <a:pt x="3515" y="10418"/>
                  </a:cubicBezTo>
                  <a:cubicBezTo>
                    <a:pt x="4236" y="11464"/>
                    <a:pt x="5170" y="12108"/>
                    <a:pt x="6136" y="12400"/>
                  </a:cubicBezTo>
                  <a:cubicBezTo>
                    <a:pt x="6282" y="12445"/>
                    <a:pt x="6666" y="12458"/>
                    <a:pt x="6895" y="12661"/>
                  </a:cubicBezTo>
                  <a:cubicBezTo>
                    <a:pt x="7361" y="13074"/>
                    <a:pt x="7439" y="13745"/>
                    <a:pt x="7417" y="14249"/>
                  </a:cubicBezTo>
                  <a:cubicBezTo>
                    <a:pt x="5334" y="14777"/>
                    <a:pt x="3377" y="14023"/>
                    <a:pt x="1894" y="12542"/>
                  </a:cubicBezTo>
                  <a:cubicBezTo>
                    <a:pt x="-1478" y="9170"/>
                    <a:pt x="-94" y="4513"/>
                    <a:pt x="4049" y="1953"/>
                  </a:cubicBezTo>
                  <a:cubicBezTo>
                    <a:pt x="8469" y="-779"/>
                    <a:pt x="13971" y="-622"/>
                    <a:pt x="16956" y="2276"/>
                  </a:cubicBezTo>
                  <a:cubicBezTo>
                    <a:pt x="19176" y="4430"/>
                    <a:pt x="20122" y="7281"/>
                    <a:pt x="19546" y="9389"/>
                  </a:cubicBezTo>
                  <a:cubicBezTo>
                    <a:pt x="19112" y="10973"/>
                    <a:pt x="17273" y="13272"/>
                    <a:pt x="14367" y="13517"/>
                  </a:cubicBezTo>
                  <a:cubicBezTo>
                    <a:pt x="13720" y="13571"/>
                    <a:pt x="13303" y="13441"/>
                    <a:pt x="12499" y="1330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2" name="Shape 34242">
              <a:extLst>
                <a:ext uri="{FF2B5EF4-FFF2-40B4-BE49-F238E27FC236}">
                  <a16:creationId xmlns:a16="http://schemas.microsoft.com/office/drawing/2014/main" id="{79667B63-8A24-5C4F-84B0-559E7AF48A1F}"/>
                </a:ext>
              </a:extLst>
            </p:cNvPr>
            <p:cNvSpPr/>
            <p:nvPr/>
          </p:nvSpPr>
          <p:spPr>
            <a:xfrm>
              <a:off x="14349166" y="3565132"/>
              <a:ext cx="272152" cy="351174"/>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3" name="Shape 34243">
              <a:extLst>
                <a:ext uri="{FF2B5EF4-FFF2-40B4-BE49-F238E27FC236}">
                  <a16:creationId xmlns:a16="http://schemas.microsoft.com/office/drawing/2014/main" id="{746A0077-B4EF-CD48-8438-75C7C93D92FE}"/>
                </a:ext>
              </a:extLst>
            </p:cNvPr>
            <p:cNvSpPr/>
            <p:nvPr/>
          </p:nvSpPr>
          <p:spPr>
            <a:xfrm>
              <a:off x="10163109" y="5879849"/>
              <a:ext cx="373972" cy="350548"/>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4" name="Shape 34244">
              <a:extLst>
                <a:ext uri="{FF2B5EF4-FFF2-40B4-BE49-F238E27FC236}">
                  <a16:creationId xmlns:a16="http://schemas.microsoft.com/office/drawing/2014/main" id="{F6303F22-24FA-7B4B-949C-2985C272BEB4}"/>
                </a:ext>
              </a:extLst>
            </p:cNvPr>
            <p:cNvSpPr/>
            <p:nvPr/>
          </p:nvSpPr>
          <p:spPr>
            <a:xfrm>
              <a:off x="14467934" y="6264695"/>
              <a:ext cx="347528" cy="325760"/>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5" name="Shape 34245">
              <a:extLst>
                <a:ext uri="{FF2B5EF4-FFF2-40B4-BE49-F238E27FC236}">
                  <a16:creationId xmlns:a16="http://schemas.microsoft.com/office/drawing/2014/main" id="{AECAC8E2-9D6D-B34D-B179-6DE5D6D08150}"/>
                </a:ext>
              </a:extLst>
            </p:cNvPr>
            <p:cNvSpPr/>
            <p:nvPr/>
          </p:nvSpPr>
          <p:spPr>
            <a:xfrm>
              <a:off x="12353445" y="9604415"/>
              <a:ext cx="266020" cy="249360"/>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6" name="Shape 34246">
              <a:extLst>
                <a:ext uri="{FF2B5EF4-FFF2-40B4-BE49-F238E27FC236}">
                  <a16:creationId xmlns:a16="http://schemas.microsoft.com/office/drawing/2014/main" id="{68DB749F-8E6E-894D-AF7D-C679B012C47B}"/>
                </a:ext>
              </a:extLst>
            </p:cNvPr>
            <p:cNvSpPr/>
            <p:nvPr/>
          </p:nvSpPr>
          <p:spPr>
            <a:xfrm>
              <a:off x="11817349" y="7826120"/>
              <a:ext cx="266022" cy="249360"/>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7" name="Shape 34247">
              <a:extLst>
                <a:ext uri="{FF2B5EF4-FFF2-40B4-BE49-F238E27FC236}">
                  <a16:creationId xmlns:a16="http://schemas.microsoft.com/office/drawing/2014/main" id="{1ABFF129-E80C-F247-A754-2125E18173ED}"/>
                </a:ext>
              </a:extLst>
            </p:cNvPr>
            <p:cNvSpPr/>
            <p:nvPr/>
          </p:nvSpPr>
          <p:spPr>
            <a:xfrm>
              <a:off x="10728159" y="11858687"/>
              <a:ext cx="359648" cy="359648"/>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8" name="Shape 34248">
              <a:extLst>
                <a:ext uri="{FF2B5EF4-FFF2-40B4-BE49-F238E27FC236}">
                  <a16:creationId xmlns:a16="http://schemas.microsoft.com/office/drawing/2014/main" id="{7EA4D8CC-C1B2-A14A-9C66-409A714C6357}"/>
                </a:ext>
              </a:extLst>
            </p:cNvPr>
            <p:cNvSpPr/>
            <p:nvPr/>
          </p:nvSpPr>
          <p:spPr>
            <a:xfrm>
              <a:off x="11187068" y="11262359"/>
              <a:ext cx="266020" cy="249360"/>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9" name="Shape 34249">
              <a:extLst>
                <a:ext uri="{FF2B5EF4-FFF2-40B4-BE49-F238E27FC236}">
                  <a16:creationId xmlns:a16="http://schemas.microsoft.com/office/drawing/2014/main" id="{A49387FC-C1C9-8640-8B35-6D58A8D1920C}"/>
                </a:ext>
              </a:extLst>
            </p:cNvPr>
            <p:cNvSpPr/>
            <p:nvPr/>
          </p:nvSpPr>
          <p:spPr>
            <a:xfrm>
              <a:off x="11097651" y="11556529"/>
              <a:ext cx="363722" cy="489364"/>
            </a:xfrm>
            <a:custGeom>
              <a:avLst/>
              <a:gdLst/>
              <a:ahLst/>
              <a:cxnLst>
                <a:cxn ang="0">
                  <a:pos x="wd2" y="hd2"/>
                </a:cxn>
                <a:cxn ang="5400000">
                  <a:pos x="wd2" y="hd2"/>
                </a:cxn>
                <a:cxn ang="10800000">
                  <a:pos x="wd2" y="hd2"/>
                </a:cxn>
                <a:cxn ang="16200000">
                  <a:pos x="wd2" y="hd2"/>
                </a:cxn>
              </a:cxnLst>
              <a:rect l="0" t="0" r="r" b="b"/>
              <a:pathLst>
                <a:path w="21600" h="21600" extrusionOk="0">
                  <a:moveTo>
                    <a:pt x="0" y="1289"/>
                  </a:moveTo>
                  <a:lnTo>
                    <a:pt x="7526" y="11318"/>
                  </a:lnTo>
                  <a:lnTo>
                    <a:pt x="10639" y="10027"/>
                  </a:lnTo>
                  <a:lnTo>
                    <a:pt x="6735" y="4831"/>
                  </a:lnTo>
                  <a:cubicBezTo>
                    <a:pt x="7186" y="4822"/>
                    <a:pt x="7638" y="4734"/>
                    <a:pt x="8042" y="4542"/>
                  </a:cubicBezTo>
                  <a:cubicBezTo>
                    <a:pt x="8843" y="4160"/>
                    <a:pt x="9286" y="3488"/>
                    <a:pt x="9338" y="2779"/>
                  </a:cubicBezTo>
                  <a:cubicBezTo>
                    <a:pt x="9343" y="2717"/>
                    <a:pt x="9344" y="2654"/>
                    <a:pt x="9343" y="2591"/>
                  </a:cubicBezTo>
                  <a:cubicBezTo>
                    <a:pt x="10859" y="2532"/>
                    <a:pt x="12290" y="2713"/>
                    <a:pt x="13557" y="3159"/>
                  </a:cubicBezTo>
                  <a:cubicBezTo>
                    <a:pt x="15647" y="3894"/>
                    <a:pt x="17171" y="5277"/>
                    <a:pt x="17964" y="7158"/>
                  </a:cubicBezTo>
                  <a:cubicBezTo>
                    <a:pt x="19200" y="10089"/>
                    <a:pt x="17878" y="13269"/>
                    <a:pt x="14770" y="15143"/>
                  </a:cubicBezTo>
                  <a:lnTo>
                    <a:pt x="13545" y="13629"/>
                  </a:lnTo>
                  <a:lnTo>
                    <a:pt x="15711" y="12662"/>
                  </a:lnTo>
                  <a:lnTo>
                    <a:pt x="15100" y="11906"/>
                  </a:lnTo>
                  <a:lnTo>
                    <a:pt x="7202" y="15433"/>
                  </a:lnTo>
                  <a:lnTo>
                    <a:pt x="7813" y="16189"/>
                  </a:lnTo>
                  <a:lnTo>
                    <a:pt x="9983" y="15220"/>
                  </a:lnTo>
                  <a:lnTo>
                    <a:pt x="11972" y="17680"/>
                  </a:lnTo>
                  <a:lnTo>
                    <a:pt x="7432" y="19708"/>
                  </a:lnTo>
                  <a:lnTo>
                    <a:pt x="8961" y="21600"/>
                  </a:lnTo>
                  <a:lnTo>
                    <a:pt x="21600" y="15956"/>
                  </a:lnTo>
                  <a:lnTo>
                    <a:pt x="20070" y="14064"/>
                  </a:lnTo>
                  <a:lnTo>
                    <a:pt x="16905" y="15477"/>
                  </a:lnTo>
                  <a:cubicBezTo>
                    <a:pt x="19819" y="13226"/>
                    <a:pt x="20973" y="9873"/>
                    <a:pt x="19662" y="6762"/>
                  </a:cubicBezTo>
                  <a:cubicBezTo>
                    <a:pt x="18716" y="4520"/>
                    <a:pt x="16868" y="2861"/>
                    <a:pt x="14317" y="1964"/>
                  </a:cubicBezTo>
                  <a:cubicBezTo>
                    <a:pt x="12625" y="1368"/>
                    <a:pt x="10722" y="1151"/>
                    <a:pt x="8713" y="1295"/>
                  </a:cubicBezTo>
                  <a:cubicBezTo>
                    <a:pt x="7813" y="536"/>
                    <a:pt x="6285" y="336"/>
                    <a:pt x="5078" y="875"/>
                  </a:cubicBezTo>
                  <a:cubicBezTo>
                    <a:pt x="4725" y="1032"/>
                    <a:pt x="4440" y="1236"/>
                    <a:pt x="4217" y="1471"/>
                  </a:cubicBezTo>
                  <a:lnTo>
                    <a:pt x="3109" y="0"/>
                  </a:lnTo>
                  <a:lnTo>
                    <a:pt x="0" y="1289"/>
                  </a:lnTo>
                  <a:close/>
                  <a:moveTo>
                    <a:pt x="5994" y="2008"/>
                  </a:moveTo>
                  <a:cubicBezTo>
                    <a:pt x="6453" y="1798"/>
                    <a:pt x="7049" y="1856"/>
                    <a:pt x="7404" y="2156"/>
                  </a:cubicBezTo>
                  <a:cubicBezTo>
                    <a:pt x="7771" y="2467"/>
                    <a:pt x="7762" y="2932"/>
                    <a:pt x="7387" y="3235"/>
                  </a:cubicBezTo>
                  <a:cubicBezTo>
                    <a:pt x="7313" y="3300"/>
                    <a:pt x="7226" y="3359"/>
                    <a:pt x="7123" y="3405"/>
                  </a:cubicBezTo>
                  <a:cubicBezTo>
                    <a:pt x="6605" y="3637"/>
                    <a:pt x="5928" y="3511"/>
                    <a:pt x="5619" y="3126"/>
                  </a:cubicBezTo>
                  <a:cubicBezTo>
                    <a:pt x="5309" y="2742"/>
                    <a:pt x="5480" y="2244"/>
                    <a:pt x="5994" y="200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0" name="Shape 34250">
              <a:extLst>
                <a:ext uri="{FF2B5EF4-FFF2-40B4-BE49-F238E27FC236}">
                  <a16:creationId xmlns:a16="http://schemas.microsoft.com/office/drawing/2014/main" id="{929D6D8D-C30E-1E44-9447-2159C55BBC73}"/>
                </a:ext>
              </a:extLst>
            </p:cNvPr>
            <p:cNvSpPr/>
            <p:nvPr/>
          </p:nvSpPr>
          <p:spPr>
            <a:xfrm>
              <a:off x="11475026" y="12061751"/>
              <a:ext cx="218222" cy="281582"/>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1" name="Shape 34251">
              <a:extLst>
                <a:ext uri="{FF2B5EF4-FFF2-40B4-BE49-F238E27FC236}">
                  <a16:creationId xmlns:a16="http://schemas.microsoft.com/office/drawing/2014/main" id="{AA59C61D-8D16-4F45-82E5-8A19584579B4}"/>
                </a:ext>
              </a:extLst>
            </p:cNvPr>
            <p:cNvSpPr/>
            <p:nvPr/>
          </p:nvSpPr>
          <p:spPr>
            <a:xfrm>
              <a:off x="11001064" y="12147982"/>
              <a:ext cx="241994" cy="2796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2" name="Shape 34252">
              <a:extLst>
                <a:ext uri="{FF2B5EF4-FFF2-40B4-BE49-F238E27FC236}">
                  <a16:creationId xmlns:a16="http://schemas.microsoft.com/office/drawing/2014/main" id="{532D4F21-EDC3-5A43-BEE7-D7F38D49BCF1}"/>
                </a:ext>
              </a:extLst>
            </p:cNvPr>
            <p:cNvSpPr/>
            <p:nvPr/>
          </p:nvSpPr>
          <p:spPr>
            <a:xfrm>
              <a:off x="11499317" y="12714275"/>
              <a:ext cx="353634" cy="243124"/>
            </a:xfrm>
            <a:custGeom>
              <a:avLst/>
              <a:gdLst/>
              <a:ahLst/>
              <a:cxnLst>
                <a:cxn ang="0">
                  <a:pos x="wd2" y="hd2"/>
                </a:cxn>
                <a:cxn ang="5400000">
                  <a:pos x="wd2" y="hd2"/>
                </a:cxn>
                <a:cxn ang="10800000">
                  <a:pos x="wd2" y="hd2"/>
                </a:cxn>
                <a:cxn ang="16200000">
                  <a:pos x="wd2" y="hd2"/>
                </a:cxn>
              </a:cxnLst>
              <a:rect l="0" t="0" r="r" b="b"/>
              <a:pathLst>
                <a:path w="21600" h="21600" extrusionOk="0">
                  <a:moveTo>
                    <a:pt x="14829" y="10800"/>
                  </a:moveTo>
                  <a:lnTo>
                    <a:pt x="14850" y="5891"/>
                  </a:lnTo>
                  <a:lnTo>
                    <a:pt x="18865" y="5891"/>
                  </a:lnTo>
                  <a:lnTo>
                    <a:pt x="20250" y="10800"/>
                  </a:lnTo>
                  <a:lnTo>
                    <a:pt x="14829" y="10800"/>
                  </a:lnTo>
                  <a:close/>
                  <a:moveTo>
                    <a:pt x="20250" y="5564"/>
                  </a:moveTo>
                  <a:cubicBezTo>
                    <a:pt x="19879" y="3856"/>
                    <a:pt x="18900" y="3919"/>
                    <a:pt x="18900" y="3919"/>
                  </a:cubicBezTo>
                  <a:lnTo>
                    <a:pt x="13495" y="3919"/>
                  </a:lnTo>
                  <a:lnTo>
                    <a:pt x="13495" y="18655"/>
                  </a:lnTo>
                  <a:lnTo>
                    <a:pt x="15525" y="18655"/>
                  </a:lnTo>
                  <a:cubicBezTo>
                    <a:pt x="15527" y="14736"/>
                    <a:pt x="16734" y="14727"/>
                    <a:pt x="18225" y="14728"/>
                  </a:cubicBezTo>
                  <a:cubicBezTo>
                    <a:pt x="19716" y="14728"/>
                    <a:pt x="20918" y="14757"/>
                    <a:pt x="20924" y="18655"/>
                  </a:cubicBezTo>
                  <a:lnTo>
                    <a:pt x="21600" y="18655"/>
                  </a:lnTo>
                  <a:lnTo>
                    <a:pt x="21600" y="10817"/>
                  </a:lnTo>
                  <a:cubicBezTo>
                    <a:pt x="21600" y="10817"/>
                    <a:pt x="20621" y="7272"/>
                    <a:pt x="20250" y="5564"/>
                  </a:cubicBezTo>
                  <a:close/>
                  <a:moveTo>
                    <a:pt x="12690" y="1964"/>
                  </a:moveTo>
                  <a:lnTo>
                    <a:pt x="12690" y="18655"/>
                  </a:lnTo>
                  <a:lnTo>
                    <a:pt x="6750" y="18655"/>
                  </a:lnTo>
                  <a:cubicBezTo>
                    <a:pt x="6750" y="14728"/>
                    <a:pt x="5541" y="14728"/>
                    <a:pt x="4050" y="14728"/>
                  </a:cubicBezTo>
                  <a:cubicBezTo>
                    <a:pt x="2559" y="14728"/>
                    <a:pt x="1350" y="14728"/>
                    <a:pt x="1350" y="18655"/>
                  </a:cubicBezTo>
                  <a:lnTo>
                    <a:pt x="0" y="18655"/>
                  </a:lnTo>
                  <a:lnTo>
                    <a:pt x="0" y="1964"/>
                  </a:lnTo>
                  <a:cubicBezTo>
                    <a:pt x="0" y="1421"/>
                    <a:pt x="151" y="931"/>
                    <a:pt x="395" y="575"/>
                  </a:cubicBezTo>
                  <a:cubicBezTo>
                    <a:pt x="640" y="220"/>
                    <a:pt x="977" y="0"/>
                    <a:pt x="1350" y="0"/>
                  </a:cubicBezTo>
                  <a:lnTo>
                    <a:pt x="11340" y="0"/>
                  </a:lnTo>
                  <a:cubicBezTo>
                    <a:pt x="11713" y="0"/>
                    <a:pt x="12050" y="220"/>
                    <a:pt x="12295" y="575"/>
                  </a:cubicBezTo>
                  <a:cubicBezTo>
                    <a:pt x="12539" y="931"/>
                    <a:pt x="12690" y="1421"/>
                    <a:pt x="12690" y="1964"/>
                  </a:cubicBezTo>
                  <a:close/>
                  <a:moveTo>
                    <a:pt x="4050" y="19636"/>
                  </a:moveTo>
                  <a:cubicBezTo>
                    <a:pt x="3677" y="19636"/>
                    <a:pt x="3375" y="19197"/>
                    <a:pt x="3375" y="18655"/>
                  </a:cubicBezTo>
                  <a:cubicBezTo>
                    <a:pt x="3375" y="18112"/>
                    <a:pt x="3677" y="17673"/>
                    <a:pt x="4050" y="17673"/>
                  </a:cubicBezTo>
                  <a:cubicBezTo>
                    <a:pt x="4423" y="17673"/>
                    <a:pt x="4725" y="18112"/>
                    <a:pt x="4725" y="18655"/>
                  </a:cubicBezTo>
                  <a:cubicBezTo>
                    <a:pt x="4725" y="19197"/>
                    <a:pt x="4423" y="19636"/>
                    <a:pt x="4050" y="19636"/>
                  </a:cubicBezTo>
                  <a:close/>
                  <a:moveTo>
                    <a:pt x="4050" y="15709"/>
                  </a:moveTo>
                  <a:cubicBezTo>
                    <a:pt x="2932" y="15709"/>
                    <a:pt x="2025" y="17028"/>
                    <a:pt x="2025" y="18655"/>
                  </a:cubicBezTo>
                  <a:cubicBezTo>
                    <a:pt x="2025" y="20281"/>
                    <a:pt x="2932" y="21600"/>
                    <a:pt x="4050" y="21600"/>
                  </a:cubicBezTo>
                  <a:cubicBezTo>
                    <a:pt x="5168" y="21600"/>
                    <a:pt x="6075" y="20281"/>
                    <a:pt x="6075" y="18655"/>
                  </a:cubicBezTo>
                  <a:cubicBezTo>
                    <a:pt x="6075" y="17028"/>
                    <a:pt x="5168" y="15709"/>
                    <a:pt x="4050" y="15709"/>
                  </a:cubicBezTo>
                  <a:close/>
                  <a:moveTo>
                    <a:pt x="18225" y="19636"/>
                  </a:moveTo>
                  <a:cubicBezTo>
                    <a:pt x="17852" y="19636"/>
                    <a:pt x="17550" y="19197"/>
                    <a:pt x="17550" y="18655"/>
                  </a:cubicBezTo>
                  <a:cubicBezTo>
                    <a:pt x="17550" y="18112"/>
                    <a:pt x="17852" y="17673"/>
                    <a:pt x="18225" y="17673"/>
                  </a:cubicBezTo>
                  <a:cubicBezTo>
                    <a:pt x="18598" y="17673"/>
                    <a:pt x="18900" y="18112"/>
                    <a:pt x="18900" y="18655"/>
                  </a:cubicBezTo>
                  <a:cubicBezTo>
                    <a:pt x="18900" y="19197"/>
                    <a:pt x="18598" y="19636"/>
                    <a:pt x="18225" y="19636"/>
                  </a:cubicBezTo>
                  <a:close/>
                  <a:moveTo>
                    <a:pt x="18225" y="15709"/>
                  </a:moveTo>
                  <a:cubicBezTo>
                    <a:pt x="17107" y="15709"/>
                    <a:pt x="16200" y="17028"/>
                    <a:pt x="16200" y="18655"/>
                  </a:cubicBezTo>
                  <a:cubicBezTo>
                    <a:pt x="16200" y="20281"/>
                    <a:pt x="17107" y="21600"/>
                    <a:pt x="18225" y="21600"/>
                  </a:cubicBezTo>
                  <a:cubicBezTo>
                    <a:pt x="19343" y="21600"/>
                    <a:pt x="20250" y="20281"/>
                    <a:pt x="20250" y="18655"/>
                  </a:cubicBezTo>
                  <a:cubicBezTo>
                    <a:pt x="20250" y="17028"/>
                    <a:pt x="19343" y="15709"/>
                    <a:pt x="18225" y="15709"/>
                  </a:cubicBezTo>
                  <a:close/>
                </a:path>
              </a:pathLst>
            </a:custGeom>
            <a:solidFill>
              <a:schemeClr val="bg1">
                <a:lumMod val="85000"/>
              </a:schemeClr>
            </a:solidFill>
            <a:ln w="12700" cap="flat">
              <a:noFill/>
              <a:miter lim="400000"/>
            </a:ln>
            <a:effectLst/>
          </p:spPr>
          <p:txBody>
            <a:bodyPr wrap="square" lIns="53578" tIns="53578" rIns="53578" bIns="53578" numCol="1" anchor="b">
              <a:noAutofit/>
            </a:bodyPr>
            <a:lstStyle/>
            <a:p>
              <a:endParaRPr sz="5063" dirty="0">
                <a:latin typeface="Lato Light" panose="020F0502020204030203" pitchFamily="34" charset="0"/>
              </a:endParaRPr>
            </a:p>
          </p:txBody>
        </p:sp>
        <p:sp>
          <p:nvSpPr>
            <p:cNvPr id="123" name="Shape 34253">
              <a:extLst>
                <a:ext uri="{FF2B5EF4-FFF2-40B4-BE49-F238E27FC236}">
                  <a16:creationId xmlns:a16="http://schemas.microsoft.com/office/drawing/2014/main" id="{F78AB9E7-9FBD-3D4F-9F6B-430237196299}"/>
                </a:ext>
              </a:extLst>
            </p:cNvPr>
            <p:cNvSpPr/>
            <p:nvPr/>
          </p:nvSpPr>
          <p:spPr>
            <a:xfrm rot="1920000">
              <a:off x="12259440" y="12552699"/>
              <a:ext cx="459460" cy="127604"/>
            </a:xfrm>
            <a:custGeom>
              <a:avLst/>
              <a:gdLst/>
              <a:ahLst/>
              <a:cxnLst>
                <a:cxn ang="0">
                  <a:pos x="wd2" y="hd2"/>
                </a:cxn>
                <a:cxn ang="5400000">
                  <a:pos x="wd2" y="hd2"/>
                </a:cxn>
                <a:cxn ang="10800000">
                  <a:pos x="wd2" y="hd2"/>
                </a:cxn>
                <a:cxn ang="16200000">
                  <a:pos x="wd2" y="hd2"/>
                </a:cxn>
              </a:cxnLst>
              <a:rect l="0" t="0" r="r" b="b"/>
              <a:pathLst>
                <a:path w="21600" h="21600" extrusionOk="0">
                  <a:moveTo>
                    <a:pt x="21600" y="14936"/>
                  </a:moveTo>
                  <a:lnTo>
                    <a:pt x="17631" y="5428"/>
                  </a:lnTo>
                  <a:lnTo>
                    <a:pt x="17241" y="21600"/>
                  </a:lnTo>
                  <a:cubicBezTo>
                    <a:pt x="17241" y="21600"/>
                    <a:pt x="21600" y="14936"/>
                    <a:pt x="21600" y="14936"/>
                  </a:cubicBezTo>
                  <a:close/>
                  <a:moveTo>
                    <a:pt x="16506" y="21368"/>
                  </a:moveTo>
                  <a:lnTo>
                    <a:pt x="16896" y="5196"/>
                  </a:lnTo>
                  <a:lnTo>
                    <a:pt x="3794" y="1071"/>
                  </a:lnTo>
                  <a:lnTo>
                    <a:pt x="3401" y="17243"/>
                  </a:lnTo>
                  <a:cubicBezTo>
                    <a:pt x="3401" y="17243"/>
                    <a:pt x="16506" y="21368"/>
                    <a:pt x="16506" y="21368"/>
                  </a:cubicBezTo>
                  <a:close/>
                  <a:moveTo>
                    <a:pt x="2651" y="17004"/>
                  </a:moveTo>
                  <a:lnTo>
                    <a:pt x="3043" y="832"/>
                  </a:lnTo>
                  <a:lnTo>
                    <a:pt x="393" y="0"/>
                  </a:lnTo>
                  <a:lnTo>
                    <a:pt x="0" y="16172"/>
                  </a:lnTo>
                  <a:cubicBezTo>
                    <a:pt x="0" y="16172"/>
                    <a:pt x="2651" y="17004"/>
                    <a:pt x="2651" y="1700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4" name="Shape 34254">
              <a:extLst>
                <a:ext uri="{FF2B5EF4-FFF2-40B4-BE49-F238E27FC236}">
                  <a16:creationId xmlns:a16="http://schemas.microsoft.com/office/drawing/2014/main" id="{D6B4C8F8-34FF-BB45-A84F-10FC705BF7EC}"/>
                </a:ext>
              </a:extLst>
            </p:cNvPr>
            <p:cNvSpPr/>
            <p:nvPr/>
          </p:nvSpPr>
          <p:spPr>
            <a:xfrm>
              <a:off x="10340903" y="5125500"/>
              <a:ext cx="609452" cy="544702"/>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5" name="Shape 34255">
              <a:extLst>
                <a:ext uri="{FF2B5EF4-FFF2-40B4-BE49-F238E27FC236}">
                  <a16:creationId xmlns:a16="http://schemas.microsoft.com/office/drawing/2014/main" id="{535F2128-52E3-7043-86CD-F3523629279F}"/>
                </a:ext>
              </a:extLst>
            </p:cNvPr>
            <p:cNvSpPr/>
            <p:nvPr/>
          </p:nvSpPr>
          <p:spPr>
            <a:xfrm>
              <a:off x="9854702" y="4803941"/>
              <a:ext cx="502982" cy="459644"/>
            </a:xfrm>
            <a:custGeom>
              <a:avLst/>
              <a:gdLst/>
              <a:ahLst/>
              <a:cxnLst>
                <a:cxn ang="0">
                  <a:pos x="wd2" y="hd2"/>
                </a:cxn>
                <a:cxn ang="5400000">
                  <a:pos x="wd2" y="hd2"/>
                </a:cxn>
                <a:cxn ang="10800000">
                  <a:pos x="wd2" y="hd2"/>
                </a:cxn>
                <a:cxn ang="16200000">
                  <a:pos x="wd2" y="hd2"/>
                </a:cxn>
              </a:cxnLst>
              <a:rect l="0" t="0" r="r" b="b"/>
              <a:pathLst>
                <a:path w="20409" h="20716" extrusionOk="0">
                  <a:moveTo>
                    <a:pt x="19071" y="18146"/>
                  </a:moveTo>
                  <a:cubicBezTo>
                    <a:pt x="20183" y="16314"/>
                    <a:pt x="19749" y="13820"/>
                    <a:pt x="18102" y="12586"/>
                  </a:cubicBezTo>
                  <a:cubicBezTo>
                    <a:pt x="17662" y="12256"/>
                    <a:pt x="17178" y="12053"/>
                    <a:pt x="16685" y="11962"/>
                  </a:cubicBezTo>
                  <a:lnTo>
                    <a:pt x="16672" y="15889"/>
                  </a:lnTo>
                  <a:cubicBezTo>
                    <a:pt x="16671" y="16166"/>
                    <a:pt x="16469" y="16390"/>
                    <a:pt x="16220" y="16389"/>
                  </a:cubicBezTo>
                  <a:cubicBezTo>
                    <a:pt x="15971" y="16388"/>
                    <a:pt x="15770" y="16164"/>
                    <a:pt x="15771" y="15887"/>
                  </a:cubicBezTo>
                  <a:lnTo>
                    <a:pt x="15784" y="11921"/>
                  </a:lnTo>
                  <a:cubicBezTo>
                    <a:pt x="14735" y="12022"/>
                    <a:pt x="13732" y="12627"/>
                    <a:pt x="13098" y="13672"/>
                  </a:cubicBezTo>
                  <a:cubicBezTo>
                    <a:pt x="11985" y="15504"/>
                    <a:pt x="12420" y="17998"/>
                    <a:pt x="14067" y="19232"/>
                  </a:cubicBezTo>
                  <a:cubicBezTo>
                    <a:pt x="15713" y="20465"/>
                    <a:pt x="17958" y="19979"/>
                    <a:pt x="19071" y="18146"/>
                  </a:cubicBezTo>
                  <a:close/>
                  <a:moveTo>
                    <a:pt x="16740" y="7857"/>
                  </a:moveTo>
                  <a:lnTo>
                    <a:pt x="15291" y="6772"/>
                  </a:lnTo>
                  <a:cubicBezTo>
                    <a:pt x="15127" y="6649"/>
                    <a:pt x="15015" y="6369"/>
                    <a:pt x="15043" y="6151"/>
                  </a:cubicBezTo>
                  <a:lnTo>
                    <a:pt x="15275" y="4322"/>
                  </a:lnTo>
                  <a:lnTo>
                    <a:pt x="11975" y="5321"/>
                  </a:lnTo>
                  <a:cubicBezTo>
                    <a:pt x="11975" y="5321"/>
                    <a:pt x="12203" y="5706"/>
                    <a:pt x="12483" y="6179"/>
                  </a:cubicBezTo>
                  <a:lnTo>
                    <a:pt x="16109" y="8895"/>
                  </a:lnTo>
                  <a:cubicBezTo>
                    <a:pt x="16109" y="8895"/>
                    <a:pt x="16740" y="7857"/>
                    <a:pt x="16740" y="7857"/>
                  </a:cubicBezTo>
                  <a:close/>
                  <a:moveTo>
                    <a:pt x="15093" y="9342"/>
                  </a:moveTo>
                  <a:lnTo>
                    <a:pt x="13604" y="8227"/>
                  </a:lnTo>
                  <a:cubicBezTo>
                    <a:pt x="13647" y="8494"/>
                    <a:pt x="13599" y="8776"/>
                    <a:pt x="13458" y="9008"/>
                  </a:cubicBezTo>
                  <a:lnTo>
                    <a:pt x="13459" y="9008"/>
                  </a:lnTo>
                  <a:cubicBezTo>
                    <a:pt x="13459" y="9008"/>
                    <a:pt x="13042" y="9692"/>
                    <a:pt x="12523" y="10542"/>
                  </a:cubicBezTo>
                  <a:cubicBezTo>
                    <a:pt x="12523" y="10542"/>
                    <a:pt x="15093" y="9342"/>
                    <a:pt x="15093" y="9342"/>
                  </a:cubicBezTo>
                  <a:close/>
                  <a:moveTo>
                    <a:pt x="11619" y="8259"/>
                  </a:moveTo>
                  <a:cubicBezTo>
                    <a:pt x="11619" y="8259"/>
                    <a:pt x="10321" y="6315"/>
                    <a:pt x="9704" y="5383"/>
                  </a:cubicBezTo>
                  <a:lnTo>
                    <a:pt x="8507" y="5869"/>
                  </a:lnTo>
                  <a:cubicBezTo>
                    <a:pt x="8769" y="6978"/>
                    <a:pt x="8675" y="8186"/>
                    <a:pt x="8184" y="9262"/>
                  </a:cubicBezTo>
                  <a:lnTo>
                    <a:pt x="10126" y="10718"/>
                  </a:lnTo>
                  <a:cubicBezTo>
                    <a:pt x="10126" y="10718"/>
                    <a:pt x="11619" y="8259"/>
                    <a:pt x="11619" y="8259"/>
                  </a:cubicBezTo>
                  <a:close/>
                  <a:moveTo>
                    <a:pt x="7096" y="9656"/>
                  </a:moveTo>
                  <a:lnTo>
                    <a:pt x="4125" y="7430"/>
                  </a:lnTo>
                  <a:cubicBezTo>
                    <a:pt x="3919" y="7275"/>
                    <a:pt x="3865" y="6964"/>
                    <a:pt x="4004" y="6735"/>
                  </a:cubicBezTo>
                  <a:cubicBezTo>
                    <a:pt x="4067" y="6631"/>
                    <a:pt x="4159" y="6564"/>
                    <a:pt x="4260" y="6533"/>
                  </a:cubicBezTo>
                  <a:lnTo>
                    <a:pt x="4259" y="6531"/>
                  </a:lnTo>
                  <a:lnTo>
                    <a:pt x="7505" y="5212"/>
                  </a:lnTo>
                  <a:cubicBezTo>
                    <a:pt x="7238" y="4652"/>
                    <a:pt x="6848" y="4155"/>
                    <a:pt x="6343" y="3777"/>
                  </a:cubicBezTo>
                  <a:cubicBezTo>
                    <a:pt x="4697" y="2543"/>
                    <a:pt x="2452" y="3030"/>
                    <a:pt x="1339" y="4862"/>
                  </a:cubicBezTo>
                  <a:cubicBezTo>
                    <a:pt x="227" y="6694"/>
                    <a:pt x="661" y="9188"/>
                    <a:pt x="2308" y="10422"/>
                  </a:cubicBezTo>
                  <a:cubicBezTo>
                    <a:pt x="3854" y="11580"/>
                    <a:pt x="5928" y="11221"/>
                    <a:pt x="7096" y="9656"/>
                  </a:cubicBezTo>
                  <a:close/>
                  <a:moveTo>
                    <a:pt x="5362" y="7148"/>
                  </a:moveTo>
                  <a:lnTo>
                    <a:pt x="7578" y="8808"/>
                  </a:lnTo>
                  <a:cubicBezTo>
                    <a:pt x="7940" y="7960"/>
                    <a:pt x="8013" y="7021"/>
                    <a:pt x="7822" y="6148"/>
                  </a:cubicBezTo>
                  <a:cubicBezTo>
                    <a:pt x="7822" y="6148"/>
                    <a:pt x="5362" y="7148"/>
                    <a:pt x="5362" y="7148"/>
                  </a:cubicBezTo>
                  <a:close/>
                  <a:moveTo>
                    <a:pt x="19668" y="18594"/>
                  </a:moveTo>
                  <a:cubicBezTo>
                    <a:pt x="18331" y="20796"/>
                    <a:pt x="15642" y="21379"/>
                    <a:pt x="13663" y="19896"/>
                  </a:cubicBezTo>
                  <a:cubicBezTo>
                    <a:pt x="11684" y="18413"/>
                    <a:pt x="11164" y="15426"/>
                    <a:pt x="12501" y="13224"/>
                  </a:cubicBezTo>
                  <a:cubicBezTo>
                    <a:pt x="13276" y="11948"/>
                    <a:pt x="14505" y="11216"/>
                    <a:pt x="15787" y="11115"/>
                  </a:cubicBezTo>
                  <a:lnTo>
                    <a:pt x="15791" y="10101"/>
                  </a:lnTo>
                  <a:lnTo>
                    <a:pt x="11595" y="12059"/>
                  </a:lnTo>
                  <a:cubicBezTo>
                    <a:pt x="11028" y="12983"/>
                    <a:pt x="10547" y="13764"/>
                    <a:pt x="10524" y="13787"/>
                  </a:cubicBezTo>
                  <a:cubicBezTo>
                    <a:pt x="10135" y="14180"/>
                    <a:pt x="9533" y="14149"/>
                    <a:pt x="9180" y="13717"/>
                  </a:cubicBezTo>
                  <a:cubicBezTo>
                    <a:pt x="8879" y="13349"/>
                    <a:pt x="8857" y="12810"/>
                    <a:pt x="9097" y="12415"/>
                  </a:cubicBezTo>
                  <a:lnTo>
                    <a:pt x="9096" y="12414"/>
                  </a:lnTo>
                  <a:lnTo>
                    <a:pt x="9622" y="11548"/>
                  </a:lnTo>
                  <a:lnTo>
                    <a:pt x="7695" y="10105"/>
                  </a:lnTo>
                  <a:cubicBezTo>
                    <a:pt x="6301" y="12039"/>
                    <a:pt x="3783" y="12494"/>
                    <a:pt x="1904" y="11086"/>
                  </a:cubicBezTo>
                  <a:cubicBezTo>
                    <a:pt x="-75" y="9603"/>
                    <a:pt x="-595" y="6616"/>
                    <a:pt x="742" y="4414"/>
                  </a:cubicBezTo>
                  <a:cubicBezTo>
                    <a:pt x="2079" y="2212"/>
                    <a:pt x="4768" y="1629"/>
                    <a:pt x="6747" y="3112"/>
                  </a:cubicBezTo>
                  <a:cubicBezTo>
                    <a:pt x="7383" y="3589"/>
                    <a:pt x="7868" y="4222"/>
                    <a:pt x="8189" y="4933"/>
                  </a:cubicBezTo>
                  <a:lnTo>
                    <a:pt x="9242" y="4506"/>
                  </a:lnTo>
                  <a:cubicBezTo>
                    <a:pt x="9107" y="3945"/>
                    <a:pt x="9252" y="3323"/>
                    <a:pt x="9665" y="2905"/>
                  </a:cubicBezTo>
                  <a:cubicBezTo>
                    <a:pt x="9859" y="2709"/>
                    <a:pt x="10089" y="2584"/>
                    <a:pt x="10328" y="2526"/>
                  </a:cubicBezTo>
                  <a:lnTo>
                    <a:pt x="10328" y="2525"/>
                  </a:lnTo>
                  <a:lnTo>
                    <a:pt x="15055" y="1211"/>
                  </a:lnTo>
                  <a:lnTo>
                    <a:pt x="15055" y="1211"/>
                  </a:lnTo>
                  <a:cubicBezTo>
                    <a:pt x="15587" y="1000"/>
                    <a:pt x="16204" y="1148"/>
                    <a:pt x="16607" y="1641"/>
                  </a:cubicBezTo>
                  <a:cubicBezTo>
                    <a:pt x="16925" y="2031"/>
                    <a:pt x="17037" y="2548"/>
                    <a:pt x="16952" y="3028"/>
                  </a:cubicBezTo>
                  <a:lnTo>
                    <a:pt x="16953" y="3029"/>
                  </a:lnTo>
                  <a:lnTo>
                    <a:pt x="16496" y="5740"/>
                  </a:lnTo>
                  <a:lnTo>
                    <a:pt x="18231" y="7041"/>
                  </a:lnTo>
                  <a:cubicBezTo>
                    <a:pt x="18561" y="7288"/>
                    <a:pt x="18648" y="7786"/>
                    <a:pt x="18425" y="8153"/>
                  </a:cubicBezTo>
                  <a:cubicBezTo>
                    <a:pt x="18217" y="8496"/>
                    <a:pt x="17812" y="8599"/>
                    <a:pt x="17491" y="8409"/>
                  </a:cubicBezTo>
                  <a:lnTo>
                    <a:pt x="16693" y="9723"/>
                  </a:lnTo>
                  <a:lnTo>
                    <a:pt x="16688" y="11148"/>
                  </a:lnTo>
                  <a:cubicBezTo>
                    <a:pt x="17320" y="11245"/>
                    <a:pt x="17941" y="11499"/>
                    <a:pt x="18505" y="11922"/>
                  </a:cubicBezTo>
                  <a:cubicBezTo>
                    <a:pt x="20485" y="13405"/>
                    <a:pt x="21005" y="16392"/>
                    <a:pt x="19668" y="18594"/>
                  </a:cubicBezTo>
                  <a:close/>
                  <a:moveTo>
                    <a:pt x="17732" y="707"/>
                  </a:moveTo>
                  <a:cubicBezTo>
                    <a:pt x="18178" y="-27"/>
                    <a:pt x="19074" y="-221"/>
                    <a:pt x="19734" y="273"/>
                  </a:cubicBezTo>
                  <a:cubicBezTo>
                    <a:pt x="20394" y="767"/>
                    <a:pt x="20567" y="1763"/>
                    <a:pt x="20121" y="2497"/>
                  </a:cubicBezTo>
                  <a:cubicBezTo>
                    <a:pt x="19676" y="3231"/>
                    <a:pt x="18780" y="3426"/>
                    <a:pt x="18120" y="2931"/>
                  </a:cubicBezTo>
                  <a:cubicBezTo>
                    <a:pt x="17460" y="2437"/>
                    <a:pt x="17287" y="1441"/>
                    <a:pt x="17732"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6" name="Shape 34256">
              <a:extLst>
                <a:ext uri="{FF2B5EF4-FFF2-40B4-BE49-F238E27FC236}">
                  <a16:creationId xmlns:a16="http://schemas.microsoft.com/office/drawing/2014/main" id="{71402C4C-7E53-A840-8C21-BF78B8BF7C4B}"/>
                </a:ext>
              </a:extLst>
            </p:cNvPr>
            <p:cNvSpPr/>
            <p:nvPr/>
          </p:nvSpPr>
          <p:spPr>
            <a:xfrm>
              <a:off x="10882778" y="5040627"/>
              <a:ext cx="347554" cy="302336"/>
            </a:xfrm>
            <a:custGeom>
              <a:avLst/>
              <a:gdLst/>
              <a:ahLst/>
              <a:cxnLst>
                <a:cxn ang="0">
                  <a:pos x="wd2" y="hd2"/>
                </a:cxn>
                <a:cxn ang="5400000">
                  <a:pos x="wd2" y="hd2"/>
                </a:cxn>
                <a:cxn ang="10800000">
                  <a:pos x="wd2" y="hd2"/>
                </a:cxn>
                <a:cxn ang="16200000">
                  <a:pos x="wd2" y="hd2"/>
                </a:cxn>
              </a:cxnLst>
              <a:rect l="0" t="0" r="r" b="b"/>
              <a:pathLst>
                <a:path w="21557" h="21600" extrusionOk="0">
                  <a:moveTo>
                    <a:pt x="0" y="307"/>
                  </a:moveTo>
                  <a:lnTo>
                    <a:pt x="120" y="8229"/>
                  </a:lnTo>
                  <a:cubicBezTo>
                    <a:pt x="120" y="8229"/>
                    <a:pt x="1074" y="9367"/>
                    <a:pt x="2052" y="8590"/>
                  </a:cubicBezTo>
                  <a:cubicBezTo>
                    <a:pt x="3133" y="7728"/>
                    <a:pt x="5865" y="7659"/>
                    <a:pt x="5855" y="10716"/>
                  </a:cubicBezTo>
                  <a:cubicBezTo>
                    <a:pt x="5845" y="13772"/>
                    <a:pt x="3624" y="13944"/>
                    <a:pt x="2389" y="13251"/>
                  </a:cubicBezTo>
                  <a:cubicBezTo>
                    <a:pt x="1272" y="12623"/>
                    <a:pt x="199" y="13432"/>
                    <a:pt x="199" y="13432"/>
                  </a:cubicBezTo>
                  <a:lnTo>
                    <a:pt x="323" y="21600"/>
                  </a:lnTo>
                  <a:lnTo>
                    <a:pt x="6451" y="21477"/>
                  </a:lnTo>
                  <a:cubicBezTo>
                    <a:pt x="6451" y="21477"/>
                    <a:pt x="6986" y="20514"/>
                    <a:pt x="6421" y="19495"/>
                  </a:cubicBezTo>
                  <a:cubicBezTo>
                    <a:pt x="5733" y="18260"/>
                    <a:pt x="5615" y="15424"/>
                    <a:pt x="8509" y="15365"/>
                  </a:cubicBezTo>
                  <a:cubicBezTo>
                    <a:pt x="11403" y="15307"/>
                    <a:pt x="11419" y="18067"/>
                    <a:pt x="10615" y="19535"/>
                  </a:cubicBezTo>
                  <a:cubicBezTo>
                    <a:pt x="10013" y="20636"/>
                    <a:pt x="10643" y="21392"/>
                    <a:pt x="10643" y="21392"/>
                  </a:cubicBezTo>
                  <a:lnTo>
                    <a:pt x="15804" y="21289"/>
                  </a:lnTo>
                  <a:cubicBezTo>
                    <a:pt x="15804" y="21289"/>
                    <a:pt x="15557" y="15444"/>
                    <a:pt x="15758" y="13903"/>
                  </a:cubicBezTo>
                  <a:cubicBezTo>
                    <a:pt x="15974" y="12251"/>
                    <a:pt x="17639" y="13349"/>
                    <a:pt x="17948" y="13520"/>
                  </a:cubicBezTo>
                  <a:cubicBezTo>
                    <a:pt x="19729" y="14509"/>
                    <a:pt x="21600" y="13423"/>
                    <a:pt x="21556" y="10521"/>
                  </a:cubicBezTo>
                  <a:cubicBezTo>
                    <a:pt x="21512" y="7619"/>
                    <a:pt x="18822" y="6942"/>
                    <a:pt x="17537" y="8101"/>
                  </a:cubicBezTo>
                  <a:cubicBezTo>
                    <a:pt x="16582" y="8962"/>
                    <a:pt x="15790" y="9114"/>
                    <a:pt x="15630" y="8309"/>
                  </a:cubicBezTo>
                  <a:cubicBezTo>
                    <a:pt x="15257" y="6427"/>
                    <a:pt x="15266" y="0"/>
                    <a:pt x="15266" y="0"/>
                  </a:cubicBezTo>
                  <a:lnTo>
                    <a:pt x="10428" y="97"/>
                  </a:lnTo>
                  <a:cubicBezTo>
                    <a:pt x="10428" y="97"/>
                    <a:pt x="9511" y="1388"/>
                    <a:pt x="10249" y="2454"/>
                  </a:cubicBezTo>
                  <a:cubicBezTo>
                    <a:pt x="11360" y="4059"/>
                    <a:pt x="10780" y="6532"/>
                    <a:pt x="8483" y="6578"/>
                  </a:cubicBezTo>
                  <a:cubicBezTo>
                    <a:pt x="6187" y="6624"/>
                    <a:pt x="5468" y="4417"/>
                    <a:pt x="6490" y="2673"/>
                  </a:cubicBezTo>
                  <a:cubicBezTo>
                    <a:pt x="7062" y="1695"/>
                    <a:pt x="6320" y="191"/>
                    <a:pt x="6320" y="191"/>
                  </a:cubicBezTo>
                  <a:cubicBezTo>
                    <a:pt x="6320" y="191"/>
                    <a:pt x="0" y="307"/>
                    <a:pt x="0" y="3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7" name="Shape 34257">
              <a:extLst>
                <a:ext uri="{FF2B5EF4-FFF2-40B4-BE49-F238E27FC236}">
                  <a16:creationId xmlns:a16="http://schemas.microsoft.com/office/drawing/2014/main" id="{451E88F3-2CAC-3347-A71D-660C63FE9B62}"/>
                </a:ext>
              </a:extLst>
            </p:cNvPr>
            <p:cNvSpPr/>
            <p:nvPr/>
          </p:nvSpPr>
          <p:spPr>
            <a:xfrm>
              <a:off x="10466323" y="4715507"/>
              <a:ext cx="342888" cy="302336"/>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8" name="Shape 34258">
              <a:extLst>
                <a:ext uri="{FF2B5EF4-FFF2-40B4-BE49-F238E27FC236}">
                  <a16:creationId xmlns:a16="http://schemas.microsoft.com/office/drawing/2014/main" id="{4600B15C-B1CE-8C43-A001-F032A47E79C9}"/>
                </a:ext>
              </a:extLst>
            </p:cNvPr>
            <p:cNvSpPr/>
            <p:nvPr/>
          </p:nvSpPr>
          <p:spPr>
            <a:xfrm>
              <a:off x="13456598" y="7929263"/>
              <a:ext cx="368866" cy="329674"/>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9" name="Shape 34259">
              <a:extLst>
                <a:ext uri="{FF2B5EF4-FFF2-40B4-BE49-F238E27FC236}">
                  <a16:creationId xmlns:a16="http://schemas.microsoft.com/office/drawing/2014/main" id="{6648563B-76C8-C44E-AAF1-EE68B74541F2}"/>
                </a:ext>
              </a:extLst>
            </p:cNvPr>
            <p:cNvSpPr/>
            <p:nvPr/>
          </p:nvSpPr>
          <p:spPr>
            <a:xfrm>
              <a:off x="12160172" y="6699066"/>
              <a:ext cx="392924" cy="351174"/>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0" name="Shape 34260">
              <a:extLst>
                <a:ext uri="{FF2B5EF4-FFF2-40B4-BE49-F238E27FC236}">
                  <a16:creationId xmlns:a16="http://schemas.microsoft.com/office/drawing/2014/main" id="{1FAF234E-B86A-2C42-90C2-949CAFF6C11B}"/>
                </a:ext>
              </a:extLst>
            </p:cNvPr>
            <p:cNvSpPr/>
            <p:nvPr/>
          </p:nvSpPr>
          <p:spPr>
            <a:xfrm>
              <a:off x="10867845" y="10886425"/>
              <a:ext cx="279004" cy="249360"/>
            </a:xfrm>
            <a:custGeom>
              <a:avLst/>
              <a:gdLst/>
              <a:ahLst/>
              <a:cxnLst>
                <a:cxn ang="0">
                  <a:pos x="wd2" y="hd2"/>
                </a:cxn>
                <a:cxn ang="5400000">
                  <a:pos x="wd2" y="hd2"/>
                </a:cxn>
                <a:cxn ang="10800000">
                  <a:pos x="wd2" y="hd2"/>
                </a:cxn>
                <a:cxn ang="16200000">
                  <a:pos x="wd2" y="hd2"/>
                </a:cxn>
              </a:cxnLst>
              <a:rect l="0" t="0" r="r" b="b"/>
              <a:pathLst>
                <a:path w="21600" h="21484" extrusionOk="0">
                  <a:moveTo>
                    <a:pt x="19415" y="16649"/>
                  </a:moveTo>
                  <a:cubicBezTo>
                    <a:pt x="20161" y="16995"/>
                    <a:pt x="20794" y="17015"/>
                    <a:pt x="20797" y="18016"/>
                  </a:cubicBezTo>
                  <a:lnTo>
                    <a:pt x="21600" y="21484"/>
                  </a:lnTo>
                  <a:lnTo>
                    <a:pt x="0" y="21484"/>
                  </a:lnTo>
                  <a:cubicBezTo>
                    <a:pt x="91" y="20771"/>
                    <a:pt x="349" y="19060"/>
                    <a:pt x="573" y="18136"/>
                  </a:cubicBezTo>
                  <a:cubicBezTo>
                    <a:pt x="679" y="17700"/>
                    <a:pt x="1212" y="16975"/>
                    <a:pt x="2036" y="16624"/>
                  </a:cubicBezTo>
                  <a:cubicBezTo>
                    <a:pt x="4050" y="15766"/>
                    <a:pt x="6877" y="14370"/>
                    <a:pt x="7251" y="13724"/>
                  </a:cubicBezTo>
                  <a:cubicBezTo>
                    <a:pt x="7484" y="13323"/>
                    <a:pt x="7579" y="13743"/>
                    <a:pt x="7681" y="13421"/>
                  </a:cubicBezTo>
                  <a:cubicBezTo>
                    <a:pt x="7916" y="12679"/>
                    <a:pt x="7968" y="11587"/>
                    <a:pt x="7968" y="11587"/>
                  </a:cubicBezTo>
                  <a:cubicBezTo>
                    <a:pt x="7848" y="11494"/>
                    <a:pt x="7572" y="10786"/>
                    <a:pt x="7434" y="10117"/>
                  </a:cubicBezTo>
                  <a:cubicBezTo>
                    <a:pt x="7387" y="9891"/>
                    <a:pt x="7082" y="9884"/>
                    <a:pt x="6846" y="8995"/>
                  </a:cubicBezTo>
                  <a:cubicBezTo>
                    <a:pt x="6653" y="8263"/>
                    <a:pt x="6425" y="7272"/>
                    <a:pt x="6518" y="6932"/>
                  </a:cubicBezTo>
                  <a:cubicBezTo>
                    <a:pt x="6566" y="6758"/>
                    <a:pt x="6695" y="6822"/>
                    <a:pt x="6716" y="6831"/>
                  </a:cubicBezTo>
                  <a:cubicBezTo>
                    <a:pt x="6697" y="6706"/>
                    <a:pt x="6673" y="6705"/>
                    <a:pt x="6649" y="6531"/>
                  </a:cubicBezTo>
                  <a:cubicBezTo>
                    <a:pt x="6603" y="6199"/>
                    <a:pt x="6428" y="5653"/>
                    <a:pt x="6414" y="5330"/>
                  </a:cubicBezTo>
                  <a:cubicBezTo>
                    <a:pt x="6302" y="2941"/>
                    <a:pt x="6814" y="1517"/>
                    <a:pt x="7802" y="834"/>
                  </a:cubicBezTo>
                  <a:cubicBezTo>
                    <a:pt x="8064" y="653"/>
                    <a:pt x="9136" y="145"/>
                    <a:pt x="9462" y="64"/>
                  </a:cubicBezTo>
                  <a:cubicBezTo>
                    <a:pt x="10187" y="-116"/>
                    <a:pt x="11659" y="109"/>
                    <a:pt x="12338" y="443"/>
                  </a:cubicBezTo>
                  <a:cubicBezTo>
                    <a:pt x="14203" y="1346"/>
                    <a:pt x="14766" y="2285"/>
                    <a:pt x="14624" y="5330"/>
                  </a:cubicBezTo>
                  <a:cubicBezTo>
                    <a:pt x="14599" y="5877"/>
                    <a:pt x="14486" y="6618"/>
                    <a:pt x="14433" y="6945"/>
                  </a:cubicBezTo>
                  <a:cubicBezTo>
                    <a:pt x="14521" y="6860"/>
                    <a:pt x="14606" y="6807"/>
                    <a:pt x="14679" y="6813"/>
                  </a:cubicBezTo>
                  <a:cubicBezTo>
                    <a:pt x="14982" y="6833"/>
                    <a:pt x="14696" y="8105"/>
                    <a:pt x="14460" y="8995"/>
                  </a:cubicBezTo>
                  <a:cubicBezTo>
                    <a:pt x="14225" y="9884"/>
                    <a:pt x="13904" y="9888"/>
                    <a:pt x="13872" y="10117"/>
                  </a:cubicBezTo>
                  <a:cubicBezTo>
                    <a:pt x="13761" y="10901"/>
                    <a:pt x="13490" y="11361"/>
                    <a:pt x="13347" y="11576"/>
                  </a:cubicBezTo>
                  <a:cubicBezTo>
                    <a:pt x="13347" y="11576"/>
                    <a:pt x="13436" y="12775"/>
                    <a:pt x="13704" y="13449"/>
                  </a:cubicBezTo>
                  <a:cubicBezTo>
                    <a:pt x="13812" y="13730"/>
                    <a:pt x="13931" y="13430"/>
                    <a:pt x="14102" y="13742"/>
                  </a:cubicBezTo>
                  <a:cubicBezTo>
                    <a:pt x="14018" y="13588"/>
                    <a:pt x="14272" y="14339"/>
                    <a:pt x="15405" y="14858"/>
                  </a:cubicBezTo>
                  <a:cubicBezTo>
                    <a:pt x="17512" y="15825"/>
                    <a:pt x="18500" y="16226"/>
                    <a:pt x="19415" y="1664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1" name="Shape 34261">
              <a:extLst>
                <a:ext uri="{FF2B5EF4-FFF2-40B4-BE49-F238E27FC236}">
                  <a16:creationId xmlns:a16="http://schemas.microsoft.com/office/drawing/2014/main" id="{3DDFE104-BAB9-4144-9FAF-758887D423E1}"/>
                </a:ext>
              </a:extLst>
            </p:cNvPr>
            <p:cNvSpPr/>
            <p:nvPr/>
          </p:nvSpPr>
          <p:spPr>
            <a:xfrm>
              <a:off x="12725585" y="12289966"/>
              <a:ext cx="373054" cy="303140"/>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2" name="Shape 34262">
              <a:extLst>
                <a:ext uri="{FF2B5EF4-FFF2-40B4-BE49-F238E27FC236}">
                  <a16:creationId xmlns:a16="http://schemas.microsoft.com/office/drawing/2014/main" id="{48EC4AD8-1743-6549-8790-CF4EBEE8AC66}"/>
                </a:ext>
              </a:extLst>
            </p:cNvPr>
            <p:cNvSpPr/>
            <p:nvPr/>
          </p:nvSpPr>
          <p:spPr>
            <a:xfrm>
              <a:off x="13639147" y="5652275"/>
              <a:ext cx="728794" cy="541076"/>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3" name="Shape 34263">
              <a:extLst>
                <a:ext uri="{FF2B5EF4-FFF2-40B4-BE49-F238E27FC236}">
                  <a16:creationId xmlns:a16="http://schemas.microsoft.com/office/drawing/2014/main" id="{3BFF5DC1-F4BF-4440-8FFA-5BC15586B5AB}"/>
                </a:ext>
              </a:extLst>
            </p:cNvPr>
            <p:cNvSpPr/>
            <p:nvPr/>
          </p:nvSpPr>
          <p:spPr>
            <a:xfrm>
              <a:off x="14075163" y="6302567"/>
              <a:ext cx="163854" cy="351178"/>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4" name="Shape 34264">
              <a:extLst>
                <a:ext uri="{FF2B5EF4-FFF2-40B4-BE49-F238E27FC236}">
                  <a16:creationId xmlns:a16="http://schemas.microsoft.com/office/drawing/2014/main" id="{53D2F0B9-19F7-4645-8207-B4C0D67B09CE}"/>
                </a:ext>
              </a:extLst>
            </p:cNvPr>
            <p:cNvSpPr/>
            <p:nvPr/>
          </p:nvSpPr>
          <p:spPr>
            <a:xfrm>
              <a:off x="11378351" y="9431234"/>
              <a:ext cx="527920" cy="391942"/>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5" name="Shape 34265">
              <a:extLst>
                <a:ext uri="{FF2B5EF4-FFF2-40B4-BE49-F238E27FC236}">
                  <a16:creationId xmlns:a16="http://schemas.microsoft.com/office/drawing/2014/main" id="{9DCA91D0-7436-AB44-AED2-7206D8E249E7}"/>
                </a:ext>
              </a:extLst>
            </p:cNvPr>
            <p:cNvSpPr/>
            <p:nvPr/>
          </p:nvSpPr>
          <p:spPr>
            <a:xfrm>
              <a:off x="13182794" y="4769147"/>
              <a:ext cx="316260" cy="234800"/>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36" name="TextBox 135">
            <a:extLst>
              <a:ext uri="{FF2B5EF4-FFF2-40B4-BE49-F238E27FC236}">
                <a16:creationId xmlns:a16="http://schemas.microsoft.com/office/drawing/2014/main" id="{A2718B5D-4092-1F4E-B2EE-D301C598C03C}"/>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137" name="TextBox 136">
            <a:extLst>
              <a:ext uri="{FF2B5EF4-FFF2-40B4-BE49-F238E27FC236}">
                <a16:creationId xmlns:a16="http://schemas.microsoft.com/office/drawing/2014/main" id="{8A236A9E-BD57-AF46-89C1-7E2C680154E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6" name="Circle">
            <a:extLst>
              <a:ext uri="{FF2B5EF4-FFF2-40B4-BE49-F238E27FC236}">
                <a16:creationId xmlns:a16="http://schemas.microsoft.com/office/drawing/2014/main" id="{9CE9AA58-3F3F-DE40-883D-4C662071E3DE}"/>
              </a:ext>
            </a:extLst>
          </p:cNvPr>
          <p:cNvSpPr/>
          <p:nvPr/>
        </p:nvSpPr>
        <p:spPr>
          <a:xfrm flipV="1">
            <a:off x="10214403" y="3247340"/>
            <a:ext cx="344798" cy="344798"/>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7" name="Circle">
            <a:extLst>
              <a:ext uri="{FF2B5EF4-FFF2-40B4-BE49-F238E27FC236}">
                <a16:creationId xmlns:a16="http://schemas.microsoft.com/office/drawing/2014/main" id="{46951D8D-EF9F-1244-8EC2-F505F3B1571B}"/>
              </a:ext>
            </a:extLst>
          </p:cNvPr>
          <p:cNvSpPr/>
          <p:nvPr/>
        </p:nvSpPr>
        <p:spPr>
          <a:xfrm flipV="1">
            <a:off x="10214403" y="6918624"/>
            <a:ext cx="344798" cy="344798"/>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8" name="Circle">
            <a:extLst>
              <a:ext uri="{FF2B5EF4-FFF2-40B4-BE49-F238E27FC236}">
                <a16:creationId xmlns:a16="http://schemas.microsoft.com/office/drawing/2014/main" id="{AD94B11F-487F-384A-B883-685DC5BD0ED1}"/>
              </a:ext>
            </a:extLst>
          </p:cNvPr>
          <p:cNvSpPr/>
          <p:nvPr/>
        </p:nvSpPr>
        <p:spPr>
          <a:xfrm flipV="1">
            <a:off x="10226207" y="10577961"/>
            <a:ext cx="321190" cy="321190"/>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9" name="TextBox 148">
            <a:extLst>
              <a:ext uri="{FF2B5EF4-FFF2-40B4-BE49-F238E27FC236}">
                <a16:creationId xmlns:a16="http://schemas.microsoft.com/office/drawing/2014/main" id="{A9FF3D0C-E921-EA4F-9182-A5AD9113BB17}"/>
              </a:ext>
            </a:extLst>
          </p:cNvPr>
          <p:cNvSpPr txBox="1"/>
          <p:nvPr/>
        </p:nvSpPr>
        <p:spPr>
          <a:xfrm>
            <a:off x="10880510" y="312529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50" name="Subtitle 2">
            <a:extLst>
              <a:ext uri="{FF2B5EF4-FFF2-40B4-BE49-F238E27FC236}">
                <a16:creationId xmlns:a16="http://schemas.microsoft.com/office/drawing/2014/main" id="{0AF2960A-CDAD-9846-98CA-34B5E7E69362}"/>
              </a:ext>
            </a:extLst>
          </p:cNvPr>
          <p:cNvSpPr txBox="1">
            <a:spLocks/>
          </p:cNvSpPr>
          <p:nvPr/>
        </p:nvSpPr>
        <p:spPr>
          <a:xfrm>
            <a:off x="10884750" y="3745480"/>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1" name="TextBox 150">
            <a:extLst>
              <a:ext uri="{FF2B5EF4-FFF2-40B4-BE49-F238E27FC236}">
                <a16:creationId xmlns:a16="http://schemas.microsoft.com/office/drawing/2014/main" id="{F9520175-8F5A-2942-855D-9D5ED8287349}"/>
              </a:ext>
            </a:extLst>
          </p:cNvPr>
          <p:cNvSpPr txBox="1"/>
          <p:nvPr/>
        </p:nvSpPr>
        <p:spPr>
          <a:xfrm>
            <a:off x="10880510" y="677595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52" name="Subtitle 2">
            <a:extLst>
              <a:ext uri="{FF2B5EF4-FFF2-40B4-BE49-F238E27FC236}">
                <a16:creationId xmlns:a16="http://schemas.microsoft.com/office/drawing/2014/main" id="{36A097BF-9735-CD4D-B7E6-F268697D9EF5}"/>
              </a:ext>
            </a:extLst>
          </p:cNvPr>
          <p:cNvSpPr txBox="1">
            <a:spLocks/>
          </p:cNvSpPr>
          <p:nvPr/>
        </p:nvSpPr>
        <p:spPr>
          <a:xfrm>
            <a:off x="10884750" y="7396143"/>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3" name="TextBox 152">
            <a:extLst>
              <a:ext uri="{FF2B5EF4-FFF2-40B4-BE49-F238E27FC236}">
                <a16:creationId xmlns:a16="http://schemas.microsoft.com/office/drawing/2014/main" id="{5AC568E8-7E25-B74F-AC5D-F6B9092DD1A2}"/>
              </a:ext>
            </a:extLst>
          </p:cNvPr>
          <p:cNvSpPr txBox="1"/>
          <p:nvPr/>
        </p:nvSpPr>
        <p:spPr>
          <a:xfrm>
            <a:off x="10880510" y="1042662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54" name="Subtitle 2">
            <a:extLst>
              <a:ext uri="{FF2B5EF4-FFF2-40B4-BE49-F238E27FC236}">
                <a16:creationId xmlns:a16="http://schemas.microsoft.com/office/drawing/2014/main" id="{8CDD36B1-BF7A-AD4A-94F2-677FF37ABA85}"/>
              </a:ext>
            </a:extLst>
          </p:cNvPr>
          <p:cNvSpPr txBox="1">
            <a:spLocks/>
          </p:cNvSpPr>
          <p:nvPr/>
        </p:nvSpPr>
        <p:spPr>
          <a:xfrm>
            <a:off x="10884750" y="11046806"/>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5" name="Circle">
            <a:extLst>
              <a:ext uri="{FF2B5EF4-FFF2-40B4-BE49-F238E27FC236}">
                <a16:creationId xmlns:a16="http://schemas.microsoft.com/office/drawing/2014/main" id="{649A7789-4626-274C-92B6-B320E88B7D70}"/>
              </a:ext>
            </a:extLst>
          </p:cNvPr>
          <p:cNvSpPr/>
          <p:nvPr/>
        </p:nvSpPr>
        <p:spPr>
          <a:xfrm flipV="1">
            <a:off x="16949484" y="3247340"/>
            <a:ext cx="344798" cy="344798"/>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6" name="Circle">
            <a:extLst>
              <a:ext uri="{FF2B5EF4-FFF2-40B4-BE49-F238E27FC236}">
                <a16:creationId xmlns:a16="http://schemas.microsoft.com/office/drawing/2014/main" id="{A5068EFA-A8F7-3248-AFCB-4B540D00F332}"/>
              </a:ext>
            </a:extLst>
          </p:cNvPr>
          <p:cNvSpPr/>
          <p:nvPr/>
        </p:nvSpPr>
        <p:spPr>
          <a:xfrm flipV="1">
            <a:off x="16949484" y="6918624"/>
            <a:ext cx="344798" cy="344798"/>
          </a:xfrm>
          <a:prstGeom prst="diamond">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7" name="Circle">
            <a:extLst>
              <a:ext uri="{FF2B5EF4-FFF2-40B4-BE49-F238E27FC236}">
                <a16:creationId xmlns:a16="http://schemas.microsoft.com/office/drawing/2014/main" id="{BA5DEAF7-E8BB-F548-856F-E8A9FD49D40A}"/>
              </a:ext>
            </a:extLst>
          </p:cNvPr>
          <p:cNvSpPr/>
          <p:nvPr/>
        </p:nvSpPr>
        <p:spPr>
          <a:xfrm flipV="1">
            <a:off x="16961288" y="10577961"/>
            <a:ext cx="321190" cy="321190"/>
          </a:xfrm>
          <a:prstGeom prst="diamond">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8" name="TextBox 157">
            <a:extLst>
              <a:ext uri="{FF2B5EF4-FFF2-40B4-BE49-F238E27FC236}">
                <a16:creationId xmlns:a16="http://schemas.microsoft.com/office/drawing/2014/main" id="{6D30EE9D-9D65-D642-87B1-54EA9CE063C9}"/>
              </a:ext>
            </a:extLst>
          </p:cNvPr>
          <p:cNvSpPr txBox="1"/>
          <p:nvPr/>
        </p:nvSpPr>
        <p:spPr>
          <a:xfrm>
            <a:off x="17615591" y="312529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159" name="Subtitle 2">
            <a:extLst>
              <a:ext uri="{FF2B5EF4-FFF2-40B4-BE49-F238E27FC236}">
                <a16:creationId xmlns:a16="http://schemas.microsoft.com/office/drawing/2014/main" id="{13048056-5C19-7542-9F0F-23B1A493EC52}"/>
              </a:ext>
            </a:extLst>
          </p:cNvPr>
          <p:cNvSpPr txBox="1">
            <a:spLocks/>
          </p:cNvSpPr>
          <p:nvPr/>
        </p:nvSpPr>
        <p:spPr>
          <a:xfrm>
            <a:off x="17619831" y="3745480"/>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0" name="TextBox 159">
            <a:extLst>
              <a:ext uri="{FF2B5EF4-FFF2-40B4-BE49-F238E27FC236}">
                <a16:creationId xmlns:a16="http://schemas.microsoft.com/office/drawing/2014/main" id="{B97EF02A-044E-FB44-977B-78B10B1F814D}"/>
              </a:ext>
            </a:extLst>
          </p:cNvPr>
          <p:cNvSpPr txBox="1"/>
          <p:nvPr/>
        </p:nvSpPr>
        <p:spPr>
          <a:xfrm>
            <a:off x="17615591" y="6775957"/>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161" name="Subtitle 2">
            <a:extLst>
              <a:ext uri="{FF2B5EF4-FFF2-40B4-BE49-F238E27FC236}">
                <a16:creationId xmlns:a16="http://schemas.microsoft.com/office/drawing/2014/main" id="{C69B8219-9CCC-CD43-B3B9-89BD1F041602}"/>
              </a:ext>
            </a:extLst>
          </p:cNvPr>
          <p:cNvSpPr txBox="1">
            <a:spLocks/>
          </p:cNvSpPr>
          <p:nvPr/>
        </p:nvSpPr>
        <p:spPr>
          <a:xfrm>
            <a:off x="17619831" y="7396143"/>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2" name="TextBox 161">
            <a:extLst>
              <a:ext uri="{FF2B5EF4-FFF2-40B4-BE49-F238E27FC236}">
                <a16:creationId xmlns:a16="http://schemas.microsoft.com/office/drawing/2014/main" id="{EABC6731-CD46-FA4F-B02F-1BA1DC1B3D9F}"/>
              </a:ext>
            </a:extLst>
          </p:cNvPr>
          <p:cNvSpPr txBox="1"/>
          <p:nvPr/>
        </p:nvSpPr>
        <p:spPr>
          <a:xfrm>
            <a:off x="17615591" y="10426620"/>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163" name="Subtitle 2">
            <a:extLst>
              <a:ext uri="{FF2B5EF4-FFF2-40B4-BE49-F238E27FC236}">
                <a16:creationId xmlns:a16="http://schemas.microsoft.com/office/drawing/2014/main" id="{23AB1E24-2C25-B745-895B-05982B1BE8F9}"/>
              </a:ext>
            </a:extLst>
          </p:cNvPr>
          <p:cNvSpPr txBox="1">
            <a:spLocks/>
          </p:cNvSpPr>
          <p:nvPr/>
        </p:nvSpPr>
        <p:spPr>
          <a:xfrm>
            <a:off x="17619831" y="11046806"/>
            <a:ext cx="5236993"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0956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a:extLst>
              <a:ext uri="{FF2B5EF4-FFF2-40B4-BE49-F238E27FC236}">
                <a16:creationId xmlns:a16="http://schemas.microsoft.com/office/drawing/2014/main" id="{5B248AFB-03B2-7149-8298-91890635CAF4}"/>
              </a:ext>
            </a:extLst>
          </p:cNvPr>
          <p:cNvSpPr/>
          <p:nvPr/>
        </p:nvSpPr>
        <p:spPr>
          <a:xfrm flipH="1">
            <a:off x="14306885" y="3892930"/>
            <a:ext cx="1698832" cy="7215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55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Line">
            <a:extLst>
              <a:ext uri="{FF2B5EF4-FFF2-40B4-BE49-F238E27FC236}">
                <a16:creationId xmlns:a16="http://schemas.microsoft.com/office/drawing/2014/main" id="{7B7A45F4-58B6-5B42-937A-1CA244A3B3E3}"/>
              </a:ext>
            </a:extLst>
          </p:cNvPr>
          <p:cNvSpPr/>
          <p:nvPr/>
        </p:nvSpPr>
        <p:spPr>
          <a:xfrm flipH="1">
            <a:off x="14456937" y="11301567"/>
            <a:ext cx="1548780" cy="242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8673" y="2160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Line">
            <a:extLst>
              <a:ext uri="{FF2B5EF4-FFF2-40B4-BE49-F238E27FC236}">
                <a16:creationId xmlns:a16="http://schemas.microsoft.com/office/drawing/2014/main" id="{BDA5267C-F6FE-C94E-94ED-0D8014246AE3}"/>
              </a:ext>
            </a:extLst>
          </p:cNvPr>
          <p:cNvSpPr/>
          <p:nvPr/>
        </p:nvSpPr>
        <p:spPr>
          <a:xfrm flipH="1">
            <a:off x="15215757" y="7393069"/>
            <a:ext cx="789960" cy="2870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027" y="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Line">
            <a:extLst>
              <a:ext uri="{FF2B5EF4-FFF2-40B4-BE49-F238E27FC236}">
                <a16:creationId xmlns:a16="http://schemas.microsoft.com/office/drawing/2014/main" id="{CC9FF457-373D-3742-8E43-1B220C5A2A4E}"/>
              </a:ext>
            </a:extLst>
          </p:cNvPr>
          <p:cNvSpPr/>
          <p:nvPr/>
        </p:nvSpPr>
        <p:spPr>
          <a:xfrm flipH="1">
            <a:off x="8368145" y="3779034"/>
            <a:ext cx="1871971" cy="3299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806"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Line">
            <a:extLst>
              <a:ext uri="{FF2B5EF4-FFF2-40B4-BE49-F238E27FC236}">
                <a16:creationId xmlns:a16="http://schemas.microsoft.com/office/drawing/2014/main" id="{A3282694-0018-4841-969C-56E2C69AE2B1}"/>
              </a:ext>
            </a:extLst>
          </p:cNvPr>
          <p:cNvSpPr/>
          <p:nvPr/>
        </p:nvSpPr>
        <p:spPr>
          <a:xfrm flipH="1">
            <a:off x="8368144" y="6382268"/>
            <a:ext cx="388243" cy="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Line">
            <a:extLst>
              <a:ext uri="{FF2B5EF4-FFF2-40B4-BE49-F238E27FC236}">
                <a16:creationId xmlns:a16="http://schemas.microsoft.com/office/drawing/2014/main" id="{6FF87BBD-2064-4848-85F0-369D3E647BAB}"/>
              </a:ext>
            </a:extLst>
          </p:cNvPr>
          <p:cNvSpPr/>
          <p:nvPr/>
        </p:nvSpPr>
        <p:spPr>
          <a:xfrm flipH="1">
            <a:off x="8368145" y="8615468"/>
            <a:ext cx="992905" cy="3299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7176" y="2160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Line">
            <a:extLst>
              <a:ext uri="{FF2B5EF4-FFF2-40B4-BE49-F238E27FC236}">
                <a16:creationId xmlns:a16="http://schemas.microsoft.com/office/drawing/2014/main" id="{DD818D44-ECC2-624C-B404-C75DE6797454}"/>
              </a:ext>
            </a:extLst>
          </p:cNvPr>
          <p:cNvSpPr/>
          <p:nvPr/>
        </p:nvSpPr>
        <p:spPr>
          <a:xfrm flipH="1">
            <a:off x="8368146" y="11470938"/>
            <a:ext cx="781834" cy="2477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844" y="0"/>
                </a:lnTo>
                <a:lnTo>
                  <a:pt x="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a:extLst>
              <a:ext uri="{FF2B5EF4-FFF2-40B4-BE49-F238E27FC236}">
                <a16:creationId xmlns:a16="http://schemas.microsoft.com/office/drawing/2014/main" id="{1E56A9EE-C81E-2145-B381-E71ABCAC967F}"/>
              </a:ext>
            </a:extLst>
          </p:cNvPr>
          <p:cNvSpPr/>
          <p:nvPr/>
        </p:nvSpPr>
        <p:spPr>
          <a:xfrm flipH="1">
            <a:off x="12196382" y="3944110"/>
            <a:ext cx="2969294" cy="266159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385" y="251"/>
                  <a:pt x="19113" y="554"/>
                  <a:pt x="17745" y="948"/>
                </a:cubicBezTo>
                <a:cubicBezTo>
                  <a:pt x="6245" y="4258"/>
                  <a:pt x="4351" y="7759"/>
                  <a:pt x="2185" y="12534"/>
                </a:cubicBezTo>
                <a:cubicBezTo>
                  <a:pt x="934" y="15293"/>
                  <a:pt x="217" y="18775"/>
                  <a:pt x="0" y="21600"/>
                </a:cubicBezTo>
                <a:lnTo>
                  <a:pt x="21600" y="21600"/>
                </a:lnTo>
                <a:lnTo>
                  <a:pt x="2160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CAE4C829-4B24-094E-8907-98E40068A1E8}"/>
              </a:ext>
            </a:extLst>
          </p:cNvPr>
          <p:cNvSpPr/>
          <p:nvPr/>
        </p:nvSpPr>
        <p:spPr>
          <a:xfrm flipH="1">
            <a:off x="12196590" y="6605698"/>
            <a:ext cx="3599785" cy="5323181"/>
          </a:xfrm>
          <a:custGeom>
            <a:avLst/>
            <a:gdLst/>
            <a:ahLst/>
            <a:cxnLst>
              <a:cxn ang="0">
                <a:pos x="wd2" y="hd2"/>
              </a:cxn>
              <a:cxn ang="5400000">
                <a:pos x="wd2" y="hd2"/>
              </a:cxn>
              <a:cxn ang="10800000">
                <a:pos x="wd2" y="hd2"/>
              </a:cxn>
              <a:cxn ang="16200000">
                <a:pos x="wd2" y="hd2"/>
              </a:cxn>
            </a:cxnLst>
            <a:rect l="0" t="0" r="r" b="b"/>
            <a:pathLst>
              <a:path w="21262" h="21600" extrusionOk="0">
                <a:moveTo>
                  <a:pt x="3724" y="0"/>
                </a:moveTo>
                <a:cubicBezTo>
                  <a:pt x="3595" y="1029"/>
                  <a:pt x="3676" y="1890"/>
                  <a:pt x="3993" y="2285"/>
                </a:cubicBezTo>
                <a:cubicBezTo>
                  <a:pt x="4743" y="3223"/>
                  <a:pt x="3993" y="4077"/>
                  <a:pt x="3993" y="4077"/>
                </a:cubicBezTo>
                <a:cubicBezTo>
                  <a:pt x="3993" y="4077"/>
                  <a:pt x="882" y="7252"/>
                  <a:pt x="272" y="7987"/>
                </a:cubicBezTo>
                <a:cubicBezTo>
                  <a:pt x="-338" y="8722"/>
                  <a:pt x="177" y="9167"/>
                  <a:pt x="834" y="9423"/>
                </a:cubicBezTo>
                <a:cubicBezTo>
                  <a:pt x="1491" y="9679"/>
                  <a:pt x="2241" y="9999"/>
                  <a:pt x="2663" y="10127"/>
                </a:cubicBezTo>
                <a:cubicBezTo>
                  <a:pt x="3085" y="10255"/>
                  <a:pt x="2712" y="10990"/>
                  <a:pt x="2524" y="11310"/>
                </a:cubicBezTo>
                <a:cubicBezTo>
                  <a:pt x="2337" y="11629"/>
                  <a:pt x="2197" y="12044"/>
                  <a:pt x="2854" y="12331"/>
                </a:cubicBezTo>
                <a:cubicBezTo>
                  <a:pt x="3510" y="12619"/>
                  <a:pt x="3933" y="12811"/>
                  <a:pt x="3933" y="12811"/>
                </a:cubicBezTo>
                <a:cubicBezTo>
                  <a:pt x="3933" y="12811"/>
                  <a:pt x="3931" y="12812"/>
                  <a:pt x="3368" y="13132"/>
                </a:cubicBezTo>
                <a:cubicBezTo>
                  <a:pt x="2805" y="13452"/>
                  <a:pt x="3088" y="14058"/>
                  <a:pt x="3792" y="14378"/>
                </a:cubicBezTo>
                <a:cubicBezTo>
                  <a:pt x="4495" y="14697"/>
                  <a:pt x="4635" y="14953"/>
                  <a:pt x="4542" y="16455"/>
                </a:cubicBezTo>
                <a:cubicBezTo>
                  <a:pt x="4448" y="17957"/>
                  <a:pt x="5668" y="18244"/>
                  <a:pt x="6935" y="18372"/>
                </a:cubicBezTo>
                <a:cubicBezTo>
                  <a:pt x="8202" y="18500"/>
                  <a:pt x="12894" y="18149"/>
                  <a:pt x="14442" y="18085"/>
                </a:cubicBezTo>
                <a:cubicBezTo>
                  <a:pt x="15990" y="18021"/>
                  <a:pt x="18006" y="21121"/>
                  <a:pt x="18006" y="21121"/>
                </a:cubicBezTo>
                <a:cubicBezTo>
                  <a:pt x="18049" y="21200"/>
                  <a:pt x="18091" y="21279"/>
                  <a:pt x="18129" y="21359"/>
                </a:cubicBezTo>
                <a:cubicBezTo>
                  <a:pt x="18167" y="21439"/>
                  <a:pt x="18200" y="21519"/>
                  <a:pt x="18234" y="21600"/>
                </a:cubicBezTo>
                <a:lnTo>
                  <a:pt x="21262" y="21600"/>
                </a:lnTo>
                <a:lnTo>
                  <a:pt x="21262" y="0"/>
                </a:lnTo>
                <a:lnTo>
                  <a:pt x="3724" y="0"/>
                </a:lnTo>
                <a:close/>
              </a:path>
            </a:pathLst>
          </a:custGeom>
          <a:solidFill>
            <a:schemeClr val="accent1">
              <a:lumMod val="75000"/>
              <a:lumOff val="2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a:extLst>
              <a:ext uri="{FF2B5EF4-FFF2-40B4-BE49-F238E27FC236}">
                <a16:creationId xmlns:a16="http://schemas.microsoft.com/office/drawing/2014/main" id="{D45FA0E4-9391-8B4B-9B51-D08C408F8DF8}"/>
              </a:ext>
            </a:extLst>
          </p:cNvPr>
          <p:cNvSpPr/>
          <p:nvPr/>
        </p:nvSpPr>
        <p:spPr>
          <a:xfrm flipH="1">
            <a:off x="12196590" y="6605698"/>
            <a:ext cx="3599785" cy="2661591"/>
          </a:xfrm>
          <a:custGeom>
            <a:avLst/>
            <a:gdLst/>
            <a:ahLst/>
            <a:cxnLst>
              <a:cxn ang="0">
                <a:pos x="wd2" y="hd2"/>
              </a:cxn>
              <a:cxn ang="5400000">
                <a:pos x="wd2" y="hd2"/>
              </a:cxn>
              <a:cxn ang="10800000">
                <a:pos x="wd2" y="hd2"/>
              </a:cxn>
              <a:cxn ang="16200000">
                <a:pos x="wd2" y="hd2"/>
              </a:cxn>
            </a:cxnLst>
            <a:rect l="0" t="0" r="r" b="b"/>
            <a:pathLst>
              <a:path w="21262" h="21600" extrusionOk="0">
                <a:moveTo>
                  <a:pt x="3724" y="0"/>
                </a:moveTo>
                <a:cubicBezTo>
                  <a:pt x="3595" y="2059"/>
                  <a:pt x="3676" y="3779"/>
                  <a:pt x="3993" y="4571"/>
                </a:cubicBezTo>
                <a:cubicBezTo>
                  <a:pt x="4743" y="6446"/>
                  <a:pt x="3993" y="8154"/>
                  <a:pt x="3993" y="8154"/>
                </a:cubicBezTo>
                <a:cubicBezTo>
                  <a:pt x="3993" y="8154"/>
                  <a:pt x="882" y="14504"/>
                  <a:pt x="272" y="15974"/>
                </a:cubicBezTo>
                <a:cubicBezTo>
                  <a:pt x="-338" y="17444"/>
                  <a:pt x="177" y="18335"/>
                  <a:pt x="834" y="18846"/>
                </a:cubicBezTo>
                <a:cubicBezTo>
                  <a:pt x="1491" y="19357"/>
                  <a:pt x="2241" y="19998"/>
                  <a:pt x="2663" y="20254"/>
                </a:cubicBezTo>
                <a:cubicBezTo>
                  <a:pt x="2919" y="20409"/>
                  <a:pt x="2872" y="21007"/>
                  <a:pt x="2762" y="21600"/>
                </a:cubicBezTo>
                <a:lnTo>
                  <a:pt x="21262" y="21600"/>
                </a:lnTo>
                <a:lnTo>
                  <a:pt x="21262" y="0"/>
                </a:lnTo>
                <a:lnTo>
                  <a:pt x="3724" y="0"/>
                </a:lnTo>
                <a:close/>
              </a:path>
            </a:pathLst>
          </a:custGeom>
          <a:solidFill>
            <a:schemeClr val="accent1">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a:extLst>
              <a:ext uri="{FF2B5EF4-FFF2-40B4-BE49-F238E27FC236}">
                <a16:creationId xmlns:a16="http://schemas.microsoft.com/office/drawing/2014/main" id="{FA84CD66-1CE4-1C4A-9EDA-88EF581E5FE5}"/>
              </a:ext>
            </a:extLst>
          </p:cNvPr>
          <p:cNvSpPr/>
          <p:nvPr/>
        </p:nvSpPr>
        <p:spPr>
          <a:xfrm flipH="1">
            <a:off x="8985148" y="3886532"/>
            <a:ext cx="3150672" cy="2010442"/>
          </a:xfrm>
          <a:custGeom>
            <a:avLst/>
            <a:gdLst/>
            <a:ahLst/>
            <a:cxnLst>
              <a:cxn ang="0">
                <a:pos x="wd2" y="hd2"/>
              </a:cxn>
              <a:cxn ang="5400000">
                <a:pos x="wd2" y="hd2"/>
              </a:cxn>
              <a:cxn ang="10800000">
                <a:pos x="wd2" y="hd2"/>
              </a:cxn>
              <a:cxn ang="16200000">
                <a:pos x="wd2" y="hd2"/>
              </a:cxn>
            </a:cxnLst>
            <a:rect l="0" t="0" r="r" b="b"/>
            <a:pathLst>
              <a:path w="21600" h="21538" extrusionOk="0">
                <a:moveTo>
                  <a:pt x="3558" y="0"/>
                </a:moveTo>
                <a:cubicBezTo>
                  <a:pt x="2450" y="13"/>
                  <a:pt x="1259" y="165"/>
                  <a:pt x="0" y="422"/>
                </a:cubicBezTo>
                <a:lnTo>
                  <a:pt x="0" y="21538"/>
                </a:lnTo>
                <a:lnTo>
                  <a:pt x="21600" y="21538"/>
                </a:lnTo>
                <a:cubicBezTo>
                  <a:pt x="20680" y="16602"/>
                  <a:pt x="18987" y="12066"/>
                  <a:pt x="16490" y="8305"/>
                </a:cubicBezTo>
                <a:cubicBezTo>
                  <a:pt x="12902" y="2900"/>
                  <a:pt x="9111" y="-62"/>
                  <a:pt x="3558" y="0"/>
                </a:cubicBezTo>
                <a:close/>
              </a:path>
            </a:pathLst>
          </a:custGeom>
          <a:solidFill>
            <a:schemeClr val="accent4">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BA4EF73D-3C08-4247-A067-0CACCB14683E}"/>
              </a:ext>
            </a:extLst>
          </p:cNvPr>
          <p:cNvSpPr/>
          <p:nvPr/>
        </p:nvSpPr>
        <p:spPr>
          <a:xfrm flipH="1">
            <a:off x="9234210" y="9918529"/>
            <a:ext cx="2901609" cy="20103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19414" y="14617"/>
                  <a:pt x="17074" y="6092"/>
                  <a:pt x="16479" y="0"/>
                </a:cubicBezTo>
                <a:lnTo>
                  <a:pt x="0" y="0"/>
                </a:lnTo>
                <a:close/>
              </a:path>
            </a:pathLst>
          </a:custGeom>
          <a:solidFill>
            <a:schemeClr val="accent4">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a:extLst>
              <a:ext uri="{FF2B5EF4-FFF2-40B4-BE49-F238E27FC236}">
                <a16:creationId xmlns:a16="http://schemas.microsoft.com/office/drawing/2014/main" id="{B1B7ED58-A248-CA45-BC7C-22B024F91053}"/>
              </a:ext>
            </a:extLst>
          </p:cNvPr>
          <p:cNvSpPr/>
          <p:nvPr/>
        </p:nvSpPr>
        <p:spPr>
          <a:xfrm flipH="1">
            <a:off x="9088666" y="7908208"/>
            <a:ext cx="3047154" cy="2010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5692" y="21600"/>
                </a:lnTo>
                <a:cubicBezTo>
                  <a:pt x="15637" y="21003"/>
                  <a:pt x="15575" y="20401"/>
                  <a:pt x="15554" y="19855"/>
                </a:cubicBezTo>
                <a:cubicBezTo>
                  <a:pt x="15172" y="10094"/>
                  <a:pt x="19329" y="7472"/>
                  <a:pt x="21600" y="0"/>
                </a:cubicBezTo>
                <a:lnTo>
                  <a:pt x="0"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67DFACB7-7C38-4F4D-B494-11DB90BFB34E}"/>
              </a:ext>
            </a:extLst>
          </p:cNvPr>
          <p:cNvSpPr/>
          <p:nvPr/>
        </p:nvSpPr>
        <p:spPr>
          <a:xfrm flipH="1">
            <a:off x="8865352" y="5896972"/>
            <a:ext cx="3270468" cy="2010352"/>
          </a:xfrm>
          <a:custGeom>
            <a:avLst/>
            <a:gdLst/>
            <a:ahLst/>
            <a:cxnLst>
              <a:cxn ang="0">
                <a:pos x="wd2" y="hd2"/>
              </a:cxn>
              <a:cxn ang="5400000">
                <a:pos x="wd2" y="hd2"/>
              </a:cxn>
              <a:cxn ang="10800000">
                <a:pos x="wd2" y="hd2"/>
              </a:cxn>
              <a:cxn ang="16200000">
                <a:pos x="wd2" y="hd2"/>
              </a:cxn>
            </a:cxnLst>
            <a:rect l="0" t="0" r="r" b="b"/>
            <a:pathLst>
              <a:path w="21347" h="21600" extrusionOk="0">
                <a:moveTo>
                  <a:pt x="0" y="0"/>
                </a:moveTo>
                <a:lnTo>
                  <a:pt x="0" y="21600"/>
                </a:lnTo>
                <a:lnTo>
                  <a:pt x="19893" y="21600"/>
                </a:lnTo>
                <a:cubicBezTo>
                  <a:pt x="20261" y="20281"/>
                  <a:pt x="20581" y="18829"/>
                  <a:pt x="20808" y="17141"/>
                </a:cubicBezTo>
                <a:cubicBezTo>
                  <a:pt x="21600" y="11267"/>
                  <a:pt x="21521" y="5396"/>
                  <a:pt x="20566" y="0"/>
                </a:cubicBezTo>
                <a:lnTo>
                  <a:pt x="0" y="0"/>
                </a:lnTo>
                <a:close/>
              </a:path>
            </a:pathLst>
          </a:custGeom>
          <a:solidFill>
            <a:schemeClr val="accent4">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TextBox 52">
            <a:extLst>
              <a:ext uri="{FF2B5EF4-FFF2-40B4-BE49-F238E27FC236}">
                <a16:creationId xmlns:a16="http://schemas.microsoft.com/office/drawing/2014/main" id="{DD27A78E-2C45-474E-83C0-70E9E9C9B319}"/>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4" name="TextBox 53">
            <a:extLst>
              <a:ext uri="{FF2B5EF4-FFF2-40B4-BE49-F238E27FC236}">
                <a16:creationId xmlns:a16="http://schemas.microsoft.com/office/drawing/2014/main" id="{24C371C9-8283-7D49-94D7-242BA143815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5" name="TextBox 54">
            <a:extLst>
              <a:ext uri="{FF2B5EF4-FFF2-40B4-BE49-F238E27FC236}">
                <a16:creationId xmlns:a16="http://schemas.microsoft.com/office/drawing/2014/main" id="{1A558473-610E-8B45-89FE-6A0D2F545097}"/>
              </a:ext>
            </a:extLst>
          </p:cNvPr>
          <p:cNvSpPr txBox="1"/>
          <p:nvPr/>
        </p:nvSpPr>
        <p:spPr>
          <a:xfrm>
            <a:off x="5189776" y="3272776"/>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56" name="Subtitle 2">
            <a:extLst>
              <a:ext uri="{FF2B5EF4-FFF2-40B4-BE49-F238E27FC236}">
                <a16:creationId xmlns:a16="http://schemas.microsoft.com/office/drawing/2014/main" id="{CF64C8CD-55BE-9E4B-87B7-2AF2234F224F}"/>
              </a:ext>
            </a:extLst>
          </p:cNvPr>
          <p:cNvSpPr txBox="1">
            <a:spLocks/>
          </p:cNvSpPr>
          <p:nvPr/>
        </p:nvSpPr>
        <p:spPr>
          <a:xfrm>
            <a:off x="1520824" y="3892962"/>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7" name="TextBox 56">
            <a:extLst>
              <a:ext uri="{FF2B5EF4-FFF2-40B4-BE49-F238E27FC236}">
                <a16:creationId xmlns:a16="http://schemas.microsoft.com/office/drawing/2014/main" id="{69692B2A-A7AB-0340-B1F9-441D9370B363}"/>
              </a:ext>
            </a:extLst>
          </p:cNvPr>
          <p:cNvSpPr txBox="1"/>
          <p:nvPr/>
        </p:nvSpPr>
        <p:spPr>
          <a:xfrm>
            <a:off x="5098406" y="5772520"/>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8" name="Subtitle 2">
            <a:extLst>
              <a:ext uri="{FF2B5EF4-FFF2-40B4-BE49-F238E27FC236}">
                <a16:creationId xmlns:a16="http://schemas.microsoft.com/office/drawing/2014/main" id="{D54963A3-15C6-0947-AC53-275C8A1C091E}"/>
              </a:ext>
            </a:extLst>
          </p:cNvPr>
          <p:cNvSpPr txBox="1">
            <a:spLocks/>
          </p:cNvSpPr>
          <p:nvPr/>
        </p:nvSpPr>
        <p:spPr>
          <a:xfrm>
            <a:off x="1520824" y="6392706"/>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9" name="TextBox 58">
            <a:extLst>
              <a:ext uri="{FF2B5EF4-FFF2-40B4-BE49-F238E27FC236}">
                <a16:creationId xmlns:a16="http://schemas.microsoft.com/office/drawing/2014/main" id="{E4CDD274-78D1-8F4C-861B-2E4EE311E9E7}"/>
              </a:ext>
            </a:extLst>
          </p:cNvPr>
          <p:cNvSpPr txBox="1"/>
          <p:nvPr/>
        </p:nvSpPr>
        <p:spPr>
          <a:xfrm>
            <a:off x="5079170" y="8272264"/>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60" name="Subtitle 2">
            <a:extLst>
              <a:ext uri="{FF2B5EF4-FFF2-40B4-BE49-F238E27FC236}">
                <a16:creationId xmlns:a16="http://schemas.microsoft.com/office/drawing/2014/main" id="{BCD0DDC0-AD8B-0F49-8FE7-5D5B9E8E997D}"/>
              </a:ext>
            </a:extLst>
          </p:cNvPr>
          <p:cNvSpPr txBox="1">
            <a:spLocks/>
          </p:cNvSpPr>
          <p:nvPr/>
        </p:nvSpPr>
        <p:spPr>
          <a:xfrm>
            <a:off x="1520824" y="8892450"/>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1" name="TextBox 60">
            <a:extLst>
              <a:ext uri="{FF2B5EF4-FFF2-40B4-BE49-F238E27FC236}">
                <a16:creationId xmlns:a16="http://schemas.microsoft.com/office/drawing/2014/main" id="{C1EC9FF0-BE22-4045-AC4C-F8928C4D4BA1}"/>
              </a:ext>
            </a:extLst>
          </p:cNvPr>
          <p:cNvSpPr txBox="1"/>
          <p:nvPr/>
        </p:nvSpPr>
        <p:spPr>
          <a:xfrm>
            <a:off x="5008638" y="10772008"/>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62" name="Subtitle 2">
            <a:extLst>
              <a:ext uri="{FF2B5EF4-FFF2-40B4-BE49-F238E27FC236}">
                <a16:creationId xmlns:a16="http://schemas.microsoft.com/office/drawing/2014/main" id="{268FF36D-CD6C-E244-B49F-DC0AAC5FF039}"/>
              </a:ext>
            </a:extLst>
          </p:cNvPr>
          <p:cNvSpPr txBox="1">
            <a:spLocks/>
          </p:cNvSpPr>
          <p:nvPr/>
        </p:nvSpPr>
        <p:spPr>
          <a:xfrm>
            <a:off x="1520824" y="11392194"/>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8" name="TextBox 67">
            <a:extLst>
              <a:ext uri="{FF2B5EF4-FFF2-40B4-BE49-F238E27FC236}">
                <a16:creationId xmlns:a16="http://schemas.microsoft.com/office/drawing/2014/main" id="{20E57D34-3117-BA43-9A16-97C3C431A302}"/>
              </a:ext>
            </a:extLst>
          </p:cNvPr>
          <p:cNvSpPr txBox="1"/>
          <p:nvPr/>
        </p:nvSpPr>
        <p:spPr>
          <a:xfrm>
            <a:off x="16412755" y="3272776"/>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69" name="Subtitle 2">
            <a:extLst>
              <a:ext uri="{FF2B5EF4-FFF2-40B4-BE49-F238E27FC236}">
                <a16:creationId xmlns:a16="http://schemas.microsoft.com/office/drawing/2014/main" id="{E8E0BFD9-FCBA-8E48-AB0C-19AEDF46C3EC}"/>
              </a:ext>
            </a:extLst>
          </p:cNvPr>
          <p:cNvSpPr txBox="1">
            <a:spLocks/>
          </p:cNvSpPr>
          <p:nvPr/>
        </p:nvSpPr>
        <p:spPr>
          <a:xfrm>
            <a:off x="16235894" y="3892962"/>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2" name="TextBox 71">
            <a:extLst>
              <a:ext uri="{FF2B5EF4-FFF2-40B4-BE49-F238E27FC236}">
                <a16:creationId xmlns:a16="http://schemas.microsoft.com/office/drawing/2014/main" id="{CEB298A3-184C-1440-84D5-12914AF6D4BC}"/>
              </a:ext>
            </a:extLst>
          </p:cNvPr>
          <p:cNvSpPr txBox="1"/>
          <p:nvPr/>
        </p:nvSpPr>
        <p:spPr>
          <a:xfrm>
            <a:off x="16302149" y="6808777"/>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73" name="Subtitle 2">
            <a:extLst>
              <a:ext uri="{FF2B5EF4-FFF2-40B4-BE49-F238E27FC236}">
                <a16:creationId xmlns:a16="http://schemas.microsoft.com/office/drawing/2014/main" id="{6248C4D6-38C8-BC40-BE5D-00FE588B0F3B}"/>
              </a:ext>
            </a:extLst>
          </p:cNvPr>
          <p:cNvSpPr txBox="1">
            <a:spLocks/>
          </p:cNvSpPr>
          <p:nvPr/>
        </p:nvSpPr>
        <p:spPr>
          <a:xfrm>
            <a:off x="16235894" y="7428963"/>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4" name="TextBox 73">
            <a:extLst>
              <a:ext uri="{FF2B5EF4-FFF2-40B4-BE49-F238E27FC236}">
                <a16:creationId xmlns:a16="http://schemas.microsoft.com/office/drawing/2014/main" id="{7ACE6DA6-B456-3D48-AD13-7A76A08F66BA}"/>
              </a:ext>
            </a:extLst>
          </p:cNvPr>
          <p:cNvSpPr txBox="1"/>
          <p:nvPr/>
        </p:nvSpPr>
        <p:spPr>
          <a:xfrm>
            <a:off x="16231617" y="10772008"/>
            <a:ext cx="302198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07</a:t>
            </a:r>
          </a:p>
        </p:txBody>
      </p:sp>
      <p:sp>
        <p:nvSpPr>
          <p:cNvPr id="75" name="Subtitle 2">
            <a:extLst>
              <a:ext uri="{FF2B5EF4-FFF2-40B4-BE49-F238E27FC236}">
                <a16:creationId xmlns:a16="http://schemas.microsoft.com/office/drawing/2014/main" id="{08394E13-7E1C-7547-B342-7BCBDA767A70}"/>
              </a:ext>
            </a:extLst>
          </p:cNvPr>
          <p:cNvSpPr txBox="1">
            <a:spLocks/>
          </p:cNvSpPr>
          <p:nvPr/>
        </p:nvSpPr>
        <p:spPr>
          <a:xfrm>
            <a:off x="16235894" y="11392194"/>
            <a:ext cx="662093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38117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54908">
            <a:extLst>
              <a:ext uri="{FF2B5EF4-FFF2-40B4-BE49-F238E27FC236}">
                <a16:creationId xmlns:a16="http://schemas.microsoft.com/office/drawing/2014/main" id="{AB4ACDB1-91EE-1043-8D79-B41F55086C59}"/>
              </a:ext>
            </a:extLst>
          </p:cNvPr>
          <p:cNvSpPr/>
          <p:nvPr/>
        </p:nvSpPr>
        <p:spPr>
          <a:xfrm>
            <a:off x="9685806" y="5008366"/>
            <a:ext cx="5012589" cy="3341728"/>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4909">
            <a:extLst>
              <a:ext uri="{FF2B5EF4-FFF2-40B4-BE49-F238E27FC236}">
                <a16:creationId xmlns:a16="http://schemas.microsoft.com/office/drawing/2014/main" id="{D065D8AB-F182-D245-B272-D7CBAA3A561F}"/>
              </a:ext>
            </a:extLst>
          </p:cNvPr>
          <p:cNvSpPr/>
          <p:nvPr/>
        </p:nvSpPr>
        <p:spPr>
          <a:xfrm>
            <a:off x="9835924" y="5149276"/>
            <a:ext cx="4712352" cy="3059907"/>
          </a:xfrm>
          <a:prstGeom prst="rect">
            <a:avLst/>
          </a:pr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54910">
            <a:extLst>
              <a:ext uri="{FF2B5EF4-FFF2-40B4-BE49-F238E27FC236}">
                <a16:creationId xmlns:a16="http://schemas.microsoft.com/office/drawing/2014/main" id="{59F66AB6-C296-5B4F-B787-9DC1C8B52F56}"/>
              </a:ext>
            </a:extLst>
          </p:cNvPr>
          <p:cNvSpPr/>
          <p:nvPr/>
        </p:nvSpPr>
        <p:spPr>
          <a:xfrm>
            <a:off x="10103520" y="5634622"/>
            <a:ext cx="4177160" cy="119704"/>
          </a:xfrm>
          <a:prstGeom prst="rect">
            <a:avLst/>
          </a:pr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54911">
            <a:extLst>
              <a:ext uri="{FF2B5EF4-FFF2-40B4-BE49-F238E27FC236}">
                <a16:creationId xmlns:a16="http://schemas.microsoft.com/office/drawing/2014/main" id="{8F34C76A-8759-A34D-BA3A-363482299E80}"/>
              </a:ext>
            </a:extLst>
          </p:cNvPr>
          <p:cNvSpPr/>
          <p:nvPr/>
        </p:nvSpPr>
        <p:spPr>
          <a:xfrm>
            <a:off x="10103520" y="6137541"/>
            <a:ext cx="2784774" cy="119704"/>
          </a:xfrm>
          <a:prstGeom prst="rect">
            <a:avLst/>
          </a:pr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54912">
            <a:extLst>
              <a:ext uri="{FF2B5EF4-FFF2-40B4-BE49-F238E27FC236}">
                <a16:creationId xmlns:a16="http://schemas.microsoft.com/office/drawing/2014/main" id="{8255217F-10FB-3B4F-A646-ECC07DF8A0C3}"/>
              </a:ext>
            </a:extLst>
          </p:cNvPr>
          <p:cNvSpPr/>
          <p:nvPr/>
        </p:nvSpPr>
        <p:spPr>
          <a:xfrm>
            <a:off x="10103520" y="6668307"/>
            <a:ext cx="1392387" cy="119704"/>
          </a:xfrm>
          <a:prstGeom prst="rect">
            <a:avLst/>
          </a:pr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54913">
            <a:extLst>
              <a:ext uri="{FF2B5EF4-FFF2-40B4-BE49-F238E27FC236}">
                <a16:creationId xmlns:a16="http://schemas.microsoft.com/office/drawing/2014/main" id="{1D1565A2-4E04-3F45-ADDC-72F5E16B6674}"/>
              </a:ext>
            </a:extLst>
          </p:cNvPr>
          <p:cNvSpPr/>
          <p:nvPr/>
        </p:nvSpPr>
        <p:spPr>
          <a:xfrm>
            <a:off x="10103520" y="7631984"/>
            <a:ext cx="1949342" cy="119703"/>
          </a:xfrm>
          <a:prstGeom prst="rect">
            <a:avLst/>
          </a:pr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54915">
            <a:extLst>
              <a:ext uri="{FF2B5EF4-FFF2-40B4-BE49-F238E27FC236}">
                <a16:creationId xmlns:a16="http://schemas.microsoft.com/office/drawing/2014/main" id="{3BDE1E21-B1A2-F943-B108-AC71D25C01BD}"/>
              </a:ext>
            </a:extLst>
          </p:cNvPr>
          <p:cNvSpPr/>
          <p:nvPr/>
        </p:nvSpPr>
        <p:spPr>
          <a:xfrm>
            <a:off x="13439154" y="7791911"/>
            <a:ext cx="563183" cy="8973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6908"/>
                </a:lnTo>
                <a:lnTo>
                  <a:pt x="0" y="21600"/>
                </a:lnTo>
                <a:lnTo>
                  <a:pt x="0" y="0"/>
                </a:ln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54916">
            <a:extLst>
              <a:ext uri="{FF2B5EF4-FFF2-40B4-BE49-F238E27FC236}">
                <a16:creationId xmlns:a16="http://schemas.microsoft.com/office/drawing/2014/main" id="{FCF40521-B7BA-EB42-96D3-7902C55CB7DE}"/>
              </a:ext>
            </a:extLst>
          </p:cNvPr>
          <p:cNvSpPr/>
          <p:nvPr/>
        </p:nvSpPr>
        <p:spPr>
          <a:xfrm>
            <a:off x="13058625" y="6698765"/>
            <a:ext cx="1324246" cy="1392391"/>
          </a:xfrm>
          <a:prstGeom prst="star10">
            <a:avLst>
              <a:gd name="adj" fmla="val 35100"/>
              <a:gd name="hf" fmla="val 105146"/>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54917">
            <a:extLst>
              <a:ext uri="{FF2B5EF4-FFF2-40B4-BE49-F238E27FC236}">
                <a16:creationId xmlns:a16="http://schemas.microsoft.com/office/drawing/2014/main" id="{77303483-F6DF-6248-9E09-362116AD5E42}"/>
              </a:ext>
            </a:extLst>
          </p:cNvPr>
          <p:cNvSpPr/>
          <p:nvPr/>
        </p:nvSpPr>
        <p:spPr>
          <a:xfrm>
            <a:off x="13518952" y="7182782"/>
            <a:ext cx="403588" cy="424357"/>
          </a:xfrm>
          <a:prstGeom prst="star10">
            <a:avLst>
              <a:gd name="adj" fmla="val 35100"/>
              <a:gd name="hf" fmla="val 105146"/>
            </a:avLst>
          </a:prstGeom>
          <a:solidFill>
            <a:schemeClr val="accent2">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54925">
            <a:extLst>
              <a:ext uri="{FF2B5EF4-FFF2-40B4-BE49-F238E27FC236}">
                <a16:creationId xmlns:a16="http://schemas.microsoft.com/office/drawing/2014/main" id="{545E641D-4423-9441-8A11-5734259E9DE7}"/>
              </a:ext>
            </a:extLst>
          </p:cNvPr>
          <p:cNvSpPr/>
          <p:nvPr/>
        </p:nvSpPr>
        <p:spPr>
          <a:xfrm>
            <a:off x="17454480" y="5068427"/>
            <a:ext cx="4011391" cy="3620836"/>
          </a:xfrm>
          <a:custGeom>
            <a:avLst/>
            <a:gdLst/>
            <a:ahLst/>
            <a:cxnLst>
              <a:cxn ang="0">
                <a:pos x="wd2" y="hd2"/>
              </a:cxn>
              <a:cxn ang="5400000">
                <a:pos x="wd2" y="hd2"/>
              </a:cxn>
              <a:cxn ang="10800000">
                <a:pos x="wd2" y="hd2"/>
              </a:cxn>
              <a:cxn ang="16200000">
                <a:pos x="wd2" y="hd2"/>
              </a:cxn>
            </a:cxnLst>
            <a:rect l="0" t="0" r="r" b="b"/>
            <a:pathLst>
              <a:path w="21595" h="21600" extrusionOk="0">
                <a:moveTo>
                  <a:pt x="21389" y="1637"/>
                </a:moveTo>
                <a:cubicBezTo>
                  <a:pt x="21255" y="1497"/>
                  <a:pt x="21072" y="1418"/>
                  <a:pt x="20880" y="1418"/>
                </a:cubicBezTo>
                <a:lnTo>
                  <a:pt x="18204" y="1418"/>
                </a:lnTo>
                <a:lnTo>
                  <a:pt x="18204" y="2889"/>
                </a:lnTo>
                <a:lnTo>
                  <a:pt x="20112" y="2889"/>
                </a:lnTo>
                <a:cubicBezTo>
                  <a:pt x="20024" y="3728"/>
                  <a:pt x="19794" y="5170"/>
                  <a:pt x="19194" y="6650"/>
                </a:cubicBezTo>
                <a:cubicBezTo>
                  <a:pt x="18271" y="8924"/>
                  <a:pt x="16837" y="10471"/>
                  <a:pt x="14918" y="11270"/>
                </a:cubicBezTo>
                <a:cubicBezTo>
                  <a:pt x="16470" y="8757"/>
                  <a:pt x="17023" y="5413"/>
                  <a:pt x="17108" y="1145"/>
                </a:cubicBezTo>
                <a:cubicBezTo>
                  <a:pt x="17110" y="1071"/>
                  <a:pt x="17113" y="997"/>
                  <a:pt x="17114" y="923"/>
                </a:cubicBezTo>
                <a:cubicBezTo>
                  <a:pt x="17116" y="675"/>
                  <a:pt x="17092" y="405"/>
                  <a:pt x="16913" y="219"/>
                </a:cubicBezTo>
                <a:cubicBezTo>
                  <a:pt x="16779" y="79"/>
                  <a:pt x="16595" y="0"/>
                  <a:pt x="16404" y="0"/>
                </a:cubicBezTo>
                <a:lnTo>
                  <a:pt x="14328" y="0"/>
                </a:lnTo>
                <a:cubicBezTo>
                  <a:pt x="14328" y="0"/>
                  <a:pt x="11527" y="0"/>
                  <a:pt x="10867" y="0"/>
                </a:cubicBezTo>
                <a:cubicBezTo>
                  <a:pt x="10867" y="0"/>
                  <a:pt x="10817" y="0"/>
                  <a:pt x="10729" y="0"/>
                </a:cubicBezTo>
                <a:cubicBezTo>
                  <a:pt x="10069" y="0"/>
                  <a:pt x="7268" y="0"/>
                  <a:pt x="7268" y="0"/>
                </a:cubicBezTo>
                <a:lnTo>
                  <a:pt x="5192" y="0"/>
                </a:lnTo>
                <a:cubicBezTo>
                  <a:pt x="5001" y="0"/>
                  <a:pt x="4817" y="79"/>
                  <a:pt x="4683" y="219"/>
                </a:cubicBezTo>
                <a:cubicBezTo>
                  <a:pt x="4504" y="405"/>
                  <a:pt x="4480" y="675"/>
                  <a:pt x="4482" y="923"/>
                </a:cubicBezTo>
                <a:cubicBezTo>
                  <a:pt x="4483" y="997"/>
                  <a:pt x="4486" y="1071"/>
                  <a:pt x="4488" y="1145"/>
                </a:cubicBezTo>
                <a:cubicBezTo>
                  <a:pt x="4573" y="5413"/>
                  <a:pt x="5126" y="8757"/>
                  <a:pt x="6678" y="11270"/>
                </a:cubicBezTo>
                <a:cubicBezTo>
                  <a:pt x="4759" y="10471"/>
                  <a:pt x="3325" y="8924"/>
                  <a:pt x="2402" y="6650"/>
                </a:cubicBezTo>
                <a:cubicBezTo>
                  <a:pt x="1802" y="5170"/>
                  <a:pt x="1572" y="3728"/>
                  <a:pt x="1484" y="2889"/>
                </a:cubicBezTo>
                <a:lnTo>
                  <a:pt x="3392" y="2889"/>
                </a:lnTo>
                <a:lnTo>
                  <a:pt x="3392" y="1418"/>
                </a:lnTo>
                <a:lnTo>
                  <a:pt x="716" y="1418"/>
                </a:lnTo>
                <a:cubicBezTo>
                  <a:pt x="524" y="1418"/>
                  <a:pt x="341" y="1497"/>
                  <a:pt x="207" y="1637"/>
                </a:cubicBezTo>
                <a:cubicBezTo>
                  <a:pt x="72" y="1777"/>
                  <a:pt x="-2" y="1966"/>
                  <a:pt x="0" y="2163"/>
                </a:cubicBezTo>
                <a:cubicBezTo>
                  <a:pt x="2" y="2262"/>
                  <a:pt x="43" y="4627"/>
                  <a:pt x="1064" y="7171"/>
                </a:cubicBezTo>
                <a:cubicBezTo>
                  <a:pt x="2423" y="10558"/>
                  <a:pt x="4876" y="12643"/>
                  <a:pt x="8162" y="13214"/>
                </a:cubicBezTo>
                <a:cubicBezTo>
                  <a:pt x="8476" y="13546"/>
                  <a:pt x="8804" y="13850"/>
                  <a:pt x="9144" y="14125"/>
                </a:cubicBezTo>
                <a:cubicBezTo>
                  <a:pt x="9540" y="14446"/>
                  <a:pt x="9759" y="14995"/>
                  <a:pt x="9759" y="15505"/>
                </a:cubicBezTo>
                <a:cubicBezTo>
                  <a:pt x="9759" y="15505"/>
                  <a:pt x="9759" y="15637"/>
                  <a:pt x="9759" y="15861"/>
                </a:cubicBezTo>
                <a:cubicBezTo>
                  <a:pt x="9644" y="18825"/>
                  <a:pt x="9136" y="18778"/>
                  <a:pt x="7798" y="19987"/>
                </a:cubicBezTo>
                <a:cubicBezTo>
                  <a:pt x="6862" y="20834"/>
                  <a:pt x="7157" y="21285"/>
                  <a:pt x="7419" y="21480"/>
                </a:cubicBezTo>
                <a:cubicBezTo>
                  <a:pt x="7572" y="21595"/>
                  <a:pt x="7720" y="21600"/>
                  <a:pt x="7902" y="21600"/>
                </a:cubicBezTo>
                <a:lnTo>
                  <a:pt x="9390" y="21600"/>
                </a:lnTo>
                <a:lnTo>
                  <a:pt x="9759" y="21600"/>
                </a:lnTo>
                <a:lnTo>
                  <a:pt x="10105" y="21600"/>
                </a:lnTo>
                <a:lnTo>
                  <a:pt x="10729" y="21600"/>
                </a:lnTo>
                <a:lnTo>
                  <a:pt x="10866" y="21600"/>
                </a:lnTo>
                <a:lnTo>
                  <a:pt x="11491" y="21600"/>
                </a:lnTo>
                <a:lnTo>
                  <a:pt x="11837" y="21600"/>
                </a:lnTo>
                <a:lnTo>
                  <a:pt x="12206" y="21600"/>
                </a:lnTo>
                <a:lnTo>
                  <a:pt x="13694" y="21600"/>
                </a:lnTo>
                <a:cubicBezTo>
                  <a:pt x="13876" y="21600"/>
                  <a:pt x="14024" y="21595"/>
                  <a:pt x="14178" y="21480"/>
                </a:cubicBezTo>
                <a:cubicBezTo>
                  <a:pt x="14439" y="21285"/>
                  <a:pt x="14734" y="20834"/>
                  <a:pt x="13798" y="19987"/>
                </a:cubicBezTo>
                <a:cubicBezTo>
                  <a:pt x="12460" y="18778"/>
                  <a:pt x="11952" y="18825"/>
                  <a:pt x="11837" y="15861"/>
                </a:cubicBezTo>
                <a:cubicBezTo>
                  <a:pt x="11837" y="15637"/>
                  <a:pt x="11837" y="15505"/>
                  <a:pt x="11837" y="15505"/>
                </a:cubicBezTo>
                <a:cubicBezTo>
                  <a:pt x="11837" y="14995"/>
                  <a:pt x="12056" y="14446"/>
                  <a:pt x="12452" y="14125"/>
                </a:cubicBezTo>
                <a:cubicBezTo>
                  <a:pt x="12792" y="13850"/>
                  <a:pt x="13120" y="13546"/>
                  <a:pt x="13434" y="13214"/>
                </a:cubicBezTo>
                <a:cubicBezTo>
                  <a:pt x="16720" y="12643"/>
                  <a:pt x="19173" y="10558"/>
                  <a:pt x="20532" y="7171"/>
                </a:cubicBezTo>
                <a:cubicBezTo>
                  <a:pt x="21553" y="4627"/>
                  <a:pt x="21594" y="2262"/>
                  <a:pt x="21595" y="2163"/>
                </a:cubicBezTo>
                <a:cubicBezTo>
                  <a:pt x="21598" y="1966"/>
                  <a:pt x="21524" y="1777"/>
                  <a:pt x="21389" y="163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8" name="Shape 54933">
            <a:extLst>
              <a:ext uri="{FF2B5EF4-FFF2-40B4-BE49-F238E27FC236}">
                <a16:creationId xmlns:a16="http://schemas.microsoft.com/office/drawing/2014/main" id="{AA581770-E892-7041-A276-86A058DD5B58}"/>
              </a:ext>
            </a:extLst>
          </p:cNvPr>
          <p:cNvSpPr/>
          <p:nvPr/>
        </p:nvSpPr>
        <p:spPr>
          <a:xfrm>
            <a:off x="3285705" y="2647790"/>
            <a:ext cx="2292708" cy="2427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587" y="0"/>
                </a:lnTo>
                <a:lnTo>
                  <a:pt x="21600" y="21600"/>
                </a:lnTo>
                <a:lnTo>
                  <a:pt x="8858"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54934">
            <a:extLst>
              <a:ext uri="{FF2B5EF4-FFF2-40B4-BE49-F238E27FC236}">
                <a16:creationId xmlns:a16="http://schemas.microsoft.com/office/drawing/2014/main" id="{128EA6AC-2CAA-9E4C-855E-8F0442A6E7DD}"/>
              </a:ext>
            </a:extLst>
          </p:cNvPr>
          <p:cNvSpPr/>
          <p:nvPr/>
        </p:nvSpPr>
        <p:spPr>
          <a:xfrm>
            <a:off x="3249680" y="5341739"/>
            <a:ext cx="3347529" cy="3347527"/>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54935">
            <a:extLst>
              <a:ext uri="{FF2B5EF4-FFF2-40B4-BE49-F238E27FC236}">
                <a16:creationId xmlns:a16="http://schemas.microsoft.com/office/drawing/2014/main" id="{3A79EB6D-E7CC-424C-AF07-D84029D84C00}"/>
              </a:ext>
            </a:extLst>
          </p:cNvPr>
          <p:cNvSpPr/>
          <p:nvPr/>
        </p:nvSpPr>
        <p:spPr>
          <a:xfrm>
            <a:off x="3448015" y="4915305"/>
            <a:ext cx="2951647" cy="3576041"/>
          </a:xfrm>
          <a:custGeom>
            <a:avLst/>
            <a:gdLst/>
            <a:ahLst/>
            <a:cxnLst>
              <a:cxn ang="0">
                <a:pos x="wd2" y="hd2"/>
              </a:cxn>
              <a:cxn ang="5400000">
                <a:pos x="wd2" y="hd2"/>
              </a:cxn>
              <a:cxn ang="10800000">
                <a:pos x="wd2" y="hd2"/>
              </a:cxn>
              <a:cxn ang="16200000">
                <a:pos x="wd2" y="hd2"/>
              </a:cxn>
            </a:cxnLst>
            <a:rect l="0" t="0" r="r" b="b"/>
            <a:pathLst>
              <a:path w="19679" h="20763" extrusionOk="0">
                <a:moveTo>
                  <a:pt x="4030" y="0"/>
                </a:moveTo>
                <a:lnTo>
                  <a:pt x="4030" y="2478"/>
                </a:lnTo>
                <a:lnTo>
                  <a:pt x="8321" y="2478"/>
                </a:lnTo>
                <a:cubicBezTo>
                  <a:pt x="8240" y="2897"/>
                  <a:pt x="8359" y="3341"/>
                  <a:pt x="8731" y="3665"/>
                </a:cubicBezTo>
                <a:cubicBezTo>
                  <a:pt x="8739" y="3672"/>
                  <a:pt x="8750" y="3674"/>
                  <a:pt x="8758" y="3681"/>
                </a:cubicBezTo>
                <a:cubicBezTo>
                  <a:pt x="6611" y="3886"/>
                  <a:pt x="4527" y="4701"/>
                  <a:pt x="2881" y="6135"/>
                </a:cubicBezTo>
                <a:cubicBezTo>
                  <a:pt x="-961" y="9481"/>
                  <a:pt x="-961" y="14908"/>
                  <a:pt x="2881" y="18254"/>
                </a:cubicBezTo>
                <a:cubicBezTo>
                  <a:pt x="6723" y="21600"/>
                  <a:pt x="12955" y="21600"/>
                  <a:pt x="16797" y="18254"/>
                </a:cubicBezTo>
                <a:cubicBezTo>
                  <a:pt x="20639" y="14908"/>
                  <a:pt x="20639" y="9481"/>
                  <a:pt x="16797" y="6135"/>
                </a:cubicBezTo>
                <a:cubicBezTo>
                  <a:pt x="15151" y="4701"/>
                  <a:pt x="13062" y="3886"/>
                  <a:pt x="10915" y="3681"/>
                </a:cubicBezTo>
                <a:cubicBezTo>
                  <a:pt x="10923" y="3674"/>
                  <a:pt x="10934" y="3672"/>
                  <a:pt x="10942" y="3665"/>
                </a:cubicBezTo>
                <a:cubicBezTo>
                  <a:pt x="11314" y="3341"/>
                  <a:pt x="11433" y="2897"/>
                  <a:pt x="11353" y="2478"/>
                </a:cubicBezTo>
                <a:lnTo>
                  <a:pt x="15639" y="2478"/>
                </a:lnTo>
                <a:lnTo>
                  <a:pt x="15639" y="0"/>
                </a:lnTo>
                <a:lnTo>
                  <a:pt x="4030" y="0"/>
                </a:lnTo>
                <a:close/>
                <a:moveTo>
                  <a:pt x="4687" y="532"/>
                </a:moveTo>
                <a:lnTo>
                  <a:pt x="14982" y="532"/>
                </a:lnTo>
                <a:lnTo>
                  <a:pt x="14982" y="1946"/>
                </a:lnTo>
                <a:lnTo>
                  <a:pt x="11102" y="1946"/>
                </a:lnTo>
                <a:cubicBezTo>
                  <a:pt x="11047" y="1876"/>
                  <a:pt x="11014" y="1797"/>
                  <a:pt x="10942" y="1735"/>
                </a:cubicBezTo>
                <a:cubicBezTo>
                  <a:pt x="10331" y="1203"/>
                  <a:pt x="9342" y="1203"/>
                  <a:pt x="8731" y="1735"/>
                </a:cubicBezTo>
                <a:cubicBezTo>
                  <a:pt x="8660" y="1797"/>
                  <a:pt x="8626" y="1876"/>
                  <a:pt x="8571" y="1946"/>
                </a:cubicBezTo>
                <a:lnTo>
                  <a:pt x="4687" y="1946"/>
                </a:lnTo>
                <a:lnTo>
                  <a:pt x="4687" y="532"/>
                </a:lnTo>
                <a:close/>
                <a:moveTo>
                  <a:pt x="9839" y="4261"/>
                </a:moveTo>
                <a:cubicBezTo>
                  <a:pt x="12170" y="4261"/>
                  <a:pt x="14498" y="5039"/>
                  <a:pt x="16277" y="6588"/>
                </a:cubicBezTo>
                <a:cubicBezTo>
                  <a:pt x="19834" y="9686"/>
                  <a:pt x="19834" y="14707"/>
                  <a:pt x="16277" y="17805"/>
                </a:cubicBezTo>
                <a:cubicBezTo>
                  <a:pt x="12720" y="20903"/>
                  <a:pt x="6954" y="20903"/>
                  <a:pt x="3396" y="17805"/>
                </a:cubicBezTo>
                <a:cubicBezTo>
                  <a:pt x="-161" y="14707"/>
                  <a:pt x="-161" y="9686"/>
                  <a:pt x="3396" y="6588"/>
                </a:cubicBezTo>
                <a:cubicBezTo>
                  <a:pt x="5175" y="5039"/>
                  <a:pt x="7508" y="4261"/>
                  <a:pt x="9839" y="4261"/>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4936">
            <a:extLst>
              <a:ext uri="{FF2B5EF4-FFF2-40B4-BE49-F238E27FC236}">
                <a16:creationId xmlns:a16="http://schemas.microsoft.com/office/drawing/2014/main" id="{98FD24C3-B0DF-1946-A781-5D1F98981ED0}"/>
              </a:ext>
            </a:extLst>
          </p:cNvPr>
          <p:cNvSpPr/>
          <p:nvPr/>
        </p:nvSpPr>
        <p:spPr>
          <a:xfrm flipH="1">
            <a:off x="4268476" y="2647790"/>
            <a:ext cx="2292708" cy="2427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587" y="0"/>
                </a:lnTo>
                <a:lnTo>
                  <a:pt x="21600" y="21600"/>
                </a:lnTo>
                <a:lnTo>
                  <a:pt x="8858" y="21600"/>
                </a:lnTo>
                <a:lnTo>
                  <a:pt x="0" y="0"/>
                </a:lnTo>
                <a:close/>
              </a:path>
            </a:pathLst>
          </a:custGeom>
          <a:solidFill>
            <a:schemeClr val="accent1">
              <a:lumMod val="90000"/>
              <a:lumOff val="1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64F47EFD-A4AA-CA46-8990-49A4B06A926E}"/>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35" name="TextBox 34">
            <a:extLst>
              <a:ext uri="{FF2B5EF4-FFF2-40B4-BE49-F238E27FC236}">
                <a16:creationId xmlns:a16="http://schemas.microsoft.com/office/drawing/2014/main" id="{18468BF5-43E5-2E4C-BFE5-395F9054D5B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TextBox 37">
            <a:extLst>
              <a:ext uri="{FF2B5EF4-FFF2-40B4-BE49-F238E27FC236}">
                <a16:creationId xmlns:a16="http://schemas.microsoft.com/office/drawing/2014/main" id="{083CF475-C25A-CD4F-BD9D-A396167BCC93}"/>
              </a:ext>
            </a:extLst>
          </p:cNvPr>
          <p:cNvSpPr txBox="1"/>
          <p:nvPr/>
        </p:nvSpPr>
        <p:spPr>
          <a:xfrm>
            <a:off x="10670619" y="958392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5C85AF46-3CC9-1445-94B7-71BBA3672BEF}"/>
              </a:ext>
            </a:extLst>
          </p:cNvPr>
          <p:cNvSpPr txBox="1">
            <a:spLocks/>
          </p:cNvSpPr>
          <p:nvPr/>
        </p:nvSpPr>
        <p:spPr>
          <a:xfrm>
            <a:off x="9570326" y="10295163"/>
            <a:ext cx="523699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40" name="TextBox 39">
            <a:extLst>
              <a:ext uri="{FF2B5EF4-FFF2-40B4-BE49-F238E27FC236}">
                <a16:creationId xmlns:a16="http://schemas.microsoft.com/office/drawing/2014/main" id="{29A05E83-69B3-6845-A438-F50617268102}"/>
              </a:ext>
            </a:extLst>
          </p:cNvPr>
          <p:cNvSpPr txBox="1"/>
          <p:nvPr/>
        </p:nvSpPr>
        <p:spPr>
          <a:xfrm>
            <a:off x="17926090" y="9583922"/>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1" name="Subtitle 2">
            <a:extLst>
              <a:ext uri="{FF2B5EF4-FFF2-40B4-BE49-F238E27FC236}">
                <a16:creationId xmlns:a16="http://schemas.microsoft.com/office/drawing/2014/main" id="{5E119095-B390-5B4E-9E5A-0B630C8AAE86}"/>
              </a:ext>
            </a:extLst>
          </p:cNvPr>
          <p:cNvSpPr txBox="1">
            <a:spLocks/>
          </p:cNvSpPr>
          <p:nvPr/>
        </p:nvSpPr>
        <p:spPr>
          <a:xfrm>
            <a:off x="16833010" y="10295163"/>
            <a:ext cx="523699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42" name="TextBox 41">
            <a:extLst>
              <a:ext uri="{FF2B5EF4-FFF2-40B4-BE49-F238E27FC236}">
                <a16:creationId xmlns:a16="http://schemas.microsoft.com/office/drawing/2014/main" id="{68DBA8E7-B92E-B04C-B840-B331C9272261}"/>
              </a:ext>
            </a:extLst>
          </p:cNvPr>
          <p:cNvSpPr txBox="1"/>
          <p:nvPr/>
        </p:nvSpPr>
        <p:spPr>
          <a:xfrm>
            <a:off x="3448015" y="958392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3" name="Subtitle 2">
            <a:extLst>
              <a:ext uri="{FF2B5EF4-FFF2-40B4-BE49-F238E27FC236}">
                <a16:creationId xmlns:a16="http://schemas.microsoft.com/office/drawing/2014/main" id="{3960C389-22F2-AB43-8E99-00110BBC95A7}"/>
              </a:ext>
            </a:extLst>
          </p:cNvPr>
          <p:cNvSpPr txBox="1">
            <a:spLocks/>
          </p:cNvSpPr>
          <p:nvPr/>
        </p:nvSpPr>
        <p:spPr>
          <a:xfrm>
            <a:off x="2307647" y="10295163"/>
            <a:ext cx="523699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175982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307B4A9E-072C-FE49-8892-512C6F55D00D}"/>
              </a:ext>
            </a:extLst>
          </p:cNvPr>
          <p:cNvGrpSpPr/>
          <p:nvPr/>
        </p:nvGrpSpPr>
        <p:grpSpPr>
          <a:xfrm>
            <a:off x="6740466" y="3007020"/>
            <a:ext cx="10896718" cy="6559011"/>
            <a:chOff x="7745509" y="3675235"/>
            <a:chExt cx="8893978" cy="5353511"/>
          </a:xfrm>
        </p:grpSpPr>
        <p:sp>
          <p:nvSpPr>
            <p:cNvPr id="7" name="Shape">
              <a:extLst>
                <a:ext uri="{FF2B5EF4-FFF2-40B4-BE49-F238E27FC236}">
                  <a16:creationId xmlns:a16="http://schemas.microsoft.com/office/drawing/2014/main" id="{9091BC17-941C-2941-B945-2E0E520EA0C6}"/>
                </a:ext>
              </a:extLst>
            </p:cNvPr>
            <p:cNvSpPr/>
            <p:nvPr/>
          </p:nvSpPr>
          <p:spPr>
            <a:xfrm>
              <a:off x="9405051" y="6235994"/>
              <a:ext cx="5610594" cy="2792748"/>
            </a:xfrm>
            <a:custGeom>
              <a:avLst/>
              <a:gdLst/>
              <a:ahLst/>
              <a:cxnLst>
                <a:cxn ang="0">
                  <a:pos x="wd2" y="hd2"/>
                </a:cxn>
                <a:cxn ang="5400000">
                  <a:pos x="wd2" y="hd2"/>
                </a:cxn>
                <a:cxn ang="10800000">
                  <a:pos x="wd2" y="hd2"/>
                </a:cxn>
                <a:cxn ang="16200000">
                  <a:pos x="wd2" y="hd2"/>
                </a:cxn>
              </a:cxnLst>
              <a:rect l="0" t="0" r="r" b="b"/>
              <a:pathLst>
                <a:path w="21600" h="21600" extrusionOk="0">
                  <a:moveTo>
                    <a:pt x="21579" y="2887"/>
                  </a:moveTo>
                  <a:lnTo>
                    <a:pt x="21579" y="0"/>
                  </a:lnTo>
                  <a:lnTo>
                    <a:pt x="21579" y="0"/>
                  </a:lnTo>
                  <a:lnTo>
                    <a:pt x="24" y="0"/>
                  </a:lnTo>
                  <a:lnTo>
                    <a:pt x="23" y="0"/>
                  </a:lnTo>
                  <a:lnTo>
                    <a:pt x="23" y="2887"/>
                  </a:lnTo>
                  <a:lnTo>
                    <a:pt x="24" y="2887"/>
                  </a:lnTo>
                  <a:lnTo>
                    <a:pt x="2113" y="2887"/>
                  </a:lnTo>
                  <a:lnTo>
                    <a:pt x="0" y="21600"/>
                  </a:lnTo>
                  <a:lnTo>
                    <a:pt x="704" y="21600"/>
                  </a:lnTo>
                  <a:lnTo>
                    <a:pt x="2821" y="2887"/>
                  </a:lnTo>
                  <a:lnTo>
                    <a:pt x="18782" y="2887"/>
                  </a:lnTo>
                  <a:lnTo>
                    <a:pt x="20899" y="21600"/>
                  </a:lnTo>
                  <a:lnTo>
                    <a:pt x="21600" y="21600"/>
                  </a:lnTo>
                  <a:lnTo>
                    <a:pt x="19489" y="2887"/>
                  </a:lnTo>
                  <a:lnTo>
                    <a:pt x="21579" y="2887"/>
                  </a:lnTo>
                  <a:cubicBezTo>
                    <a:pt x="21579" y="2887"/>
                    <a:pt x="21579" y="2887"/>
                    <a:pt x="21579" y="2887"/>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a:extLst>
                <a:ext uri="{FF2B5EF4-FFF2-40B4-BE49-F238E27FC236}">
                  <a16:creationId xmlns:a16="http://schemas.microsoft.com/office/drawing/2014/main" id="{A5EBE893-17ED-CD44-BDD1-5111118B12E2}"/>
                </a:ext>
              </a:extLst>
            </p:cNvPr>
            <p:cNvSpPr/>
            <p:nvPr/>
          </p:nvSpPr>
          <p:spPr>
            <a:xfrm>
              <a:off x="10984995" y="4976189"/>
              <a:ext cx="1001654" cy="1259810"/>
            </a:xfrm>
            <a:custGeom>
              <a:avLst/>
              <a:gdLst/>
              <a:ahLst/>
              <a:cxnLst>
                <a:cxn ang="0">
                  <a:pos x="wd2" y="hd2"/>
                </a:cxn>
                <a:cxn ang="5400000">
                  <a:pos x="wd2" y="hd2"/>
                </a:cxn>
                <a:cxn ang="10800000">
                  <a:pos x="wd2" y="hd2"/>
                </a:cxn>
                <a:cxn ang="16200000">
                  <a:pos x="wd2" y="hd2"/>
                </a:cxn>
              </a:cxnLst>
              <a:rect l="0" t="0" r="r" b="b"/>
              <a:pathLst>
                <a:path w="21600" h="21600" extrusionOk="0">
                  <a:moveTo>
                    <a:pt x="19591" y="486"/>
                  </a:moveTo>
                  <a:cubicBezTo>
                    <a:pt x="19213" y="486"/>
                    <a:pt x="18856" y="425"/>
                    <a:pt x="18514" y="338"/>
                  </a:cubicBezTo>
                  <a:lnTo>
                    <a:pt x="18514" y="17090"/>
                  </a:lnTo>
                  <a:cubicBezTo>
                    <a:pt x="18514" y="18203"/>
                    <a:pt x="17408" y="19104"/>
                    <a:pt x="16023" y="19152"/>
                  </a:cubicBezTo>
                  <a:lnTo>
                    <a:pt x="0" y="19152"/>
                  </a:lnTo>
                  <a:lnTo>
                    <a:pt x="0" y="21600"/>
                  </a:lnTo>
                  <a:lnTo>
                    <a:pt x="17790" y="21600"/>
                  </a:lnTo>
                  <a:cubicBezTo>
                    <a:pt x="19894" y="21600"/>
                    <a:pt x="21600" y="20244"/>
                    <a:pt x="21600" y="18571"/>
                  </a:cubicBezTo>
                  <a:lnTo>
                    <a:pt x="21600" y="0"/>
                  </a:lnTo>
                  <a:cubicBezTo>
                    <a:pt x="21026" y="306"/>
                    <a:pt x="20335" y="486"/>
                    <a:pt x="19591" y="486"/>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a:extLst>
                <a:ext uri="{FF2B5EF4-FFF2-40B4-BE49-F238E27FC236}">
                  <a16:creationId xmlns:a16="http://schemas.microsoft.com/office/drawing/2014/main" id="{2AC002B2-3753-384B-A52D-8EA39111D498}"/>
                </a:ext>
              </a:extLst>
            </p:cNvPr>
            <p:cNvSpPr/>
            <p:nvPr/>
          </p:nvSpPr>
          <p:spPr>
            <a:xfrm>
              <a:off x="11831131" y="4679924"/>
              <a:ext cx="223989" cy="330385"/>
            </a:xfrm>
            <a:custGeom>
              <a:avLst/>
              <a:gdLst/>
              <a:ahLst/>
              <a:cxnLst>
                <a:cxn ang="0">
                  <a:pos x="wd2" y="hd2"/>
                </a:cxn>
                <a:cxn ang="5400000">
                  <a:pos x="wd2" y="hd2"/>
                </a:cxn>
                <a:cxn ang="10800000">
                  <a:pos x="wd2" y="hd2"/>
                </a:cxn>
                <a:cxn ang="16200000">
                  <a:pos x="wd2" y="hd2"/>
                </a:cxn>
              </a:cxnLst>
              <a:rect l="0" t="0" r="r" b="b"/>
              <a:pathLst>
                <a:path w="21600" h="21600" extrusionOk="0">
                  <a:moveTo>
                    <a:pt x="8278" y="0"/>
                  </a:moveTo>
                  <a:lnTo>
                    <a:pt x="0" y="20905"/>
                  </a:lnTo>
                  <a:cubicBezTo>
                    <a:pt x="1723" y="21331"/>
                    <a:pt x="3558" y="21600"/>
                    <a:pt x="5499" y="21600"/>
                  </a:cubicBezTo>
                  <a:cubicBezTo>
                    <a:pt x="14391" y="21600"/>
                    <a:pt x="21600" y="16721"/>
                    <a:pt x="21600" y="10706"/>
                  </a:cubicBezTo>
                  <a:cubicBezTo>
                    <a:pt x="21600" y="5335"/>
                    <a:pt x="15839" y="894"/>
                    <a:pt x="8278" y="0"/>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Shape">
              <a:extLst>
                <a:ext uri="{FF2B5EF4-FFF2-40B4-BE49-F238E27FC236}">
                  <a16:creationId xmlns:a16="http://schemas.microsoft.com/office/drawing/2014/main" id="{DD933B06-F372-784C-9910-0BE6A420E140}"/>
                </a:ext>
              </a:extLst>
            </p:cNvPr>
            <p:cNvSpPr/>
            <p:nvPr/>
          </p:nvSpPr>
          <p:spPr>
            <a:xfrm>
              <a:off x="11388793" y="3675235"/>
              <a:ext cx="746765" cy="2080817"/>
            </a:xfrm>
            <a:custGeom>
              <a:avLst/>
              <a:gdLst/>
              <a:ahLst/>
              <a:cxnLst>
                <a:cxn ang="0">
                  <a:pos x="wd2" y="hd2"/>
                </a:cxn>
                <a:cxn ang="5400000">
                  <a:pos x="wd2" y="hd2"/>
                </a:cxn>
                <a:cxn ang="10800000">
                  <a:pos x="wd2" y="hd2"/>
                </a:cxn>
                <a:cxn ang="16200000">
                  <a:pos x="wd2" y="hd2"/>
                </a:cxn>
              </a:cxnLst>
              <a:rect l="0" t="0" r="r" b="b"/>
              <a:pathLst>
                <a:path w="21042" h="21368" extrusionOk="0">
                  <a:moveTo>
                    <a:pt x="15654" y="0"/>
                  </a:moveTo>
                  <a:cubicBezTo>
                    <a:pt x="6645" y="12229"/>
                    <a:pt x="2962" y="17230"/>
                    <a:pt x="0" y="21251"/>
                  </a:cubicBezTo>
                  <a:cubicBezTo>
                    <a:pt x="3585" y="21600"/>
                    <a:pt x="7036" y="21143"/>
                    <a:pt x="7709" y="20230"/>
                  </a:cubicBezTo>
                  <a:lnTo>
                    <a:pt x="20928" y="2285"/>
                  </a:lnTo>
                  <a:cubicBezTo>
                    <a:pt x="21600" y="1372"/>
                    <a:pt x="19239" y="349"/>
                    <a:pt x="15654" y="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5F7A4DA0-ECA4-7744-811D-22D1D9474D54}"/>
                </a:ext>
              </a:extLst>
            </p:cNvPr>
            <p:cNvSpPr/>
            <p:nvPr/>
          </p:nvSpPr>
          <p:spPr>
            <a:xfrm>
              <a:off x="12434046" y="4976189"/>
              <a:ext cx="1001656" cy="1259810"/>
            </a:xfrm>
            <a:custGeom>
              <a:avLst/>
              <a:gdLst/>
              <a:ahLst/>
              <a:cxnLst>
                <a:cxn ang="0">
                  <a:pos x="wd2" y="hd2"/>
                </a:cxn>
                <a:cxn ang="5400000">
                  <a:pos x="wd2" y="hd2"/>
                </a:cxn>
                <a:cxn ang="10800000">
                  <a:pos x="wd2" y="hd2"/>
                </a:cxn>
                <a:cxn ang="16200000">
                  <a:pos x="wd2" y="hd2"/>
                </a:cxn>
              </a:cxnLst>
              <a:rect l="0" t="0" r="r" b="b"/>
              <a:pathLst>
                <a:path w="21600" h="21600" extrusionOk="0">
                  <a:moveTo>
                    <a:pt x="2009" y="486"/>
                  </a:moveTo>
                  <a:cubicBezTo>
                    <a:pt x="2387" y="486"/>
                    <a:pt x="2744" y="425"/>
                    <a:pt x="3086" y="338"/>
                  </a:cubicBezTo>
                  <a:lnTo>
                    <a:pt x="3086" y="17090"/>
                  </a:lnTo>
                  <a:cubicBezTo>
                    <a:pt x="3086" y="18203"/>
                    <a:pt x="4192" y="19104"/>
                    <a:pt x="5577" y="19152"/>
                  </a:cubicBezTo>
                  <a:lnTo>
                    <a:pt x="21600" y="19152"/>
                  </a:lnTo>
                  <a:lnTo>
                    <a:pt x="21600" y="21600"/>
                  </a:lnTo>
                  <a:lnTo>
                    <a:pt x="3810" y="21600"/>
                  </a:lnTo>
                  <a:cubicBezTo>
                    <a:pt x="1706" y="21600"/>
                    <a:pt x="0" y="20244"/>
                    <a:pt x="0" y="18571"/>
                  </a:cubicBezTo>
                  <a:lnTo>
                    <a:pt x="0" y="0"/>
                  </a:lnTo>
                  <a:cubicBezTo>
                    <a:pt x="574" y="306"/>
                    <a:pt x="1265" y="486"/>
                    <a:pt x="2009" y="486"/>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Shape">
              <a:extLst>
                <a:ext uri="{FF2B5EF4-FFF2-40B4-BE49-F238E27FC236}">
                  <a16:creationId xmlns:a16="http://schemas.microsoft.com/office/drawing/2014/main" id="{47FF36DD-28D8-D243-9E0B-33AB0E870BCD}"/>
                </a:ext>
              </a:extLst>
            </p:cNvPr>
            <p:cNvSpPr/>
            <p:nvPr/>
          </p:nvSpPr>
          <p:spPr>
            <a:xfrm>
              <a:off x="12365574" y="4679924"/>
              <a:ext cx="223990" cy="330385"/>
            </a:xfrm>
            <a:custGeom>
              <a:avLst/>
              <a:gdLst/>
              <a:ahLst/>
              <a:cxnLst>
                <a:cxn ang="0">
                  <a:pos x="wd2" y="hd2"/>
                </a:cxn>
                <a:cxn ang="5400000">
                  <a:pos x="wd2" y="hd2"/>
                </a:cxn>
                <a:cxn ang="10800000">
                  <a:pos x="wd2" y="hd2"/>
                </a:cxn>
                <a:cxn ang="16200000">
                  <a:pos x="wd2" y="hd2"/>
                </a:cxn>
              </a:cxnLst>
              <a:rect l="0" t="0" r="r" b="b"/>
              <a:pathLst>
                <a:path w="21600" h="21600" extrusionOk="0">
                  <a:moveTo>
                    <a:pt x="13322" y="0"/>
                  </a:moveTo>
                  <a:lnTo>
                    <a:pt x="21600" y="20905"/>
                  </a:lnTo>
                  <a:cubicBezTo>
                    <a:pt x="19877" y="21331"/>
                    <a:pt x="18042" y="21600"/>
                    <a:pt x="16101" y="21600"/>
                  </a:cubicBezTo>
                  <a:cubicBezTo>
                    <a:pt x="7209" y="21600"/>
                    <a:pt x="0" y="16721"/>
                    <a:pt x="0" y="10706"/>
                  </a:cubicBezTo>
                  <a:cubicBezTo>
                    <a:pt x="0" y="5335"/>
                    <a:pt x="5761" y="894"/>
                    <a:pt x="13322" y="0"/>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2FA95E67-5646-9B48-B3EA-9A4F8F10F09E}"/>
                </a:ext>
              </a:extLst>
            </p:cNvPr>
            <p:cNvSpPr/>
            <p:nvPr/>
          </p:nvSpPr>
          <p:spPr>
            <a:xfrm>
              <a:off x="12285137" y="3675235"/>
              <a:ext cx="746766" cy="2080817"/>
            </a:xfrm>
            <a:custGeom>
              <a:avLst/>
              <a:gdLst/>
              <a:ahLst/>
              <a:cxnLst>
                <a:cxn ang="0">
                  <a:pos x="wd2" y="hd2"/>
                </a:cxn>
                <a:cxn ang="5400000">
                  <a:pos x="wd2" y="hd2"/>
                </a:cxn>
                <a:cxn ang="10800000">
                  <a:pos x="wd2" y="hd2"/>
                </a:cxn>
                <a:cxn ang="16200000">
                  <a:pos x="wd2" y="hd2"/>
                </a:cxn>
              </a:cxnLst>
              <a:rect l="0" t="0" r="r" b="b"/>
              <a:pathLst>
                <a:path w="21042" h="21368" extrusionOk="0">
                  <a:moveTo>
                    <a:pt x="5388" y="0"/>
                  </a:moveTo>
                  <a:cubicBezTo>
                    <a:pt x="14397" y="12229"/>
                    <a:pt x="18080" y="17230"/>
                    <a:pt x="21042" y="21251"/>
                  </a:cubicBezTo>
                  <a:cubicBezTo>
                    <a:pt x="17457" y="21600"/>
                    <a:pt x="14006" y="21143"/>
                    <a:pt x="13333" y="20230"/>
                  </a:cubicBezTo>
                  <a:lnTo>
                    <a:pt x="114" y="2285"/>
                  </a:lnTo>
                  <a:cubicBezTo>
                    <a:pt x="-558" y="1372"/>
                    <a:pt x="1803" y="349"/>
                    <a:pt x="5388" y="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8" name="Shape">
              <a:extLst>
                <a:ext uri="{FF2B5EF4-FFF2-40B4-BE49-F238E27FC236}">
                  <a16:creationId xmlns:a16="http://schemas.microsoft.com/office/drawing/2014/main" id="{20C5F0C4-B570-484F-99D5-21A2FF6F82CD}"/>
                </a:ext>
              </a:extLst>
            </p:cNvPr>
            <p:cNvSpPr/>
            <p:nvPr/>
          </p:nvSpPr>
          <p:spPr>
            <a:xfrm>
              <a:off x="9891789" y="8605079"/>
              <a:ext cx="740525" cy="344634"/>
            </a:xfrm>
            <a:custGeom>
              <a:avLst/>
              <a:gdLst/>
              <a:ahLst/>
              <a:cxnLst>
                <a:cxn ang="0">
                  <a:pos x="wd2" y="hd2"/>
                </a:cxn>
                <a:cxn ang="5400000">
                  <a:pos x="wd2" y="hd2"/>
                </a:cxn>
                <a:cxn ang="10800000">
                  <a:pos x="wd2" y="hd2"/>
                </a:cxn>
                <a:cxn ang="16200000">
                  <a:pos x="wd2" y="hd2"/>
                </a:cxn>
              </a:cxnLst>
              <a:rect l="0" t="0" r="r" b="b"/>
              <a:pathLst>
                <a:path w="21600" h="21600" extrusionOk="0">
                  <a:moveTo>
                    <a:pt x="14898" y="0"/>
                  </a:moveTo>
                  <a:lnTo>
                    <a:pt x="5252" y="0"/>
                  </a:lnTo>
                  <a:cubicBezTo>
                    <a:pt x="1551" y="0"/>
                    <a:pt x="0" y="6446"/>
                    <a:pt x="0" y="14400"/>
                  </a:cubicBezTo>
                  <a:cubicBezTo>
                    <a:pt x="0" y="16597"/>
                    <a:pt x="0" y="19207"/>
                    <a:pt x="0" y="21600"/>
                  </a:cubicBezTo>
                  <a:lnTo>
                    <a:pt x="21600" y="21600"/>
                  </a:lnTo>
                  <a:lnTo>
                    <a:pt x="21600" y="14400"/>
                  </a:lnTo>
                  <a:cubicBezTo>
                    <a:pt x="21600" y="6446"/>
                    <a:pt x="18599" y="0"/>
                    <a:pt x="14898" y="0"/>
                  </a:cubicBez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9" name="Shape">
              <a:extLst>
                <a:ext uri="{FF2B5EF4-FFF2-40B4-BE49-F238E27FC236}">
                  <a16:creationId xmlns:a16="http://schemas.microsoft.com/office/drawing/2014/main" id="{EE90AD73-AF06-2046-8408-DEFF8F674F57}"/>
                </a:ext>
              </a:extLst>
            </p:cNvPr>
            <p:cNvSpPr/>
            <p:nvPr/>
          </p:nvSpPr>
          <p:spPr>
            <a:xfrm>
              <a:off x="9891789" y="8913831"/>
              <a:ext cx="740525" cy="1148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a:extLst>
                <a:ext uri="{FF2B5EF4-FFF2-40B4-BE49-F238E27FC236}">
                  <a16:creationId xmlns:a16="http://schemas.microsoft.com/office/drawing/2014/main" id="{20BD1DFE-61A6-F74E-BDF4-BBA4CC56B03E}"/>
                </a:ext>
              </a:extLst>
            </p:cNvPr>
            <p:cNvSpPr/>
            <p:nvPr/>
          </p:nvSpPr>
          <p:spPr>
            <a:xfrm>
              <a:off x="8172919" y="6752567"/>
              <a:ext cx="2244107" cy="1864965"/>
            </a:xfrm>
            <a:custGeom>
              <a:avLst/>
              <a:gdLst/>
              <a:ahLst/>
              <a:cxnLst>
                <a:cxn ang="0">
                  <a:pos x="wd2" y="hd2"/>
                </a:cxn>
                <a:cxn ang="5400000">
                  <a:pos x="wd2" y="hd2"/>
                </a:cxn>
                <a:cxn ang="10800000">
                  <a:pos x="wd2" y="hd2"/>
                </a:cxn>
                <a:cxn ang="16200000">
                  <a:pos x="wd2" y="hd2"/>
                </a:cxn>
              </a:cxnLst>
              <a:rect l="0" t="0" r="r" b="b"/>
              <a:pathLst>
                <a:path w="21600" h="21414" extrusionOk="0">
                  <a:moveTo>
                    <a:pt x="20887" y="944"/>
                  </a:moveTo>
                  <a:cubicBezTo>
                    <a:pt x="20876" y="930"/>
                    <a:pt x="20828" y="873"/>
                    <a:pt x="20816" y="859"/>
                  </a:cubicBezTo>
                  <a:cubicBezTo>
                    <a:pt x="20362" y="335"/>
                    <a:pt x="19749" y="11"/>
                    <a:pt x="19072" y="11"/>
                  </a:cubicBezTo>
                  <a:cubicBezTo>
                    <a:pt x="19065" y="11"/>
                    <a:pt x="9191" y="11"/>
                    <a:pt x="9191" y="11"/>
                  </a:cubicBezTo>
                  <a:lnTo>
                    <a:pt x="0" y="0"/>
                  </a:lnTo>
                  <a:lnTo>
                    <a:pt x="0" y="558"/>
                  </a:lnTo>
                  <a:cubicBezTo>
                    <a:pt x="0" y="3577"/>
                    <a:pt x="2058" y="6024"/>
                    <a:pt x="4596" y="6024"/>
                  </a:cubicBezTo>
                  <a:cubicBezTo>
                    <a:pt x="4642" y="6024"/>
                    <a:pt x="16545" y="6024"/>
                    <a:pt x="16545" y="6024"/>
                  </a:cubicBezTo>
                  <a:lnTo>
                    <a:pt x="16545" y="19909"/>
                  </a:lnTo>
                  <a:cubicBezTo>
                    <a:pt x="16545" y="21600"/>
                    <a:pt x="17676" y="21407"/>
                    <a:pt x="19072" y="21407"/>
                  </a:cubicBezTo>
                  <a:cubicBezTo>
                    <a:pt x="20468" y="21407"/>
                    <a:pt x="21600" y="21600"/>
                    <a:pt x="21600" y="19909"/>
                  </a:cubicBezTo>
                  <a:lnTo>
                    <a:pt x="21600" y="3072"/>
                  </a:lnTo>
                  <a:cubicBezTo>
                    <a:pt x="21600" y="3063"/>
                    <a:pt x="21600" y="3027"/>
                    <a:pt x="21600" y="3018"/>
                  </a:cubicBezTo>
                  <a:cubicBezTo>
                    <a:pt x="21600" y="2213"/>
                    <a:pt x="21328" y="1483"/>
                    <a:pt x="20887" y="944"/>
                  </a:cubicBezTo>
                  <a:close/>
                </a:path>
              </a:pathLst>
            </a:custGeom>
            <a:solidFill>
              <a:schemeClr val="accent1">
                <a:lumMod val="90000"/>
                <a:lumOff val="1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a:extLst>
                <a:ext uri="{FF2B5EF4-FFF2-40B4-BE49-F238E27FC236}">
                  <a16:creationId xmlns:a16="http://schemas.microsoft.com/office/drawing/2014/main" id="{CC8C7DA9-A499-4641-AF80-B7BE41150922}"/>
                </a:ext>
              </a:extLst>
            </p:cNvPr>
            <p:cNvSpPr/>
            <p:nvPr/>
          </p:nvSpPr>
          <p:spPr>
            <a:xfrm>
              <a:off x="8365888" y="4030253"/>
              <a:ext cx="789866" cy="880165"/>
            </a:xfrm>
            <a:custGeom>
              <a:avLst/>
              <a:gdLst/>
              <a:ahLst/>
              <a:cxnLst>
                <a:cxn ang="0">
                  <a:pos x="wd2" y="hd2"/>
                </a:cxn>
                <a:cxn ang="5400000">
                  <a:pos x="wd2" y="hd2"/>
                </a:cxn>
                <a:cxn ang="10800000">
                  <a:pos x="wd2" y="hd2"/>
                </a:cxn>
                <a:cxn ang="16200000">
                  <a:pos x="wd2" y="hd2"/>
                </a:cxn>
              </a:cxnLst>
              <a:rect l="0" t="0" r="r" b="b"/>
              <a:pathLst>
                <a:path w="19954" h="21600" extrusionOk="0">
                  <a:moveTo>
                    <a:pt x="0" y="21600"/>
                  </a:moveTo>
                  <a:cubicBezTo>
                    <a:pt x="1921" y="20349"/>
                    <a:pt x="4233" y="19617"/>
                    <a:pt x="6723" y="19617"/>
                  </a:cubicBezTo>
                  <a:cubicBezTo>
                    <a:pt x="7764" y="19617"/>
                    <a:pt x="8766" y="19759"/>
                    <a:pt x="9728" y="20000"/>
                  </a:cubicBezTo>
                  <a:lnTo>
                    <a:pt x="9728" y="19345"/>
                  </a:lnTo>
                  <a:cubicBezTo>
                    <a:pt x="10220" y="19288"/>
                    <a:pt x="10712" y="19208"/>
                    <a:pt x="11202" y="19081"/>
                  </a:cubicBezTo>
                  <a:cubicBezTo>
                    <a:pt x="17770" y="17388"/>
                    <a:pt x="21434" y="9938"/>
                    <a:pt x="19386" y="2443"/>
                  </a:cubicBezTo>
                  <a:cubicBezTo>
                    <a:pt x="19152" y="1589"/>
                    <a:pt x="18847" y="778"/>
                    <a:pt x="18495" y="2"/>
                  </a:cubicBezTo>
                  <a:cubicBezTo>
                    <a:pt x="15077" y="2"/>
                    <a:pt x="13385" y="0"/>
                    <a:pt x="10481" y="0"/>
                  </a:cubicBezTo>
                  <a:cubicBezTo>
                    <a:pt x="6763" y="0"/>
                    <a:pt x="4864" y="2200"/>
                    <a:pt x="4864" y="5061"/>
                  </a:cubicBezTo>
                  <a:cubicBezTo>
                    <a:pt x="4864" y="5061"/>
                    <a:pt x="2657" y="4696"/>
                    <a:pt x="1246" y="6068"/>
                  </a:cubicBezTo>
                  <a:cubicBezTo>
                    <a:pt x="-166" y="7439"/>
                    <a:pt x="6" y="8968"/>
                    <a:pt x="6" y="8968"/>
                  </a:cubicBezTo>
                  <a:lnTo>
                    <a:pt x="10" y="16688"/>
                  </a:lnTo>
                  <a:cubicBezTo>
                    <a:pt x="10" y="16688"/>
                    <a:pt x="2" y="16680"/>
                    <a:pt x="0" y="16678"/>
                  </a:cubicBezTo>
                  <a:cubicBezTo>
                    <a:pt x="0" y="18338"/>
                    <a:pt x="0" y="20287"/>
                    <a:pt x="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a:extLst>
                <a:ext uri="{FF2B5EF4-FFF2-40B4-BE49-F238E27FC236}">
                  <a16:creationId xmlns:a16="http://schemas.microsoft.com/office/drawing/2014/main" id="{865B671F-AB3B-144C-A12B-39523BC35421}"/>
                </a:ext>
              </a:extLst>
            </p:cNvPr>
            <p:cNvSpPr/>
            <p:nvPr/>
          </p:nvSpPr>
          <p:spPr>
            <a:xfrm>
              <a:off x="10319198" y="5942093"/>
              <a:ext cx="409252" cy="2958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339"/>
                    <a:pt x="0" y="15235"/>
                  </a:cubicBezTo>
                  <a:lnTo>
                    <a:pt x="0" y="15235"/>
                  </a:lnTo>
                  <a:cubicBezTo>
                    <a:pt x="0" y="6819"/>
                    <a:pt x="2367" y="0"/>
                    <a:pt x="8017" y="0"/>
                  </a:cubicBezTo>
                  <a:lnTo>
                    <a:pt x="11371" y="0"/>
                  </a:lnTo>
                  <a:cubicBezTo>
                    <a:pt x="17020" y="0"/>
                    <a:pt x="21600" y="6819"/>
                    <a:pt x="21600" y="15235"/>
                  </a:cubicBezTo>
                  <a:lnTo>
                    <a:pt x="21600" y="21600"/>
                  </a:lnTo>
                  <a:cubicBezTo>
                    <a:pt x="21600" y="21600"/>
                    <a:pt x="0" y="21600"/>
                    <a:pt x="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Shape">
              <a:extLst>
                <a:ext uri="{FF2B5EF4-FFF2-40B4-BE49-F238E27FC236}">
                  <a16:creationId xmlns:a16="http://schemas.microsoft.com/office/drawing/2014/main" id="{0E9274B6-D0CC-6D46-B934-718ADD3C7F11}"/>
                </a:ext>
              </a:extLst>
            </p:cNvPr>
            <p:cNvSpPr/>
            <p:nvPr/>
          </p:nvSpPr>
          <p:spPr>
            <a:xfrm>
              <a:off x="8172919" y="4822868"/>
              <a:ext cx="2202140" cy="1939161"/>
            </a:xfrm>
            <a:custGeom>
              <a:avLst/>
              <a:gdLst/>
              <a:ahLst/>
              <a:cxnLst>
                <a:cxn ang="0">
                  <a:pos x="wd2" y="hd2"/>
                </a:cxn>
                <a:cxn ang="5400000">
                  <a:pos x="wd2" y="hd2"/>
                </a:cxn>
                <a:cxn ang="10800000">
                  <a:pos x="wd2" y="hd2"/>
                </a:cxn>
                <a:cxn ang="16200000">
                  <a:pos x="wd2" y="hd2"/>
                </a:cxn>
              </a:cxnLst>
              <a:rect l="0" t="0" r="r" b="b"/>
              <a:pathLst>
                <a:path w="21600" h="21600" extrusionOk="0">
                  <a:moveTo>
                    <a:pt x="0" y="21496"/>
                  </a:moveTo>
                  <a:lnTo>
                    <a:pt x="0" y="5303"/>
                  </a:lnTo>
                  <a:cubicBezTo>
                    <a:pt x="0" y="2374"/>
                    <a:pt x="2097" y="0"/>
                    <a:pt x="4683" y="0"/>
                  </a:cubicBezTo>
                  <a:cubicBezTo>
                    <a:pt x="6034" y="0"/>
                    <a:pt x="7248" y="651"/>
                    <a:pt x="8103" y="1687"/>
                  </a:cubicBezTo>
                  <a:cubicBezTo>
                    <a:pt x="8305" y="1769"/>
                    <a:pt x="9708" y="4264"/>
                    <a:pt x="11060" y="6738"/>
                  </a:cubicBezTo>
                  <a:cubicBezTo>
                    <a:pt x="12412" y="9213"/>
                    <a:pt x="13714" y="11667"/>
                    <a:pt x="13714" y="11667"/>
                  </a:cubicBezTo>
                  <a:lnTo>
                    <a:pt x="20559" y="11667"/>
                  </a:lnTo>
                  <a:cubicBezTo>
                    <a:pt x="21594" y="11667"/>
                    <a:pt x="21600" y="12616"/>
                    <a:pt x="21600" y="13788"/>
                  </a:cubicBezTo>
                  <a:cubicBezTo>
                    <a:pt x="21600" y="14959"/>
                    <a:pt x="21594" y="15909"/>
                    <a:pt x="20559" y="15909"/>
                  </a:cubicBezTo>
                  <a:lnTo>
                    <a:pt x="12645" y="15909"/>
                  </a:lnTo>
                  <a:cubicBezTo>
                    <a:pt x="12625" y="15909"/>
                    <a:pt x="12062" y="15957"/>
                    <a:pt x="11673" y="15714"/>
                  </a:cubicBezTo>
                  <a:cubicBezTo>
                    <a:pt x="11274" y="15466"/>
                    <a:pt x="11049" y="14926"/>
                    <a:pt x="11006" y="14841"/>
                  </a:cubicBezTo>
                  <a:lnTo>
                    <a:pt x="9367" y="11626"/>
                  </a:lnTo>
                  <a:lnTo>
                    <a:pt x="9367" y="21600"/>
                  </a:lnTo>
                  <a:lnTo>
                    <a:pt x="0" y="21496"/>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a:extLst>
                <a:ext uri="{FF2B5EF4-FFF2-40B4-BE49-F238E27FC236}">
                  <a16:creationId xmlns:a16="http://schemas.microsoft.com/office/drawing/2014/main" id="{6D2C323E-16AF-AA43-A5C4-B36D6D988FCE}"/>
                </a:ext>
              </a:extLst>
            </p:cNvPr>
            <p:cNvSpPr/>
            <p:nvPr/>
          </p:nvSpPr>
          <p:spPr>
            <a:xfrm>
              <a:off x="8173505" y="3720689"/>
              <a:ext cx="935694" cy="1023386"/>
            </a:xfrm>
            <a:custGeom>
              <a:avLst/>
              <a:gdLst/>
              <a:ahLst/>
              <a:cxnLst>
                <a:cxn ang="0">
                  <a:pos x="wd2" y="hd2"/>
                </a:cxn>
                <a:cxn ang="5400000">
                  <a:pos x="wd2" y="hd2"/>
                </a:cxn>
                <a:cxn ang="10800000">
                  <a:pos x="wd2" y="hd2"/>
                </a:cxn>
                <a:cxn ang="16200000">
                  <a:pos x="wd2" y="hd2"/>
                </a:cxn>
              </a:cxnLst>
              <a:rect l="0" t="0" r="r" b="b"/>
              <a:pathLst>
                <a:path w="20345" h="20626" extrusionOk="0">
                  <a:moveTo>
                    <a:pt x="4269" y="14286"/>
                  </a:moveTo>
                  <a:cubicBezTo>
                    <a:pt x="4269" y="14286"/>
                    <a:pt x="4121" y="13031"/>
                    <a:pt x="5336" y="11904"/>
                  </a:cubicBezTo>
                  <a:cubicBezTo>
                    <a:pt x="6551" y="10778"/>
                    <a:pt x="8450" y="11078"/>
                    <a:pt x="8450" y="11078"/>
                  </a:cubicBezTo>
                  <a:cubicBezTo>
                    <a:pt x="8471" y="8735"/>
                    <a:pt x="10098" y="6942"/>
                    <a:pt x="13285" y="6921"/>
                  </a:cubicBezTo>
                  <a:cubicBezTo>
                    <a:pt x="15843" y="6904"/>
                    <a:pt x="17337" y="6903"/>
                    <a:pt x="20345" y="6920"/>
                  </a:cubicBezTo>
                  <a:cubicBezTo>
                    <a:pt x="17936" y="1925"/>
                    <a:pt x="12576" y="-974"/>
                    <a:pt x="7520" y="300"/>
                  </a:cubicBezTo>
                  <a:cubicBezTo>
                    <a:pt x="1877" y="1721"/>
                    <a:pt x="-1255" y="7818"/>
                    <a:pt x="476" y="13965"/>
                  </a:cubicBezTo>
                  <a:cubicBezTo>
                    <a:pt x="1756" y="18510"/>
                    <a:pt x="4268" y="20622"/>
                    <a:pt x="4272" y="20626"/>
                  </a:cubicBezTo>
                  <a:lnTo>
                    <a:pt x="4269" y="14286"/>
                  </a:lnTo>
                  <a:close/>
                </a:path>
              </a:pathLst>
            </a:custGeom>
            <a:solidFill>
              <a:srgbClr val="7F7F7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a:extLst>
                <a:ext uri="{FF2B5EF4-FFF2-40B4-BE49-F238E27FC236}">
                  <a16:creationId xmlns:a16="http://schemas.microsoft.com/office/drawing/2014/main" id="{71ED1234-5F9D-044F-A884-525380D5D40D}"/>
                </a:ext>
              </a:extLst>
            </p:cNvPr>
            <p:cNvSpPr/>
            <p:nvPr/>
          </p:nvSpPr>
          <p:spPr>
            <a:xfrm>
              <a:off x="7977074" y="7640228"/>
              <a:ext cx="1374914" cy="1388517"/>
            </a:xfrm>
            <a:custGeom>
              <a:avLst/>
              <a:gdLst/>
              <a:ahLst/>
              <a:cxnLst>
                <a:cxn ang="0">
                  <a:pos x="wd2" y="hd2"/>
                </a:cxn>
                <a:cxn ang="5400000">
                  <a:pos x="wd2" y="hd2"/>
                </a:cxn>
                <a:cxn ang="10800000">
                  <a:pos x="wd2" y="hd2"/>
                </a:cxn>
                <a:cxn ang="16200000">
                  <a:pos x="wd2" y="hd2"/>
                </a:cxn>
              </a:cxnLst>
              <a:rect l="0" t="0" r="r" b="b"/>
              <a:pathLst>
                <a:path w="21600" h="21600" extrusionOk="0">
                  <a:moveTo>
                    <a:pt x="9131" y="17910"/>
                  </a:moveTo>
                  <a:lnTo>
                    <a:pt x="0" y="20118"/>
                  </a:lnTo>
                  <a:lnTo>
                    <a:pt x="0" y="21600"/>
                  </a:lnTo>
                  <a:lnTo>
                    <a:pt x="21600" y="21600"/>
                  </a:lnTo>
                  <a:lnTo>
                    <a:pt x="21600" y="20118"/>
                  </a:lnTo>
                  <a:lnTo>
                    <a:pt x="12515" y="17922"/>
                  </a:lnTo>
                  <a:lnTo>
                    <a:pt x="12143" y="0"/>
                  </a:lnTo>
                  <a:lnTo>
                    <a:pt x="9502" y="0"/>
                  </a:lnTo>
                  <a:cubicBezTo>
                    <a:pt x="9502" y="0"/>
                    <a:pt x="9131" y="17910"/>
                    <a:pt x="9131" y="17910"/>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a:extLst>
                <a:ext uri="{FF2B5EF4-FFF2-40B4-BE49-F238E27FC236}">
                  <a16:creationId xmlns:a16="http://schemas.microsoft.com/office/drawing/2014/main" id="{A603D746-EE30-CE47-86D5-9721432AF661}"/>
                </a:ext>
              </a:extLst>
            </p:cNvPr>
            <p:cNvSpPr/>
            <p:nvPr/>
          </p:nvSpPr>
          <p:spPr>
            <a:xfrm>
              <a:off x="7938479" y="6521002"/>
              <a:ext cx="130257" cy="757447"/>
            </a:xfrm>
            <a:custGeom>
              <a:avLst/>
              <a:gdLst/>
              <a:ahLst/>
              <a:cxnLst>
                <a:cxn ang="0">
                  <a:pos x="wd2" y="hd2"/>
                </a:cxn>
                <a:cxn ang="5400000">
                  <a:pos x="wd2" y="hd2"/>
                </a:cxn>
                <a:cxn ang="10800000">
                  <a:pos x="wd2" y="hd2"/>
                </a:cxn>
                <a:cxn ang="16200000">
                  <a:pos x="wd2" y="hd2"/>
                </a:cxn>
              </a:cxnLst>
              <a:rect l="0" t="0" r="r" b="b"/>
              <a:pathLst>
                <a:path w="21600" h="21600" extrusionOk="0">
                  <a:moveTo>
                    <a:pt x="7950" y="21398"/>
                  </a:moveTo>
                  <a:lnTo>
                    <a:pt x="21600" y="21398"/>
                  </a:lnTo>
                  <a:lnTo>
                    <a:pt x="21600" y="0"/>
                  </a:lnTo>
                  <a:cubicBezTo>
                    <a:pt x="18300" y="158"/>
                    <a:pt x="14834" y="247"/>
                    <a:pt x="11241" y="244"/>
                  </a:cubicBezTo>
                  <a:cubicBezTo>
                    <a:pt x="7325" y="241"/>
                    <a:pt x="3547" y="251"/>
                    <a:pt x="0" y="247"/>
                  </a:cubicBezTo>
                  <a:lnTo>
                    <a:pt x="0" y="21600"/>
                  </a:lnTo>
                  <a:cubicBezTo>
                    <a:pt x="2556" y="21473"/>
                    <a:pt x="5206" y="21398"/>
                    <a:pt x="7950" y="2139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Shape">
              <a:extLst>
                <a:ext uri="{FF2B5EF4-FFF2-40B4-BE49-F238E27FC236}">
                  <a16:creationId xmlns:a16="http://schemas.microsoft.com/office/drawing/2014/main" id="{3F36786E-A204-7143-A927-6DD6E8E45D2D}"/>
                </a:ext>
              </a:extLst>
            </p:cNvPr>
            <p:cNvSpPr/>
            <p:nvPr/>
          </p:nvSpPr>
          <p:spPr>
            <a:xfrm>
              <a:off x="7745510" y="7254287"/>
              <a:ext cx="1789817" cy="396760"/>
            </a:xfrm>
            <a:custGeom>
              <a:avLst/>
              <a:gdLst/>
              <a:ahLst/>
              <a:cxnLst>
                <a:cxn ang="0">
                  <a:pos x="wd2" y="hd2"/>
                </a:cxn>
                <a:cxn ang="5400000">
                  <a:pos x="wd2" y="hd2"/>
                </a:cxn>
                <a:cxn ang="10800000">
                  <a:pos x="wd2" y="hd2"/>
                </a:cxn>
                <a:cxn ang="16200000">
                  <a:pos x="wd2" y="hd2"/>
                </a:cxn>
              </a:cxnLst>
              <a:rect l="0" t="0" r="r" b="b"/>
              <a:pathLst>
                <a:path w="21600" h="21600" extrusionOk="0">
                  <a:moveTo>
                    <a:pt x="21592" y="12962"/>
                  </a:moveTo>
                  <a:cubicBezTo>
                    <a:pt x="21511" y="5731"/>
                    <a:pt x="20426" y="0"/>
                    <a:pt x="19096" y="0"/>
                  </a:cubicBezTo>
                  <a:lnTo>
                    <a:pt x="2504" y="0"/>
                  </a:lnTo>
                  <a:cubicBezTo>
                    <a:pt x="1174" y="0"/>
                    <a:pt x="89" y="5731"/>
                    <a:pt x="8" y="12962"/>
                  </a:cubicBezTo>
                  <a:lnTo>
                    <a:pt x="0" y="21600"/>
                  </a:lnTo>
                  <a:lnTo>
                    <a:pt x="21600" y="21600"/>
                  </a:lnTo>
                  <a:cubicBezTo>
                    <a:pt x="21600" y="21600"/>
                    <a:pt x="21592" y="12962"/>
                    <a:pt x="21592" y="12962"/>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 name="Shape">
              <a:extLst>
                <a:ext uri="{FF2B5EF4-FFF2-40B4-BE49-F238E27FC236}">
                  <a16:creationId xmlns:a16="http://schemas.microsoft.com/office/drawing/2014/main" id="{049BDA0B-6812-C048-821B-8397A3767366}"/>
                </a:ext>
              </a:extLst>
            </p:cNvPr>
            <p:cNvSpPr/>
            <p:nvPr/>
          </p:nvSpPr>
          <p:spPr>
            <a:xfrm>
              <a:off x="7745509" y="5478965"/>
              <a:ext cx="459820" cy="1072552"/>
            </a:xfrm>
            <a:custGeom>
              <a:avLst/>
              <a:gdLst/>
              <a:ahLst/>
              <a:cxnLst>
                <a:cxn ang="0">
                  <a:pos x="wd2" y="hd2"/>
                </a:cxn>
                <a:cxn ang="5400000">
                  <a:pos x="wd2" y="hd2"/>
                </a:cxn>
                <a:cxn ang="10800000">
                  <a:pos x="wd2" y="hd2"/>
                </a:cxn>
                <a:cxn ang="16200000">
                  <a:pos x="wd2" y="hd2"/>
                </a:cxn>
              </a:cxnLst>
              <a:rect l="0" t="0" r="r" b="b"/>
              <a:pathLst>
                <a:path w="21546" h="21086" extrusionOk="0">
                  <a:moveTo>
                    <a:pt x="21410" y="16614"/>
                  </a:moveTo>
                  <a:cubicBezTo>
                    <a:pt x="21381" y="19094"/>
                    <a:pt x="16566" y="21095"/>
                    <a:pt x="10654" y="21083"/>
                  </a:cubicBezTo>
                  <a:lnTo>
                    <a:pt x="10654" y="21083"/>
                  </a:lnTo>
                  <a:cubicBezTo>
                    <a:pt x="4742" y="21072"/>
                    <a:pt x="-27" y="21328"/>
                    <a:pt x="0" y="18847"/>
                  </a:cubicBezTo>
                  <a:lnTo>
                    <a:pt x="137" y="2209"/>
                  </a:lnTo>
                  <a:cubicBezTo>
                    <a:pt x="165" y="-272"/>
                    <a:pt x="4980" y="2"/>
                    <a:pt x="10892" y="15"/>
                  </a:cubicBezTo>
                  <a:lnTo>
                    <a:pt x="10892" y="15"/>
                  </a:lnTo>
                  <a:cubicBezTo>
                    <a:pt x="16804" y="27"/>
                    <a:pt x="21573" y="2046"/>
                    <a:pt x="21547" y="4527"/>
                  </a:cubicBezTo>
                  <a:cubicBezTo>
                    <a:pt x="21547" y="4527"/>
                    <a:pt x="21410" y="16614"/>
                    <a:pt x="21410" y="16614"/>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9550E04C-3EE6-6B4A-AA43-6E09C8099995}"/>
                </a:ext>
              </a:extLst>
            </p:cNvPr>
            <p:cNvSpPr/>
            <p:nvPr/>
          </p:nvSpPr>
          <p:spPr>
            <a:xfrm>
              <a:off x="13784025" y="8605082"/>
              <a:ext cx="740524" cy="344634"/>
            </a:xfrm>
            <a:custGeom>
              <a:avLst/>
              <a:gdLst/>
              <a:ahLst/>
              <a:cxnLst>
                <a:cxn ang="0">
                  <a:pos x="wd2" y="hd2"/>
                </a:cxn>
                <a:cxn ang="5400000">
                  <a:pos x="wd2" y="hd2"/>
                </a:cxn>
                <a:cxn ang="10800000">
                  <a:pos x="wd2" y="hd2"/>
                </a:cxn>
                <a:cxn ang="16200000">
                  <a:pos x="wd2" y="hd2"/>
                </a:cxn>
              </a:cxnLst>
              <a:rect l="0" t="0" r="r" b="b"/>
              <a:pathLst>
                <a:path w="21600" h="21600" extrusionOk="0">
                  <a:moveTo>
                    <a:pt x="6702" y="0"/>
                  </a:moveTo>
                  <a:lnTo>
                    <a:pt x="16348" y="0"/>
                  </a:lnTo>
                  <a:cubicBezTo>
                    <a:pt x="20049" y="0"/>
                    <a:pt x="21600" y="6446"/>
                    <a:pt x="21600" y="14400"/>
                  </a:cubicBezTo>
                  <a:cubicBezTo>
                    <a:pt x="21600" y="16597"/>
                    <a:pt x="21600" y="19207"/>
                    <a:pt x="21600" y="21600"/>
                  </a:cubicBezTo>
                  <a:lnTo>
                    <a:pt x="0" y="21600"/>
                  </a:lnTo>
                  <a:lnTo>
                    <a:pt x="0" y="14400"/>
                  </a:lnTo>
                  <a:cubicBezTo>
                    <a:pt x="0" y="6446"/>
                    <a:pt x="3000" y="0"/>
                    <a:pt x="6702" y="0"/>
                  </a:cubicBez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EAF86E9C-9FD1-694E-B5C7-21364296D8C5}"/>
                </a:ext>
              </a:extLst>
            </p:cNvPr>
            <p:cNvSpPr/>
            <p:nvPr/>
          </p:nvSpPr>
          <p:spPr>
            <a:xfrm>
              <a:off x="13784025" y="8913834"/>
              <a:ext cx="740524" cy="1148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E38280DD-C2A2-2043-89DC-6BA2CA43711A}"/>
                </a:ext>
              </a:extLst>
            </p:cNvPr>
            <p:cNvSpPr/>
            <p:nvPr/>
          </p:nvSpPr>
          <p:spPr>
            <a:xfrm>
              <a:off x="13997729" y="6752569"/>
              <a:ext cx="2244108" cy="1864965"/>
            </a:xfrm>
            <a:custGeom>
              <a:avLst/>
              <a:gdLst/>
              <a:ahLst/>
              <a:cxnLst>
                <a:cxn ang="0">
                  <a:pos x="wd2" y="hd2"/>
                </a:cxn>
                <a:cxn ang="5400000">
                  <a:pos x="wd2" y="hd2"/>
                </a:cxn>
                <a:cxn ang="10800000">
                  <a:pos x="wd2" y="hd2"/>
                </a:cxn>
                <a:cxn ang="16200000">
                  <a:pos x="wd2" y="hd2"/>
                </a:cxn>
              </a:cxnLst>
              <a:rect l="0" t="0" r="r" b="b"/>
              <a:pathLst>
                <a:path w="21600" h="21414" extrusionOk="0">
                  <a:moveTo>
                    <a:pt x="713" y="944"/>
                  </a:moveTo>
                  <a:cubicBezTo>
                    <a:pt x="724" y="930"/>
                    <a:pt x="772" y="873"/>
                    <a:pt x="784" y="859"/>
                  </a:cubicBezTo>
                  <a:cubicBezTo>
                    <a:pt x="1238" y="335"/>
                    <a:pt x="1851" y="11"/>
                    <a:pt x="2528" y="11"/>
                  </a:cubicBezTo>
                  <a:cubicBezTo>
                    <a:pt x="2535" y="11"/>
                    <a:pt x="12409" y="11"/>
                    <a:pt x="12409" y="11"/>
                  </a:cubicBezTo>
                  <a:lnTo>
                    <a:pt x="21600" y="0"/>
                  </a:lnTo>
                  <a:lnTo>
                    <a:pt x="21600" y="558"/>
                  </a:lnTo>
                  <a:cubicBezTo>
                    <a:pt x="21600" y="3577"/>
                    <a:pt x="19542" y="6024"/>
                    <a:pt x="17004" y="6024"/>
                  </a:cubicBezTo>
                  <a:cubicBezTo>
                    <a:pt x="16958" y="6024"/>
                    <a:pt x="5055" y="6024"/>
                    <a:pt x="5055" y="6024"/>
                  </a:cubicBezTo>
                  <a:lnTo>
                    <a:pt x="5055" y="19909"/>
                  </a:lnTo>
                  <a:cubicBezTo>
                    <a:pt x="5055" y="21600"/>
                    <a:pt x="3924" y="21407"/>
                    <a:pt x="2528" y="21407"/>
                  </a:cubicBezTo>
                  <a:cubicBezTo>
                    <a:pt x="1132" y="21407"/>
                    <a:pt x="0" y="21600"/>
                    <a:pt x="0" y="19909"/>
                  </a:cubicBezTo>
                  <a:lnTo>
                    <a:pt x="0" y="3072"/>
                  </a:lnTo>
                  <a:cubicBezTo>
                    <a:pt x="0" y="3063"/>
                    <a:pt x="0" y="3027"/>
                    <a:pt x="0" y="3018"/>
                  </a:cubicBezTo>
                  <a:cubicBezTo>
                    <a:pt x="0" y="2213"/>
                    <a:pt x="272" y="1483"/>
                    <a:pt x="713" y="944"/>
                  </a:cubicBezTo>
                  <a:close/>
                </a:path>
              </a:pathLst>
            </a:custGeom>
            <a:solidFill>
              <a:schemeClr val="accent1">
                <a:lumMod val="90000"/>
                <a:lumOff val="1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a:extLst>
                <a:ext uri="{FF2B5EF4-FFF2-40B4-BE49-F238E27FC236}">
                  <a16:creationId xmlns:a16="http://schemas.microsoft.com/office/drawing/2014/main" id="{3FE5D9E8-0F49-BA49-A828-1E1850477BE7}"/>
                </a:ext>
              </a:extLst>
            </p:cNvPr>
            <p:cNvSpPr/>
            <p:nvPr/>
          </p:nvSpPr>
          <p:spPr>
            <a:xfrm>
              <a:off x="15232737" y="4030255"/>
              <a:ext cx="789863" cy="880165"/>
            </a:xfrm>
            <a:custGeom>
              <a:avLst/>
              <a:gdLst/>
              <a:ahLst/>
              <a:cxnLst>
                <a:cxn ang="0">
                  <a:pos x="wd2" y="hd2"/>
                </a:cxn>
                <a:cxn ang="5400000">
                  <a:pos x="wd2" y="hd2"/>
                </a:cxn>
                <a:cxn ang="10800000">
                  <a:pos x="wd2" y="hd2"/>
                </a:cxn>
                <a:cxn ang="16200000">
                  <a:pos x="wd2" y="hd2"/>
                </a:cxn>
              </a:cxnLst>
              <a:rect l="0" t="0" r="r" b="b"/>
              <a:pathLst>
                <a:path w="19954" h="21600" extrusionOk="0">
                  <a:moveTo>
                    <a:pt x="19954" y="21600"/>
                  </a:moveTo>
                  <a:cubicBezTo>
                    <a:pt x="18033" y="20349"/>
                    <a:pt x="15720" y="19617"/>
                    <a:pt x="13231" y="19617"/>
                  </a:cubicBezTo>
                  <a:cubicBezTo>
                    <a:pt x="12191" y="19617"/>
                    <a:pt x="11188" y="19759"/>
                    <a:pt x="10226" y="20000"/>
                  </a:cubicBezTo>
                  <a:lnTo>
                    <a:pt x="10226" y="19345"/>
                  </a:lnTo>
                  <a:cubicBezTo>
                    <a:pt x="9734" y="19288"/>
                    <a:pt x="9242" y="19208"/>
                    <a:pt x="8753" y="19081"/>
                  </a:cubicBezTo>
                  <a:cubicBezTo>
                    <a:pt x="2184" y="17388"/>
                    <a:pt x="-1480" y="9938"/>
                    <a:pt x="569" y="2443"/>
                  </a:cubicBezTo>
                  <a:cubicBezTo>
                    <a:pt x="802" y="1589"/>
                    <a:pt x="1107" y="778"/>
                    <a:pt x="1460" y="2"/>
                  </a:cubicBezTo>
                  <a:cubicBezTo>
                    <a:pt x="4877" y="2"/>
                    <a:pt x="6568" y="0"/>
                    <a:pt x="9473" y="0"/>
                  </a:cubicBezTo>
                  <a:cubicBezTo>
                    <a:pt x="13191" y="0"/>
                    <a:pt x="15090" y="2200"/>
                    <a:pt x="15090" y="5061"/>
                  </a:cubicBezTo>
                  <a:cubicBezTo>
                    <a:pt x="15090" y="5061"/>
                    <a:pt x="17297" y="4696"/>
                    <a:pt x="18708" y="6068"/>
                  </a:cubicBezTo>
                  <a:cubicBezTo>
                    <a:pt x="20120" y="7439"/>
                    <a:pt x="19948" y="8968"/>
                    <a:pt x="19948" y="8968"/>
                  </a:cubicBezTo>
                  <a:lnTo>
                    <a:pt x="19944" y="16688"/>
                  </a:lnTo>
                  <a:cubicBezTo>
                    <a:pt x="19944" y="16688"/>
                    <a:pt x="19952" y="16680"/>
                    <a:pt x="19954" y="16678"/>
                  </a:cubicBezTo>
                  <a:cubicBezTo>
                    <a:pt x="19954" y="18338"/>
                    <a:pt x="19954" y="20287"/>
                    <a:pt x="19954"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C195BCDE-50EB-D044-8A40-2A9A1C644649}"/>
                </a:ext>
              </a:extLst>
            </p:cNvPr>
            <p:cNvSpPr/>
            <p:nvPr/>
          </p:nvSpPr>
          <p:spPr>
            <a:xfrm>
              <a:off x="13665368" y="5942095"/>
              <a:ext cx="409252" cy="2958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600" y="21339"/>
                    <a:pt x="21600" y="15235"/>
                  </a:cubicBezTo>
                  <a:lnTo>
                    <a:pt x="21600" y="15235"/>
                  </a:lnTo>
                  <a:cubicBezTo>
                    <a:pt x="21600" y="6819"/>
                    <a:pt x="19233" y="0"/>
                    <a:pt x="13583" y="0"/>
                  </a:cubicBezTo>
                  <a:lnTo>
                    <a:pt x="10229" y="0"/>
                  </a:lnTo>
                  <a:cubicBezTo>
                    <a:pt x="4580" y="0"/>
                    <a:pt x="0" y="6819"/>
                    <a:pt x="0" y="15235"/>
                  </a:cubicBezTo>
                  <a:lnTo>
                    <a:pt x="0" y="21600"/>
                  </a:lnTo>
                  <a:cubicBezTo>
                    <a:pt x="0" y="2160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 name="Shape">
              <a:extLst>
                <a:ext uri="{FF2B5EF4-FFF2-40B4-BE49-F238E27FC236}">
                  <a16:creationId xmlns:a16="http://schemas.microsoft.com/office/drawing/2014/main" id="{ECDAB2B4-30C3-6B42-B07A-F8AF437735E3}"/>
                </a:ext>
              </a:extLst>
            </p:cNvPr>
            <p:cNvSpPr/>
            <p:nvPr/>
          </p:nvSpPr>
          <p:spPr>
            <a:xfrm>
              <a:off x="14036324" y="4822870"/>
              <a:ext cx="2206655" cy="1935555"/>
            </a:xfrm>
            <a:custGeom>
              <a:avLst/>
              <a:gdLst/>
              <a:ahLst/>
              <a:cxnLst>
                <a:cxn ang="0">
                  <a:pos x="wd2" y="hd2"/>
                </a:cxn>
                <a:cxn ang="5400000">
                  <a:pos x="wd2" y="hd2"/>
                </a:cxn>
                <a:cxn ang="10800000">
                  <a:pos x="wd2" y="hd2"/>
                </a:cxn>
                <a:cxn ang="16200000">
                  <a:pos x="wd2" y="hd2"/>
                </a:cxn>
              </a:cxnLst>
              <a:rect l="0" t="0" r="r" b="b"/>
              <a:pathLst>
                <a:path w="21600" h="21600" extrusionOk="0">
                  <a:moveTo>
                    <a:pt x="21600" y="21589"/>
                  </a:moveTo>
                  <a:lnTo>
                    <a:pt x="21556" y="5313"/>
                  </a:lnTo>
                  <a:cubicBezTo>
                    <a:pt x="21556" y="2378"/>
                    <a:pt x="19463" y="0"/>
                    <a:pt x="16882" y="0"/>
                  </a:cubicBezTo>
                  <a:cubicBezTo>
                    <a:pt x="15534" y="0"/>
                    <a:pt x="14323" y="652"/>
                    <a:pt x="13470" y="1690"/>
                  </a:cubicBezTo>
                  <a:cubicBezTo>
                    <a:pt x="13268" y="1772"/>
                    <a:pt x="11868" y="4271"/>
                    <a:pt x="10518" y="6751"/>
                  </a:cubicBezTo>
                  <a:cubicBezTo>
                    <a:pt x="9169" y="9230"/>
                    <a:pt x="7870" y="11688"/>
                    <a:pt x="7870" y="11688"/>
                  </a:cubicBezTo>
                  <a:lnTo>
                    <a:pt x="1039" y="11688"/>
                  </a:lnTo>
                  <a:cubicBezTo>
                    <a:pt x="6" y="11688"/>
                    <a:pt x="0" y="12640"/>
                    <a:pt x="0" y="13813"/>
                  </a:cubicBezTo>
                  <a:cubicBezTo>
                    <a:pt x="0" y="14987"/>
                    <a:pt x="6" y="15939"/>
                    <a:pt x="1039" y="15939"/>
                  </a:cubicBezTo>
                  <a:lnTo>
                    <a:pt x="8936" y="15939"/>
                  </a:lnTo>
                  <a:cubicBezTo>
                    <a:pt x="8956" y="15939"/>
                    <a:pt x="9518" y="15987"/>
                    <a:pt x="9907" y="15743"/>
                  </a:cubicBezTo>
                  <a:cubicBezTo>
                    <a:pt x="10304" y="15495"/>
                    <a:pt x="10529" y="14954"/>
                    <a:pt x="10572" y="14868"/>
                  </a:cubicBezTo>
                  <a:lnTo>
                    <a:pt x="12208" y="11648"/>
                  </a:lnTo>
                  <a:lnTo>
                    <a:pt x="12253" y="21600"/>
                  </a:lnTo>
                  <a:lnTo>
                    <a:pt x="21600" y="21589"/>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81810CCA-33DB-8C45-94F1-1215BC2BE943}"/>
                </a:ext>
              </a:extLst>
            </p:cNvPr>
            <p:cNvSpPr/>
            <p:nvPr/>
          </p:nvSpPr>
          <p:spPr>
            <a:xfrm>
              <a:off x="15278319" y="3722158"/>
              <a:ext cx="922661" cy="1027464"/>
            </a:xfrm>
            <a:custGeom>
              <a:avLst/>
              <a:gdLst/>
              <a:ahLst/>
              <a:cxnLst>
                <a:cxn ang="0">
                  <a:pos x="wd2" y="hd2"/>
                </a:cxn>
                <a:cxn ang="5400000">
                  <a:pos x="wd2" y="hd2"/>
                </a:cxn>
                <a:cxn ang="10800000">
                  <a:pos x="wd2" y="hd2"/>
                </a:cxn>
                <a:cxn ang="16200000">
                  <a:pos x="wd2" y="hd2"/>
                </a:cxn>
              </a:cxnLst>
              <a:rect l="0" t="0" r="r" b="b"/>
              <a:pathLst>
                <a:path w="20285" h="20359" extrusionOk="0">
                  <a:moveTo>
                    <a:pt x="15936" y="14016"/>
                  </a:moveTo>
                  <a:cubicBezTo>
                    <a:pt x="15936" y="14016"/>
                    <a:pt x="16086" y="12782"/>
                    <a:pt x="14857" y="11674"/>
                  </a:cubicBezTo>
                  <a:cubicBezTo>
                    <a:pt x="13629" y="10567"/>
                    <a:pt x="11709" y="10862"/>
                    <a:pt x="11709" y="10862"/>
                  </a:cubicBezTo>
                  <a:cubicBezTo>
                    <a:pt x="11705" y="8553"/>
                    <a:pt x="10054" y="6784"/>
                    <a:pt x="6820" y="6775"/>
                  </a:cubicBezTo>
                  <a:cubicBezTo>
                    <a:pt x="4356" y="6768"/>
                    <a:pt x="2893" y="6754"/>
                    <a:pt x="0" y="6714"/>
                  </a:cubicBezTo>
                  <a:cubicBezTo>
                    <a:pt x="2374" y="1910"/>
                    <a:pt x="7640" y="-908"/>
                    <a:pt x="12649" y="265"/>
                  </a:cubicBezTo>
                  <a:cubicBezTo>
                    <a:pt x="18392" y="1610"/>
                    <a:pt x="21600" y="7646"/>
                    <a:pt x="19771" y="13700"/>
                  </a:cubicBezTo>
                  <a:cubicBezTo>
                    <a:pt x="19591" y="16045"/>
                    <a:pt x="19975" y="18907"/>
                    <a:pt x="19055" y="19800"/>
                  </a:cubicBezTo>
                  <a:cubicBezTo>
                    <a:pt x="18136" y="20692"/>
                    <a:pt x="15933" y="20249"/>
                    <a:pt x="15933" y="20249"/>
                  </a:cubicBezTo>
                  <a:lnTo>
                    <a:pt x="15936" y="14016"/>
                  </a:lnTo>
                  <a:close/>
                </a:path>
              </a:pathLst>
            </a:custGeom>
            <a:solidFill>
              <a:srgbClr val="7F7F7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6ED6E24F-0378-8642-A0A8-9E6DE33C94DE}"/>
                </a:ext>
              </a:extLst>
            </p:cNvPr>
            <p:cNvSpPr/>
            <p:nvPr/>
          </p:nvSpPr>
          <p:spPr>
            <a:xfrm>
              <a:off x="15042640" y="7640229"/>
              <a:ext cx="1374913" cy="1388517"/>
            </a:xfrm>
            <a:custGeom>
              <a:avLst/>
              <a:gdLst/>
              <a:ahLst/>
              <a:cxnLst>
                <a:cxn ang="0">
                  <a:pos x="wd2" y="hd2"/>
                </a:cxn>
                <a:cxn ang="5400000">
                  <a:pos x="wd2" y="hd2"/>
                </a:cxn>
                <a:cxn ang="10800000">
                  <a:pos x="wd2" y="hd2"/>
                </a:cxn>
                <a:cxn ang="16200000">
                  <a:pos x="wd2" y="hd2"/>
                </a:cxn>
              </a:cxnLst>
              <a:rect l="0" t="0" r="r" b="b"/>
              <a:pathLst>
                <a:path w="21600" h="21600" extrusionOk="0">
                  <a:moveTo>
                    <a:pt x="12469" y="17910"/>
                  </a:moveTo>
                  <a:lnTo>
                    <a:pt x="21600" y="20118"/>
                  </a:lnTo>
                  <a:lnTo>
                    <a:pt x="21600" y="21600"/>
                  </a:lnTo>
                  <a:lnTo>
                    <a:pt x="0" y="21600"/>
                  </a:lnTo>
                  <a:lnTo>
                    <a:pt x="0" y="20118"/>
                  </a:lnTo>
                  <a:lnTo>
                    <a:pt x="9085" y="17922"/>
                  </a:lnTo>
                  <a:lnTo>
                    <a:pt x="9457" y="0"/>
                  </a:lnTo>
                  <a:lnTo>
                    <a:pt x="12098" y="0"/>
                  </a:lnTo>
                  <a:cubicBezTo>
                    <a:pt x="12098" y="0"/>
                    <a:pt x="12469" y="17910"/>
                    <a:pt x="12469" y="17910"/>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B160B755-D528-9842-A59F-6BF3D4013042}"/>
                </a:ext>
              </a:extLst>
            </p:cNvPr>
            <p:cNvSpPr/>
            <p:nvPr/>
          </p:nvSpPr>
          <p:spPr>
            <a:xfrm>
              <a:off x="16354837" y="6521003"/>
              <a:ext cx="130256" cy="757447"/>
            </a:xfrm>
            <a:custGeom>
              <a:avLst/>
              <a:gdLst/>
              <a:ahLst/>
              <a:cxnLst>
                <a:cxn ang="0">
                  <a:pos x="wd2" y="hd2"/>
                </a:cxn>
                <a:cxn ang="5400000">
                  <a:pos x="wd2" y="hd2"/>
                </a:cxn>
                <a:cxn ang="10800000">
                  <a:pos x="wd2" y="hd2"/>
                </a:cxn>
                <a:cxn ang="16200000">
                  <a:pos x="wd2" y="hd2"/>
                </a:cxn>
              </a:cxnLst>
              <a:rect l="0" t="0" r="r" b="b"/>
              <a:pathLst>
                <a:path w="21600" h="21600" extrusionOk="0">
                  <a:moveTo>
                    <a:pt x="13650" y="21398"/>
                  </a:moveTo>
                  <a:lnTo>
                    <a:pt x="0" y="21398"/>
                  </a:lnTo>
                  <a:lnTo>
                    <a:pt x="0" y="0"/>
                  </a:lnTo>
                  <a:cubicBezTo>
                    <a:pt x="3300" y="158"/>
                    <a:pt x="6766" y="247"/>
                    <a:pt x="10359" y="244"/>
                  </a:cubicBezTo>
                  <a:cubicBezTo>
                    <a:pt x="14275" y="241"/>
                    <a:pt x="18053" y="251"/>
                    <a:pt x="21600" y="247"/>
                  </a:cubicBezTo>
                  <a:lnTo>
                    <a:pt x="21600" y="21600"/>
                  </a:lnTo>
                  <a:cubicBezTo>
                    <a:pt x="19044" y="21473"/>
                    <a:pt x="16394" y="21398"/>
                    <a:pt x="13650" y="2139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a:extLst>
                <a:ext uri="{FF2B5EF4-FFF2-40B4-BE49-F238E27FC236}">
                  <a16:creationId xmlns:a16="http://schemas.microsoft.com/office/drawing/2014/main" id="{83ED92BA-803B-4045-801C-7C3FD1281D63}"/>
                </a:ext>
              </a:extLst>
            </p:cNvPr>
            <p:cNvSpPr/>
            <p:nvPr/>
          </p:nvSpPr>
          <p:spPr>
            <a:xfrm>
              <a:off x="14849671" y="7254288"/>
              <a:ext cx="1789816" cy="396760"/>
            </a:xfrm>
            <a:custGeom>
              <a:avLst/>
              <a:gdLst/>
              <a:ahLst/>
              <a:cxnLst>
                <a:cxn ang="0">
                  <a:pos x="wd2" y="hd2"/>
                </a:cxn>
                <a:cxn ang="5400000">
                  <a:pos x="wd2" y="hd2"/>
                </a:cxn>
                <a:cxn ang="10800000">
                  <a:pos x="wd2" y="hd2"/>
                </a:cxn>
                <a:cxn ang="16200000">
                  <a:pos x="wd2" y="hd2"/>
                </a:cxn>
              </a:cxnLst>
              <a:rect l="0" t="0" r="r" b="b"/>
              <a:pathLst>
                <a:path w="21600" h="21600" extrusionOk="0">
                  <a:moveTo>
                    <a:pt x="8" y="12962"/>
                  </a:moveTo>
                  <a:cubicBezTo>
                    <a:pt x="89" y="5731"/>
                    <a:pt x="1174" y="0"/>
                    <a:pt x="2504" y="0"/>
                  </a:cubicBezTo>
                  <a:lnTo>
                    <a:pt x="19096" y="0"/>
                  </a:lnTo>
                  <a:cubicBezTo>
                    <a:pt x="20426" y="0"/>
                    <a:pt x="21511" y="5731"/>
                    <a:pt x="21592" y="12962"/>
                  </a:cubicBezTo>
                  <a:lnTo>
                    <a:pt x="21600" y="21600"/>
                  </a:lnTo>
                  <a:lnTo>
                    <a:pt x="0" y="21600"/>
                  </a:lnTo>
                  <a:cubicBezTo>
                    <a:pt x="0" y="21600"/>
                    <a:pt x="8" y="12962"/>
                    <a:pt x="8" y="12962"/>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CB15C4B7-AB66-DE44-A456-15EBF60F276A}"/>
                </a:ext>
              </a:extLst>
            </p:cNvPr>
            <p:cNvSpPr/>
            <p:nvPr/>
          </p:nvSpPr>
          <p:spPr>
            <a:xfrm>
              <a:off x="16179668" y="5478966"/>
              <a:ext cx="459819" cy="1072552"/>
            </a:xfrm>
            <a:custGeom>
              <a:avLst/>
              <a:gdLst/>
              <a:ahLst/>
              <a:cxnLst>
                <a:cxn ang="0">
                  <a:pos x="wd2" y="hd2"/>
                </a:cxn>
                <a:cxn ang="5400000">
                  <a:pos x="wd2" y="hd2"/>
                </a:cxn>
                <a:cxn ang="10800000">
                  <a:pos x="wd2" y="hd2"/>
                </a:cxn>
                <a:cxn ang="16200000">
                  <a:pos x="wd2" y="hd2"/>
                </a:cxn>
              </a:cxnLst>
              <a:rect l="0" t="0" r="r" b="b"/>
              <a:pathLst>
                <a:path w="21546" h="21086" extrusionOk="0">
                  <a:moveTo>
                    <a:pt x="137" y="16614"/>
                  </a:moveTo>
                  <a:cubicBezTo>
                    <a:pt x="166" y="19094"/>
                    <a:pt x="4981" y="21095"/>
                    <a:pt x="10893" y="21083"/>
                  </a:cubicBezTo>
                  <a:lnTo>
                    <a:pt x="10893" y="21083"/>
                  </a:lnTo>
                  <a:cubicBezTo>
                    <a:pt x="16805" y="21072"/>
                    <a:pt x="21574" y="21328"/>
                    <a:pt x="21547" y="18847"/>
                  </a:cubicBezTo>
                  <a:lnTo>
                    <a:pt x="21410" y="2209"/>
                  </a:lnTo>
                  <a:cubicBezTo>
                    <a:pt x="21382" y="-272"/>
                    <a:pt x="16567" y="2"/>
                    <a:pt x="10655" y="15"/>
                  </a:cubicBezTo>
                  <a:lnTo>
                    <a:pt x="10655" y="15"/>
                  </a:lnTo>
                  <a:cubicBezTo>
                    <a:pt x="4743" y="27"/>
                    <a:pt x="-26" y="2046"/>
                    <a:pt x="0" y="4527"/>
                  </a:cubicBezTo>
                  <a:cubicBezTo>
                    <a:pt x="0" y="4527"/>
                    <a:pt x="137" y="16614"/>
                    <a:pt x="137" y="16614"/>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49" name="TextBox 48">
            <a:extLst>
              <a:ext uri="{FF2B5EF4-FFF2-40B4-BE49-F238E27FC236}">
                <a16:creationId xmlns:a16="http://schemas.microsoft.com/office/drawing/2014/main" id="{B46EF45C-CDEB-2F48-8200-9FFD9F0C25FD}"/>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0" name="TextBox 49">
            <a:extLst>
              <a:ext uri="{FF2B5EF4-FFF2-40B4-BE49-F238E27FC236}">
                <a16:creationId xmlns:a16="http://schemas.microsoft.com/office/drawing/2014/main" id="{DFDDE037-44D3-3E4D-8F70-DEAA8B5E163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1" name="TextBox 50">
            <a:extLst>
              <a:ext uri="{FF2B5EF4-FFF2-40B4-BE49-F238E27FC236}">
                <a16:creationId xmlns:a16="http://schemas.microsoft.com/office/drawing/2014/main" id="{39C4E404-B049-9341-9893-0F73B87094E5}"/>
              </a:ext>
            </a:extLst>
          </p:cNvPr>
          <p:cNvSpPr txBox="1"/>
          <p:nvPr/>
        </p:nvSpPr>
        <p:spPr>
          <a:xfrm>
            <a:off x="2750842" y="10204756"/>
            <a:ext cx="2956259" cy="584775"/>
          </a:xfrm>
          <a:prstGeom prst="rect">
            <a:avLst/>
          </a:prstGeom>
          <a:noFill/>
        </p:spPr>
        <p:txBody>
          <a:bodyPr wrap="none" rtlCol="0" anchor="ctr" anchorCtr="0">
            <a:spAutoFit/>
          </a:bodyPr>
          <a:lstStyle/>
          <a:p>
            <a:pPr algn="just"/>
            <a:r>
              <a:rPr lang="en-US" sz="3200" b="1" dirty="0">
                <a:solidFill>
                  <a:schemeClr val="tx2"/>
                </a:solidFill>
                <a:latin typeface="Poppins" pitchFamily="2" charset="77"/>
                <a:ea typeface="League Spartan" charset="0"/>
                <a:cs typeface="Poppins" pitchFamily="2" charset="77"/>
              </a:rPr>
              <a:t>YOUR TITLE 01</a:t>
            </a:r>
          </a:p>
        </p:txBody>
      </p:sp>
      <p:sp>
        <p:nvSpPr>
          <p:cNvPr id="52" name="Subtitle 2">
            <a:extLst>
              <a:ext uri="{FF2B5EF4-FFF2-40B4-BE49-F238E27FC236}">
                <a16:creationId xmlns:a16="http://schemas.microsoft.com/office/drawing/2014/main" id="{4B3D4BFF-496B-9344-B7F7-C63A0946AA7B}"/>
              </a:ext>
            </a:extLst>
          </p:cNvPr>
          <p:cNvSpPr txBox="1">
            <a:spLocks/>
          </p:cNvSpPr>
          <p:nvPr/>
        </p:nvSpPr>
        <p:spPr>
          <a:xfrm>
            <a:off x="2750842" y="10942948"/>
            <a:ext cx="8251326"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a:t>
            </a:r>
          </a:p>
        </p:txBody>
      </p:sp>
      <p:sp>
        <p:nvSpPr>
          <p:cNvPr id="53" name="TextBox 52">
            <a:extLst>
              <a:ext uri="{FF2B5EF4-FFF2-40B4-BE49-F238E27FC236}">
                <a16:creationId xmlns:a16="http://schemas.microsoft.com/office/drawing/2014/main" id="{9C97F74D-3E85-8B41-B34F-56EDD4AFE1FB}"/>
              </a:ext>
            </a:extLst>
          </p:cNvPr>
          <p:cNvSpPr txBox="1"/>
          <p:nvPr/>
        </p:nvSpPr>
        <p:spPr>
          <a:xfrm>
            <a:off x="13362495" y="10204756"/>
            <a:ext cx="3036409" cy="584775"/>
          </a:xfrm>
          <a:prstGeom prst="rect">
            <a:avLst/>
          </a:prstGeom>
          <a:noFill/>
        </p:spPr>
        <p:txBody>
          <a:bodyPr wrap="none" rtlCol="0" anchor="ctr" anchorCtr="0">
            <a:spAutoFit/>
          </a:bodyPr>
          <a:lstStyle/>
          <a:p>
            <a:pPr algn="just"/>
            <a:r>
              <a:rPr lang="en-US" sz="3200" b="1" dirty="0">
                <a:solidFill>
                  <a:schemeClr val="tx2"/>
                </a:solidFill>
                <a:latin typeface="Poppins" pitchFamily="2" charset="77"/>
                <a:ea typeface="League Spartan" charset="0"/>
                <a:cs typeface="Poppins" pitchFamily="2" charset="77"/>
              </a:rPr>
              <a:t>YOUR TITLE 02</a:t>
            </a:r>
          </a:p>
        </p:txBody>
      </p:sp>
      <p:sp>
        <p:nvSpPr>
          <p:cNvPr id="54" name="Subtitle 2">
            <a:extLst>
              <a:ext uri="{FF2B5EF4-FFF2-40B4-BE49-F238E27FC236}">
                <a16:creationId xmlns:a16="http://schemas.microsoft.com/office/drawing/2014/main" id="{1D8127D4-E427-E349-8A6A-837976C802DA}"/>
              </a:ext>
            </a:extLst>
          </p:cNvPr>
          <p:cNvSpPr txBox="1">
            <a:spLocks/>
          </p:cNvSpPr>
          <p:nvPr/>
        </p:nvSpPr>
        <p:spPr>
          <a:xfrm>
            <a:off x="13362495" y="10942948"/>
            <a:ext cx="8251326"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a:t>
            </a:r>
          </a:p>
        </p:txBody>
      </p:sp>
    </p:spTree>
    <p:extLst>
      <p:ext uri="{BB962C8B-B14F-4D97-AF65-F5344CB8AC3E}">
        <p14:creationId xmlns:p14="http://schemas.microsoft.com/office/powerpoint/2010/main" val="236105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5451">
            <a:extLst>
              <a:ext uri="{FF2B5EF4-FFF2-40B4-BE49-F238E27FC236}">
                <a16:creationId xmlns:a16="http://schemas.microsoft.com/office/drawing/2014/main" id="{85A4EA89-B9EC-AE48-87DA-BA1563AC8FB4}"/>
              </a:ext>
            </a:extLst>
          </p:cNvPr>
          <p:cNvSpPr/>
          <p:nvPr/>
        </p:nvSpPr>
        <p:spPr>
          <a:xfrm>
            <a:off x="14473196" y="2837691"/>
            <a:ext cx="7387743" cy="9858677"/>
          </a:xfrm>
          <a:prstGeom prst="roundRect">
            <a:avLst>
              <a:gd name="adj" fmla="val 8249"/>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55452">
            <a:extLst>
              <a:ext uri="{FF2B5EF4-FFF2-40B4-BE49-F238E27FC236}">
                <a16:creationId xmlns:a16="http://schemas.microsoft.com/office/drawing/2014/main" id="{284854AA-49B8-514F-91E3-64FA28CC6052}"/>
              </a:ext>
            </a:extLst>
          </p:cNvPr>
          <p:cNvSpPr/>
          <p:nvPr/>
        </p:nvSpPr>
        <p:spPr>
          <a:xfrm>
            <a:off x="15088900" y="7220864"/>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5453">
            <a:extLst>
              <a:ext uri="{FF2B5EF4-FFF2-40B4-BE49-F238E27FC236}">
                <a16:creationId xmlns:a16="http://schemas.microsoft.com/office/drawing/2014/main" id="{911C14AC-CE62-F443-AA72-89B8E3C24C56}"/>
              </a:ext>
            </a:extLst>
          </p:cNvPr>
          <p:cNvSpPr/>
          <p:nvPr/>
        </p:nvSpPr>
        <p:spPr>
          <a:xfrm>
            <a:off x="16398544" y="7220864"/>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5454">
            <a:extLst>
              <a:ext uri="{FF2B5EF4-FFF2-40B4-BE49-F238E27FC236}">
                <a16:creationId xmlns:a16="http://schemas.microsoft.com/office/drawing/2014/main" id="{71E4B284-1D61-5B4B-915C-A9943BD1D4C3}"/>
              </a:ext>
            </a:extLst>
          </p:cNvPr>
          <p:cNvSpPr/>
          <p:nvPr/>
        </p:nvSpPr>
        <p:spPr>
          <a:xfrm>
            <a:off x="17708190" y="7220864"/>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5455">
            <a:extLst>
              <a:ext uri="{FF2B5EF4-FFF2-40B4-BE49-F238E27FC236}">
                <a16:creationId xmlns:a16="http://schemas.microsoft.com/office/drawing/2014/main" id="{6FB7846E-9956-5941-8D07-DE479384F156}"/>
              </a:ext>
            </a:extLst>
          </p:cNvPr>
          <p:cNvSpPr/>
          <p:nvPr/>
        </p:nvSpPr>
        <p:spPr>
          <a:xfrm>
            <a:off x="19017837" y="7220864"/>
            <a:ext cx="917756" cy="938405"/>
          </a:xfrm>
          <a:prstGeom prst="roundRect">
            <a:avLst>
              <a:gd name="adj" fmla="val 10991"/>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55456">
            <a:extLst>
              <a:ext uri="{FF2B5EF4-FFF2-40B4-BE49-F238E27FC236}">
                <a16:creationId xmlns:a16="http://schemas.microsoft.com/office/drawing/2014/main" id="{9EE70D2A-2C78-1344-8E5D-7A3AB22B5A02}"/>
              </a:ext>
            </a:extLst>
          </p:cNvPr>
          <p:cNvSpPr/>
          <p:nvPr/>
        </p:nvSpPr>
        <p:spPr>
          <a:xfrm>
            <a:off x="20327481" y="7220864"/>
            <a:ext cx="917756" cy="938405"/>
          </a:xfrm>
          <a:prstGeom prst="roundRect">
            <a:avLst>
              <a:gd name="adj" fmla="val 10991"/>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5457">
            <a:extLst>
              <a:ext uri="{FF2B5EF4-FFF2-40B4-BE49-F238E27FC236}">
                <a16:creationId xmlns:a16="http://schemas.microsoft.com/office/drawing/2014/main" id="{AE88F973-D45B-DE4C-A823-A81B1B4858FA}"/>
              </a:ext>
            </a:extLst>
          </p:cNvPr>
          <p:cNvSpPr/>
          <p:nvPr/>
        </p:nvSpPr>
        <p:spPr>
          <a:xfrm>
            <a:off x="15088900" y="8491622"/>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55458">
            <a:extLst>
              <a:ext uri="{FF2B5EF4-FFF2-40B4-BE49-F238E27FC236}">
                <a16:creationId xmlns:a16="http://schemas.microsoft.com/office/drawing/2014/main" id="{D76B7C5A-FEDE-364E-A380-B11DDB8CFA83}"/>
              </a:ext>
            </a:extLst>
          </p:cNvPr>
          <p:cNvSpPr/>
          <p:nvPr/>
        </p:nvSpPr>
        <p:spPr>
          <a:xfrm>
            <a:off x="16398544" y="8491622"/>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55459">
            <a:extLst>
              <a:ext uri="{FF2B5EF4-FFF2-40B4-BE49-F238E27FC236}">
                <a16:creationId xmlns:a16="http://schemas.microsoft.com/office/drawing/2014/main" id="{34FFC54C-B41D-E748-8EE7-A166F310F298}"/>
              </a:ext>
            </a:extLst>
          </p:cNvPr>
          <p:cNvSpPr/>
          <p:nvPr/>
        </p:nvSpPr>
        <p:spPr>
          <a:xfrm>
            <a:off x="17708190" y="8491622"/>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55460">
            <a:extLst>
              <a:ext uri="{FF2B5EF4-FFF2-40B4-BE49-F238E27FC236}">
                <a16:creationId xmlns:a16="http://schemas.microsoft.com/office/drawing/2014/main" id="{B68F1C80-F5DA-E24E-9ACF-B195E516E0D9}"/>
              </a:ext>
            </a:extLst>
          </p:cNvPr>
          <p:cNvSpPr/>
          <p:nvPr/>
        </p:nvSpPr>
        <p:spPr>
          <a:xfrm>
            <a:off x="19017837" y="8491622"/>
            <a:ext cx="917756" cy="938405"/>
          </a:xfrm>
          <a:prstGeom prst="roundRect">
            <a:avLst>
              <a:gd name="adj" fmla="val 10991"/>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5461">
            <a:extLst>
              <a:ext uri="{FF2B5EF4-FFF2-40B4-BE49-F238E27FC236}">
                <a16:creationId xmlns:a16="http://schemas.microsoft.com/office/drawing/2014/main" id="{BA226D3B-8314-5044-8E78-FEC1C8438D05}"/>
              </a:ext>
            </a:extLst>
          </p:cNvPr>
          <p:cNvSpPr/>
          <p:nvPr/>
        </p:nvSpPr>
        <p:spPr>
          <a:xfrm>
            <a:off x="20327481" y="8491622"/>
            <a:ext cx="917756" cy="938405"/>
          </a:xfrm>
          <a:prstGeom prst="roundRect">
            <a:avLst>
              <a:gd name="adj" fmla="val 1099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55462">
            <a:extLst>
              <a:ext uri="{FF2B5EF4-FFF2-40B4-BE49-F238E27FC236}">
                <a16:creationId xmlns:a16="http://schemas.microsoft.com/office/drawing/2014/main" id="{0991A2FC-F99E-D649-9674-B8BE4D97FBDA}"/>
              </a:ext>
            </a:extLst>
          </p:cNvPr>
          <p:cNvSpPr/>
          <p:nvPr/>
        </p:nvSpPr>
        <p:spPr>
          <a:xfrm>
            <a:off x="15088900" y="9762380"/>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55463">
            <a:extLst>
              <a:ext uri="{FF2B5EF4-FFF2-40B4-BE49-F238E27FC236}">
                <a16:creationId xmlns:a16="http://schemas.microsoft.com/office/drawing/2014/main" id="{FFADB96A-402F-2246-A79B-3AEFD2BE0422}"/>
              </a:ext>
            </a:extLst>
          </p:cNvPr>
          <p:cNvSpPr/>
          <p:nvPr/>
        </p:nvSpPr>
        <p:spPr>
          <a:xfrm>
            <a:off x="16398544" y="9762380"/>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55464">
            <a:extLst>
              <a:ext uri="{FF2B5EF4-FFF2-40B4-BE49-F238E27FC236}">
                <a16:creationId xmlns:a16="http://schemas.microsoft.com/office/drawing/2014/main" id="{5DEC556C-4531-FA45-BB5F-81D47DE8E331}"/>
              </a:ext>
            </a:extLst>
          </p:cNvPr>
          <p:cNvSpPr/>
          <p:nvPr/>
        </p:nvSpPr>
        <p:spPr>
          <a:xfrm>
            <a:off x="17708190" y="9762380"/>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5465">
            <a:extLst>
              <a:ext uri="{FF2B5EF4-FFF2-40B4-BE49-F238E27FC236}">
                <a16:creationId xmlns:a16="http://schemas.microsoft.com/office/drawing/2014/main" id="{3A8A0FF4-6280-3144-B224-0E3C16A52A0E}"/>
              </a:ext>
            </a:extLst>
          </p:cNvPr>
          <p:cNvSpPr/>
          <p:nvPr/>
        </p:nvSpPr>
        <p:spPr>
          <a:xfrm>
            <a:off x="19017837" y="9762380"/>
            <a:ext cx="917756" cy="938405"/>
          </a:xfrm>
          <a:prstGeom prst="roundRect">
            <a:avLst>
              <a:gd name="adj" fmla="val 1099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55466">
            <a:extLst>
              <a:ext uri="{FF2B5EF4-FFF2-40B4-BE49-F238E27FC236}">
                <a16:creationId xmlns:a16="http://schemas.microsoft.com/office/drawing/2014/main" id="{DE1C8F1C-D730-9747-A22F-6653AA332A86}"/>
              </a:ext>
            </a:extLst>
          </p:cNvPr>
          <p:cNvSpPr/>
          <p:nvPr/>
        </p:nvSpPr>
        <p:spPr>
          <a:xfrm>
            <a:off x="20327481" y="9762380"/>
            <a:ext cx="917756" cy="938405"/>
          </a:xfrm>
          <a:prstGeom prst="roundRect">
            <a:avLst>
              <a:gd name="adj" fmla="val 1099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55467">
            <a:extLst>
              <a:ext uri="{FF2B5EF4-FFF2-40B4-BE49-F238E27FC236}">
                <a16:creationId xmlns:a16="http://schemas.microsoft.com/office/drawing/2014/main" id="{C05D9F28-B091-0A43-B2E7-FE01762BA9A8}"/>
              </a:ext>
            </a:extLst>
          </p:cNvPr>
          <p:cNvSpPr/>
          <p:nvPr/>
        </p:nvSpPr>
        <p:spPr>
          <a:xfrm>
            <a:off x="15088900" y="11033141"/>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55468">
            <a:extLst>
              <a:ext uri="{FF2B5EF4-FFF2-40B4-BE49-F238E27FC236}">
                <a16:creationId xmlns:a16="http://schemas.microsoft.com/office/drawing/2014/main" id="{9CADCC1B-1EF1-5F46-9916-9EA1BF6EFBA3}"/>
              </a:ext>
            </a:extLst>
          </p:cNvPr>
          <p:cNvSpPr/>
          <p:nvPr/>
        </p:nvSpPr>
        <p:spPr>
          <a:xfrm>
            <a:off x="16398544" y="11033141"/>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55469">
            <a:extLst>
              <a:ext uri="{FF2B5EF4-FFF2-40B4-BE49-F238E27FC236}">
                <a16:creationId xmlns:a16="http://schemas.microsoft.com/office/drawing/2014/main" id="{9106C21A-F2E3-3345-8170-A0A7EA1B1159}"/>
              </a:ext>
            </a:extLst>
          </p:cNvPr>
          <p:cNvSpPr/>
          <p:nvPr/>
        </p:nvSpPr>
        <p:spPr>
          <a:xfrm>
            <a:off x="17708190" y="11033141"/>
            <a:ext cx="917756" cy="938405"/>
          </a:xfrm>
          <a:prstGeom prst="roundRect">
            <a:avLst>
              <a:gd name="adj" fmla="val 1099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55470">
            <a:extLst>
              <a:ext uri="{FF2B5EF4-FFF2-40B4-BE49-F238E27FC236}">
                <a16:creationId xmlns:a16="http://schemas.microsoft.com/office/drawing/2014/main" id="{39304FAD-64D3-A54A-811B-59FA69DAFB80}"/>
              </a:ext>
            </a:extLst>
          </p:cNvPr>
          <p:cNvSpPr/>
          <p:nvPr/>
        </p:nvSpPr>
        <p:spPr>
          <a:xfrm>
            <a:off x="19017837" y="11033141"/>
            <a:ext cx="917756" cy="938405"/>
          </a:xfrm>
          <a:prstGeom prst="roundRect">
            <a:avLst>
              <a:gd name="adj" fmla="val 1099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55471">
            <a:extLst>
              <a:ext uri="{FF2B5EF4-FFF2-40B4-BE49-F238E27FC236}">
                <a16:creationId xmlns:a16="http://schemas.microsoft.com/office/drawing/2014/main" id="{A79C0240-B141-3B4F-9AAD-AD62A7830B89}"/>
              </a:ext>
            </a:extLst>
          </p:cNvPr>
          <p:cNvSpPr/>
          <p:nvPr/>
        </p:nvSpPr>
        <p:spPr>
          <a:xfrm>
            <a:off x="20327481" y="11033141"/>
            <a:ext cx="917756" cy="938405"/>
          </a:xfrm>
          <a:prstGeom prst="roundRect">
            <a:avLst>
              <a:gd name="adj" fmla="val 1099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55473">
            <a:extLst>
              <a:ext uri="{FF2B5EF4-FFF2-40B4-BE49-F238E27FC236}">
                <a16:creationId xmlns:a16="http://schemas.microsoft.com/office/drawing/2014/main" id="{839C6C35-BADE-DD46-823E-C6E07D728B4F}"/>
              </a:ext>
            </a:extLst>
          </p:cNvPr>
          <p:cNvSpPr/>
          <p:nvPr/>
        </p:nvSpPr>
        <p:spPr>
          <a:xfrm>
            <a:off x="15088900" y="3453395"/>
            <a:ext cx="6156337" cy="2451402"/>
          </a:xfrm>
          <a:prstGeom prst="roundRect">
            <a:avLst>
              <a:gd name="adj" fmla="val 11113"/>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TextBox 50">
            <a:extLst>
              <a:ext uri="{FF2B5EF4-FFF2-40B4-BE49-F238E27FC236}">
                <a16:creationId xmlns:a16="http://schemas.microsoft.com/office/drawing/2014/main" id="{E369F6C9-BF20-2E4E-935D-358A62DA8DF7}"/>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2" name="TextBox 51">
            <a:extLst>
              <a:ext uri="{FF2B5EF4-FFF2-40B4-BE49-F238E27FC236}">
                <a16:creationId xmlns:a16="http://schemas.microsoft.com/office/drawing/2014/main" id="{845DDB72-7219-0640-8C9A-08F80E23E1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3" name="Shape 63921">
            <a:extLst>
              <a:ext uri="{FF2B5EF4-FFF2-40B4-BE49-F238E27FC236}">
                <a16:creationId xmlns:a16="http://schemas.microsoft.com/office/drawing/2014/main" id="{A07621EF-EE01-3A4F-9B3E-920F5BA8FDFD}"/>
              </a:ext>
            </a:extLst>
          </p:cNvPr>
          <p:cNvSpPr/>
          <p:nvPr/>
        </p:nvSpPr>
        <p:spPr>
          <a:xfrm>
            <a:off x="2297303" y="10400744"/>
            <a:ext cx="1579350" cy="157935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63926">
            <a:extLst>
              <a:ext uri="{FF2B5EF4-FFF2-40B4-BE49-F238E27FC236}">
                <a16:creationId xmlns:a16="http://schemas.microsoft.com/office/drawing/2014/main" id="{F92E4ECA-04D7-624A-AC46-42D8B4850BB3}"/>
              </a:ext>
            </a:extLst>
          </p:cNvPr>
          <p:cNvSpPr/>
          <p:nvPr/>
        </p:nvSpPr>
        <p:spPr>
          <a:xfrm>
            <a:off x="2297303" y="3512937"/>
            <a:ext cx="1579350" cy="1579350"/>
          </a:xfrm>
          <a:prstGeom prst="ellipse">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63931">
            <a:extLst>
              <a:ext uri="{FF2B5EF4-FFF2-40B4-BE49-F238E27FC236}">
                <a16:creationId xmlns:a16="http://schemas.microsoft.com/office/drawing/2014/main" id="{AD41DF7E-1319-8446-900C-FF1CD84B10F4}"/>
              </a:ext>
            </a:extLst>
          </p:cNvPr>
          <p:cNvSpPr/>
          <p:nvPr/>
        </p:nvSpPr>
        <p:spPr>
          <a:xfrm>
            <a:off x="2297303" y="6956309"/>
            <a:ext cx="1579350" cy="1579350"/>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TextBox 55">
            <a:extLst>
              <a:ext uri="{FF2B5EF4-FFF2-40B4-BE49-F238E27FC236}">
                <a16:creationId xmlns:a16="http://schemas.microsoft.com/office/drawing/2014/main" id="{10689201-15B8-3B46-920A-31BBAFB599BA}"/>
              </a:ext>
            </a:extLst>
          </p:cNvPr>
          <p:cNvSpPr txBox="1"/>
          <p:nvPr/>
        </p:nvSpPr>
        <p:spPr>
          <a:xfrm>
            <a:off x="4376063" y="350193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7" name="Subtitle 2">
            <a:extLst>
              <a:ext uri="{FF2B5EF4-FFF2-40B4-BE49-F238E27FC236}">
                <a16:creationId xmlns:a16="http://schemas.microsoft.com/office/drawing/2014/main" id="{377E2D07-92A8-1446-9FD6-1C2547444D49}"/>
              </a:ext>
            </a:extLst>
          </p:cNvPr>
          <p:cNvSpPr txBox="1">
            <a:spLocks/>
          </p:cNvSpPr>
          <p:nvPr/>
        </p:nvSpPr>
        <p:spPr>
          <a:xfrm>
            <a:off x="4380304" y="4122124"/>
            <a:ext cx="780186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58" name="TextBox 57">
            <a:extLst>
              <a:ext uri="{FF2B5EF4-FFF2-40B4-BE49-F238E27FC236}">
                <a16:creationId xmlns:a16="http://schemas.microsoft.com/office/drawing/2014/main" id="{ED00F4E7-29CD-DB41-AECA-3FAF9910AE7A}"/>
              </a:ext>
            </a:extLst>
          </p:cNvPr>
          <p:cNvSpPr txBox="1"/>
          <p:nvPr/>
        </p:nvSpPr>
        <p:spPr>
          <a:xfrm>
            <a:off x="4376063" y="696613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AD30FE93-6F52-6641-B94C-58D245E52BD1}"/>
              </a:ext>
            </a:extLst>
          </p:cNvPr>
          <p:cNvSpPr txBox="1">
            <a:spLocks/>
          </p:cNvSpPr>
          <p:nvPr/>
        </p:nvSpPr>
        <p:spPr>
          <a:xfrm>
            <a:off x="4380304" y="7586323"/>
            <a:ext cx="780186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0" name="TextBox 59">
            <a:extLst>
              <a:ext uri="{FF2B5EF4-FFF2-40B4-BE49-F238E27FC236}">
                <a16:creationId xmlns:a16="http://schemas.microsoft.com/office/drawing/2014/main" id="{7471BE7D-5A76-EC4D-81A9-09A0F7FB204E}"/>
              </a:ext>
            </a:extLst>
          </p:cNvPr>
          <p:cNvSpPr txBox="1"/>
          <p:nvPr/>
        </p:nvSpPr>
        <p:spPr>
          <a:xfrm>
            <a:off x="4376063" y="10431402"/>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1" name="Subtitle 2">
            <a:extLst>
              <a:ext uri="{FF2B5EF4-FFF2-40B4-BE49-F238E27FC236}">
                <a16:creationId xmlns:a16="http://schemas.microsoft.com/office/drawing/2014/main" id="{31DCD4DD-2A04-A540-B5D1-FF7C2630DB50}"/>
              </a:ext>
            </a:extLst>
          </p:cNvPr>
          <p:cNvSpPr txBox="1">
            <a:spLocks/>
          </p:cNvSpPr>
          <p:nvPr/>
        </p:nvSpPr>
        <p:spPr>
          <a:xfrm>
            <a:off x="4380304" y="11051588"/>
            <a:ext cx="780186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2" name="Freeform 763">
            <a:extLst>
              <a:ext uri="{FF2B5EF4-FFF2-40B4-BE49-F238E27FC236}">
                <a16:creationId xmlns:a16="http://schemas.microsoft.com/office/drawing/2014/main" id="{1AD2DDA7-7750-EE4B-80B0-E0805D8BB6FB}"/>
              </a:ext>
            </a:extLst>
          </p:cNvPr>
          <p:cNvSpPr>
            <a:spLocks noChangeArrowheads="1"/>
          </p:cNvSpPr>
          <p:nvPr/>
        </p:nvSpPr>
        <p:spPr bwMode="auto">
          <a:xfrm>
            <a:off x="2695009" y="3912675"/>
            <a:ext cx="783938" cy="779874"/>
          </a:xfrm>
          <a:custGeom>
            <a:avLst/>
            <a:gdLst>
              <a:gd name="T0" fmla="*/ 184771 w 306027"/>
              <a:gd name="T1" fmla="*/ 238069 h 304220"/>
              <a:gd name="T2" fmla="*/ 203176 w 306027"/>
              <a:gd name="T3" fmla="*/ 282797 h 304220"/>
              <a:gd name="T4" fmla="*/ 221942 w 306027"/>
              <a:gd name="T5" fmla="*/ 237708 h 304220"/>
              <a:gd name="T6" fmla="*/ 125212 w 306027"/>
              <a:gd name="T7" fmla="*/ 204904 h 304220"/>
              <a:gd name="T8" fmla="*/ 80510 w 306027"/>
              <a:gd name="T9" fmla="*/ 210792 h 304220"/>
              <a:gd name="T10" fmla="*/ 69781 w 306027"/>
              <a:gd name="T11" fmla="*/ 198669 h 304220"/>
              <a:gd name="T12" fmla="*/ 202834 w 306027"/>
              <a:gd name="T13" fmla="*/ 191722 h 304220"/>
              <a:gd name="T14" fmla="*/ 212359 w 306027"/>
              <a:gd name="T15" fmla="*/ 201247 h 304220"/>
              <a:gd name="T16" fmla="*/ 221884 w 306027"/>
              <a:gd name="T17" fmla="*/ 201247 h 304220"/>
              <a:gd name="T18" fmla="*/ 202834 w 306027"/>
              <a:gd name="T19" fmla="*/ 182563 h 304220"/>
              <a:gd name="T20" fmla="*/ 203176 w 306027"/>
              <a:gd name="T21" fmla="*/ 233019 h 304220"/>
              <a:gd name="T22" fmla="*/ 68191 w 306027"/>
              <a:gd name="T23" fmla="*/ 165100 h 304220"/>
              <a:gd name="T24" fmla="*/ 129887 w 306027"/>
              <a:gd name="T25" fmla="*/ 174272 h 304220"/>
              <a:gd name="T26" fmla="*/ 68191 w 306027"/>
              <a:gd name="T27" fmla="*/ 165100 h 304220"/>
              <a:gd name="T28" fmla="*/ 244111 w 306027"/>
              <a:gd name="T29" fmla="*/ 137936 h 304220"/>
              <a:gd name="T30" fmla="*/ 187325 w 306027"/>
              <a:gd name="T31" fmla="*/ 137936 h 304220"/>
              <a:gd name="T32" fmla="*/ 164833 w 306027"/>
              <a:gd name="T33" fmla="*/ 133350 h 304220"/>
              <a:gd name="T34" fmla="*/ 68172 w 306027"/>
              <a:gd name="T35" fmla="*/ 142522 h 304220"/>
              <a:gd name="T36" fmla="*/ 144397 w 306027"/>
              <a:gd name="T37" fmla="*/ 100013 h 304220"/>
              <a:gd name="T38" fmla="*/ 239778 w 306027"/>
              <a:gd name="T39" fmla="*/ 109185 h 304220"/>
              <a:gd name="T40" fmla="*/ 144397 w 306027"/>
              <a:gd name="T41" fmla="*/ 100013 h 304220"/>
              <a:gd name="T42" fmla="*/ 121878 w 306027"/>
              <a:gd name="T43" fmla="*/ 104599 h 304220"/>
              <a:gd name="T44" fmla="*/ 63500 w 306027"/>
              <a:gd name="T45" fmla="*/ 104599 h 304220"/>
              <a:gd name="T46" fmla="*/ 188670 w 306027"/>
              <a:gd name="T47" fmla="*/ 68263 h 304220"/>
              <a:gd name="T48" fmla="*/ 118591 w 306027"/>
              <a:gd name="T49" fmla="*/ 77435 h 304220"/>
              <a:gd name="T50" fmla="*/ 57446 w 306027"/>
              <a:gd name="T51" fmla="*/ 30163 h 304220"/>
              <a:gd name="T52" fmla="*/ 269612 w 306027"/>
              <a:gd name="T53" fmla="*/ 53208 h 304220"/>
              <a:gd name="T54" fmla="*/ 269612 w 306027"/>
              <a:gd name="T55" fmla="*/ 224245 h 304220"/>
              <a:gd name="T56" fmla="*/ 241970 w 306027"/>
              <a:gd name="T57" fmla="*/ 242609 h 304220"/>
              <a:gd name="T58" fmla="*/ 242688 w 306027"/>
              <a:gd name="T59" fmla="*/ 39165 h 304220"/>
              <a:gd name="T60" fmla="*/ 39138 w 306027"/>
              <a:gd name="T61" fmla="*/ 215603 h 304220"/>
              <a:gd name="T62" fmla="*/ 160837 w 306027"/>
              <a:gd name="T63" fmla="*/ 242609 h 304220"/>
              <a:gd name="T64" fmla="*/ 53138 w 306027"/>
              <a:gd name="T65" fmla="*/ 242609 h 304220"/>
              <a:gd name="T66" fmla="*/ 30163 w 306027"/>
              <a:gd name="T67" fmla="*/ 57889 h 304220"/>
              <a:gd name="T68" fmla="*/ 57446 w 306027"/>
              <a:gd name="T69" fmla="*/ 30163 h 304220"/>
              <a:gd name="T70" fmla="*/ 9383 w 306027"/>
              <a:gd name="T71" fmla="*/ 255744 h 304220"/>
              <a:gd name="T72" fmla="*/ 175388 w 306027"/>
              <a:gd name="T73" fmla="*/ 231576 h 304220"/>
              <a:gd name="T74" fmla="*/ 245038 w 306027"/>
              <a:gd name="T75" fmla="*/ 200555 h 304220"/>
              <a:gd name="T76" fmla="*/ 283653 w 306027"/>
              <a:gd name="T77" fmla="*/ 268729 h 304220"/>
              <a:gd name="T78" fmla="*/ 283653 w 306027"/>
              <a:gd name="T79" fmla="*/ 9018 h 304220"/>
              <a:gd name="T80" fmla="*/ 283653 w 306027"/>
              <a:gd name="T81" fmla="*/ 0 h 304220"/>
              <a:gd name="T82" fmla="*/ 283653 w 306027"/>
              <a:gd name="T83" fmla="*/ 278108 h 304220"/>
              <a:gd name="T84" fmla="*/ 228799 w 306027"/>
              <a:gd name="T85" fmla="*/ 303357 h 304220"/>
              <a:gd name="T86" fmla="*/ 203176 w 306027"/>
              <a:gd name="T87" fmla="*/ 292897 h 304220"/>
              <a:gd name="T88" fmla="*/ 175388 w 306027"/>
              <a:gd name="T89" fmla="*/ 299389 h 304220"/>
              <a:gd name="T90" fmla="*/ 0 w 306027"/>
              <a:gd name="T91" fmla="*/ 255744 h 30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027" h="304220">
                <a:moveTo>
                  <a:pt x="221942" y="237708"/>
                </a:moveTo>
                <a:cubicBezTo>
                  <a:pt x="216529" y="240954"/>
                  <a:pt x="210033" y="242037"/>
                  <a:pt x="203176" y="242037"/>
                </a:cubicBezTo>
                <a:cubicBezTo>
                  <a:pt x="196680" y="242037"/>
                  <a:pt x="190545" y="240954"/>
                  <a:pt x="184771" y="238069"/>
                </a:cubicBezTo>
                <a:lnTo>
                  <a:pt x="184771" y="291815"/>
                </a:lnTo>
                <a:lnTo>
                  <a:pt x="201372" y="283518"/>
                </a:lnTo>
                <a:cubicBezTo>
                  <a:pt x="202094" y="283157"/>
                  <a:pt x="202815" y="282797"/>
                  <a:pt x="203176" y="282797"/>
                </a:cubicBezTo>
                <a:cubicBezTo>
                  <a:pt x="204259" y="282797"/>
                  <a:pt x="204620" y="283157"/>
                  <a:pt x="205342" y="283518"/>
                </a:cubicBezTo>
                <a:lnTo>
                  <a:pt x="221942" y="291815"/>
                </a:lnTo>
                <a:lnTo>
                  <a:pt x="221942" y="237708"/>
                </a:lnTo>
                <a:close/>
                <a:moveTo>
                  <a:pt x="107689" y="193733"/>
                </a:moveTo>
                <a:cubicBezTo>
                  <a:pt x="113590" y="193733"/>
                  <a:pt x="119490" y="195379"/>
                  <a:pt x="124139" y="198669"/>
                </a:cubicBezTo>
                <a:cubicBezTo>
                  <a:pt x="126285" y="200054"/>
                  <a:pt x="126643" y="202825"/>
                  <a:pt x="125212" y="204904"/>
                </a:cubicBezTo>
                <a:cubicBezTo>
                  <a:pt x="123424" y="206982"/>
                  <a:pt x="120921" y="207328"/>
                  <a:pt x="118775" y="205943"/>
                </a:cubicBezTo>
                <a:cubicBezTo>
                  <a:pt x="112695" y="201440"/>
                  <a:pt x="103040" y="201440"/>
                  <a:pt x="96960" y="205943"/>
                </a:cubicBezTo>
                <a:cubicBezTo>
                  <a:pt x="92669" y="209060"/>
                  <a:pt x="86589" y="210792"/>
                  <a:pt x="80510" y="210792"/>
                </a:cubicBezTo>
                <a:cubicBezTo>
                  <a:pt x="74788" y="210792"/>
                  <a:pt x="69066" y="209060"/>
                  <a:pt x="64417" y="205943"/>
                </a:cubicBezTo>
                <a:cubicBezTo>
                  <a:pt x="62271" y="204557"/>
                  <a:pt x="61913" y="201440"/>
                  <a:pt x="63344" y="199362"/>
                </a:cubicBezTo>
                <a:cubicBezTo>
                  <a:pt x="64774" y="197630"/>
                  <a:pt x="67635" y="197284"/>
                  <a:pt x="69781" y="198669"/>
                </a:cubicBezTo>
                <a:cubicBezTo>
                  <a:pt x="75503" y="202825"/>
                  <a:pt x="85516" y="202825"/>
                  <a:pt x="91238" y="198669"/>
                </a:cubicBezTo>
                <a:cubicBezTo>
                  <a:pt x="95887" y="195379"/>
                  <a:pt x="101788" y="193733"/>
                  <a:pt x="107689" y="193733"/>
                </a:cubicBezTo>
                <a:close/>
                <a:moveTo>
                  <a:pt x="202834" y="191722"/>
                </a:moveTo>
                <a:cubicBezTo>
                  <a:pt x="197705" y="191722"/>
                  <a:pt x="193675" y="196118"/>
                  <a:pt x="193675" y="201247"/>
                </a:cubicBezTo>
                <a:cubicBezTo>
                  <a:pt x="193675" y="206376"/>
                  <a:pt x="197705" y="210772"/>
                  <a:pt x="202834" y="210772"/>
                </a:cubicBezTo>
                <a:cubicBezTo>
                  <a:pt x="207963" y="210772"/>
                  <a:pt x="212359" y="206376"/>
                  <a:pt x="212359" y="201247"/>
                </a:cubicBezTo>
                <a:cubicBezTo>
                  <a:pt x="212359" y="196118"/>
                  <a:pt x="207963" y="191722"/>
                  <a:pt x="202834" y="191722"/>
                </a:cubicBezTo>
                <a:close/>
                <a:moveTo>
                  <a:pt x="202834" y="182563"/>
                </a:moveTo>
                <a:cubicBezTo>
                  <a:pt x="213458" y="182563"/>
                  <a:pt x="221884" y="190989"/>
                  <a:pt x="221884" y="201247"/>
                </a:cubicBezTo>
                <a:cubicBezTo>
                  <a:pt x="221884" y="211871"/>
                  <a:pt x="213458" y="220297"/>
                  <a:pt x="202834" y="220297"/>
                </a:cubicBezTo>
                <a:cubicBezTo>
                  <a:pt x="192576" y="220297"/>
                  <a:pt x="184150" y="211871"/>
                  <a:pt x="184150" y="201247"/>
                </a:cubicBezTo>
                <a:cubicBezTo>
                  <a:pt x="184150" y="190989"/>
                  <a:pt x="192576" y="182563"/>
                  <a:pt x="202834" y="182563"/>
                </a:cubicBezTo>
                <a:close/>
                <a:moveTo>
                  <a:pt x="203176" y="168091"/>
                </a:moveTo>
                <a:cubicBezTo>
                  <a:pt x="185493" y="168091"/>
                  <a:pt x="171058" y="182880"/>
                  <a:pt x="171058" y="200555"/>
                </a:cubicBezTo>
                <a:cubicBezTo>
                  <a:pt x="171058" y="218590"/>
                  <a:pt x="185493" y="233019"/>
                  <a:pt x="203176" y="233019"/>
                </a:cubicBezTo>
                <a:cubicBezTo>
                  <a:pt x="221220" y="233019"/>
                  <a:pt x="235656" y="218590"/>
                  <a:pt x="235656" y="200555"/>
                </a:cubicBezTo>
                <a:cubicBezTo>
                  <a:pt x="235656" y="182880"/>
                  <a:pt x="221220" y="168091"/>
                  <a:pt x="203176" y="168091"/>
                </a:cubicBezTo>
                <a:close/>
                <a:moveTo>
                  <a:pt x="68191" y="165100"/>
                </a:moveTo>
                <a:lnTo>
                  <a:pt x="129887" y="165100"/>
                </a:lnTo>
                <a:cubicBezTo>
                  <a:pt x="132413" y="165100"/>
                  <a:pt x="134577" y="167217"/>
                  <a:pt x="134577" y="169686"/>
                </a:cubicBezTo>
                <a:cubicBezTo>
                  <a:pt x="134577" y="172155"/>
                  <a:pt x="132413" y="174272"/>
                  <a:pt x="129887" y="174272"/>
                </a:cubicBezTo>
                <a:lnTo>
                  <a:pt x="68191" y="174272"/>
                </a:lnTo>
                <a:cubicBezTo>
                  <a:pt x="65665" y="174272"/>
                  <a:pt x="63500" y="172155"/>
                  <a:pt x="63500" y="169686"/>
                </a:cubicBezTo>
                <a:cubicBezTo>
                  <a:pt x="63500" y="167217"/>
                  <a:pt x="65665" y="165100"/>
                  <a:pt x="68191" y="165100"/>
                </a:cubicBezTo>
                <a:close/>
                <a:moveTo>
                  <a:pt x="192057" y="133350"/>
                </a:moveTo>
                <a:lnTo>
                  <a:pt x="239743" y="133350"/>
                </a:lnTo>
                <a:cubicBezTo>
                  <a:pt x="241927" y="133350"/>
                  <a:pt x="244111" y="135467"/>
                  <a:pt x="244111" y="137936"/>
                </a:cubicBezTo>
                <a:cubicBezTo>
                  <a:pt x="244111" y="140405"/>
                  <a:pt x="241927" y="142522"/>
                  <a:pt x="239743" y="142522"/>
                </a:cubicBezTo>
                <a:lnTo>
                  <a:pt x="192057" y="142522"/>
                </a:lnTo>
                <a:cubicBezTo>
                  <a:pt x="189145" y="142522"/>
                  <a:pt x="187325" y="140405"/>
                  <a:pt x="187325" y="137936"/>
                </a:cubicBezTo>
                <a:cubicBezTo>
                  <a:pt x="187325" y="135467"/>
                  <a:pt x="189145" y="133350"/>
                  <a:pt x="192057" y="133350"/>
                </a:cubicBezTo>
                <a:close/>
                <a:moveTo>
                  <a:pt x="68172" y="133350"/>
                </a:moveTo>
                <a:lnTo>
                  <a:pt x="164833" y="133350"/>
                </a:lnTo>
                <a:cubicBezTo>
                  <a:pt x="167348" y="133350"/>
                  <a:pt x="169504" y="135467"/>
                  <a:pt x="169504" y="137936"/>
                </a:cubicBezTo>
                <a:cubicBezTo>
                  <a:pt x="169504" y="140405"/>
                  <a:pt x="167348" y="142522"/>
                  <a:pt x="164833" y="142522"/>
                </a:cubicBezTo>
                <a:lnTo>
                  <a:pt x="68172" y="142522"/>
                </a:lnTo>
                <a:cubicBezTo>
                  <a:pt x="65656" y="142522"/>
                  <a:pt x="63500" y="140405"/>
                  <a:pt x="63500" y="137936"/>
                </a:cubicBezTo>
                <a:cubicBezTo>
                  <a:pt x="63500" y="135467"/>
                  <a:pt x="65656" y="133350"/>
                  <a:pt x="68172" y="133350"/>
                </a:cubicBezTo>
                <a:close/>
                <a:moveTo>
                  <a:pt x="144397" y="100013"/>
                </a:moveTo>
                <a:lnTo>
                  <a:pt x="239778" y="100013"/>
                </a:lnTo>
                <a:cubicBezTo>
                  <a:pt x="241946" y="100013"/>
                  <a:pt x="244114" y="102130"/>
                  <a:pt x="244114" y="104599"/>
                </a:cubicBezTo>
                <a:cubicBezTo>
                  <a:pt x="244114" y="107068"/>
                  <a:pt x="241946" y="109185"/>
                  <a:pt x="239778" y="109185"/>
                </a:cubicBezTo>
                <a:lnTo>
                  <a:pt x="144397" y="109185"/>
                </a:lnTo>
                <a:cubicBezTo>
                  <a:pt x="141868" y="109185"/>
                  <a:pt x="139700" y="107068"/>
                  <a:pt x="139700" y="104599"/>
                </a:cubicBezTo>
                <a:cubicBezTo>
                  <a:pt x="139700" y="102130"/>
                  <a:pt x="141868" y="100013"/>
                  <a:pt x="144397" y="100013"/>
                </a:cubicBezTo>
                <a:close/>
                <a:moveTo>
                  <a:pt x="68185" y="100013"/>
                </a:moveTo>
                <a:lnTo>
                  <a:pt x="117193" y="100013"/>
                </a:lnTo>
                <a:cubicBezTo>
                  <a:pt x="119716" y="100013"/>
                  <a:pt x="121878" y="102130"/>
                  <a:pt x="121878" y="104599"/>
                </a:cubicBezTo>
                <a:cubicBezTo>
                  <a:pt x="121878" y="107068"/>
                  <a:pt x="119716" y="109185"/>
                  <a:pt x="117193" y="109185"/>
                </a:cubicBezTo>
                <a:lnTo>
                  <a:pt x="68185" y="109185"/>
                </a:lnTo>
                <a:cubicBezTo>
                  <a:pt x="65662" y="109185"/>
                  <a:pt x="63500" y="107068"/>
                  <a:pt x="63500" y="104599"/>
                </a:cubicBezTo>
                <a:cubicBezTo>
                  <a:pt x="63500" y="102130"/>
                  <a:pt x="65662" y="100013"/>
                  <a:pt x="68185" y="100013"/>
                </a:cubicBezTo>
                <a:close/>
                <a:moveTo>
                  <a:pt x="118591" y="68263"/>
                </a:moveTo>
                <a:lnTo>
                  <a:pt x="188670" y="68263"/>
                </a:lnTo>
                <a:cubicBezTo>
                  <a:pt x="191172" y="68263"/>
                  <a:pt x="193318" y="70380"/>
                  <a:pt x="193318" y="72849"/>
                </a:cubicBezTo>
                <a:cubicBezTo>
                  <a:pt x="193318" y="75318"/>
                  <a:pt x="191172" y="77435"/>
                  <a:pt x="188670" y="77435"/>
                </a:cubicBezTo>
                <a:lnTo>
                  <a:pt x="118591" y="77435"/>
                </a:lnTo>
                <a:cubicBezTo>
                  <a:pt x="116088" y="77435"/>
                  <a:pt x="114300" y="75318"/>
                  <a:pt x="114300" y="72849"/>
                </a:cubicBezTo>
                <a:cubicBezTo>
                  <a:pt x="114300" y="70380"/>
                  <a:pt x="116088" y="68263"/>
                  <a:pt x="118591" y="68263"/>
                </a:cubicBezTo>
                <a:close/>
                <a:moveTo>
                  <a:pt x="57446" y="30163"/>
                </a:moveTo>
                <a:lnTo>
                  <a:pt x="246637" y="30163"/>
                </a:lnTo>
                <a:cubicBezTo>
                  <a:pt x="249150" y="30163"/>
                  <a:pt x="251304" y="32323"/>
                  <a:pt x="251304" y="34484"/>
                </a:cubicBezTo>
                <a:cubicBezTo>
                  <a:pt x="251304" y="44926"/>
                  <a:pt x="259560" y="53208"/>
                  <a:pt x="269612" y="53208"/>
                </a:cubicBezTo>
                <a:cubicBezTo>
                  <a:pt x="272125" y="53208"/>
                  <a:pt x="274279" y="55368"/>
                  <a:pt x="274279" y="57889"/>
                </a:cubicBezTo>
                <a:lnTo>
                  <a:pt x="274279" y="219564"/>
                </a:lnTo>
                <a:cubicBezTo>
                  <a:pt x="274279" y="222445"/>
                  <a:pt x="272125" y="224245"/>
                  <a:pt x="269612" y="224245"/>
                </a:cubicBezTo>
                <a:cubicBezTo>
                  <a:pt x="259560" y="224245"/>
                  <a:pt x="251304" y="232527"/>
                  <a:pt x="251304" y="242609"/>
                </a:cubicBezTo>
                <a:cubicBezTo>
                  <a:pt x="251304" y="245130"/>
                  <a:pt x="249150" y="247290"/>
                  <a:pt x="246637" y="247290"/>
                </a:cubicBezTo>
                <a:cubicBezTo>
                  <a:pt x="244124" y="247290"/>
                  <a:pt x="241970" y="245130"/>
                  <a:pt x="241970" y="242609"/>
                </a:cubicBezTo>
                <a:cubicBezTo>
                  <a:pt x="241970" y="228926"/>
                  <a:pt x="252022" y="217764"/>
                  <a:pt x="264945" y="215603"/>
                </a:cubicBezTo>
                <a:lnTo>
                  <a:pt x="264945" y="61850"/>
                </a:lnTo>
                <a:cubicBezTo>
                  <a:pt x="253817" y="60049"/>
                  <a:pt x="244483" y="50687"/>
                  <a:pt x="242688" y="39165"/>
                </a:cubicBezTo>
                <a:lnTo>
                  <a:pt x="61754" y="39165"/>
                </a:lnTo>
                <a:cubicBezTo>
                  <a:pt x="59959" y="50687"/>
                  <a:pt x="50984" y="60049"/>
                  <a:pt x="39138" y="61850"/>
                </a:cubicBezTo>
                <a:lnTo>
                  <a:pt x="39138" y="215603"/>
                </a:lnTo>
                <a:cubicBezTo>
                  <a:pt x="50984" y="217404"/>
                  <a:pt x="59959" y="226405"/>
                  <a:pt x="61754" y="237928"/>
                </a:cubicBezTo>
                <a:lnTo>
                  <a:pt x="156170" y="237928"/>
                </a:lnTo>
                <a:cubicBezTo>
                  <a:pt x="158683" y="237928"/>
                  <a:pt x="160837" y="240449"/>
                  <a:pt x="160837" y="242609"/>
                </a:cubicBezTo>
                <a:cubicBezTo>
                  <a:pt x="160837" y="245130"/>
                  <a:pt x="158683" y="247290"/>
                  <a:pt x="156170" y="247290"/>
                </a:cubicBezTo>
                <a:lnTo>
                  <a:pt x="57446" y="247290"/>
                </a:lnTo>
                <a:cubicBezTo>
                  <a:pt x="54933" y="247290"/>
                  <a:pt x="53138" y="245130"/>
                  <a:pt x="53138" y="242609"/>
                </a:cubicBezTo>
                <a:cubicBezTo>
                  <a:pt x="53138" y="232527"/>
                  <a:pt x="44882" y="224245"/>
                  <a:pt x="34830" y="224245"/>
                </a:cubicBezTo>
                <a:cubicBezTo>
                  <a:pt x="31958" y="224245"/>
                  <a:pt x="30163" y="222445"/>
                  <a:pt x="30163" y="219564"/>
                </a:cubicBezTo>
                <a:lnTo>
                  <a:pt x="30163" y="57889"/>
                </a:lnTo>
                <a:cubicBezTo>
                  <a:pt x="30163" y="55368"/>
                  <a:pt x="31958" y="53208"/>
                  <a:pt x="34830" y="53208"/>
                </a:cubicBezTo>
                <a:cubicBezTo>
                  <a:pt x="44882" y="53208"/>
                  <a:pt x="53138" y="44926"/>
                  <a:pt x="53138" y="34484"/>
                </a:cubicBezTo>
                <a:cubicBezTo>
                  <a:pt x="53138" y="32323"/>
                  <a:pt x="54933" y="30163"/>
                  <a:pt x="57446" y="30163"/>
                </a:cubicBezTo>
                <a:close/>
                <a:moveTo>
                  <a:pt x="22374" y="9018"/>
                </a:moveTo>
                <a:cubicBezTo>
                  <a:pt x="15157" y="9018"/>
                  <a:pt x="9383" y="15150"/>
                  <a:pt x="9383" y="22364"/>
                </a:cubicBezTo>
                <a:lnTo>
                  <a:pt x="9383" y="255744"/>
                </a:lnTo>
                <a:cubicBezTo>
                  <a:pt x="9383" y="262958"/>
                  <a:pt x="15157" y="268729"/>
                  <a:pt x="22374" y="268729"/>
                </a:cubicBezTo>
                <a:lnTo>
                  <a:pt x="175388" y="268729"/>
                </a:lnTo>
                <a:lnTo>
                  <a:pt x="175388" y="231576"/>
                </a:lnTo>
                <a:cubicBezTo>
                  <a:pt x="167088" y="224001"/>
                  <a:pt x="161675" y="212819"/>
                  <a:pt x="161675" y="200555"/>
                </a:cubicBezTo>
                <a:cubicBezTo>
                  <a:pt x="161675" y="177469"/>
                  <a:pt x="180441" y="158712"/>
                  <a:pt x="203176" y="158712"/>
                </a:cubicBezTo>
                <a:cubicBezTo>
                  <a:pt x="226273" y="158712"/>
                  <a:pt x="245038" y="177469"/>
                  <a:pt x="245038" y="200555"/>
                </a:cubicBezTo>
                <a:cubicBezTo>
                  <a:pt x="245038" y="212819"/>
                  <a:pt x="239625" y="223640"/>
                  <a:pt x="231325" y="231576"/>
                </a:cubicBezTo>
                <a:lnTo>
                  <a:pt x="231325" y="268729"/>
                </a:lnTo>
                <a:lnTo>
                  <a:pt x="283653" y="268729"/>
                </a:lnTo>
                <a:cubicBezTo>
                  <a:pt x="290870" y="268729"/>
                  <a:pt x="296644" y="262958"/>
                  <a:pt x="296644" y="255744"/>
                </a:cubicBezTo>
                <a:lnTo>
                  <a:pt x="296644" y="22364"/>
                </a:lnTo>
                <a:cubicBezTo>
                  <a:pt x="296644" y="15150"/>
                  <a:pt x="290870" y="9018"/>
                  <a:pt x="283653" y="9018"/>
                </a:cubicBezTo>
                <a:lnTo>
                  <a:pt x="22374" y="9018"/>
                </a:lnTo>
                <a:close/>
                <a:moveTo>
                  <a:pt x="22374" y="0"/>
                </a:moveTo>
                <a:lnTo>
                  <a:pt x="283653" y="0"/>
                </a:lnTo>
                <a:cubicBezTo>
                  <a:pt x="295923" y="0"/>
                  <a:pt x="306027" y="10100"/>
                  <a:pt x="306027" y="22364"/>
                </a:cubicBezTo>
                <a:lnTo>
                  <a:pt x="306027" y="255744"/>
                </a:lnTo>
                <a:cubicBezTo>
                  <a:pt x="306027" y="268008"/>
                  <a:pt x="295923" y="278108"/>
                  <a:pt x="283653" y="278108"/>
                </a:cubicBezTo>
                <a:lnTo>
                  <a:pt x="231325" y="278108"/>
                </a:lnTo>
                <a:lnTo>
                  <a:pt x="231325" y="299389"/>
                </a:lnTo>
                <a:cubicBezTo>
                  <a:pt x="231325" y="301193"/>
                  <a:pt x="230242" y="302636"/>
                  <a:pt x="228799" y="303357"/>
                </a:cubicBezTo>
                <a:cubicBezTo>
                  <a:pt x="228438" y="303718"/>
                  <a:pt x="227355" y="304079"/>
                  <a:pt x="226634" y="304079"/>
                </a:cubicBezTo>
                <a:cubicBezTo>
                  <a:pt x="225912" y="304079"/>
                  <a:pt x="225190" y="303718"/>
                  <a:pt x="224468" y="303718"/>
                </a:cubicBezTo>
                <a:lnTo>
                  <a:pt x="203176" y="292897"/>
                </a:lnTo>
                <a:lnTo>
                  <a:pt x="182245" y="303718"/>
                </a:lnTo>
                <a:cubicBezTo>
                  <a:pt x="180802" y="304439"/>
                  <a:pt x="178997" y="304439"/>
                  <a:pt x="177915" y="303357"/>
                </a:cubicBezTo>
                <a:cubicBezTo>
                  <a:pt x="176471" y="302636"/>
                  <a:pt x="175388" y="301193"/>
                  <a:pt x="175388" y="299389"/>
                </a:cubicBezTo>
                <a:lnTo>
                  <a:pt x="175388" y="278108"/>
                </a:lnTo>
                <a:lnTo>
                  <a:pt x="22374" y="278108"/>
                </a:lnTo>
                <a:cubicBezTo>
                  <a:pt x="10104" y="278108"/>
                  <a:pt x="0" y="268008"/>
                  <a:pt x="0" y="255744"/>
                </a:cubicBezTo>
                <a:lnTo>
                  <a:pt x="0" y="22364"/>
                </a:lnTo>
                <a:cubicBezTo>
                  <a:pt x="0" y="10100"/>
                  <a:pt x="10104" y="0"/>
                  <a:pt x="223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772">
            <a:extLst>
              <a:ext uri="{FF2B5EF4-FFF2-40B4-BE49-F238E27FC236}">
                <a16:creationId xmlns:a16="http://schemas.microsoft.com/office/drawing/2014/main" id="{DB298EA2-F4E2-0147-824E-C7377459282D}"/>
              </a:ext>
            </a:extLst>
          </p:cNvPr>
          <p:cNvSpPr>
            <a:spLocks noChangeArrowheads="1"/>
          </p:cNvSpPr>
          <p:nvPr/>
        </p:nvSpPr>
        <p:spPr bwMode="auto">
          <a:xfrm>
            <a:off x="2695009" y="7356047"/>
            <a:ext cx="783938" cy="779874"/>
          </a:xfrm>
          <a:custGeom>
            <a:avLst/>
            <a:gdLst>
              <a:gd name="T0" fmla="*/ 130354 w 306028"/>
              <a:gd name="T1" fmla="*/ 260583 h 304127"/>
              <a:gd name="T2" fmla="*/ 235090 w 306028"/>
              <a:gd name="T3" fmla="*/ 63546 h 304127"/>
              <a:gd name="T4" fmla="*/ 279381 w 306028"/>
              <a:gd name="T5" fmla="*/ 89438 h 304127"/>
              <a:gd name="T6" fmla="*/ 306028 w 306028"/>
              <a:gd name="T7" fmla="*/ 109576 h 304127"/>
              <a:gd name="T8" fmla="*/ 287663 w 306028"/>
              <a:gd name="T9" fmla="*/ 280032 h 304127"/>
              <a:gd name="T10" fmla="*/ 278301 w 306028"/>
              <a:gd name="T11" fmla="*/ 299452 h 304127"/>
              <a:gd name="T12" fmla="*/ 297026 w 306028"/>
              <a:gd name="T13" fmla="*/ 153449 h 304127"/>
              <a:gd name="T14" fmla="*/ 281902 w 306028"/>
              <a:gd name="T15" fmla="*/ 102384 h 304127"/>
              <a:gd name="T16" fmla="*/ 274700 w 306028"/>
              <a:gd name="T17" fmla="*/ 163518 h 304127"/>
              <a:gd name="T18" fmla="*/ 270019 w 306028"/>
              <a:gd name="T19" fmla="*/ 89438 h 304127"/>
              <a:gd name="T20" fmla="*/ 252374 w 306028"/>
              <a:gd name="T21" fmla="*/ 88719 h 304127"/>
              <a:gd name="T22" fmla="*/ 243012 w 306028"/>
              <a:gd name="T23" fmla="*/ 154887 h 304127"/>
              <a:gd name="T24" fmla="*/ 234370 w 306028"/>
              <a:gd name="T25" fmla="*/ 72536 h 304127"/>
              <a:gd name="T26" fmla="*/ 225007 w 306028"/>
              <a:gd name="T27" fmla="*/ 101665 h 304127"/>
              <a:gd name="T28" fmla="*/ 216005 w 306028"/>
              <a:gd name="T29" fmla="*/ 150572 h 304127"/>
              <a:gd name="T30" fmla="*/ 212764 w 306028"/>
              <a:gd name="T31" fmla="*/ 94832 h 304127"/>
              <a:gd name="T32" fmla="*/ 198000 w 306028"/>
              <a:gd name="T33" fmla="*/ 166035 h 304127"/>
              <a:gd name="T34" fmla="*/ 206643 w 306028"/>
              <a:gd name="T35" fmla="*/ 206312 h 304127"/>
              <a:gd name="T36" fmla="*/ 200161 w 306028"/>
              <a:gd name="T37" fmla="*/ 212785 h 304127"/>
              <a:gd name="T38" fmla="*/ 188998 w 306028"/>
              <a:gd name="T39" fmla="*/ 166035 h 304127"/>
              <a:gd name="T40" fmla="*/ 168113 w 306028"/>
              <a:gd name="T41" fmla="*/ 166755 h 304127"/>
              <a:gd name="T42" fmla="*/ 190078 w 306028"/>
              <a:gd name="T43" fmla="*/ 248746 h 304127"/>
              <a:gd name="T44" fmla="*/ 193679 w 306028"/>
              <a:gd name="T45" fmla="*/ 304127 h 304127"/>
              <a:gd name="T46" fmla="*/ 183237 w 306028"/>
              <a:gd name="T47" fmla="*/ 255219 h 304127"/>
              <a:gd name="T48" fmla="*/ 158750 w 306028"/>
              <a:gd name="T49" fmla="*/ 166755 h 304127"/>
              <a:gd name="T50" fmla="*/ 188998 w 306028"/>
              <a:gd name="T51" fmla="*/ 102024 h 304127"/>
              <a:gd name="T52" fmla="*/ 216005 w 306028"/>
              <a:gd name="T53" fmla="*/ 81526 h 304127"/>
              <a:gd name="T54" fmla="*/ 75620 w 306028"/>
              <a:gd name="T55" fmla="*/ 9402 h 304127"/>
              <a:gd name="T56" fmla="*/ 66257 w 306028"/>
              <a:gd name="T57" fmla="*/ 38191 h 304127"/>
              <a:gd name="T58" fmla="*/ 56895 w 306028"/>
              <a:gd name="T59" fmla="*/ 87132 h 304127"/>
              <a:gd name="T60" fmla="*/ 46452 w 306028"/>
              <a:gd name="T61" fmla="*/ 29554 h 304127"/>
              <a:gd name="T62" fmla="*/ 39250 w 306028"/>
              <a:gd name="T63" fmla="*/ 129955 h 304127"/>
              <a:gd name="T64" fmla="*/ 47532 w 306028"/>
              <a:gd name="T65" fmla="*/ 149747 h 304127"/>
              <a:gd name="T66" fmla="*/ 34929 w 306028"/>
              <a:gd name="T67" fmla="*/ 142910 h 304127"/>
              <a:gd name="T68" fmla="*/ 25567 w 306028"/>
              <a:gd name="T69" fmla="*/ 93249 h 304127"/>
              <a:gd name="T70" fmla="*/ 9363 w 306028"/>
              <a:gd name="T71" fmla="*/ 152626 h 304127"/>
              <a:gd name="T72" fmla="*/ 39250 w 306028"/>
              <a:gd name="T73" fmla="*/ 205525 h 304127"/>
              <a:gd name="T74" fmla="*/ 128553 w 306028"/>
              <a:gd name="T75" fmla="*/ 153705 h 304127"/>
              <a:gd name="T76" fmla="*/ 129634 w 306028"/>
              <a:gd name="T77" fmla="*/ 36751 h 304127"/>
              <a:gd name="T78" fmla="*/ 120271 w 306028"/>
              <a:gd name="T79" fmla="*/ 95768 h 304127"/>
              <a:gd name="T80" fmla="*/ 111269 w 306028"/>
              <a:gd name="T81" fmla="*/ 45748 h 304127"/>
              <a:gd name="T82" fmla="*/ 96145 w 306028"/>
              <a:gd name="T83" fmla="*/ 18759 h 304127"/>
              <a:gd name="T84" fmla="*/ 88583 w 306028"/>
              <a:gd name="T85" fmla="*/ 96128 h 304127"/>
              <a:gd name="T86" fmla="*/ 83902 w 306028"/>
              <a:gd name="T87" fmla="*/ 18759 h 304127"/>
              <a:gd name="T88" fmla="*/ 91464 w 306028"/>
              <a:gd name="T89" fmla="*/ 10482 h 304127"/>
              <a:gd name="T90" fmla="*/ 120271 w 306028"/>
              <a:gd name="T91" fmla="*/ 29914 h 304127"/>
              <a:gd name="T92" fmla="*/ 147278 w 306028"/>
              <a:gd name="T93" fmla="*/ 90370 h 304127"/>
              <a:gd name="T94" fmla="*/ 130354 w 306028"/>
              <a:gd name="T95" fmla="*/ 214881 h 304127"/>
              <a:gd name="T96" fmla="*/ 134675 w 306028"/>
              <a:gd name="T97" fmla="*/ 304126 h 304127"/>
              <a:gd name="T98" fmla="*/ 28448 w 306028"/>
              <a:gd name="T99" fmla="*/ 269580 h 304127"/>
              <a:gd name="T100" fmla="*/ 19085 w 306028"/>
              <a:gd name="T101" fmla="*/ 299448 h 304127"/>
              <a:gd name="T102" fmla="*/ 29888 w 306028"/>
              <a:gd name="T103" fmla="*/ 214881 h 304127"/>
              <a:gd name="T104" fmla="*/ 9003 w 306028"/>
              <a:gd name="T105" fmla="*/ 176377 h 304127"/>
              <a:gd name="T106" fmla="*/ 15484 w 306028"/>
              <a:gd name="T107" fmla="*/ 82094 h 304127"/>
              <a:gd name="T108" fmla="*/ 44652 w 306028"/>
              <a:gd name="T109" fmla="*/ 20558 h 304127"/>
              <a:gd name="T110" fmla="*/ 62656 w 306028"/>
              <a:gd name="T111" fmla="*/ 5084 h 304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028" h="304127">
                <a:moveTo>
                  <a:pt x="28448" y="224238"/>
                </a:moveTo>
                <a:lnTo>
                  <a:pt x="28448" y="260583"/>
                </a:lnTo>
                <a:lnTo>
                  <a:pt x="130354" y="260583"/>
                </a:lnTo>
                <a:lnTo>
                  <a:pt x="130354" y="224238"/>
                </a:lnTo>
                <a:lnTo>
                  <a:pt x="28448" y="224238"/>
                </a:lnTo>
                <a:close/>
                <a:moveTo>
                  <a:pt x="235090" y="63546"/>
                </a:moveTo>
                <a:cubicBezTo>
                  <a:pt x="241932" y="63905"/>
                  <a:pt x="247693" y="68221"/>
                  <a:pt x="250214" y="73974"/>
                </a:cubicBezTo>
                <a:cubicBezTo>
                  <a:pt x="253815" y="71817"/>
                  <a:pt x="257776" y="70378"/>
                  <a:pt x="262097" y="70378"/>
                </a:cubicBezTo>
                <a:cubicBezTo>
                  <a:pt x="271459" y="71098"/>
                  <a:pt x="279381" y="79369"/>
                  <a:pt x="279381" y="89438"/>
                </a:cubicBezTo>
                <a:lnTo>
                  <a:pt x="279381" y="93034"/>
                </a:lnTo>
                <a:cubicBezTo>
                  <a:pt x="282262" y="91236"/>
                  <a:pt x="285503" y="90517"/>
                  <a:pt x="289104" y="90876"/>
                </a:cubicBezTo>
                <a:cubicBezTo>
                  <a:pt x="298826" y="91236"/>
                  <a:pt x="306028" y="99867"/>
                  <a:pt x="306028" y="109576"/>
                </a:cubicBezTo>
                <a:lnTo>
                  <a:pt x="306028" y="153449"/>
                </a:lnTo>
                <a:cubicBezTo>
                  <a:pt x="306028" y="176104"/>
                  <a:pt x="303147" y="198041"/>
                  <a:pt x="296306" y="219618"/>
                </a:cubicBezTo>
                <a:cubicBezTo>
                  <a:pt x="290544" y="239396"/>
                  <a:pt x="287663" y="259535"/>
                  <a:pt x="287663" y="280032"/>
                </a:cubicBezTo>
                <a:lnTo>
                  <a:pt x="287663" y="299452"/>
                </a:lnTo>
                <a:cubicBezTo>
                  <a:pt x="287663" y="302328"/>
                  <a:pt x="285503" y="304127"/>
                  <a:pt x="282982" y="304127"/>
                </a:cubicBezTo>
                <a:cubicBezTo>
                  <a:pt x="280462" y="304127"/>
                  <a:pt x="278301" y="302328"/>
                  <a:pt x="278301" y="299452"/>
                </a:cubicBezTo>
                <a:lnTo>
                  <a:pt x="278301" y="280032"/>
                </a:lnTo>
                <a:cubicBezTo>
                  <a:pt x="278301" y="258815"/>
                  <a:pt x="281542" y="237239"/>
                  <a:pt x="287663" y="217100"/>
                </a:cubicBezTo>
                <a:cubicBezTo>
                  <a:pt x="293785" y="196243"/>
                  <a:pt x="297026" y="175026"/>
                  <a:pt x="297026" y="153449"/>
                </a:cubicBezTo>
                <a:lnTo>
                  <a:pt x="297026" y="109576"/>
                </a:lnTo>
                <a:cubicBezTo>
                  <a:pt x="297026" y="104542"/>
                  <a:pt x="293065" y="100226"/>
                  <a:pt x="288744" y="100226"/>
                </a:cubicBezTo>
                <a:cubicBezTo>
                  <a:pt x="285863" y="99867"/>
                  <a:pt x="283702" y="100945"/>
                  <a:pt x="281902" y="102384"/>
                </a:cubicBezTo>
                <a:cubicBezTo>
                  <a:pt x="280101" y="104182"/>
                  <a:pt x="279381" y="106340"/>
                  <a:pt x="279381" y="108857"/>
                </a:cubicBezTo>
                <a:lnTo>
                  <a:pt x="279381" y="159203"/>
                </a:lnTo>
                <a:cubicBezTo>
                  <a:pt x="279381" y="161720"/>
                  <a:pt x="277221" y="163518"/>
                  <a:pt x="274700" y="163518"/>
                </a:cubicBezTo>
                <a:cubicBezTo>
                  <a:pt x="272179" y="163518"/>
                  <a:pt x="270019" y="161720"/>
                  <a:pt x="270019" y="159203"/>
                </a:cubicBezTo>
                <a:lnTo>
                  <a:pt x="270019" y="108857"/>
                </a:lnTo>
                <a:lnTo>
                  <a:pt x="270019" y="89438"/>
                </a:lnTo>
                <a:cubicBezTo>
                  <a:pt x="270019" y="84403"/>
                  <a:pt x="266058" y="80088"/>
                  <a:pt x="261377" y="79728"/>
                </a:cubicBezTo>
                <a:cubicBezTo>
                  <a:pt x="258856" y="79728"/>
                  <a:pt x="256695" y="80447"/>
                  <a:pt x="254895" y="82246"/>
                </a:cubicBezTo>
                <a:cubicBezTo>
                  <a:pt x="253095" y="83684"/>
                  <a:pt x="252374" y="86201"/>
                  <a:pt x="252374" y="88719"/>
                </a:cubicBezTo>
                <a:lnTo>
                  <a:pt x="252374" y="154887"/>
                </a:lnTo>
                <a:cubicBezTo>
                  <a:pt x="252374" y="157405"/>
                  <a:pt x="250214" y="159562"/>
                  <a:pt x="247693" y="159562"/>
                </a:cubicBezTo>
                <a:cubicBezTo>
                  <a:pt x="245172" y="159562"/>
                  <a:pt x="243012" y="157405"/>
                  <a:pt x="243012" y="154887"/>
                </a:cubicBezTo>
                <a:lnTo>
                  <a:pt x="243012" y="88719"/>
                </a:lnTo>
                <a:lnTo>
                  <a:pt x="243012" y="82246"/>
                </a:lnTo>
                <a:cubicBezTo>
                  <a:pt x="243012" y="77211"/>
                  <a:pt x="239051" y="72896"/>
                  <a:pt x="234370" y="72536"/>
                </a:cubicBezTo>
                <a:cubicBezTo>
                  <a:pt x="232209" y="72536"/>
                  <a:pt x="229689" y="73255"/>
                  <a:pt x="227888" y="75053"/>
                </a:cubicBezTo>
                <a:cubicBezTo>
                  <a:pt x="226088" y="76492"/>
                  <a:pt x="225007" y="79009"/>
                  <a:pt x="225007" y="81526"/>
                </a:cubicBezTo>
                <a:lnTo>
                  <a:pt x="225007" y="101665"/>
                </a:lnTo>
                <a:lnTo>
                  <a:pt x="225007" y="150572"/>
                </a:lnTo>
                <a:cubicBezTo>
                  <a:pt x="225007" y="153089"/>
                  <a:pt x="222847" y="155247"/>
                  <a:pt x="220326" y="155247"/>
                </a:cubicBezTo>
                <a:cubicBezTo>
                  <a:pt x="217805" y="155247"/>
                  <a:pt x="216005" y="153089"/>
                  <a:pt x="216005" y="150572"/>
                </a:cubicBezTo>
                <a:lnTo>
                  <a:pt x="216005" y="101665"/>
                </a:lnTo>
                <a:lnTo>
                  <a:pt x="216005" y="101305"/>
                </a:lnTo>
                <a:cubicBezTo>
                  <a:pt x="216005" y="98788"/>
                  <a:pt x="214565" y="96630"/>
                  <a:pt x="212764" y="94832"/>
                </a:cubicBezTo>
                <a:cubicBezTo>
                  <a:pt x="210604" y="93034"/>
                  <a:pt x="208083" y="92674"/>
                  <a:pt x="205202" y="93034"/>
                </a:cubicBezTo>
                <a:cubicBezTo>
                  <a:pt x="201241" y="93753"/>
                  <a:pt x="198000" y="97709"/>
                  <a:pt x="198000" y="102024"/>
                </a:cubicBezTo>
                <a:lnTo>
                  <a:pt x="198000" y="166035"/>
                </a:lnTo>
                <a:lnTo>
                  <a:pt x="198000" y="193366"/>
                </a:lnTo>
                <a:cubicBezTo>
                  <a:pt x="198000" y="195883"/>
                  <a:pt x="199081" y="198041"/>
                  <a:pt x="200521" y="199839"/>
                </a:cubicBezTo>
                <a:lnTo>
                  <a:pt x="206643" y="206312"/>
                </a:lnTo>
                <a:cubicBezTo>
                  <a:pt x="208443" y="208110"/>
                  <a:pt x="208083" y="211346"/>
                  <a:pt x="206643" y="212785"/>
                </a:cubicBezTo>
                <a:cubicBezTo>
                  <a:pt x="205562" y="213864"/>
                  <a:pt x="204482" y="214223"/>
                  <a:pt x="203402" y="214223"/>
                </a:cubicBezTo>
                <a:cubicBezTo>
                  <a:pt x="201961" y="214223"/>
                  <a:pt x="200881" y="213504"/>
                  <a:pt x="200161" y="212785"/>
                </a:cubicBezTo>
                <a:lnTo>
                  <a:pt x="193679" y="206312"/>
                </a:lnTo>
                <a:cubicBezTo>
                  <a:pt x="190798" y="202716"/>
                  <a:pt x="188998" y="198041"/>
                  <a:pt x="188998" y="193366"/>
                </a:cubicBezTo>
                <a:lnTo>
                  <a:pt x="188998" y="166035"/>
                </a:lnTo>
                <a:cubicBezTo>
                  <a:pt x="188998" y="162439"/>
                  <a:pt x="187198" y="158843"/>
                  <a:pt x="184677" y="156326"/>
                </a:cubicBezTo>
                <a:cubicBezTo>
                  <a:pt x="182156" y="154528"/>
                  <a:pt x="179276" y="153808"/>
                  <a:pt x="176395" y="154528"/>
                </a:cubicBezTo>
                <a:cubicBezTo>
                  <a:pt x="171714" y="155607"/>
                  <a:pt x="168113" y="160641"/>
                  <a:pt x="168113" y="166755"/>
                </a:cubicBezTo>
                <a:lnTo>
                  <a:pt x="168113" y="216021"/>
                </a:lnTo>
                <a:cubicBezTo>
                  <a:pt x="168113" y="222135"/>
                  <a:pt x="170273" y="228608"/>
                  <a:pt x="174594" y="232923"/>
                </a:cubicBezTo>
                <a:lnTo>
                  <a:pt x="190078" y="248746"/>
                </a:lnTo>
                <a:cubicBezTo>
                  <a:pt x="195120" y="253781"/>
                  <a:pt x="198000" y="260973"/>
                  <a:pt x="198000" y="268525"/>
                </a:cubicBezTo>
                <a:lnTo>
                  <a:pt x="198000" y="299452"/>
                </a:lnTo>
                <a:cubicBezTo>
                  <a:pt x="198000" y="302328"/>
                  <a:pt x="196200" y="304127"/>
                  <a:pt x="193679" y="304127"/>
                </a:cubicBezTo>
                <a:cubicBezTo>
                  <a:pt x="190798" y="304127"/>
                  <a:pt x="188998" y="302328"/>
                  <a:pt x="188998" y="299452"/>
                </a:cubicBezTo>
                <a:lnTo>
                  <a:pt x="188998" y="268525"/>
                </a:lnTo>
                <a:cubicBezTo>
                  <a:pt x="188998" y="263490"/>
                  <a:pt x="186837" y="258815"/>
                  <a:pt x="183237" y="255219"/>
                </a:cubicBezTo>
                <a:lnTo>
                  <a:pt x="167753" y="239396"/>
                </a:lnTo>
                <a:cubicBezTo>
                  <a:pt x="161991" y="232923"/>
                  <a:pt x="158750" y="224652"/>
                  <a:pt x="158750" y="216021"/>
                </a:cubicBezTo>
                <a:lnTo>
                  <a:pt x="158750" y="166755"/>
                </a:lnTo>
                <a:cubicBezTo>
                  <a:pt x="158750" y="156326"/>
                  <a:pt x="165232" y="147695"/>
                  <a:pt x="174234" y="145537"/>
                </a:cubicBezTo>
                <a:cubicBezTo>
                  <a:pt x="179276" y="144458"/>
                  <a:pt x="184677" y="145537"/>
                  <a:pt x="188998" y="148414"/>
                </a:cubicBezTo>
                <a:lnTo>
                  <a:pt x="188998" y="102024"/>
                </a:lnTo>
                <a:cubicBezTo>
                  <a:pt x="188998" y="93034"/>
                  <a:pt x="195120" y="85482"/>
                  <a:pt x="203762" y="83684"/>
                </a:cubicBezTo>
                <a:cubicBezTo>
                  <a:pt x="207723" y="82965"/>
                  <a:pt x="212404" y="83684"/>
                  <a:pt x="216005" y="85842"/>
                </a:cubicBezTo>
                <a:lnTo>
                  <a:pt x="216005" y="81526"/>
                </a:lnTo>
                <a:cubicBezTo>
                  <a:pt x="216005" y="76492"/>
                  <a:pt x="217805" y="71817"/>
                  <a:pt x="221406" y="68580"/>
                </a:cubicBezTo>
                <a:cubicBezTo>
                  <a:pt x="225007" y="64984"/>
                  <a:pt x="230049" y="63186"/>
                  <a:pt x="235090" y="63546"/>
                </a:cubicBezTo>
                <a:close/>
                <a:moveTo>
                  <a:pt x="75620" y="9402"/>
                </a:moveTo>
                <a:cubicBezTo>
                  <a:pt x="73459" y="9042"/>
                  <a:pt x="70939" y="10122"/>
                  <a:pt x="69138" y="11561"/>
                </a:cubicBezTo>
                <a:cubicBezTo>
                  <a:pt x="67338" y="13361"/>
                  <a:pt x="66257" y="15520"/>
                  <a:pt x="66257" y="18039"/>
                </a:cubicBezTo>
                <a:lnTo>
                  <a:pt x="66257" y="38191"/>
                </a:lnTo>
                <a:lnTo>
                  <a:pt x="66257" y="87132"/>
                </a:lnTo>
                <a:cubicBezTo>
                  <a:pt x="66257" y="90011"/>
                  <a:pt x="64097" y="91810"/>
                  <a:pt x="61576" y="91810"/>
                </a:cubicBezTo>
                <a:cubicBezTo>
                  <a:pt x="59055" y="91810"/>
                  <a:pt x="56895" y="90011"/>
                  <a:pt x="56895" y="87132"/>
                </a:cubicBezTo>
                <a:lnTo>
                  <a:pt x="56895" y="38191"/>
                </a:lnTo>
                <a:cubicBezTo>
                  <a:pt x="56895" y="35672"/>
                  <a:pt x="55815" y="33153"/>
                  <a:pt x="54014" y="31354"/>
                </a:cubicBezTo>
                <a:cubicBezTo>
                  <a:pt x="51854" y="29914"/>
                  <a:pt x="49333" y="29194"/>
                  <a:pt x="46452" y="29554"/>
                </a:cubicBezTo>
                <a:cubicBezTo>
                  <a:pt x="42491" y="30634"/>
                  <a:pt x="39250" y="34592"/>
                  <a:pt x="39250" y="38911"/>
                </a:cubicBezTo>
                <a:lnTo>
                  <a:pt x="39250" y="102606"/>
                </a:lnTo>
                <a:lnTo>
                  <a:pt x="39250" y="129955"/>
                </a:lnTo>
                <a:cubicBezTo>
                  <a:pt x="39250" y="132474"/>
                  <a:pt x="39971" y="134993"/>
                  <a:pt x="41771" y="136432"/>
                </a:cubicBezTo>
                <a:lnTo>
                  <a:pt x="47893" y="143270"/>
                </a:lnTo>
                <a:cubicBezTo>
                  <a:pt x="49693" y="145069"/>
                  <a:pt x="49333" y="147948"/>
                  <a:pt x="47532" y="149747"/>
                </a:cubicBezTo>
                <a:cubicBezTo>
                  <a:pt x="46812" y="150467"/>
                  <a:pt x="45732" y="150827"/>
                  <a:pt x="44292" y="150827"/>
                </a:cubicBezTo>
                <a:cubicBezTo>
                  <a:pt x="43211" y="150827"/>
                  <a:pt x="42131" y="150107"/>
                  <a:pt x="41051" y="149387"/>
                </a:cubicBezTo>
                <a:lnTo>
                  <a:pt x="34929" y="142910"/>
                </a:lnTo>
                <a:cubicBezTo>
                  <a:pt x="32048" y="139311"/>
                  <a:pt x="29888" y="134993"/>
                  <a:pt x="29888" y="129955"/>
                </a:cubicBezTo>
                <a:lnTo>
                  <a:pt x="29888" y="102606"/>
                </a:lnTo>
                <a:cubicBezTo>
                  <a:pt x="29888" y="99007"/>
                  <a:pt x="28448" y="95408"/>
                  <a:pt x="25567" y="93249"/>
                </a:cubicBezTo>
                <a:cubicBezTo>
                  <a:pt x="23406" y="91090"/>
                  <a:pt x="20526" y="90730"/>
                  <a:pt x="17645" y="91090"/>
                </a:cubicBezTo>
                <a:cubicBezTo>
                  <a:pt x="12964" y="92530"/>
                  <a:pt x="9363" y="97568"/>
                  <a:pt x="9363" y="103325"/>
                </a:cubicBezTo>
                <a:lnTo>
                  <a:pt x="9363" y="152626"/>
                </a:lnTo>
                <a:cubicBezTo>
                  <a:pt x="9363" y="159103"/>
                  <a:pt x="11523" y="165221"/>
                  <a:pt x="15844" y="169899"/>
                </a:cubicBezTo>
                <a:lnTo>
                  <a:pt x="30968" y="185373"/>
                </a:lnTo>
                <a:cubicBezTo>
                  <a:pt x="36370" y="190771"/>
                  <a:pt x="39250" y="197968"/>
                  <a:pt x="39250" y="205525"/>
                </a:cubicBezTo>
                <a:lnTo>
                  <a:pt x="39250" y="214881"/>
                </a:lnTo>
                <a:lnTo>
                  <a:pt x="119551" y="214881"/>
                </a:lnTo>
                <a:cubicBezTo>
                  <a:pt x="119551" y="194369"/>
                  <a:pt x="122792" y="173498"/>
                  <a:pt x="128553" y="153705"/>
                </a:cubicBezTo>
                <a:cubicBezTo>
                  <a:pt x="135035" y="133194"/>
                  <a:pt x="137916" y="111962"/>
                  <a:pt x="137916" y="90370"/>
                </a:cubicBezTo>
                <a:lnTo>
                  <a:pt x="137916" y="46468"/>
                </a:lnTo>
                <a:cubicBezTo>
                  <a:pt x="137916" y="41070"/>
                  <a:pt x="134315" y="37111"/>
                  <a:pt x="129634" y="36751"/>
                </a:cubicBezTo>
                <a:cubicBezTo>
                  <a:pt x="127113" y="36392"/>
                  <a:pt x="124952" y="37471"/>
                  <a:pt x="123152" y="39270"/>
                </a:cubicBezTo>
                <a:cubicBezTo>
                  <a:pt x="121351" y="40710"/>
                  <a:pt x="120271" y="43229"/>
                  <a:pt x="120271" y="45748"/>
                </a:cubicBezTo>
                <a:lnTo>
                  <a:pt x="120271" y="95768"/>
                </a:lnTo>
                <a:cubicBezTo>
                  <a:pt x="120271" y="98287"/>
                  <a:pt x="118471" y="100446"/>
                  <a:pt x="115950" y="100446"/>
                </a:cubicBezTo>
                <a:cubicBezTo>
                  <a:pt x="113069" y="100446"/>
                  <a:pt x="111269" y="98287"/>
                  <a:pt x="111269" y="95768"/>
                </a:cubicBezTo>
                <a:lnTo>
                  <a:pt x="111269" y="45748"/>
                </a:lnTo>
                <a:lnTo>
                  <a:pt x="111269" y="25956"/>
                </a:lnTo>
                <a:cubicBezTo>
                  <a:pt x="111269" y="20918"/>
                  <a:pt x="107308" y="16599"/>
                  <a:pt x="102627" y="16599"/>
                </a:cubicBezTo>
                <a:cubicBezTo>
                  <a:pt x="100106" y="16240"/>
                  <a:pt x="97945" y="17319"/>
                  <a:pt x="96145" y="18759"/>
                </a:cubicBezTo>
                <a:cubicBezTo>
                  <a:pt x="94345" y="20558"/>
                  <a:pt x="93264" y="22717"/>
                  <a:pt x="93264" y="25236"/>
                </a:cubicBezTo>
                <a:lnTo>
                  <a:pt x="93264" y="91450"/>
                </a:lnTo>
                <a:cubicBezTo>
                  <a:pt x="93264" y="93969"/>
                  <a:pt x="91104" y="96128"/>
                  <a:pt x="88583" y="96128"/>
                </a:cubicBezTo>
                <a:cubicBezTo>
                  <a:pt x="86422" y="96128"/>
                  <a:pt x="83902" y="93969"/>
                  <a:pt x="83902" y="91450"/>
                </a:cubicBezTo>
                <a:lnTo>
                  <a:pt x="83902" y="25236"/>
                </a:lnTo>
                <a:lnTo>
                  <a:pt x="83902" y="18759"/>
                </a:lnTo>
                <a:cubicBezTo>
                  <a:pt x="83902" y="13721"/>
                  <a:pt x="80301" y="9402"/>
                  <a:pt x="75620" y="9402"/>
                </a:cubicBezTo>
                <a:close/>
                <a:moveTo>
                  <a:pt x="75980" y="46"/>
                </a:moveTo>
                <a:cubicBezTo>
                  <a:pt x="83182" y="406"/>
                  <a:pt x="88583" y="4724"/>
                  <a:pt x="91464" y="10482"/>
                </a:cubicBezTo>
                <a:cubicBezTo>
                  <a:pt x="94705" y="8323"/>
                  <a:pt x="99026" y="6883"/>
                  <a:pt x="102987" y="7243"/>
                </a:cubicBezTo>
                <a:cubicBezTo>
                  <a:pt x="112709" y="7603"/>
                  <a:pt x="120271" y="15880"/>
                  <a:pt x="120271" y="25956"/>
                </a:cubicBezTo>
                <a:lnTo>
                  <a:pt x="120271" y="29914"/>
                </a:lnTo>
                <a:cubicBezTo>
                  <a:pt x="123152" y="28115"/>
                  <a:pt x="126753" y="27395"/>
                  <a:pt x="130354" y="27395"/>
                </a:cubicBezTo>
                <a:cubicBezTo>
                  <a:pt x="140076" y="27755"/>
                  <a:pt x="147278" y="36032"/>
                  <a:pt x="147278" y="46468"/>
                </a:cubicBezTo>
                <a:lnTo>
                  <a:pt x="147278" y="90370"/>
                </a:lnTo>
                <a:cubicBezTo>
                  <a:pt x="147278" y="112682"/>
                  <a:pt x="144037" y="134993"/>
                  <a:pt x="137556" y="156225"/>
                </a:cubicBezTo>
                <a:cubicBezTo>
                  <a:pt x="131794" y="175297"/>
                  <a:pt x="128553" y="195089"/>
                  <a:pt x="128553" y="214881"/>
                </a:cubicBezTo>
                <a:lnTo>
                  <a:pt x="130354" y="214881"/>
                </a:lnTo>
                <a:cubicBezTo>
                  <a:pt x="135395" y="214881"/>
                  <a:pt x="139356" y="219200"/>
                  <a:pt x="139356" y="224238"/>
                </a:cubicBezTo>
                <a:lnTo>
                  <a:pt x="139356" y="299448"/>
                </a:lnTo>
                <a:cubicBezTo>
                  <a:pt x="139356" y="302327"/>
                  <a:pt x="137556" y="304126"/>
                  <a:pt x="134675" y="304126"/>
                </a:cubicBezTo>
                <a:cubicBezTo>
                  <a:pt x="132154" y="304126"/>
                  <a:pt x="130354" y="302327"/>
                  <a:pt x="130354" y="299448"/>
                </a:cubicBezTo>
                <a:lnTo>
                  <a:pt x="130354" y="269580"/>
                </a:lnTo>
                <a:lnTo>
                  <a:pt x="28448" y="269580"/>
                </a:lnTo>
                <a:lnTo>
                  <a:pt x="28448" y="299448"/>
                </a:lnTo>
                <a:cubicBezTo>
                  <a:pt x="28448" y="302327"/>
                  <a:pt x="26287" y="304126"/>
                  <a:pt x="23766" y="304126"/>
                </a:cubicBezTo>
                <a:cubicBezTo>
                  <a:pt x="21246" y="304126"/>
                  <a:pt x="19085" y="302327"/>
                  <a:pt x="19085" y="299448"/>
                </a:cubicBezTo>
                <a:lnTo>
                  <a:pt x="19085" y="224238"/>
                </a:lnTo>
                <a:cubicBezTo>
                  <a:pt x="19085" y="219200"/>
                  <a:pt x="23406" y="214881"/>
                  <a:pt x="28448" y="214881"/>
                </a:cubicBezTo>
                <a:lnTo>
                  <a:pt x="29888" y="214881"/>
                </a:lnTo>
                <a:lnTo>
                  <a:pt x="29888" y="205525"/>
                </a:lnTo>
                <a:cubicBezTo>
                  <a:pt x="29888" y="200487"/>
                  <a:pt x="28087" y="195449"/>
                  <a:pt x="24487" y="191850"/>
                </a:cubicBezTo>
                <a:lnTo>
                  <a:pt x="9003" y="176377"/>
                </a:lnTo>
                <a:cubicBezTo>
                  <a:pt x="3241" y="169899"/>
                  <a:pt x="0" y="161622"/>
                  <a:pt x="0" y="152626"/>
                </a:cubicBezTo>
                <a:lnTo>
                  <a:pt x="0" y="103325"/>
                </a:lnTo>
                <a:cubicBezTo>
                  <a:pt x="0" y="93249"/>
                  <a:pt x="6482" y="84253"/>
                  <a:pt x="15484" y="82094"/>
                </a:cubicBezTo>
                <a:cubicBezTo>
                  <a:pt x="20526" y="81014"/>
                  <a:pt x="25567" y="82094"/>
                  <a:pt x="29888" y="85332"/>
                </a:cubicBezTo>
                <a:lnTo>
                  <a:pt x="29888" y="38911"/>
                </a:lnTo>
                <a:cubicBezTo>
                  <a:pt x="29888" y="29914"/>
                  <a:pt x="36010" y="21997"/>
                  <a:pt x="44652" y="20558"/>
                </a:cubicBezTo>
                <a:cubicBezTo>
                  <a:pt x="48973" y="19838"/>
                  <a:pt x="53654" y="20558"/>
                  <a:pt x="56895" y="22717"/>
                </a:cubicBezTo>
                <a:lnTo>
                  <a:pt x="56895" y="18039"/>
                </a:lnTo>
                <a:cubicBezTo>
                  <a:pt x="56895" y="13001"/>
                  <a:pt x="59055" y="8323"/>
                  <a:pt x="62656" y="5084"/>
                </a:cubicBezTo>
                <a:cubicBezTo>
                  <a:pt x="66257" y="1485"/>
                  <a:pt x="71299" y="-314"/>
                  <a:pt x="75980" y="46"/>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781">
            <a:extLst>
              <a:ext uri="{FF2B5EF4-FFF2-40B4-BE49-F238E27FC236}">
                <a16:creationId xmlns:a16="http://schemas.microsoft.com/office/drawing/2014/main" id="{7A67BBE1-2C7F-C546-88E6-637CE263E18C}"/>
              </a:ext>
            </a:extLst>
          </p:cNvPr>
          <p:cNvSpPr>
            <a:spLocks noChangeArrowheads="1"/>
          </p:cNvSpPr>
          <p:nvPr/>
        </p:nvSpPr>
        <p:spPr bwMode="auto">
          <a:xfrm>
            <a:off x="2695009" y="10770844"/>
            <a:ext cx="783938" cy="783938"/>
          </a:xfrm>
          <a:custGeom>
            <a:avLst/>
            <a:gdLst>
              <a:gd name="T0" fmla="*/ 110562 w 305757"/>
              <a:gd name="T1" fmla="*/ 272745 h 305722"/>
              <a:gd name="T2" fmla="*/ 110562 w 305757"/>
              <a:gd name="T3" fmla="*/ 281917 h 305722"/>
              <a:gd name="T4" fmla="*/ 31479 w 305757"/>
              <a:gd name="T5" fmla="*/ 277331 h 305722"/>
              <a:gd name="T6" fmla="*/ 187527 w 305757"/>
              <a:gd name="T7" fmla="*/ 234351 h 305722"/>
              <a:gd name="T8" fmla="*/ 191853 w 305757"/>
              <a:gd name="T9" fmla="*/ 278327 h 305722"/>
              <a:gd name="T10" fmla="*/ 211317 w 305757"/>
              <a:gd name="T11" fmla="*/ 296350 h 305722"/>
              <a:gd name="T12" fmla="*/ 221050 w 305757"/>
              <a:gd name="T13" fmla="*/ 252374 h 305722"/>
              <a:gd name="T14" fmla="*/ 187527 w 305757"/>
              <a:gd name="T15" fmla="*/ 234351 h 305722"/>
              <a:gd name="T16" fmla="*/ 139947 w 305757"/>
              <a:gd name="T17" fmla="*/ 252374 h 305722"/>
              <a:gd name="T18" fmla="*/ 135261 w 305757"/>
              <a:gd name="T19" fmla="*/ 296350 h 305722"/>
              <a:gd name="T20" fmla="*/ 182481 w 305757"/>
              <a:gd name="T21" fmla="*/ 278327 h 305722"/>
              <a:gd name="T22" fmla="*/ 173109 w 305757"/>
              <a:gd name="T23" fmla="*/ 234351 h 305722"/>
              <a:gd name="T24" fmla="*/ 77093 w 305757"/>
              <a:gd name="T25" fmla="*/ 202895 h 305722"/>
              <a:gd name="T26" fmla="*/ 210506 w 305757"/>
              <a:gd name="T27" fmla="*/ 207481 h 305722"/>
              <a:gd name="T28" fmla="*/ 77093 w 305757"/>
              <a:gd name="T29" fmla="*/ 212067 h 305722"/>
              <a:gd name="T30" fmla="*/ 77093 w 305757"/>
              <a:gd name="T31" fmla="*/ 202895 h 305722"/>
              <a:gd name="T32" fmla="*/ 54879 w 305757"/>
              <a:gd name="T33" fmla="*/ 185690 h 305722"/>
              <a:gd name="T34" fmla="*/ 72541 w 305757"/>
              <a:gd name="T35" fmla="*/ 225340 h 305722"/>
              <a:gd name="T36" fmla="*/ 211317 w 305757"/>
              <a:gd name="T37" fmla="*/ 225340 h 305722"/>
              <a:gd name="T38" fmla="*/ 237991 w 305757"/>
              <a:gd name="T39" fmla="*/ 190015 h 305722"/>
              <a:gd name="T40" fmla="*/ 113994 w 305757"/>
              <a:gd name="T41" fmla="*/ 185329 h 305722"/>
              <a:gd name="T42" fmla="*/ 240154 w 305757"/>
              <a:gd name="T43" fmla="*/ 180643 h 305722"/>
              <a:gd name="T44" fmla="*/ 72541 w 305757"/>
              <a:gd name="T45" fmla="*/ 167667 h 305722"/>
              <a:gd name="T46" fmla="*/ 104262 w 305757"/>
              <a:gd name="T47" fmla="*/ 132342 h 305722"/>
              <a:gd name="T48" fmla="*/ 169144 w 305757"/>
              <a:gd name="T49" fmla="*/ 115401 h 305722"/>
              <a:gd name="T50" fmla="*/ 173830 w 305757"/>
              <a:gd name="T51" fmla="*/ 120087 h 305722"/>
              <a:gd name="T52" fmla="*/ 181399 w 305757"/>
              <a:gd name="T53" fmla="*/ 158656 h 305722"/>
              <a:gd name="T54" fmla="*/ 142110 w 305757"/>
              <a:gd name="T55" fmla="*/ 106029 h 305722"/>
              <a:gd name="T56" fmla="*/ 135982 w 305757"/>
              <a:gd name="T57" fmla="*/ 101343 h 305722"/>
              <a:gd name="T58" fmla="*/ 143191 w 305757"/>
              <a:gd name="T59" fmla="*/ 55 h 305722"/>
              <a:gd name="T60" fmla="*/ 145714 w 305757"/>
              <a:gd name="T61" fmla="*/ 95576 h 305722"/>
              <a:gd name="T62" fmla="*/ 216364 w 305757"/>
              <a:gd name="T63" fmla="*/ 79355 h 305722"/>
              <a:gd name="T64" fmla="*/ 191492 w 305757"/>
              <a:gd name="T65" fmla="*/ 158656 h 305722"/>
              <a:gd name="T66" fmla="*/ 259979 w 305757"/>
              <a:gd name="T67" fmla="*/ 161539 h 305722"/>
              <a:gd name="T68" fmla="*/ 258897 w 305757"/>
              <a:gd name="T69" fmla="*/ 226421 h 305722"/>
              <a:gd name="T70" fmla="*/ 256014 w 305757"/>
              <a:gd name="T71" fmla="*/ 234351 h 305722"/>
              <a:gd name="T72" fmla="*/ 230061 w 305757"/>
              <a:gd name="T73" fmla="*/ 252374 h 305722"/>
              <a:gd name="T74" fmla="*/ 225735 w 305757"/>
              <a:gd name="T75" fmla="*/ 296350 h 305722"/>
              <a:gd name="T76" fmla="*/ 296385 w 305757"/>
              <a:gd name="T77" fmla="*/ 278327 h 305722"/>
              <a:gd name="T78" fmla="*/ 286653 w 305757"/>
              <a:gd name="T79" fmla="*/ 234351 h 305722"/>
              <a:gd name="T80" fmla="*/ 267188 w 305757"/>
              <a:gd name="T81" fmla="*/ 229665 h 305722"/>
              <a:gd name="T82" fmla="*/ 286653 w 305757"/>
              <a:gd name="T83" fmla="*/ 225340 h 305722"/>
              <a:gd name="T84" fmla="*/ 305757 w 305757"/>
              <a:gd name="T85" fmla="*/ 278327 h 305722"/>
              <a:gd name="T86" fmla="*/ 120843 w 305757"/>
              <a:gd name="T87" fmla="*/ 305722 h 305722"/>
              <a:gd name="T88" fmla="*/ 810 w 305757"/>
              <a:gd name="T89" fmla="*/ 303198 h 305722"/>
              <a:gd name="T90" fmla="*/ 810 w 305757"/>
              <a:gd name="T91" fmla="*/ 232189 h 305722"/>
              <a:gd name="T92" fmla="*/ 4775 w 305757"/>
              <a:gd name="T93" fmla="*/ 225340 h 305722"/>
              <a:gd name="T94" fmla="*/ 45868 w 305757"/>
              <a:gd name="T95" fmla="*/ 229665 h 305722"/>
              <a:gd name="T96" fmla="*/ 12345 w 305757"/>
              <a:gd name="T97" fmla="*/ 234351 h 305722"/>
              <a:gd name="T98" fmla="*/ 75425 w 305757"/>
              <a:gd name="T99" fmla="*/ 248769 h 305722"/>
              <a:gd name="T100" fmla="*/ 75425 w 305757"/>
              <a:gd name="T101" fmla="*/ 258141 h 305722"/>
              <a:gd name="T102" fmla="*/ 12345 w 305757"/>
              <a:gd name="T103" fmla="*/ 296350 h 305722"/>
              <a:gd name="T104" fmla="*/ 130935 w 305757"/>
              <a:gd name="T105" fmla="*/ 278327 h 305722"/>
              <a:gd name="T106" fmla="*/ 120843 w 305757"/>
              <a:gd name="T107" fmla="*/ 234351 h 305722"/>
              <a:gd name="T108" fmla="*/ 45507 w 305757"/>
              <a:gd name="T109" fmla="*/ 207317 h 305722"/>
              <a:gd name="T110" fmla="*/ 72541 w 305757"/>
              <a:gd name="T111" fmla="*/ 158656 h 305722"/>
              <a:gd name="T112" fmla="*/ 164097 w 305757"/>
              <a:gd name="T113" fmla="*/ 126215 h 305722"/>
              <a:gd name="T114" fmla="*/ 93808 w 305757"/>
              <a:gd name="T115" fmla="*/ 142075 h 305722"/>
              <a:gd name="T116" fmla="*/ 137784 w 305757"/>
              <a:gd name="T117" fmla="*/ 3299 h 305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5757" h="305722">
                <a:moveTo>
                  <a:pt x="36174" y="272745"/>
                </a:moveTo>
                <a:lnTo>
                  <a:pt x="110562" y="272745"/>
                </a:lnTo>
                <a:cubicBezTo>
                  <a:pt x="113089" y="272745"/>
                  <a:pt x="115256" y="274862"/>
                  <a:pt x="115256" y="277331"/>
                </a:cubicBezTo>
                <a:cubicBezTo>
                  <a:pt x="115256" y="279801"/>
                  <a:pt x="113089" y="281917"/>
                  <a:pt x="110562" y="281917"/>
                </a:cubicBezTo>
                <a:lnTo>
                  <a:pt x="36174" y="281917"/>
                </a:lnTo>
                <a:cubicBezTo>
                  <a:pt x="33646" y="281917"/>
                  <a:pt x="31479" y="279801"/>
                  <a:pt x="31479" y="277331"/>
                </a:cubicBezTo>
                <a:cubicBezTo>
                  <a:pt x="31479" y="274862"/>
                  <a:pt x="33646" y="272745"/>
                  <a:pt x="36174" y="272745"/>
                </a:cubicBezTo>
                <a:close/>
                <a:moveTo>
                  <a:pt x="187527" y="234351"/>
                </a:moveTo>
                <a:cubicBezTo>
                  <a:pt x="190411" y="239037"/>
                  <a:pt x="191853" y="245165"/>
                  <a:pt x="191853" y="252374"/>
                </a:cubicBezTo>
                <a:lnTo>
                  <a:pt x="191853" y="278327"/>
                </a:lnTo>
                <a:cubicBezTo>
                  <a:pt x="191853" y="285176"/>
                  <a:pt x="190411" y="291664"/>
                  <a:pt x="187527" y="296350"/>
                </a:cubicBezTo>
                <a:lnTo>
                  <a:pt x="211317" y="296350"/>
                </a:lnTo>
                <a:cubicBezTo>
                  <a:pt x="216003" y="296350"/>
                  <a:pt x="221050" y="288780"/>
                  <a:pt x="221050" y="278327"/>
                </a:cubicBezTo>
                <a:lnTo>
                  <a:pt x="221050" y="252374"/>
                </a:lnTo>
                <a:cubicBezTo>
                  <a:pt x="221050" y="241560"/>
                  <a:pt x="216003" y="234351"/>
                  <a:pt x="211317" y="234351"/>
                </a:cubicBezTo>
                <a:lnTo>
                  <a:pt x="187527" y="234351"/>
                </a:lnTo>
                <a:close/>
                <a:moveTo>
                  <a:pt x="135261" y="234351"/>
                </a:moveTo>
                <a:cubicBezTo>
                  <a:pt x="138145" y="239037"/>
                  <a:pt x="139947" y="245165"/>
                  <a:pt x="139947" y="252374"/>
                </a:cubicBezTo>
                <a:lnTo>
                  <a:pt x="139947" y="278327"/>
                </a:lnTo>
                <a:cubicBezTo>
                  <a:pt x="139947" y="285176"/>
                  <a:pt x="138145" y="291664"/>
                  <a:pt x="135261" y="296350"/>
                </a:cubicBezTo>
                <a:lnTo>
                  <a:pt x="173109" y="296350"/>
                </a:lnTo>
                <a:cubicBezTo>
                  <a:pt x="177795" y="296350"/>
                  <a:pt x="182481" y="288780"/>
                  <a:pt x="182481" y="278327"/>
                </a:cubicBezTo>
                <a:lnTo>
                  <a:pt x="182481" y="252374"/>
                </a:lnTo>
                <a:cubicBezTo>
                  <a:pt x="182481" y="241560"/>
                  <a:pt x="177795" y="234351"/>
                  <a:pt x="173109" y="234351"/>
                </a:cubicBezTo>
                <a:lnTo>
                  <a:pt x="135261" y="234351"/>
                </a:lnTo>
                <a:close/>
                <a:moveTo>
                  <a:pt x="77093" y="202895"/>
                </a:moveTo>
                <a:lnTo>
                  <a:pt x="205806" y="202895"/>
                </a:lnTo>
                <a:cubicBezTo>
                  <a:pt x="208336" y="202895"/>
                  <a:pt x="210506" y="205012"/>
                  <a:pt x="210506" y="207481"/>
                </a:cubicBezTo>
                <a:cubicBezTo>
                  <a:pt x="210506" y="209950"/>
                  <a:pt x="208336" y="212067"/>
                  <a:pt x="205806" y="212067"/>
                </a:cubicBezTo>
                <a:lnTo>
                  <a:pt x="77093" y="212067"/>
                </a:lnTo>
                <a:cubicBezTo>
                  <a:pt x="74562" y="212067"/>
                  <a:pt x="72754" y="209950"/>
                  <a:pt x="72754" y="207481"/>
                </a:cubicBezTo>
                <a:cubicBezTo>
                  <a:pt x="72754" y="205012"/>
                  <a:pt x="74562" y="202895"/>
                  <a:pt x="77093" y="202895"/>
                </a:cubicBezTo>
                <a:close/>
                <a:moveTo>
                  <a:pt x="72541" y="167667"/>
                </a:moveTo>
                <a:cubicBezTo>
                  <a:pt x="62809" y="167667"/>
                  <a:pt x="54879" y="175958"/>
                  <a:pt x="54879" y="185690"/>
                </a:cubicBezTo>
                <a:lnTo>
                  <a:pt x="54879" y="207317"/>
                </a:lnTo>
                <a:cubicBezTo>
                  <a:pt x="54879" y="217049"/>
                  <a:pt x="62809" y="225340"/>
                  <a:pt x="72541" y="225340"/>
                </a:cubicBezTo>
                <a:lnTo>
                  <a:pt x="173109" y="225340"/>
                </a:lnTo>
                <a:lnTo>
                  <a:pt x="211317" y="225340"/>
                </a:lnTo>
                <a:lnTo>
                  <a:pt x="246281" y="225340"/>
                </a:lnTo>
                <a:cubicBezTo>
                  <a:pt x="239072" y="214526"/>
                  <a:pt x="236549" y="201910"/>
                  <a:pt x="237991" y="190015"/>
                </a:cubicBezTo>
                <a:lnTo>
                  <a:pt x="118680" y="190015"/>
                </a:lnTo>
                <a:cubicBezTo>
                  <a:pt x="116157" y="190015"/>
                  <a:pt x="113994" y="187853"/>
                  <a:pt x="113994" y="185329"/>
                </a:cubicBezTo>
                <a:cubicBezTo>
                  <a:pt x="113994" y="182806"/>
                  <a:pt x="116157" y="180643"/>
                  <a:pt x="118680" y="180643"/>
                </a:cubicBezTo>
                <a:lnTo>
                  <a:pt x="240154" y="180643"/>
                </a:lnTo>
                <a:cubicBezTo>
                  <a:pt x="241596" y="175958"/>
                  <a:pt x="243398" y="171992"/>
                  <a:pt x="246281" y="167667"/>
                </a:cubicBezTo>
                <a:lnTo>
                  <a:pt x="72541" y="167667"/>
                </a:lnTo>
                <a:close/>
                <a:moveTo>
                  <a:pt x="137424" y="34299"/>
                </a:moveTo>
                <a:lnTo>
                  <a:pt x="104262" y="132342"/>
                </a:lnTo>
                <a:lnTo>
                  <a:pt x="167702" y="115761"/>
                </a:lnTo>
                <a:cubicBezTo>
                  <a:pt x="168062" y="115401"/>
                  <a:pt x="168783" y="115401"/>
                  <a:pt x="169144" y="115401"/>
                </a:cubicBezTo>
                <a:cubicBezTo>
                  <a:pt x="170225" y="115401"/>
                  <a:pt x="171307" y="115761"/>
                  <a:pt x="171667" y="116482"/>
                </a:cubicBezTo>
                <a:cubicBezTo>
                  <a:pt x="173109" y="117203"/>
                  <a:pt x="173830" y="118645"/>
                  <a:pt x="173830" y="120087"/>
                </a:cubicBezTo>
                <a:lnTo>
                  <a:pt x="172748" y="158656"/>
                </a:lnTo>
                <a:lnTo>
                  <a:pt x="181399" y="158656"/>
                </a:lnTo>
                <a:lnTo>
                  <a:pt x="205550" y="89088"/>
                </a:lnTo>
                <a:lnTo>
                  <a:pt x="142110" y="106029"/>
                </a:lnTo>
                <a:cubicBezTo>
                  <a:pt x="140668" y="106390"/>
                  <a:pt x="138865" y="106029"/>
                  <a:pt x="137784" y="105308"/>
                </a:cubicBezTo>
                <a:cubicBezTo>
                  <a:pt x="136703" y="104227"/>
                  <a:pt x="135982" y="102785"/>
                  <a:pt x="135982" y="101343"/>
                </a:cubicBezTo>
                <a:lnTo>
                  <a:pt x="137424" y="34299"/>
                </a:lnTo>
                <a:close/>
                <a:moveTo>
                  <a:pt x="143191" y="55"/>
                </a:moveTo>
                <a:cubicBezTo>
                  <a:pt x="145354" y="416"/>
                  <a:pt x="147156" y="2218"/>
                  <a:pt x="147156" y="4741"/>
                </a:cubicBezTo>
                <a:lnTo>
                  <a:pt x="145714" y="95576"/>
                </a:lnTo>
                <a:lnTo>
                  <a:pt x="211678" y="77914"/>
                </a:lnTo>
                <a:cubicBezTo>
                  <a:pt x="213480" y="77553"/>
                  <a:pt x="214922" y="77914"/>
                  <a:pt x="216364" y="79355"/>
                </a:cubicBezTo>
                <a:cubicBezTo>
                  <a:pt x="217445" y="80437"/>
                  <a:pt x="217805" y="82239"/>
                  <a:pt x="217084" y="83681"/>
                </a:cubicBezTo>
                <a:lnTo>
                  <a:pt x="191492" y="158656"/>
                </a:lnTo>
                <a:lnTo>
                  <a:pt x="255653" y="158656"/>
                </a:lnTo>
                <a:cubicBezTo>
                  <a:pt x="257456" y="158656"/>
                  <a:pt x="259258" y="159737"/>
                  <a:pt x="259979" y="161539"/>
                </a:cubicBezTo>
                <a:cubicBezTo>
                  <a:pt x="260700" y="163342"/>
                  <a:pt x="260700" y="165144"/>
                  <a:pt x="258897" y="166586"/>
                </a:cubicBezTo>
                <a:cubicBezTo>
                  <a:pt x="242677" y="183167"/>
                  <a:pt x="242677" y="209840"/>
                  <a:pt x="258897" y="226421"/>
                </a:cubicBezTo>
                <a:cubicBezTo>
                  <a:pt x="260700" y="227863"/>
                  <a:pt x="260700" y="230026"/>
                  <a:pt x="259979" y="231468"/>
                </a:cubicBezTo>
                <a:cubicBezTo>
                  <a:pt x="259618" y="233270"/>
                  <a:pt x="257816" y="234351"/>
                  <a:pt x="256014" y="234351"/>
                </a:cubicBezTo>
                <a:lnTo>
                  <a:pt x="225735" y="234351"/>
                </a:lnTo>
                <a:cubicBezTo>
                  <a:pt x="228619" y="239037"/>
                  <a:pt x="230061" y="245165"/>
                  <a:pt x="230061" y="252374"/>
                </a:cubicBezTo>
                <a:lnTo>
                  <a:pt x="230061" y="278327"/>
                </a:lnTo>
                <a:cubicBezTo>
                  <a:pt x="230061" y="285176"/>
                  <a:pt x="228619" y="291664"/>
                  <a:pt x="225735" y="296350"/>
                </a:cubicBezTo>
                <a:lnTo>
                  <a:pt x="286653" y="296350"/>
                </a:lnTo>
                <a:cubicBezTo>
                  <a:pt x="291339" y="296350"/>
                  <a:pt x="296385" y="288780"/>
                  <a:pt x="296385" y="278327"/>
                </a:cubicBezTo>
                <a:lnTo>
                  <a:pt x="296385" y="252374"/>
                </a:lnTo>
                <a:cubicBezTo>
                  <a:pt x="296385" y="241560"/>
                  <a:pt x="291339" y="234351"/>
                  <a:pt x="286653" y="234351"/>
                </a:cubicBezTo>
                <a:lnTo>
                  <a:pt x="271874" y="234351"/>
                </a:lnTo>
                <a:cubicBezTo>
                  <a:pt x="269351" y="234351"/>
                  <a:pt x="267188" y="232549"/>
                  <a:pt x="267188" y="229665"/>
                </a:cubicBezTo>
                <a:cubicBezTo>
                  <a:pt x="267188" y="227142"/>
                  <a:pt x="269351" y="225340"/>
                  <a:pt x="271874" y="225340"/>
                </a:cubicBezTo>
                <a:lnTo>
                  <a:pt x="286653" y="225340"/>
                </a:lnTo>
                <a:cubicBezTo>
                  <a:pt x="297466" y="225340"/>
                  <a:pt x="305757" y="237235"/>
                  <a:pt x="305757" y="252374"/>
                </a:cubicBezTo>
                <a:lnTo>
                  <a:pt x="305757" y="278327"/>
                </a:lnTo>
                <a:cubicBezTo>
                  <a:pt x="305757" y="293466"/>
                  <a:pt x="297466" y="305722"/>
                  <a:pt x="286653" y="305722"/>
                </a:cubicBezTo>
                <a:lnTo>
                  <a:pt x="120843" y="305722"/>
                </a:lnTo>
                <a:lnTo>
                  <a:pt x="4775" y="305722"/>
                </a:lnTo>
                <a:cubicBezTo>
                  <a:pt x="2973" y="305722"/>
                  <a:pt x="1531" y="304640"/>
                  <a:pt x="810" y="303198"/>
                </a:cubicBezTo>
                <a:cubicBezTo>
                  <a:pt x="-271" y="301757"/>
                  <a:pt x="-271" y="299954"/>
                  <a:pt x="810" y="298513"/>
                </a:cubicBezTo>
                <a:cubicBezTo>
                  <a:pt x="11624" y="281571"/>
                  <a:pt x="11624" y="249130"/>
                  <a:pt x="810" y="232189"/>
                </a:cubicBezTo>
                <a:cubicBezTo>
                  <a:pt x="-271" y="230747"/>
                  <a:pt x="-271" y="228944"/>
                  <a:pt x="810" y="227503"/>
                </a:cubicBezTo>
                <a:cubicBezTo>
                  <a:pt x="1531" y="226061"/>
                  <a:pt x="2973" y="225340"/>
                  <a:pt x="4775" y="225340"/>
                </a:cubicBezTo>
                <a:lnTo>
                  <a:pt x="41182" y="225340"/>
                </a:lnTo>
                <a:cubicBezTo>
                  <a:pt x="43344" y="225340"/>
                  <a:pt x="45868" y="227142"/>
                  <a:pt x="45868" y="229665"/>
                </a:cubicBezTo>
                <a:cubicBezTo>
                  <a:pt x="45868" y="232549"/>
                  <a:pt x="43344" y="234351"/>
                  <a:pt x="41182" y="234351"/>
                </a:cubicBezTo>
                <a:lnTo>
                  <a:pt x="12345" y="234351"/>
                </a:lnTo>
                <a:cubicBezTo>
                  <a:pt x="14147" y="238677"/>
                  <a:pt x="15589" y="243723"/>
                  <a:pt x="16670" y="248769"/>
                </a:cubicBezTo>
                <a:lnTo>
                  <a:pt x="75425" y="248769"/>
                </a:lnTo>
                <a:cubicBezTo>
                  <a:pt x="77948" y="248769"/>
                  <a:pt x="80111" y="250932"/>
                  <a:pt x="80111" y="253455"/>
                </a:cubicBezTo>
                <a:cubicBezTo>
                  <a:pt x="80111" y="255979"/>
                  <a:pt x="77948" y="258141"/>
                  <a:pt x="75425" y="258141"/>
                </a:cubicBezTo>
                <a:lnTo>
                  <a:pt x="17752" y="258141"/>
                </a:lnTo>
                <a:cubicBezTo>
                  <a:pt x="18833" y="271478"/>
                  <a:pt x="17031" y="285176"/>
                  <a:pt x="12345" y="296350"/>
                </a:cubicBezTo>
                <a:lnTo>
                  <a:pt x="120843" y="296350"/>
                </a:lnTo>
                <a:cubicBezTo>
                  <a:pt x="125889" y="296350"/>
                  <a:pt x="130935" y="288780"/>
                  <a:pt x="130935" y="278327"/>
                </a:cubicBezTo>
                <a:lnTo>
                  <a:pt x="130935" y="252374"/>
                </a:lnTo>
                <a:cubicBezTo>
                  <a:pt x="130935" y="241560"/>
                  <a:pt x="125889" y="234351"/>
                  <a:pt x="120843" y="234351"/>
                </a:cubicBezTo>
                <a:lnTo>
                  <a:pt x="72541" y="234351"/>
                </a:lnTo>
                <a:cubicBezTo>
                  <a:pt x="57402" y="234351"/>
                  <a:pt x="45507" y="222096"/>
                  <a:pt x="45507" y="207317"/>
                </a:cubicBezTo>
                <a:lnTo>
                  <a:pt x="45507" y="185690"/>
                </a:lnTo>
                <a:cubicBezTo>
                  <a:pt x="45507" y="170911"/>
                  <a:pt x="57402" y="158656"/>
                  <a:pt x="72541" y="158656"/>
                </a:cubicBezTo>
                <a:lnTo>
                  <a:pt x="163737" y="158656"/>
                </a:lnTo>
                <a:lnTo>
                  <a:pt x="164097" y="126215"/>
                </a:lnTo>
                <a:lnTo>
                  <a:pt x="98134" y="143517"/>
                </a:lnTo>
                <a:cubicBezTo>
                  <a:pt x="96692" y="144237"/>
                  <a:pt x="94890" y="143517"/>
                  <a:pt x="93808" y="142075"/>
                </a:cubicBezTo>
                <a:cubicBezTo>
                  <a:pt x="92367" y="140993"/>
                  <a:pt x="92006" y="139191"/>
                  <a:pt x="92727" y="137749"/>
                </a:cubicBezTo>
                <a:lnTo>
                  <a:pt x="137784" y="3299"/>
                </a:lnTo>
                <a:cubicBezTo>
                  <a:pt x="138865" y="1137"/>
                  <a:pt x="141028" y="-305"/>
                  <a:pt x="143191" y="5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TextBox 64">
            <a:extLst>
              <a:ext uri="{FF2B5EF4-FFF2-40B4-BE49-F238E27FC236}">
                <a16:creationId xmlns:a16="http://schemas.microsoft.com/office/drawing/2014/main" id="{057D527A-C3CF-DF43-9EB7-8D6CC736744D}"/>
              </a:ext>
            </a:extLst>
          </p:cNvPr>
          <p:cNvSpPr txBox="1"/>
          <p:nvPr/>
        </p:nvSpPr>
        <p:spPr>
          <a:xfrm>
            <a:off x="15398346" y="4171266"/>
            <a:ext cx="4431021" cy="1015663"/>
          </a:xfrm>
          <a:prstGeom prst="rect">
            <a:avLst/>
          </a:prstGeom>
          <a:noFill/>
        </p:spPr>
        <p:txBody>
          <a:bodyPr wrap="none" rtlCol="0" anchor="ctr" anchorCtr="0">
            <a:spAutoFit/>
          </a:bodyPr>
          <a:lstStyle/>
          <a:p>
            <a:r>
              <a:rPr lang="en-US" sz="6000" b="1" dirty="0">
                <a:solidFill>
                  <a:schemeClr val="tx2"/>
                </a:solidFill>
                <a:latin typeface="Poppins" pitchFamily="2" charset="77"/>
                <a:ea typeface="League Spartan" charset="0"/>
                <a:cs typeface="Poppins" pitchFamily="2" charset="77"/>
              </a:rPr>
              <a:t>10,000,000</a:t>
            </a:r>
          </a:p>
        </p:txBody>
      </p:sp>
    </p:spTree>
    <p:extLst>
      <p:ext uri="{BB962C8B-B14F-4D97-AF65-F5344CB8AC3E}">
        <p14:creationId xmlns:p14="http://schemas.microsoft.com/office/powerpoint/2010/main" val="364120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723B53-D887-004F-8ACC-654ED9CF472C}"/>
              </a:ext>
            </a:extLst>
          </p:cNvPr>
          <p:cNvGrpSpPr/>
          <p:nvPr/>
        </p:nvGrpSpPr>
        <p:grpSpPr>
          <a:xfrm>
            <a:off x="15043355" y="2540639"/>
            <a:ext cx="5046805" cy="10363601"/>
            <a:chOff x="4827825" y="2393154"/>
            <a:chExt cx="4348528" cy="8929691"/>
          </a:xfrm>
        </p:grpSpPr>
        <p:sp>
          <p:nvSpPr>
            <p:cNvPr id="19" name="Shape 50645">
              <a:extLst>
                <a:ext uri="{FF2B5EF4-FFF2-40B4-BE49-F238E27FC236}">
                  <a16:creationId xmlns:a16="http://schemas.microsoft.com/office/drawing/2014/main" id="{6DCF1C98-6BC1-AE47-A623-AA1DFFC93457}"/>
                </a:ext>
              </a:extLst>
            </p:cNvPr>
            <p:cNvSpPr/>
            <p:nvPr/>
          </p:nvSpPr>
          <p:spPr>
            <a:xfrm>
              <a:off x="4827825" y="2393154"/>
              <a:ext cx="4348528" cy="8929691"/>
            </a:xfrm>
            <a:custGeom>
              <a:avLst/>
              <a:gdLst/>
              <a:ahLst/>
              <a:cxnLst>
                <a:cxn ang="0">
                  <a:pos x="wd2" y="hd2"/>
                </a:cxn>
                <a:cxn ang="5400000">
                  <a:pos x="wd2" y="hd2"/>
                </a:cxn>
                <a:cxn ang="10800000">
                  <a:pos x="wd2" y="hd2"/>
                </a:cxn>
                <a:cxn ang="16200000">
                  <a:pos x="wd2" y="hd2"/>
                </a:cxn>
              </a:cxnLst>
              <a:rect l="0" t="0" r="r" b="b"/>
              <a:pathLst>
                <a:path w="21525" h="21582" extrusionOk="0">
                  <a:moveTo>
                    <a:pt x="13294" y="1"/>
                  </a:moveTo>
                  <a:lnTo>
                    <a:pt x="13294" y="972"/>
                  </a:lnTo>
                  <a:cubicBezTo>
                    <a:pt x="15224" y="977"/>
                    <a:pt x="16973" y="1388"/>
                    <a:pt x="18142" y="2064"/>
                  </a:cubicBezTo>
                  <a:cubicBezTo>
                    <a:pt x="19098" y="2616"/>
                    <a:pt x="19641" y="3329"/>
                    <a:pt x="19625" y="4089"/>
                  </a:cubicBezTo>
                  <a:cubicBezTo>
                    <a:pt x="19623" y="4158"/>
                    <a:pt x="19617" y="4228"/>
                    <a:pt x="19606" y="4298"/>
                  </a:cubicBezTo>
                  <a:cubicBezTo>
                    <a:pt x="19606" y="4389"/>
                    <a:pt x="19606" y="4481"/>
                    <a:pt x="19606" y="4571"/>
                  </a:cubicBezTo>
                  <a:cubicBezTo>
                    <a:pt x="19606" y="8460"/>
                    <a:pt x="19585" y="12349"/>
                    <a:pt x="19544" y="16238"/>
                  </a:cubicBezTo>
                  <a:cubicBezTo>
                    <a:pt x="19544" y="17399"/>
                    <a:pt x="18608" y="18496"/>
                    <a:pt x="16907" y="19331"/>
                  </a:cubicBezTo>
                  <a:cubicBezTo>
                    <a:pt x="15217" y="20160"/>
                    <a:pt x="13008" y="20617"/>
                    <a:pt x="10685" y="20617"/>
                  </a:cubicBezTo>
                  <a:cubicBezTo>
                    <a:pt x="5884" y="20617"/>
                    <a:pt x="1976" y="18653"/>
                    <a:pt x="1976" y="16238"/>
                  </a:cubicBezTo>
                  <a:lnTo>
                    <a:pt x="1976" y="5346"/>
                  </a:lnTo>
                  <a:cubicBezTo>
                    <a:pt x="1976" y="5080"/>
                    <a:pt x="1534" y="4864"/>
                    <a:pt x="988" y="4864"/>
                  </a:cubicBezTo>
                  <a:cubicBezTo>
                    <a:pt x="442" y="4864"/>
                    <a:pt x="0" y="5080"/>
                    <a:pt x="0" y="5346"/>
                  </a:cubicBezTo>
                  <a:lnTo>
                    <a:pt x="0" y="16238"/>
                  </a:lnTo>
                  <a:cubicBezTo>
                    <a:pt x="0" y="19185"/>
                    <a:pt x="4794" y="21582"/>
                    <a:pt x="10685" y="21582"/>
                  </a:cubicBezTo>
                  <a:cubicBezTo>
                    <a:pt x="13538" y="21582"/>
                    <a:pt x="16246" y="21023"/>
                    <a:pt x="18309" y="20011"/>
                  </a:cubicBezTo>
                  <a:cubicBezTo>
                    <a:pt x="20381" y="18994"/>
                    <a:pt x="21521" y="17655"/>
                    <a:pt x="21521" y="16238"/>
                  </a:cubicBezTo>
                  <a:lnTo>
                    <a:pt x="21521" y="4298"/>
                  </a:lnTo>
                  <a:cubicBezTo>
                    <a:pt x="21600" y="2731"/>
                    <a:pt x="20560" y="1557"/>
                    <a:pt x="18550" y="811"/>
                  </a:cubicBezTo>
                  <a:cubicBezTo>
                    <a:pt x="17044" y="252"/>
                    <a:pt x="15185" y="-18"/>
                    <a:pt x="13294" y="1"/>
                  </a:cubicBezTo>
                  <a:close/>
                  <a:moveTo>
                    <a:pt x="11985" y="1034"/>
                  </a:moveTo>
                  <a:cubicBezTo>
                    <a:pt x="11590" y="1075"/>
                    <a:pt x="11206" y="1134"/>
                    <a:pt x="10836" y="1210"/>
                  </a:cubicBezTo>
                  <a:cubicBezTo>
                    <a:pt x="11206" y="1134"/>
                    <a:pt x="11590" y="1075"/>
                    <a:pt x="11985" y="1034"/>
                  </a:cubicBezTo>
                  <a:close/>
                  <a:moveTo>
                    <a:pt x="9777" y="1491"/>
                  </a:moveTo>
                  <a:cubicBezTo>
                    <a:pt x="9442" y="1601"/>
                    <a:pt x="9125" y="1727"/>
                    <a:pt x="8835" y="1868"/>
                  </a:cubicBezTo>
                  <a:cubicBezTo>
                    <a:pt x="9125" y="1727"/>
                    <a:pt x="9442" y="1601"/>
                    <a:pt x="9777" y="1491"/>
                  </a:cubicBezTo>
                  <a:close/>
                  <a:moveTo>
                    <a:pt x="8007" y="2364"/>
                  </a:moveTo>
                  <a:cubicBezTo>
                    <a:pt x="7650" y="2631"/>
                    <a:pt x="7378" y="2925"/>
                    <a:pt x="7195" y="3243"/>
                  </a:cubicBezTo>
                  <a:cubicBezTo>
                    <a:pt x="7379" y="2926"/>
                    <a:pt x="7650" y="2630"/>
                    <a:pt x="8007" y="2364"/>
                  </a:cubicBezTo>
                  <a:close/>
                  <a:moveTo>
                    <a:pt x="16317" y="6415"/>
                  </a:moveTo>
                  <a:cubicBezTo>
                    <a:pt x="16371" y="6441"/>
                    <a:pt x="16404" y="6476"/>
                    <a:pt x="16444" y="6507"/>
                  </a:cubicBezTo>
                  <a:cubicBezTo>
                    <a:pt x="16404" y="6476"/>
                    <a:pt x="16371" y="6441"/>
                    <a:pt x="16317" y="6415"/>
                  </a:cubicBezTo>
                  <a:close/>
                  <a:moveTo>
                    <a:pt x="16608" y="16347"/>
                  </a:moveTo>
                  <a:cubicBezTo>
                    <a:pt x="16608" y="16705"/>
                    <a:pt x="16462" y="17066"/>
                    <a:pt x="16188" y="17404"/>
                  </a:cubicBezTo>
                  <a:cubicBezTo>
                    <a:pt x="16462" y="17065"/>
                    <a:pt x="16608" y="16705"/>
                    <a:pt x="16608" y="16347"/>
                  </a:cubicBezTo>
                  <a:close/>
                  <a:moveTo>
                    <a:pt x="16188" y="17404"/>
                  </a:moveTo>
                  <a:cubicBezTo>
                    <a:pt x="16050" y="17573"/>
                    <a:pt x="15880" y="17737"/>
                    <a:pt x="15681" y="17892"/>
                  </a:cubicBezTo>
                  <a:cubicBezTo>
                    <a:pt x="15880" y="17737"/>
                    <a:pt x="16050" y="17573"/>
                    <a:pt x="16188" y="17404"/>
                  </a:cubicBezTo>
                  <a:close/>
                  <a:moveTo>
                    <a:pt x="15681" y="17892"/>
                  </a:moveTo>
                  <a:cubicBezTo>
                    <a:pt x="15482" y="18048"/>
                    <a:pt x="15254" y="18195"/>
                    <a:pt x="14999" y="18331"/>
                  </a:cubicBezTo>
                  <a:cubicBezTo>
                    <a:pt x="15254" y="18195"/>
                    <a:pt x="15482" y="18048"/>
                    <a:pt x="15681" y="17892"/>
                  </a:cubicBezTo>
                  <a:close/>
                  <a:moveTo>
                    <a:pt x="7201" y="18633"/>
                  </a:moveTo>
                  <a:cubicBezTo>
                    <a:pt x="7668" y="18818"/>
                    <a:pt x="8192" y="18969"/>
                    <a:pt x="8755" y="19070"/>
                  </a:cubicBezTo>
                  <a:cubicBezTo>
                    <a:pt x="8193" y="18968"/>
                    <a:pt x="7668" y="18817"/>
                    <a:pt x="7201" y="18633"/>
                  </a:cubicBezTo>
                  <a:close/>
                  <a:moveTo>
                    <a:pt x="12491" y="19112"/>
                  </a:moveTo>
                  <a:cubicBezTo>
                    <a:pt x="12123" y="19165"/>
                    <a:pt x="11745" y="19199"/>
                    <a:pt x="11361" y="19216"/>
                  </a:cubicBezTo>
                  <a:cubicBezTo>
                    <a:pt x="11744" y="19199"/>
                    <a:pt x="12124" y="19165"/>
                    <a:pt x="12491" y="19112"/>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50646">
              <a:extLst>
                <a:ext uri="{FF2B5EF4-FFF2-40B4-BE49-F238E27FC236}">
                  <a16:creationId xmlns:a16="http://schemas.microsoft.com/office/drawing/2014/main" id="{BF09E751-FB9F-FB44-BAB7-D1F573D26933}"/>
                </a:ext>
              </a:extLst>
            </p:cNvPr>
            <p:cNvSpPr/>
            <p:nvPr/>
          </p:nvSpPr>
          <p:spPr>
            <a:xfrm>
              <a:off x="5824938" y="2393487"/>
              <a:ext cx="2358003" cy="7956096"/>
            </a:xfrm>
            <a:custGeom>
              <a:avLst/>
              <a:gdLst/>
              <a:ahLst/>
              <a:cxnLst>
                <a:cxn ang="0">
                  <a:pos x="wd2" y="hd2"/>
                </a:cxn>
                <a:cxn ang="5400000">
                  <a:pos x="wd2" y="hd2"/>
                </a:cxn>
                <a:cxn ang="10800000">
                  <a:pos x="wd2" y="hd2"/>
                </a:cxn>
                <a:cxn ang="16200000">
                  <a:pos x="wd2" y="hd2"/>
                </a:cxn>
              </a:cxnLst>
              <a:rect l="0" t="0" r="r" b="b"/>
              <a:pathLst>
                <a:path w="21507" h="21513" extrusionOk="0">
                  <a:moveTo>
                    <a:pt x="15236" y="0"/>
                  </a:moveTo>
                  <a:cubicBezTo>
                    <a:pt x="11296" y="36"/>
                    <a:pt x="7506" y="478"/>
                    <a:pt x="4653" y="1284"/>
                  </a:cubicBezTo>
                  <a:cubicBezTo>
                    <a:pt x="1577" y="2154"/>
                    <a:pt x="-93" y="3396"/>
                    <a:pt x="4" y="4766"/>
                  </a:cubicBezTo>
                  <a:lnTo>
                    <a:pt x="4" y="18288"/>
                  </a:lnTo>
                  <a:cubicBezTo>
                    <a:pt x="4" y="19089"/>
                    <a:pt x="1084" y="19898"/>
                    <a:pt x="2968" y="20508"/>
                  </a:cubicBezTo>
                  <a:cubicBezTo>
                    <a:pt x="4455" y="20989"/>
                    <a:pt x="6454" y="21353"/>
                    <a:pt x="8642" y="21461"/>
                  </a:cubicBezTo>
                  <a:cubicBezTo>
                    <a:pt x="11460" y="21600"/>
                    <a:pt x="14442" y="21468"/>
                    <a:pt x="16796" y="20970"/>
                  </a:cubicBezTo>
                  <a:cubicBezTo>
                    <a:pt x="17425" y="20836"/>
                    <a:pt x="18019" y="20677"/>
                    <a:pt x="18542" y="20508"/>
                  </a:cubicBezTo>
                  <a:cubicBezTo>
                    <a:pt x="20427" y="19898"/>
                    <a:pt x="21507" y="19089"/>
                    <a:pt x="21507" y="18288"/>
                  </a:cubicBezTo>
                  <a:lnTo>
                    <a:pt x="21507" y="7558"/>
                  </a:lnTo>
                  <a:cubicBezTo>
                    <a:pt x="21507" y="7260"/>
                    <a:pt x="20692" y="7018"/>
                    <a:pt x="19686" y="7018"/>
                  </a:cubicBezTo>
                  <a:cubicBezTo>
                    <a:pt x="18681" y="7018"/>
                    <a:pt x="17865" y="7260"/>
                    <a:pt x="17865" y="7558"/>
                  </a:cubicBezTo>
                  <a:cubicBezTo>
                    <a:pt x="17865" y="7558"/>
                    <a:pt x="17865" y="18287"/>
                    <a:pt x="17865" y="18288"/>
                  </a:cubicBezTo>
                  <a:cubicBezTo>
                    <a:pt x="17865" y="19120"/>
                    <a:pt x="16034" y="20006"/>
                    <a:pt x="13353" y="20295"/>
                  </a:cubicBezTo>
                  <a:cubicBezTo>
                    <a:pt x="12347" y="20403"/>
                    <a:pt x="11337" y="20425"/>
                    <a:pt x="10292" y="20425"/>
                  </a:cubicBezTo>
                  <a:cubicBezTo>
                    <a:pt x="6813" y="20425"/>
                    <a:pt x="3646" y="19407"/>
                    <a:pt x="3646" y="18288"/>
                  </a:cubicBezTo>
                  <a:lnTo>
                    <a:pt x="3646" y="4766"/>
                  </a:lnTo>
                  <a:cubicBezTo>
                    <a:pt x="3657" y="3695"/>
                    <a:pt x="4875" y="2769"/>
                    <a:pt x="7185" y="2089"/>
                  </a:cubicBezTo>
                  <a:cubicBezTo>
                    <a:pt x="9326" y="1459"/>
                    <a:pt x="12198" y="1092"/>
                    <a:pt x="15214" y="1083"/>
                  </a:cubicBezTo>
                  <a:cubicBezTo>
                    <a:pt x="15277" y="1083"/>
                    <a:pt x="15338" y="1087"/>
                    <a:pt x="15401" y="1087"/>
                  </a:cubicBezTo>
                  <a:lnTo>
                    <a:pt x="15401" y="0"/>
                  </a:lnTo>
                  <a:cubicBezTo>
                    <a:pt x="15346" y="1"/>
                    <a:pt x="15291" y="0"/>
                    <a:pt x="15236"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22" name="Shape 63346">
            <a:extLst>
              <a:ext uri="{FF2B5EF4-FFF2-40B4-BE49-F238E27FC236}">
                <a16:creationId xmlns:a16="http://schemas.microsoft.com/office/drawing/2014/main" id="{CFC95949-3BE0-0C4A-97C0-B93A1D5CE001}"/>
              </a:ext>
            </a:extLst>
          </p:cNvPr>
          <p:cNvSpPr/>
          <p:nvPr/>
        </p:nvSpPr>
        <p:spPr>
          <a:xfrm>
            <a:off x="1547719" y="3957639"/>
            <a:ext cx="2002304" cy="200230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63353">
            <a:extLst>
              <a:ext uri="{FF2B5EF4-FFF2-40B4-BE49-F238E27FC236}">
                <a16:creationId xmlns:a16="http://schemas.microsoft.com/office/drawing/2014/main" id="{E4D3CAAF-9B6D-9041-9A86-83941EDEEDAE}"/>
              </a:ext>
            </a:extLst>
          </p:cNvPr>
          <p:cNvSpPr/>
          <p:nvPr/>
        </p:nvSpPr>
        <p:spPr>
          <a:xfrm>
            <a:off x="1547719" y="9033859"/>
            <a:ext cx="2002304" cy="2002306"/>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ubtitle 2">
            <a:extLst>
              <a:ext uri="{FF2B5EF4-FFF2-40B4-BE49-F238E27FC236}">
                <a16:creationId xmlns:a16="http://schemas.microsoft.com/office/drawing/2014/main" id="{15653CA4-FA94-744A-B887-9BF3DCFF0708}"/>
              </a:ext>
            </a:extLst>
          </p:cNvPr>
          <p:cNvSpPr txBox="1">
            <a:spLocks/>
          </p:cNvSpPr>
          <p:nvPr/>
        </p:nvSpPr>
        <p:spPr>
          <a:xfrm>
            <a:off x="4124064" y="4458956"/>
            <a:ext cx="8279913"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7" name="Subtitle 2">
            <a:extLst>
              <a:ext uri="{FF2B5EF4-FFF2-40B4-BE49-F238E27FC236}">
                <a16:creationId xmlns:a16="http://schemas.microsoft.com/office/drawing/2014/main" id="{21593249-18D0-014D-AEF8-334365922714}"/>
              </a:ext>
            </a:extLst>
          </p:cNvPr>
          <p:cNvSpPr txBox="1">
            <a:spLocks/>
          </p:cNvSpPr>
          <p:nvPr/>
        </p:nvSpPr>
        <p:spPr>
          <a:xfrm>
            <a:off x="4124064" y="9429825"/>
            <a:ext cx="8279913"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8" name="TextBox 27">
            <a:extLst>
              <a:ext uri="{FF2B5EF4-FFF2-40B4-BE49-F238E27FC236}">
                <a16:creationId xmlns:a16="http://schemas.microsoft.com/office/drawing/2014/main" id="{82B77350-F778-5144-9639-A2E156292110}"/>
              </a:ext>
            </a:extLst>
          </p:cNvPr>
          <p:cNvSpPr txBox="1"/>
          <p:nvPr/>
        </p:nvSpPr>
        <p:spPr>
          <a:xfrm>
            <a:off x="4124064" y="367201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9" name="TextBox 28">
            <a:extLst>
              <a:ext uri="{FF2B5EF4-FFF2-40B4-BE49-F238E27FC236}">
                <a16:creationId xmlns:a16="http://schemas.microsoft.com/office/drawing/2014/main" id="{35CF8F3F-A929-0844-91ED-65BEE2DA0029}"/>
              </a:ext>
            </a:extLst>
          </p:cNvPr>
          <p:cNvSpPr txBox="1"/>
          <p:nvPr/>
        </p:nvSpPr>
        <p:spPr>
          <a:xfrm>
            <a:off x="4124064" y="875045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0" name="TextBox 29">
            <a:extLst>
              <a:ext uri="{FF2B5EF4-FFF2-40B4-BE49-F238E27FC236}">
                <a16:creationId xmlns:a16="http://schemas.microsoft.com/office/drawing/2014/main" id="{A27230F4-5E93-464C-8914-560CCC9E1191}"/>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31" name="TextBox 30">
            <a:extLst>
              <a:ext uri="{FF2B5EF4-FFF2-40B4-BE49-F238E27FC236}">
                <a16:creationId xmlns:a16="http://schemas.microsoft.com/office/drawing/2014/main" id="{7B23E814-93A5-DB42-82FD-284616BD73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780">
            <a:extLst>
              <a:ext uri="{FF2B5EF4-FFF2-40B4-BE49-F238E27FC236}">
                <a16:creationId xmlns:a16="http://schemas.microsoft.com/office/drawing/2014/main" id="{F6D965E6-0FFF-2043-B134-07AB757D1AB4}"/>
              </a:ext>
            </a:extLst>
          </p:cNvPr>
          <p:cNvSpPr>
            <a:spLocks noChangeArrowheads="1"/>
          </p:cNvSpPr>
          <p:nvPr/>
        </p:nvSpPr>
        <p:spPr bwMode="auto">
          <a:xfrm>
            <a:off x="1921821" y="4331741"/>
            <a:ext cx="1254100" cy="1254100"/>
          </a:xfrm>
          <a:custGeom>
            <a:avLst/>
            <a:gdLst>
              <a:gd name="T0" fmla="*/ 202727 w 306026"/>
              <a:gd name="T1" fmla="*/ 226013 h 305880"/>
              <a:gd name="T2" fmla="*/ 141104 w 306026"/>
              <a:gd name="T3" fmla="*/ 175603 h 305880"/>
              <a:gd name="T4" fmla="*/ 164561 w 306026"/>
              <a:gd name="T5" fmla="*/ 294332 h 305880"/>
              <a:gd name="T6" fmla="*/ 151930 w 306026"/>
              <a:gd name="T7" fmla="*/ 177407 h 305880"/>
              <a:gd name="T8" fmla="*/ 274415 w 306026"/>
              <a:gd name="T9" fmla="*/ 175911 h 305880"/>
              <a:gd name="T10" fmla="*/ 272243 w 306026"/>
              <a:gd name="T11" fmla="*/ 222076 h 305880"/>
              <a:gd name="T12" fmla="*/ 195123 w 306026"/>
              <a:gd name="T13" fmla="*/ 234960 h 305880"/>
              <a:gd name="T14" fmla="*/ 197296 w 306026"/>
              <a:gd name="T15" fmla="*/ 188794 h 305880"/>
              <a:gd name="T16" fmla="*/ 173944 w 306026"/>
              <a:gd name="T17" fmla="*/ 173798 h 305880"/>
              <a:gd name="T18" fmla="*/ 296643 w 306026"/>
              <a:gd name="T19" fmla="*/ 149980 h 305880"/>
              <a:gd name="T20" fmla="*/ 132082 w 306026"/>
              <a:gd name="T21" fmla="*/ 292528 h 305880"/>
              <a:gd name="T22" fmla="*/ 266330 w 306026"/>
              <a:gd name="T23" fmla="*/ 124357 h 305880"/>
              <a:gd name="T24" fmla="*/ 271021 w 306026"/>
              <a:gd name="T25" fmla="*/ 145649 h 305880"/>
              <a:gd name="T26" fmla="*/ 266330 w 306026"/>
              <a:gd name="T27" fmla="*/ 124357 h 305880"/>
              <a:gd name="T28" fmla="*/ 140743 w 306026"/>
              <a:gd name="T29" fmla="*/ 165859 h 305880"/>
              <a:gd name="T30" fmla="*/ 117647 w 306026"/>
              <a:gd name="T31" fmla="*/ 135545 h 305880"/>
              <a:gd name="T32" fmla="*/ 170335 w 306026"/>
              <a:gd name="T33" fmla="*/ 120027 h 305880"/>
              <a:gd name="T34" fmla="*/ 149404 w 306026"/>
              <a:gd name="T35" fmla="*/ 136627 h 305880"/>
              <a:gd name="T36" fmla="*/ 202571 w 306026"/>
              <a:gd name="T37" fmla="*/ 87777 h 305880"/>
              <a:gd name="T38" fmla="*/ 214313 w 306026"/>
              <a:gd name="T39" fmla="*/ 75687 h 305880"/>
              <a:gd name="T40" fmla="*/ 91098 w 306026"/>
              <a:gd name="T41" fmla="*/ 99500 h 305880"/>
              <a:gd name="T42" fmla="*/ 214313 w 306026"/>
              <a:gd name="T43" fmla="*/ 66529 h 305880"/>
              <a:gd name="T44" fmla="*/ 193675 w 306026"/>
              <a:gd name="T45" fmla="*/ 87777 h 305880"/>
              <a:gd name="T46" fmla="*/ 112345 w 306026"/>
              <a:gd name="T47" fmla="*/ 87777 h 305880"/>
              <a:gd name="T48" fmla="*/ 91098 w 306026"/>
              <a:gd name="T49" fmla="*/ 66529 h 305880"/>
              <a:gd name="T50" fmla="*/ 198123 w 306026"/>
              <a:gd name="T51" fmla="*/ 130132 h 305880"/>
              <a:gd name="T52" fmla="*/ 215085 w 306026"/>
              <a:gd name="T53" fmla="*/ 40994 h 305880"/>
              <a:gd name="T54" fmla="*/ 54853 w 306026"/>
              <a:gd name="T55" fmla="*/ 115696 h 305880"/>
              <a:gd name="T56" fmla="*/ 90941 w 306026"/>
              <a:gd name="T57" fmla="*/ 40994 h 305880"/>
              <a:gd name="T58" fmla="*/ 146517 w 306026"/>
              <a:gd name="T59" fmla="*/ 87187 h 305880"/>
              <a:gd name="T60" fmla="*/ 165283 w 306026"/>
              <a:gd name="T61" fmla="*/ 111727 h 305880"/>
              <a:gd name="T62" fmla="*/ 153013 w 306026"/>
              <a:gd name="T63" fmla="*/ 32333 h 305880"/>
              <a:gd name="T64" fmla="*/ 215085 w 306026"/>
              <a:gd name="T65" fmla="*/ 31611 h 305880"/>
              <a:gd name="T66" fmla="*/ 87694 w 306026"/>
              <a:gd name="T67" fmla="*/ 12846 h 305880"/>
              <a:gd name="T68" fmla="*/ 93468 w 306026"/>
              <a:gd name="T69" fmla="*/ 31611 h 305880"/>
              <a:gd name="T70" fmla="*/ 95633 w 306026"/>
              <a:gd name="T71" fmla="*/ 937 h 305880"/>
              <a:gd name="T72" fmla="*/ 153013 w 306026"/>
              <a:gd name="T73" fmla="*/ 22950 h 305880"/>
              <a:gd name="T74" fmla="*/ 208257 w 306026"/>
              <a:gd name="T75" fmla="*/ 15760 h 305880"/>
              <a:gd name="T76" fmla="*/ 210393 w 306026"/>
              <a:gd name="T77" fmla="*/ 937 h 305880"/>
              <a:gd name="T78" fmla="*/ 270299 w 306026"/>
              <a:gd name="T79" fmla="*/ 87187 h 305880"/>
              <a:gd name="T80" fmla="*/ 283652 w 306026"/>
              <a:gd name="T81" fmla="*/ 120027 h 305880"/>
              <a:gd name="T82" fmla="*/ 304222 w 306026"/>
              <a:gd name="T83" fmla="*/ 140958 h 305880"/>
              <a:gd name="T84" fmla="*/ 302057 w 306026"/>
              <a:gd name="T85" fmla="*/ 277371 h 305880"/>
              <a:gd name="T86" fmla="*/ 151930 w 306026"/>
              <a:gd name="T87" fmla="*/ 305880 h 305880"/>
              <a:gd name="T88" fmla="*/ 0 w 306026"/>
              <a:gd name="T89" fmla="*/ 144206 h 305880"/>
              <a:gd name="T90" fmla="*/ 22013 w 306026"/>
              <a:gd name="T91" fmla="*/ 143123 h 305880"/>
              <a:gd name="T92" fmla="*/ 42944 w 306026"/>
              <a:gd name="T93" fmla="*/ 114975 h 305880"/>
              <a:gd name="T94" fmla="*/ 90941 w 306026"/>
              <a:gd name="T95" fmla="*/ 215 h 305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026" h="305880">
                <a:moveTo>
                  <a:pt x="266812" y="184857"/>
                </a:moveTo>
                <a:lnTo>
                  <a:pt x="202727" y="197025"/>
                </a:lnTo>
                <a:lnTo>
                  <a:pt x="202727" y="226013"/>
                </a:lnTo>
                <a:lnTo>
                  <a:pt x="266812" y="213845"/>
                </a:lnTo>
                <a:lnTo>
                  <a:pt x="266812" y="184857"/>
                </a:lnTo>
                <a:close/>
                <a:moveTo>
                  <a:pt x="141104" y="175603"/>
                </a:moveTo>
                <a:lnTo>
                  <a:pt x="141104" y="294332"/>
                </a:lnTo>
                <a:lnTo>
                  <a:pt x="153013" y="296497"/>
                </a:lnTo>
                <a:lnTo>
                  <a:pt x="164561" y="294332"/>
                </a:lnTo>
                <a:lnTo>
                  <a:pt x="164561" y="175603"/>
                </a:lnTo>
                <a:lnTo>
                  <a:pt x="153735" y="177407"/>
                </a:lnTo>
                <a:cubicBezTo>
                  <a:pt x="153374" y="177407"/>
                  <a:pt x="152652" y="177407"/>
                  <a:pt x="151930" y="177407"/>
                </a:cubicBezTo>
                <a:lnTo>
                  <a:pt x="141104" y="175603"/>
                </a:lnTo>
                <a:close/>
                <a:moveTo>
                  <a:pt x="270432" y="174837"/>
                </a:moveTo>
                <a:cubicBezTo>
                  <a:pt x="271881" y="174479"/>
                  <a:pt x="273329" y="175195"/>
                  <a:pt x="274415" y="175911"/>
                </a:cubicBezTo>
                <a:cubicBezTo>
                  <a:pt x="275501" y="176626"/>
                  <a:pt x="275863" y="178058"/>
                  <a:pt x="275863" y="179489"/>
                </a:cubicBezTo>
                <a:lnTo>
                  <a:pt x="275863" y="217424"/>
                </a:lnTo>
                <a:cubicBezTo>
                  <a:pt x="275863" y="219929"/>
                  <a:pt x="274415" y="221718"/>
                  <a:pt x="272243" y="222076"/>
                </a:cubicBezTo>
                <a:lnTo>
                  <a:pt x="199106" y="236033"/>
                </a:lnTo>
                <a:cubicBezTo>
                  <a:pt x="198744" y="236033"/>
                  <a:pt x="198382" y="236033"/>
                  <a:pt x="198382" y="236033"/>
                </a:cubicBezTo>
                <a:cubicBezTo>
                  <a:pt x="197296" y="236033"/>
                  <a:pt x="196210" y="235675"/>
                  <a:pt x="195123" y="234960"/>
                </a:cubicBezTo>
                <a:cubicBezTo>
                  <a:pt x="194037" y="234244"/>
                  <a:pt x="193675" y="232812"/>
                  <a:pt x="193675" y="231739"/>
                </a:cubicBezTo>
                <a:lnTo>
                  <a:pt x="193675" y="193446"/>
                </a:lnTo>
                <a:cubicBezTo>
                  <a:pt x="193675" y="191299"/>
                  <a:pt x="195123" y="189510"/>
                  <a:pt x="197296" y="188794"/>
                </a:cubicBezTo>
                <a:lnTo>
                  <a:pt x="270432" y="174837"/>
                </a:lnTo>
                <a:close/>
                <a:moveTo>
                  <a:pt x="296643" y="149980"/>
                </a:moveTo>
                <a:lnTo>
                  <a:pt x="173944" y="173798"/>
                </a:lnTo>
                <a:lnTo>
                  <a:pt x="173944" y="292528"/>
                </a:lnTo>
                <a:lnTo>
                  <a:pt x="296643" y="269071"/>
                </a:lnTo>
                <a:lnTo>
                  <a:pt x="296643" y="149980"/>
                </a:lnTo>
                <a:close/>
                <a:moveTo>
                  <a:pt x="9022" y="149980"/>
                </a:moveTo>
                <a:lnTo>
                  <a:pt x="9022" y="269071"/>
                </a:lnTo>
                <a:lnTo>
                  <a:pt x="132082" y="292528"/>
                </a:lnTo>
                <a:lnTo>
                  <a:pt x="132082" y="173798"/>
                </a:lnTo>
                <a:lnTo>
                  <a:pt x="9022" y="149980"/>
                </a:lnTo>
                <a:close/>
                <a:moveTo>
                  <a:pt x="266330" y="124357"/>
                </a:moveTo>
                <a:cubicBezTo>
                  <a:pt x="245038" y="124357"/>
                  <a:pt x="199567" y="128688"/>
                  <a:pt x="164922" y="165859"/>
                </a:cubicBezTo>
                <a:lnTo>
                  <a:pt x="171418" y="164776"/>
                </a:lnTo>
                <a:lnTo>
                  <a:pt x="271021" y="145649"/>
                </a:lnTo>
                <a:lnTo>
                  <a:pt x="274630" y="144567"/>
                </a:lnTo>
                <a:lnTo>
                  <a:pt x="274630" y="124357"/>
                </a:lnTo>
                <a:cubicBezTo>
                  <a:pt x="272465" y="124357"/>
                  <a:pt x="269938" y="124357"/>
                  <a:pt x="266330" y="124357"/>
                </a:cubicBezTo>
                <a:close/>
                <a:moveTo>
                  <a:pt x="31035" y="124357"/>
                </a:moveTo>
                <a:lnTo>
                  <a:pt x="31035" y="144567"/>
                </a:lnTo>
                <a:lnTo>
                  <a:pt x="140743" y="165859"/>
                </a:lnTo>
                <a:cubicBezTo>
                  <a:pt x="101046" y="123275"/>
                  <a:pt x="46192" y="123275"/>
                  <a:pt x="31035" y="124357"/>
                </a:cubicBezTo>
                <a:close/>
                <a:moveTo>
                  <a:pt x="135691" y="120027"/>
                </a:moveTo>
                <a:cubicBezTo>
                  <a:pt x="130638" y="126523"/>
                  <a:pt x="124864" y="131936"/>
                  <a:pt x="117647" y="135545"/>
                </a:cubicBezTo>
                <a:cubicBezTo>
                  <a:pt x="129917" y="142762"/>
                  <a:pt x="142186" y="152506"/>
                  <a:pt x="153013" y="165498"/>
                </a:cubicBezTo>
                <a:cubicBezTo>
                  <a:pt x="163839" y="152506"/>
                  <a:pt x="176109" y="142762"/>
                  <a:pt x="188379" y="135545"/>
                </a:cubicBezTo>
                <a:cubicBezTo>
                  <a:pt x="181161" y="131575"/>
                  <a:pt x="175026" y="126523"/>
                  <a:pt x="170335" y="120027"/>
                </a:cubicBezTo>
                <a:lnTo>
                  <a:pt x="156622" y="136627"/>
                </a:lnTo>
                <a:cubicBezTo>
                  <a:pt x="155539" y="137710"/>
                  <a:pt x="154095" y="138432"/>
                  <a:pt x="153013" y="138432"/>
                </a:cubicBezTo>
                <a:cubicBezTo>
                  <a:pt x="151569" y="138432"/>
                  <a:pt x="150126" y="137710"/>
                  <a:pt x="149404" y="136627"/>
                </a:cubicBezTo>
                <a:lnTo>
                  <a:pt x="135691" y="120027"/>
                </a:lnTo>
                <a:close/>
                <a:moveTo>
                  <a:pt x="214313" y="75687"/>
                </a:moveTo>
                <a:cubicBezTo>
                  <a:pt x="207908" y="75687"/>
                  <a:pt x="202571" y="81183"/>
                  <a:pt x="202571" y="87777"/>
                </a:cubicBezTo>
                <a:cubicBezTo>
                  <a:pt x="202571" y="94005"/>
                  <a:pt x="207908" y="99500"/>
                  <a:pt x="214313" y="99500"/>
                </a:cubicBezTo>
                <a:cubicBezTo>
                  <a:pt x="220362" y="99500"/>
                  <a:pt x="225343" y="94005"/>
                  <a:pt x="225343" y="87777"/>
                </a:cubicBezTo>
                <a:cubicBezTo>
                  <a:pt x="225343" y="81183"/>
                  <a:pt x="220362" y="75687"/>
                  <a:pt x="214313" y="75687"/>
                </a:cubicBezTo>
                <a:close/>
                <a:moveTo>
                  <a:pt x="91098" y="75687"/>
                </a:moveTo>
                <a:cubicBezTo>
                  <a:pt x="84503" y="75687"/>
                  <a:pt x="79375" y="81183"/>
                  <a:pt x="79375" y="87777"/>
                </a:cubicBezTo>
                <a:cubicBezTo>
                  <a:pt x="79375" y="94005"/>
                  <a:pt x="84503" y="99500"/>
                  <a:pt x="91098" y="99500"/>
                </a:cubicBezTo>
                <a:cubicBezTo>
                  <a:pt x="97692" y="99500"/>
                  <a:pt x="102821" y="94005"/>
                  <a:pt x="102821" y="87777"/>
                </a:cubicBezTo>
                <a:cubicBezTo>
                  <a:pt x="102821" y="81183"/>
                  <a:pt x="97692" y="75687"/>
                  <a:pt x="91098" y="75687"/>
                </a:cubicBezTo>
                <a:close/>
                <a:moveTo>
                  <a:pt x="214313" y="66529"/>
                </a:moveTo>
                <a:cubicBezTo>
                  <a:pt x="225343" y="66529"/>
                  <a:pt x="234594" y="76054"/>
                  <a:pt x="234594" y="87777"/>
                </a:cubicBezTo>
                <a:cubicBezTo>
                  <a:pt x="234594" y="99500"/>
                  <a:pt x="225343" y="109025"/>
                  <a:pt x="214313" y="109025"/>
                </a:cubicBezTo>
                <a:cubicBezTo>
                  <a:pt x="202571" y="109025"/>
                  <a:pt x="193675" y="99500"/>
                  <a:pt x="193675" y="87777"/>
                </a:cubicBezTo>
                <a:cubicBezTo>
                  <a:pt x="193675" y="76054"/>
                  <a:pt x="202571" y="66529"/>
                  <a:pt x="214313" y="66529"/>
                </a:cubicBezTo>
                <a:close/>
                <a:moveTo>
                  <a:pt x="91098" y="66529"/>
                </a:moveTo>
                <a:cubicBezTo>
                  <a:pt x="102821" y="66529"/>
                  <a:pt x="112345" y="76054"/>
                  <a:pt x="112345" y="87777"/>
                </a:cubicBezTo>
                <a:cubicBezTo>
                  <a:pt x="112345" y="99500"/>
                  <a:pt x="102821" y="109025"/>
                  <a:pt x="91098" y="109025"/>
                </a:cubicBezTo>
                <a:cubicBezTo>
                  <a:pt x="79375" y="109025"/>
                  <a:pt x="69850" y="99500"/>
                  <a:pt x="69850" y="87777"/>
                </a:cubicBezTo>
                <a:cubicBezTo>
                  <a:pt x="69850" y="76054"/>
                  <a:pt x="79375" y="66529"/>
                  <a:pt x="91098" y="66529"/>
                </a:cubicBezTo>
                <a:close/>
                <a:moveTo>
                  <a:pt x="215085" y="40994"/>
                </a:moveTo>
                <a:cubicBezTo>
                  <a:pt x="189462" y="40994"/>
                  <a:pt x="168892" y="61564"/>
                  <a:pt x="168892" y="87187"/>
                </a:cubicBezTo>
                <a:cubicBezTo>
                  <a:pt x="168892" y="106674"/>
                  <a:pt x="180801" y="123636"/>
                  <a:pt x="198123" y="130132"/>
                </a:cubicBezTo>
                <a:cubicBezTo>
                  <a:pt x="217250" y="120749"/>
                  <a:pt x="236377" y="117140"/>
                  <a:pt x="250812" y="115696"/>
                </a:cubicBezTo>
                <a:cubicBezTo>
                  <a:pt x="257308" y="107757"/>
                  <a:pt x="261277" y="98013"/>
                  <a:pt x="261277" y="87187"/>
                </a:cubicBezTo>
                <a:cubicBezTo>
                  <a:pt x="261277" y="61564"/>
                  <a:pt x="240346" y="40994"/>
                  <a:pt x="215085" y="40994"/>
                </a:cubicBezTo>
                <a:close/>
                <a:moveTo>
                  <a:pt x="90941" y="40994"/>
                </a:moveTo>
                <a:cubicBezTo>
                  <a:pt x="65319" y="40994"/>
                  <a:pt x="44749" y="61564"/>
                  <a:pt x="44749" y="87187"/>
                </a:cubicBezTo>
                <a:cubicBezTo>
                  <a:pt x="44749" y="98013"/>
                  <a:pt x="48358" y="107757"/>
                  <a:pt x="54853" y="115696"/>
                </a:cubicBezTo>
                <a:cubicBezTo>
                  <a:pt x="69650" y="117140"/>
                  <a:pt x="88415" y="121110"/>
                  <a:pt x="107542" y="130132"/>
                </a:cubicBezTo>
                <a:cubicBezTo>
                  <a:pt x="124864" y="123636"/>
                  <a:pt x="137134" y="106674"/>
                  <a:pt x="137134" y="87187"/>
                </a:cubicBezTo>
                <a:cubicBezTo>
                  <a:pt x="137134" y="61564"/>
                  <a:pt x="116564" y="40994"/>
                  <a:pt x="90941" y="40994"/>
                </a:cubicBezTo>
                <a:close/>
                <a:moveTo>
                  <a:pt x="153013" y="32333"/>
                </a:moveTo>
                <a:cubicBezTo>
                  <a:pt x="139299" y="32333"/>
                  <a:pt x="127390" y="34137"/>
                  <a:pt x="116925" y="38107"/>
                </a:cubicBezTo>
                <a:cubicBezTo>
                  <a:pt x="134247" y="47490"/>
                  <a:pt x="146517" y="65895"/>
                  <a:pt x="146517" y="87187"/>
                </a:cubicBezTo>
                <a:cubicBezTo>
                  <a:pt x="146517" y="95848"/>
                  <a:pt x="144352" y="104148"/>
                  <a:pt x="140743" y="111727"/>
                </a:cubicBezTo>
                <a:lnTo>
                  <a:pt x="153013" y="126523"/>
                </a:lnTo>
                <a:lnTo>
                  <a:pt x="165283" y="111727"/>
                </a:lnTo>
                <a:cubicBezTo>
                  <a:pt x="161674" y="104148"/>
                  <a:pt x="159509" y="95848"/>
                  <a:pt x="159509" y="87187"/>
                </a:cubicBezTo>
                <a:cubicBezTo>
                  <a:pt x="159509" y="65895"/>
                  <a:pt x="171418" y="47490"/>
                  <a:pt x="188740" y="38107"/>
                </a:cubicBezTo>
                <a:cubicBezTo>
                  <a:pt x="178274" y="34137"/>
                  <a:pt x="166365" y="32333"/>
                  <a:pt x="153013" y="32333"/>
                </a:cubicBezTo>
                <a:close/>
                <a:moveTo>
                  <a:pt x="217972" y="12846"/>
                </a:moveTo>
                <a:cubicBezTo>
                  <a:pt x="217972" y="18259"/>
                  <a:pt x="216528" y="25115"/>
                  <a:pt x="212198" y="31611"/>
                </a:cubicBezTo>
                <a:cubicBezTo>
                  <a:pt x="212919" y="31611"/>
                  <a:pt x="214002" y="31611"/>
                  <a:pt x="215085" y="31611"/>
                </a:cubicBezTo>
                <a:cubicBezTo>
                  <a:pt x="219776" y="31611"/>
                  <a:pt x="224468" y="32333"/>
                  <a:pt x="228798" y="33416"/>
                </a:cubicBezTo>
                <a:cubicBezTo>
                  <a:pt x="228076" y="22950"/>
                  <a:pt x="223024" y="16815"/>
                  <a:pt x="217972" y="12846"/>
                </a:cubicBezTo>
                <a:close/>
                <a:moveTo>
                  <a:pt x="87694" y="12846"/>
                </a:moveTo>
                <a:cubicBezTo>
                  <a:pt x="83002" y="16815"/>
                  <a:pt x="77589" y="22950"/>
                  <a:pt x="76867" y="33416"/>
                </a:cubicBezTo>
                <a:cubicBezTo>
                  <a:pt x="81559" y="32333"/>
                  <a:pt x="86250" y="31611"/>
                  <a:pt x="90941" y="31611"/>
                </a:cubicBezTo>
                <a:cubicBezTo>
                  <a:pt x="92024" y="31611"/>
                  <a:pt x="92746" y="31611"/>
                  <a:pt x="93468" y="31611"/>
                </a:cubicBezTo>
                <a:cubicBezTo>
                  <a:pt x="89498" y="25115"/>
                  <a:pt x="88054" y="18259"/>
                  <a:pt x="87694" y="12846"/>
                </a:cubicBezTo>
                <a:close/>
                <a:moveTo>
                  <a:pt x="90941" y="215"/>
                </a:moveTo>
                <a:cubicBezTo>
                  <a:pt x="92385" y="-146"/>
                  <a:pt x="94189" y="-146"/>
                  <a:pt x="95633" y="937"/>
                </a:cubicBezTo>
                <a:cubicBezTo>
                  <a:pt x="96716" y="2019"/>
                  <a:pt x="97437" y="3824"/>
                  <a:pt x="97076" y="5267"/>
                </a:cubicBezTo>
                <a:cubicBezTo>
                  <a:pt x="97076" y="5989"/>
                  <a:pt x="94189" y="21146"/>
                  <a:pt x="106459" y="33055"/>
                </a:cubicBezTo>
                <a:cubicBezTo>
                  <a:pt x="119090" y="26198"/>
                  <a:pt x="134969" y="22950"/>
                  <a:pt x="153013" y="22950"/>
                </a:cubicBezTo>
                <a:lnTo>
                  <a:pt x="171160" y="26889"/>
                </a:lnTo>
                <a:lnTo>
                  <a:pt x="199567" y="33055"/>
                </a:lnTo>
                <a:lnTo>
                  <a:pt x="208257" y="15760"/>
                </a:lnTo>
                <a:lnTo>
                  <a:pt x="208724" y="14830"/>
                </a:lnTo>
                <a:cubicBezTo>
                  <a:pt x="209581" y="9417"/>
                  <a:pt x="208950" y="5448"/>
                  <a:pt x="208950" y="5267"/>
                </a:cubicBezTo>
                <a:cubicBezTo>
                  <a:pt x="208589" y="3824"/>
                  <a:pt x="208950" y="2019"/>
                  <a:pt x="210393" y="937"/>
                </a:cubicBezTo>
                <a:cubicBezTo>
                  <a:pt x="211476" y="-146"/>
                  <a:pt x="213641" y="-146"/>
                  <a:pt x="215085" y="215"/>
                </a:cubicBezTo>
                <a:cubicBezTo>
                  <a:pt x="215085" y="576"/>
                  <a:pt x="238903" y="9598"/>
                  <a:pt x="238181" y="37024"/>
                </a:cubicBezTo>
                <a:cubicBezTo>
                  <a:pt x="257308" y="45686"/>
                  <a:pt x="270299" y="64812"/>
                  <a:pt x="270299" y="87187"/>
                </a:cubicBezTo>
                <a:cubicBezTo>
                  <a:pt x="270299" y="97291"/>
                  <a:pt x="267412" y="106674"/>
                  <a:pt x="262721" y="114975"/>
                </a:cubicBezTo>
                <a:cubicBezTo>
                  <a:pt x="273186" y="114614"/>
                  <a:pt x="279682" y="115335"/>
                  <a:pt x="279682" y="115335"/>
                </a:cubicBezTo>
                <a:cubicBezTo>
                  <a:pt x="282208" y="116057"/>
                  <a:pt x="283652" y="117862"/>
                  <a:pt x="283652" y="120027"/>
                </a:cubicBezTo>
                <a:lnTo>
                  <a:pt x="283652" y="143123"/>
                </a:lnTo>
                <a:lnTo>
                  <a:pt x="300252" y="139875"/>
                </a:lnTo>
                <a:cubicBezTo>
                  <a:pt x="301696" y="139514"/>
                  <a:pt x="303139" y="139875"/>
                  <a:pt x="304222" y="140958"/>
                </a:cubicBezTo>
                <a:cubicBezTo>
                  <a:pt x="305305" y="141680"/>
                  <a:pt x="306026" y="143123"/>
                  <a:pt x="306026" y="144206"/>
                </a:cubicBezTo>
                <a:lnTo>
                  <a:pt x="306026" y="272679"/>
                </a:lnTo>
                <a:cubicBezTo>
                  <a:pt x="306026" y="274845"/>
                  <a:pt x="304222" y="276649"/>
                  <a:pt x="302057" y="277371"/>
                </a:cubicBezTo>
                <a:lnTo>
                  <a:pt x="153735" y="305880"/>
                </a:lnTo>
                <a:cubicBezTo>
                  <a:pt x="153374" y="305880"/>
                  <a:pt x="153374" y="305880"/>
                  <a:pt x="153013" y="305880"/>
                </a:cubicBezTo>
                <a:cubicBezTo>
                  <a:pt x="152652" y="305880"/>
                  <a:pt x="152291" y="305880"/>
                  <a:pt x="151930" y="305880"/>
                </a:cubicBezTo>
                <a:lnTo>
                  <a:pt x="3609" y="277371"/>
                </a:lnTo>
                <a:cubicBezTo>
                  <a:pt x="1443" y="276649"/>
                  <a:pt x="0" y="274845"/>
                  <a:pt x="0" y="272679"/>
                </a:cubicBezTo>
                <a:lnTo>
                  <a:pt x="0" y="144206"/>
                </a:lnTo>
                <a:cubicBezTo>
                  <a:pt x="0" y="143123"/>
                  <a:pt x="361" y="141680"/>
                  <a:pt x="1443" y="140958"/>
                </a:cubicBezTo>
                <a:cubicBezTo>
                  <a:pt x="2526" y="139875"/>
                  <a:pt x="3969" y="139514"/>
                  <a:pt x="5413" y="139875"/>
                </a:cubicBezTo>
                <a:lnTo>
                  <a:pt x="22013" y="143123"/>
                </a:lnTo>
                <a:lnTo>
                  <a:pt x="22013" y="120027"/>
                </a:lnTo>
                <a:cubicBezTo>
                  <a:pt x="22013" y="117862"/>
                  <a:pt x="23457" y="116057"/>
                  <a:pt x="25983" y="115335"/>
                </a:cubicBezTo>
                <a:cubicBezTo>
                  <a:pt x="26344" y="115335"/>
                  <a:pt x="32840" y="114614"/>
                  <a:pt x="42944" y="114975"/>
                </a:cubicBezTo>
                <a:cubicBezTo>
                  <a:pt x="38253" y="106674"/>
                  <a:pt x="35366" y="97291"/>
                  <a:pt x="35366" y="87187"/>
                </a:cubicBezTo>
                <a:cubicBezTo>
                  <a:pt x="35366" y="64812"/>
                  <a:pt x="48719" y="45686"/>
                  <a:pt x="67484" y="37024"/>
                </a:cubicBezTo>
                <a:cubicBezTo>
                  <a:pt x="67123" y="9598"/>
                  <a:pt x="90581" y="576"/>
                  <a:pt x="90941" y="21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792">
            <a:extLst>
              <a:ext uri="{FF2B5EF4-FFF2-40B4-BE49-F238E27FC236}">
                <a16:creationId xmlns:a16="http://schemas.microsoft.com/office/drawing/2014/main" id="{89DB6004-FD73-054B-8AC9-6B7D9363B3AF}"/>
              </a:ext>
            </a:extLst>
          </p:cNvPr>
          <p:cNvSpPr>
            <a:spLocks noChangeArrowheads="1"/>
          </p:cNvSpPr>
          <p:nvPr/>
        </p:nvSpPr>
        <p:spPr bwMode="auto">
          <a:xfrm>
            <a:off x="1921821" y="9505429"/>
            <a:ext cx="1254100" cy="1059166"/>
          </a:xfrm>
          <a:custGeom>
            <a:avLst/>
            <a:gdLst>
              <a:gd name="T0" fmla="*/ 30314 w 306026"/>
              <a:gd name="T1" fmla="*/ 220957 h 258406"/>
              <a:gd name="T2" fmla="*/ 129917 w 306026"/>
              <a:gd name="T3" fmla="*/ 235223 h 258406"/>
              <a:gd name="T4" fmla="*/ 134608 w 306026"/>
              <a:gd name="T5" fmla="*/ 239860 h 258406"/>
              <a:gd name="T6" fmla="*/ 143630 w 306026"/>
              <a:gd name="T7" fmla="*/ 249133 h 258406"/>
              <a:gd name="T8" fmla="*/ 171779 w 306026"/>
              <a:gd name="T9" fmla="*/ 239860 h 258406"/>
              <a:gd name="T10" fmla="*/ 282569 w 306026"/>
              <a:gd name="T11" fmla="*/ 235223 h 258406"/>
              <a:gd name="T12" fmla="*/ 156622 w 306026"/>
              <a:gd name="T13" fmla="*/ 229517 h 258406"/>
              <a:gd name="T14" fmla="*/ 81649 w 306026"/>
              <a:gd name="T15" fmla="*/ 208919 h 258406"/>
              <a:gd name="T16" fmla="*/ 153013 w 306026"/>
              <a:gd name="T17" fmla="*/ 219887 h 258406"/>
              <a:gd name="T18" fmla="*/ 283652 w 306026"/>
              <a:gd name="T19" fmla="*/ 215607 h 258406"/>
              <a:gd name="T20" fmla="*/ 301335 w 306026"/>
              <a:gd name="T21" fmla="*/ 235223 h 258406"/>
              <a:gd name="T22" fmla="*/ 301335 w 306026"/>
              <a:gd name="T23" fmla="*/ 244497 h 258406"/>
              <a:gd name="T24" fmla="*/ 162396 w 306026"/>
              <a:gd name="T25" fmla="*/ 258406 h 258406"/>
              <a:gd name="T26" fmla="*/ 125947 w 306026"/>
              <a:gd name="T27" fmla="*/ 244497 h 258406"/>
              <a:gd name="T28" fmla="*/ 0 w 306026"/>
              <a:gd name="T29" fmla="*/ 239860 h 258406"/>
              <a:gd name="T30" fmla="*/ 13714 w 306026"/>
              <a:gd name="T31" fmla="*/ 235223 h 258406"/>
              <a:gd name="T32" fmla="*/ 24901 w 306026"/>
              <a:gd name="T33" fmla="*/ 213110 h 258406"/>
              <a:gd name="T34" fmla="*/ 157500 w 306026"/>
              <a:gd name="T35" fmla="*/ 124634 h 258406"/>
              <a:gd name="T36" fmla="*/ 202715 w 306026"/>
              <a:gd name="T37" fmla="*/ 174200 h 258406"/>
              <a:gd name="T38" fmla="*/ 157500 w 306026"/>
              <a:gd name="T39" fmla="*/ 124634 h 258406"/>
              <a:gd name="T40" fmla="*/ 102954 w 306026"/>
              <a:gd name="T41" fmla="*/ 174200 h 258406"/>
              <a:gd name="T42" fmla="*/ 148170 w 306026"/>
              <a:gd name="T43" fmla="*/ 124634 h 258406"/>
              <a:gd name="T44" fmla="*/ 202715 w 306026"/>
              <a:gd name="T45" fmla="*/ 65729 h 258406"/>
              <a:gd name="T46" fmla="*/ 157500 w 306026"/>
              <a:gd name="T47" fmla="*/ 115655 h 258406"/>
              <a:gd name="T48" fmla="*/ 202715 w 306026"/>
              <a:gd name="T49" fmla="*/ 65729 h 258406"/>
              <a:gd name="T50" fmla="*/ 91112 w 306026"/>
              <a:gd name="T51" fmla="*/ 115655 h 258406"/>
              <a:gd name="T52" fmla="*/ 148170 w 306026"/>
              <a:gd name="T53" fmla="*/ 76504 h 258406"/>
              <a:gd name="T54" fmla="*/ 234294 w 306026"/>
              <a:gd name="T55" fmla="*/ 44897 h 258406"/>
              <a:gd name="T56" fmla="*/ 224246 w 306026"/>
              <a:gd name="T57" fmla="*/ 115655 h 258406"/>
              <a:gd name="T58" fmla="*/ 234294 w 306026"/>
              <a:gd name="T59" fmla="*/ 44897 h 258406"/>
              <a:gd name="T60" fmla="*/ 42667 w 306026"/>
              <a:gd name="T61" fmla="*/ 115655 h 258406"/>
              <a:gd name="T62" fmla="*/ 95060 w 306026"/>
              <a:gd name="T63" fmla="*/ 61778 h 258406"/>
              <a:gd name="T64" fmla="*/ 157500 w 306026"/>
              <a:gd name="T65" fmla="*/ 13289 h 258406"/>
              <a:gd name="T66" fmla="*/ 198768 w 306026"/>
              <a:gd name="T67" fmla="*/ 57827 h 258406"/>
              <a:gd name="T68" fmla="*/ 148170 w 306026"/>
              <a:gd name="T69" fmla="*/ 13289 h 258406"/>
              <a:gd name="T70" fmla="*/ 148170 w 306026"/>
              <a:gd name="T71" fmla="*/ 67525 h 258406"/>
              <a:gd name="T72" fmla="*/ 169701 w 306026"/>
              <a:gd name="T73" fmla="*/ 10775 h 258406"/>
              <a:gd name="T74" fmla="*/ 227835 w 306026"/>
              <a:gd name="T75" fmla="*/ 38432 h 258406"/>
              <a:gd name="T76" fmla="*/ 135969 w 306026"/>
              <a:gd name="T77" fmla="*/ 10775 h 258406"/>
              <a:gd name="T78" fmla="*/ 99007 w 306026"/>
              <a:gd name="T79" fmla="*/ 53517 h 258406"/>
              <a:gd name="T80" fmla="*/ 152835 w 306026"/>
              <a:gd name="T81" fmla="*/ 0 h 258406"/>
              <a:gd name="T82" fmla="*/ 249725 w 306026"/>
              <a:gd name="T83" fmla="*/ 190723 h 258406"/>
              <a:gd name="T84" fmla="*/ 243266 w 306026"/>
              <a:gd name="T85" fmla="*/ 191800 h 258406"/>
              <a:gd name="T86" fmla="*/ 263361 w 306026"/>
              <a:gd name="T87" fmla="*/ 124634 h 258406"/>
              <a:gd name="T88" fmla="*/ 210969 w 306026"/>
              <a:gd name="T89" fmla="*/ 178511 h 258406"/>
              <a:gd name="T90" fmla="*/ 222093 w 306026"/>
              <a:gd name="T91" fmla="*/ 190364 h 258406"/>
              <a:gd name="T92" fmla="*/ 215634 w 306026"/>
              <a:gd name="T93" fmla="*/ 191800 h 258406"/>
              <a:gd name="T94" fmla="*/ 157500 w 306026"/>
              <a:gd name="T95" fmla="*/ 202935 h 258406"/>
              <a:gd name="T96" fmla="*/ 148170 w 306026"/>
              <a:gd name="T97" fmla="*/ 202935 h 258406"/>
              <a:gd name="T98" fmla="*/ 90395 w 306026"/>
              <a:gd name="T99" fmla="*/ 191800 h 258406"/>
              <a:gd name="T100" fmla="*/ 83935 w 306026"/>
              <a:gd name="T101" fmla="*/ 190364 h 258406"/>
              <a:gd name="T102" fmla="*/ 94701 w 306026"/>
              <a:gd name="T103" fmla="*/ 178511 h 258406"/>
              <a:gd name="T104" fmla="*/ 42667 w 306026"/>
              <a:gd name="T105" fmla="*/ 124634 h 258406"/>
              <a:gd name="T106" fmla="*/ 62404 w 306026"/>
              <a:gd name="T107" fmla="*/ 191800 h 258406"/>
              <a:gd name="T108" fmla="*/ 56304 w 306026"/>
              <a:gd name="T109" fmla="*/ 190723 h 258406"/>
              <a:gd name="T110" fmla="*/ 152835 w 306026"/>
              <a:gd name="T111" fmla="*/ 0 h 258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026" h="258406">
                <a:moveTo>
                  <a:pt x="81649" y="208919"/>
                </a:moveTo>
                <a:cubicBezTo>
                  <a:pt x="57561" y="211148"/>
                  <a:pt x="36269" y="218817"/>
                  <a:pt x="30314" y="220957"/>
                </a:cubicBezTo>
                <a:lnTo>
                  <a:pt x="23818" y="235223"/>
                </a:lnTo>
                <a:lnTo>
                  <a:pt x="129917" y="235223"/>
                </a:lnTo>
                <a:cubicBezTo>
                  <a:pt x="131361" y="235223"/>
                  <a:pt x="132443" y="235937"/>
                  <a:pt x="133165" y="236650"/>
                </a:cubicBezTo>
                <a:cubicBezTo>
                  <a:pt x="133887" y="237363"/>
                  <a:pt x="134608" y="238433"/>
                  <a:pt x="134608" y="239860"/>
                </a:cubicBezTo>
                <a:cubicBezTo>
                  <a:pt x="134608" y="242357"/>
                  <a:pt x="135330" y="244497"/>
                  <a:pt x="137495" y="246280"/>
                </a:cubicBezTo>
                <a:cubicBezTo>
                  <a:pt x="138939" y="248063"/>
                  <a:pt x="141465" y="249133"/>
                  <a:pt x="143630" y="249133"/>
                </a:cubicBezTo>
                <a:lnTo>
                  <a:pt x="162396" y="249133"/>
                </a:lnTo>
                <a:cubicBezTo>
                  <a:pt x="167448" y="249133"/>
                  <a:pt x="171779" y="244853"/>
                  <a:pt x="171779" y="239860"/>
                </a:cubicBezTo>
                <a:cubicBezTo>
                  <a:pt x="171779" y="237363"/>
                  <a:pt x="173583" y="235223"/>
                  <a:pt x="176470" y="235223"/>
                </a:cubicBezTo>
                <a:lnTo>
                  <a:pt x="282569" y="235223"/>
                </a:lnTo>
                <a:lnTo>
                  <a:pt x="275712" y="220957"/>
                </a:lnTo>
                <a:cubicBezTo>
                  <a:pt x="264164" y="216677"/>
                  <a:pt x="190906" y="190283"/>
                  <a:pt x="156622" y="229517"/>
                </a:cubicBezTo>
                <a:cubicBezTo>
                  <a:pt x="154818" y="231657"/>
                  <a:pt x="151570" y="231657"/>
                  <a:pt x="149765" y="229517"/>
                </a:cubicBezTo>
                <a:cubicBezTo>
                  <a:pt x="132624" y="209900"/>
                  <a:pt x="105738" y="206690"/>
                  <a:pt x="81649" y="208919"/>
                </a:cubicBezTo>
                <a:close/>
                <a:moveTo>
                  <a:pt x="74341" y="200181"/>
                </a:moveTo>
                <a:cubicBezTo>
                  <a:pt x="100595" y="196793"/>
                  <a:pt x="131721" y="198843"/>
                  <a:pt x="153013" y="219887"/>
                </a:cubicBezTo>
                <a:cubicBezTo>
                  <a:pt x="195958" y="177800"/>
                  <a:pt x="277517" y="211683"/>
                  <a:pt x="281126" y="213110"/>
                </a:cubicBezTo>
                <a:cubicBezTo>
                  <a:pt x="282208" y="213467"/>
                  <a:pt x="282930" y="214537"/>
                  <a:pt x="283652" y="215607"/>
                </a:cubicBezTo>
                <a:lnTo>
                  <a:pt x="292674" y="235223"/>
                </a:lnTo>
                <a:lnTo>
                  <a:pt x="301335" y="235223"/>
                </a:lnTo>
                <a:cubicBezTo>
                  <a:pt x="303861" y="235223"/>
                  <a:pt x="306026" y="237363"/>
                  <a:pt x="306026" y="239860"/>
                </a:cubicBezTo>
                <a:cubicBezTo>
                  <a:pt x="306026" y="242357"/>
                  <a:pt x="303861" y="244497"/>
                  <a:pt x="301335" y="244497"/>
                </a:cubicBezTo>
                <a:lnTo>
                  <a:pt x="180440" y="244497"/>
                </a:lnTo>
                <a:cubicBezTo>
                  <a:pt x="178275" y="252343"/>
                  <a:pt x="171057" y="258406"/>
                  <a:pt x="162396" y="258406"/>
                </a:cubicBezTo>
                <a:lnTo>
                  <a:pt x="143630" y="258406"/>
                </a:lnTo>
                <a:cubicBezTo>
                  <a:pt x="135330" y="258406"/>
                  <a:pt x="127752" y="252343"/>
                  <a:pt x="125947" y="244497"/>
                </a:cubicBezTo>
                <a:lnTo>
                  <a:pt x="4692" y="244497"/>
                </a:lnTo>
                <a:cubicBezTo>
                  <a:pt x="2166" y="244497"/>
                  <a:pt x="0" y="242357"/>
                  <a:pt x="0" y="239860"/>
                </a:cubicBezTo>
                <a:cubicBezTo>
                  <a:pt x="0" y="237363"/>
                  <a:pt x="2166" y="235223"/>
                  <a:pt x="4692" y="235223"/>
                </a:cubicBezTo>
                <a:lnTo>
                  <a:pt x="13714" y="235223"/>
                </a:lnTo>
                <a:lnTo>
                  <a:pt x="22736" y="215607"/>
                </a:lnTo>
                <a:cubicBezTo>
                  <a:pt x="23097" y="214537"/>
                  <a:pt x="24179" y="213467"/>
                  <a:pt x="24901" y="213110"/>
                </a:cubicBezTo>
                <a:cubicBezTo>
                  <a:pt x="26705" y="212397"/>
                  <a:pt x="48087" y="203569"/>
                  <a:pt x="74341" y="200181"/>
                </a:cubicBezTo>
                <a:close/>
                <a:moveTo>
                  <a:pt x="157500" y="124634"/>
                </a:moveTo>
                <a:lnTo>
                  <a:pt x="157500" y="163425"/>
                </a:lnTo>
                <a:cubicBezTo>
                  <a:pt x="173289" y="164143"/>
                  <a:pt x="188720" y="167735"/>
                  <a:pt x="202715" y="174200"/>
                </a:cubicBezTo>
                <a:cubicBezTo>
                  <a:pt x="210251" y="158397"/>
                  <a:pt x="214199" y="141874"/>
                  <a:pt x="214916" y="124634"/>
                </a:cubicBezTo>
                <a:lnTo>
                  <a:pt x="157500" y="124634"/>
                </a:lnTo>
                <a:close/>
                <a:moveTo>
                  <a:pt x="91112" y="124634"/>
                </a:moveTo>
                <a:cubicBezTo>
                  <a:pt x="91471" y="141874"/>
                  <a:pt x="95419" y="158397"/>
                  <a:pt x="102954" y="174200"/>
                </a:cubicBezTo>
                <a:cubicBezTo>
                  <a:pt x="116950" y="167735"/>
                  <a:pt x="132380" y="164143"/>
                  <a:pt x="148170" y="163425"/>
                </a:cubicBezTo>
                <a:lnTo>
                  <a:pt x="148170" y="124634"/>
                </a:lnTo>
                <a:lnTo>
                  <a:pt x="91112" y="124634"/>
                </a:lnTo>
                <a:close/>
                <a:moveTo>
                  <a:pt x="202715" y="65729"/>
                </a:moveTo>
                <a:cubicBezTo>
                  <a:pt x="188720" y="72194"/>
                  <a:pt x="173648" y="76145"/>
                  <a:pt x="157500" y="76504"/>
                </a:cubicBezTo>
                <a:lnTo>
                  <a:pt x="157500" y="115655"/>
                </a:lnTo>
                <a:lnTo>
                  <a:pt x="214916" y="115655"/>
                </a:lnTo>
                <a:cubicBezTo>
                  <a:pt x="214557" y="98055"/>
                  <a:pt x="210251" y="81174"/>
                  <a:pt x="202715" y="65729"/>
                </a:cubicBezTo>
                <a:close/>
                <a:moveTo>
                  <a:pt x="103313" y="65729"/>
                </a:moveTo>
                <a:cubicBezTo>
                  <a:pt x="95777" y="81174"/>
                  <a:pt x="91471" y="98055"/>
                  <a:pt x="91112" y="115655"/>
                </a:cubicBezTo>
                <a:lnTo>
                  <a:pt x="148170" y="115655"/>
                </a:lnTo>
                <a:lnTo>
                  <a:pt x="148170" y="76504"/>
                </a:lnTo>
                <a:cubicBezTo>
                  <a:pt x="132380" y="76145"/>
                  <a:pt x="117309" y="72553"/>
                  <a:pt x="103313" y="65729"/>
                </a:cubicBezTo>
                <a:close/>
                <a:moveTo>
                  <a:pt x="234294" y="44897"/>
                </a:moveTo>
                <a:cubicBezTo>
                  <a:pt x="227117" y="51721"/>
                  <a:pt x="219222" y="57109"/>
                  <a:pt x="210969" y="61778"/>
                </a:cubicBezTo>
                <a:cubicBezTo>
                  <a:pt x="219222" y="78300"/>
                  <a:pt x="223529" y="96618"/>
                  <a:pt x="224246" y="115655"/>
                </a:cubicBezTo>
                <a:lnTo>
                  <a:pt x="263720" y="115655"/>
                </a:lnTo>
                <a:cubicBezTo>
                  <a:pt x="262285" y="88357"/>
                  <a:pt x="251160" y="63574"/>
                  <a:pt x="234294" y="44897"/>
                </a:cubicBezTo>
                <a:close/>
                <a:moveTo>
                  <a:pt x="71734" y="44897"/>
                </a:moveTo>
                <a:cubicBezTo>
                  <a:pt x="54510" y="63933"/>
                  <a:pt x="43385" y="88357"/>
                  <a:pt x="42667" y="115655"/>
                </a:cubicBezTo>
                <a:lnTo>
                  <a:pt x="81782" y="115655"/>
                </a:lnTo>
                <a:cubicBezTo>
                  <a:pt x="82500" y="96618"/>
                  <a:pt x="86806" y="78300"/>
                  <a:pt x="95060" y="61778"/>
                </a:cubicBezTo>
                <a:cubicBezTo>
                  <a:pt x="86447" y="57109"/>
                  <a:pt x="78911" y="51721"/>
                  <a:pt x="71734" y="44897"/>
                </a:cubicBezTo>
                <a:close/>
                <a:moveTo>
                  <a:pt x="157500" y="13289"/>
                </a:moveTo>
                <a:lnTo>
                  <a:pt x="157500" y="67525"/>
                </a:lnTo>
                <a:cubicBezTo>
                  <a:pt x="171854" y="66807"/>
                  <a:pt x="185849" y="63215"/>
                  <a:pt x="198768" y="57827"/>
                </a:cubicBezTo>
                <a:cubicBezTo>
                  <a:pt x="188720" y="40228"/>
                  <a:pt x="174725" y="24783"/>
                  <a:pt x="157500" y="13289"/>
                </a:cubicBezTo>
                <a:close/>
                <a:moveTo>
                  <a:pt x="148170" y="13289"/>
                </a:moveTo>
                <a:cubicBezTo>
                  <a:pt x="131304" y="24783"/>
                  <a:pt x="116950" y="39868"/>
                  <a:pt x="107261" y="57827"/>
                </a:cubicBezTo>
                <a:cubicBezTo>
                  <a:pt x="120179" y="63215"/>
                  <a:pt x="133816" y="66807"/>
                  <a:pt x="148170" y="67525"/>
                </a:cubicBezTo>
                <a:lnTo>
                  <a:pt x="148170" y="13289"/>
                </a:lnTo>
                <a:close/>
                <a:moveTo>
                  <a:pt x="169701" y="10775"/>
                </a:moveTo>
                <a:cubicBezTo>
                  <a:pt x="185132" y="22269"/>
                  <a:pt x="197691" y="36995"/>
                  <a:pt x="207022" y="53517"/>
                </a:cubicBezTo>
                <a:cubicBezTo>
                  <a:pt x="214199" y="49207"/>
                  <a:pt x="221376" y="44538"/>
                  <a:pt x="227835" y="38432"/>
                </a:cubicBezTo>
                <a:cubicBezTo>
                  <a:pt x="212045" y="24065"/>
                  <a:pt x="191950" y="14008"/>
                  <a:pt x="169701" y="10775"/>
                </a:cubicBezTo>
                <a:close/>
                <a:moveTo>
                  <a:pt x="135969" y="10775"/>
                </a:moveTo>
                <a:cubicBezTo>
                  <a:pt x="114079" y="14008"/>
                  <a:pt x="93983" y="24065"/>
                  <a:pt x="78194" y="38432"/>
                </a:cubicBezTo>
                <a:cubicBezTo>
                  <a:pt x="84653" y="44538"/>
                  <a:pt x="91830" y="49207"/>
                  <a:pt x="99007" y="53517"/>
                </a:cubicBezTo>
                <a:cubicBezTo>
                  <a:pt x="108337" y="36995"/>
                  <a:pt x="120897" y="22269"/>
                  <a:pt x="135969" y="10775"/>
                </a:cubicBezTo>
                <a:close/>
                <a:moveTo>
                  <a:pt x="152835" y="0"/>
                </a:moveTo>
                <a:cubicBezTo>
                  <a:pt x="219222" y="0"/>
                  <a:pt x="272691" y="53876"/>
                  <a:pt x="272691" y="119965"/>
                </a:cubicBezTo>
                <a:cubicBezTo>
                  <a:pt x="272691" y="145825"/>
                  <a:pt x="264797" y="170249"/>
                  <a:pt x="249725" y="190723"/>
                </a:cubicBezTo>
                <a:cubicBezTo>
                  <a:pt x="249007" y="192159"/>
                  <a:pt x="247572" y="192878"/>
                  <a:pt x="246136" y="192878"/>
                </a:cubicBezTo>
                <a:cubicBezTo>
                  <a:pt x="245060" y="192878"/>
                  <a:pt x="243983" y="192159"/>
                  <a:pt x="243266" y="191800"/>
                </a:cubicBezTo>
                <a:cubicBezTo>
                  <a:pt x="241112" y="190004"/>
                  <a:pt x="240754" y="187490"/>
                  <a:pt x="242189" y="185335"/>
                </a:cubicBezTo>
                <a:cubicBezTo>
                  <a:pt x="255467" y="167735"/>
                  <a:pt x="262644" y="146544"/>
                  <a:pt x="263361" y="124634"/>
                </a:cubicBezTo>
                <a:lnTo>
                  <a:pt x="224246" y="124634"/>
                </a:lnTo>
                <a:cubicBezTo>
                  <a:pt x="223529" y="143311"/>
                  <a:pt x="219222" y="161270"/>
                  <a:pt x="210969" y="178511"/>
                </a:cubicBezTo>
                <a:cubicBezTo>
                  <a:pt x="214557" y="179947"/>
                  <a:pt x="217787" y="182102"/>
                  <a:pt x="220658" y="184258"/>
                </a:cubicBezTo>
                <a:cubicBezTo>
                  <a:pt x="222811" y="185694"/>
                  <a:pt x="223170" y="188568"/>
                  <a:pt x="222093" y="190364"/>
                </a:cubicBezTo>
                <a:cubicBezTo>
                  <a:pt x="221017" y="191800"/>
                  <a:pt x="219581" y="192878"/>
                  <a:pt x="218146" y="192878"/>
                </a:cubicBezTo>
                <a:cubicBezTo>
                  <a:pt x="217069" y="192878"/>
                  <a:pt x="216352" y="192159"/>
                  <a:pt x="215634" y="191800"/>
                </a:cubicBezTo>
                <a:cubicBezTo>
                  <a:pt x="198409" y="179947"/>
                  <a:pt x="178313" y="173482"/>
                  <a:pt x="157500" y="172764"/>
                </a:cubicBezTo>
                <a:lnTo>
                  <a:pt x="157500" y="202935"/>
                </a:lnTo>
                <a:cubicBezTo>
                  <a:pt x="157500" y="205449"/>
                  <a:pt x="155347" y="207604"/>
                  <a:pt x="152835" y="207604"/>
                </a:cubicBezTo>
                <a:cubicBezTo>
                  <a:pt x="150323" y="207604"/>
                  <a:pt x="148170" y="205449"/>
                  <a:pt x="148170" y="202935"/>
                </a:cubicBezTo>
                <a:lnTo>
                  <a:pt x="148170" y="172764"/>
                </a:lnTo>
                <a:cubicBezTo>
                  <a:pt x="127356" y="173482"/>
                  <a:pt x="107620" y="179947"/>
                  <a:pt x="90395" y="191800"/>
                </a:cubicBezTo>
                <a:cubicBezTo>
                  <a:pt x="89677" y="192519"/>
                  <a:pt x="88600" y="192878"/>
                  <a:pt x="87883" y="192878"/>
                </a:cubicBezTo>
                <a:cubicBezTo>
                  <a:pt x="86447" y="192878"/>
                  <a:pt x="85012" y="191800"/>
                  <a:pt x="83935" y="190364"/>
                </a:cubicBezTo>
                <a:cubicBezTo>
                  <a:pt x="82500" y="188568"/>
                  <a:pt x="82859" y="185694"/>
                  <a:pt x="85012" y="184258"/>
                </a:cubicBezTo>
                <a:cubicBezTo>
                  <a:pt x="88242" y="182102"/>
                  <a:pt x="91471" y="180307"/>
                  <a:pt x="94701" y="178511"/>
                </a:cubicBezTo>
                <a:cubicBezTo>
                  <a:pt x="86447" y="161270"/>
                  <a:pt x="82500" y="143311"/>
                  <a:pt x="81782" y="124634"/>
                </a:cubicBezTo>
                <a:lnTo>
                  <a:pt x="42667" y="124634"/>
                </a:lnTo>
                <a:cubicBezTo>
                  <a:pt x="43385" y="146544"/>
                  <a:pt x="50562" y="167735"/>
                  <a:pt x="63481" y="185335"/>
                </a:cubicBezTo>
                <a:cubicBezTo>
                  <a:pt x="64916" y="187490"/>
                  <a:pt x="64557" y="190004"/>
                  <a:pt x="62404" y="191800"/>
                </a:cubicBezTo>
                <a:cubicBezTo>
                  <a:pt x="61687" y="192159"/>
                  <a:pt x="60969" y="192878"/>
                  <a:pt x="59892" y="192878"/>
                </a:cubicBezTo>
                <a:cubicBezTo>
                  <a:pt x="58457" y="192878"/>
                  <a:pt x="57021" y="192159"/>
                  <a:pt x="56304" y="190723"/>
                </a:cubicBezTo>
                <a:cubicBezTo>
                  <a:pt x="40873" y="170249"/>
                  <a:pt x="33337" y="145825"/>
                  <a:pt x="33337" y="119965"/>
                </a:cubicBezTo>
                <a:cubicBezTo>
                  <a:pt x="33337" y="53876"/>
                  <a:pt x="86806" y="0"/>
                  <a:pt x="15283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410326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63888">
            <a:extLst>
              <a:ext uri="{FF2B5EF4-FFF2-40B4-BE49-F238E27FC236}">
                <a16:creationId xmlns:a16="http://schemas.microsoft.com/office/drawing/2014/main" id="{537BCE44-5A09-264D-98AE-00199810900B}"/>
              </a:ext>
            </a:extLst>
          </p:cNvPr>
          <p:cNvSpPr/>
          <p:nvPr/>
        </p:nvSpPr>
        <p:spPr>
          <a:xfrm>
            <a:off x="15914386" y="6708603"/>
            <a:ext cx="4652102" cy="641095"/>
          </a:xfrm>
          <a:custGeom>
            <a:avLst/>
            <a:gdLst/>
            <a:ahLst/>
            <a:cxnLst>
              <a:cxn ang="0">
                <a:pos x="wd2" y="hd2"/>
              </a:cxn>
              <a:cxn ang="5400000">
                <a:pos x="wd2" y="hd2"/>
              </a:cxn>
              <a:cxn ang="10800000">
                <a:pos x="wd2" y="hd2"/>
              </a:cxn>
              <a:cxn ang="16200000">
                <a:pos x="wd2" y="hd2"/>
              </a:cxn>
            </a:cxnLst>
            <a:rect l="0" t="0" r="r" b="b"/>
            <a:pathLst>
              <a:path w="21600" h="19122" extrusionOk="0">
                <a:moveTo>
                  <a:pt x="0" y="19122"/>
                </a:moveTo>
                <a:cubicBezTo>
                  <a:pt x="3775" y="4122"/>
                  <a:pt x="8595" y="-2478"/>
                  <a:pt x="13353" y="839"/>
                </a:cubicBezTo>
                <a:cubicBezTo>
                  <a:pt x="16356" y="2932"/>
                  <a:pt x="19199" y="8950"/>
                  <a:pt x="21600" y="18297"/>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2" name="Shape 63889">
            <a:extLst>
              <a:ext uri="{FF2B5EF4-FFF2-40B4-BE49-F238E27FC236}">
                <a16:creationId xmlns:a16="http://schemas.microsoft.com/office/drawing/2014/main" id="{E12E3939-D4AC-074D-BEB3-FE3DC8295B6E}"/>
              </a:ext>
            </a:extLst>
          </p:cNvPr>
          <p:cNvSpPr/>
          <p:nvPr/>
        </p:nvSpPr>
        <p:spPr>
          <a:xfrm>
            <a:off x="15169210" y="5342515"/>
            <a:ext cx="691892" cy="2152533"/>
          </a:xfrm>
          <a:custGeom>
            <a:avLst/>
            <a:gdLst/>
            <a:ahLst/>
            <a:cxnLst>
              <a:cxn ang="0">
                <a:pos x="wd2" y="hd2"/>
              </a:cxn>
              <a:cxn ang="5400000">
                <a:pos x="wd2" y="hd2"/>
              </a:cxn>
              <a:cxn ang="10800000">
                <a:pos x="wd2" y="hd2"/>
              </a:cxn>
              <a:cxn ang="16200000">
                <a:pos x="wd2" y="hd2"/>
              </a:cxn>
            </a:cxnLst>
            <a:rect l="0" t="0" r="r" b="b"/>
            <a:pathLst>
              <a:path w="20496" h="21600" extrusionOk="0">
                <a:moveTo>
                  <a:pt x="1126" y="21600"/>
                </a:moveTo>
                <a:cubicBezTo>
                  <a:pt x="-1104" y="17330"/>
                  <a:pt x="0" y="12958"/>
                  <a:pt x="4254" y="8903"/>
                </a:cubicBezTo>
                <a:cubicBezTo>
                  <a:pt x="7742" y="5578"/>
                  <a:pt x="13279" y="2544"/>
                  <a:pt x="20496" y="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63890">
            <a:extLst>
              <a:ext uri="{FF2B5EF4-FFF2-40B4-BE49-F238E27FC236}">
                <a16:creationId xmlns:a16="http://schemas.microsoft.com/office/drawing/2014/main" id="{468FBD49-7A2E-564E-A915-EB682006EB7A}"/>
              </a:ext>
            </a:extLst>
          </p:cNvPr>
          <p:cNvSpPr/>
          <p:nvPr/>
        </p:nvSpPr>
        <p:spPr>
          <a:xfrm>
            <a:off x="15547567" y="5399395"/>
            <a:ext cx="3620427" cy="1947712"/>
          </a:xfrm>
          <a:custGeom>
            <a:avLst/>
            <a:gdLst/>
            <a:ahLst/>
            <a:cxnLst>
              <a:cxn ang="0">
                <a:pos x="wd2" y="hd2"/>
              </a:cxn>
              <a:cxn ang="5400000">
                <a:pos x="wd2" y="hd2"/>
              </a:cxn>
              <a:cxn ang="10800000">
                <a:pos x="wd2" y="hd2"/>
              </a:cxn>
              <a:cxn ang="16200000">
                <a:pos x="wd2" y="hd2"/>
              </a:cxn>
            </a:cxnLst>
            <a:rect l="0" t="0" r="r" b="b"/>
            <a:pathLst>
              <a:path w="21600" h="20820" extrusionOk="0">
                <a:moveTo>
                  <a:pt x="0" y="20820"/>
                </a:moveTo>
                <a:cubicBezTo>
                  <a:pt x="1039" y="15184"/>
                  <a:pt x="3294" y="10155"/>
                  <a:pt x="6447" y="6444"/>
                </a:cubicBezTo>
                <a:cubicBezTo>
                  <a:pt x="10674" y="1467"/>
                  <a:pt x="16164" y="-780"/>
                  <a:pt x="21600" y="241"/>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63891">
            <a:extLst>
              <a:ext uri="{FF2B5EF4-FFF2-40B4-BE49-F238E27FC236}">
                <a16:creationId xmlns:a16="http://schemas.microsoft.com/office/drawing/2014/main" id="{ABF6774E-0F23-1741-959B-3D4445DB4F74}"/>
              </a:ext>
            </a:extLst>
          </p:cNvPr>
          <p:cNvSpPr/>
          <p:nvPr/>
        </p:nvSpPr>
        <p:spPr>
          <a:xfrm>
            <a:off x="17103749" y="7390817"/>
            <a:ext cx="2421815" cy="2967955"/>
          </a:xfrm>
          <a:custGeom>
            <a:avLst/>
            <a:gdLst/>
            <a:ahLst/>
            <a:cxnLst>
              <a:cxn ang="0">
                <a:pos x="wd2" y="hd2"/>
              </a:cxn>
              <a:cxn ang="5400000">
                <a:pos x="wd2" y="hd2"/>
              </a:cxn>
              <a:cxn ang="10800000">
                <a:pos x="wd2" y="hd2"/>
              </a:cxn>
              <a:cxn ang="16200000">
                <a:pos x="wd2" y="hd2"/>
              </a:cxn>
            </a:cxnLst>
            <a:rect l="0" t="0" r="r" b="b"/>
            <a:pathLst>
              <a:path w="21169" h="21170" extrusionOk="0">
                <a:moveTo>
                  <a:pt x="0" y="268"/>
                </a:moveTo>
                <a:cubicBezTo>
                  <a:pt x="3992" y="-430"/>
                  <a:pt x="8131" y="251"/>
                  <a:pt x="11535" y="2149"/>
                </a:cubicBezTo>
                <a:cubicBezTo>
                  <a:pt x="13839" y="3433"/>
                  <a:pt x="15698" y="5223"/>
                  <a:pt x="17180" y="7232"/>
                </a:cubicBezTo>
                <a:cubicBezTo>
                  <a:pt x="20234" y="11372"/>
                  <a:pt x="21600" y="16276"/>
                  <a:pt x="21051" y="2117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7" name="Group 63895">
            <a:extLst>
              <a:ext uri="{FF2B5EF4-FFF2-40B4-BE49-F238E27FC236}">
                <a16:creationId xmlns:a16="http://schemas.microsoft.com/office/drawing/2014/main" id="{E6A28B4B-06B2-4D4D-900C-6C38B130DA86}"/>
              </a:ext>
            </a:extLst>
          </p:cNvPr>
          <p:cNvGrpSpPr/>
          <p:nvPr/>
        </p:nvGrpSpPr>
        <p:grpSpPr>
          <a:xfrm>
            <a:off x="13315161" y="6912390"/>
            <a:ext cx="4109902" cy="3173236"/>
            <a:chOff x="0" y="0"/>
            <a:chExt cx="2540000" cy="1961122"/>
          </a:xfrm>
        </p:grpSpPr>
        <p:sp>
          <p:nvSpPr>
            <p:cNvPr id="49" name="Shape 63893">
              <a:extLst>
                <a:ext uri="{FF2B5EF4-FFF2-40B4-BE49-F238E27FC236}">
                  <a16:creationId xmlns:a16="http://schemas.microsoft.com/office/drawing/2014/main" id="{AF07538E-50EA-6D42-ADAB-DBE7E8FB459D}"/>
                </a:ext>
              </a:extLst>
            </p:cNvPr>
            <p:cNvSpPr/>
            <p:nvPr/>
          </p:nvSpPr>
          <p:spPr>
            <a:xfrm>
              <a:off x="185455" y="0"/>
              <a:ext cx="2169090" cy="366602"/>
            </a:xfrm>
            <a:custGeom>
              <a:avLst/>
              <a:gdLst/>
              <a:ahLst/>
              <a:cxnLst>
                <a:cxn ang="0">
                  <a:pos x="wd2" y="hd2"/>
                </a:cxn>
                <a:cxn ang="5400000">
                  <a:pos x="wd2" y="hd2"/>
                </a:cxn>
                <a:cxn ang="10800000">
                  <a:pos x="wd2" y="hd2"/>
                </a:cxn>
                <a:cxn ang="16200000">
                  <a:pos x="wd2" y="hd2"/>
                </a:cxn>
              </a:cxnLst>
              <a:rect l="0" t="0" r="r" b="b"/>
              <a:pathLst>
                <a:path w="21586" h="21600" extrusionOk="0">
                  <a:moveTo>
                    <a:pt x="21586" y="21600"/>
                  </a:moveTo>
                  <a:lnTo>
                    <a:pt x="21586" y="17622"/>
                  </a:lnTo>
                  <a:cubicBezTo>
                    <a:pt x="21586" y="15553"/>
                    <a:pt x="21300" y="13860"/>
                    <a:pt x="20950" y="13860"/>
                  </a:cubicBezTo>
                  <a:lnTo>
                    <a:pt x="9943" y="13860"/>
                  </a:lnTo>
                  <a:cubicBezTo>
                    <a:pt x="9594" y="13860"/>
                    <a:pt x="9151" y="12442"/>
                    <a:pt x="8960" y="10709"/>
                  </a:cubicBezTo>
                  <a:lnTo>
                    <a:pt x="8126" y="3150"/>
                  </a:lnTo>
                  <a:cubicBezTo>
                    <a:pt x="7935" y="1418"/>
                    <a:pt x="7493" y="0"/>
                    <a:pt x="7143" y="0"/>
                  </a:cubicBezTo>
                  <a:lnTo>
                    <a:pt x="609" y="0"/>
                  </a:lnTo>
                  <a:cubicBezTo>
                    <a:pt x="260" y="0"/>
                    <a:pt x="-14" y="1692"/>
                    <a:pt x="1" y="3759"/>
                  </a:cubicBezTo>
                  <a:lnTo>
                    <a:pt x="128" y="21600"/>
                  </a:lnTo>
                  <a:cubicBezTo>
                    <a:pt x="128" y="21600"/>
                    <a:pt x="21586" y="21600"/>
                    <a:pt x="21586"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63894">
              <a:extLst>
                <a:ext uri="{FF2B5EF4-FFF2-40B4-BE49-F238E27FC236}">
                  <a16:creationId xmlns:a16="http://schemas.microsoft.com/office/drawing/2014/main" id="{619BC360-EBE5-2945-8C68-A2F166717672}"/>
                </a:ext>
              </a:extLst>
            </p:cNvPr>
            <p:cNvSpPr/>
            <p:nvPr/>
          </p:nvSpPr>
          <p:spPr>
            <a:xfrm>
              <a:off x="-1" y="353633"/>
              <a:ext cx="2540001" cy="1607490"/>
            </a:xfrm>
            <a:custGeom>
              <a:avLst/>
              <a:gdLst/>
              <a:ahLst/>
              <a:cxnLst>
                <a:cxn ang="0">
                  <a:pos x="wd2" y="hd2"/>
                </a:cxn>
                <a:cxn ang="5400000">
                  <a:pos x="wd2" y="hd2"/>
                </a:cxn>
                <a:cxn ang="10800000">
                  <a:pos x="wd2" y="hd2"/>
                </a:cxn>
                <a:cxn ang="16200000">
                  <a:pos x="wd2" y="hd2"/>
                </a:cxn>
              </a:cxnLst>
              <a:rect l="0" t="0" r="r" b="b"/>
              <a:pathLst>
                <a:path w="21540" h="21600" extrusionOk="0">
                  <a:moveTo>
                    <a:pt x="20041" y="20748"/>
                  </a:moveTo>
                  <a:cubicBezTo>
                    <a:pt x="20006" y="21217"/>
                    <a:pt x="19733" y="21600"/>
                    <a:pt x="19435" y="21600"/>
                  </a:cubicBezTo>
                  <a:lnTo>
                    <a:pt x="1921" y="21600"/>
                  </a:lnTo>
                  <a:cubicBezTo>
                    <a:pt x="1623" y="21600"/>
                    <a:pt x="1354" y="21216"/>
                    <a:pt x="1323" y="20747"/>
                  </a:cubicBezTo>
                  <a:lnTo>
                    <a:pt x="3" y="853"/>
                  </a:lnTo>
                  <a:cubicBezTo>
                    <a:pt x="-28" y="384"/>
                    <a:pt x="190" y="0"/>
                    <a:pt x="488" y="0"/>
                  </a:cubicBezTo>
                  <a:lnTo>
                    <a:pt x="21059" y="0"/>
                  </a:lnTo>
                  <a:cubicBezTo>
                    <a:pt x="21357" y="0"/>
                    <a:pt x="21572" y="383"/>
                    <a:pt x="21537" y="852"/>
                  </a:cubicBezTo>
                  <a:cubicBezTo>
                    <a:pt x="21537" y="852"/>
                    <a:pt x="20041" y="20748"/>
                    <a:pt x="20041" y="20748"/>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45" name="Group 63898">
            <a:extLst>
              <a:ext uri="{FF2B5EF4-FFF2-40B4-BE49-F238E27FC236}">
                <a16:creationId xmlns:a16="http://schemas.microsoft.com/office/drawing/2014/main" id="{FAF84446-A501-7A47-8DF5-3BCD51EA3BED}"/>
              </a:ext>
            </a:extLst>
          </p:cNvPr>
          <p:cNvGrpSpPr/>
          <p:nvPr/>
        </p:nvGrpSpPr>
        <p:grpSpPr>
          <a:xfrm>
            <a:off x="15883847" y="2661891"/>
            <a:ext cx="2054957" cy="2561030"/>
            <a:chOff x="0" y="0"/>
            <a:chExt cx="1270000" cy="1582765"/>
          </a:xfrm>
        </p:grpSpPr>
        <p:sp>
          <p:nvSpPr>
            <p:cNvPr id="47" name="Shape 63896">
              <a:extLst>
                <a:ext uri="{FF2B5EF4-FFF2-40B4-BE49-F238E27FC236}">
                  <a16:creationId xmlns:a16="http://schemas.microsoft.com/office/drawing/2014/main" id="{AE92ABF2-1DE1-B244-9C6B-C450F499EE7D}"/>
                </a:ext>
              </a:extLst>
            </p:cNvPr>
            <p:cNvSpPr/>
            <p:nvPr/>
          </p:nvSpPr>
          <p:spPr>
            <a:xfrm>
              <a:off x="0" y="0"/>
              <a:ext cx="1270000" cy="1582766"/>
            </a:xfrm>
            <a:custGeom>
              <a:avLst/>
              <a:gdLst/>
              <a:ahLst/>
              <a:cxnLst>
                <a:cxn ang="0">
                  <a:pos x="wd2" y="hd2"/>
                </a:cxn>
                <a:cxn ang="5400000">
                  <a:pos x="wd2" y="hd2"/>
                </a:cxn>
                <a:cxn ang="10800000">
                  <a:pos x="wd2" y="hd2"/>
                </a:cxn>
                <a:cxn ang="16200000">
                  <a:pos x="wd2" y="hd2"/>
                </a:cxn>
              </a:cxnLst>
              <a:rect l="0" t="0" r="r" b="b"/>
              <a:pathLst>
                <a:path w="21600" h="21597" extrusionOk="0">
                  <a:moveTo>
                    <a:pt x="2923" y="1"/>
                  </a:moveTo>
                  <a:cubicBezTo>
                    <a:pt x="2503" y="1"/>
                    <a:pt x="2191" y="-3"/>
                    <a:pt x="1924" y="11"/>
                  </a:cubicBezTo>
                  <a:cubicBezTo>
                    <a:pt x="1656" y="26"/>
                    <a:pt x="1433" y="57"/>
                    <a:pt x="1208" y="114"/>
                  </a:cubicBezTo>
                  <a:cubicBezTo>
                    <a:pt x="960" y="187"/>
                    <a:pt x="744" y="298"/>
                    <a:pt x="560" y="445"/>
                  </a:cubicBezTo>
                  <a:cubicBezTo>
                    <a:pt x="374" y="593"/>
                    <a:pt x="231" y="772"/>
                    <a:pt x="142" y="970"/>
                  </a:cubicBezTo>
                  <a:cubicBezTo>
                    <a:pt x="70" y="1152"/>
                    <a:pt x="38" y="1330"/>
                    <a:pt x="20" y="1544"/>
                  </a:cubicBezTo>
                  <a:cubicBezTo>
                    <a:pt x="2" y="1758"/>
                    <a:pt x="0" y="2009"/>
                    <a:pt x="0" y="2345"/>
                  </a:cubicBezTo>
                  <a:lnTo>
                    <a:pt x="0" y="19236"/>
                  </a:lnTo>
                  <a:cubicBezTo>
                    <a:pt x="0" y="19578"/>
                    <a:pt x="2" y="19832"/>
                    <a:pt x="20" y="20048"/>
                  </a:cubicBezTo>
                  <a:cubicBezTo>
                    <a:pt x="38" y="20265"/>
                    <a:pt x="70" y="20441"/>
                    <a:pt x="142" y="20622"/>
                  </a:cubicBezTo>
                  <a:cubicBezTo>
                    <a:pt x="232" y="20819"/>
                    <a:pt x="375" y="20999"/>
                    <a:pt x="560" y="21148"/>
                  </a:cubicBezTo>
                  <a:cubicBezTo>
                    <a:pt x="744" y="21295"/>
                    <a:pt x="961" y="21411"/>
                    <a:pt x="1208" y="21483"/>
                  </a:cubicBezTo>
                  <a:cubicBezTo>
                    <a:pt x="1435" y="21541"/>
                    <a:pt x="1657" y="21566"/>
                    <a:pt x="1924" y="21581"/>
                  </a:cubicBezTo>
                  <a:cubicBezTo>
                    <a:pt x="2191" y="21595"/>
                    <a:pt x="2503" y="21597"/>
                    <a:pt x="2923" y="21597"/>
                  </a:cubicBezTo>
                  <a:lnTo>
                    <a:pt x="18657" y="21597"/>
                  </a:lnTo>
                  <a:cubicBezTo>
                    <a:pt x="19083" y="21597"/>
                    <a:pt x="19407" y="21595"/>
                    <a:pt x="19676" y="21581"/>
                  </a:cubicBezTo>
                  <a:cubicBezTo>
                    <a:pt x="19946" y="21566"/>
                    <a:pt x="20165" y="21541"/>
                    <a:pt x="20392" y="21483"/>
                  </a:cubicBezTo>
                  <a:cubicBezTo>
                    <a:pt x="20640" y="21411"/>
                    <a:pt x="20856" y="21295"/>
                    <a:pt x="21040" y="21148"/>
                  </a:cubicBezTo>
                  <a:cubicBezTo>
                    <a:pt x="21225" y="20999"/>
                    <a:pt x="21368" y="20819"/>
                    <a:pt x="21458" y="20622"/>
                  </a:cubicBezTo>
                  <a:cubicBezTo>
                    <a:pt x="21530" y="20441"/>
                    <a:pt x="21562" y="20264"/>
                    <a:pt x="21580" y="20048"/>
                  </a:cubicBezTo>
                  <a:cubicBezTo>
                    <a:pt x="21598" y="19832"/>
                    <a:pt x="21600" y="19578"/>
                    <a:pt x="21600" y="19241"/>
                  </a:cubicBezTo>
                  <a:lnTo>
                    <a:pt x="21600" y="6434"/>
                  </a:lnTo>
                  <a:lnTo>
                    <a:pt x="13574" y="1"/>
                  </a:lnTo>
                  <a:lnTo>
                    <a:pt x="2943" y="1"/>
                  </a:lnTo>
                  <a:lnTo>
                    <a:pt x="2923" y="1"/>
                  </a:lnTo>
                  <a:close/>
                </a:path>
              </a:pathLst>
            </a:cu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63897">
              <a:extLst>
                <a:ext uri="{FF2B5EF4-FFF2-40B4-BE49-F238E27FC236}">
                  <a16:creationId xmlns:a16="http://schemas.microsoft.com/office/drawing/2014/main" id="{39F727E2-6A70-C245-A659-5E8C11F3D399}"/>
                </a:ext>
              </a:extLst>
            </p:cNvPr>
            <p:cNvSpPr/>
            <p:nvPr/>
          </p:nvSpPr>
          <p:spPr>
            <a:xfrm>
              <a:off x="795653" y="0"/>
              <a:ext cx="474348" cy="473419"/>
            </a:xfrm>
            <a:custGeom>
              <a:avLst/>
              <a:gdLst/>
              <a:ahLst/>
              <a:cxnLst>
                <a:cxn ang="0">
                  <a:pos x="wd2" y="hd2"/>
                </a:cxn>
                <a:cxn ang="5400000">
                  <a:pos x="wd2" y="hd2"/>
                </a:cxn>
                <a:cxn ang="10800000">
                  <a:pos x="wd2" y="hd2"/>
                </a:cxn>
                <a:cxn ang="16200000">
                  <a:pos x="wd2" y="hd2"/>
                </a:cxn>
              </a:cxnLst>
              <a:rect l="0" t="0" r="r" b="b"/>
              <a:pathLst>
                <a:path w="21600" h="21600" extrusionOk="0">
                  <a:moveTo>
                    <a:pt x="21600" y="21508"/>
                  </a:moveTo>
                  <a:lnTo>
                    <a:pt x="112" y="0"/>
                  </a:lnTo>
                  <a:lnTo>
                    <a:pt x="0" y="13709"/>
                  </a:lnTo>
                  <a:cubicBezTo>
                    <a:pt x="0" y="14852"/>
                    <a:pt x="0" y="15710"/>
                    <a:pt x="48" y="16433"/>
                  </a:cubicBezTo>
                  <a:cubicBezTo>
                    <a:pt x="95" y="17156"/>
                    <a:pt x="191" y="17746"/>
                    <a:pt x="383" y="18353"/>
                  </a:cubicBezTo>
                  <a:cubicBezTo>
                    <a:pt x="624" y="19018"/>
                    <a:pt x="1002" y="19607"/>
                    <a:pt x="1495" y="20102"/>
                  </a:cubicBezTo>
                  <a:cubicBezTo>
                    <a:pt x="1989" y="20596"/>
                    <a:pt x="2577" y="20974"/>
                    <a:pt x="3241" y="21216"/>
                  </a:cubicBezTo>
                  <a:cubicBezTo>
                    <a:pt x="3847" y="21409"/>
                    <a:pt x="4432" y="21505"/>
                    <a:pt x="5147" y="21552"/>
                  </a:cubicBezTo>
                  <a:cubicBezTo>
                    <a:pt x="5862" y="21600"/>
                    <a:pt x="6707" y="21600"/>
                    <a:pt x="7831" y="21600"/>
                  </a:cubicBezTo>
                  <a:lnTo>
                    <a:pt x="21600" y="21508"/>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41" name="Group 63903">
            <a:extLst>
              <a:ext uri="{FF2B5EF4-FFF2-40B4-BE49-F238E27FC236}">
                <a16:creationId xmlns:a16="http://schemas.microsoft.com/office/drawing/2014/main" id="{E830FBD6-D8AC-3648-9DB2-4243DC4BB31C}"/>
              </a:ext>
            </a:extLst>
          </p:cNvPr>
          <p:cNvGrpSpPr/>
          <p:nvPr/>
        </p:nvGrpSpPr>
        <p:grpSpPr>
          <a:xfrm>
            <a:off x="19133588" y="4026401"/>
            <a:ext cx="2054955" cy="2561030"/>
            <a:chOff x="0" y="0"/>
            <a:chExt cx="1270000" cy="1582765"/>
          </a:xfrm>
        </p:grpSpPr>
        <p:sp>
          <p:nvSpPr>
            <p:cNvPr id="43" name="Shape 63901">
              <a:extLst>
                <a:ext uri="{FF2B5EF4-FFF2-40B4-BE49-F238E27FC236}">
                  <a16:creationId xmlns:a16="http://schemas.microsoft.com/office/drawing/2014/main" id="{A8C8A0ED-C3ED-BC46-8FAC-B506AC9093B1}"/>
                </a:ext>
              </a:extLst>
            </p:cNvPr>
            <p:cNvSpPr/>
            <p:nvPr/>
          </p:nvSpPr>
          <p:spPr>
            <a:xfrm>
              <a:off x="0" y="0"/>
              <a:ext cx="1270000" cy="1582766"/>
            </a:xfrm>
            <a:custGeom>
              <a:avLst/>
              <a:gdLst/>
              <a:ahLst/>
              <a:cxnLst>
                <a:cxn ang="0">
                  <a:pos x="wd2" y="hd2"/>
                </a:cxn>
                <a:cxn ang="5400000">
                  <a:pos x="wd2" y="hd2"/>
                </a:cxn>
                <a:cxn ang="10800000">
                  <a:pos x="wd2" y="hd2"/>
                </a:cxn>
                <a:cxn ang="16200000">
                  <a:pos x="wd2" y="hd2"/>
                </a:cxn>
              </a:cxnLst>
              <a:rect l="0" t="0" r="r" b="b"/>
              <a:pathLst>
                <a:path w="21600" h="21597" extrusionOk="0">
                  <a:moveTo>
                    <a:pt x="2923" y="1"/>
                  </a:moveTo>
                  <a:cubicBezTo>
                    <a:pt x="2503" y="1"/>
                    <a:pt x="2191" y="-3"/>
                    <a:pt x="1924" y="11"/>
                  </a:cubicBezTo>
                  <a:cubicBezTo>
                    <a:pt x="1656" y="26"/>
                    <a:pt x="1433" y="57"/>
                    <a:pt x="1208" y="114"/>
                  </a:cubicBezTo>
                  <a:cubicBezTo>
                    <a:pt x="960" y="187"/>
                    <a:pt x="744" y="298"/>
                    <a:pt x="560" y="445"/>
                  </a:cubicBezTo>
                  <a:cubicBezTo>
                    <a:pt x="374" y="593"/>
                    <a:pt x="231" y="772"/>
                    <a:pt x="142" y="970"/>
                  </a:cubicBezTo>
                  <a:cubicBezTo>
                    <a:pt x="70" y="1152"/>
                    <a:pt x="38" y="1330"/>
                    <a:pt x="20" y="1544"/>
                  </a:cubicBezTo>
                  <a:cubicBezTo>
                    <a:pt x="2" y="1758"/>
                    <a:pt x="0" y="2009"/>
                    <a:pt x="0" y="2345"/>
                  </a:cubicBezTo>
                  <a:lnTo>
                    <a:pt x="0" y="19236"/>
                  </a:lnTo>
                  <a:cubicBezTo>
                    <a:pt x="0" y="19578"/>
                    <a:pt x="2" y="19832"/>
                    <a:pt x="20" y="20048"/>
                  </a:cubicBezTo>
                  <a:cubicBezTo>
                    <a:pt x="38" y="20265"/>
                    <a:pt x="70" y="20441"/>
                    <a:pt x="142" y="20622"/>
                  </a:cubicBezTo>
                  <a:cubicBezTo>
                    <a:pt x="232" y="20819"/>
                    <a:pt x="375" y="20999"/>
                    <a:pt x="560" y="21148"/>
                  </a:cubicBezTo>
                  <a:cubicBezTo>
                    <a:pt x="744" y="21295"/>
                    <a:pt x="961" y="21411"/>
                    <a:pt x="1208" y="21483"/>
                  </a:cubicBezTo>
                  <a:cubicBezTo>
                    <a:pt x="1435" y="21541"/>
                    <a:pt x="1657" y="21566"/>
                    <a:pt x="1924" y="21581"/>
                  </a:cubicBezTo>
                  <a:cubicBezTo>
                    <a:pt x="2191" y="21595"/>
                    <a:pt x="2503" y="21597"/>
                    <a:pt x="2923" y="21597"/>
                  </a:cubicBezTo>
                  <a:lnTo>
                    <a:pt x="18657" y="21597"/>
                  </a:lnTo>
                  <a:cubicBezTo>
                    <a:pt x="19083" y="21597"/>
                    <a:pt x="19407" y="21595"/>
                    <a:pt x="19676" y="21581"/>
                  </a:cubicBezTo>
                  <a:cubicBezTo>
                    <a:pt x="19946" y="21566"/>
                    <a:pt x="20165" y="21541"/>
                    <a:pt x="20392" y="21483"/>
                  </a:cubicBezTo>
                  <a:cubicBezTo>
                    <a:pt x="20640" y="21411"/>
                    <a:pt x="20856" y="21295"/>
                    <a:pt x="21040" y="21148"/>
                  </a:cubicBezTo>
                  <a:cubicBezTo>
                    <a:pt x="21225" y="20999"/>
                    <a:pt x="21368" y="20819"/>
                    <a:pt x="21458" y="20622"/>
                  </a:cubicBezTo>
                  <a:cubicBezTo>
                    <a:pt x="21530" y="20441"/>
                    <a:pt x="21562" y="20264"/>
                    <a:pt x="21580" y="20048"/>
                  </a:cubicBezTo>
                  <a:cubicBezTo>
                    <a:pt x="21598" y="19832"/>
                    <a:pt x="21600" y="19578"/>
                    <a:pt x="21600" y="19241"/>
                  </a:cubicBezTo>
                  <a:lnTo>
                    <a:pt x="21600" y="6434"/>
                  </a:lnTo>
                  <a:lnTo>
                    <a:pt x="13574" y="1"/>
                  </a:lnTo>
                  <a:lnTo>
                    <a:pt x="2943" y="1"/>
                  </a:lnTo>
                  <a:lnTo>
                    <a:pt x="2923" y="1"/>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63902">
              <a:extLst>
                <a:ext uri="{FF2B5EF4-FFF2-40B4-BE49-F238E27FC236}">
                  <a16:creationId xmlns:a16="http://schemas.microsoft.com/office/drawing/2014/main" id="{FD7918B3-069B-A848-AA49-D47798CA5400}"/>
                </a:ext>
              </a:extLst>
            </p:cNvPr>
            <p:cNvSpPr/>
            <p:nvPr/>
          </p:nvSpPr>
          <p:spPr>
            <a:xfrm>
              <a:off x="795653" y="0"/>
              <a:ext cx="474348" cy="473419"/>
            </a:xfrm>
            <a:custGeom>
              <a:avLst/>
              <a:gdLst/>
              <a:ahLst/>
              <a:cxnLst>
                <a:cxn ang="0">
                  <a:pos x="wd2" y="hd2"/>
                </a:cxn>
                <a:cxn ang="5400000">
                  <a:pos x="wd2" y="hd2"/>
                </a:cxn>
                <a:cxn ang="10800000">
                  <a:pos x="wd2" y="hd2"/>
                </a:cxn>
                <a:cxn ang="16200000">
                  <a:pos x="wd2" y="hd2"/>
                </a:cxn>
              </a:cxnLst>
              <a:rect l="0" t="0" r="r" b="b"/>
              <a:pathLst>
                <a:path w="21600" h="21600" extrusionOk="0">
                  <a:moveTo>
                    <a:pt x="21600" y="21508"/>
                  </a:moveTo>
                  <a:lnTo>
                    <a:pt x="112" y="0"/>
                  </a:lnTo>
                  <a:lnTo>
                    <a:pt x="0" y="13709"/>
                  </a:lnTo>
                  <a:cubicBezTo>
                    <a:pt x="0" y="14852"/>
                    <a:pt x="0" y="15710"/>
                    <a:pt x="48" y="16433"/>
                  </a:cubicBezTo>
                  <a:cubicBezTo>
                    <a:pt x="95" y="17156"/>
                    <a:pt x="191" y="17746"/>
                    <a:pt x="383" y="18353"/>
                  </a:cubicBezTo>
                  <a:cubicBezTo>
                    <a:pt x="624" y="19018"/>
                    <a:pt x="1002" y="19607"/>
                    <a:pt x="1495" y="20102"/>
                  </a:cubicBezTo>
                  <a:cubicBezTo>
                    <a:pt x="1989" y="20596"/>
                    <a:pt x="2577" y="20974"/>
                    <a:pt x="3241" y="21216"/>
                  </a:cubicBezTo>
                  <a:cubicBezTo>
                    <a:pt x="3847" y="21409"/>
                    <a:pt x="4432" y="21505"/>
                    <a:pt x="5147" y="21552"/>
                  </a:cubicBezTo>
                  <a:cubicBezTo>
                    <a:pt x="5862" y="21600"/>
                    <a:pt x="6707" y="21600"/>
                    <a:pt x="7831" y="21600"/>
                  </a:cubicBezTo>
                  <a:lnTo>
                    <a:pt x="21600" y="21508"/>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7" name="Group 63908">
            <a:extLst>
              <a:ext uri="{FF2B5EF4-FFF2-40B4-BE49-F238E27FC236}">
                <a16:creationId xmlns:a16="http://schemas.microsoft.com/office/drawing/2014/main" id="{6C5368E1-45B6-7148-8CC0-B6BA7723DE5C}"/>
              </a:ext>
            </a:extLst>
          </p:cNvPr>
          <p:cNvGrpSpPr/>
          <p:nvPr/>
        </p:nvGrpSpPr>
        <p:grpSpPr>
          <a:xfrm>
            <a:off x="20566489" y="7193882"/>
            <a:ext cx="2054957" cy="2561032"/>
            <a:chOff x="0" y="0"/>
            <a:chExt cx="1270000" cy="1582765"/>
          </a:xfrm>
        </p:grpSpPr>
        <p:sp>
          <p:nvSpPr>
            <p:cNvPr id="39" name="Shape 63906">
              <a:extLst>
                <a:ext uri="{FF2B5EF4-FFF2-40B4-BE49-F238E27FC236}">
                  <a16:creationId xmlns:a16="http://schemas.microsoft.com/office/drawing/2014/main" id="{33BD7DE0-5ED5-8A4B-B0CD-1C20C7365123}"/>
                </a:ext>
              </a:extLst>
            </p:cNvPr>
            <p:cNvSpPr/>
            <p:nvPr/>
          </p:nvSpPr>
          <p:spPr>
            <a:xfrm>
              <a:off x="0" y="0"/>
              <a:ext cx="1270000" cy="1582766"/>
            </a:xfrm>
            <a:custGeom>
              <a:avLst/>
              <a:gdLst/>
              <a:ahLst/>
              <a:cxnLst>
                <a:cxn ang="0">
                  <a:pos x="wd2" y="hd2"/>
                </a:cxn>
                <a:cxn ang="5400000">
                  <a:pos x="wd2" y="hd2"/>
                </a:cxn>
                <a:cxn ang="10800000">
                  <a:pos x="wd2" y="hd2"/>
                </a:cxn>
                <a:cxn ang="16200000">
                  <a:pos x="wd2" y="hd2"/>
                </a:cxn>
              </a:cxnLst>
              <a:rect l="0" t="0" r="r" b="b"/>
              <a:pathLst>
                <a:path w="21600" h="21597" extrusionOk="0">
                  <a:moveTo>
                    <a:pt x="2923" y="1"/>
                  </a:moveTo>
                  <a:cubicBezTo>
                    <a:pt x="2503" y="1"/>
                    <a:pt x="2191" y="-3"/>
                    <a:pt x="1924" y="11"/>
                  </a:cubicBezTo>
                  <a:cubicBezTo>
                    <a:pt x="1656" y="26"/>
                    <a:pt x="1433" y="57"/>
                    <a:pt x="1208" y="114"/>
                  </a:cubicBezTo>
                  <a:cubicBezTo>
                    <a:pt x="960" y="187"/>
                    <a:pt x="744" y="298"/>
                    <a:pt x="560" y="445"/>
                  </a:cubicBezTo>
                  <a:cubicBezTo>
                    <a:pt x="374" y="593"/>
                    <a:pt x="231" y="772"/>
                    <a:pt x="142" y="970"/>
                  </a:cubicBezTo>
                  <a:cubicBezTo>
                    <a:pt x="70" y="1152"/>
                    <a:pt x="38" y="1330"/>
                    <a:pt x="20" y="1544"/>
                  </a:cubicBezTo>
                  <a:cubicBezTo>
                    <a:pt x="2" y="1758"/>
                    <a:pt x="0" y="2009"/>
                    <a:pt x="0" y="2345"/>
                  </a:cubicBezTo>
                  <a:lnTo>
                    <a:pt x="0" y="19236"/>
                  </a:lnTo>
                  <a:cubicBezTo>
                    <a:pt x="0" y="19578"/>
                    <a:pt x="2" y="19832"/>
                    <a:pt x="20" y="20048"/>
                  </a:cubicBezTo>
                  <a:cubicBezTo>
                    <a:pt x="38" y="20265"/>
                    <a:pt x="70" y="20441"/>
                    <a:pt x="142" y="20622"/>
                  </a:cubicBezTo>
                  <a:cubicBezTo>
                    <a:pt x="232" y="20819"/>
                    <a:pt x="375" y="20999"/>
                    <a:pt x="560" y="21148"/>
                  </a:cubicBezTo>
                  <a:cubicBezTo>
                    <a:pt x="744" y="21295"/>
                    <a:pt x="961" y="21411"/>
                    <a:pt x="1208" y="21483"/>
                  </a:cubicBezTo>
                  <a:cubicBezTo>
                    <a:pt x="1435" y="21541"/>
                    <a:pt x="1657" y="21566"/>
                    <a:pt x="1924" y="21581"/>
                  </a:cubicBezTo>
                  <a:cubicBezTo>
                    <a:pt x="2191" y="21595"/>
                    <a:pt x="2503" y="21597"/>
                    <a:pt x="2923" y="21597"/>
                  </a:cubicBezTo>
                  <a:lnTo>
                    <a:pt x="18657" y="21597"/>
                  </a:lnTo>
                  <a:cubicBezTo>
                    <a:pt x="19083" y="21597"/>
                    <a:pt x="19407" y="21595"/>
                    <a:pt x="19676" y="21581"/>
                  </a:cubicBezTo>
                  <a:cubicBezTo>
                    <a:pt x="19946" y="21566"/>
                    <a:pt x="20165" y="21541"/>
                    <a:pt x="20392" y="21483"/>
                  </a:cubicBezTo>
                  <a:cubicBezTo>
                    <a:pt x="20640" y="21411"/>
                    <a:pt x="20856" y="21295"/>
                    <a:pt x="21040" y="21148"/>
                  </a:cubicBezTo>
                  <a:cubicBezTo>
                    <a:pt x="21225" y="20999"/>
                    <a:pt x="21368" y="20819"/>
                    <a:pt x="21458" y="20622"/>
                  </a:cubicBezTo>
                  <a:cubicBezTo>
                    <a:pt x="21530" y="20441"/>
                    <a:pt x="21562" y="20264"/>
                    <a:pt x="21580" y="20048"/>
                  </a:cubicBezTo>
                  <a:cubicBezTo>
                    <a:pt x="21598" y="19832"/>
                    <a:pt x="21600" y="19578"/>
                    <a:pt x="21600" y="19241"/>
                  </a:cubicBezTo>
                  <a:lnTo>
                    <a:pt x="21600" y="6434"/>
                  </a:lnTo>
                  <a:lnTo>
                    <a:pt x="13574" y="1"/>
                  </a:lnTo>
                  <a:lnTo>
                    <a:pt x="2943" y="1"/>
                  </a:lnTo>
                  <a:lnTo>
                    <a:pt x="2923" y="1"/>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63907">
              <a:extLst>
                <a:ext uri="{FF2B5EF4-FFF2-40B4-BE49-F238E27FC236}">
                  <a16:creationId xmlns:a16="http://schemas.microsoft.com/office/drawing/2014/main" id="{21D9CC0E-F65D-514C-B4F3-EB393B73FBA1}"/>
                </a:ext>
              </a:extLst>
            </p:cNvPr>
            <p:cNvSpPr/>
            <p:nvPr/>
          </p:nvSpPr>
          <p:spPr>
            <a:xfrm>
              <a:off x="795653" y="0"/>
              <a:ext cx="474348" cy="473419"/>
            </a:xfrm>
            <a:custGeom>
              <a:avLst/>
              <a:gdLst/>
              <a:ahLst/>
              <a:cxnLst>
                <a:cxn ang="0">
                  <a:pos x="wd2" y="hd2"/>
                </a:cxn>
                <a:cxn ang="5400000">
                  <a:pos x="wd2" y="hd2"/>
                </a:cxn>
                <a:cxn ang="10800000">
                  <a:pos x="wd2" y="hd2"/>
                </a:cxn>
                <a:cxn ang="16200000">
                  <a:pos x="wd2" y="hd2"/>
                </a:cxn>
              </a:cxnLst>
              <a:rect l="0" t="0" r="r" b="b"/>
              <a:pathLst>
                <a:path w="21600" h="21600" extrusionOk="0">
                  <a:moveTo>
                    <a:pt x="21600" y="21508"/>
                  </a:moveTo>
                  <a:lnTo>
                    <a:pt x="112" y="0"/>
                  </a:lnTo>
                  <a:lnTo>
                    <a:pt x="0" y="13709"/>
                  </a:lnTo>
                  <a:cubicBezTo>
                    <a:pt x="0" y="14852"/>
                    <a:pt x="0" y="15710"/>
                    <a:pt x="48" y="16433"/>
                  </a:cubicBezTo>
                  <a:cubicBezTo>
                    <a:pt x="95" y="17156"/>
                    <a:pt x="191" y="17746"/>
                    <a:pt x="383" y="18353"/>
                  </a:cubicBezTo>
                  <a:cubicBezTo>
                    <a:pt x="624" y="19018"/>
                    <a:pt x="1002" y="19607"/>
                    <a:pt x="1495" y="20102"/>
                  </a:cubicBezTo>
                  <a:cubicBezTo>
                    <a:pt x="1989" y="20596"/>
                    <a:pt x="2577" y="20974"/>
                    <a:pt x="3241" y="21216"/>
                  </a:cubicBezTo>
                  <a:cubicBezTo>
                    <a:pt x="3847" y="21409"/>
                    <a:pt x="4432" y="21505"/>
                    <a:pt x="5147" y="21552"/>
                  </a:cubicBezTo>
                  <a:cubicBezTo>
                    <a:pt x="5862" y="21600"/>
                    <a:pt x="6707" y="21600"/>
                    <a:pt x="7831" y="21600"/>
                  </a:cubicBezTo>
                  <a:lnTo>
                    <a:pt x="21600" y="21508"/>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3" name="Group 63913">
            <a:extLst>
              <a:ext uri="{FF2B5EF4-FFF2-40B4-BE49-F238E27FC236}">
                <a16:creationId xmlns:a16="http://schemas.microsoft.com/office/drawing/2014/main" id="{A5B9ED38-8D8B-F54D-9CD7-8799C5279D16}"/>
              </a:ext>
            </a:extLst>
          </p:cNvPr>
          <p:cNvGrpSpPr/>
          <p:nvPr/>
        </p:nvGrpSpPr>
        <p:grpSpPr>
          <a:xfrm>
            <a:off x="18555046" y="10361364"/>
            <a:ext cx="2054955" cy="2561032"/>
            <a:chOff x="0" y="0"/>
            <a:chExt cx="1270000" cy="1582765"/>
          </a:xfrm>
        </p:grpSpPr>
        <p:sp>
          <p:nvSpPr>
            <p:cNvPr id="35" name="Shape 63911">
              <a:extLst>
                <a:ext uri="{FF2B5EF4-FFF2-40B4-BE49-F238E27FC236}">
                  <a16:creationId xmlns:a16="http://schemas.microsoft.com/office/drawing/2014/main" id="{72F1C383-F2F5-3D42-8DB5-166958CAF4A1}"/>
                </a:ext>
              </a:extLst>
            </p:cNvPr>
            <p:cNvSpPr/>
            <p:nvPr/>
          </p:nvSpPr>
          <p:spPr>
            <a:xfrm>
              <a:off x="0" y="0"/>
              <a:ext cx="1270000" cy="1582766"/>
            </a:xfrm>
            <a:custGeom>
              <a:avLst/>
              <a:gdLst/>
              <a:ahLst/>
              <a:cxnLst>
                <a:cxn ang="0">
                  <a:pos x="wd2" y="hd2"/>
                </a:cxn>
                <a:cxn ang="5400000">
                  <a:pos x="wd2" y="hd2"/>
                </a:cxn>
                <a:cxn ang="10800000">
                  <a:pos x="wd2" y="hd2"/>
                </a:cxn>
                <a:cxn ang="16200000">
                  <a:pos x="wd2" y="hd2"/>
                </a:cxn>
              </a:cxnLst>
              <a:rect l="0" t="0" r="r" b="b"/>
              <a:pathLst>
                <a:path w="21600" h="21597" extrusionOk="0">
                  <a:moveTo>
                    <a:pt x="2923" y="1"/>
                  </a:moveTo>
                  <a:cubicBezTo>
                    <a:pt x="2503" y="1"/>
                    <a:pt x="2191" y="-3"/>
                    <a:pt x="1924" y="11"/>
                  </a:cubicBezTo>
                  <a:cubicBezTo>
                    <a:pt x="1656" y="26"/>
                    <a:pt x="1433" y="57"/>
                    <a:pt x="1208" y="114"/>
                  </a:cubicBezTo>
                  <a:cubicBezTo>
                    <a:pt x="960" y="187"/>
                    <a:pt x="744" y="298"/>
                    <a:pt x="560" y="445"/>
                  </a:cubicBezTo>
                  <a:cubicBezTo>
                    <a:pt x="374" y="593"/>
                    <a:pt x="231" y="772"/>
                    <a:pt x="142" y="970"/>
                  </a:cubicBezTo>
                  <a:cubicBezTo>
                    <a:pt x="70" y="1152"/>
                    <a:pt x="38" y="1330"/>
                    <a:pt x="20" y="1544"/>
                  </a:cubicBezTo>
                  <a:cubicBezTo>
                    <a:pt x="2" y="1758"/>
                    <a:pt x="0" y="2009"/>
                    <a:pt x="0" y="2345"/>
                  </a:cubicBezTo>
                  <a:lnTo>
                    <a:pt x="0" y="19236"/>
                  </a:lnTo>
                  <a:cubicBezTo>
                    <a:pt x="0" y="19578"/>
                    <a:pt x="2" y="19832"/>
                    <a:pt x="20" y="20048"/>
                  </a:cubicBezTo>
                  <a:cubicBezTo>
                    <a:pt x="38" y="20265"/>
                    <a:pt x="70" y="20441"/>
                    <a:pt x="142" y="20622"/>
                  </a:cubicBezTo>
                  <a:cubicBezTo>
                    <a:pt x="232" y="20819"/>
                    <a:pt x="375" y="20999"/>
                    <a:pt x="560" y="21148"/>
                  </a:cubicBezTo>
                  <a:cubicBezTo>
                    <a:pt x="744" y="21295"/>
                    <a:pt x="961" y="21411"/>
                    <a:pt x="1208" y="21483"/>
                  </a:cubicBezTo>
                  <a:cubicBezTo>
                    <a:pt x="1435" y="21541"/>
                    <a:pt x="1657" y="21566"/>
                    <a:pt x="1924" y="21581"/>
                  </a:cubicBezTo>
                  <a:cubicBezTo>
                    <a:pt x="2191" y="21595"/>
                    <a:pt x="2503" y="21597"/>
                    <a:pt x="2923" y="21597"/>
                  </a:cubicBezTo>
                  <a:lnTo>
                    <a:pt x="18657" y="21597"/>
                  </a:lnTo>
                  <a:cubicBezTo>
                    <a:pt x="19083" y="21597"/>
                    <a:pt x="19407" y="21595"/>
                    <a:pt x="19676" y="21581"/>
                  </a:cubicBezTo>
                  <a:cubicBezTo>
                    <a:pt x="19946" y="21566"/>
                    <a:pt x="20165" y="21541"/>
                    <a:pt x="20392" y="21483"/>
                  </a:cubicBezTo>
                  <a:cubicBezTo>
                    <a:pt x="20640" y="21411"/>
                    <a:pt x="20856" y="21295"/>
                    <a:pt x="21040" y="21148"/>
                  </a:cubicBezTo>
                  <a:cubicBezTo>
                    <a:pt x="21225" y="20999"/>
                    <a:pt x="21368" y="20819"/>
                    <a:pt x="21458" y="20622"/>
                  </a:cubicBezTo>
                  <a:cubicBezTo>
                    <a:pt x="21530" y="20441"/>
                    <a:pt x="21562" y="20264"/>
                    <a:pt x="21580" y="20048"/>
                  </a:cubicBezTo>
                  <a:cubicBezTo>
                    <a:pt x="21598" y="19832"/>
                    <a:pt x="21600" y="19578"/>
                    <a:pt x="21600" y="19241"/>
                  </a:cubicBezTo>
                  <a:lnTo>
                    <a:pt x="21600" y="6434"/>
                  </a:lnTo>
                  <a:lnTo>
                    <a:pt x="13574" y="1"/>
                  </a:lnTo>
                  <a:lnTo>
                    <a:pt x="2943" y="1"/>
                  </a:lnTo>
                  <a:lnTo>
                    <a:pt x="2923" y="1"/>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63912">
              <a:extLst>
                <a:ext uri="{FF2B5EF4-FFF2-40B4-BE49-F238E27FC236}">
                  <a16:creationId xmlns:a16="http://schemas.microsoft.com/office/drawing/2014/main" id="{4EE70ADE-39DC-3348-BC75-A24AE1297CDA}"/>
                </a:ext>
              </a:extLst>
            </p:cNvPr>
            <p:cNvSpPr/>
            <p:nvPr/>
          </p:nvSpPr>
          <p:spPr>
            <a:xfrm>
              <a:off x="795653" y="0"/>
              <a:ext cx="474348" cy="473419"/>
            </a:xfrm>
            <a:custGeom>
              <a:avLst/>
              <a:gdLst/>
              <a:ahLst/>
              <a:cxnLst>
                <a:cxn ang="0">
                  <a:pos x="wd2" y="hd2"/>
                </a:cxn>
                <a:cxn ang="5400000">
                  <a:pos x="wd2" y="hd2"/>
                </a:cxn>
                <a:cxn ang="10800000">
                  <a:pos x="wd2" y="hd2"/>
                </a:cxn>
                <a:cxn ang="16200000">
                  <a:pos x="wd2" y="hd2"/>
                </a:cxn>
              </a:cxnLst>
              <a:rect l="0" t="0" r="r" b="b"/>
              <a:pathLst>
                <a:path w="21600" h="21600" extrusionOk="0">
                  <a:moveTo>
                    <a:pt x="21600" y="21508"/>
                  </a:moveTo>
                  <a:lnTo>
                    <a:pt x="112" y="0"/>
                  </a:lnTo>
                  <a:lnTo>
                    <a:pt x="0" y="13709"/>
                  </a:lnTo>
                  <a:cubicBezTo>
                    <a:pt x="0" y="14852"/>
                    <a:pt x="0" y="15710"/>
                    <a:pt x="48" y="16433"/>
                  </a:cubicBezTo>
                  <a:cubicBezTo>
                    <a:pt x="95" y="17156"/>
                    <a:pt x="191" y="17746"/>
                    <a:pt x="383" y="18353"/>
                  </a:cubicBezTo>
                  <a:cubicBezTo>
                    <a:pt x="624" y="19018"/>
                    <a:pt x="1002" y="19607"/>
                    <a:pt x="1495" y="20102"/>
                  </a:cubicBezTo>
                  <a:cubicBezTo>
                    <a:pt x="1989" y="20596"/>
                    <a:pt x="2577" y="20974"/>
                    <a:pt x="3241" y="21216"/>
                  </a:cubicBezTo>
                  <a:cubicBezTo>
                    <a:pt x="3847" y="21409"/>
                    <a:pt x="4432" y="21505"/>
                    <a:pt x="5147" y="21552"/>
                  </a:cubicBezTo>
                  <a:cubicBezTo>
                    <a:pt x="5862" y="21600"/>
                    <a:pt x="6707" y="21600"/>
                    <a:pt x="7831" y="21600"/>
                  </a:cubicBezTo>
                  <a:lnTo>
                    <a:pt x="21600" y="21508"/>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3" name="Shape 63921">
            <a:extLst>
              <a:ext uri="{FF2B5EF4-FFF2-40B4-BE49-F238E27FC236}">
                <a16:creationId xmlns:a16="http://schemas.microsoft.com/office/drawing/2014/main" id="{B9A980B4-290C-4840-B4DE-002F1B8EBB85}"/>
              </a:ext>
            </a:extLst>
          </p:cNvPr>
          <p:cNvSpPr/>
          <p:nvPr/>
        </p:nvSpPr>
        <p:spPr>
          <a:xfrm>
            <a:off x="1637198" y="8663690"/>
            <a:ext cx="570290" cy="570292"/>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3926">
            <a:extLst>
              <a:ext uri="{FF2B5EF4-FFF2-40B4-BE49-F238E27FC236}">
                <a16:creationId xmlns:a16="http://schemas.microsoft.com/office/drawing/2014/main" id="{BB4B831F-3920-BE43-A3C6-FC58583EEFD9}"/>
              </a:ext>
            </a:extLst>
          </p:cNvPr>
          <p:cNvSpPr/>
          <p:nvPr/>
        </p:nvSpPr>
        <p:spPr>
          <a:xfrm>
            <a:off x="1637198" y="3180208"/>
            <a:ext cx="570290" cy="570290"/>
          </a:xfrm>
          <a:prstGeom prst="diamond">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63931">
            <a:extLst>
              <a:ext uri="{FF2B5EF4-FFF2-40B4-BE49-F238E27FC236}">
                <a16:creationId xmlns:a16="http://schemas.microsoft.com/office/drawing/2014/main" id="{304FA028-13B5-AB4B-ABAE-48FC7096078F}"/>
              </a:ext>
            </a:extLst>
          </p:cNvPr>
          <p:cNvSpPr/>
          <p:nvPr/>
        </p:nvSpPr>
        <p:spPr>
          <a:xfrm>
            <a:off x="1637198" y="5921950"/>
            <a:ext cx="570290" cy="570290"/>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63936">
            <a:extLst>
              <a:ext uri="{FF2B5EF4-FFF2-40B4-BE49-F238E27FC236}">
                <a16:creationId xmlns:a16="http://schemas.microsoft.com/office/drawing/2014/main" id="{679C2E15-C79A-294D-BF38-DD1FF0AD15A7}"/>
              </a:ext>
            </a:extLst>
          </p:cNvPr>
          <p:cNvSpPr/>
          <p:nvPr/>
        </p:nvSpPr>
        <p:spPr>
          <a:xfrm>
            <a:off x="1637198" y="11405433"/>
            <a:ext cx="570290" cy="570290"/>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TextBox 54">
            <a:extLst>
              <a:ext uri="{FF2B5EF4-FFF2-40B4-BE49-F238E27FC236}">
                <a16:creationId xmlns:a16="http://schemas.microsoft.com/office/drawing/2014/main" id="{D4C6F4F2-69D7-034D-BEA1-ADD91D04ED69}"/>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6" name="TextBox 55">
            <a:extLst>
              <a:ext uri="{FF2B5EF4-FFF2-40B4-BE49-F238E27FC236}">
                <a16:creationId xmlns:a16="http://schemas.microsoft.com/office/drawing/2014/main" id="{DA2EA9A3-9432-C54E-BF9A-E17BB26D12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7" name="TextBox 56">
            <a:extLst>
              <a:ext uri="{FF2B5EF4-FFF2-40B4-BE49-F238E27FC236}">
                <a16:creationId xmlns:a16="http://schemas.microsoft.com/office/drawing/2014/main" id="{D2BE1925-0051-5644-BF61-0DD0636D5410}"/>
              </a:ext>
            </a:extLst>
          </p:cNvPr>
          <p:cNvSpPr txBox="1"/>
          <p:nvPr/>
        </p:nvSpPr>
        <p:spPr>
          <a:xfrm>
            <a:off x="2600704" y="288533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8" name="Subtitle 2">
            <a:extLst>
              <a:ext uri="{FF2B5EF4-FFF2-40B4-BE49-F238E27FC236}">
                <a16:creationId xmlns:a16="http://schemas.microsoft.com/office/drawing/2014/main" id="{537A5283-53E8-DF46-B934-88EFD35B0252}"/>
              </a:ext>
            </a:extLst>
          </p:cNvPr>
          <p:cNvSpPr txBox="1">
            <a:spLocks/>
          </p:cNvSpPr>
          <p:nvPr/>
        </p:nvSpPr>
        <p:spPr>
          <a:xfrm>
            <a:off x="2604944" y="3505520"/>
            <a:ext cx="82799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59" name="TextBox 58">
            <a:extLst>
              <a:ext uri="{FF2B5EF4-FFF2-40B4-BE49-F238E27FC236}">
                <a16:creationId xmlns:a16="http://schemas.microsoft.com/office/drawing/2014/main" id="{265B2BDD-F5BA-8045-A118-5825978548D9}"/>
              </a:ext>
            </a:extLst>
          </p:cNvPr>
          <p:cNvSpPr txBox="1"/>
          <p:nvPr/>
        </p:nvSpPr>
        <p:spPr>
          <a:xfrm>
            <a:off x="2600704" y="5624770"/>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0" name="Subtitle 2">
            <a:extLst>
              <a:ext uri="{FF2B5EF4-FFF2-40B4-BE49-F238E27FC236}">
                <a16:creationId xmlns:a16="http://schemas.microsoft.com/office/drawing/2014/main" id="{12FF079E-996F-7C47-9EAA-91B15AB58D79}"/>
              </a:ext>
            </a:extLst>
          </p:cNvPr>
          <p:cNvSpPr txBox="1">
            <a:spLocks/>
          </p:cNvSpPr>
          <p:nvPr/>
        </p:nvSpPr>
        <p:spPr>
          <a:xfrm>
            <a:off x="2604944" y="6244956"/>
            <a:ext cx="82799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1" name="TextBox 60">
            <a:extLst>
              <a:ext uri="{FF2B5EF4-FFF2-40B4-BE49-F238E27FC236}">
                <a16:creationId xmlns:a16="http://schemas.microsoft.com/office/drawing/2014/main" id="{317B2F33-6883-6044-87D8-F3ADA764C354}"/>
              </a:ext>
            </a:extLst>
          </p:cNvPr>
          <p:cNvSpPr txBox="1"/>
          <p:nvPr/>
        </p:nvSpPr>
        <p:spPr>
          <a:xfrm>
            <a:off x="2600704" y="836651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2" name="Subtitle 2">
            <a:extLst>
              <a:ext uri="{FF2B5EF4-FFF2-40B4-BE49-F238E27FC236}">
                <a16:creationId xmlns:a16="http://schemas.microsoft.com/office/drawing/2014/main" id="{40CE4FD9-5AA5-584A-8381-FB2FD10D2636}"/>
              </a:ext>
            </a:extLst>
          </p:cNvPr>
          <p:cNvSpPr txBox="1">
            <a:spLocks/>
          </p:cNvSpPr>
          <p:nvPr/>
        </p:nvSpPr>
        <p:spPr>
          <a:xfrm>
            <a:off x="2604944" y="8986696"/>
            <a:ext cx="82799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3" name="TextBox 62">
            <a:extLst>
              <a:ext uri="{FF2B5EF4-FFF2-40B4-BE49-F238E27FC236}">
                <a16:creationId xmlns:a16="http://schemas.microsoft.com/office/drawing/2014/main" id="{7B224227-5415-D044-B94A-53E926352C8C}"/>
              </a:ext>
            </a:extLst>
          </p:cNvPr>
          <p:cNvSpPr txBox="1"/>
          <p:nvPr/>
        </p:nvSpPr>
        <p:spPr>
          <a:xfrm>
            <a:off x="2600704" y="11108253"/>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4" name="Subtitle 2">
            <a:extLst>
              <a:ext uri="{FF2B5EF4-FFF2-40B4-BE49-F238E27FC236}">
                <a16:creationId xmlns:a16="http://schemas.microsoft.com/office/drawing/2014/main" id="{B53296FC-68C2-6B42-8E65-391F5BC024DD}"/>
              </a:ext>
            </a:extLst>
          </p:cNvPr>
          <p:cNvSpPr txBox="1">
            <a:spLocks/>
          </p:cNvSpPr>
          <p:nvPr/>
        </p:nvSpPr>
        <p:spPr>
          <a:xfrm>
            <a:off x="2604944" y="11728439"/>
            <a:ext cx="827991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5" name="Freeform 756">
            <a:extLst>
              <a:ext uri="{FF2B5EF4-FFF2-40B4-BE49-F238E27FC236}">
                <a16:creationId xmlns:a16="http://schemas.microsoft.com/office/drawing/2014/main" id="{0172FCAA-2F6A-3F44-BDB4-7FE1A94C23D6}"/>
              </a:ext>
            </a:extLst>
          </p:cNvPr>
          <p:cNvSpPr>
            <a:spLocks noChangeArrowheads="1"/>
          </p:cNvSpPr>
          <p:nvPr/>
        </p:nvSpPr>
        <p:spPr bwMode="auto">
          <a:xfrm>
            <a:off x="19712129" y="4857980"/>
            <a:ext cx="897872" cy="897874"/>
          </a:xfrm>
          <a:custGeom>
            <a:avLst/>
            <a:gdLst>
              <a:gd name="T0" fmla="*/ 9383 w 306026"/>
              <a:gd name="T1" fmla="*/ 282598 h 305668"/>
              <a:gd name="T2" fmla="*/ 27066 w 306026"/>
              <a:gd name="T3" fmla="*/ 250157 h 305668"/>
              <a:gd name="T4" fmla="*/ 90942 w 306026"/>
              <a:gd name="T5" fmla="*/ 269261 h 305668"/>
              <a:gd name="T6" fmla="*/ 27066 w 306026"/>
              <a:gd name="T7" fmla="*/ 296656 h 305668"/>
              <a:gd name="T8" fmla="*/ 119451 w 306026"/>
              <a:gd name="T9" fmla="*/ 282598 h 305668"/>
              <a:gd name="T10" fmla="*/ 276073 w 306026"/>
              <a:gd name="T11" fmla="*/ 273227 h 305668"/>
              <a:gd name="T12" fmla="*/ 144352 w 306026"/>
              <a:gd name="T13" fmla="*/ 250157 h 305668"/>
              <a:gd name="T14" fmla="*/ 27066 w 306026"/>
              <a:gd name="T15" fmla="*/ 250157 h 305668"/>
              <a:gd name="T16" fmla="*/ 94551 w 306026"/>
              <a:gd name="T17" fmla="*/ 240785 h 305668"/>
              <a:gd name="T18" fmla="*/ 188749 w 306026"/>
              <a:gd name="T19" fmla="*/ 69367 h 305668"/>
              <a:gd name="T20" fmla="*/ 188749 w 306026"/>
              <a:gd name="T21" fmla="*/ 69367 h 305668"/>
              <a:gd name="T22" fmla="*/ 184068 w 306026"/>
              <a:gd name="T23" fmla="*/ 189778 h 305668"/>
              <a:gd name="T24" fmla="*/ 184068 w 306026"/>
              <a:gd name="T25" fmla="*/ 59965 h 305668"/>
              <a:gd name="T26" fmla="*/ 83003 w 306026"/>
              <a:gd name="T27" fmla="*/ 55511 h 305668"/>
              <a:gd name="T28" fmla="*/ 94551 w 306026"/>
              <a:gd name="T29" fmla="*/ 208344 h 305668"/>
              <a:gd name="T30" fmla="*/ 48358 w 306026"/>
              <a:gd name="T31" fmla="*/ 208344 h 305668"/>
              <a:gd name="T32" fmla="*/ 59906 w 306026"/>
              <a:gd name="T33" fmla="*/ 55511 h 305668"/>
              <a:gd name="T34" fmla="*/ 71454 w 306026"/>
              <a:gd name="T35" fmla="*/ 12256 h 305668"/>
              <a:gd name="T36" fmla="*/ 81920 w 306026"/>
              <a:gd name="T37" fmla="*/ 46499 h 305668"/>
              <a:gd name="T38" fmla="*/ 149044 w 306026"/>
              <a:gd name="T39" fmla="*/ 9372 h 305668"/>
              <a:gd name="T40" fmla="*/ 167088 w 306026"/>
              <a:gd name="T41" fmla="*/ 39290 h 305668"/>
              <a:gd name="T42" fmla="*/ 149044 w 306026"/>
              <a:gd name="T43" fmla="*/ 68848 h 305668"/>
              <a:gd name="T44" fmla="*/ 162396 w 306026"/>
              <a:gd name="T45" fmla="*/ 78220 h 305668"/>
              <a:gd name="T46" fmla="*/ 162396 w 306026"/>
              <a:gd name="T47" fmla="*/ 103091 h 305668"/>
              <a:gd name="T48" fmla="*/ 149044 w 306026"/>
              <a:gd name="T49" fmla="*/ 112463 h 305668"/>
              <a:gd name="T50" fmla="*/ 167088 w 306026"/>
              <a:gd name="T51" fmla="*/ 142381 h 305668"/>
              <a:gd name="T52" fmla="*/ 149044 w 306026"/>
              <a:gd name="T53" fmla="*/ 171938 h 305668"/>
              <a:gd name="T54" fmla="*/ 162396 w 306026"/>
              <a:gd name="T55" fmla="*/ 181310 h 305668"/>
              <a:gd name="T56" fmla="*/ 162396 w 306026"/>
              <a:gd name="T57" fmla="*/ 206542 h 305668"/>
              <a:gd name="T58" fmla="*/ 149044 w 306026"/>
              <a:gd name="T59" fmla="*/ 215553 h 305668"/>
              <a:gd name="T60" fmla="*/ 180440 w 306026"/>
              <a:gd name="T61" fmla="*/ 219158 h 305668"/>
              <a:gd name="T62" fmla="*/ 185132 w 306026"/>
              <a:gd name="T63" fmla="*/ 35686 h 305668"/>
              <a:gd name="T64" fmla="*/ 149044 w 306026"/>
              <a:gd name="T65" fmla="*/ 9372 h 305668"/>
              <a:gd name="T66" fmla="*/ 189823 w 306026"/>
              <a:gd name="T67" fmla="*/ 4686 h 305668"/>
              <a:gd name="T68" fmla="*/ 189823 w 306026"/>
              <a:gd name="T69" fmla="*/ 223844 h 305668"/>
              <a:gd name="T70" fmla="*/ 306026 w 306026"/>
              <a:gd name="T71" fmla="*/ 245471 h 305668"/>
              <a:gd name="T72" fmla="*/ 294117 w 306026"/>
              <a:gd name="T73" fmla="*/ 296656 h 305668"/>
              <a:gd name="T74" fmla="*/ 301335 w 306026"/>
              <a:gd name="T75" fmla="*/ 305668 h 305668"/>
              <a:gd name="T76" fmla="*/ 0 w 306026"/>
              <a:gd name="T77" fmla="*/ 263855 h 305668"/>
              <a:gd name="T78" fmla="*/ 38975 w 306026"/>
              <a:gd name="T79" fmla="*/ 41813 h 305668"/>
              <a:gd name="T80" fmla="*/ 39697 w 306026"/>
              <a:gd name="T81" fmla="*/ 39290 h 305668"/>
              <a:gd name="T82" fmla="*/ 102851 w 306026"/>
              <a:gd name="T83" fmla="*/ 39290 h 305668"/>
              <a:gd name="T84" fmla="*/ 103934 w 306026"/>
              <a:gd name="T85" fmla="*/ 240785 h 305668"/>
              <a:gd name="T86" fmla="*/ 144352 w 306026"/>
              <a:gd name="T87" fmla="*/ 0 h 305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6026" h="305668">
                <a:moveTo>
                  <a:pt x="17683" y="251599"/>
                </a:moveTo>
                <a:cubicBezTo>
                  <a:pt x="12631" y="253401"/>
                  <a:pt x="9383" y="258448"/>
                  <a:pt x="9383" y="263855"/>
                </a:cubicBezTo>
                <a:lnTo>
                  <a:pt x="9383" y="282598"/>
                </a:lnTo>
                <a:cubicBezTo>
                  <a:pt x="9383" y="288366"/>
                  <a:pt x="12631" y="293052"/>
                  <a:pt x="17683" y="295214"/>
                </a:cubicBezTo>
                <a:cubicBezTo>
                  <a:pt x="23457" y="282959"/>
                  <a:pt x="23457" y="263855"/>
                  <a:pt x="17683" y="251599"/>
                </a:cubicBezTo>
                <a:close/>
                <a:moveTo>
                  <a:pt x="27066" y="250157"/>
                </a:moveTo>
                <a:cubicBezTo>
                  <a:pt x="28871" y="254843"/>
                  <a:pt x="29953" y="259169"/>
                  <a:pt x="30675" y="264215"/>
                </a:cubicBezTo>
                <a:lnTo>
                  <a:pt x="86611" y="264215"/>
                </a:lnTo>
                <a:cubicBezTo>
                  <a:pt x="89138" y="264215"/>
                  <a:pt x="90942" y="266378"/>
                  <a:pt x="90942" y="269261"/>
                </a:cubicBezTo>
                <a:cubicBezTo>
                  <a:pt x="90942" y="271424"/>
                  <a:pt x="89138" y="273587"/>
                  <a:pt x="86611" y="273587"/>
                </a:cubicBezTo>
                <a:lnTo>
                  <a:pt x="31397" y="273587"/>
                </a:lnTo>
                <a:cubicBezTo>
                  <a:pt x="31397" y="281877"/>
                  <a:pt x="29953" y="289447"/>
                  <a:pt x="27066" y="296656"/>
                </a:cubicBezTo>
                <a:lnTo>
                  <a:pt x="282569" y="296656"/>
                </a:lnTo>
                <a:cubicBezTo>
                  <a:pt x="280043" y="291970"/>
                  <a:pt x="278239" y="287645"/>
                  <a:pt x="276795" y="282598"/>
                </a:cubicBezTo>
                <a:lnTo>
                  <a:pt x="119451" y="282598"/>
                </a:lnTo>
                <a:cubicBezTo>
                  <a:pt x="116925" y="282598"/>
                  <a:pt x="114760" y="280436"/>
                  <a:pt x="114760" y="277912"/>
                </a:cubicBezTo>
                <a:cubicBezTo>
                  <a:pt x="114760" y="275389"/>
                  <a:pt x="116925" y="273227"/>
                  <a:pt x="119451" y="273227"/>
                </a:cubicBezTo>
                <a:lnTo>
                  <a:pt x="276073" y="273227"/>
                </a:lnTo>
                <a:cubicBezTo>
                  <a:pt x="276073" y="265296"/>
                  <a:pt x="278239" y="257006"/>
                  <a:pt x="282569" y="250157"/>
                </a:cubicBezTo>
                <a:lnTo>
                  <a:pt x="185132" y="250157"/>
                </a:lnTo>
                <a:lnTo>
                  <a:pt x="144352" y="250157"/>
                </a:lnTo>
                <a:lnTo>
                  <a:pt x="99242" y="250157"/>
                </a:lnTo>
                <a:lnTo>
                  <a:pt x="43667" y="250157"/>
                </a:lnTo>
                <a:lnTo>
                  <a:pt x="27066" y="250157"/>
                </a:lnTo>
                <a:close/>
                <a:moveTo>
                  <a:pt x="48358" y="217716"/>
                </a:moveTo>
                <a:lnTo>
                  <a:pt x="48358" y="240785"/>
                </a:lnTo>
                <a:lnTo>
                  <a:pt x="94551" y="240785"/>
                </a:lnTo>
                <a:lnTo>
                  <a:pt x="94551" y="217716"/>
                </a:lnTo>
                <a:lnTo>
                  <a:pt x="48358" y="217716"/>
                </a:lnTo>
                <a:close/>
                <a:moveTo>
                  <a:pt x="188749" y="69367"/>
                </a:moveTo>
                <a:lnTo>
                  <a:pt x="188749" y="180015"/>
                </a:lnTo>
                <a:cubicBezTo>
                  <a:pt x="217193" y="177846"/>
                  <a:pt x="239516" y="153619"/>
                  <a:pt x="239516" y="124691"/>
                </a:cubicBezTo>
                <a:cubicBezTo>
                  <a:pt x="239516" y="95763"/>
                  <a:pt x="217193" y="71898"/>
                  <a:pt x="188749" y="69367"/>
                </a:cubicBezTo>
                <a:close/>
                <a:moveTo>
                  <a:pt x="184068" y="59965"/>
                </a:moveTo>
                <a:cubicBezTo>
                  <a:pt x="220073" y="59965"/>
                  <a:pt x="248877" y="88893"/>
                  <a:pt x="248877" y="124691"/>
                </a:cubicBezTo>
                <a:cubicBezTo>
                  <a:pt x="248877" y="160489"/>
                  <a:pt x="220073" y="189778"/>
                  <a:pt x="184068" y="189778"/>
                </a:cubicBezTo>
                <a:cubicBezTo>
                  <a:pt x="181548" y="189778"/>
                  <a:pt x="179387" y="187609"/>
                  <a:pt x="179387" y="185078"/>
                </a:cubicBezTo>
                <a:lnTo>
                  <a:pt x="179387" y="64666"/>
                </a:lnTo>
                <a:cubicBezTo>
                  <a:pt x="179387" y="62135"/>
                  <a:pt x="181548" y="59965"/>
                  <a:pt x="184068" y="59965"/>
                </a:cubicBezTo>
                <a:close/>
                <a:moveTo>
                  <a:pt x="94551" y="49743"/>
                </a:moveTo>
                <a:lnTo>
                  <a:pt x="85168" y="55150"/>
                </a:lnTo>
                <a:cubicBezTo>
                  <a:pt x="84446" y="55511"/>
                  <a:pt x="83724" y="55511"/>
                  <a:pt x="83003" y="55511"/>
                </a:cubicBezTo>
                <a:lnTo>
                  <a:pt x="76146" y="55511"/>
                </a:lnTo>
                <a:lnTo>
                  <a:pt x="76146" y="208344"/>
                </a:lnTo>
                <a:lnTo>
                  <a:pt x="94551" y="208344"/>
                </a:lnTo>
                <a:lnTo>
                  <a:pt x="94551" y="49743"/>
                </a:lnTo>
                <a:close/>
                <a:moveTo>
                  <a:pt x="48358" y="49743"/>
                </a:moveTo>
                <a:lnTo>
                  <a:pt x="48358" y="208344"/>
                </a:lnTo>
                <a:lnTo>
                  <a:pt x="66763" y="208344"/>
                </a:lnTo>
                <a:lnTo>
                  <a:pt x="66763" y="55511"/>
                </a:lnTo>
                <a:lnTo>
                  <a:pt x="59906" y="55511"/>
                </a:lnTo>
                <a:cubicBezTo>
                  <a:pt x="58824" y="55511"/>
                  <a:pt x="58102" y="55511"/>
                  <a:pt x="57380" y="55150"/>
                </a:cubicBezTo>
                <a:lnTo>
                  <a:pt x="48358" y="49743"/>
                </a:lnTo>
                <a:close/>
                <a:moveTo>
                  <a:pt x="71454" y="12256"/>
                </a:moveTo>
                <a:lnTo>
                  <a:pt x="50523" y="40372"/>
                </a:lnTo>
                <a:lnTo>
                  <a:pt x="60989" y="46499"/>
                </a:lnTo>
                <a:lnTo>
                  <a:pt x="81920" y="46499"/>
                </a:lnTo>
                <a:lnTo>
                  <a:pt x="92385" y="40372"/>
                </a:lnTo>
                <a:lnTo>
                  <a:pt x="71454" y="12256"/>
                </a:lnTo>
                <a:close/>
                <a:moveTo>
                  <a:pt x="149044" y="9372"/>
                </a:moveTo>
                <a:lnTo>
                  <a:pt x="149044" y="34604"/>
                </a:lnTo>
                <a:lnTo>
                  <a:pt x="162396" y="34604"/>
                </a:lnTo>
                <a:cubicBezTo>
                  <a:pt x="164922" y="34604"/>
                  <a:pt x="167088" y="36407"/>
                  <a:pt x="167088" y="39290"/>
                </a:cubicBezTo>
                <a:cubicBezTo>
                  <a:pt x="167088" y="41813"/>
                  <a:pt x="164922" y="43616"/>
                  <a:pt x="162396" y="43616"/>
                </a:cubicBezTo>
                <a:lnTo>
                  <a:pt x="149044" y="43616"/>
                </a:lnTo>
                <a:lnTo>
                  <a:pt x="149044" y="68848"/>
                </a:lnTo>
                <a:lnTo>
                  <a:pt x="162396" y="68848"/>
                </a:lnTo>
                <a:cubicBezTo>
                  <a:pt x="164922" y="68848"/>
                  <a:pt x="167088" y="71010"/>
                  <a:pt x="167088" y="73534"/>
                </a:cubicBezTo>
                <a:cubicBezTo>
                  <a:pt x="167088" y="76057"/>
                  <a:pt x="164922" y="78220"/>
                  <a:pt x="162396" y="78220"/>
                </a:cubicBezTo>
                <a:lnTo>
                  <a:pt x="149044" y="78220"/>
                </a:lnTo>
                <a:lnTo>
                  <a:pt x="149044" y="103091"/>
                </a:lnTo>
                <a:lnTo>
                  <a:pt x="162396" y="103091"/>
                </a:lnTo>
                <a:cubicBezTo>
                  <a:pt x="164922" y="103091"/>
                  <a:pt x="167088" y="105254"/>
                  <a:pt x="167088" y="107777"/>
                </a:cubicBezTo>
                <a:cubicBezTo>
                  <a:pt x="167088" y="110300"/>
                  <a:pt x="164922" y="112463"/>
                  <a:pt x="162396" y="112463"/>
                </a:cubicBezTo>
                <a:lnTo>
                  <a:pt x="149044" y="112463"/>
                </a:lnTo>
                <a:lnTo>
                  <a:pt x="149044" y="137695"/>
                </a:lnTo>
                <a:lnTo>
                  <a:pt x="162396" y="137695"/>
                </a:lnTo>
                <a:cubicBezTo>
                  <a:pt x="164922" y="137695"/>
                  <a:pt x="167088" y="139858"/>
                  <a:pt x="167088" y="142381"/>
                </a:cubicBezTo>
                <a:cubicBezTo>
                  <a:pt x="167088" y="144904"/>
                  <a:pt x="164922" y="146706"/>
                  <a:pt x="162396" y="146706"/>
                </a:cubicBezTo>
                <a:lnTo>
                  <a:pt x="149044" y="146706"/>
                </a:lnTo>
                <a:lnTo>
                  <a:pt x="149044" y="171938"/>
                </a:lnTo>
                <a:lnTo>
                  <a:pt x="162396" y="171938"/>
                </a:lnTo>
                <a:cubicBezTo>
                  <a:pt x="164922" y="171938"/>
                  <a:pt x="167088" y="174101"/>
                  <a:pt x="167088" y="176624"/>
                </a:cubicBezTo>
                <a:cubicBezTo>
                  <a:pt x="167088" y="179147"/>
                  <a:pt x="164922" y="181310"/>
                  <a:pt x="162396" y="181310"/>
                </a:cubicBezTo>
                <a:lnTo>
                  <a:pt x="149044" y="181310"/>
                </a:lnTo>
                <a:lnTo>
                  <a:pt x="149044" y="206542"/>
                </a:lnTo>
                <a:lnTo>
                  <a:pt x="162396" y="206542"/>
                </a:lnTo>
                <a:cubicBezTo>
                  <a:pt x="164922" y="206542"/>
                  <a:pt x="167088" y="208344"/>
                  <a:pt x="167088" y="211228"/>
                </a:cubicBezTo>
                <a:cubicBezTo>
                  <a:pt x="167088" y="213751"/>
                  <a:pt x="164922" y="215553"/>
                  <a:pt x="162396" y="215553"/>
                </a:cubicBezTo>
                <a:lnTo>
                  <a:pt x="149044" y="215553"/>
                </a:lnTo>
                <a:lnTo>
                  <a:pt x="149044" y="240785"/>
                </a:lnTo>
                <a:lnTo>
                  <a:pt x="180440" y="240785"/>
                </a:lnTo>
                <a:lnTo>
                  <a:pt x="180440" y="219158"/>
                </a:lnTo>
                <a:cubicBezTo>
                  <a:pt x="180440" y="216635"/>
                  <a:pt x="182605" y="214833"/>
                  <a:pt x="185132" y="214833"/>
                </a:cubicBezTo>
                <a:cubicBezTo>
                  <a:pt x="234933" y="214833"/>
                  <a:pt x="274991" y="174461"/>
                  <a:pt x="274991" y="125079"/>
                </a:cubicBezTo>
                <a:cubicBezTo>
                  <a:pt x="274991" y="75696"/>
                  <a:pt x="234933" y="35686"/>
                  <a:pt x="185132" y="35686"/>
                </a:cubicBezTo>
                <a:cubicBezTo>
                  <a:pt x="182605" y="35686"/>
                  <a:pt x="180440" y="33523"/>
                  <a:pt x="180440" y="31000"/>
                </a:cubicBezTo>
                <a:lnTo>
                  <a:pt x="180440" y="9372"/>
                </a:lnTo>
                <a:lnTo>
                  <a:pt x="149044" y="9372"/>
                </a:lnTo>
                <a:close/>
                <a:moveTo>
                  <a:pt x="144352" y="0"/>
                </a:moveTo>
                <a:lnTo>
                  <a:pt x="185132" y="0"/>
                </a:lnTo>
                <a:cubicBezTo>
                  <a:pt x="187658" y="0"/>
                  <a:pt x="189823" y="2163"/>
                  <a:pt x="189823" y="4686"/>
                </a:cubicBezTo>
                <a:lnTo>
                  <a:pt x="189823" y="26314"/>
                </a:lnTo>
                <a:cubicBezTo>
                  <a:pt x="242151" y="28837"/>
                  <a:pt x="284013" y="72092"/>
                  <a:pt x="284013" y="125079"/>
                </a:cubicBezTo>
                <a:cubicBezTo>
                  <a:pt x="284013" y="178066"/>
                  <a:pt x="242151" y="221321"/>
                  <a:pt x="189823" y="223844"/>
                </a:cubicBezTo>
                <a:lnTo>
                  <a:pt x="189823" y="240785"/>
                </a:lnTo>
                <a:lnTo>
                  <a:pt x="301335" y="240785"/>
                </a:lnTo>
                <a:cubicBezTo>
                  <a:pt x="303861" y="240785"/>
                  <a:pt x="306026" y="242948"/>
                  <a:pt x="306026" y="245471"/>
                </a:cubicBezTo>
                <a:cubicBezTo>
                  <a:pt x="306026" y="247995"/>
                  <a:pt x="303861" y="250157"/>
                  <a:pt x="301335" y="250157"/>
                </a:cubicBezTo>
                <a:lnTo>
                  <a:pt x="294117" y="250157"/>
                </a:lnTo>
                <a:cubicBezTo>
                  <a:pt x="282208" y="263134"/>
                  <a:pt x="282208" y="283319"/>
                  <a:pt x="294117" y="296656"/>
                </a:cubicBezTo>
                <a:lnTo>
                  <a:pt x="301335" y="296656"/>
                </a:lnTo>
                <a:cubicBezTo>
                  <a:pt x="303861" y="296656"/>
                  <a:pt x="306026" y="298458"/>
                  <a:pt x="306026" y="301342"/>
                </a:cubicBezTo>
                <a:cubicBezTo>
                  <a:pt x="306026" y="303865"/>
                  <a:pt x="303861" y="305668"/>
                  <a:pt x="301335" y="305668"/>
                </a:cubicBezTo>
                <a:lnTo>
                  <a:pt x="23457" y="305668"/>
                </a:lnTo>
                <a:cubicBezTo>
                  <a:pt x="10466" y="305668"/>
                  <a:pt x="0" y="295214"/>
                  <a:pt x="0" y="282598"/>
                </a:cubicBezTo>
                <a:lnTo>
                  <a:pt x="0" y="263855"/>
                </a:lnTo>
                <a:cubicBezTo>
                  <a:pt x="0" y="251239"/>
                  <a:pt x="10466" y="240785"/>
                  <a:pt x="23457" y="240785"/>
                </a:cubicBezTo>
                <a:lnTo>
                  <a:pt x="38975" y="240785"/>
                </a:lnTo>
                <a:lnTo>
                  <a:pt x="38975" y="41813"/>
                </a:lnTo>
                <a:cubicBezTo>
                  <a:pt x="38975" y="41453"/>
                  <a:pt x="38975" y="41093"/>
                  <a:pt x="38975" y="40732"/>
                </a:cubicBezTo>
                <a:cubicBezTo>
                  <a:pt x="38975" y="40732"/>
                  <a:pt x="38975" y="40732"/>
                  <a:pt x="39336" y="40732"/>
                </a:cubicBezTo>
                <a:cubicBezTo>
                  <a:pt x="39336" y="40011"/>
                  <a:pt x="39336" y="39651"/>
                  <a:pt x="39697" y="39290"/>
                </a:cubicBezTo>
                <a:lnTo>
                  <a:pt x="67485" y="2163"/>
                </a:lnTo>
                <a:cubicBezTo>
                  <a:pt x="69650" y="-360"/>
                  <a:pt x="73259" y="-360"/>
                  <a:pt x="75063" y="2163"/>
                </a:cubicBezTo>
                <a:lnTo>
                  <a:pt x="102851" y="39290"/>
                </a:lnTo>
                <a:cubicBezTo>
                  <a:pt x="103212" y="39651"/>
                  <a:pt x="103573" y="40011"/>
                  <a:pt x="103573" y="40732"/>
                </a:cubicBezTo>
                <a:cubicBezTo>
                  <a:pt x="103934" y="41093"/>
                  <a:pt x="103934" y="41453"/>
                  <a:pt x="103934" y="41813"/>
                </a:cubicBezTo>
                <a:lnTo>
                  <a:pt x="103934" y="240785"/>
                </a:lnTo>
                <a:lnTo>
                  <a:pt x="139661" y="240785"/>
                </a:lnTo>
                <a:lnTo>
                  <a:pt x="139661" y="4686"/>
                </a:lnTo>
                <a:cubicBezTo>
                  <a:pt x="139661" y="2163"/>
                  <a:pt x="141826" y="0"/>
                  <a:pt x="1443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760">
            <a:extLst>
              <a:ext uri="{FF2B5EF4-FFF2-40B4-BE49-F238E27FC236}">
                <a16:creationId xmlns:a16="http://schemas.microsoft.com/office/drawing/2014/main" id="{98C824D0-26AA-6145-A45A-5072DF7045AD}"/>
              </a:ext>
            </a:extLst>
          </p:cNvPr>
          <p:cNvSpPr>
            <a:spLocks noChangeArrowheads="1"/>
          </p:cNvSpPr>
          <p:nvPr/>
        </p:nvSpPr>
        <p:spPr bwMode="auto">
          <a:xfrm>
            <a:off x="16462389" y="3549299"/>
            <a:ext cx="897872" cy="786216"/>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Freeform 774">
            <a:extLst>
              <a:ext uri="{FF2B5EF4-FFF2-40B4-BE49-F238E27FC236}">
                <a16:creationId xmlns:a16="http://schemas.microsoft.com/office/drawing/2014/main" id="{E0C2B26E-32F5-0842-866D-973A022C2C79}"/>
              </a:ext>
            </a:extLst>
          </p:cNvPr>
          <p:cNvSpPr>
            <a:spLocks noChangeArrowheads="1"/>
          </p:cNvSpPr>
          <p:nvPr/>
        </p:nvSpPr>
        <p:spPr bwMode="auto">
          <a:xfrm>
            <a:off x="21145031" y="8031551"/>
            <a:ext cx="897872" cy="888566"/>
          </a:xfrm>
          <a:custGeom>
            <a:avLst/>
            <a:gdLst>
              <a:gd name="T0" fmla="*/ 30314 w 306026"/>
              <a:gd name="T1" fmla="*/ 264904 h 302202"/>
              <a:gd name="T2" fmla="*/ 129917 w 306026"/>
              <a:gd name="T3" fmla="*/ 279250 h 302202"/>
              <a:gd name="T4" fmla="*/ 134608 w 306026"/>
              <a:gd name="T5" fmla="*/ 283912 h 302202"/>
              <a:gd name="T6" fmla="*/ 143630 w 306026"/>
              <a:gd name="T7" fmla="*/ 292878 h 302202"/>
              <a:gd name="T8" fmla="*/ 171779 w 306026"/>
              <a:gd name="T9" fmla="*/ 283912 h 302202"/>
              <a:gd name="T10" fmla="*/ 282569 w 306026"/>
              <a:gd name="T11" fmla="*/ 279250 h 302202"/>
              <a:gd name="T12" fmla="*/ 156622 w 306026"/>
              <a:gd name="T13" fmla="*/ 273511 h 302202"/>
              <a:gd name="T14" fmla="*/ 81468 w 306026"/>
              <a:gd name="T15" fmla="*/ 252531 h 302202"/>
              <a:gd name="T16" fmla="*/ 44388 w 306026"/>
              <a:gd name="T17" fmla="*/ 250200 h 302202"/>
              <a:gd name="T18" fmla="*/ 52327 w 306026"/>
              <a:gd name="T19" fmla="*/ 230116 h 302202"/>
              <a:gd name="T20" fmla="*/ 170336 w 306026"/>
              <a:gd name="T21" fmla="*/ 251635 h 302202"/>
              <a:gd name="T22" fmla="*/ 247203 w 306026"/>
              <a:gd name="T23" fmla="*/ 212184 h 302202"/>
              <a:gd name="T24" fmla="*/ 173944 w 306026"/>
              <a:gd name="T25" fmla="*/ 194611 h 302202"/>
              <a:gd name="T26" fmla="*/ 173944 w 306026"/>
              <a:gd name="T27" fmla="*/ 203936 h 302202"/>
              <a:gd name="T28" fmla="*/ 157705 w 306026"/>
              <a:gd name="T29" fmla="*/ 252710 h 302202"/>
              <a:gd name="T30" fmla="*/ 254421 w 306026"/>
              <a:gd name="T31" fmla="*/ 205729 h 302202"/>
              <a:gd name="T32" fmla="*/ 281126 w 306026"/>
              <a:gd name="T33" fmla="*/ 257014 h 302202"/>
              <a:gd name="T34" fmla="*/ 292674 w 306026"/>
              <a:gd name="T35" fmla="*/ 279250 h 302202"/>
              <a:gd name="T36" fmla="*/ 306026 w 306026"/>
              <a:gd name="T37" fmla="*/ 283912 h 302202"/>
              <a:gd name="T38" fmla="*/ 180440 w 306026"/>
              <a:gd name="T39" fmla="*/ 288216 h 302202"/>
              <a:gd name="T40" fmla="*/ 143630 w 306026"/>
              <a:gd name="T41" fmla="*/ 302202 h 302202"/>
              <a:gd name="T42" fmla="*/ 4691 w 306026"/>
              <a:gd name="T43" fmla="*/ 288216 h 302202"/>
              <a:gd name="T44" fmla="*/ 4691 w 306026"/>
              <a:gd name="T45" fmla="*/ 279250 h 302202"/>
              <a:gd name="T46" fmla="*/ 22735 w 306026"/>
              <a:gd name="T47" fmla="*/ 259166 h 302202"/>
              <a:gd name="T48" fmla="*/ 33201 w 306026"/>
              <a:gd name="T49" fmla="*/ 254145 h 302202"/>
              <a:gd name="T50" fmla="*/ 47997 w 306026"/>
              <a:gd name="T51" fmla="*/ 221150 h 302202"/>
              <a:gd name="T52" fmla="*/ 148322 w 306026"/>
              <a:gd name="T53" fmla="*/ 203936 h 302202"/>
              <a:gd name="T54" fmla="*/ 127391 w 306026"/>
              <a:gd name="T55" fmla="*/ 199273 h 302202"/>
              <a:gd name="T56" fmla="*/ 115770 w 306026"/>
              <a:gd name="T57" fmla="*/ 170799 h 302202"/>
              <a:gd name="T58" fmla="*/ 193318 w 306026"/>
              <a:gd name="T59" fmla="*/ 175032 h 302202"/>
              <a:gd name="T60" fmla="*/ 115770 w 306026"/>
              <a:gd name="T61" fmla="*/ 179971 h 302202"/>
              <a:gd name="T62" fmla="*/ 115770 w 306026"/>
              <a:gd name="T63" fmla="*/ 170799 h 302202"/>
              <a:gd name="T64" fmla="*/ 218153 w 306026"/>
              <a:gd name="T65" fmla="*/ 25324 h 302202"/>
              <a:gd name="T66" fmla="*/ 154346 w 306026"/>
              <a:gd name="T67" fmla="*/ 95972 h 302202"/>
              <a:gd name="T68" fmla="*/ 147894 w 306026"/>
              <a:gd name="T69" fmla="*/ 95972 h 302202"/>
              <a:gd name="T70" fmla="*/ 122443 w 306026"/>
              <a:gd name="T71" fmla="*/ 63892 h 302202"/>
              <a:gd name="T72" fmla="*/ 151120 w 306026"/>
              <a:gd name="T73" fmla="*/ 86240 h 302202"/>
              <a:gd name="T74" fmla="*/ 147650 w 306026"/>
              <a:gd name="T75" fmla="*/ 72 h 302202"/>
              <a:gd name="T76" fmla="*/ 193687 w 306026"/>
              <a:gd name="T77" fmla="*/ 19961 h 302202"/>
              <a:gd name="T78" fmla="*/ 148369 w 306026"/>
              <a:gd name="T79" fmla="*/ 9113 h 302202"/>
              <a:gd name="T80" fmla="*/ 105209 w 306026"/>
              <a:gd name="T81" fmla="*/ 106388 h 302202"/>
              <a:gd name="T82" fmla="*/ 183617 w 306026"/>
              <a:gd name="T83" fmla="*/ 148697 h 302202"/>
              <a:gd name="T84" fmla="*/ 198003 w 306026"/>
              <a:gd name="T85" fmla="*/ 106388 h 302202"/>
              <a:gd name="T86" fmla="*/ 210592 w 306026"/>
              <a:gd name="T87" fmla="*/ 61909 h 302202"/>
              <a:gd name="T88" fmla="*/ 219943 w 306026"/>
              <a:gd name="T89" fmla="*/ 60824 h 302202"/>
              <a:gd name="T90" fmla="*/ 205197 w 306026"/>
              <a:gd name="T91" fmla="*/ 112174 h 302202"/>
              <a:gd name="T92" fmla="*/ 192968 w 306026"/>
              <a:gd name="T93" fmla="*/ 153036 h 302202"/>
              <a:gd name="T94" fmla="*/ 114920 w 306026"/>
              <a:gd name="T95" fmla="*/ 157738 h 302202"/>
              <a:gd name="T96" fmla="*/ 110244 w 306026"/>
              <a:gd name="T97" fmla="*/ 149059 h 302202"/>
              <a:gd name="T98" fmla="*/ 82909 w 306026"/>
              <a:gd name="T99" fmla="*/ 68780 h 302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6026" h="302202">
                <a:moveTo>
                  <a:pt x="81468" y="252531"/>
                </a:moveTo>
                <a:cubicBezTo>
                  <a:pt x="57470" y="254773"/>
                  <a:pt x="36268" y="262573"/>
                  <a:pt x="30314" y="264904"/>
                </a:cubicBezTo>
                <a:lnTo>
                  <a:pt x="23818" y="279250"/>
                </a:lnTo>
                <a:lnTo>
                  <a:pt x="129917" y="279250"/>
                </a:lnTo>
                <a:cubicBezTo>
                  <a:pt x="131000" y="279250"/>
                  <a:pt x="132082" y="279608"/>
                  <a:pt x="133165" y="280326"/>
                </a:cubicBezTo>
                <a:cubicBezTo>
                  <a:pt x="133887" y="281401"/>
                  <a:pt x="134608" y="282477"/>
                  <a:pt x="134608" y="283912"/>
                </a:cubicBezTo>
                <a:cubicBezTo>
                  <a:pt x="134608" y="286064"/>
                  <a:pt x="135330" y="288216"/>
                  <a:pt x="137135" y="290367"/>
                </a:cubicBezTo>
                <a:cubicBezTo>
                  <a:pt x="138939" y="291802"/>
                  <a:pt x="141465" y="292878"/>
                  <a:pt x="143630" y="292878"/>
                </a:cubicBezTo>
                <a:lnTo>
                  <a:pt x="162396" y="292878"/>
                </a:lnTo>
                <a:cubicBezTo>
                  <a:pt x="167448" y="292878"/>
                  <a:pt x="171779" y="288933"/>
                  <a:pt x="171779" y="283912"/>
                </a:cubicBezTo>
                <a:cubicBezTo>
                  <a:pt x="171779" y="281401"/>
                  <a:pt x="173583" y="279250"/>
                  <a:pt x="176110" y="279250"/>
                </a:cubicBezTo>
                <a:lnTo>
                  <a:pt x="282569" y="279250"/>
                </a:lnTo>
                <a:lnTo>
                  <a:pt x="275712" y="264904"/>
                </a:lnTo>
                <a:cubicBezTo>
                  <a:pt x="264164" y="260242"/>
                  <a:pt x="190906" y="233703"/>
                  <a:pt x="156622" y="273511"/>
                </a:cubicBezTo>
                <a:cubicBezTo>
                  <a:pt x="154818" y="275663"/>
                  <a:pt x="151209" y="275663"/>
                  <a:pt x="149405" y="273511"/>
                </a:cubicBezTo>
                <a:cubicBezTo>
                  <a:pt x="132263" y="253607"/>
                  <a:pt x="105467" y="250290"/>
                  <a:pt x="81468" y="252531"/>
                </a:cubicBezTo>
                <a:close/>
                <a:moveTo>
                  <a:pt x="52327" y="230116"/>
                </a:moveTo>
                <a:lnTo>
                  <a:pt x="44388" y="250200"/>
                </a:lnTo>
                <a:cubicBezTo>
                  <a:pt x="65680" y="244103"/>
                  <a:pt x="100685" y="237289"/>
                  <a:pt x="129556" y="248765"/>
                </a:cubicBezTo>
                <a:cubicBezTo>
                  <a:pt x="115120" y="236572"/>
                  <a:pt x="90581" y="225095"/>
                  <a:pt x="52327" y="230116"/>
                </a:cubicBezTo>
                <a:close/>
                <a:moveTo>
                  <a:pt x="247203" y="212184"/>
                </a:moveTo>
                <a:cubicBezTo>
                  <a:pt x="206063" y="217564"/>
                  <a:pt x="182605" y="236213"/>
                  <a:pt x="170336" y="251635"/>
                </a:cubicBezTo>
                <a:cubicBezTo>
                  <a:pt x="199928" y="236213"/>
                  <a:pt x="238903" y="243386"/>
                  <a:pt x="261638" y="250200"/>
                </a:cubicBezTo>
                <a:lnTo>
                  <a:pt x="247203" y="212184"/>
                </a:lnTo>
                <a:close/>
                <a:moveTo>
                  <a:pt x="132082" y="194611"/>
                </a:moveTo>
                <a:lnTo>
                  <a:pt x="173944" y="194611"/>
                </a:lnTo>
                <a:cubicBezTo>
                  <a:pt x="176470" y="194611"/>
                  <a:pt x="178275" y="196763"/>
                  <a:pt x="178275" y="199273"/>
                </a:cubicBezTo>
                <a:cubicBezTo>
                  <a:pt x="178275" y="201784"/>
                  <a:pt x="176470" y="203936"/>
                  <a:pt x="173944" y="203936"/>
                </a:cubicBezTo>
                <a:lnTo>
                  <a:pt x="157705" y="203936"/>
                </a:lnTo>
                <a:lnTo>
                  <a:pt x="157705" y="252710"/>
                </a:lnTo>
                <a:cubicBezTo>
                  <a:pt x="169975" y="234779"/>
                  <a:pt x="196680" y="208239"/>
                  <a:pt x="249729" y="202860"/>
                </a:cubicBezTo>
                <a:cubicBezTo>
                  <a:pt x="251894" y="202501"/>
                  <a:pt x="253699" y="203577"/>
                  <a:pt x="254421" y="205729"/>
                </a:cubicBezTo>
                <a:lnTo>
                  <a:pt x="273186" y="254145"/>
                </a:lnTo>
                <a:cubicBezTo>
                  <a:pt x="277517" y="255580"/>
                  <a:pt x="280404" y="257014"/>
                  <a:pt x="281126" y="257014"/>
                </a:cubicBezTo>
                <a:cubicBezTo>
                  <a:pt x="282208" y="257373"/>
                  <a:pt x="282930" y="258449"/>
                  <a:pt x="283291" y="259166"/>
                </a:cubicBezTo>
                <a:lnTo>
                  <a:pt x="292674" y="279250"/>
                </a:lnTo>
                <a:lnTo>
                  <a:pt x="301335" y="279250"/>
                </a:lnTo>
                <a:cubicBezTo>
                  <a:pt x="303861" y="279250"/>
                  <a:pt x="306026" y="281401"/>
                  <a:pt x="306026" y="283912"/>
                </a:cubicBezTo>
                <a:cubicBezTo>
                  <a:pt x="306026" y="286422"/>
                  <a:pt x="303861" y="288216"/>
                  <a:pt x="301335" y="288216"/>
                </a:cubicBezTo>
                <a:lnTo>
                  <a:pt x="180440" y="288216"/>
                </a:lnTo>
                <a:cubicBezTo>
                  <a:pt x="178275" y="296106"/>
                  <a:pt x="171057" y="302202"/>
                  <a:pt x="162396" y="302202"/>
                </a:cubicBezTo>
                <a:lnTo>
                  <a:pt x="143630" y="302202"/>
                </a:lnTo>
                <a:cubicBezTo>
                  <a:pt x="135330" y="302202"/>
                  <a:pt x="127752" y="296106"/>
                  <a:pt x="125947" y="288216"/>
                </a:cubicBezTo>
                <a:lnTo>
                  <a:pt x="4691" y="288216"/>
                </a:lnTo>
                <a:cubicBezTo>
                  <a:pt x="2165" y="288216"/>
                  <a:pt x="0" y="286422"/>
                  <a:pt x="0" y="283912"/>
                </a:cubicBezTo>
                <a:cubicBezTo>
                  <a:pt x="0" y="281401"/>
                  <a:pt x="2165" y="279250"/>
                  <a:pt x="4691" y="279250"/>
                </a:cubicBezTo>
                <a:lnTo>
                  <a:pt x="13352" y="279250"/>
                </a:lnTo>
                <a:lnTo>
                  <a:pt x="22735" y="259166"/>
                </a:lnTo>
                <a:cubicBezTo>
                  <a:pt x="23096" y="258449"/>
                  <a:pt x="23818" y="257373"/>
                  <a:pt x="24900" y="257014"/>
                </a:cubicBezTo>
                <a:cubicBezTo>
                  <a:pt x="25622" y="257014"/>
                  <a:pt x="28509" y="255580"/>
                  <a:pt x="33201" y="254145"/>
                </a:cubicBezTo>
                <a:lnTo>
                  <a:pt x="44388" y="224378"/>
                </a:lnTo>
                <a:cubicBezTo>
                  <a:pt x="45110" y="222585"/>
                  <a:pt x="46192" y="221509"/>
                  <a:pt x="47997" y="221150"/>
                </a:cubicBezTo>
                <a:cubicBezTo>
                  <a:pt x="104655" y="212902"/>
                  <a:pt x="134969" y="238365"/>
                  <a:pt x="148322" y="254862"/>
                </a:cubicBezTo>
                <a:lnTo>
                  <a:pt x="148322" y="203936"/>
                </a:lnTo>
                <a:lnTo>
                  <a:pt x="132082" y="203936"/>
                </a:lnTo>
                <a:cubicBezTo>
                  <a:pt x="129556" y="203936"/>
                  <a:pt x="127391" y="201784"/>
                  <a:pt x="127391" y="199273"/>
                </a:cubicBezTo>
                <a:cubicBezTo>
                  <a:pt x="127391" y="196763"/>
                  <a:pt x="129556" y="194611"/>
                  <a:pt x="132082" y="194611"/>
                </a:cubicBezTo>
                <a:close/>
                <a:moveTo>
                  <a:pt x="115770" y="170799"/>
                </a:moveTo>
                <a:lnTo>
                  <a:pt x="188672" y="170799"/>
                </a:lnTo>
                <a:cubicBezTo>
                  <a:pt x="191174" y="170799"/>
                  <a:pt x="193318" y="172916"/>
                  <a:pt x="193318" y="175032"/>
                </a:cubicBezTo>
                <a:cubicBezTo>
                  <a:pt x="193318" y="177855"/>
                  <a:pt x="191174" y="179971"/>
                  <a:pt x="188672" y="179971"/>
                </a:cubicBezTo>
                <a:lnTo>
                  <a:pt x="115770" y="179971"/>
                </a:lnTo>
                <a:cubicBezTo>
                  <a:pt x="113269" y="179971"/>
                  <a:pt x="111125" y="177855"/>
                  <a:pt x="111125" y="175032"/>
                </a:cubicBezTo>
                <a:cubicBezTo>
                  <a:pt x="111125" y="172916"/>
                  <a:pt x="113269" y="170799"/>
                  <a:pt x="115770" y="170799"/>
                </a:cubicBezTo>
                <a:close/>
                <a:moveTo>
                  <a:pt x="211701" y="25324"/>
                </a:moveTo>
                <a:cubicBezTo>
                  <a:pt x="213493" y="23161"/>
                  <a:pt x="216719" y="23161"/>
                  <a:pt x="218153" y="25324"/>
                </a:cubicBezTo>
                <a:cubicBezTo>
                  <a:pt x="220304" y="26766"/>
                  <a:pt x="220304" y="29649"/>
                  <a:pt x="218153" y="31812"/>
                </a:cubicBezTo>
                <a:lnTo>
                  <a:pt x="154346" y="95972"/>
                </a:lnTo>
                <a:cubicBezTo>
                  <a:pt x="153629" y="96693"/>
                  <a:pt x="152554" y="97414"/>
                  <a:pt x="151120" y="97414"/>
                </a:cubicBezTo>
                <a:cubicBezTo>
                  <a:pt x="149686" y="97414"/>
                  <a:pt x="148969" y="96693"/>
                  <a:pt x="147894" y="95972"/>
                </a:cubicBezTo>
                <a:lnTo>
                  <a:pt x="122443" y="70380"/>
                </a:lnTo>
                <a:cubicBezTo>
                  <a:pt x="120650" y="68578"/>
                  <a:pt x="120650" y="65694"/>
                  <a:pt x="122443" y="63892"/>
                </a:cubicBezTo>
                <a:cubicBezTo>
                  <a:pt x="124235" y="62090"/>
                  <a:pt x="127461" y="62090"/>
                  <a:pt x="128895" y="63892"/>
                </a:cubicBezTo>
                <a:lnTo>
                  <a:pt x="151120" y="86240"/>
                </a:lnTo>
                <a:lnTo>
                  <a:pt x="211701" y="25324"/>
                </a:lnTo>
                <a:close/>
                <a:moveTo>
                  <a:pt x="147650" y="72"/>
                </a:moveTo>
                <a:cubicBezTo>
                  <a:pt x="163835" y="-651"/>
                  <a:pt x="180020" y="4050"/>
                  <a:pt x="192968" y="13814"/>
                </a:cubicBezTo>
                <a:cubicBezTo>
                  <a:pt x="194766" y="15260"/>
                  <a:pt x="195126" y="18153"/>
                  <a:pt x="193687" y="19961"/>
                </a:cubicBezTo>
                <a:cubicBezTo>
                  <a:pt x="192249" y="22131"/>
                  <a:pt x="189371" y="22492"/>
                  <a:pt x="187213" y="21046"/>
                </a:cubicBezTo>
                <a:cubicBezTo>
                  <a:pt x="176064" y="12729"/>
                  <a:pt x="162396" y="8751"/>
                  <a:pt x="148369" y="9113"/>
                </a:cubicBezTo>
                <a:cubicBezTo>
                  <a:pt x="117437" y="10921"/>
                  <a:pt x="92261" y="37680"/>
                  <a:pt x="91901" y="68780"/>
                </a:cubicBezTo>
                <a:cubicBezTo>
                  <a:pt x="91901" y="82883"/>
                  <a:pt x="96577" y="95901"/>
                  <a:pt x="105209" y="106388"/>
                </a:cubicBezTo>
                <a:cubicBezTo>
                  <a:pt x="114560" y="117960"/>
                  <a:pt x="119595" y="132786"/>
                  <a:pt x="119595" y="148697"/>
                </a:cubicBezTo>
                <a:lnTo>
                  <a:pt x="183617" y="148697"/>
                </a:lnTo>
                <a:lnTo>
                  <a:pt x="183617" y="147612"/>
                </a:lnTo>
                <a:cubicBezTo>
                  <a:pt x="183617" y="132786"/>
                  <a:pt x="188652" y="118321"/>
                  <a:pt x="198003" y="106388"/>
                </a:cubicBezTo>
                <a:cubicBezTo>
                  <a:pt x="206635" y="95539"/>
                  <a:pt x="211311" y="82883"/>
                  <a:pt x="211311" y="69141"/>
                </a:cubicBezTo>
                <a:cubicBezTo>
                  <a:pt x="211311" y="66610"/>
                  <a:pt x="210951" y="64440"/>
                  <a:pt x="210592" y="61909"/>
                </a:cubicBezTo>
                <a:cubicBezTo>
                  <a:pt x="210592" y="59739"/>
                  <a:pt x="212390" y="57208"/>
                  <a:pt x="214908" y="56846"/>
                </a:cubicBezTo>
                <a:cubicBezTo>
                  <a:pt x="217425" y="56485"/>
                  <a:pt x="219583" y="58293"/>
                  <a:pt x="219943" y="60824"/>
                </a:cubicBezTo>
                <a:cubicBezTo>
                  <a:pt x="220303" y="63717"/>
                  <a:pt x="220303" y="66248"/>
                  <a:pt x="220303" y="69141"/>
                </a:cubicBezTo>
                <a:cubicBezTo>
                  <a:pt x="220303" y="84691"/>
                  <a:pt x="214908" y="100240"/>
                  <a:pt x="205197" y="112174"/>
                </a:cubicBezTo>
                <a:cubicBezTo>
                  <a:pt x="197284" y="122299"/>
                  <a:pt x="192968" y="134956"/>
                  <a:pt x="192968" y="147612"/>
                </a:cubicBezTo>
                <a:lnTo>
                  <a:pt x="192968" y="153036"/>
                </a:lnTo>
                <a:cubicBezTo>
                  <a:pt x="192968" y="155929"/>
                  <a:pt x="190810" y="157738"/>
                  <a:pt x="188292" y="157738"/>
                </a:cubicBezTo>
                <a:lnTo>
                  <a:pt x="114920" y="157738"/>
                </a:lnTo>
                <a:cubicBezTo>
                  <a:pt x="112402" y="157738"/>
                  <a:pt x="110244" y="155929"/>
                  <a:pt x="110244" y="153036"/>
                </a:cubicBezTo>
                <a:lnTo>
                  <a:pt x="110244" y="149059"/>
                </a:lnTo>
                <a:cubicBezTo>
                  <a:pt x="110244" y="135317"/>
                  <a:pt x="105928" y="122299"/>
                  <a:pt x="98015" y="112535"/>
                </a:cubicBezTo>
                <a:cubicBezTo>
                  <a:pt x="88304" y="100240"/>
                  <a:pt x="82550" y="84691"/>
                  <a:pt x="82909" y="68780"/>
                </a:cubicBezTo>
                <a:cubicBezTo>
                  <a:pt x="82909" y="32618"/>
                  <a:pt x="112042" y="1880"/>
                  <a:pt x="147650" y="7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8" name="Freeform 792">
            <a:extLst>
              <a:ext uri="{FF2B5EF4-FFF2-40B4-BE49-F238E27FC236}">
                <a16:creationId xmlns:a16="http://schemas.microsoft.com/office/drawing/2014/main" id="{674745B0-B9A9-4245-AC91-602D1A99DEA5}"/>
              </a:ext>
            </a:extLst>
          </p:cNvPr>
          <p:cNvSpPr>
            <a:spLocks noChangeArrowheads="1"/>
          </p:cNvSpPr>
          <p:nvPr/>
        </p:nvSpPr>
        <p:spPr bwMode="auto">
          <a:xfrm>
            <a:off x="19139675" y="11311424"/>
            <a:ext cx="897872" cy="758308"/>
          </a:xfrm>
          <a:custGeom>
            <a:avLst/>
            <a:gdLst>
              <a:gd name="T0" fmla="*/ 30314 w 306026"/>
              <a:gd name="T1" fmla="*/ 220957 h 258406"/>
              <a:gd name="T2" fmla="*/ 129917 w 306026"/>
              <a:gd name="T3" fmla="*/ 235223 h 258406"/>
              <a:gd name="T4" fmla="*/ 134608 w 306026"/>
              <a:gd name="T5" fmla="*/ 239860 h 258406"/>
              <a:gd name="T6" fmla="*/ 143630 w 306026"/>
              <a:gd name="T7" fmla="*/ 249133 h 258406"/>
              <a:gd name="T8" fmla="*/ 171779 w 306026"/>
              <a:gd name="T9" fmla="*/ 239860 h 258406"/>
              <a:gd name="T10" fmla="*/ 282569 w 306026"/>
              <a:gd name="T11" fmla="*/ 235223 h 258406"/>
              <a:gd name="T12" fmla="*/ 156622 w 306026"/>
              <a:gd name="T13" fmla="*/ 229517 h 258406"/>
              <a:gd name="T14" fmla="*/ 81649 w 306026"/>
              <a:gd name="T15" fmla="*/ 208919 h 258406"/>
              <a:gd name="T16" fmla="*/ 153013 w 306026"/>
              <a:gd name="T17" fmla="*/ 219887 h 258406"/>
              <a:gd name="T18" fmla="*/ 283652 w 306026"/>
              <a:gd name="T19" fmla="*/ 215607 h 258406"/>
              <a:gd name="T20" fmla="*/ 301335 w 306026"/>
              <a:gd name="T21" fmla="*/ 235223 h 258406"/>
              <a:gd name="T22" fmla="*/ 301335 w 306026"/>
              <a:gd name="T23" fmla="*/ 244497 h 258406"/>
              <a:gd name="T24" fmla="*/ 162396 w 306026"/>
              <a:gd name="T25" fmla="*/ 258406 h 258406"/>
              <a:gd name="T26" fmla="*/ 125947 w 306026"/>
              <a:gd name="T27" fmla="*/ 244497 h 258406"/>
              <a:gd name="T28" fmla="*/ 0 w 306026"/>
              <a:gd name="T29" fmla="*/ 239860 h 258406"/>
              <a:gd name="T30" fmla="*/ 13714 w 306026"/>
              <a:gd name="T31" fmla="*/ 235223 h 258406"/>
              <a:gd name="T32" fmla="*/ 24901 w 306026"/>
              <a:gd name="T33" fmla="*/ 213110 h 258406"/>
              <a:gd name="T34" fmla="*/ 157500 w 306026"/>
              <a:gd name="T35" fmla="*/ 124634 h 258406"/>
              <a:gd name="T36" fmla="*/ 202715 w 306026"/>
              <a:gd name="T37" fmla="*/ 174200 h 258406"/>
              <a:gd name="T38" fmla="*/ 157500 w 306026"/>
              <a:gd name="T39" fmla="*/ 124634 h 258406"/>
              <a:gd name="T40" fmla="*/ 102954 w 306026"/>
              <a:gd name="T41" fmla="*/ 174200 h 258406"/>
              <a:gd name="T42" fmla="*/ 148170 w 306026"/>
              <a:gd name="T43" fmla="*/ 124634 h 258406"/>
              <a:gd name="T44" fmla="*/ 202715 w 306026"/>
              <a:gd name="T45" fmla="*/ 65729 h 258406"/>
              <a:gd name="T46" fmla="*/ 157500 w 306026"/>
              <a:gd name="T47" fmla="*/ 115655 h 258406"/>
              <a:gd name="T48" fmla="*/ 202715 w 306026"/>
              <a:gd name="T49" fmla="*/ 65729 h 258406"/>
              <a:gd name="T50" fmla="*/ 91112 w 306026"/>
              <a:gd name="T51" fmla="*/ 115655 h 258406"/>
              <a:gd name="T52" fmla="*/ 148170 w 306026"/>
              <a:gd name="T53" fmla="*/ 76504 h 258406"/>
              <a:gd name="T54" fmla="*/ 234294 w 306026"/>
              <a:gd name="T55" fmla="*/ 44897 h 258406"/>
              <a:gd name="T56" fmla="*/ 224246 w 306026"/>
              <a:gd name="T57" fmla="*/ 115655 h 258406"/>
              <a:gd name="T58" fmla="*/ 234294 w 306026"/>
              <a:gd name="T59" fmla="*/ 44897 h 258406"/>
              <a:gd name="T60" fmla="*/ 42667 w 306026"/>
              <a:gd name="T61" fmla="*/ 115655 h 258406"/>
              <a:gd name="T62" fmla="*/ 95060 w 306026"/>
              <a:gd name="T63" fmla="*/ 61778 h 258406"/>
              <a:gd name="T64" fmla="*/ 157500 w 306026"/>
              <a:gd name="T65" fmla="*/ 13289 h 258406"/>
              <a:gd name="T66" fmla="*/ 198768 w 306026"/>
              <a:gd name="T67" fmla="*/ 57827 h 258406"/>
              <a:gd name="T68" fmla="*/ 148170 w 306026"/>
              <a:gd name="T69" fmla="*/ 13289 h 258406"/>
              <a:gd name="T70" fmla="*/ 148170 w 306026"/>
              <a:gd name="T71" fmla="*/ 67525 h 258406"/>
              <a:gd name="T72" fmla="*/ 169701 w 306026"/>
              <a:gd name="T73" fmla="*/ 10775 h 258406"/>
              <a:gd name="T74" fmla="*/ 227835 w 306026"/>
              <a:gd name="T75" fmla="*/ 38432 h 258406"/>
              <a:gd name="T76" fmla="*/ 135969 w 306026"/>
              <a:gd name="T77" fmla="*/ 10775 h 258406"/>
              <a:gd name="T78" fmla="*/ 99007 w 306026"/>
              <a:gd name="T79" fmla="*/ 53517 h 258406"/>
              <a:gd name="T80" fmla="*/ 152835 w 306026"/>
              <a:gd name="T81" fmla="*/ 0 h 258406"/>
              <a:gd name="T82" fmla="*/ 249725 w 306026"/>
              <a:gd name="T83" fmla="*/ 190723 h 258406"/>
              <a:gd name="T84" fmla="*/ 243266 w 306026"/>
              <a:gd name="T85" fmla="*/ 191800 h 258406"/>
              <a:gd name="T86" fmla="*/ 263361 w 306026"/>
              <a:gd name="T87" fmla="*/ 124634 h 258406"/>
              <a:gd name="T88" fmla="*/ 210969 w 306026"/>
              <a:gd name="T89" fmla="*/ 178511 h 258406"/>
              <a:gd name="T90" fmla="*/ 222093 w 306026"/>
              <a:gd name="T91" fmla="*/ 190364 h 258406"/>
              <a:gd name="T92" fmla="*/ 215634 w 306026"/>
              <a:gd name="T93" fmla="*/ 191800 h 258406"/>
              <a:gd name="T94" fmla="*/ 157500 w 306026"/>
              <a:gd name="T95" fmla="*/ 202935 h 258406"/>
              <a:gd name="T96" fmla="*/ 148170 w 306026"/>
              <a:gd name="T97" fmla="*/ 202935 h 258406"/>
              <a:gd name="T98" fmla="*/ 90395 w 306026"/>
              <a:gd name="T99" fmla="*/ 191800 h 258406"/>
              <a:gd name="T100" fmla="*/ 83935 w 306026"/>
              <a:gd name="T101" fmla="*/ 190364 h 258406"/>
              <a:gd name="T102" fmla="*/ 94701 w 306026"/>
              <a:gd name="T103" fmla="*/ 178511 h 258406"/>
              <a:gd name="T104" fmla="*/ 42667 w 306026"/>
              <a:gd name="T105" fmla="*/ 124634 h 258406"/>
              <a:gd name="T106" fmla="*/ 62404 w 306026"/>
              <a:gd name="T107" fmla="*/ 191800 h 258406"/>
              <a:gd name="T108" fmla="*/ 56304 w 306026"/>
              <a:gd name="T109" fmla="*/ 190723 h 258406"/>
              <a:gd name="T110" fmla="*/ 152835 w 306026"/>
              <a:gd name="T111" fmla="*/ 0 h 258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026" h="258406">
                <a:moveTo>
                  <a:pt x="81649" y="208919"/>
                </a:moveTo>
                <a:cubicBezTo>
                  <a:pt x="57561" y="211148"/>
                  <a:pt x="36269" y="218817"/>
                  <a:pt x="30314" y="220957"/>
                </a:cubicBezTo>
                <a:lnTo>
                  <a:pt x="23818" y="235223"/>
                </a:lnTo>
                <a:lnTo>
                  <a:pt x="129917" y="235223"/>
                </a:lnTo>
                <a:cubicBezTo>
                  <a:pt x="131361" y="235223"/>
                  <a:pt x="132443" y="235937"/>
                  <a:pt x="133165" y="236650"/>
                </a:cubicBezTo>
                <a:cubicBezTo>
                  <a:pt x="133887" y="237363"/>
                  <a:pt x="134608" y="238433"/>
                  <a:pt x="134608" y="239860"/>
                </a:cubicBezTo>
                <a:cubicBezTo>
                  <a:pt x="134608" y="242357"/>
                  <a:pt x="135330" y="244497"/>
                  <a:pt x="137495" y="246280"/>
                </a:cubicBezTo>
                <a:cubicBezTo>
                  <a:pt x="138939" y="248063"/>
                  <a:pt x="141465" y="249133"/>
                  <a:pt x="143630" y="249133"/>
                </a:cubicBezTo>
                <a:lnTo>
                  <a:pt x="162396" y="249133"/>
                </a:lnTo>
                <a:cubicBezTo>
                  <a:pt x="167448" y="249133"/>
                  <a:pt x="171779" y="244853"/>
                  <a:pt x="171779" y="239860"/>
                </a:cubicBezTo>
                <a:cubicBezTo>
                  <a:pt x="171779" y="237363"/>
                  <a:pt x="173583" y="235223"/>
                  <a:pt x="176470" y="235223"/>
                </a:cubicBezTo>
                <a:lnTo>
                  <a:pt x="282569" y="235223"/>
                </a:lnTo>
                <a:lnTo>
                  <a:pt x="275712" y="220957"/>
                </a:lnTo>
                <a:cubicBezTo>
                  <a:pt x="264164" y="216677"/>
                  <a:pt x="190906" y="190283"/>
                  <a:pt x="156622" y="229517"/>
                </a:cubicBezTo>
                <a:cubicBezTo>
                  <a:pt x="154818" y="231657"/>
                  <a:pt x="151570" y="231657"/>
                  <a:pt x="149765" y="229517"/>
                </a:cubicBezTo>
                <a:cubicBezTo>
                  <a:pt x="132624" y="209900"/>
                  <a:pt x="105738" y="206690"/>
                  <a:pt x="81649" y="208919"/>
                </a:cubicBezTo>
                <a:close/>
                <a:moveTo>
                  <a:pt x="74341" y="200181"/>
                </a:moveTo>
                <a:cubicBezTo>
                  <a:pt x="100595" y="196793"/>
                  <a:pt x="131721" y="198843"/>
                  <a:pt x="153013" y="219887"/>
                </a:cubicBezTo>
                <a:cubicBezTo>
                  <a:pt x="195958" y="177800"/>
                  <a:pt x="277517" y="211683"/>
                  <a:pt x="281126" y="213110"/>
                </a:cubicBezTo>
                <a:cubicBezTo>
                  <a:pt x="282208" y="213467"/>
                  <a:pt x="282930" y="214537"/>
                  <a:pt x="283652" y="215607"/>
                </a:cubicBezTo>
                <a:lnTo>
                  <a:pt x="292674" y="235223"/>
                </a:lnTo>
                <a:lnTo>
                  <a:pt x="301335" y="235223"/>
                </a:lnTo>
                <a:cubicBezTo>
                  <a:pt x="303861" y="235223"/>
                  <a:pt x="306026" y="237363"/>
                  <a:pt x="306026" y="239860"/>
                </a:cubicBezTo>
                <a:cubicBezTo>
                  <a:pt x="306026" y="242357"/>
                  <a:pt x="303861" y="244497"/>
                  <a:pt x="301335" y="244497"/>
                </a:cubicBezTo>
                <a:lnTo>
                  <a:pt x="180440" y="244497"/>
                </a:lnTo>
                <a:cubicBezTo>
                  <a:pt x="178275" y="252343"/>
                  <a:pt x="171057" y="258406"/>
                  <a:pt x="162396" y="258406"/>
                </a:cubicBezTo>
                <a:lnTo>
                  <a:pt x="143630" y="258406"/>
                </a:lnTo>
                <a:cubicBezTo>
                  <a:pt x="135330" y="258406"/>
                  <a:pt x="127752" y="252343"/>
                  <a:pt x="125947" y="244497"/>
                </a:cubicBezTo>
                <a:lnTo>
                  <a:pt x="4692" y="244497"/>
                </a:lnTo>
                <a:cubicBezTo>
                  <a:pt x="2166" y="244497"/>
                  <a:pt x="0" y="242357"/>
                  <a:pt x="0" y="239860"/>
                </a:cubicBezTo>
                <a:cubicBezTo>
                  <a:pt x="0" y="237363"/>
                  <a:pt x="2166" y="235223"/>
                  <a:pt x="4692" y="235223"/>
                </a:cubicBezTo>
                <a:lnTo>
                  <a:pt x="13714" y="235223"/>
                </a:lnTo>
                <a:lnTo>
                  <a:pt x="22736" y="215607"/>
                </a:lnTo>
                <a:cubicBezTo>
                  <a:pt x="23097" y="214537"/>
                  <a:pt x="24179" y="213467"/>
                  <a:pt x="24901" y="213110"/>
                </a:cubicBezTo>
                <a:cubicBezTo>
                  <a:pt x="26705" y="212397"/>
                  <a:pt x="48087" y="203569"/>
                  <a:pt x="74341" y="200181"/>
                </a:cubicBezTo>
                <a:close/>
                <a:moveTo>
                  <a:pt x="157500" y="124634"/>
                </a:moveTo>
                <a:lnTo>
                  <a:pt x="157500" y="163425"/>
                </a:lnTo>
                <a:cubicBezTo>
                  <a:pt x="173289" y="164143"/>
                  <a:pt x="188720" y="167735"/>
                  <a:pt x="202715" y="174200"/>
                </a:cubicBezTo>
                <a:cubicBezTo>
                  <a:pt x="210251" y="158397"/>
                  <a:pt x="214199" y="141874"/>
                  <a:pt x="214916" y="124634"/>
                </a:cubicBezTo>
                <a:lnTo>
                  <a:pt x="157500" y="124634"/>
                </a:lnTo>
                <a:close/>
                <a:moveTo>
                  <a:pt x="91112" y="124634"/>
                </a:moveTo>
                <a:cubicBezTo>
                  <a:pt x="91471" y="141874"/>
                  <a:pt x="95419" y="158397"/>
                  <a:pt x="102954" y="174200"/>
                </a:cubicBezTo>
                <a:cubicBezTo>
                  <a:pt x="116950" y="167735"/>
                  <a:pt x="132380" y="164143"/>
                  <a:pt x="148170" y="163425"/>
                </a:cubicBezTo>
                <a:lnTo>
                  <a:pt x="148170" y="124634"/>
                </a:lnTo>
                <a:lnTo>
                  <a:pt x="91112" y="124634"/>
                </a:lnTo>
                <a:close/>
                <a:moveTo>
                  <a:pt x="202715" y="65729"/>
                </a:moveTo>
                <a:cubicBezTo>
                  <a:pt x="188720" y="72194"/>
                  <a:pt x="173648" y="76145"/>
                  <a:pt x="157500" y="76504"/>
                </a:cubicBezTo>
                <a:lnTo>
                  <a:pt x="157500" y="115655"/>
                </a:lnTo>
                <a:lnTo>
                  <a:pt x="214916" y="115655"/>
                </a:lnTo>
                <a:cubicBezTo>
                  <a:pt x="214557" y="98055"/>
                  <a:pt x="210251" y="81174"/>
                  <a:pt x="202715" y="65729"/>
                </a:cubicBezTo>
                <a:close/>
                <a:moveTo>
                  <a:pt x="103313" y="65729"/>
                </a:moveTo>
                <a:cubicBezTo>
                  <a:pt x="95777" y="81174"/>
                  <a:pt x="91471" y="98055"/>
                  <a:pt x="91112" y="115655"/>
                </a:cubicBezTo>
                <a:lnTo>
                  <a:pt x="148170" y="115655"/>
                </a:lnTo>
                <a:lnTo>
                  <a:pt x="148170" y="76504"/>
                </a:lnTo>
                <a:cubicBezTo>
                  <a:pt x="132380" y="76145"/>
                  <a:pt x="117309" y="72553"/>
                  <a:pt x="103313" y="65729"/>
                </a:cubicBezTo>
                <a:close/>
                <a:moveTo>
                  <a:pt x="234294" y="44897"/>
                </a:moveTo>
                <a:cubicBezTo>
                  <a:pt x="227117" y="51721"/>
                  <a:pt x="219222" y="57109"/>
                  <a:pt x="210969" y="61778"/>
                </a:cubicBezTo>
                <a:cubicBezTo>
                  <a:pt x="219222" y="78300"/>
                  <a:pt x="223529" y="96618"/>
                  <a:pt x="224246" y="115655"/>
                </a:cubicBezTo>
                <a:lnTo>
                  <a:pt x="263720" y="115655"/>
                </a:lnTo>
                <a:cubicBezTo>
                  <a:pt x="262285" y="88357"/>
                  <a:pt x="251160" y="63574"/>
                  <a:pt x="234294" y="44897"/>
                </a:cubicBezTo>
                <a:close/>
                <a:moveTo>
                  <a:pt x="71734" y="44897"/>
                </a:moveTo>
                <a:cubicBezTo>
                  <a:pt x="54510" y="63933"/>
                  <a:pt x="43385" y="88357"/>
                  <a:pt x="42667" y="115655"/>
                </a:cubicBezTo>
                <a:lnTo>
                  <a:pt x="81782" y="115655"/>
                </a:lnTo>
                <a:cubicBezTo>
                  <a:pt x="82500" y="96618"/>
                  <a:pt x="86806" y="78300"/>
                  <a:pt x="95060" y="61778"/>
                </a:cubicBezTo>
                <a:cubicBezTo>
                  <a:pt x="86447" y="57109"/>
                  <a:pt x="78911" y="51721"/>
                  <a:pt x="71734" y="44897"/>
                </a:cubicBezTo>
                <a:close/>
                <a:moveTo>
                  <a:pt x="157500" y="13289"/>
                </a:moveTo>
                <a:lnTo>
                  <a:pt x="157500" y="67525"/>
                </a:lnTo>
                <a:cubicBezTo>
                  <a:pt x="171854" y="66807"/>
                  <a:pt x="185849" y="63215"/>
                  <a:pt x="198768" y="57827"/>
                </a:cubicBezTo>
                <a:cubicBezTo>
                  <a:pt x="188720" y="40228"/>
                  <a:pt x="174725" y="24783"/>
                  <a:pt x="157500" y="13289"/>
                </a:cubicBezTo>
                <a:close/>
                <a:moveTo>
                  <a:pt x="148170" y="13289"/>
                </a:moveTo>
                <a:cubicBezTo>
                  <a:pt x="131304" y="24783"/>
                  <a:pt x="116950" y="39868"/>
                  <a:pt x="107261" y="57827"/>
                </a:cubicBezTo>
                <a:cubicBezTo>
                  <a:pt x="120179" y="63215"/>
                  <a:pt x="133816" y="66807"/>
                  <a:pt x="148170" y="67525"/>
                </a:cubicBezTo>
                <a:lnTo>
                  <a:pt x="148170" y="13289"/>
                </a:lnTo>
                <a:close/>
                <a:moveTo>
                  <a:pt x="169701" y="10775"/>
                </a:moveTo>
                <a:cubicBezTo>
                  <a:pt x="185132" y="22269"/>
                  <a:pt x="197691" y="36995"/>
                  <a:pt x="207022" y="53517"/>
                </a:cubicBezTo>
                <a:cubicBezTo>
                  <a:pt x="214199" y="49207"/>
                  <a:pt x="221376" y="44538"/>
                  <a:pt x="227835" y="38432"/>
                </a:cubicBezTo>
                <a:cubicBezTo>
                  <a:pt x="212045" y="24065"/>
                  <a:pt x="191950" y="14008"/>
                  <a:pt x="169701" y="10775"/>
                </a:cubicBezTo>
                <a:close/>
                <a:moveTo>
                  <a:pt x="135969" y="10775"/>
                </a:moveTo>
                <a:cubicBezTo>
                  <a:pt x="114079" y="14008"/>
                  <a:pt x="93983" y="24065"/>
                  <a:pt x="78194" y="38432"/>
                </a:cubicBezTo>
                <a:cubicBezTo>
                  <a:pt x="84653" y="44538"/>
                  <a:pt x="91830" y="49207"/>
                  <a:pt x="99007" y="53517"/>
                </a:cubicBezTo>
                <a:cubicBezTo>
                  <a:pt x="108337" y="36995"/>
                  <a:pt x="120897" y="22269"/>
                  <a:pt x="135969" y="10775"/>
                </a:cubicBezTo>
                <a:close/>
                <a:moveTo>
                  <a:pt x="152835" y="0"/>
                </a:moveTo>
                <a:cubicBezTo>
                  <a:pt x="219222" y="0"/>
                  <a:pt x="272691" y="53876"/>
                  <a:pt x="272691" y="119965"/>
                </a:cubicBezTo>
                <a:cubicBezTo>
                  <a:pt x="272691" y="145825"/>
                  <a:pt x="264797" y="170249"/>
                  <a:pt x="249725" y="190723"/>
                </a:cubicBezTo>
                <a:cubicBezTo>
                  <a:pt x="249007" y="192159"/>
                  <a:pt x="247572" y="192878"/>
                  <a:pt x="246136" y="192878"/>
                </a:cubicBezTo>
                <a:cubicBezTo>
                  <a:pt x="245060" y="192878"/>
                  <a:pt x="243983" y="192159"/>
                  <a:pt x="243266" y="191800"/>
                </a:cubicBezTo>
                <a:cubicBezTo>
                  <a:pt x="241112" y="190004"/>
                  <a:pt x="240754" y="187490"/>
                  <a:pt x="242189" y="185335"/>
                </a:cubicBezTo>
                <a:cubicBezTo>
                  <a:pt x="255467" y="167735"/>
                  <a:pt x="262644" y="146544"/>
                  <a:pt x="263361" y="124634"/>
                </a:cubicBezTo>
                <a:lnTo>
                  <a:pt x="224246" y="124634"/>
                </a:lnTo>
                <a:cubicBezTo>
                  <a:pt x="223529" y="143311"/>
                  <a:pt x="219222" y="161270"/>
                  <a:pt x="210969" y="178511"/>
                </a:cubicBezTo>
                <a:cubicBezTo>
                  <a:pt x="214557" y="179947"/>
                  <a:pt x="217787" y="182102"/>
                  <a:pt x="220658" y="184258"/>
                </a:cubicBezTo>
                <a:cubicBezTo>
                  <a:pt x="222811" y="185694"/>
                  <a:pt x="223170" y="188568"/>
                  <a:pt x="222093" y="190364"/>
                </a:cubicBezTo>
                <a:cubicBezTo>
                  <a:pt x="221017" y="191800"/>
                  <a:pt x="219581" y="192878"/>
                  <a:pt x="218146" y="192878"/>
                </a:cubicBezTo>
                <a:cubicBezTo>
                  <a:pt x="217069" y="192878"/>
                  <a:pt x="216352" y="192159"/>
                  <a:pt x="215634" y="191800"/>
                </a:cubicBezTo>
                <a:cubicBezTo>
                  <a:pt x="198409" y="179947"/>
                  <a:pt x="178313" y="173482"/>
                  <a:pt x="157500" y="172764"/>
                </a:cubicBezTo>
                <a:lnTo>
                  <a:pt x="157500" y="202935"/>
                </a:lnTo>
                <a:cubicBezTo>
                  <a:pt x="157500" y="205449"/>
                  <a:pt x="155347" y="207604"/>
                  <a:pt x="152835" y="207604"/>
                </a:cubicBezTo>
                <a:cubicBezTo>
                  <a:pt x="150323" y="207604"/>
                  <a:pt x="148170" y="205449"/>
                  <a:pt x="148170" y="202935"/>
                </a:cubicBezTo>
                <a:lnTo>
                  <a:pt x="148170" y="172764"/>
                </a:lnTo>
                <a:cubicBezTo>
                  <a:pt x="127356" y="173482"/>
                  <a:pt x="107620" y="179947"/>
                  <a:pt x="90395" y="191800"/>
                </a:cubicBezTo>
                <a:cubicBezTo>
                  <a:pt x="89677" y="192519"/>
                  <a:pt x="88600" y="192878"/>
                  <a:pt x="87883" y="192878"/>
                </a:cubicBezTo>
                <a:cubicBezTo>
                  <a:pt x="86447" y="192878"/>
                  <a:pt x="85012" y="191800"/>
                  <a:pt x="83935" y="190364"/>
                </a:cubicBezTo>
                <a:cubicBezTo>
                  <a:pt x="82500" y="188568"/>
                  <a:pt x="82859" y="185694"/>
                  <a:pt x="85012" y="184258"/>
                </a:cubicBezTo>
                <a:cubicBezTo>
                  <a:pt x="88242" y="182102"/>
                  <a:pt x="91471" y="180307"/>
                  <a:pt x="94701" y="178511"/>
                </a:cubicBezTo>
                <a:cubicBezTo>
                  <a:pt x="86447" y="161270"/>
                  <a:pt x="82500" y="143311"/>
                  <a:pt x="81782" y="124634"/>
                </a:cubicBezTo>
                <a:lnTo>
                  <a:pt x="42667" y="124634"/>
                </a:lnTo>
                <a:cubicBezTo>
                  <a:pt x="43385" y="146544"/>
                  <a:pt x="50562" y="167735"/>
                  <a:pt x="63481" y="185335"/>
                </a:cubicBezTo>
                <a:cubicBezTo>
                  <a:pt x="64916" y="187490"/>
                  <a:pt x="64557" y="190004"/>
                  <a:pt x="62404" y="191800"/>
                </a:cubicBezTo>
                <a:cubicBezTo>
                  <a:pt x="61687" y="192159"/>
                  <a:pt x="60969" y="192878"/>
                  <a:pt x="59892" y="192878"/>
                </a:cubicBezTo>
                <a:cubicBezTo>
                  <a:pt x="58457" y="192878"/>
                  <a:pt x="57021" y="192159"/>
                  <a:pt x="56304" y="190723"/>
                </a:cubicBezTo>
                <a:cubicBezTo>
                  <a:pt x="40873" y="170249"/>
                  <a:pt x="33337" y="145825"/>
                  <a:pt x="33337" y="119965"/>
                </a:cubicBezTo>
                <a:cubicBezTo>
                  <a:pt x="33337" y="53876"/>
                  <a:pt x="86806" y="0"/>
                  <a:pt x="15283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0278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0353">
            <a:extLst>
              <a:ext uri="{FF2B5EF4-FFF2-40B4-BE49-F238E27FC236}">
                <a16:creationId xmlns:a16="http://schemas.microsoft.com/office/drawing/2014/main" id="{6A1FFD52-4675-194B-8A0C-572480362906}"/>
              </a:ext>
            </a:extLst>
          </p:cNvPr>
          <p:cNvSpPr/>
          <p:nvPr/>
        </p:nvSpPr>
        <p:spPr>
          <a:xfrm>
            <a:off x="0" y="8367371"/>
            <a:ext cx="24377652" cy="5340031"/>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136" name="Group 135">
            <a:extLst>
              <a:ext uri="{FF2B5EF4-FFF2-40B4-BE49-F238E27FC236}">
                <a16:creationId xmlns:a16="http://schemas.microsoft.com/office/drawing/2014/main" id="{53FCCACF-444B-0649-8142-2DD4B987D1D7}"/>
              </a:ext>
            </a:extLst>
          </p:cNvPr>
          <p:cNvGrpSpPr/>
          <p:nvPr/>
        </p:nvGrpSpPr>
        <p:grpSpPr>
          <a:xfrm>
            <a:off x="15286598" y="4122245"/>
            <a:ext cx="7568848" cy="9607208"/>
            <a:chOff x="14407368" y="4108798"/>
            <a:chExt cx="7568848" cy="9607208"/>
          </a:xfrm>
        </p:grpSpPr>
        <p:sp>
          <p:nvSpPr>
            <p:cNvPr id="20" name="Shape 10354">
              <a:extLst>
                <a:ext uri="{FF2B5EF4-FFF2-40B4-BE49-F238E27FC236}">
                  <a16:creationId xmlns:a16="http://schemas.microsoft.com/office/drawing/2014/main" id="{1AF6E9D1-E39E-2347-B3D8-2E62B5183C9F}"/>
                </a:ext>
              </a:extLst>
            </p:cNvPr>
            <p:cNvSpPr/>
            <p:nvPr/>
          </p:nvSpPr>
          <p:spPr>
            <a:xfrm>
              <a:off x="14407368" y="4112415"/>
              <a:ext cx="7568848" cy="9582576"/>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10355">
              <a:extLst>
                <a:ext uri="{FF2B5EF4-FFF2-40B4-BE49-F238E27FC236}">
                  <a16:creationId xmlns:a16="http://schemas.microsoft.com/office/drawing/2014/main" id="{8F61FE95-7CAD-8C41-81FE-00950BA828F8}"/>
                </a:ext>
              </a:extLst>
            </p:cNvPr>
            <p:cNvSpPr/>
            <p:nvPr/>
          </p:nvSpPr>
          <p:spPr>
            <a:xfrm>
              <a:off x="15175975" y="5793015"/>
              <a:ext cx="1056103" cy="924500"/>
            </a:xfrm>
            <a:custGeom>
              <a:avLst/>
              <a:gdLst/>
              <a:ahLst/>
              <a:cxnLst>
                <a:cxn ang="0">
                  <a:pos x="wd2" y="hd2"/>
                </a:cxn>
                <a:cxn ang="5400000">
                  <a:pos x="wd2" y="hd2"/>
                </a:cxn>
                <a:cxn ang="10800000">
                  <a:pos x="wd2" y="hd2"/>
                </a:cxn>
                <a:cxn ang="16200000">
                  <a:pos x="wd2" y="hd2"/>
                </a:cxn>
              </a:cxnLst>
              <a:rect l="0" t="0" r="r" b="b"/>
              <a:pathLst>
                <a:path w="20856" h="21029" extrusionOk="0">
                  <a:moveTo>
                    <a:pt x="20115" y="12466"/>
                  </a:moveTo>
                  <a:cubicBezTo>
                    <a:pt x="19732" y="10390"/>
                    <a:pt x="17957" y="9059"/>
                    <a:pt x="16157" y="9500"/>
                  </a:cubicBezTo>
                  <a:cubicBezTo>
                    <a:pt x="15676" y="9618"/>
                    <a:pt x="15243" y="9853"/>
                    <a:pt x="14872" y="10171"/>
                  </a:cubicBezTo>
                  <a:lnTo>
                    <a:pt x="17218" y="12800"/>
                  </a:lnTo>
                  <a:cubicBezTo>
                    <a:pt x="17383" y="12986"/>
                    <a:pt x="17387" y="13290"/>
                    <a:pt x="17227" y="13481"/>
                  </a:cubicBezTo>
                  <a:cubicBezTo>
                    <a:pt x="17066" y="13671"/>
                    <a:pt x="16803" y="13676"/>
                    <a:pt x="16637" y="13490"/>
                  </a:cubicBezTo>
                  <a:lnTo>
                    <a:pt x="14268" y="10834"/>
                  </a:lnTo>
                  <a:cubicBezTo>
                    <a:pt x="13652" y="11707"/>
                    <a:pt x="13371" y="12880"/>
                    <a:pt x="13589" y="14063"/>
                  </a:cubicBezTo>
                  <a:cubicBezTo>
                    <a:pt x="13972" y="16139"/>
                    <a:pt x="15747" y="17470"/>
                    <a:pt x="17547" y="17029"/>
                  </a:cubicBezTo>
                  <a:cubicBezTo>
                    <a:pt x="19346" y="16589"/>
                    <a:pt x="20498" y="14541"/>
                    <a:pt x="20115" y="12466"/>
                  </a:cubicBezTo>
                  <a:close/>
                  <a:moveTo>
                    <a:pt x="12445" y="7390"/>
                  </a:moveTo>
                  <a:lnTo>
                    <a:pt x="10862" y="7777"/>
                  </a:lnTo>
                  <a:cubicBezTo>
                    <a:pt x="10683" y="7821"/>
                    <a:pt x="10443" y="7721"/>
                    <a:pt x="10330" y="7554"/>
                  </a:cubicBezTo>
                  <a:lnTo>
                    <a:pt x="9382" y="6156"/>
                  </a:lnTo>
                  <a:lnTo>
                    <a:pt x="7858" y="9354"/>
                  </a:lnTo>
                  <a:cubicBezTo>
                    <a:pt x="7858" y="9354"/>
                    <a:pt x="8237" y="9436"/>
                    <a:pt x="8700" y="9536"/>
                  </a:cubicBezTo>
                  <a:lnTo>
                    <a:pt x="12662" y="8566"/>
                  </a:lnTo>
                  <a:cubicBezTo>
                    <a:pt x="12662" y="8566"/>
                    <a:pt x="12445" y="7390"/>
                    <a:pt x="12445" y="7390"/>
                  </a:cubicBezTo>
                  <a:close/>
                  <a:moveTo>
                    <a:pt x="12276" y="9645"/>
                  </a:moveTo>
                  <a:lnTo>
                    <a:pt x="10649" y="10043"/>
                  </a:lnTo>
                  <a:cubicBezTo>
                    <a:pt x="10837" y="10188"/>
                    <a:pt x="10975" y="10413"/>
                    <a:pt x="11024" y="10676"/>
                  </a:cubicBezTo>
                  <a:lnTo>
                    <a:pt x="11025" y="10675"/>
                  </a:lnTo>
                  <a:cubicBezTo>
                    <a:pt x="11025" y="10675"/>
                    <a:pt x="11166" y="11451"/>
                    <a:pt x="11342" y="12416"/>
                  </a:cubicBezTo>
                  <a:cubicBezTo>
                    <a:pt x="11342" y="12416"/>
                    <a:pt x="12276" y="9645"/>
                    <a:pt x="12276" y="9645"/>
                  </a:cubicBezTo>
                  <a:close/>
                  <a:moveTo>
                    <a:pt x="9392" y="11587"/>
                  </a:moveTo>
                  <a:cubicBezTo>
                    <a:pt x="9392" y="11587"/>
                    <a:pt x="7390" y="11287"/>
                    <a:pt x="6435" y="11138"/>
                  </a:cubicBezTo>
                  <a:lnTo>
                    <a:pt x="5956" y="12381"/>
                  </a:lnTo>
                  <a:cubicBezTo>
                    <a:pt x="6790" y="12920"/>
                    <a:pt x="7454" y="13798"/>
                    <a:pt x="7783" y="14892"/>
                  </a:cubicBezTo>
                  <a:lnTo>
                    <a:pt x="9906" y="14373"/>
                  </a:lnTo>
                  <a:cubicBezTo>
                    <a:pt x="9906" y="14373"/>
                    <a:pt x="9392" y="11587"/>
                    <a:pt x="9392" y="11587"/>
                  </a:cubicBezTo>
                  <a:close/>
                  <a:moveTo>
                    <a:pt x="7320" y="15990"/>
                  </a:moveTo>
                  <a:lnTo>
                    <a:pt x="4073" y="16785"/>
                  </a:lnTo>
                  <a:cubicBezTo>
                    <a:pt x="3848" y="16840"/>
                    <a:pt x="3626" y="16674"/>
                    <a:pt x="3578" y="16414"/>
                  </a:cubicBezTo>
                  <a:cubicBezTo>
                    <a:pt x="3557" y="16296"/>
                    <a:pt x="3576" y="16181"/>
                    <a:pt x="3622" y="16083"/>
                  </a:cubicBezTo>
                  <a:lnTo>
                    <a:pt x="3621" y="16082"/>
                  </a:lnTo>
                  <a:lnTo>
                    <a:pt x="4917" y="12711"/>
                  </a:lnTo>
                  <a:cubicBezTo>
                    <a:pt x="4410" y="12543"/>
                    <a:pt x="3861" y="12510"/>
                    <a:pt x="3309" y="12645"/>
                  </a:cubicBezTo>
                  <a:cubicBezTo>
                    <a:pt x="1510" y="13086"/>
                    <a:pt x="358" y="15133"/>
                    <a:pt x="741" y="17209"/>
                  </a:cubicBezTo>
                  <a:cubicBezTo>
                    <a:pt x="1124" y="19285"/>
                    <a:pt x="2899" y="20615"/>
                    <a:pt x="4699" y="20175"/>
                  </a:cubicBezTo>
                  <a:cubicBezTo>
                    <a:pt x="6388" y="19761"/>
                    <a:pt x="7507" y="17930"/>
                    <a:pt x="7320" y="15990"/>
                  </a:cubicBezTo>
                  <a:close/>
                  <a:moveTo>
                    <a:pt x="4700" y="15647"/>
                  </a:moveTo>
                  <a:lnTo>
                    <a:pt x="7121" y="15055"/>
                  </a:lnTo>
                  <a:cubicBezTo>
                    <a:pt x="6845" y="14210"/>
                    <a:pt x="6329" y="13528"/>
                    <a:pt x="5683" y="13093"/>
                  </a:cubicBezTo>
                  <a:cubicBezTo>
                    <a:pt x="5683" y="13093"/>
                    <a:pt x="4700" y="15647"/>
                    <a:pt x="4700" y="15647"/>
                  </a:cubicBezTo>
                  <a:close/>
                  <a:moveTo>
                    <a:pt x="20768" y="12306"/>
                  </a:moveTo>
                  <a:cubicBezTo>
                    <a:pt x="21228" y="14801"/>
                    <a:pt x="19848" y="17253"/>
                    <a:pt x="17686" y="17782"/>
                  </a:cubicBezTo>
                  <a:cubicBezTo>
                    <a:pt x="15523" y="18311"/>
                    <a:pt x="13397" y="16718"/>
                    <a:pt x="12936" y="14223"/>
                  </a:cubicBezTo>
                  <a:cubicBezTo>
                    <a:pt x="12670" y="12777"/>
                    <a:pt x="13022" y="11346"/>
                    <a:pt x="13786" y="10295"/>
                  </a:cubicBezTo>
                  <a:lnTo>
                    <a:pt x="13180" y="9616"/>
                  </a:lnTo>
                  <a:lnTo>
                    <a:pt x="11655" y="14141"/>
                  </a:lnTo>
                  <a:cubicBezTo>
                    <a:pt x="11845" y="15192"/>
                    <a:pt x="12003" y="16082"/>
                    <a:pt x="12002" y="16116"/>
                  </a:cubicBezTo>
                  <a:cubicBezTo>
                    <a:pt x="11988" y="16676"/>
                    <a:pt x="11582" y="17117"/>
                    <a:pt x="11096" y="17100"/>
                  </a:cubicBezTo>
                  <a:cubicBezTo>
                    <a:pt x="10682" y="17085"/>
                    <a:pt x="10344" y="16743"/>
                    <a:pt x="10261" y="16295"/>
                  </a:cubicBezTo>
                  <a:lnTo>
                    <a:pt x="10260" y="16295"/>
                  </a:lnTo>
                  <a:lnTo>
                    <a:pt x="10079" y="15314"/>
                  </a:lnTo>
                  <a:lnTo>
                    <a:pt x="7974" y="15829"/>
                  </a:lnTo>
                  <a:cubicBezTo>
                    <a:pt x="8237" y="18189"/>
                    <a:pt x="6891" y="20425"/>
                    <a:pt x="4838" y="20928"/>
                  </a:cubicBezTo>
                  <a:cubicBezTo>
                    <a:pt x="2675" y="21457"/>
                    <a:pt x="549" y="19863"/>
                    <a:pt x="88" y="17369"/>
                  </a:cubicBezTo>
                  <a:cubicBezTo>
                    <a:pt x="-372" y="14874"/>
                    <a:pt x="1008" y="12422"/>
                    <a:pt x="3170" y="11892"/>
                  </a:cubicBezTo>
                  <a:cubicBezTo>
                    <a:pt x="3866" y="11722"/>
                    <a:pt x="4557" y="11772"/>
                    <a:pt x="5191" y="12001"/>
                  </a:cubicBezTo>
                  <a:lnTo>
                    <a:pt x="5611" y="10908"/>
                  </a:lnTo>
                  <a:cubicBezTo>
                    <a:pt x="5188" y="10637"/>
                    <a:pt x="4908" y="10111"/>
                    <a:pt x="4924" y="9516"/>
                  </a:cubicBezTo>
                  <a:cubicBezTo>
                    <a:pt x="4931" y="9235"/>
                    <a:pt x="5004" y="8976"/>
                    <a:pt x="5123" y="8753"/>
                  </a:cubicBezTo>
                  <a:lnTo>
                    <a:pt x="5122" y="8753"/>
                  </a:lnTo>
                  <a:lnTo>
                    <a:pt x="7375" y="4249"/>
                  </a:lnTo>
                  <a:lnTo>
                    <a:pt x="7375" y="4250"/>
                  </a:lnTo>
                  <a:cubicBezTo>
                    <a:pt x="7591" y="3700"/>
                    <a:pt x="8076" y="3326"/>
                    <a:pt x="8631" y="3346"/>
                  </a:cubicBezTo>
                  <a:cubicBezTo>
                    <a:pt x="9070" y="3361"/>
                    <a:pt x="9452" y="3620"/>
                    <a:pt x="9685" y="4006"/>
                  </a:cubicBezTo>
                  <a:lnTo>
                    <a:pt x="9686" y="4006"/>
                  </a:lnTo>
                  <a:lnTo>
                    <a:pt x="11018" y="6165"/>
                  </a:lnTo>
                  <a:lnTo>
                    <a:pt x="12915" y="5701"/>
                  </a:lnTo>
                  <a:cubicBezTo>
                    <a:pt x="13275" y="5613"/>
                    <a:pt x="13630" y="5878"/>
                    <a:pt x="13706" y="6294"/>
                  </a:cubicBezTo>
                  <a:cubicBezTo>
                    <a:pt x="13778" y="6683"/>
                    <a:pt x="13580" y="7062"/>
                    <a:pt x="13259" y="7182"/>
                  </a:cubicBezTo>
                  <a:lnTo>
                    <a:pt x="13534" y="8671"/>
                  </a:lnTo>
                  <a:lnTo>
                    <a:pt x="14385" y="9625"/>
                  </a:lnTo>
                  <a:cubicBezTo>
                    <a:pt x="14850" y="9205"/>
                    <a:pt x="15402" y="8898"/>
                    <a:pt x="16018" y="8747"/>
                  </a:cubicBezTo>
                  <a:cubicBezTo>
                    <a:pt x="18181" y="8217"/>
                    <a:pt x="20307" y="9811"/>
                    <a:pt x="20768" y="12306"/>
                  </a:cubicBezTo>
                  <a:close/>
                  <a:moveTo>
                    <a:pt x="8795" y="1859"/>
                  </a:moveTo>
                  <a:cubicBezTo>
                    <a:pt x="8642" y="1027"/>
                    <a:pt x="9102" y="210"/>
                    <a:pt x="9823" y="34"/>
                  </a:cubicBezTo>
                  <a:cubicBezTo>
                    <a:pt x="10543" y="-143"/>
                    <a:pt x="11252" y="388"/>
                    <a:pt x="11406" y="1220"/>
                  </a:cubicBezTo>
                  <a:cubicBezTo>
                    <a:pt x="11559" y="2051"/>
                    <a:pt x="11099" y="2869"/>
                    <a:pt x="10378" y="3045"/>
                  </a:cubicBezTo>
                  <a:cubicBezTo>
                    <a:pt x="9658" y="3222"/>
                    <a:pt x="8949" y="2690"/>
                    <a:pt x="8795" y="185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10356">
              <a:extLst>
                <a:ext uri="{FF2B5EF4-FFF2-40B4-BE49-F238E27FC236}">
                  <a16:creationId xmlns:a16="http://schemas.microsoft.com/office/drawing/2014/main" id="{A902A086-2BD5-4F4B-A000-CAABFF81B20A}"/>
                </a:ext>
              </a:extLst>
            </p:cNvPr>
            <p:cNvSpPr/>
            <p:nvPr/>
          </p:nvSpPr>
          <p:spPr>
            <a:xfrm>
              <a:off x="17978664" y="7053490"/>
              <a:ext cx="567697" cy="676949"/>
            </a:xfrm>
            <a:custGeom>
              <a:avLst/>
              <a:gdLst/>
              <a:ahLst/>
              <a:cxnLst>
                <a:cxn ang="0">
                  <a:pos x="wd2" y="hd2"/>
                </a:cxn>
                <a:cxn ang="5400000">
                  <a:pos x="wd2" y="hd2"/>
                </a:cxn>
                <a:cxn ang="10800000">
                  <a:pos x="wd2" y="hd2"/>
                </a:cxn>
                <a:cxn ang="16200000">
                  <a:pos x="wd2" y="hd2"/>
                </a:cxn>
              </a:cxnLst>
              <a:rect l="0" t="0" r="r" b="b"/>
              <a:pathLst>
                <a:path w="21600" h="21600" extrusionOk="0">
                  <a:moveTo>
                    <a:pt x="19543" y="12242"/>
                  </a:moveTo>
                  <a:cubicBezTo>
                    <a:pt x="19543" y="12836"/>
                    <a:pt x="18964" y="13322"/>
                    <a:pt x="18257" y="13322"/>
                  </a:cubicBezTo>
                  <a:lnTo>
                    <a:pt x="3343" y="13322"/>
                  </a:lnTo>
                  <a:cubicBezTo>
                    <a:pt x="2636" y="13322"/>
                    <a:pt x="2057" y="12836"/>
                    <a:pt x="2057" y="12242"/>
                  </a:cubicBezTo>
                  <a:lnTo>
                    <a:pt x="2057" y="4322"/>
                  </a:lnTo>
                  <a:cubicBezTo>
                    <a:pt x="2057" y="3728"/>
                    <a:pt x="2636" y="3242"/>
                    <a:pt x="3343" y="3242"/>
                  </a:cubicBezTo>
                  <a:lnTo>
                    <a:pt x="18257" y="3242"/>
                  </a:lnTo>
                  <a:cubicBezTo>
                    <a:pt x="18964" y="3242"/>
                    <a:pt x="19543" y="3728"/>
                    <a:pt x="19543" y="4322"/>
                  </a:cubicBezTo>
                  <a:cubicBezTo>
                    <a:pt x="19543" y="4322"/>
                    <a:pt x="19543" y="12242"/>
                    <a:pt x="19543" y="12242"/>
                  </a:cubicBezTo>
                  <a:close/>
                  <a:moveTo>
                    <a:pt x="17743" y="18146"/>
                  </a:moveTo>
                  <a:cubicBezTo>
                    <a:pt x="16891" y="18146"/>
                    <a:pt x="16200" y="17566"/>
                    <a:pt x="16200" y="16850"/>
                  </a:cubicBezTo>
                  <a:cubicBezTo>
                    <a:pt x="16200" y="16134"/>
                    <a:pt x="16891" y="15554"/>
                    <a:pt x="17743" y="15554"/>
                  </a:cubicBezTo>
                  <a:cubicBezTo>
                    <a:pt x="18594" y="15554"/>
                    <a:pt x="19285" y="16134"/>
                    <a:pt x="19285" y="16850"/>
                  </a:cubicBezTo>
                  <a:cubicBezTo>
                    <a:pt x="19285" y="17566"/>
                    <a:pt x="18594" y="18146"/>
                    <a:pt x="17743" y="18146"/>
                  </a:cubicBezTo>
                  <a:close/>
                  <a:moveTo>
                    <a:pt x="3857" y="18146"/>
                  </a:moveTo>
                  <a:cubicBezTo>
                    <a:pt x="3005" y="18146"/>
                    <a:pt x="2315" y="17566"/>
                    <a:pt x="2315" y="16850"/>
                  </a:cubicBezTo>
                  <a:cubicBezTo>
                    <a:pt x="2315" y="16134"/>
                    <a:pt x="3005" y="15554"/>
                    <a:pt x="3857" y="15554"/>
                  </a:cubicBezTo>
                  <a:cubicBezTo>
                    <a:pt x="4709" y="15554"/>
                    <a:pt x="5400" y="16134"/>
                    <a:pt x="5400" y="16850"/>
                  </a:cubicBezTo>
                  <a:cubicBezTo>
                    <a:pt x="5400" y="17566"/>
                    <a:pt x="4709" y="18146"/>
                    <a:pt x="3857" y="18146"/>
                  </a:cubicBezTo>
                  <a:close/>
                  <a:moveTo>
                    <a:pt x="5657" y="1513"/>
                  </a:moveTo>
                  <a:cubicBezTo>
                    <a:pt x="5657" y="1275"/>
                    <a:pt x="5889" y="1081"/>
                    <a:pt x="6171" y="1081"/>
                  </a:cubicBezTo>
                  <a:lnTo>
                    <a:pt x="15429" y="1081"/>
                  </a:lnTo>
                  <a:cubicBezTo>
                    <a:pt x="15711" y="1081"/>
                    <a:pt x="15943" y="1275"/>
                    <a:pt x="15943" y="1513"/>
                  </a:cubicBezTo>
                  <a:lnTo>
                    <a:pt x="15943" y="1729"/>
                  </a:lnTo>
                  <a:cubicBezTo>
                    <a:pt x="15943" y="1967"/>
                    <a:pt x="15711" y="2161"/>
                    <a:pt x="15429" y="2161"/>
                  </a:cubicBezTo>
                  <a:lnTo>
                    <a:pt x="6171" y="2161"/>
                  </a:lnTo>
                  <a:cubicBezTo>
                    <a:pt x="5889" y="2161"/>
                    <a:pt x="5657" y="1967"/>
                    <a:pt x="5657" y="1729"/>
                  </a:cubicBezTo>
                  <a:cubicBezTo>
                    <a:pt x="5657" y="1729"/>
                    <a:pt x="5657" y="1513"/>
                    <a:pt x="5657" y="1513"/>
                  </a:cubicBezTo>
                  <a:close/>
                  <a:moveTo>
                    <a:pt x="20314" y="0"/>
                  </a:moveTo>
                  <a:lnTo>
                    <a:pt x="1286" y="0"/>
                  </a:lnTo>
                  <a:cubicBezTo>
                    <a:pt x="579" y="0"/>
                    <a:pt x="0" y="486"/>
                    <a:pt x="0" y="1080"/>
                  </a:cubicBezTo>
                  <a:lnTo>
                    <a:pt x="0" y="18360"/>
                  </a:lnTo>
                  <a:cubicBezTo>
                    <a:pt x="0" y="18954"/>
                    <a:pt x="579" y="19440"/>
                    <a:pt x="1286" y="19440"/>
                  </a:cubicBezTo>
                  <a:lnTo>
                    <a:pt x="1800" y="19440"/>
                  </a:lnTo>
                  <a:cubicBezTo>
                    <a:pt x="1800" y="19440"/>
                    <a:pt x="1800" y="20498"/>
                    <a:pt x="1800" y="20520"/>
                  </a:cubicBezTo>
                  <a:cubicBezTo>
                    <a:pt x="1800" y="21114"/>
                    <a:pt x="2379" y="21600"/>
                    <a:pt x="3086" y="21600"/>
                  </a:cubicBezTo>
                  <a:lnTo>
                    <a:pt x="4629" y="21600"/>
                  </a:lnTo>
                  <a:cubicBezTo>
                    <a:pt x="5336" y="21600"/>
                    <a:pt x="5915" y="21114"/>
                    <a:pt x="5915" y="20520"/>
                  </a:cubicBezTo>
                  <a:cubicBezTo>
                    <a:pt x="5915" y="20498"/>
                    <a:pt x="5915" y="19440"/>
                    <a:pt x="5915" y="19440"/>
                  </a:cubicBezTo>
                  <a:lnTo>
                    <a:pt x="15685" y="19440"/>
                  </a:lnTo>
                  <a:cubicBezTo>
                    <a:pt x="15685" y="19440"/>
                    <a:pt x="15685" y="20498"/>
                    <a:pt x="15685" y="20520"/>
                  </a:cubicBezTo>
                  <a:cubicBezTo>
                    <a:pt x="15685" y="21114"/>
                    <a:pt x="16264" y="21600"/>
                    <a:pt x="16971" y="21600"/>
                  </a:cubicBezTo>
                  <a:lnTo>
                    <a:pt x="18514" y="21600"/>
                  </a:lnTo>
                  <a:cubicBezTo>
                    <a:pt x="19221" y="21600"/>
                    <a:pt x="19800" y="21114"/>
                    <a:pt x="19800" y="20520"/>
                  </a:cubicBezTo>
                  <a:cubicBezTo>
                    <a:pt x="19800" y="20498"/>
                    <a:pt x="19800" y="19440"/>
                    <a:pt x="19800" y="19440"/>
                  </a:cubicBezTo>
                  <a:lnTo>
                    <a:pt x="20314" y="19440"/>
                  </a:lnTo>
                  <a:cubicBezTo>
                    <a:pt x="21021" y="19440"/>
                    <a:pt x="21600" y="18954"/>
                    <a:pt x="21600" y="18360"/>
                  </a:cubicBezTo>
                  <a:lnTo>
                    <a:pt x="21600" y="1080"/>
                  </a:lnTo>
                  <a:cubicBezTo>
                    <a:pt x="21600" y="486"/>
                    <a:pt x="21021" y="0"/>
                    <a:pt x="2031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10357">
              <a:extLst>
                <a:ext uri="{FF2B5EF4-FFF2-40B4-BE49-F238E27FC236}">
                  <a16:creationId xmlns:a16="http://schemas.microsoft.com/office/drawing/2014/main" id="{01C361C7-AC21-F649-85FE-EC7EDE598293}"/>
                </a:ext>
              </a:extLst>
            </p:cNvPr>
            <p:cNvSpPr/>
            <p:nvPr/>
          </p:nvSpPr>
          <p:spPr>
            <a:xfrm>
              <a:off x="19346002" y="5826856"/>
              <a:ext cx="524618" cy="1049238"/>
            </a:xfrm>
            <a:custGeom>
              <a:avLst/>
              <a:gdLst/>
              <a:ahLst/>
              <a:cxnLst>
                <a:cxn ang="0">
                  <a:pos x="wd2" y="hd2"/>
                </a:cxn>
                <a:cxn ang="5400000">
                  <a:pos x="wd2" y="hd2"/>
                </a:cxn>
                <a:cxn ang="10800000">
                  <a:pos x="wd2" y="hd2"/>
                </a:cxn>
                <a:cxn ang="16200000">
                  <a:pos x="wd2" y="hd2"/>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10358">
              <a:extLst>
                <a:ext uri="{FF2B5EF4-FFF2-40B4-BE49-F238E27FC236}">
                  <a16:creationId xmlns:a16="http://schemas.microsoft.com/office/drawing/2014/main" id="{2080FAA2-7AD4-F04A-9C62-00BD4F590C60}"/>
                </a:ext>
              </a:extLst>
            </p:cNvPr>
            <p:cNvSpPr/>
            <p:nvPr/>
          </p:nvSpPr>
          <p:spPr>
            <a:xfrm>
              <a:off x="18888390" y="7193820"/>
              <a:ext cx="1013871" cy="761612"/>
            </a:xfrm>
            <a:custGeom>
              <a:avLst/>
              <a:gdLst/>
              <a:ahLst/>
              <a:cxnLst>
                <a:cxn ang="0">
                  <a:pos x="wd2" y="hd2"/>
                </a:cxn>
                <a:cxn ang="5400000">
                  <a:pos x="wd2" y="hd2"/>
                </a:cxn>
                <a:cxn ang="10800000">
                  <a:pos x="wd2" y="hd2"/>
                </a:cxn>
                <a:cxn ang="16200000">
                  <a:pos x="wd2" y="hd2"/>
                </a:cxn>
              </a:cxnLst>
              <a:rect l="0" t="0" r="r" b="b"/>
              <a:pathLst>
                <a:path w="21600" h="21600" extrusionOk="0">
                  <a:moveTo>
                    <a:pt x="14377" y="10069"/>
                  </a:moveTo>
                  <a:cubicBezTo>
                    <a:pt x="13591" y="10069"/>
                    <a:pt x="12956" y="9222"/>
                    <a:pt x="12956" y="8178"/>
                  </a:cubicBezTo>
                  <a:cubicBezTo>
                    <a:pt x="12956" y="7133"/>
                    <a:pt x="13591" y="6286"/>
                    <a:pt x="14377" y="6286"/>
                  </a:cubicBezTo>
                  <a:cubicBezTo>
                    <a:pt x="15161" y="6286"/>
                    <a:pt x="15797" y="7133"/>
                    <a:pt x="15797" y="8178"/>
                  </a:cubicBezTo>
                  <a:cubicBezTo>
                    <a:pt x="15797" y="9222"/>
                    <a:pt x="15161" y="10069"/>
                    <a:pt x="14377" y="10069"/>
                  </a:cubicBezTo>
                  <a:close/>
                  <a:moveTo>
                    <a:pt x="9355" y="17542"/>
                  </a:moveTo>
                  <a:lnTo>
                    <a:pt x="6514" y="17542"/>
                  </a:lnTo>
                  <a:lnTo>
                    <a:pt x="6514" y="13759"/>
                  </a:lnTo>
                  <a:lnTo>
                    <a:pt x="9355" y="13759"/>
                  </a:lnTo>
                  <a:cubicBezTo>
                    <a:pt x="9355" y="13759"/>
                    <a:pt x="9355" y="17542"/>
                    <a:pt x="9355" y="17542"/>
                  </a:cubicBezTo>
                  <a:close/>
                  <a:moveTo>
                    <a:pt x="4885" y="17542"/>
                  </a:moveTo>
                  <a:lnTo>
                    <a:pt x="2045" y="17542"/>
                  </a:lnTo>
                  <a:lnTo>
                    <a:pt x="2045" y="13759"/>
                  </a:lnTo>
                  <a:lnTo>
                    <a:pt x="4885" y="13759"/>
                  </a:lnTo>
                  <a:cubicBezTo>
                    <a:pt x="4885" y="13759"/>
                    <a:pt x="4885" y="17542"/>
                    <a:pt x="4885" y="17542"/>
                  </a:cubicBezTo>
                  <a:close/>
                  <a:moveTo>
                    <a:pt x="14377" y="1737"/>
                  </a:moveTo>
                  <a:lnTo>
                    <a:pt x="7198" y="11684"/>
                  </a:lnTo>
                  <a:lnTo>
                    <a:pt x="624" y="11684"/>
                  </a:lnTo>
                  <a:lnTo>
                    <a:pt x="624" y="21600"/>
                  </a:lnTo>
                  <a:lnTo>
                    <a:pt x="12488" y="21600"/>
                  </a:lnTo>
                  <a:lnTo>
                    <a:pt x="12488" y="13750"/>
                  </a:lnTo>
                  <a:lnTo>
                    <a:pt x="16265" y="13750"/>
                  </a:lnTo>
                  <a:lnTo>
                    <a:pt x="16265" y="21600"/>
                  </a:lnTo>
                  <a:lnTo>
                    <a:pt x="20961" y="21600"/>
                  </a:lnTo>
                  <a:lnTo>
                    <a:pt x="20961" y="11747"/>
                  </a:lnTo>
                  <a:lnTo>
                    <a:pt x="21600" y="11747"/>
                  </a:lnTo>
                  <a:cubicBezTo>
                    <a:pt x="21600" y="11747"/>
                    <a:pt x="14377" y="1737"/>
                    <a:pt x="14377" y="1737"/>
                  </a:cubicBezTo>
                  <a:close/>
                  <a:moveTo>
                    <a:pt x="21585" y="9988"/>
                  </a:moveTo>
                  <a:lnTo>
                    <a:pt x="21585" y="10640"/>
                  </a:lnTo>
                  <a:lnTo>
                    <a:pt x="14376" y="652"/>
                  </a:lnTo>
                  <a:lnTo>
                    <a:pt x="6905" y="11004"/>
                  </a:lnTo>
                  <a:lnTo>
                    <a:pt x="0" y="11004"/>
                  </a:lnTo>
                  <a:lnTo>
                    <a:pt x="4124" y="5099"/>
                  </a:lnTo>
                  <a:lnTo>
                    <a:pt x="10696" y="5099"/>
                  </a:lnTo>
                  <a:lnTo>
                    <a:pt x="14376" y="0"/>
                  </a:lnTo>
                  <a:cubicBezTo>
                    <a:pt x="14376" y="0"/>
                    <a:pt x="21585" y="9988"/>
                    <a:pt x="21585" y="998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0359">
              <a:extLst>
                <a:ext uri="{FF2B5EF4-FFF2-40B4-BE49-F238E27FC236}">
                  <a16:creationId xmlns:a16="http://schemas.microsoft.com/office/drawing/2014/main" id="{72CCE432-91CD-5649-A685-BDC03E2460F0}"/>
                </a:ext>
              </a:extLst>
            </p:cNvPr>
            <p:cNvSpPr/>
            <p:nvPr/>
          </p:nvSpPr>
          <p:spPr>
            <a:xfrm>
              <a:off x="19929794" y="6617313"/>
              <a:ext cx="835507" cy="736694"/>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10360">
              <a:extLst>
                <a:ext uri="{FF2B5EF4-FFF2-40B4-BE49-F238E27FC236}">
                  <a16:creationId xmlns:a16="http://schemas.microsoft.com/office/drawing/2014/main" id="{D570EF8B-7D1C-B047-93AD-B594802A38BD}"/>
                </a:ext>
              </a:extLst>
            </p:cNvPr>
            <p:cNvSpPr/>
            <p:nvPr/>
          </p:nvSpPr>
          <p:spPr>
            <a:xfrm>
              <a:off x="16246750" y="8337717"/>
              <a:ext cx="1090495" cy="724856"/>
            </a:xfrm>
            <a:custGeom>
              <a:avLst/>
              <a:gdLst/>
              <a:ahLst/>
              <a:cxnLst>
                <a:cxn ang="0">
                  <a:pos x="wd2" y="hd2"/>
                </a:cxn>
                <a:cxn ang="5400000">
                  <a:pos x="wd2" y="hd2"/>
                </a:cxn>
                <a:cxn ang="10800000">
                  <a:pos x="wd2" y="hd2"/>
                </a:cxn>
                <a:cxn ang="16200000">
                  <a:pos x="wd2" y="hd2"/>
                </a:cxn>
              </a:cxnLst>
              <a:rect l="0" t="0" r="r" b="b"/>
              <a:pathLst>
                <a:path w="21600" h="21423" extrusionOk="0">
                  <a:moveTo>
                    <a:pt x="17523" y="7527"/>
                  </a:moveTo>
                  <a:lnTo>
                    <a:pt x="16892" y="5510"/>
                  </a:lnTo>
                  <a:lnTo>
                    <a:pt x="16892" y="5510"/>
                  </a:lnTo>
                  <a:cubicBezTo>
                    <a:pt x="16891" y="5509"/>
                    <a:pt x="16891" y="5507"/>
                    <a:pt x="16891" y="5505"/>
                  </a:cubicBezTo>
                  <a:cubicBezTo>
                    <a:pt x="16543" y="4391"/>
                    <a:pt x="13689" y="5277"/>
                    <a:pt x="10517" y="7484"/>
                  </a:cubicBezTo>
                  <a:cubicBezTo>
                    <a:pt x="7344" y="9692"/>
                    <a:pt x="5056" y="12384"/>
                    <a:pt x="5404" y="13498"/>
                  </a:cubicBezTo>
                  <a:cubicBezTo>
                    <a:pt x="5404" y="13499"/>
                    <a:pt x="5405" y="13501"/>
                    <a:pt x="5405" y="13502"/>
                  </a:cubicBezTo>
                  <a:lnTo>
                    <a:pt x="5405" y="13503"/>
                  </a:lnTo>
                  <a:lnTo>
                    <a:pt x="5495" y="13791"/>
                  </a:lnTo>
                  <a:lnTo>
                    <a:pt x="0" y="14107"/>
                  </a:lnTo>
                  <a:lnTo>
                    <a:pt x="8178" y="0"/>
                  </a:lnTo>
                  <a:lnTo>
                    <a:pt x="21600" y="1182"/>
                  </a:lnTo>
                  <a:cubicBezTo>
                    <a:pt x="21600" y="1182"/>
                    <a:pt x="17523" y="7527"/>
                    <a:pt x="17523" y="7527"/>
                  </a:cubicBezTo>
                  <a:close/>
                  <a:moveTo>
                    <a:pt x="5685" y="19621"/>
                  </a:moveTo>
                  <a:cubicBezTo>
                    <a:pt x="5884" y="20257"/>
                    <a:pt x="5703" y="21011"/>
                    <a:pt x="5280" y="21306"/>
                  </a:cubicBezTo>
                  <a:cubicBezTo>
                    <a:pt x="4857" y="21600"/>
                    <a:pt x="4353" y="21323"/>
                    <a:pt x="4154" y="20686"/>
                  </a:cubicBezTo>
                  <a:cubicBezTo>
                    <a:pt x="4021" y="20261"/>
                    <a:pt x="4061" y="19785"/>
                    <a:pt x="4227" y="19427"/>
                  </a:cubicBezTo>
                  <a:lnTo>
                    <a:pt x="2645" y="14366"/>
                  </a:lnTo>
                  <a:lnTo>
                    <a:pt x="3561" y="14314"/>
                  </a:lnTo>
                  <a:lnTo>
                    <a:pt x="4992" y="18894"/>
                  </a:lnTo>
                  <a:cubicBezTo>
                    <a:pt x="5283" y="18935"/>
                    <a:pt x="5552" y="19195"/>
                    <a:pt x="5685" y="19621"/>
                  </a:cubicBezTo>
                  <a:close/>
                  <a:moveTo>
                    <a:pt x="17927" y="11804"/>
                  </a:moveTo>
                  <a:lnTo>
                    <a:pt x="16207" y="6303"/>
                  </a:lnTo>
                  <a:cubicBezTo>
                    <a:pt x="15632" y="6170"/>
                    <a:pt x="13695" y="6675"/>
                    <a:pt x="10877" y="8636"/>
                  </a:cubicBezTo>
                  <a:cubicBezTo>
                    <a:pt x="8057" y="10598"/>
                    <a:pt x="6553" y="12487"/>
                    <a:pt x="6252" y="13230"/>
                  </a:cubicBezTo>
                  <a:lnTo>
                    <a:pt x="7971" y="18731"/>
                  </a:lnTo>
                  <a:cubicBezTo>
                    <a:pt x="7971" y="18731"/>
                    <a:pt x="17927" y="11804"/>
                    <a:pt x="17927" y="11804"/>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10361">
              <a:extLst>
                <a:ext uri="{FF2B5EF4-FFF2-40B4-BE49-F238E27FC236}">
                  <a16:creationId xmlns:a16="http://schemas.microsoft.com/office/drawing/2014/main" id="{36B6EC0D-D121-1C40-A81A-FEC58FBC578D}"/>
                </a:ext>
              </a:extLst>
            </p:cNvPr>
            <p:cNvSpPr/>
            <p:nvPr/>
          </p:nvSpPr>
          <p:spPr>
            <a:xfrm>
              <a:off x="18047762" y="8576521"/>
              <a:ext cx="779626" cy="510038"/>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10362">
              <a:extLst>
                <a:ext uri="{FF2B5EF4-FFF2-40B4-BE49-F238E27FC236}">
                  <a16:creationId xmlns:a16="http://schemas.microsoft.com/office/drawing/2014/main" id="{E80A1BE0-72C6-E24A-A313-BDDAEAFA8400}"/>
                </a:ext>
              </a:extLst>
            </p:cNvPr>
            <p:cNvSpPr/>
            <p:nvPr/>
          </p:nvSpPr>
          <p:spPr>
            <a:xfrm>
              <a:off x="18185036" y="7888290"/>
              <a:ext cx="532340" cy="532367"/>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8"/>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10363">
              <a:extLst>
                <a:ext uri="{FF2B5EF4-FFF2-40B4-BE49-F238E27FC236}">
                  <a16:creationId xmlns:a16="http://schemas.microsoft.com/office/drawing/2014/main" id="{9C5A230D-0995-754B-87D5-2BEA4CF28050}"/>
                </a:ext>
              </a:extLst>
            </p:cNvPr>
            <p:cNvSpPr/>
            <p:nvPr/>
          </p:nvSpPr>
          <p:spPr>
            <a:xfrm>
              <a:off x="16563190" y="8572964"/>
              <a:ext cx="1358814" cy="1170611"/>
            </a:xfrm>
            <a:custGeom>
              <a:avLst/>
              <a:gdLst/>
              <a:ahLst/>
              <a:cxnLst>
                <a:cxn ang="0">
                  <a:pos x="wd2" y="hd2"/>
                </a:cxn>
                <a:cxn ang="5400000">
                  <a:pos x="wd2" y="hd2"/>
                </a:cxn>
                <a:cxn ang="10800000">
                  <a:pos x="wd2" y="hd2"/>
                </a:cxn>
                <a:cxn ang="16200000">
                  <a:pos x="wd2" y="hd2"/>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10364">
              <a:extLst>
                <a:ext uri="{FF2B5EF4-FFF2-40B4-BE49-F238E27FC236}">
                  <a16:creationId xmlns:a16="http://schemas.microsoft.com/office/drawing/2014/main" id="{CED13C75-3AC9-8F43-A27D-3FC36A4C4F51}"/>
                </a:ext>
              </a:extLst>
            </p:cNvPr>
            <p:cNvSpPr/>
            <p:nvPr/>
          </p:nvSpPr>
          <p:spPr>
            <a:xfrm>
              <a:off x="20342604" y="4919807"/>
              <a:ext cx="795139" cy="828529"/>
            </a:xfrm>
            <a:custGeom>
              <a:avLst/>
              <a:gdLst/>
              <a:ahLst/>
              <a:cxnLst>
                <a:cxn ang="0">
                  <a:pos x="wd2" y="hd2"/>
                </a:cxn>
                <a:cxn ang="5400000">
                  <a:pos x="wd2" y="hd2"/>
                </a:cxn>
                <a:cxn ang="10800000">
                  <a:pos x="wd2" y="hd2"/>
                </a:cxn>
                <a:cxn ang="16200000">
                  <a:pos x="wd2" y="hd2"/>
                </a:cxn>
              </a:cxnLst>
              <a:rect l="0" t="0" r="r" b="b"/>
              <a:pathLst>
                <a:path w="21600" h="21458" extrusionOk="0">
                  <a:moveTo>
                    <a:pt x="0" y="2367"/>
                  </a:moveTo>
                  <a:lnTo>
                    <a:pt x="8951" y="11157"/>
                  </a:lnTo>
                  <a:lnTo>
                    <a:pt x="11078" y="9188"/>
                  </a:lnTo>
                  <a:lnTo>
                    <a:pt x="6437" y="4635"/>
                  </a:lnTo>
                  <a:cubicBezTo>
                    <a:pt x="6796" y="4533"/>
                    <a:pt x="7134" y="4350"/>
                    <a:pt x="7402" y="4069"/>
                  </a:cubicBezTo>
                  <a:cubicBezTo>
                    <a:pt x="7936" y="3511"/>
                    <a:pt x="8097" y="2728"/>
                    <a:pt x="7933" y="1987"/>
                  </a:cubicBezTo>
                  <a:cubicBezTo>
                    <a:pt x="7919" y="1921"/>
                    <a:pt x="7902" y="1856"/>
                    <a:pt x="7882" y="1792"/>
                  </a:cubicBezTo>
                  <a:cubicBezTo>
                    <a:pt x="9084" y="1420"/>
                    <a:pt x="10285" y="1313"/>
                    <a:pt x="11432" y="1512"/>
                  </a:cubicBezTo>
                  <a:cubicBezTo>
                    <a:pt x="13324" y="1841"/>
                    <a:pt x="14949" y="2953"/>
                    <a:pt x="16131" y="4728"/>
                  </a:cubicBezTo>
                  <a:cubicBezTo>
                    <a:pt x="17973" y="7495"/>
                    <a:pt x="17832" y="11043"/>
                    <a:pt x="15877" y="13613"/>
                  </a:cubicBezTo>
                  <a:lnTo>
                    <a:pt x="14455" y="12303"/>
                  </a:lnTo>
                  <a:lnTo>
                    <a:pt x="15915" y="10862"/>
                  </a:lnTo>
                  <a:lnTo>
                    <a:pt x="15206" y="10209"/>
                  </a:lnTo>
                  <a:lnTo>
                    <a:pt x="9882" y="15464"/>
                  </a:lnTo>
                  <a:lnTo>
                    <a:pt x="10592" y="16118"/>
                  </a:lnTo>
                  <a:lnTo>
                    <a:pt x="12054" y="14674"/>
                  </a:lnTo>
                  <a:lnTo>
                    <a:pt x="14365" y="16801"/>
                  </a:lnTo>
                  <a:lnTo>
                    <a:pt x="11305" y="19822"/>
                  </a:lnTo>
                  <a:lnTo>
                    <a:pt x="13081" y="21458"/>
                  </a:lnTo>
                  <a:lnTo>
                    <a:pt x="21600" y="13048"/>
                  </a:lnTo>
                  <a:lnTo>
                    <a:pt x="19823" y="11412"/>
                  </a:lnTo>
                  <a:lnTo>
                    <a:pt x="17690" y="13518"/>
                  </a:lnTo>
                  <a:cubicBezTo>
                    <a:pt x="19379" y="10601"/>
                    <a:pt x="19335" y="6908"/>
                    <a:pt x="17380" y="3973"/>
                  </a:cubicBezTo>
                  <a:cubicBezTo>
                    <a:pt x="15971" y="1856"/>
                    <a:pt x="14006" y="526"/>
                    <a:pt x="11697" y="124"/>
                  </a:cubicBezTo>
                  <a:cubicBezTo>
                    <a:pt x="10165" y="-142"/>
                    <a:pt x="8574" y="24"/>
                    <a:pt x="7002" y="585"/>
                  </a:cubicBezTo>
                  <a:cubicBezTo>
                    <a:pt x="6059" y="-12"/>
                    <a:pt x="4773" y="95"/>
                    <a:pt x="3959" y="899"/>
                  </a:cubicBezTo>
                  <a:cubicBezTo>
                    <a:pt x="3722" y="1133"/>
                    <a:pt x="3552" y="1402"/>
                    <a:pt x="3440" y="1690"/>
                  </a:cubicBezTo>
                  <a:lnTo>
                    <a:pt x="2124" y="401"/>
                  </a:lnTo>
                  <a:lnTo>
                    <a:pt x="0" y="2367"/>
                  </a:lnTo>
                  <a:close/>
                  <a:moveTo>
                    <a:pt x="5023" y="1879"/>
                  </a:moveTo>
                  <a:cubicBezTo>
                    <a:pt x="5331" y="1567"/>
                    <a:pt x="5827" y="1505"/>
                    <a:pt x="6199" y="1742"/>
                  </a:cubicBezTo>
                  <a:cubicBezTo>
                    <a:pt x="6584" y="1986"/>
                    <a:pt x="6712" y="2467"/>
                    <a:pt x="6498" y="2857"/>
                  </a:cubicBezTo>
                  <a:cubicBezTo>
                    <a:pt x="6457" y="2939"/>
                    <a:pt x="6405" y="3017"/>
                    <a:pt x="6335" y="3086"/>
                  </a:cubicBezTo>
                  <a:cubicBezTo>
                    <a:pt x="5986" y="3431"/>
                    <a:pt x="5406" y="3440"/>
                    <a:pt x="5046" y="3108"/>
                  </a:cubicBezTo>
                  <a:cubicBezTo>
                    <a:pt x="4686" y="2775"/>
                    <a:pt x="4679" y="2227"/>
                    <a:pt x="5023" y="187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0365">
              <a:extLst>
                <a:ext uri="{FF2B5EF4-FFF2-40B4-BE49-F238E27FC236}">
                  <a16:creationId xmlns:a16="http://schemas.microsoft.com/office/drawing/2014/main" id="{B8489F4D-6D7B-BA49-BE58-0A63A096589A}"/>
                </a:ext>
              </a:extLst>
            </p:cNvPr>
            <p:cNvSpPr/>
            <p:nvPr/>
          </p:nvSpPr>
          <p:spPr>
            <a:xfrm>
              <a:off x="20885051" y="8052596"/>
              <a:ext cx="644759" cy="457019"/>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10366">
              <a:extLst>
                <a:ext uri="{FF2B5EF4-FFF2-40B4-BE49-F238E27FC236}">
                  <a16:creationId xmlns:a16="http://schemas.microsoft.com/office/drawing/2014/main" id="{F0775CE7-45AD-0B43-9A00-1588BDAD5231}"/>
                </a:ext>
              </a:extLst>
            </p:cNvPr>
            <p:cNvSpPr/>
            <p:nvPr/>
          </p:nvSpPr>
          <p:spPr>
            <a:xfrm>
              <a:off x="20024892" y="5668206"/>
              <a:ext cx="715283" cy="791812"/>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10367">
              <a:extLst>
                <a:ext uri="{FF2B5EF4-FFF2-40B4-BE49-F238E27FC236}">
                  <a16:creationId xmlns:a16="http://schemas.microsoft.com/office/drawing/2014/main" id="{218EF259-F096-1646-A96A-D85C93A03455}"/>
                </a:ext>
              </a:extLst>
            </p:cNvPr>
            <p:cNvSpPr/>
            <p:nvPr/>
          </p:nvSpPr>
          <p:spPr>
            <a:xfrm>
              <a:off x="19982176" y="8448786"/>
              <a:ext cx="979708" cy="1152637"/>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0368">
              <a:extLst>
                <a:ext uri="{FF2B5EF4-FFF2-40B4-BE49-F238E27FC236}">
                  <a16:creationId xmlns:a16="http://schemas.microsoft.com/office/drawing/2014/main" id="{A02E6F7D-840D-3144-B468-027B5A0FEB8C}"/>
                </a:ext>
              </a:extLst>
            </p:cNvPr>
            <p:cNvSpPr/>
            <p:nvPr/>
          </p:nvSpPr>
          <p:spPr>
            <a:xfrm>
              <a:off x="18752832" y="6832014"/>
              <a:ext cx="466518" cy="5390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10369">
              <a:extLst>
                <a:ext uri="{FF2B5EF4-FFF2-40B4-BE49-F238E27FC236}">
                  <a16:creationId xmlns:a16="http://schemas.microsoft.com/office/drawing/2014/main" id="{F3DF7383-8CDC-1A4B-B5D5-0B3C64D17C39}"/>
                </a:ext>
              </a:extLst>
            </p:cNvPr>
            <p:cNvSpPr/>
            <p:nvPr/>
          </p:nvSpPr>
          <p:spPr>
            <a:xfrm>
              <a:off x="20044209" y="7524991"/>
              <a:ext cx="501644" cy="700164"/>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10370">
              <a:extLst>
                <a:ext uri="{FF2B5EF4-FFF2-40B4-BE49-F238E27FC236}">
                  <a16:creationId xmlns:a16="http://schemas.microsoft.com/office/drawing/2014/main" id="{E85339FA-1527-0542-AD7E-CC777FEBA5CC}"/>
                </a:ext>
              </a:extLst>
            </p:cNvPr>
            <p:cNvSpPr/>
            <p:nvPr/>
          </p:nvSpPr>
          <p:spPr>
            <a:xfrm>
              <a:off x="17425322" y="6394160"/>
              <a:ext cx="534329" cy="591501"/>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10371">
              <a:extLst>
                <a:ext uri="{FF2B5EF4-FFF2-40B4-BE49-F238E27FC236}">
                  <a16:creationId xmlns:a16="http://schemas.microsoft.com/office/drawing/2014/main" id="{36C7C2A5-92ED-3448-96BA-3BD12ED4DC4C}"/>
                </a:ext>
              </a:extLst>
            </p:cNvPr>
            <p:cNvSpPr/>
            <p:nvPr/>
          </p:nvSpPr>
          <p:spPr>
            <a:xfrm>
              <a:off x="17176640" y="7642515"/>
              <a:ext cx="745364" cy="625834"/>
            </a:xfrm>
            <a:custGeom>
              <a:avLst/>
              <a:gdLst/>
              <a:ahLst/>
              <a:cxnLst>
                <a:cxn ang="0">
                  <a:pos x="wd2" y="hd2"/>
                </a:cxn>
                <a:cxn ang="5400000">
                  <a:pos x="wd2" y="hd2"/>
                </a:cxn>
                <a:cxn ang="10800000">
                  <a:pos x="wd2" y="hd2"/>
                </a:cxn>
                <a:cxn ang="16200000">
                  <a:pos x="wd2" y="hd2"/>
                </a:cxn>
              </a:cxnLst>
              <a:rect l="0" t="0" r="r" b="b"/>
              <a:pathLst>
                <a:path w="21600" h="21600" extrusionOk="0">
                  <a:moveTo>
                    <a:pt x="13666" y="8645"/>
                  </a:moveTo>
                  <a:cubicBezTo>
                    <a:pt x="12912" y="8819"/>
                    <a:pt x="12183" y="8233"/>
                    <a:pt x="12037" y="7337"/>
                  </a:cubicBezTo>
                  <a:cubicBezTo>
                    <a:pt x="11891" y="6440"/>
                    <a:pt x="12382" y="5571"/>
                    <a:pt x="13136" y="5397"/>
                  </a:cubicBezTo>
                  <a:cubicBezTo>
                    <a:pt x="13888" y="5223"/>
                    <a:pt x="14617" y="5809"/>
                    <a:pt x="14763" y="6705"/>
                  </a:cubicBezTo>
                  <a:cubicBezTo>
                    <a:pt x="14909" y="7602"/>
                    <a:pt x="14418" y="8471"/>
                    <a:pt x="13666" y="8645"/>
                  </a:cubicBezTo>
                  <a:close/>
                  <a:moveTo>
                    <a:pt x="9893" y="16176"/>
                  </a:moveTo>
                  <a:lnTo>
                    <a:pt x="7167" y="16807"/>
                  </a:lnTo>
                  <a:lnTo>
                    <a:pt x="6637" y="13559"/>
                  </a:lnTo>
                  <a:lnTo>
                    <a:pt x="9363" y="12928"/>
                  </a:lnTo>
                  <a:cubicBezTo>
                    <a:pt x="9363" y="12928"/>
                    <a:pt x="9893" y="16176"/>
                    <a:pt x="9893" y="16176"/>
                  </a:cubicBezTo>
                  <a:close/>
                  <a:moveTo>
                    <a:pt x="5604" y="17169"/>
                  </a:moveTo>
                  <a:lnTo>
                    <a:pt x="2878" y="17800"/>
                  </a:lnTo>
                  <a:lnTo>
                    <a:pt x="2348" y="14552"/>
                  </a:lnTo>
                  <a:lnTo>
                    <a:pt x="5074" y="13921"/>
                  </a:lnTo>
                  <a:cubicBezTo>
                    <a:pt x="5074" y="13921"/>
                    <a:pt x="5604" y="17169"/>
                    <a:pt x="5604" y="17169"/>
                  </a:cubicBezTo>
                  <a:close/>
                  <a:moveTo>
                    <a:pt x="12498" y="1492"/>
                  </a:moveTo>
                  <a:lnTo>
                    <a:pt x="7003" y="11626"/>
                  </a:lnTo>
                  <a:lnTo>
                    <a:pt x="694" y="13086"/>
                  </a:lnTo>
                  <a:lnTo>
                    <a:pt x="2084" y="21600"/>
                  </a:lnTo>
                  <a:lnTo>
                    <a:pt x="13469" y="18964"/>
                  </a:lnTo>
                  <a:lnTo>
                    <a:pt x="12369" y="12224"/>
                  </a:lnTo>
                  <a:lnTo>
                    <a:pt x="15993" y="11385"/>
                  </a:lnTo>
                  <a:lnTo>
                    <a:pt x="17093" y="18125"/>
                  </a:lnTo>
                  <a:lnTo>
                    <a:pt x="21600" y="17082"/>
                  </a:lnTo>
                  <a:lnTo>
                    <a:pt x="20219" y="8622"/>
                  </a:lnTo>
                  <a:lnTo>
                    <a:pt x="20832" y="8481"/>
                  </a:lnTo>
                  <a:cubicBezTo>
                    <a:pt x="20832" y="8481"/>
                    <a:pt x="12498" y="1492"/>
                    <a:pt x="12498" y="1492"/>
                  </a:cubicBezTo>
                  <a:close/>
                  <a:moveTo>
                    <a:pt x="20572" y="6974"/>
                  </a:moveTo>
                  <a:lnTo>
                    <a:pt x="20663" y="7533"/>
                  </a:lnTo>
                  <a:lnTo>
                    <a:pt x="12346" y="559"/>
                  </a:lnTo>
                  <a:lnTo>
                    <a:pt x="6626" y="11107"/>
                  </a:lnTo>
                  <a:lnTo>
                    <a:pt x="0" y="12641"/>
                  </a:lnTo>
                  <a:lnTo>
                    <a:pt x="3130" y="6656"/>
                  </a:lnTo>
                  <a:lnTo>
                    <a:pt x="9437" y="5195"/>
                  </a:lnTo>
                  <a:lnTo>
                    <a:pt x="12254" y="0"/>
                  </a:lnTo>
                  <a:cubicBezTo>
                    <a:pt x="12254" y="0"/>
                    <a:pt x="20572" y="6974"/>
                    <a:pt x="20572" y="697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10372">
              <a:extLst>
                <a:ext uri="{FF2B5EF4-FFF2-40B4-BE49-F238E27FC236}">
                  <a16:creationId xmlns:a16="http://schemas.microsoft.com/office/drawing/2014/main" id="{C625689B-A2B4-DB43-AD23-3B82646831B4}"/>
                </a:ext>
              </a:extLst>
            </p:cNvPr>
            <p:cNvSpPr/>
            <p:nvPr/>
          </p:nvSpPr>
          <p:spPr>
            <a:xfrm>
              <a:off x="18332159" y="5376375"/>
              <a:ext cx="863654" cy="789237"/>
            </a:xfrm>
            <a:custGeom>
              <a:avLst/>
              <a:gdLst/>
              <a:ahLst/>
              <a:cxnLst>
                <a:cxn ang="0">
                  <a:pos x="wd2" y="hd2"/>
                </a:cxn>
                <a:cxn ang="5400000">
                  <a:pos x="wd2" y="hd2"/>
                </a:cxn>
                <a:cxn ang="10800000">
                  <a:pos x="wd2" y="hd2"/>
                </a:cxn>
                <a:cxn ang="16200000">
                  <a:pos x="wd2" y="hd2"/>
                </a:cxn>
              </a:cxnLst>
              <a:rect l="0" t="0" r="r" b="b"/>
              <a:pathLst>
                <a:path w="20409" h="20716" extrusionOk="0">
                  <a:moveTo>
                    <a:pt x="19071" y="18146"/>
                  </a:moveTo>
                  <a:cubicBezTo>
                    <a:pt x="20183" y="16314"/>
                    <a:pt x="19749" y="13820"/>
                    <a:pt x="18102" y="12586"/>
                  </a:cubicBezTo>
                  <a:cubicBezTo>
                    <a:pt x="17662" y="12256"/>
                    <a:pt x="17178" y="12053"/>
                    <a:pt x="16685" y="11962"/>
                  </a:cubicBezTo>
                  <a:lnTo>
                    <a:pt x="16672" y="15889"/>
                  </a:lnTo>
                  <a:cubicBezTo>
                    <a:pt x="16671" y="16166"/>
                    <a:pt x="16469" y="16390"/>
                    <a:pt x="16220" y="16389"/>
                  </a:cubicBezTo>
                  <a:cubicBezTo>
                    <a:pt x="15971" y="16388"/>
                    <a:pt x="15770" y="16164"/>
                    <a:pt x="15771" y="15887"/>
                  </a:cubicBezTo>
                  <a:lnTo>
                    <a:pt x="15784" y="11921"/>
                  </a:lnTo>
                  <a:cubicBezTo>
                    <a:pt x="14735" y="12022"/>
                    <a:pt x="13732" y="12627"/>
                    <a:pt x="13098" y="13672"/>
                  </a:cubicBezTo>
                  <a:cubicBezTo>
                    <a:pt x="11985" y="15504"/>
                    <a:pt x="12420" y="17998"/>
                    <a:pt x="14067" y="19232"/>
                  </a:cubicBezTo>
                  <a:cubicBezTo>
                    <a:pt x="15713" y="20465"/>
                    <a:pt x="17958" y="19979"/>
                    <a:pt x="19071" y="18146"/>
                  </a:cubicBezTo>
                  <a:close/>
                  <a:moveTo>
                    <a:pt x="16740" y="7857"/>
                  </a:moveTo>
                  <a:lnTo>
                    <a:pt x="15291" y="6772"/>
                  </a:lnTo>
                  <a:cubicBezTo>
                    <a:pt x="15127" y="6649"/>
                    <a:pt x="15015" y="6369"/>
                    <a:pt x="15043" y="6151"/>
                  </a:cubicBezTo>
                  <a:lnTo>
                    <a:pt x="15275" y="4322"/>
                  </a:lnTo>
                  <a:lnTo>
                    <a:pt x="11975" y="5321"/>
                  </a:lnTo>
                  <a:cubicBezTo>
                    <a:pt x="11975" y="5321"/>
                    <a:pt x="12203" y="5706"/>
                    <a:pt x="12483" y="6179"/>
                  </a:cubicBezTo>
                  <a:lnTo>
                    <a:pt x="16109" y="8895"/>
                  </a:lnTo>
                  <a:cubicBezTo>
                    <a:pt x="16109" y="8895"/>
                    <a:pt x="16740" y="7857"/>
                    <a:pt x="16740" y="7857"/>
                  </a:cubicBezTo>
                  <a:close/>
                  <a:moveTo>
                    <a:pt x="15093" y="9342"/>
                  </a:moveTo>
                  <a:lnTo>
                    <a:pt x="13604" y="8227"/>
                  </a:lnTo>
                  <a:cubicBezTo>
                    <a:pt x="13647" y="8494"/>
                    <a:pt x="13599" y="8776"/>
                    <a:pt x="13458" y="9008"/>
                  </a:cubicBezTo>
                  <a:lnTo>
                    <a:pt x="13459" y="9008"/>
                  </a:lnTo>
                  <a:cubicBezTo>
                    <a:pt x="13459" y="9008"/>
                    <a:pt x="13042" y="9692"/>
                    <a:pt x="12523" y="10542"/>
                  </a:cubicBezTo>
                  <a:cubicBezTo>
                    <a:pt x="12523" y="10542"/>
                    <a:pt x="15093" y="9342"/>
                    <a:pt x="15093" y="9342"/>
                  </a:cubicBezTo>
                  <a:close/>
                  <a:moveTo>
                    <a:pt x="11619" y="8259"/>
                  </a:moveTo>
                  <a:cubicBezTo>
                    <a:pt x="11619" y="8259"/>
                    <a:pt x="10321" y="6315"/>
                    <a:pt x="9704" y="5383"/>
                  </a:cubicBezTo>
                  <a:lnTo>
                    <a:pt x="8507" y="5869"/>
                  </a:lnTo>
                  <a:cubicBezTo>
                    <a:pt x="8769" y="6978"/>
                    <a:pt x="8675" y="8186"/>
                    <a:pt x="8184" y="9262"/>
                  </a:cubicBezTo>
                  <a:lnTo>
                    <a:pt x="10126" y="10718"/>
                  </a:lnTo>
                  <a:cubicBezTo>
                    <a:pt x="10126" y="10718"/>
                    <a:pt x="11619" y="8259"/>
                    <a:pt x="11619" y="8259"/>
                  </a:cubicBezTo>
                  <a:close/>
                  <a:moveTo>
                    <a:pt x="7096" y="9656"/>
                  </a:moveTo>
                  <a:lnTo>
                    <a:pt x="4125" y="7430"/>
                  </a:lnTo>
                  <a:cubicBezTo>
                    <a:pt x="3919" y="7275"/>
                    <a:pt x="3865" y="6964"/>
                    <a:pt x="4004" y="6735"/>
                  </a:cubicBezTo>
                  <a:cubicBezTo>
                    <a:pt x="4067" y="6631"/>
                    <a:pt x="4159" y="6564"/>
                    <a:pt x="4260" y="6533"/>
                  </a:cubicBezTo>
                  <a:lnTo>
                    <a:pt x="4259" y="6531"/>
                  </a:lnTo>
                  <a:lnTo>
                    <a:pt x="7505" y="5212"/>
                  </a:lnTo>
                  <a:cubicBezTo>
                    <a:pt x="7238" y="4652"/>
                    <a:pt x="6848" y="4155"/>
                    <a:pt x="6343" y="3777"/>
                  </a:cubicBezTo>
                  <a:cubicBezTo>
                    <a:pt x="4697" y="2543"/>
                    <a:pt x="2452" y="3030"/>
                    <a:pt x="1339" y="4862"/>
                  </a:cubicBezTo>
                  <a:cubicBezTo>
                    <a:pt x="227" y="6694"/>
                    <a:pt x="661" y="9188"/>
                    <a:pt x="2308" y="10422"/>
                  </a:cubicBezTo>
                  <a:cubicBezTo>
                    <a:pt x="3854" y="11580"/>
                    <a:pt x="5928" y="11221"/>
                    <a:pt x="7096" y="9656"/>
                  </a:cubicBezTo>
                  <a:close/>
                  <a:moveTo>
                    <a:pt x="5362" y="7148"/>
                  </a:moveTo>
                  <a:lnTo>
                    <a:pt x="7578" y="8808"/>
                  </a:lnTo>
                  <a:cubicBezTo>
                    <a:pt x="7940" y="7960"/>
                    <a:pt x="8013" y="7021"/>
                    <a:pt x="7822" y="6148"/>
                  </a:cubicBezTo>
                  <a:cubicBezTo>
                    <a:pt x="7822" y="6148"/>
                    <a:pt x="5362" y="7148"/>
                    <a:pt x="5362" y="7148"/>
                  </a:cubicBezTo>
                  <a:close/>
                  <a:moveTo>
                    <a:pt x="19668" y="18594"/>
                  </a:moveTo>
                  <a:cubicBezTo>
                    <a:pt x="18331" y="20796"/>
                    <a:pt x="15642" y="21379"/>
                    <a:pt x="13663" y="19896"/>
                  </a:cubicBezTo>
                  <a:cubicBezTo>
                    <a:pt x="11684" y="18413"/>
                    <a:pt x="11164" y="15426"/>
                    <a:pt x="12501" y="13224"/>
                  </a:cubicBezTo>
                  <a:cubicBezTo>
                    <a:pt x="13276" y="11948"/>
                    <a:pt x="14505" y="11216"/>
                    <a:pt x="15787" y="11115"/>
                  </a:cubicBezTo>
                  <a:lnTo>
                    <a:pt x="15791" y="10101"/>
                  </a:lnTo>
                  <a:lnTo>
                    <a:pt x="11595" y="12059"/>
                  </a:lnTo>
                  <a:cubicBezTo>
                    <a:pt x="11028" y="12983"/>
                    <a:pt x="10547" y="13764"/>
                    <a:pt x="10524" y="13787"/>
                  </a:cubicBezTo>
                  <a:cubicBezTo>
                    <a:pt x="10135" y="14180"/>
                    <a:pt x="9533" y="14149"/>
                    <a:pt x="9180" y="13717"/>
                  </a:cubicBezTo>
                  <a:cubicBezTo>
                    <a:pt x="8879" y="13349"/>
                    <a:pt x="8857" y="12810"/>
                    <a:pt x="9097" y="12415"/>
                  </a:cubicBezTo>
                  <a:lnTo>
                    <a:pt x="9096" y="12414"/>
                  </a:lnTo>
                  <a:lnTo>
                    <a:pt x="9622" y="11548"/>
                  </a:lnTo>
                  <a:lnTo>
                    <a:pt x="7695" y="10105"/>
                  </a:lnTo>
                  <a:cubicBezTo>
                    <a:pt x="6301" y="12039"/>
                    <a:pt x="3783" y="12494"/>
                    <a:pt x="1904" y="11086"/>
                  </a:cubicBezTo>
                  <a:cubicBezTo>
                    <a:pt x="-75" y="9603"/>
                    <a:pt x="-595" y="6616"/>
                    <a:pt x="742" y="4414"/>
                  </a:cubicBezTo>
                  <a:cubicBezTo>
                    <a:pt x="2079" y="2212"/>
                    <a:pt x="4768" y="1629"/>
                    <a:pt x="6747" y="3112"/>
                  </a:cubicBezTo>
                  <a:cubicBezTo>
                    <a:pt x="7383" y="3589"/>
                    <a:pt x="7868" y="4222"/>
                    <a:pt x="8189" y="4933"/>
                  </a:cubicBezTo>
                  <a:lnTo>
                    <a:pt x="9242" y="4506"/>
                  </a:lnTo>
                  <a:cubicBezTo>
                    <a:pt x="9107" y="3945"/>
                    <a:pt x="9252" y="3323"/>
                    <a:pt x="9665" y="2905"/>
                  </a:cubicBezTo>
                  <a:cubicBezTo>
                    <a:pt x="9859" y="2709"/>
                    <a:pt x="10089" y="2584"/>
                    <a:pt x="10328" y="2526"/>
                  </a:cubicBezTo>
                  <a:lnTo>
                    <a:pt x="10328" y="2525"/>
                  </a:lnTo>
                  <a:lnTo>
                    <a:pt x="15055" y="1211"/>
                  </a:lnTo>
                  <a:lnTo>
                    <a:pt x="15055" y="1211"/>
                  </a:lnTo>
                  <a:cubicBezTo>
                    <a:pt x="15587" y="1000"/>
                    <a:pt x="16204" y="1148"/>
                    <a:pt x="16607" y="1641"/>
                  </a:cubicBezTo>
                  <a:cubicBezTo>
                    <a:pt x="16925" y="2031"/>
                    <a:pt x="17037" y="2548"/>
                    <a:pt x="16952" y="3028"/>
                  </a:cubicBezTo>
                  <a:lnTo>
                    <a:pt x="16953" y="3029"/>
                  </a:lnTo>
                  <a:lnTo>
                    <a:pt x="16496" y="5740"/>
                  </a:lnTo>
                  <a:lnTo>
                    <a:pt x="18231" y="7041"/>
                  </a:lnTo>
                  <a:cubicBezTo>
                    <a:pt x="18561" y="7288"/>
                    <a:pt x="18648" y="7786"/>
                    <a:pt x="18425" y="8153"/>
                  </a:cubicBezTo>
                  <a:cubicBezTo>
                    <a:pt x="18217" y="8496"/>
                    <a:pt x="17812" y="8599"/>
                    <a:pt x="17491" y="8409"/>
                  </a:cubicBezTo>
                  <a:lnTo>
                    <a:pt x="16693" y="9723"/>
                  </a:lnTo>
                  <a:lnTo>
                    <a:pt x="16688" y="11148"/>
                  </a:lnTo>
                  <a:cubicBezTo>
                    <a:pt x="17320" y="11245"/>
                    <a:pt x="17941" y="11499"/>
                    <a:pt x="18505" y="11922"/>
                  </a:cubicBezTo>
                  <a:cubicBezTo>
                    <a:pt x="20485" y="13405"/>
                    <a:pt x="21005" y="16392"/>
                    <a:pt x="19668" y="18594"/>
                  </a:cubicBezTo>
                  <a:close/>
                  <a:moveTo>
                    <a:pt x="17732" y="707"/>
                  </a:moveTo>
                  <a:cubicBezTo>
                    <a:pt x="18178" y="-27"/>
                    <a:pt x="19074" y="-221"/>
                    <a:pt x="19734" y="273"/>
                  </a:cubicBezTo>
                  <a:cubicBezTo>
                    <a:pt x="20394" y="767"/>
                    <a:pt x="20567" y="1763"/>
                    <a:pt x="20121" y="2497"/>
                  </a:cubicBezTo>
                  <a:cubicBezTo>
                    <a:pt x="19676" y="3231"/>
                    <a:pt x="18780" y="3426"/>
                    <a:pt x="18120" y="2931"/>
                  </a:cubicBezTo>
                  <a:cubicBezTo>
                    <a:pt x="17460" y="2437"/>
                    <a:pt x="17287" y="1441"/>
                    <a:pt x="17732"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10373">
              <a:extLst>
                <a:ext uri="{FF2B5EF4-FFF2-40B4-BE49-F238E27FC236}">
                  <a16:creationId xmlns:a16="http://schemas.microsoft.com/office/drawing/2014/main" id="{0928FC96-34C0-5443-BF4C-E6263EB4151D}"/>
                </a:ext>
              </a:extLst>
            </p:cNvPr>
            <p:cNvSpPr/>
            <p:nvPr/>
          </p:nvSpPr>
          <p:spPr>
            <a:xfrm>
              <a:off x="16553258" y="7552786"/>
              <a:ext cx="513456" cy="632804"/>
            </a:xfrm>
            <a:custGeom>
              <a:avLst/>
              <a:gdLst/>
              <a:ahLst/>
              <a:cxnLst>
                <a:cxn ang="0">
                  <a:pos x="wd2" y="hd2"/>
                </a:cxn>
                <a:cxn ang="5400000">
                  <a:pos x="wd2" y="hd2"/>
                </a:cxn>
                <a:cxn ang="10800000">
                  <a:pos x="wd2" y="hd2"/>
                </a:cxn>
                <a:cxn ang="16200000">
                  <a:pos x="wd2" y="hd2"/>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lnTo>
                    <a:pt x="15914" y="20158"/>
                  </a:ln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lnTo>
                    <a:pt x="15226" y="19190"/>
                  </a:ln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10374">
              <a:extLst>
                <a:ext uri="{FF2B5EF4-FFF2-40B4-BE49-F238E27FC236}">
                  <a16:creationId xmlns:a16="http://schemas.microsoft.com/office/drawing/2014/main" id="{34ABBBA1-4DAC-1340-BBCE-E5C6B973B77C}"/>
                </a:ext>
              </a:extLst>
            </p:cNvPr>
            <p:cNvSpPr/>
            <p:nvPr/>
          </p:nvSpPr>
          <p:spPr>
            <a:xfrm>
              <a:off x="16997004" y="6816973"/>
              <a:ext cx="536497" cy="851588"/>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0375">
              <a:extLst>
                <a:ext uri="{FF2B5EF4-FFF2-40B4-BE49-F238E27FC236}">
                  <a16:creationId xmlns:a16="http://schemas.microsoft.com/office/drawing/2014/main" id="{CB90C7A5-9DFF-0B45-96EB-BB4067D43D19}"/>
                </a:ext>
              </a:extLst>
            </p:cNvPr>
            <p:cNvSpPr/>
            <p:nvPr/>
          </p:nvSpPr>
          <p:spPr>
            <a:xfrm>
              <a:off x="17636354" y="4813021"/>
              <a:ext cx="520971" cy="676949"/>
            </a:xfrm>
            <a:custGeom>
              <a:avLst/>
              <a:gdLst/>
              <a:ahLst/>
              <a:cxnLst>
                <a:cxn ang="0">
                  <a:pos x="wd2" y="hd2"/>
                </a:cxn>
                <a:cxn ang="5400000">
                  <a:pos x="wd2" y="hd2"/>
                </a:cxn>
                <a:cxn ang="10800000">
                  <a:pos x="wd2" y="hd2"/>
                </a:cxn>
                <a:cxn ang="16200000">
                  <a:pos x="wd2" y="hd2"/>
                </a:cxn>
              </a:cxnLst>
              <a:rect l="0" t="0" r="r" b="b"/>
              <a:pathLst>
                <a:path w="20438" h="21519" extrusionOk="0">
                  <a:moveTo>
                    <a:pt x="9842" y="0"/>
                  </a:moveTo>
                  <a:cubicBezTo>
                    <a:pt x="7324" y="0"/>
                    <a:pt x="4803" y="774"/>
                    <a:pt x="2881" y="2331"/>
                  </a:cubicBezTo>
                  <a:cubicBezTo>
                    <a:pt x="-961" y="5445"/>
                    <a:pt x="-961" y="10493"/>
                    <a:pt x="2881" y="13607"/>
                  </a:cubicBezTo>
                  <a:cubicBezTo>
                    <a:pt x="6005" y="16138"/>
                    <a:pt x="10709" y="16613"/>
                    <a:pt x="14423" y="15030"/>
                  </a:cubicBezTo>
                  <a:cubicBezTo>
                    <a:pt x="14434" y="15103"/>
                    <a:pt x="14466" y="15175"/>
                    <a:pt x="14515" y="15243"/>
                  </a:cubicBezTo>
                  <a:lnTo>
                    <a:pt x="18781" y="21235"/>
                  </a:lnTo>
                  <a:cubicBezTo>
                    <a:pt x="18974" y="21506"/>
                    <a:pt x="19402" y="21600"/>
                    <a:pt x="19736" y="21444"/>
                  </a:cubicBezTo>
                  <a:lnTo>
                    <a:pt x="20091" y="21277"/>
                  </a:lnTo>
                  <a:cubicBezTo>
                    <a:pt x="20425" y="21121"/>
                    <a:pt x="20535" y="20774"/>
                    <a:pt x="20343" y="20503"/>
                  </a:cubicBezTo>
                  <a:lnTo>
                    <a:pt x="16076" y="14515"/>
                  </a:lnTo>
                  <a:cubicBezTo>
                    <a:pt x="16007" y="14419"/>
                    <a:pt x="15903" y="14355"/>
                    <a:pt x="15790" y="14307"/>
                  </a:cubicBezTo>
                  <a:cubicBezTo>
                    <a:pt x="16138" y="14092"/>
                    <a:pt x="16479" y="13864"/>
                    <a:pt x="16797" y="13607"/>
                  </a:cubicBezTo>
                  <a:cubicBezTo>
                    <a:pt x="20639" y="10493"/>
                    <a:pt x="20639" y="5445"/>
                    <a:pt x="16797" y="2331"/>
                  </a:cubicBezTo>
                  <a:cubicBezTo>
                    <a:pt x="14875" y="774"/>
                    <a:pt x="12360" y="0"/>
                    <a:pt x="9842" y="0"/>
                  </a:cubicBezTo>
                  <a:close/>
                  <a:moveTo>
                    <a:pt x="9842" y="1251"/>
                  </a:moveTo>
                  <a:cubicBezTo>
                    <a:pt x="11963" y="1251"/>
                    <a:pt x="14085" y="1909"/>
                    <a:pt x="15704" y="3221"/>
                  </a:cubicBezTo>
                  <a:cubicBezTo>
                    <a:pt x="18942" y="5844"/>
                    <a:pt x="18942" y="10098"/>
                    <a:pt x="15704" y="12722"/>
                  </a:cubicBezTo>
                  <a:cubicBezTo>
                    <a:pt x="12467" y="15345"/>
                    <a:pt x="7217" y="15345"/>
                    <a:pt x="3980" y="12722"/>
                  </a:cubicBezTo>
                  <a:cubicBezTo>
                    <a:pt x="742" y="10098"/>
                    <a:pt x="742" y="5844"/>
                    <a:pt x="3980" y="3221"/>
                  </a:cubicBezTo>
                  <a:cubicBezTo>
                    <a:pt x="5598" y="1909"/>
                    <a:pt x="7720" y="1251"/>
                    <a:pt x="9842" y="12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10376">
              <a:extLst>
                <a:ext uri="{FF2B5EF4-FFF2-40B4-BE49-F238E27FC236}">
                  <a16:creationId xmlns:a16="http://schemas.microsoft.com/office/drawing/2014/main" id="{C37BBC01-1806-2E40-9049-5CF2F78E7A75}"/>
                </a:ext>
              </a:extLst>
            </p:cNvPr>
            <p:cNvSpPr/>
            <p:nvPr/>
          </p:nvSpPr>
          <p:spPr>
            <a:xfrm>
              <a:off x="16445562" y="5853037"/>
              <a:ext cx="1109876" cy="786703"/>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10377">
              <a:extLst>
                <a:ext uri="{FF2B5EF4-FFF2-40B4-BE49-F238E27FC236}">
                  <a16:creationId xmlns:a16="http://schemas.microsoft.com/office/drawing/2014/main" id="{6954DBF2-32BD-3A4D-BDFF-F52E6A642FC1}"/>
                </a:ext>
              </a:extLst>
            </p:cNvPr>
            <p:cNvSpPr/>
            <p:nvPr/>
          </p:nvSpPr>
          <p:spPr>
            <a:xfrm>
              <a:off x="20790043" y="5991818"/>
              <a:ext cx="864563" cy="744816"/>
            </a:xfrm>
            <a:custGeom>
              <a:avLst/>
              <a:gdLst/>
              <a:ahLst/>
              <a:cxnLst>
                <a:cxn ang="0">
                  <a:pos x="wd2" y="hd2"/>
                </a:cxn>
                <a:cxn ang="5400000">
                  <a:pos x="wd2" y="hd2"/>
                </a:cxn>
                <a:cxn ang="10800000">
                  <a:pos x="wd2" y="hd2"/>
                </a:cxn>
                <a:cxn ang="16200000">
                  <a:pos x="wd2" y="hd2"/>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10378">
              <a:extLst>
                <a:ext uri="{FF2B5EF4-FFF2-40B4-BE49-F238E27FC236}">
                  <a16:creationId xmlns:a16="http://schemas.microsoft.com/office/drawing/2014/main" id="{108FE1A6-8097-904F-A62E-B2FAE080F4DD}"/>
                </a:ext>
              </a:extLst>
            </p:cNvPr>
            <p:cNvSpPr/>
            <p:nvPr/>
          </p:nvSpPr>
          <p:spPr>
            <a:xfrm>
              <a:off x="19313512" y="4966527"/>
              <a:ext cx="524619" cy="750132"/>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10379">
              <a:extLst>
                <a:ext uri="{FF2B5EF4-FFF2-40B4-BE49-F238E27FC236}">
                  <a16:creationId xmlns:a16="http://schemas.microsoft.com/office/drawing/2014/main" id="{0C4B02C3-F3E5-2D48-A08D-38882189F427}"/>
                </a:ext>
              </a:extLst>
            </p:cNvPr>
            <p:cNvSpPr/>
            <p:nvPr/>
          </p:nvSpPr>
          <p:spPr>
            <a:xfrm>
              <a:off x="18944723" y="8111996"/>
              <a:ext cx="642360" cy="720761"/>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10380">
              <a:extLst>
                <a:ext uri="{FF2B5EF4-FFF2-40B4-BE49-F238E27FC236}">
                  <a16:creationId xmlns:a16="http://schemas.microsoft.com/office/drawing/2014/main" id="{C8269D19-2DFB-DC43-8749-466E8BADF088}"/>
                </a:ext>
              </a:extLst>
            </p:cNvPr>
            <p:cNvSpPr/>
            <p:nvPr/>
          </p:nvSpPr>
          <p:spPr>
            <a:xfrm>
              <a:off x="15975644" y="5388220"/>
              <a:ext cx="779626" cy="510037"/>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10381">
              <a:extLst>
                <a:ext uri="{FF2B5EF4-FFF2-40B4-BE49-F238E27FC236}">
                  <a16:creationId xmlns:a16="http://schemas.microsoft.com/office/drawing/2014/main" id="{ABF9CDF7-B57E-0347-AAD4-FBDEA79B9BF7}"/>
                </a:ext>
              </a:extLst>
            </p:cNvPr>
            <p:cNvSpPr/>
            <p:nvPr/>
          </p:nvSpPr>
          <p:spPr>
            <a:xfrm>
              <a:off x="19403393" y="8407637"/>
              <a:ext cx="524619" cy="750132"/>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10382">
              <a:extLst>
                <a:ext uri="{FF2B5EF4-FFF2-40B4-BE49-F238E27FC236}">
                  <a16:creationId xmlns:a16="http://schemas.microsoft.com/office/drawing/2014/main" id="{0690F1CC-7338-EF4C-97CF-F1BE11CD642B}"/>
                </a:ext>
              </a:extLst>
            </p:cNvPr>
            <p:cNvSpPr/>
            <p:nvPr/>
          </p:nvSpPr>
          <p:spPr>
            <a:xfrm>
              <a:off x="16734120" y="4497805"/>
              <a:ext cx="706825" cy="831589"/>
            </a:xfrm>
            <a:custGeom>
              <a:avLst/>
              <a:gdLst/>
              <a:ahLst/>
              <a:cxnLst>
                <a:cxn ang="0">
                  <a:pos x="wd2" y="hd2"/>
                </a:cxn>
                <a:cxn ang="5400000">
                  <a:pos x="wd2" y="hd2"/>
                </a:cxn>
                <a:cxn ang="10800000">
                  <a:pos x="wd2" y="hd2"/>
                </a:cxn>
                <a:cxn ang="16200000">
                  <a:pos x="wd2" y="hd2"/>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10383">
              <a:extLst>
                <a:ext uri="{FF2B5EF4-FFF2-40B4-BE49-F238E27FC236}">
                  <a16:creationId xmlns:a16="http://schemas.microsoft.com/office/drawing/2014/main" id="{CE960554-3A7E-8B41-8964-4074CA0C1117}"/>
                </a:ext>
              </a:extLst>
            </p:cNvPr>
            <p:cNvSpPr/>
            <p:nvPr/>
          </p:nvSpPr>
          <p:spPr>
            <a:xfrm>
              <a:off x="18326100" y="4525793"/>
              <a:ext cx="707796" cy="707799"/>
            </a:xfrm>
            <a:custGeom>
              <a:avLst/>
              <a:gdLst/>
              <a:ahLst/>
              <a:cxnLst>
                <a:cxn ang="0">
                  <a:pos x="wd2" y="hd2"/>
                </a:cxn>
                <a:cxn ang="5400000">
                  <a:pos x="wd2" y="hd2"/>
                </a:cxn>
                <a:cxn ang="10800000">
                  <a:pos x="wd2" y="hd2"/>
                </a:cxn>
                <a:cxn ang="16200000">
                  <a:pos x="wd2" y="hd2"/>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10384">
              <a:extLst>
                <a:ext uri="{FF2B5EF4-FFF2-40B4-BE49-F238E27FC236}">
                  <a16:creationId xmlns:a16="http://schemas.microsoft.com/office/drawing/2014/main" id="{460526F9-0EB6-7843-87E0-751DFDEF773B}"/>
                </a:ext>
              </a:extLst>
            </p:cNvPr>
            <p:cNvSpPr/>
            <p:nvPr/>
          </p:nvSpPr>
          <p:spPr>
            <a:xfrm>
              <a:off x="21178433" y="7084811"/>
              <a:ext cx="603784" cy="760235"/>
            </a:xfrm>
            <a:custGeom>
              <a:avLst/>
              <a:gdLst/>
              <a:ahLst/>
              <a:cxnLst>
                <a:cxn ang="0">
                  <a:pos x="wd2" y="hd2"/>
                </a:cxn>
                <a:cxn ang="5400000">
                  <a:pos x="wd2" y="hd2"/>
                </a:cxn>
                <a:cxn ang="10800000">
                  <a:pos x="wd2" y="hd2"/>
                </a:cxn>
                <a:cxn ang="16200000">
                  <a:pos x="wd2" y="hd2"/>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10385">
              <a:extLst>
                <a:ext uri="{FF2B5EF4-FFF2-40B4-BE49-F238E27FC236}">
                  <a16:creationId xmlns:a16="http://schemas.microsoft.com/office/drawing/2014/main" id="{6959C8ED-1A2D-7846-A397-6EBBE7A0AFE4}"/>
                </a:ext>
              </a:extLst>
            </p:cNvPr>
            <p:cNvSpPr/>
            <p:nvPr/>
          </p:nvSpPr>
          <p:spPr>
            <a:xfrm>
              <a:off x="20665447" y="6815808"/>
              <a:ext cx="608340" cy="1291938"/>
            </a:xfrm>
            <a:custGeom>
              <a:avLst/>
              <a:gdLst/>
              <a:ahLst/>
              <a:cxnLst>
                <a:cxn ang="0">
                  <a:pos x="wd2" y="hd2"/>
                </a:cxn>
                <a:cxn ang="5400000">
                  <a:pos x="wd2" y="hd2"/>
                </a:cxn>
                <a:cxn ang="10800000">
                  <a:pos x="wd2" y="hd2"/>
                </a:cxn>
                <a:cxn ang="16200000">
                  <a:pos x="wd2" y="hd2"/>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10386">
              <a:extLst>
                <a:ext uri="{FF2B5EF4-FFF2-40B4-BE49-F238E27FC236}">
                  <a16:creationId xmlns:a16="http://schemas.microsoft.com/office/drawing/2014/main" id="{CE7D998C-8DD8-7E46-A102-94D06098E540}"/>
                </a:ext>
              </a:extLst>
            </p:cNvPr>
            <p:cNvSpPr/>
            <p:nvPr/>
          </p:nvSpPr>
          <p:spPr>
            <a:xfrm>
              <a:off x="19887189" y="8018518"/>
              <a:ext cx="374757" cy="414855"/>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10387">
              <a:extLst>
                <a:ext uri="{FF2B5EF4-FFF2-40B4-BE49-F238E27FC236}">
                  <a16:creationId xmlns:a16="http://schemas.microsoft.com/office/drawing/2014/main" id="{3579D198-F91B-8A4A-9CA7-C67CA4AC8019}"/>
                </a:ext>
              </a:extLst>
            </p:cNvPr>
            <p:cNvSpPr/>
            <p:nvPr/>
          </p:nvSpPr>
          <p:spPr>
            <a:xfrm>
              <a:off x="19258037" y="4159743"/>
              <a:ext cx="657991" cy="400024"/>
            </a:xfrm>
            <a:custGeom>
              <a:avLst/>
              <a:gdLst/>
              <a:ahLst/>
              <a:cxnLst>
                <a:cxn ang="0">
                  <a:pos x="wd2" y="hd2"/>
                </a:cxn>
                <a:cxn ang="5400000">
                  <a:pos x="wd2" y="hd2"/>
                </a:cxn>
                <a:cxn ang="10800000">
                  <a:pos x="wd2" y="hd2"/>
                </a:cxn>
                <a:cxn ang="16200000">
                  <a:pos x="wd2" y="hd2"/>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10388">
              <a:extLst>
                <a:ext uri="{FF2B5EF4-FFF2-40B4-BE49-F238E27FC236}">
                  <a16:creationId xmlns:a16="http://schemas.microsoft.com/office/drawing/2014/main" id="{A2F66520-D880-084D-8D33-578CDEAE5890}"/>
                </a:ext>
              </a:extLst>
            </p:cNvPr>
            <p:cNvSpPr/>
            <p:nvPr/>
          </p:nvSpPr>
          <p:spPr>
            <a:xfrm>
              <a:off x="18647193" y="4108798"/>
              <a:ext cx="356298" cy="370280"/>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10389">
              <a:extLst>
                <a:ext uri="{FF2B5EF4-FFF2-40B4-BE49-F238E27FC236}">
                  <a16:creationId xmlns:a16="http://schemas.microsoft.com/office/drawing/2014/main" id="{166B512E-563D-D24F-AB93-37858078436F}"/>
                </a:ext>
              </a:extLst>
            </p:cNvPr>
            <p:cNvSpPr/>
            <p:nvPr/>
          </p:nvSpPr>
          <p:spPr>
            <a:xfrm>
              <a:off x="17493478" y="4180645"/>
              <a:ext cx="832624" cy="547837"/>
            </a:xfrm>
            <a:custGeom>
              <a:avLst/>
              <a:gdLst/>
              <a:ahLst/>
              <a:cxnLst>
                <a:cxn ang="0">
                  <a:pos x="wd2" y="hd2"/>
                </a:cxn>
                <a:cxn ang="5400000">
                  <a:pos x="wd2" y="hd2"/>
                </a:cxn>
                <a:cxn ang="10800000">
                  <a:pos x="wd2" y="hd2"/>
                </a:cxn>
                <a:cxn ang="16200000">
                  <a:pos x="wd2" y="hd2"/>
                </a:cxn>
              </a:cxnLst>
              <a:rect l="0" t="0" r="r" b="b"/>
              <a:pathLst>
                <a:path w="21340" h="21208" extrusionOk="0">
                  <a:moveTo>
                    <a:pt x="3532" y="6467"/>
                  </a:moveTo>
                  <a:lnTo>
                    <a:pt x="5654" y="19318"/>
                  </a:lnTo>
                  <a:lnTo>
                    <a:pt x="17808" y="14741"/>
                  </a:lnTo>
                  <a:lnTo>
                    <a:pt x="15687" y="1890"/>
                  </a:lnTo>
                  <a:cubicBezTo>
                    <a:pt x="15687" y="1890"/>
                    <a:pt x="3532" y="6467"/>
                    <a:pt x="3532" y="6467"/>
                  </a:cubicBezTo>
                  <a:close/>
                  <a:moveTo>
                    <a:pt x="2391" y="11284"/>
                  </a:moveTo>
                  <a:lnTo>
                    <a:pt x="3148" y="15874"/>
                  </a:lnTo>
                  <a:cubicBezTo>
                    <a:pt x="3190" y="16128"/>
                    <a:pt x="3360" y="16282"/>
                    <a:pt x="3528" y="16218"/>
                  </a:cubicBezTo>
                  <a:cubicBezTo>
                    <a:pt x="3696" y="16155"/>
                    <a:pt x="3798" y="15899"/>
                    <a:pt x="3756" y="15645"/>
                  </a:cubicBezTo>
                  <a:lnTo>
                    <a:pt x="2999" y="11056"/>
                  </a:lnTo>
                  <a:cubicBezTo>
                    <a:pt x="2957" y="10802"/>
                    <a:pt x="2787" y="10648"/>
                    <a:pt x="2619" y="10711"/>
                  </a:cubicBezTo>
                  <a:cubicBezTo>
                    <a:pt x="2451" y="10774"/>
                    <a:pt x="2349" y="11031"/>
                    <a:pt x="2391" y="11284"/>
                  </a:cubicBezTo>
                  <a:close/>
                  <a:moveTo>
                    <a:pt x="19102" y="6941"/>
                  </a:moveTo>
                  <a:cubicBezTo>
                    <a:pt x="18977" y="6181"/>
                    <a:pt x="18467" y="5718"/>
                    <a:pt x="17963" y="5908"/>
                  </a:cubicBezTo>
                  <a:cubicBezTo>
                    <a:pt x="17460" y="6097"/>
                    <a:pt x="17154" y="6868"/>
                    <a:pt x="17279" y="7628"/>
                  </a:cubicBezTo>
                  <a:cubicBezTo>
                    <a:pt x="17405" y="8388"/>
                    <a:pt x="17914" y="8851"/>
                    <a:pt x="18418" y="8661"/>
                  </a:cubicBezTo>
                  <a:cubicBezTo>
                    <a:pt x="18922" y="8472"/>
                    <a:pt x="19228" y="7701"/>
                    <a:pt x="19102" y="6941"/>
                  </a:cubicBezTo>
                  <a:close/>
                  <a:moveTo>
                    <a:pt x="19484" y="1435"/>
                  </a:moveTo>
                  <a:lnTo>
                    <a:pt x="21303" y="12450"/>
                  </a:lnTo>
                  <a:cubicBezTo>
                    <a:pt x="21470" y="13464"/>
                    <a:pt x="21062" y="14490"/>
                    <a:pt x="20390" y="14743"/>
                  </a:cubicBezTo>
                  <a:lnTo>
                    <a:pt x="3374" y="21151"/>
                  </a:lnTo>
                  <a:cubicBezTo>
                    <a:pt x="2703" y="21404"/>
                    <a:pt x="2023" y="20787"/>
                    <a:pt x="1856" y="19773"/>
                  </a:cubicBezTo>
                  <a:lnTo>
                    <a:pt x="37" y="8758"/>
                  </a:lnTo>
                  <a:cubicBezTo>
                    <a:pt x="-130" y="7745"/>
                    <a:pt x="279" y="6718"/>
                    <a:pt x="950" y="6465"/>
                  </a:cubicBezTo>
                  <a:lnTo>
                    <a:pt x="17966" y="57"/>
                  </a:lnTo>
                  <a:cubicBezTo>
                    <a:pt x="18637" y="-196"/>
                    <a:pt x="19317" y="421"/>
                    <a:pt x="19484" y="1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10390">
              <a:extLst>
                <a:ext uri="{FF2B5EF4-FFF2-40B4-BE49-F238E27FC236}">
                  <a16:creationId xmlns:a16="http://schemas.microsoft.com/office/drawing/2014/main" id="{BAA55C42-5143-C545-8831-F64B6E1C8DA3}"/>
                </a:ext>
              </a:extLst>
            </p:cNvPr>
            <p:cNvSpPr/>
            <p:nvPr/>
          </p:nvSpPr>
          <p:spPr>
            <a:xfrm>
              <a:off x="18126029" y="6224089"/>
              <a:ext cx="1086985" cy="582352"/>
            </a:xfrm>
            <a:custGeom>
              <a:avLst/>
              <a:gdLst/>
              <a:ahLst/>
              <a:cxnLst>
                <a:cxn ang="0">
                  <a:pos x="wd2" y="hd2"/>
                </a:cxn>
                <a:cxn ang="5400000">
                  <a:pos x="wd2" y="hd2"/>
                </a:cxn>
                <a:cxn ang="10800000">
                  <a:pos x="wd2" y="hd2"/>
                </a:cxn>
                <a:cxn ang="16200000">
                  <a:pos x="wd2" y="hd2"/>
                </a:cxn>
              </a:cxnLst>
              <a:rect l="0" t="0" r="r" b="b"/>
              <a:pathLst>
                <a:path w="21600" h="21586" extrusionOk="0">
                  <a:moveTo>
                    <a:pt x="16536" y="15317"/>
                  </a:moveTo>
                  <a:lnTo>
                    <a:pt x="16511" y="12603"/>
                  </a:lnTo>
                  <a:lnTo>
                    <a:pt x="16510" y="12603"/>
                  </a:lnTo>
                  <a:cubicBezTo>
                    <a:pt x="16510" y="12601"/>
                    <a:pt x="16511" y="12598"/>
                    <a:pt x="16511" y="12596"/>
                  </a:cubicBezTo>
                  <a:cubicBezTo>
                    <a:pt x="16497" y="11097"/>
                    <a:pt x="13851" y="9967"/>
                    <a:pt x="10600" y="10073"/>
                  </a:cubicBezTo>
                  <a:cubicBezTo>
                    <a:pt x="7350" y="10179"/>
                    <a:pt x="4727" y="11481"/>
                    <a:pt x="4741" y="12979"/>
                  </a:cubicBezTo>
                  <a:cubicBezTo>
                    <a:pt x="4741" y="12982"/>
                    <a:pt x="4741" y="12984"/>
                    <a:pt x="4741" y="12986"/>
                  </a:cubicBezTo>
                  <a:lnTo>
                    <a:pt x="4741" y="12986"/>
                  </a:lnTo>
                  <a:lnTo>
                    <a:pt x="4744" y="13374"/>
                  </a:lnTo>
                  <a:lnTo>
                    <a:pt x="0" y="9650"/>
                  </a:lnTo>
                  <a:lnTo>
                    <a:pt x="10506" y="0"/>
                  </a:lnTo>
                  <a:lnTo>
                    <a:pt x="21600" y="11274"/>
                  </a:lnTo>
                  <a:cubicBezTo>
                    <a:pt x="21600" y="11274"/>
                    <a:pt x="16536" y="15317"/>
                    <a:pt x="16536" y="15317"/>
                  </a:cubicBezTo>
                  <a:close/>
                  <a:moveTo>
                    <a:pt x="3433" y="20010"/>
                  </a:moveTo>
                  <a:cubicBezTo>
                    <a:pt x="3441" y="20866"/>
                    <a:pt x="3096" y="21572"/>
                    <a:pt x="2663" y="21586"/>
                  </a:cubicBezTo>
                  <a:cubicBezTo>
                    <a:pt x="2229" y="21600"/>
                    <a:pt x="1871" y="20917"/>
                    <a:pt x="1863" y="20061"/>
                  </a:cubicBezTo>
                  <a:cubicBezTo>
                    <a:pt x="1858" y="19488"/>
                    <a:pt x="2012" y="18988"/>
                    <a:pt x="2243" y="18712"/>
                  </a:cubicBezTo>
                  <a:lnTo>
                    <a:pt x="2180" y="11901"/>
                  </a:lnTo>
                  <a:lnTo>
                    <a:pt x="2970" y="12521"/>
                  </a:lnTo>
                  <a:lnTo>
                    <a:pt x="3028" y="18686"/>
                  </a:lnTo>
                  <a:cubicBezTo>
                    <a:pt x="3264" y="18947"/>
                    <a:pt x="3427" y="19437"/>
                    <a:pt x="3433" y="20010"/>
                  </a:cubicBezTo>
                  <a:close/>
                  <a:moveTo>
                    <a:pt x="15799" y="20383"/>
                  </a:moveTo>
                  <a:lnTo>
                    <a:pt x="15729" y="12978"/>
                  </a:lnTo>
                  <a:cubicBezTo>
                    <a:pt x="15274" y="12403"/>
                    <a:pt x="13503" y="11530"/>
                    <a:pt x="10615" y="11624"/>
                  </a:cubicBezTo>
                  <a:cubicBezTo>
                    <a:pt x="7726" y="11718"/>
                    <a:pt x="5972" y="12706"/>
                    <a:pt x="5529" y="13310"/>
                  </a:cubicBezTo>
                  <a:lnTo>
                    <a:pt x="5598" y="20715"/>
                  </a:lnTo>
                  <a:cubicBezTo>
                    <a:pt x="5598" y="20715"/>
                    <a:pt x="15799" y="20383"/>
                    <a:pt x="15799" y="2038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10391">
              <a:extLst>
                <a:ext uri="{FF2B5EF4-FFF2-40B4-BE49-F238E27FC236}">
                  <a16:creationId xmlns:a16="http://schemas.microsoft.com/office/drawing/2014/main" id="{29B53499-4B29-524B-9758-E577F42108EA}"/>
                </a:ext>
              </a:extLst>
            </p:cNvPr>
            <p:cNvSpPr/>
            <p:nvPr/>
          </p:nvSpPr>
          <p:spPr>
            <a:xfrm>
              <a:off x="15698642" y="7668426"/>
              <a:ext cx="845763" cy="398247"/>
            </a:xfrm>
            <a:custGeom>
              <a:avLst/>
              <a:gdLst/>
              <a:ahLst/>
              <a:cxnLst>
                <a:cxn ang="0">
                  <a:pos x="wd2" y="hd2"/>
                </a:cxn>
                <a:cxn ang="5400000">
                  <a:pos x="wd2" y="hd2"/>
                </a:cxn>
                <a:cxn ang="10800000">
                  <a:pos x="wd2" y="hd2"/>
                </a:cxn>
                <a:cxn ang="16200000">
                  <a:pos x="wd2" y="hd2"/>
                </a:cxn>
              </a:cxnLst>
              <a:rect l="0" t="0" r="r" b="b"/>
              <a:pathLst>
                <a:path w="21600" h="21600" extrusionOk="0">
                  <a:moveTo>
                    <a:pt x="20754" y="0"/>
                  </a:moveTo>
                  <a:lnTo>
                    <a:pt x="19029" y="1406"/>
                  </a:lnTo>
                  <a:cubicBezTo>
                    <a:pt x="19054" y="1548"/>
                    <a:pt x="19310" y="2958"/>
                    <a:pt x="19310" y="2958"/>
                  </a:cubicBezTo>
                  <a:lnTo>
                    <a:pt x="19147" y="3091"/>
                  </a:lnTo>
                  <a:lnTo>
                    <a:pt x="18865" y="1540"/>
                  </a:lnTo>
                  <a:lnTo>
                    <a:pt x="18111" y="2155"/>
                  </a:lnTo>
                  <a:cubicBezTo>
                    <a:pt x="18136" y="2291"/>
                    <a:pt x="18318" y="3295"/>
                    <a:pt x="18318" y="3295"/>
                  </a:cubicBezTo>
                  <a:lnTo>
                    <a:pt x="18155" y="3428"/>
                  </a:lnTo>
                  <a:lnTo>
                    <a:pt x="17947" y="2288"/>
                  </a:lnTo>
                  <a:lnTo>
                    <a:pt x="17193" y="2903"/>
                  </a:lnTo>
                  <a:cubicBezTo>
                    <a:pt x="17219" y="3044"/>
                    <a:pt x="17474" y="4455"/>
                    <a:pt x="17474" y="4455"/>
                  </a:cubicBezTo>
                  <a:lnTo>
                    <a:pt x="17311" y="4587"/>
                  </a:lnTo>
                  <a:lnTo>
                    <a:pt x="17030" y="3036"/>
                  </a:lnTo>
                  <a:lnTo>
                    <a:pt x="16275" y="3652"/>
                  </a:lnTo>
                  <a:cubicBezTo>
                    <a:pt x="16299" y="3788"/>
                    <a:pt x="16482" y="4792"/>
                    <a:pt x="16482" y="4792"/>
                  </a:cubicBezTo>
                  <a:lnTo>
                    <a:pt x="16318" y="4925"/>
                  </a:lnTo>
                  <a:lnTo>
                    <a:pt x="16111" y="3785"/>
                  </a:lnTo>
                  <a:lnTo>
                    <a:pt x="15357" y="4400"/>
                  </a:lnTo>
                  <a:cubicBezTo>
                    <a:pt x="15383" y="4541"/>
                    <a:pt x="15639" y="5951"/>
                    <a:pt x="15639" y="5951"/>
                  </a:cubicBezTo>
                  <a:lnTo>
                    <a:pt x="15475" y="6085"/>
                  </a:lnTo>
                  <a:lnTo>
                    <a:pt x="15193" y="4533"/>
                  </a:lnTo>
                  <a:lnTo>
                    <a:pt x="14439" y="5148"/>
                  </a:lnTo>
                  <a:cubicBezTo>
                    <a:pt x="14464" y="5284"/>
                    <a:pt x="14647" y="6288"/>
                    <a:pt x="14647" y="6288"/>
                  </a:cubicBezTo>
                  <a:lnTo>
                    <a:pt x="14483" y="6421"/>
                  </a:lnTo>
                  <a:lnTo>
                    <a:pt x="14275" y="5281"/>
                  </a:lnTo>
                  <a:lnTo>
                    <a:pt x="13522" y="5896"/>
                  </a:lnTo>
                  <a:cubicBezTo>
                    <a:pt x="13547" y="6037"/>
                    <a:pt x="13802" y="7448"/>
                    <a:pt x="13802" y="7448"/>
                  </a:cubicBezTo>
                  <a:lnTo>
                    <a:pt x="13638" y="7582"/>
                  </a:lnTo>
                  <a:lnTo>
                    <a:pt x="13358" y="6029"/>
                  </a:lnTo>
                  <a:lnTo>
                    <a:pt x="12603" y="6645"/>
                  </a:lnTo>
                  <a:cubicBezTo>
                    <a:pt x="12628" y="6781"/>
                    <a:pt x="12810" y="7785"/>
                    <a:pt x="12810" y="7785"/>
                  </a:cubicBezTo>
                  <a:lnTo>
                    <a:pt x="12646" y="7919"/>
                  </a:lnTo>
                  <a:lnTo>
                    <a:pt x="12439" y="6778"/>
                  </a:lnTo>
                  <a:lnTo>
                    <a:pt x="11685" y="7393"/>
                  </a:lnTo>
                  <a:cubicBezTo>
                    <a:pt x="11711" y="7534"/>
                    <a:pt x="11967" y="8944"/>
                    <a:pt x="11967" y="8944"/>
                  </a:cubicBezTo>
                  <a:lnTo>
                    <a:pt x="11803" y="9078"/>
                  </a:lnTo>
                  <a:lnTo>
                    <a:pt x="11521" y="7527"/>
                  </a:lnTo>
                  <a:lnTo>
                    <a:pt x="10768" y="8141"/>
                  </a:lnTo>
                  <a:cubicBezTo>
                    <a:pt x="10792" y="8277"/>
                    <a:pt x="10974" y="9282"/>
                    <a:pt x="10974" y="9282"/>
                  </a:cubicBezTo>
                  <a:lnTo>
                    <a:pt x="10811" y="9415"/>
                  </a:lnTo>
                  <a:lnTo>
                    <a:pt x="10604" y="8275"/>
                  </a:lnTo>
                  <a:lnTo>
                    <a:pt x="9849" y="8890"/>
                  </a:lnTo>
                  <a:cubicBezTo>
                    <a:pt x="9874" y="9031"/>
                    <a:pt x="10131" y="10441"/>
                    <a:pt x="10131" y="10441"/>
                  </a:cubicBezTo>
                  <a:lnTo>
                    <a:pt x="9967" y="10575"/>
                  </a:lnTo>
                  <a:lnTo>
                    <a:pt x="9686" y="9023"/>
                  </a:lnTo>
                  <a:lnTo>
                    <a:pt x="8931" y="9638"/>
                  </a:lnTo>
                  <a:cubicBezTo>
                    <a:pt x="8956" y="9774"/>
                    <a:pt x="9139" y="10778"/>
                    <a:pt x="9139" y="10778"/>
                  </a:cubicBezTo>
                  <a:lnTo>
                    <a:pt x="8975" y="10912"/>
                  </a:lnTo>
                  <a:lnTo>
                    <a:pt x="8767" y="9772"/>
                  </a:lnTo>
                  <a:lnTo>
                    <a:pt x="8014" y="10386"/>
                  </a:lnTo>
                  <a:cubicBezTo>
                    <a:pt x="8039" y="10527"/>
                    <a:pt x="8295" y="11937"/>
                    <a:pt x="8295" y="11937"/>
                  </a:cubicBezTo>
                  <a:lnTo>
                    <a:pt x="8131" y="12071"/>
                  </a:lnTo>
                  <a:lnTo>
                    <a:pt x="7850" y="10520"/>
                  </a:lnTo>
                  <a:lnTo>
                    <a:pt x="7095" y="11135"/>
                  </a:lnTo>
                  <a:cubicBezTo>
                    <a:pt x="7120" y="11271"/>
                    <a:pt x="7302" y="12275"/>
                    <a:pt x="7302" y="12275"/>
                  </a:cubicBezTo>
                  <a:lnTo>
                    <a:pt x="7138" y="12409"/>
                  </a:lnTo>
                  <a:lnTo>
                    <a:pt x="6932" y="11268"/>
                  </a:lnTo>
                  <a:lnTo>
                    <a:pt x="6177" y="11883"/>
                  </a:lnTo>
                  <a:cubicBezTo>
                    <a:pt x="6203" y="12024"/>
                    <a:pt x="6459" y="13435"/>
                    <a:pt x="6459" y="13435"/>
                  </a:cubicBezTo>
                  <a:lnTo>
                    <a:pt x="6295" y="13568"/>
                  </a:lnTo>
                  <a:lnTo>
                    <a:pt x="6013" y="12017"/>
                  </a:lnTo>
                  <a:lnTo>
                    <a:pt x="5260" y="12631"/>
                  </a:lnTo>
                  <a:cubicBezTo>
                    <a:pt x="5284" y="12768"/>
                    <a:pt x="5467" y="13771"/>
                    <a:pt x="5467" y="13771"/>
                  </a:cubicBezTo>
                  <a:lnTo>
                    <a:pt x="5303" y="13905"/>
                  </a:lnTo>
                  <a:lnTo>
                    <a:pt x="5096" y="12765"/>
                  </a:lnTo>
                  <a:lnTo>
                    <a:pt x="4342" y="13379"/>
                  </a:lnTo>
                  <a:cubicBezTo>
                    <a:pt x="4367" y="13521"/>
                    <a:pt x="4624" y="14931"/>
                    <a:pt x="4624" y="14931"/>
                  </a:cubicBezTo>
                  <a:lnTo>
                    <a:pt x="4460" y="15064"/>
                  </a:lnTo>
                  <a:lnTo>
                    <a:pt x="4178" y="13513"/>
                  </a:lnTo>
                  <a:lnTo>
                    <a:pt x="3423" y="14128"/>
                  </a:lnTo>
                  <a:cubicBezTo>
                    <a:pt x="3448" y="14265"/>
                    <a:pt x="3630" y="15269"/>
                    <a:pt x="3630" y="15269"/>
                  </a:cubicBezTo>
                  <a:lnTo>
                    <a:pt x="3467" y="15402"/>
                  </a:lnTo>
                  <a:lnTo>
                    <a:pt x="3260" y="14261"/>
                  </a:lnTo>
                  <a:lnTo>
                    <a:pt x="2505" y="14876"/>
                  </a:lnTo>
                  <a:cubicBezTo>
                    <a:pt x="2531" y="15018"/>
                    <a:pt x="2787" y="16428"/>
                    <a:pt x="2787" y="16428"/>
                  </a:cubicBezTo>
                  <a:lnTo>
                    <a:pt x="2623" y="16561"/>
                  </a:lnTo>
                  <a:lnTo>
                    <a:pt x="2342" y="15010"/>
                  </a:lnTo>
                  <a:lnTo>
                    <a:pt x="1588" y="15625"/>
                  </a:lnTo>
                  <a:cubicBezTo>
                    <a:pt x="1613" y="15761"/>
                    <a:pt x="1795" y="16765"/>
                    <a:pt x="1795" y="16765"/>
                  </a:cubicBezTo>
                  <a:lnTo>
                    <a:pt x="1631" y="16898"/>
                  </a:lnTo>
                  <a:lnTo>
                    <a:pt x="1424" y="15758"/>
                  </a:lnTo>
                  <a:lnTo>
                    <a:pt x="670" y="16373"/>
                  </a:lnTo>
                  <a:cubicBezTo>
                    <a:pt x="696" y="16514"/>
                    <a:pt x="951" y="17925"/>
                    <a:pt x="951" y="17925"/>
                  </a:cubicBezTo>
                  <a:lnTo>
                    <a:pt x="788" y="18057"/>
                  </a:lnTo>
                  <a:lnTo>
                    <a:pt x="506" y="16506"/>
                  </a:lnTo>
                  <a:lnTo>
                    <a:pt x="0" y="16919"/>
                  </a:lnTo>
                  <a:lnTo>
                    <a:pt x="846" y="21600"/>
                  </a:lnTo>
                  <a:lnTo>
                    <a:pt x="21600" y="4681"/>
                  </a:lnTo>
                  <a:lnTo>
                    <a:pt x="20754" y="0"/>
                  </a:lnTo>
                  <a:close/>
                  <a:moveTo>
                    <a:pt x="20622" y="2793"/>
                  </a:moveTo>
                  <a:cubicBezTo>
                    <a:pt x="20707" y="3260"/>
                    <a:pt x="20598" y="3784"/>
                    <a:pt x="20378" y="3963"/>
                  </a:cubicBezTo>
                  <a:cubicBezTo>
                    <a:pt x="20158" y="4143"/>
                    <a:pt x="19911" y="3909"/>
                    <a:pt x="19826" y="3442"/>
                  </a:cubicBezTo>
                  <a:cubicBezTo>
                    <a:pt x="19742" y="2974"/>
                    <a:pt x="19852" y="2449"/>
                    <a:pt x="20072" y="2270"/>
                  </a:cubicBezTo>
                  <a:cubicBezTo>
                    <a:pt x="20292" y="2091"/>
                    <a:pt x="20538" y="2325"/>
                    <a:pt x="20622" y="279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10392">
              <a:extLst>
                <a:ext uri="{FF2B5EF4-FFF2-40B4-BE49-F238E27FC236}">
                  <a16:creationId xmlns:a16="http://schemas.microsoft.com/office/drawing/2014/main" id="{CBFF8817-FB88-BA40-9EA5-90F786FAD9A3}"/>
                </a:ext>
              </a:extLst>
            </p:cNvPr>
            <p:cNvSpPr/>
            <p:nvPr/>
          </p:nvSpPr>
          <p:spPr>
            <a:xfrm>
              <a:off x="19920630" y="5193310"/>
              <a:ext cx="339475" cy="405029"/>
            </a:xfrm>
            <a:custGeom>
              <a:avLst/>
              <a:gdLst/>
              <a:ahLst/>
              <a:cxnLst>
                <a:cxn ang="0">
                  <a:pos x="wd2" y="hd2"/>
                </a:cxn>
                <a:cxn ang="5400000">
                  <a:pos x="wd2" y="hd2"/>
                </a:cxn>
                <a:cxn ang="10800000">
                  <a:pos x="wd2" y="hd2"/>
                </a:cxn>
                <a:cxn ang="16200000">
                  <a:pos x="wd2" y="hd2"/>
                </a:cxn>
              </a:cxnLst>
              <a:rect l="0" t="0" r="r" b="b"/>
              <a:pathLst>
                <a:path w="21600" h="21600" extrusionOk="0">
                  <a:moveTo>
                    <a:pt x="0" y="896"/>
                  </a:moveTo>
                  <a:lnTo>
                    <a:pt x="1727" y="21600"/>
                  </a:lnTo>
                  <a:lnTo>
                    <a:pt x="21600" y="20435"/>
                  </a:lnTo>
                  <a:lnTo>
                    <a:pt x="20172" y="3324"/>
                  </a:lnTo>
                  <a:lnTo>
                    <a:pt x="15291" y="0"/>
                  </a:lnTo>
                  <a:lnTo>
                    <a:pt x="0" y="896"/>
                  </a:lnTo>
                  <a:close/>
                  <a:moveTo>
                    <a:pt x="6715" y="5294"/>
                  </a:moveTo>
                  <a:lnTo>
                    <a:pt x="13953" y="4870"/>
                  </a:lnTo>
                  <a:lnTo>
                    <a:pt x="14001" y="5441"/>
                  </a:lnTo>
                  <a:lnTo>
                    <a:pt x="6763" y="5865"/>
                  </a:lnTo>
                  <a:lnTo>
                    <a:pt x="6715" y="5294"/>
                  </a:lnTo>
                  <a:close/>
                  <a:moveTo>
                    <a:pt x="3566" y="11139"/>
                  </a:moveTo>
                  <a:lnTo>
                    <a:pt x="18042" y="10291"/>
                  </a:lnTo>
                  <a:lnTo>
                    <a:pt x="18088" y="10846"/>
                  </a:lnTo>
                  <a:lnTo>
                    <a:pt x="3613" y="11694"/>
                  </a:lnTo>
                  <a:lnTo>
                    <a:pt x="3566" y="11139"/>
                  </a:lnTo>
                  <a:close/>
                  <a:moveTo>
                    <a:pt x="3801" y="13947"/>
                  </a:moveTo>
                  <a:lnTo>
                    <a:pt x="18276" y="13099"/>
                  </a:lnTo>
                  <a:lnTo>
                    <a:pt x="18324" y="13670"/>
                  </a:lnTo>
                  <a:lnTo>
                    <a:pt x="3848" y="14519"/>
                  </a:lnTo>
                  <a:lnTo>
                    <a:pt x="3801" y="13947"/>
                  </a:lnTo>
                  <a:close/>
                  <a:moveTo>
                    <a:pt x="4035" y="16756"/>
                  </a:moveTo>
                  <a:lnTo>
                    <a:pt x="11273" y="16332"/>
                  </a:lnTo>
                  <a:lnTo>
                    <a:pt x="11320" y="16903"/>
                  </a:lnTo>
                  <a:lnTo>
                    <a:pt x="4083" y="17327"/>
                  </a:lnTo>
                  <a:lnTo>
                    <a:pt x="4035" y="16756"/>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10393">
              <a:extLst>
                <a:ext uri="{FF2B5EF4-FFF2-40B4-BE49-F238E27FC236}">
                  <a16:creationId xmlns:a16="http://schemas.microsoft.com/office/drawing/2014/main" id="{7B2AD367-DB5C-3442-A92F-069F2BDD9FFF}"/>
                </a:ext>
              </a:extLst>
            </p:cNvPr>
            <p:cNvSpPr/>
            <p:nvPr/>
          </p:nvSpPr>
          <p:spPr>
            <a:xfrm>
              <a:off x="18570303" y="9049764"/>
              <a:ext cx="924785" cy="885968"/>
            </a:xfrm>
            <a:custGeom>
              <a:avLst/>
              <a:gdLst/>
              <a:ahLst/>
              <a:cxnLst>
                <a:cxn ang="0">
                  <a:pos x="wd2" y="hd2"/>
                </a:cxn>
                <a:cxn ang="5400000">
                  <a:pos x="wd2" y="hd2"/>
                </a:cxn>
                <a:cxn ang="10800000">
                  <a:pos x="wd2" y="hd2"/>
                </a:cxn>
                <a:cxn ang="16200000">
                  <a:pos x="wd2" y="hd2"/>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10394">
              <a:extLst>
                <a:ext uri="{FF2B5EF4-FFF2-40B4-BE49-F238E27FC236}">
                  <a16:creationId xmlns:a16="http://schemas.microsoft.com/office/drawing/2014/main" id="{FD9E1F63-D1B9-F24C-A933-4166B5BECF3B}"/>
                </a:ext>
              </a:extLst>
            </p:cNvPr>
            <p:cNvSpPr/>
            <p:nvPr/>
          </p:nvSpPr>
          <p:spPr>
            <a:xfrm>
              <a:off x="15885964" y="8065581"/>
              <a:ext cx="555246" cy="544272"/>
            </a:xfrm>
            <a:custGeom>
              <a:avLst/>
              <a:gdLst/>
              <a:ahLst/>
              <a:cxnLst>
                <a:cxn ang="0">
                  <a:pos x="wd2" y="hd2"/>
                </a:cxn>
                <a:cxn ang="5400000">
                  <a:pos x="wd2" y="hd2"/>
                </a:cxn>
                <a:cxn ang="10800000">
                  <a:pos x="wd2" y="hd2"/>
                </a:cxn>
                <a:cxn ang="16200000">
                  <a:pos x="wd2" y="hd2"/>
                </a:cxn>
              </a:cxnLst>
              <a:rect l="0" t="0" r="r" b="b"/>
              <a:pathLst>
                <a:path w="20991" h="21600" extrusionOk="0">
                  <a:moveTo>
                    <a:pt x="0" y="6005"/>
                  </a:moveTo>
                  <a:lnTo>
                    <a:pt x="2577" y="11807"/>
                  </a:lnTo>
                  <a:cubicBezTo>
                    <a:pt x="2577" y="11807"/>
                    <a:pt x="3706" y="12286"/>
                    <a:pt x="4255" y="11343"/>
                  </a:cubicBezTo>
                  <a:cubicBezTo>
                    <a:pt x="4860" y="10297"/>
                    <a:pt x="7052" y="9212"/>
                    <a:pt x="8001" y="11472"/>
                  </a:cubicBezTo>
                  <a:cubicBezTo>
                    <a:pt x="8949" y="13731"/>
                    <a:pt x="7204" y="14700"/>
                    <a:pt x="5987" y="14655"/>
                  </a:cubicBezTo>
                  <a:cubicBezTo>
                    <a:pt x="4886" y="14615"/>
                    <a:pt x="4270" y="15618"/>
                    <a:pt x="4270" y="15618"/>
                  </a:cubicBezTo>
                  <a:lnTo>
                    <a:pt x="6927" y="21600"/>
                  </a:lnTo>
                  <a:lnTo>
                    <a:pt x="11852" y="19189"/>
                  </a:lnTo>
                  <a:cubicBezTo>
                    <a:pt x="11852" y="19189"/>
                    <a:pt x="11984" y="18276"/>
                    <a:pt x="11207" y="17738"/>
                  </a:cubicBezTo>
                  <a:cubicBezTo>
                    <a:pt x="10263" y="17087"/>
                    <a:pt x="9280" y="15038"/>
                    <a:pt x="11605" y="13899"/>
                  </a:cubicBezTo>
                  <a:cubicBezTo>
                    <a:pt x="13931" y="12761"/>
                    <a:pt x="14808" y="14792"/>
                    <a:pt x="14617" y="16180"/>
                  </a:cubicBezTo>
                  <a:cubicBezTo>
                    <a:pt x="14474" y="17220"/>
                    <a:pt x="15221" y="17540"/>
                    <a:pt x="15221" y="17540"/>
                  </a:cubicBezTo>
                  <a:lnTo>
                    <a:pt x="19368" y="15510"/>
                  </a:lnTo>
                  <a:cubicBezTo>
                    <a:pt x="19368" y="15510"/>
                    <a:pt x="17338" y="11290"/>
                    <a:pt x="17019" y="10076"/>
                  </a:cubicBezTo>
                  <a:cubicBezTo>
                    <a:pt x="16676" y="8775"/>
                    <a:pt x="18369" y="8955"/>
                    <a:pt x="18673" y="8964"/>
                  </a:cubicBezTo>
                  <a:cubicBezTo>
                    <a:pt x="20424" y="9020"/>
                    <a:pt x="21600" y="7510"/>
                    <a:pt x="20656" y="5385"/>
                  </a:cubicBezTo>
                  <a:cubicBezTo>
                    <a:pt x="19712" y="3260"/>
                    <a:pt x="17321" y="3778"/>
                    <a:pt x="16643" y="5120"/>
                  </a:cubicBezTo>
                  <a:cubicBezTo>
                    <a:pt x="16139" y="6117"/>
                    <a:pt x="15546" y="6529"/>
                    <a:pt x="15164" y="5995"/>
                  </a:cubicBezTo>
                  <a:cubicBezTo>
                    <a:pt x="14272" y="4748"/>
                    <a:pt x="12268" y="0"/>
                    <a:pt x="12268" y="0"/>
                  </a:cubicBezTo>
                  <a:lnTo>
                    <a:pt x="8380" y="1903"/>
                  </a:lnTo>
                  <a:cubicBezTo>
                    <a:pt x="8380" y="1903"/>
                    <a:pt x="8041" y="3203"/>
                    <a:pt x="8973" y="3711"/>
                  </a:cubicBezTo>
                  <a:cubicBezTo>
                    <a:pt x="10375" y="4474"/>
                    <a:pt x="10679" y="6519"/>
                    <a:pt x="8834" y="7423"/>
                  </a:cubicBezTo>
                  <a:cubicBezTo>
                    <a:pt x="6988" y="8326"/>
                    <a:pt x="5715" y="6969"/>
                    <a:pt x="5997" y="5295"/>
                  </a:cubicBezTo>
                  <a:cubicBezTo>
                    <a:pt x="6154" y="4357"/>
                    <a:pt x="5083" y="3527"/>
                    <a:pt x="5083" y="3527"/>
                  </a:cubicBezTo>
                  <a:cubicBezTo>
                    <a:pt x="5083" y="3527"/>
                    <a:pt x="0" y="6005"/>
                    <a:pt x="0" y="600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10395">
              <a:extLst>
                <a:ext uri="{FF2B5EF4-FFF2-40B4-BE49-F238E27FC236}">
                  <a16:creationId xmlns:a16="http://schemas.microsoft.com/office/drawing/2014/main" id="{32421A43-6338-964F-825B-7DE78C7263C1}"/>
                </a:ext>
              </a:extLst>
            </p:cNvPr>
            <p:cNvSpPr/>
            <p:nvPr/>
          </p:nvSpPr>
          <p:spPr>
            <a:xfrm>
              <a:off x="19111148" y="4676595"/>
              <a:ext cx="447512" cy="478913"/>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10396">
              <a:extLst>
                <a:ext uri="{FF2B5EF4-FFF2-40B4-BE49-F238E27FC236}">
                  <a16:creationId xmlns:a16="http://schemas.microsoft.com/office/drawing/2014/main" id="{7D880B4B-82BD-904C-8A93-3E98444914B2}"/>
                </a:ext>
              </a:extLst>
            </p:cNvPr>
            <p:cNvSpPr/>
            <p:nvPr/>
          </p:nvSpPr>
          <p:spPr>
            <a:xfrm>
              <a:off x="17914973" y="5805187"/>
              <a:ext cx="454602" cy="423166"/>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10397">
              <a:extLst>
                <a:ext uri="{FF2B5EF4-FFF2-40B4-BE49-F238E27FC236}">
                  <a16:creationId xmlns:a16="http://schemas.microsoft.com/office/drawing/2014/main" id="{DC7C4004-7FBB-034D-8EBC-111BD69E570F}"/>
                </a:ext>
              </a:extLst>
            </p:cNvPr>
            <p:cNvSpPr/>
            <p:nvPr/>
          </p:nvSpPr>
          <p:spPr>
            <a:xfrm>
              <a:off x="21365322" y="6512088"/>
              <a:ext cx="416893" cy="446145"/>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10398">
              <a:extLst>
                <a:ext uri="{FF2B5EF4-FFF2-40B4-BE49-F238E27FC236}">
                  <a16:creationId xmlns:a16="http://schemas.microsoft.com/office/drawing/2014/main" id="{D7E5DDC6-0A7E-694B-B348-106DE7C192B4}"/>
                </a:ext>
              </a:extLst>
            </p:cNvPr>
            <p:cNvSpPr/>
            <p:nvPr/>
          </p:nvSpPr>
          <p:spPr>
            <a:xfrm>
              <a:off x="18043549" y="10579592"/>
              <a:ext cx="978355" cy="640048"/>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10399">
              <a:extLst>
                <a:ext uri="{FF2B5EF4-FFF2-40B4-BE49-F238E27FC236}">
                  <a16:creationId xmlns:a16="http://schemas.microsoft.com/office/drawing/2014/main" id="{CFEBA4F9-E523-164F-9FCD-CE3DDEE3929C}"/>
                </a:ext>
              </a:extLst>
            </p:cNvPr>
            <p:cNvSpPr/>
            <p:nvPr/>
          </p:nvSpPr>
          <p:spPr>
            <a:xfrm>
              <a:off x="15648472" y="6834637"/>
              <a:ext cx="742675" cy="776271"/>
            </a:xfrm>
            <a:custGeom>
              <a:avLst/>
              <a:gdLst/>
              <a:ahLst/>
              <a:cxnLst>
                <a:cxn ang="0">
                  <a:pos x="wd2" y="hd2"/>
                </a:cxn>
                <a:cxn ang="5400000">
                  <a:pos x="wd2" y="hd2"/>
                </a:cxn>
                <a:cxn ang="10800000">
                  <a:pos x="wd2" y="hd2"/>
                </a:cxn>
                <a:cxn ang="16200000">
                  <a:pos x="wd2" y="hd2"/>
                </a:cxn>
              </a:cxnLst>
              <a:rect l="0" t="0" r="r" b="b"/>
              <a:pathLst>
                <a:path w="21600" h="21600" extrusionOk="0">
                  <a:moveTo>
                    <a:pt x="5147" y="16723"/>
                  </a:moveTo>
                  <a:lnTo>
                    <a:pt x="0" y="16809"/>
                  </a:lnTo>
                  <a:lnTo>
                    <a:pt x="2774" y="12622"/>
                  </a:lnTo>
                  <a:cubicBezTo>
                    <a:pt x="2774" y="12622"/>
                    <a:pt x="5147" y="16723"/>
                    <a:pt x="5147" y="16723"/>
                  </a:cubicBezTo>
                  <a:close/>
                  <a:moveTo>
                    <a:pt x="14076" y="11989"/>
                  </a:moveTo>
                  <a:cubicBezTo>
                    <a:pt x="14302" y="12788"/>
                    <a:pt x="14417" y="13471"/>
                    <a:pt x="14416" y="13825"/>
                  </a:cubicBezTo>
                  <a:cubicBezTo>
                    <a:pt x="15694" y="13667"/>
                    <a:pt x="17017" y="14276"/>
                    <a:pt x="17811" y="15648"/>
                  </a:cubicBezTo>
                  <a:cubicBezTo>
                    <a:pt x="18851" y="17445"/>
                    <a:pt x="17597" y="21598"/>
                    <a:pt x="17597" y="21598"/>
                  </a:cubicBezTo>
                  <a:cubicBezTo>
                    <a:pt x="17597" y="21598"/>
                    <a:pt x="17595" y="21596"/>
                    <a:pt x="17592" y="21593"/>
                  </a:cubicBezTo>
                  <a:cubicBezTo>
                    <a:pt x="17594" y="21598"/>
                    <a:pt x="17594" y="21600"/>
                    <a:pt x="17594" y="21600"/>
                  </a:cubicBezTo>
                  <a:cubicBezTo>
                    <a:pt x="17594" y="21600"/>
                    <a:pt x="13250" y="20419"/>
                    <a:pt x="12210" y="18622"/>
                  </a:cubicBezTo>
                  <a:cubicBezTo>
                    <a:pt x="11424" y="17264"/>
                    <a:pt x="11576" y="15881"/>
                    <a:pt x="12373" y="14927"/>
                  </a:cubicBezTo>
                  <a:cubicBezTo>
                    <a:pt x="12061" y="14746"/>
                    <a:pt x="11508" y="14286"/>
                    <a:pt x="10910" y="13667"/>
                  </a:cubicBezTo>
                  <a:lnTo>
                    <a:pt x="5848" y="16352"/>
                  </a:lnTo>
                  <a:lnTo>
                    <a:pt x="3475" y="12249"/>
                  </a:lnTo>
                  <a:lnTo>
                    <a:pt x="8299" y="9692"/>
                  </a:lnTo>
                  <a:cubicBezTo>
                    <a:pt x="7229" y="7299"/>
                    <a:pt x="5819" y="3586"/>
                    <a:pt x="5332" y="2032"/>
                  </a:cubicBezTo>
                  <a:cubicBezTo>
                    <a:pt x="4875" y="574"/>
                    <a:pt x="5000" y="148"/>
                    <a:pt x="5066" y="36"/>
                  </a:cubicBezTo>
                  <a:cubicBezTo>
                    <a:pt x="5058" y="23"/>
                    <a:pt x="5065" y="20"/>
                    <a:pt x="5078" y="19"/>
                  </a:cubicBezTo>
                  <a:cubicBezTo>
                    <a:pt x="5088" y="6"/>
                    <a:pt x="5095" y="0"/>
                    <a:pt x="5095" y="0"/>
                  </a:cubicBezTo>
                  <a:cubicBezTo>
                    <a:pt x="5240" y="24"/>
                    <a:pt x="5683" y="148"/>
                    <a:pt x="6732" y="1292"/>
                  </a:cubicBezTo>
                  <a:cubicBezTo>
                    <a:pt x="7850" y="2510"/>
                    <a:pt x="10390" y="5624"/>
                    <a:pt x="11941" y="7761"/>
                  </a:cubicBezTo>
                  <a:lnTo>
                    <a:pt x="15980" y="5619"/>
                  </a:lnTo>
                  <a:lnTo>
                    <a:pt x="18355" y="9720"/>
                  </a:lnTo>
                  <a:cubicBezTo>
                    <a:pt x="18355" y="9720"/>
                    <a:pt x="14076" y="11989"/>
                    <a:pt x="14076" y="11989"/>
                  </a:cubicBezTo>
                  <a:close/>
                  <a:moveTo>
                    <a:pt x="16695" y="5238"/>
                  </a:moveTo>
                  <a:lnTo>
                    <a:pt x="19224" y="3898"/>
                  </a:lnTo>
                  <a:lnTo>
                    <a:pt x="21600" y="7999"/>
                  </a:lnTo>
                  <a:lnTo>
                    <a:pt x="19071" y="9339"/>
                  </a:lnTo>
                  <a:cubicBezTo>
                    <a:pt x="19071" y="9339"/>
                    <a:pt x="16695" y="5238"/>
                    <a:pt x="16695" y="523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10400">
              <a:extLst>
                <a:ext uri="{FF2B5EF4-FFF2-40B4-BE49-F238E27FC236}">
                  <a16:creationId xmlns:a16="http://schemas.microsoft.com/office/drawing/2014/main" id="{E6A5775F-1595-384A-80F5-7BD95539A7D8}"/>
                </a:ext>
              </a:extLst>
            </p:cNvPr>
            <p:cNvSpPr/>
            <p:nvPr/>
          </p:nvSpPr>
          <p:spPr>
            <a:xfrm>
              <a:off x="19723607" y="10276650"/>
              <a:ext cx="536497" cy="851590"/>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10401">
              <a:extLst>
                <a:ext uri="{FF2B5EF4-FFF2-40B4-BE49-F238E27FC236}">
                  <a16:creationId xmlns:a16="http://schemas.microsoft.com/office/drawing/2014/main" id="{AD2947B4-1EB6-6A43-86C1-1CFCE123BA9E}"/>
                </a:ext>
              </a:extLst>
            </p:cNvPr>
            <p:cNvSpPr/>
            <p:nvPr/>
          </p:nvSpPr>
          <p:spPr>
            <a:xfrm>
              <a:off x="15572266" y="10142128"/>
              <a:ext cx="479514" cy="339889"/>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10402">
              <a:extLst>
                <a:ext uri="{FF2B5EF4-FFF2-40B4-BE49-F238E27FC236}">
                  <a16:creationId xmlns:a16="http://schemas.microsoft.com/office/drawing/2014/main" id="{20FB67EE-764C-CD4A-983C-585D97EC8C47}"/>
                </a:ext>
              </a:extLst>
            </p:cNvPr>
            <p:cNvSpPr/>
            <p:nvPr/>
          </p:nvSpPr>
          <p:spPr>
            <a:xfrm>
              <a:off x="17794266" y="9180909"/>
              <a:ext cx="602583" cy="644863"/>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Shape 10403">
              <a:extLst>
                <a:ext uri="{FF2B5EF4-FFF2-40B4-BE49-F238E27FC236}">
                  <a16:creationId xmlns:a16="http://schemas.microsoft.com/office/drawing/2014/main" id="{0AF8EA2E-AA1B-554A-8342-FBD61229489A}"/>
                </a:ext>
              </a:extLst>
            </p:cNvPr>
            <p:cNvSpPr/>
            <p:nvPr/>
          </p:nvSpPr>
          <p:spPr>
            <a:xfrm>
              <a:off x="17048178" y="9717416"/>
              <a:ext cx="707905" cy="707906"/>
            </a:xfrm>
            <a:custGeom>
              <a:avLst/>
              <a:gdLst/>
              <a:ahLst/>
              <a:cxnLst>
                <a:cxn ang="0">
                  <a:pos x="wd2" y="hd2"/>
                </a:cxn>
                <a:cxn ang="5400000">
                  <a:pos x="wd2" y="hd2"/>
                </a:cxn>
                <a:cxn ang="10800000">
                  <a:pos x="wd2" y="hd2"/>
                </a:cxn>
                <a:cxn ang="16200000">
                  <a:pos x="wd2" y="hd2"/>
                </a:cxn>
              </a:cxnLst>
              <a:rect l="0" t="0" r="r" b="b"/>
              <a:pathLst>
                <a:path w="18957" h="18957" extrusionOk="0">
                  <a:moveTo>
                    <a:pt x="5474" y="890"/>
                  </a:moveTo>
                  <a:cubicBezTo>
                    <a:pt x="729" y="3103"/>
                    <a:pt x="-1322" y="8738"/>
                    <a:pt x="890" y="13482"/>
                  </a:cubicBezTo>
                  <a:cubicBezTo>
                    <a:pt x="3103" y="18227"/>
                    <a:pt x="8738" y="20278"/>
                    <a:pt x="13482" y="18066"/>
                  </a:cubicBezTo>
                  <a:cubicBezTo>
                    <a:pt x="18227" y="15853"/>
                    <a:pt x="20278" y="10218"/>
                    <a:pt x="18066" y="5474"/>
                  </a:cubicBezTo>
                  <a:cubicBezTo>
                    <a:pt x="15853" y="729"/>
                    <a:pt x="10218" y="-1322"/>
                    <a:pt x="5474" y="890"/>
                  </a:cubicBezTo>
                  <a:close/>
                  <a:moveTo>
                    <a:pt x="6178" y="2402"/>
                  </a:moveTo>
                  <a:cubicBezTo>
                    <a:pt x="6348" y="2323"/>
                    <a:pt x="6545" y="2302"/>
                    <a:pt x="6734" y="2371"/>
                  </a:cubicBezTo>
                  <a:cubicBezTo>
                    <a:pt x="7112" y="2509"/>
                    <a:pt x="7308" y="2929"/>
                    <a:pt x="7170" y="3307"/>
                  </a:cubicBezTo>
                  <a:cubicBezTo>
                    <a:pt x="7033" y="3685"/>
                    <a:pt x="6612" y="3882"/>
                    <a:pt x="6234" y="3744"/>
                  </a:cubicBezTo>
                  <a:cubicBezTo>
                    <a:pt x="5856" y="3606"/>
                    <a:pt x="5660" y="3186"/>
                    <a:pt x="5798" y="2808"/>
                  </a:cubicBezTo>
                  <a:cubicBezTo>
                    <a:pt x="5866" y="2618"/>
                    <a:pt x="6009" y="2481"/>
                    <a:pt x="6178" y="2402"/>
                  </a:cubicBezTo>
                  <a:close/>
                  <a:moveTo>
                    <a:pt x="7039" y="4248"/>
                  </a:moveTo>
                  <a:cubicBezTo>
                    <a:pt x="7237" y="4156"/>
                    <a:pt x="7476" y="4242"/>
                    <a:pt x="7569" y="4441"/>
                  </a:cubicBezTo>
                  <a:lnTo>
                    <a:pt x="9434" y="8440"/>
                  </a:lnTo>
                  <a:cubicBezTo>
                    <a:pt x="9580" y="8433"/>
                    <a:pt x="9718" y="8366"/>
                    <a:pt x="9863" y="8419"/>
                  </a:cubicBezTo>
                  <a:cubicBezTo>
                    <a:pt x="10010" y="8472"/>
                    <a:pt x="10085" y="8605"/>
                    <a:pt x="10192" y="8705"/>
                  </a:cubicBezTo>
                  <a:lnTo>
                    <a:pt x="13175" y="7314"/>
                  </a:lnTo>
                  <a:cubicBezTo>
                    <a:pt x="13373" y="7222"/>
                    <a:pt x="13612" y="7309"/>
                    <a:pt x="13705" y="7507"/>
                  </a:cubicBezTo>
                  <a:cubicBezTo>
                    <a:pt x="13797" y="7705"/>
                    <a:pt x="13710" y="7944"/>
                    <a:pt x="13512" y="8037"/>
                  </a:cubicBezTo>
                  <a:lnTo>
                    <a:pt x="10529" y="9427"/>
                  </a:lnTo>
                  <a:cubicBezTo>
                    <a:pt x="10537" y="9574"/>
                    <a:pt x="10591" y="9717"/>
                    <a:pt x="10537" y="9863"/>
                  </a:cubicBezTo>
                  <a:cubicBezTo>
                    <a:pt x="10325" y="10447"/>
                    <a:pt x="9676" y="10750"/>
                    <a:pt x="9092" y="10537"/>
                  </a:cubicBezTo>
                  <a:cubicBezTo>
                    <a:pt x="8509" y="10325"/>
                    <a:pt x="8206" y="9676"/>
                    <a:pt x="8419" y="9092"/>
                  </a:cubicBezTo>
                  <a:cubicBezTo>
                    <a:pt x="8474" y="8942"/>
                    <a:pt x="8621" y="8880"/>
                    <a:pt x="8725" y="8771"/>
                  </a:cubicBezTo>
                  <a:lnTo>
                    <a:pt x="6860" y="4771"/>
                  </a:lnTo>
                  <a:cubicBezTo>
                    <a:pt x="6767" y="4573"/>
                    <a:pt x="6841" y="4340"/>
                    <a:pt x="7039" y="4248"/>
                  </a:cubicBezTo>
                  <a:close/>
                  <a:moveTo>
                    <a:pt x="2738" y="11823"/>
                  </a:moveTo>
                  <a:cubicBezTo>
                    <a:pt x="2908" y="11744"/>
                    <a:pt x="3105" y="11723"/>
                    <a:pt x="3294" y="11792"/>
                  </a:cubicBezTo>
                  <a:cubicBezTo>
                    <a:pt x="3672" y="11930"/>
                    <a:pt x="3868" y="12350"/>
                    <a:pt x="3730" y="12728"/>
                  </a:cubicBezTo>
                  <a:cubicBezTo>
                    <a:pt x="3593" y="13106"/>
                    <a:pt x="3172" y="13302"/>
                    <a:pt x="2794" y="13165"/>
                  </a:cubicBezTo>
                  <a:cubicBezTo>
                    <a:pt x="2416" y="13027"/>
                    <a:pt x="2220" y="12607"/>
                    <a:pt x="2358" y="12228"/>
                  </a:cubicBezTo>
                  <a:cubicBezTo>
                    <a:pt x="2426" y="12039"/>
                    <a:pt x="2569" y="11902"/>
                    <a:pt x="2738" y="11823"/>
                  </a:cubicBezTo>
                  <a:close/>
                  <a:moveTo>
                    <a:pt x="15620" y="5816"/>
                  </a:moveTo>
                  <a:cubicBezTo>
                    <a:pt x="15789" y="5737"/>
                    <a:pt x="15973" y="5722"/>
                    <a:pt x="16162" y="5791"/>
                  </a:cubicBezTo>
                  <a:cubicBezTo>
                    <a:pt x="16540" y="5929"/>
                    <a:pt x="16736" y="6349"/>
                    <a:pt x="16598" y="6728"/>
                  </a:cubicBezTo>
                  <a:cubicBezTo>
                    <a:pt x="16461" y="7106"/>
                    <a:pt x="16054" y="7296"/>
                    <a:pt x="15675" y="7158"/>
                  </a:cubicBezTo>
                  <a:cubicBezTo>
                    <a:pt x="15297" y="7020"/>
                    <a:pt x="15101" y="6600"/>
                    <a:pt x="15239" y="6222"/>
                  </a:cubicBezTo>
                  <a:cubicBezTo>
                    <a:pt x="15308" y="6033"/>
                    <a:pt x="15451" y="5895"/>
                    <a:pt x="15620" y="5816"/>
                  </a:cubicBezTo>
                  <a:close/>
                  <a:moveTo>
                    <a:pt x="12166" y="15243"/>
                  </a:moveTo>
                  <a:cubicBezTo>
                    <a:pt x="12335" y="15164"/>
                    <a:pt x="12533" y="15143"/>
                    <a:pt x="12722" y="15212"/>
                  </a:cubicBezTo>
                  <a:cubicBezTo>
                    <a:pt x="13100" y="15350"/>
                    <a:pt x="13296" y="15770"/>
                    <a:pt x="13158" y="16148"/>
                  </a:cubicBezTo>
                  <a:cubicBezTo>
                    <a:pt x="13021" y="16526"/>
                    <a:pt x="12600" y="16723"/>
                    <a:pt x="12222" y="16585"/>
                  </a:cubicBezTo>
                  <a:cubicBezTo>
                    <a:pt x="11844" y="16447"/>
                    <a:pt x="11648" y="16027"/>
                    <a:pt x="11785" y="15649"/>
                  </a:cubicBezTo>
                  <a:cubicBezTo>
                    <a:pt x="11854" y="15460"/>
                    <a:pt x="11997" y="15322"/>
                    <a:pt x="12166" y="152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1" name="Shape 10404">
              <a:extLst>
                <a:ext uri="{FF2B5EF4-FFF2-40B4-BE49-F238E27FC236}">
                  <a16:creationId xmlns:a16="http://schemas.microsoft.com/office/drawing/2014/main" id="{478396A8-1A87-3443-91E0-692BDE4109B7}"/>
                </a:ext>
              </a:extLst>
            </p:cNvPr>
            <p:cNvSpPr/>
            <p:nvPr/>
          </p:nvSpPr>
          <p:spPr>
            <a:xfrm>
              <a:off x="18977015" y="9915662"/>
              <a:ext cx="660489" cy="686411"/>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2" name="Shape 10405">
              <a:extLst>
                <a:ext uri="{FF2B5EF4-FFF2-40B4-BE49-F238E27FC236}">
                  <a16:creationId xmlns:a16="http://schemas.microsoft.com/office/drawing/2014/main" id="{3BB8F6D9-53BB-1044-A7B0-87516C0F4ECD}"/>
                </a:ext>
              </a:extLst>
            </p:cNvPr>
            <p:cNvSpPr/>
            <p:nvPr/>
          </p:nvSpPr>
          <p:spPr>
            <a:xfrm>
              <a:off x="17273284" y="10887438"/>
              <a:ext cx="673802" cy="406557"/>
            </a:xfrm>
            <a:custGeom>
              <a:avLst/>
              <a:gdLst/>
              <a:ahLst/>
              <a:cxnLst>
                <a:cxn ang="0">
                  <a:pos x="wd2" y="hd2"/>
                </a:cxn>
                <a:cxn ang="5400000">
                  <a:pos x="wd2" y="hd2"/>
                </a:cxn>
                <a:cxn ang="10800000">
                  <a:pos x="wd2" y="hd2"/>
                </a:cxn>
                <a:cxn ang="16200000">
                  <a:pos x="wd2" y="hd2"/>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89"/>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Shape 10406">
              <a:extLst>
                <a:ext uri="{FF2B5EF4-FFF2-40B4-BE49-F238E27FC236}">
                  <a16:creationId xmlns:a16="http://schemas.microsoft.com/office/drawing/2014/main" id="{D85CBAE4-D540-0B45-AF3C-6CEF9939AE38}"/>
                </a:ext>
              </a:extLst>
            </p:cNvPr>
            <p:cNvSpPr/>
            <p:nvPr/>
          </p:nvSpPr>
          <p:spPr>
            <a:xfrm>
              <a:off x="19982176" y="9778729"/>
              <a:ext cx="656775" cy="603421"/>
            </a:xfrm>
            <a:custGeom>
              <a:avLst/>
              <a:gdLst/>
              <a:ahLst/>
              <a:cxnLst>
                <a:cxn ang="0">
                  <a:pos x="wd2" y="hd2"/>
                </a:cxn>
                <a:cxn ang="5400000">
                  <a:pos x="wd2" y="hd2"/>
                </a:cxn>
                <a:cxn ang="10800000">
                  <a:pos x="wd2" y="hd2"/>
                </a:cxn>
                <a:cxn ang="16200000">
                  <a:pos x="wd2" y="hd2"/>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4" name="Shape 10407">
              <a:extLst>
                <a:ext uri="{FF2B5EF4-FFF2-40B4-BE49-F238E27FC236}">
                  <a16:creationId xmlns:a16="http://schemas.microsoft.com/office/drawing/2014/main" id="{86AE349F-392C-E147-B53B-66A33577A57F}"/>
                </a:ext>
              </a:extLst>
            </p:cNvPr>
            <p:cNvSpPr/>
            <p:nvPr/>
          </p:nvSpPr>
          <p:spPr>
            <a:xfrm>
              <a:off x="18095556" y="9920122"/>
              <a:ext cx="474749" cy="52554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5" name="Shape 10408">
              <a:extLst>
                <a:ext uri="{FF2B5EF4-FFF2-40B4-BE49-F238E27FC236}">
                  <a16:creationId xmlns:a16="http://schemas.microsoft.com/office/drawing/2014/main" id="{11A9FBDF-5A1F-9548-A692-1392C4258526}"/>
                </a:ext>
              </a:extLst>
            </p:cNvPr>
            <p:cNvSpPr/>
            <p:nvPr/>
          </p:nvSpPr>
          <p:spPr>
            <a:xfrm>
              <a:off x="19553061" y="9077456"/>
              <a:ext cx="359032" cy="4148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6" name="Shape 10409">
              <a:extLst>
                <a:ext uri="{FF2B5EF4-FFF2-40B4-BE49-F238E27FC236}">
                  <a16:creationId xmlns:a16="http://schemas.microsoft.com/office/drawing/2014/main" id="{552AA24B-9B75-5246-B356-7E9B07A482AB}"/>
                </a:ext>
              </a:extLst>
            </p:cNvPr>
            <p:cNvSpPr/>
            <p:nvPr/>
          </p:nvSpPr>
          <p:spPr>
            <a:xfrm>
              <a:off x="19907349" y="4497805"/>
              <a:ext cx="422982" cy="474607"/>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7" name="Shape 10410">
              <a:extLst>
                <a:ext uri="{FF2B5EF4-FFF2-40B4-BE49-F238E27FC236}">
                  <a16:creationId xmlns:a16="http://schemas.microsoft.com/office/drawing/2014/main" id="{C9E2B2BB-F997-3E4B-81F7-30E7D99F7AF3}"/>
                </a:ext>
              </a:extLst>
            </p:cNvPr>
            <p:cNvSpPr/>
            <p:nvPr/>
          </p:nvSpPr>
          <p:spPr>
            <a:xfrm>
              <a:off x="16605913" y="7050896"/>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8" name="Shape 10411">
              <a:extLst>
                <a:ext uri="{FF2B5EF4-FFF2-40B4-BE49-F238E27FC236}">
                  <a16:creationId xmlns:a16="http://schemas.microsoft.com/office/drawing/2014/main" id="{99642537-F36F-3C46-B770-61CB9EB07EA1}"/>
                </a:ext>
              </a:extLst>
            </p:cNvPr>
            <p:cNvSpPr/>
            <p:nvPr/>
          </p:nvSpPr>
          <p:spPr>
            <a:xfrm>
              <a:off x="17109012" y="5013808"/>
              <a:ext cx="413677" cy="591501"/>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9" name="Shape 10412">
              <a:extLst>
                <a:ext uri="{FF2B5EF4-FFF2-40B4-BE49-F238E27FC236}">
                  <a16:creationId xmlns:a16="http://schemas.microsoft.com/office/drawing/2014/main" id="{526F1D24-9CDF-F740-9E76-0E15CBAC17B6}"/>
                </a:ext>
              </a:extLst>
            </p:cNvPr>
            <p:cNvSpPr/>
            <p:nvPr/>
          </p:nvSpPr>
          <p:spPr>
            <a:xfrm>
              <a:off x="16082433" y="4790078"/>
              <a:ext cx="583511" cy="413605"/>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0" name="Shape 10413">
              <a:extLst>
                <a:ext uri="{FF2B5EF4-FFF2-40B4-BE49-F238E27FC236}">
                  <a16:creationId xmlns:a16="http://schemas.microsoft.com/office/drawing/2014/main" id="{997663D8-7FC6-7240-B7CB-6FBC7DCC5F25}"/>
                </a:ext>
              </a:extLst>
            </p:cNvPr>
            <p:cNvSpPr/>
            <p:nvPr/>
          </p:nvSpPr>
          <p:spPr>
            <a:xfrm>
              <a:off x="21000318" y="5616838"/>
              <a:ext cx="437119" cy="309840"/>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1" name="Shape 10414">
              <a:extLst>
                <a:ext uri="{FF2B5EF4-FFF2-40B4-BE49-F238E27FC236}">
                  <a16:creationId xmlns:a16="http://schemas.microsoft.com/office/drawing/2014/main" id="{2F4D5458-18B8-1B42-939E-A7F189BCA382}"/>
                </a:ext>
              </a:extLst>
            </p:cNvPr>
            <p:cNvSpPr/>
            <p:nvPr/>
          </p:nvSpPr>
          <p:spPr>
            <a:xfrm>
              <a:off x="14548058" y="8927501"/>
              <a:ext cx="446855" cy="49466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2" name="Shape 10415">
              <a:extLst>
                <a:ext uri="{FF2B5EF4-FFF2-40B4-BE49-F238E27FC236}">
                  <a16:creationId xmlns:a16="http://schemas.microsoft.com/office/drawing/2014/main" id="{6C962610-9EC2-4A47-9017-3223B9A6768A}"/>
                </a:ext>
              </a:extLst>
            </p:cNvPr>
            <p:cNvSpPr/>
            <p:nvPr/>
          </p:nvSpPr>
          <p:spPr>
            <a:xfrm>
              <a:off x="19258837" y="11958731"/>
              <a:ext cx="567699" cy="676947"/>
            </a:xfrm>
            <a:custGeom>
              <a:avLst/>
              <a:gdLst/>
              <a:ahLst/>
              <a:cxnLst>
                <a:cxn ang="0">
                  <a:pos x="wd2" y="hd2"/>
                </a:cxn>
                <a:cxn ang="5400000">
                  <a:pos x="wd2" y="hd2"/>
                </a:cxn>
                <a:cxn ang="10800000">
                  <a:pos x="wd2" y="hd2"/>
                </a:cxn>
                <a:cxn ang="16200000">
                  <a:pos x="wd2" y="hd2"/>
                </a:cxn>
              </a:cxnLst>
              <a:rect l="0" t="0" r="r" b="b"/>
              <a:pathLst>
                <a:path w="21600" h="21600" extrusionOk="0">
                  <a:moveTo>
                    <a:pt x="19543" y="12242"/>
                  </a:moveTo>
                  <a:cubicBezTo>
                    <a:pt x="19543" y="12836"/>
                    <a:pt x="18964" y="13322"/>
                    <a:pt x="18257" y="13322"/>
                  </a:cubicBezTo>
                  <a:lnTo>
                    <a:pt x="3343" y="13322"/>
                  </a:lnTo>
                  <a:cubicBezTo>
                    <a:pt x="2636" y="13322"/>
                    <a:pt x="2057" y="12836"/>
                    <a:pt x="2057" y="12242"/>
                  </a:cubicBezTo>
                  <a:lnTo>
                    <a:pt x="2057" y="4322"/>
                  </a:lnTo>
                  <a:cubicBezTo>
                    <a:pt x="2057" y="3728"/>
                    <a:pt x="2636" y="3242"/>
                    <a:pt x="3343" y="3242"/>
                  </a:cubicBezTo>
                  <a:lnTo>
                    <a:pt x="18257" y="3242"/>
                  </a:lnTo>
                  <a:cubicBezTo>
                    <a:pt x="18964" y="3242"/>
                    <a:pt x="19543" y="3728"/>
                    <a:pt x="19543" y="4322"/>
                  </a:cubicBezTo>
                  <a:cubicBezTo>
                    <a:pt x="19543" y="4322"/>
                    <a:pt x="19543" y="12242"/>
                    <a:pt x="19543" y="12242"/>
                  </a:cubicBezTo>
                  <a:close/>
                  <a:moveTo>
                    <a:pt x="17743" y="18146"/>
                  </a:moveTo>
                  <a:cubicBezTo>
                    <a:pt x="16891" y="18146"/>
                    <a:pt x="16200" y="17566"/>
                    <a:pt x="16200" y="16850"/>
                  </a:cubicBezTo>
                  <a:cubicBezTo>
                    <a:pt x="16200" y="16134"/>
                    <a:pt x="16891" y="15554"/>
                    <a:pt x="17743" y="15554"/>
                  </a:cubicBezTo>
                  <a:cubicBezTo>
                    <a:pt x="18594" y="15554"/>
                    <a:pt x="19285" y="16134"/>
                    <a:pt x="19285" y="16850"/>
                  </a:cubicBezTo>
                  <a:cubicBezTo>
                    <a:pt x="19285" y="17566"/>
                    <a:pt x="18594" y="18146"/>
                    <a:pt x="17743" y="18146"/>
                  </a:cubicBezTo>
                  <a:close/>
                  <a:moveTo>
                    <a:pt x="3857" y="18146"/>
                  </a:moveTo>
                  <a:cubicBezTo>
                    <a:pt x="3005" y="18146"/>
                    <a:pt x="2315" y="17566"/>
                    <a:pt x="2315" y="16850"/>
                  </a:cubicBezTo>
                  <a:cubicBezTo>
                    <a:pt x="2315" y="16134"/>
                    <a:pt x="3005" y="15554"/>
                    <a:pt x="3857" y="15554"/>
                  </a:cubicBezTo>
                  <a:cubicBezTo>
                    <a:pt x="4709" y="15554"/>
                    <a:pt x="5400" y="16134"/>
                    <a:pt x="5400" y="16850"/>
                  </a:cubicBezTo>
                  <a:cubicBezTo>
                    <a:pt x="5400" y="17566"/>
                    <a:pt x="4709" y="18146"/>
                    <a:pt x="3857" y="18146"/>
                  </a:cubicBezTo>
                  <a:close/>
                  <a:moveTo>
                    <a:pt x="5657" y="1513"/>
                  </a:moveTo>
                  <a:cubicBezTo>
                    <a:pt x="5657" y="1275"/>
                    <a:pt x="5889" y="1081"/>
                    <a:pt x="6171" y="1081"/>
                  </a:cubicBezTo>
                  <a:lnTo>
                    <a:pt x="15429" y="1081"/>
                  </a:lnTo>
                  <a:cubicBezTo>
                    <a:pt x="15711" y="1081"/>
                    <a:pt x="15943" y="1275"/>
                    <a:pt x="15943" y="1513"/>
                  </a:cubicBezTo>
                  <a:lnTo>
                    <a:pt x="15943" y="1729"/>
                  </a:lnTo>
                  <a:cubicBezTo>
                    <a:pt x="15943" y="1967"/>
                    <a:pt x="15711" y="2161"/>
                    <a:pt x="15429" y="2161"/>
                  </a:cubicBezTo>
                  <a:lnTo>
                    <a:pt x="6171" y="2161"/>
                  </a:lnTo>
                  <a:cubicBezTo>
                    <a:pt x="5889" y="2161"/>
                    <a:pt x="5657" y="1967"/>
                    <a:pt x="5657" y="1729"/>
                  </a:cubicBezTo>
                  <a:cubicBezTo>
                    <a:pt x="5657" y="1729"/>
                    <a:pt x="5657" y="1513"/>
                    <a:pt x="5657" y="1513"/>
                  </a:cubicBezTo>
                  <a:close/>
                  <a:moveTo>
                    <a:pt x="20314" y="0"/>
                  </a:moveTo>
                  <a:lnTo>
                    <a:pt x="1286" y="0"/>
                  </a:lnTo>
                  <a:cubicBezTo>
                    <a:pt x="579" y="0"/>
                    <a:pt x="0" y="486"/>
                    <a:pt x="0" y="1080"/>
                  </a:cubicBezTo>
                  <a:lnTo>
                    <a:pt x="0" y="18360"/>
                  </a:lnTo>
                  <a:cubicBezTo>
                    <a:pt x="0" y="18954"/>
                    <a:pt x="579" y="19440"/>
                    <a:pt x="1286" y="19440"/>
                  </a:cubicBezTo>
                  <a:lnTo>
                    <a:pt x="1800" y="19440"/>
                  </a:lnTo>
                  <a:cubicBezTo>
                    <a:pt x="1800" y="19440"/>
                    <a:pt x="1800" y="20498"/>
                    <a:pt x="1800" y="20520"/>
                  </a:cubicBezTo>
                  <a:cubicBezTo>
                    <a:pt x="1800" y="21114"/>
                    <a:pt x="2379" y="21600"/>
                    <a:pt x="3086" y="21600"/>
                  </a:cubicBezTo>
                  <a:lnTo>
                    <a:pt x="4629" y="21600"/>
                  </a:lnTo>
                  <a:cubicBezTo>
                    <a:pt x="5336" y="21600"/>
                    <a:pt x="5915" y="21114"/>
                    <a:pt x="5915" y="20520"/>
                  </a:cubicBezTo>
                  <a:cubicBezTo>
                    <a:pt x="5915" y="20498"/>
                    <a:pt x="5915" y="19440"/>
                    <a:pt x="5915" y="19440"/>
                  </a:cubicBezTo>
                  <a:lnTo>
                    <a:pt x="15685" y="19440"/>
                  </a:lnTo>
                  <a:cubicBezTo>
                    <a:pt x="15685" y="19440"/>
                    <a:pt x="15685" y="20498"/>
                    <a:pt x="15685" y="20520"/>
                  </a:cubicBezTo>
                  <a:cubicBezTo>
                    <a:pt x="15685" y="21114"/>
                    <a:pt x="16264" y="21600"/>
                    <a:pt x="16971" y="21600"/>
                  </a:cubicBezTo>
                  <a:lnTo>
                    <a:pt x="18514" y="21600"/>
                  </a:lnTo>
                  <a:cubicBezTo>
                    <a:pt x="19221" y="21600"/>
                    <a:pt x="19800" y="21114"/>
                    <a:pt x="19800" y="20520"/>
                  </a:cubicBezTo>
                  <a:cubicBezTo>
                    <a:pt x="19800" y="20498"/>
                    <a:pt x="19800" y="19440"/>
                    <a:pt x="19800" y="19440"/>
                  </a:cubicBezTo>
                  <a:lnTo>
                    <a:pt x="20314" y="19440"/>
                  </a:lnTo>
                  <a:cubicBezTo>
                    <a:pt x="21021" y="19440"/>
                    <a:pt x="21600" y="18954"/>
                    <a:pt x="21600" y="18360"/>
                  </a:cubicBezTo>
                  <a:lnTo>
                    <a:pt x="21600" y="1080"/>
                  </a:lnTo>
                  <a:cubicBezTo>
                    <a:pt x="21600" y="486"/>
                    <a:pt x="21021" y="0"/>
                    <a:pt x="2031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3" name="Shape 10416">
              <a:extLst>
                <a:ext uri="{FF2B5EF4-FFF2-40B4-BE49-F238E27FC236}">
                  <a16:creationId xmlns:a16="http://schemas.microsoft.com/office/drawing/2014/main" id="{8CD7D188-B194-2C47-8C2D-541D753C3DB5}"/>
                </a:ext>
              </a:extLst>
            </p:cNvPr>
            <p:cNvSpPr/>
            <p:nvPr/>
          </p:nvSpPr>
          <p:spPr>
            <a:xfrm>
              <a:off x="20512929" y="11955407"/>
              <a:ext cx="678678" cy="598412"/>
            </a:xfrm>
            <a:custGeom>
              <a:avLst/>
              <a:gdLst/>
              <a:ahLst/>
              <a:cxnLst>
                <a:cxn ang="0">
                  <a:pos x="wd2" y="hd2"/>
                </a:cxn>
                <a:cxn ang="5400000">
                  <a:pos x="wd2" y="hd2"/>
                </a:cxn>
                <a:cxn ang="10800000">
                  <a:pos x="wd2" y="hd2"/>
                </a:cxn>
                <a:cxn ang="16200000">
                  <a:pos x="wd2" y="hd2"/>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4" name="Shape 10417">
              <a:extLst>
                <a:ext uri="{FF2B5EF4-FFF2-40B4-BE49-F238E27FC236}">
                  <a16:creationId xmlns:a16="http://schemas.microsoft.com/office/drawing/2014/main" id="{DE75CAEB-1937-8942-8895-2C9663006587}"/>
                </a:ext>
              </a:extLst>
            </p:cNvPr>
            <p:cNvSpPr/>
            <p:nvPr/>
          </p:nvSpPr>
          <p:spPr>
            <a:xfrm>
              <a:off x="19308419" y="13173056"/>
              <a:ext cx="779626" cy="510037"/>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5" name="Shape 10418">
              <a:extLst>
                <a:ext uri="{FF2B5EF4-FFF2-40B4-BE49-F238E27FC236}">
                  <a16:creationId xmlns:a16="http://schemas.microsoft.com/office/drawing/2014/main" id="{E0F78078-00A5-074E-9EF1-AFF917EBAD7E}"/>
                </a:ext>
              </a:extLst>
            </p:cNvPr>
            <p:cNvSpPr/>
            <p:nvPr/>
          </p:nvSpPr>
          <p:spPr>
            <a:xfrm>
              <a:off x="19278047" y="12757726"/>
              <a:ext cx="364916" cy="364935"/>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9"/>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6" name="Shape 10419">
              <a:extLst>
                <a:ext uri="{FF2B5EF4-FFF2-40B4-BE49-F238E27FC236}">
                  <a16:creationId xmlns:a16="http://schemas.microsoft.com/office/drawing/2014/main" id="{8EB9FCE5-E976-DB45-BEBF-401883232B27}"/>
                </a:ext>
              </a:extLst>
            </p:cNvPr>
            <p:cNvSpPr/>
            <p:nvPr/>
          </p:nvSpPr>
          <p:spPr>
            <a:xfrm>
              <a:off x="18249834" y="13272749"/>
              <a:ext cx="957659" cy="434144"/>
            </a:xfrm>
            <a:custGeom>
              <a:avLst/>
              <a:gdLst/>
              <a:ahLst/>
              <a:cxnLst>
                <a:cxn ang="0">
                  <a:pos x="wd2" y="hd2"/>
                </a:cxn>
                <a:cxn ang="5400000">
                  <a:pos x="wd2" y="hd2"/>
                </a:cxn>
                <a:cxn ang="10800000">
                  <a:pos x="wd2" y="hd2"/>
                </a:cxn>
                <a:cxn ang="16200000">
                  <a:pos x="wd2" y="hd2"/>
                </a:cxn>
              </a:cxnLst>
              <a:rect l="0" t="0" r="r" b="b"/>
              <a:pathLst>
                <a:path w="21600" h="21600" extrusionOk="0">
                  <a:moveTo>
                    <a:pt x="0" y="20793"/>
                  </a:moveTo>
                  <a:cubicBezTo>
                    <a:pt x="2762" y="20896"/>
                    <a:pt x="4229" y="16959"/>
                    <a:pt x="5457" y="12973"/>
                  </a:cubicBezTo>
                  <a:cubicBezTo>
                    <a:pt x="6611" y="16963"/>
                    <a:pt x="8026" y="20867"/>
                    <a:pt x="10731" y="20967"/>
                  </a:cubicBezTo>
                  <a:cubicBezTo>
                    <a:pt x="13410" y="21066"/>
                    <a:pt x="14890" y="17337"/>
                    <a:pt x="16097" y="13477"/>
                  </a:cubicBezTo>
                  <a:cubicBezTo>
                    <a:pt x="17258" y="17515"/>
                    <a:pt x="18668" y="21499"/>
                    <a:pt x="21405" y="21600"/>
                  </a:cubicBezTo>
                  <a:lnTo>
                    <a:pt x="21434" y="18923"/>
                  </a:lnTo>
                  <a:cubicBezTo>
                    <a:pt x="19117" y="18837"/>
                    <a:pt x="18015" y="15307"/>
                    <a:pt x="16841" y="11103"/>
                  </a:cubicBezTo>
                  <a:cubicBezTo>
                    <a:pt x="18096" y="6922"/>
                    <a:pt x="19242" y="3387"/>
                    <a:pt x="21588" y="3475"/>
                  </a:cubicBezTo>
                  <a:lnTo>
                    <a:pt x="21600" y="798"/>
                  </a:lnTo>
                  <a:cubicBezTo>
                    <a:pt x="18838" y="695"/>
                    <a:pt x="17358" y="4641"/>
                    <a:pt x="16130" y="8627"/>
                  </a:cubicBezTo>
                  <a:cubicBezTo>
                    <a:pt x="14977" y="4640"/>
                    <a:pt x="13556" y="770"/>
                    <a:pt x="10852" y="669"/>
                  </a:cubicBezTo>
                  <a:cubicBezTo>
                    <a:pt x="8168" y="570"/>
                    <a:pt x="6711" y="4292"/>
                    <a:pt x="5503" y="8160"/>
                  </a:cubicBezTo>
                  <a:cubicBezTo>
                    <a:pt x="4341" y="4115"/>
                    <a:pt x="2924" y="102"/>
                    <a:pt x="183" y="0"/>
                  </a:cubicBezTo>
                  <a:cubicBezTo>
                    <a:pt x="183" y="0"/>
                    <a:pt x="166" y="2677"/>
                    <a:pt x="166" y="2677"/>
                  </a:cubicBezTo>
                  <a:cubicBezTo>
                    <a:pt x="2490" y="2763"/>
                    <a:pt x="3581" y="6313"/>
                    <a:pt x="4759" y="10534"/>
                  </a:cubicBezTo>
                  <a:cubicBezTo>
                    <a:pt x="3507" y="14705"/>
                    <a:pt x="2353" y="18212"/>
                    <a:pt x="12" y="18125"/>
                  </a:cubicBezTo>
                  <a:lnTo>
                    <a:pt x="0" y="20793"/>
                  </a:lnTo>
                  <a:close/>
                  <a:moveTo>
                    <a:pt x="241" y="16420"/>
                  </a:moveTo>
                  <a:cubicBezTo>
                    <a:pt x="649" y="16425"/>
                    <a:pt x="1008" y="16293"/>
                    <a:pt x="1338" y="16053"/>
                  </a:cubicBezTo>
                  <a:cubicBezTo>
                    <a:pt x="1338" y="16053"/>
                    <a:pt x="1438" y="4786"/>
                    <a:pt x="1438" y="4786"/>
                  </a:cubicBezTo>
                  <a:cubicBezTo>
                    <a:pt x="1113" y="4525"/>
                    <a:pt x="753" y="4374"/>
                    <a:pt x="345" y="4355"/>
                  </a:cubicBezTo>
                  <a:lnTo>
                    <a:pt x="241" y="16420"/>
                  </a:lnTo>
                  <a:close/>
                  <a:moveTo>
                    <a:pt x="2402" y="14724"/>
                  </a:moveTo>
                  <a:cubicBezTo>
                    <a:pt x="2787" y="14105"/>
                    <a:pt x="3126" y="13297"/>
                    <a:pt x="3454" y="12359"/>
                  </a:cubicBezTo>
                  <a:lnTo>
                    <a:pt x="3491" y="8563"/>
                  </a:lnTo>
                  <a:cubicBezTo>
                    <a:pt x="3181" y="7606"/>
                    <a:pt x="2858" y="6774"/>
                    <a:pt x="2485" y="6133"/>
                  </a:cubicBezTo>
                  <a:lnTo>
                    <a:pt x="2402" y="14724"/>
                  </a:lnTo>
                  <a:close/>
                  <a:moveTo>
                    <a:pt x="6201" y="10598"/>
                  </a:moveTo>
                  <a:cubicBezTo>
                    <a:pt x="7413" y="6583"/>
                    <a:pt x="8564" y="3262"/>
                    <a:pt x="10839" y="3346"/>
                  </a:cubicBezTo>
                  <a:cubicBezTo>
                    <a:pt x="13133" y="3431"/>
                    <a:pt x="14226" y="6882"/>
                    <a:pt x="15386" y="11029"/>
                  </a:cubicBezTo>
                  <a:cubicBezTo>
                    <a:pt x="14178" y="15032"/>
                    <a:pt x="13031" y="18375"/>
                    <a:pt x="10761" y="18290"/>
                  </a:cubicBezTo>
                  <a:cubicBezTo>
                    <a:pt x="8467" y="18206"/>
                    <a:pt x="7361" y="14745"/>
                    <a:pt x="6201" y="10598"/>
                  </a:cubicBezTo>
                  <a:close/>
                  <a:moveTo>
                    <a:pt x="7901" y="13065"/>
                  </a:moveTo>
                  <a:cubicBezTo>
                    <a:pt x="8268" y="14180"/>
                    <a:pt x="8656" y="15139"/>
                    <a:pt x="9098" y="15879"/>
                  </a:cubicBezTo>
                  <a:lnTo>
                    <a:pt x="9173" y="5547"/>
                  </a:lnTo>
                  <a:cubicBezTo>
                    <a:pt x="8720" y="6254"/>
                    <a:pt x="8323" y="7192"/>
                    <a:pt x="7938" y="8279"/>
                  </a:cubicBezTo>
                  <a:lnTo>
                    <a:pt x="7901" y="13065"/>
                  </a:lnTo>
                  <a:close/>
                  <a:moveTo>
                    <a:pt x="10199" y="16402"/>
                  </a:moveTo>
                  <a:cubicBezTo>
                    <a:pt x="10421" y="16504"/>
                    <a:pt x="10654" y="16562"/>
                    <a:pt x="10910" y="16567"/>
                  </a:cubicBezTo>
                  <a:cubicBezTo>
                    <a:pt x="11039" y="16569"/>
                    <a:pt x="11163" y="16554"/>
                    <a:pt x="11284" y="16530"/>
                  </a:cubicBezTo>
                  <a:lnTo>
                    <a:pt x="11421" y="4676"/>
                  </a:lnTo>
                  <a:cubicBezTo>
                    <a:pt x="11301" y="4648"/>
                    <a:pt x="11177" y="4632"/>
                    <a:pt x="11047" y="4630"/>
                  </a:cubicBezTo>
                  <a:cubicBezTo>
                    <a:pt x="10792" y="4625"/>
                    <a:pt x="10556" y="4674"/>
                    <a:pt x="10332" y="4767"/>
                  </a:cubicBezTo>
                  <a:lnTo>
                    <a:pt x="10199" y="16402"/>
                  </a:lnTo>
                  <a:close/>
                  <a:moveTo>
                    <a:pt x="12440" y="16292"/>
                  </a:moveTo>
                  <a:cubicBezTo>
                    <a:pt x="12866" y="15783"/>
                    <a:pt x="13237" y="15074"/>
                    <a:pt x="13587" y="14220"/>
                  </a:cubicBezTo>
                  <a:lnTo>
                    <a:pt x="13653" y="7866"/>
                  </a:lnTo>
                  <a:cubicBezTo>
                    <a:pt x="13321" y="6994"/>
                    <a:pt x="12964" y="6269"/>
                    <a:pt x="12548" y="5739"/>
                  </a:cubicBezTo>
                  <a:lnTo>
                    <a:pt x="12440" y="16292"/>
                  </a:lnTo>
                  <a:close/>
                  <a:moveTo>
                    <a:pt x="18109" y="13000"/>
                  </a:moveTo>
                  <a:cubicBezTo>
                    <a:pt x="18420" y="13890"/>
                    <a:pt x="18742" y="14650"/>
                    <a:pt x="19110" y="15228"/>
                  </a:cubicBezTo>
                  <a:lnTo>
                    <a:pt x="19115" y="6949"/>
                  </a:lnTo>
                  <a:cubicBezTo>
                    <a:pt x="18746" y="7587"/>
                    <a:pt x="18420" y="8402"/>
                    <a:pt x="18109" y="9342"/>
                  </a:cubicBezTo>
                  <a:lnTo>
                    <a:pt x="18109" y="13000"/>
                  </a:lnTo>
                  <a:close/>
                  <a:moveTo>
                    <a:pt x="20436" y="16503"/>
                  </a:moveTo>
                  <a:cubicBezTo>
                    <a:pt x="20751" y="16735"/>
                    <a:pt x="21099" y="16863"/>
                    <a:pt x="21492" y="16860"/>
                  </a:cubicBezTo>
                  <a:lnTo>
                    <a:pt x="21546" y="5272"/>
                  </a:lnTo>
                  <a:cubicBezTo>
                    <a:pt x="21153" y="5289"/>
                    <a:pt x="20803" y="5437"/>
                    <a:pt x="20486" y="5684"/>
                  </a:cubicBezTo>
                  <a:cubicBezTo>
                    <a:pt x="20486" y="5684"/>
                    <a:pt x="20436" y="16503"/>
                    <a:pt x="20436" y="1650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7" name="Shape 10420">
              <a:extLst>
                <a:ext uri="{FF2B5EF4-FFF2-40B4-BE49-F238E27FC236}">
                  <a16:creationId xmlns:a16="http://schemas.microsoft.com/office/drawing/2014/main" id="{16AA3257-0526-1244-8D44-0397F75CAF12}"/>
                </a:ext>
              </a:extLst>
            </p:cNvPr>
            <p:cNvSpPr/>
            <p:nvPr/>
          </p:nvSpPr>
          <p:spPr>
            <a:xfrm>
              <a:off x="20962861" y="13425299"/>
              <a:ext cx="410124" cy="290707"/>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8" name="Shape 10421">
              <a:extLst>
                <a:ext uri="{FF2B5EF4-FFF2-40B4-BE49-F238E27FC236}">
                  <a16:creationId xmlns:a16="http://schemas.microsoft.com/office/drawing/2014/main" id="{86D1C898-FDE9-8A46-8FC0-E007E5B8EBA7}"/>
                </a:ext>
              </a:extLst>
            </p:cNvPr>
            <p:cNvSpPr/>
            <p:nvPr/>
          </p:nvSpPr>
          <p:spPr>
            <a:xfrm>
              <a:off x="17299512" y="11350027"/>
              <a:ext cx="844727" cy="1120378"/>
            </a:xfrm>
            <a:custGeom>
              <a:avLst/>
              <a:gdLst/>
              <a:ahLst/>
              <a:cxnLst>
                <a:cxn ang="0">
                  <a:pos x="wd2" y="hd2"/>
                </a:cxn>
                <a:cxn ang="5400000">
                  <a:pos x="wd2" y="hd2"/>
                </a:cxn>
                <a:cxn ang="10800000">
                  <a:pos x="wd2" y="hd2"/>
                </a:cxn>
                <a:cxn ang="16200000">
                  <a:pos x="wd2" y="hd2"/>
                </a:cxn>
              </a:cxnLst>
              <a:rect l="0" t="0" r="r" b="b"/>
              <a:pathLst>
                <a:path w="20983" h="21600" extrusionOk="0">
                  <a:moveTo>
                    <a:pt x="4487" y="2661"/>
                  </a:moveTo>
                  <a:cubicBezTo>
                    <a:pt x="6041" y="1951"/>
                    <a:pt x="7888" y="1570"/>
                    <a:pt x="9828" y="1650"/>
                  </a:cubicBezTo>
                  <a:cubicBezTo>
                    <a:pt x="12550" y="1762"/>
                    <a:pt x="15032" y="2810"/>
                    <a:pt x="16637" y="4507"/>
                  </a:cubicBezTo>
                  <a:cubicBezTo>
                    <a:pt x="17954" y="5855"/>
                    <a:pt x="18616" y="7507"/>
                    <a:pt x="18498" y="9204"/>
                  </a:cubicBezTo>
                  <a:cubicBezTo>
                    <a:pt x="18319" y="11771"/>
                    <a:pt x="16441" y="14049"/>
                    <a:pt x="13531" y="15243"/>
                  </a:cubicBezTo>
                  <a:cubicBezTo>
                    <a:pt x="7170" y="17652"/>
                    <a:pt x="-219" y="13941"/>
                    <a:pt x="5" y="8450"/>
                  </a:cubicBezTo>
                  <a:cubicBezTo>
                    <a:pt x="107" y="5959"/>
                    <a:pt x="1897" y="3846"/>
                    <a:pt x="4487" y="2661"/>
                  </a:cubicBezTo>
                  <a:close/>
                  <a:moveTo>
                    <a:pt x="11927" y="0"/>
                  </a:moveTo>
                  <a:cubicBezTo>
                    <a:pt x="14972" y="550"/>
                    <a:pt x="17565" y="1989"/>
                    <a:pt x="19217" y="4049"/>
                  </a:cubicBezTo>
                  <a:cubicBezTo>
                    <a:pt x="20869" y="6108"/>
                    <a:pt x="21381" y="8545"/>
                    <a:pt x="20673" y="10908"/>
                  </a:cubicBezTo>
                  <a:cubicBezTo>
                    <a:pt x="19872" y="13581"/>
                    <a:pt x="17567" y="15755"/>
                    <a:pt x="14558" y="16945"/>
                  </a:cubicBezTo>
                  <a:cubicBezTo>
                    <a:pt x="13956" y="17183"/>
                    <a:pt x="13322" y="17384"/>
                    <a:pt x="12670" y="17539"/>
                  </a:cubicBezTo>
                  <a:lnTo>
                    <a:pt x="13689" y="19091"/>
                  </a:lnTo>
                  <a:lnTo>
                    <a:pt x="16552" y="17959"/>
                  </a:lnTo>
                  <a:lnTo>
                    <a:pt x="17260" y="19038"/>
                  </a:lnTo>
                  <a:lnTo>
                    <a:pt x="10780" y="21600"/>
                  </a:lnTo>
                  <a:lnTo>
                    <a:pt x="10072" y="20522"/>
                  </a:lnTo>
                  <a:lnTo>
                    <a:pt x="12300" y="19641"/>
                  </a:lnTo>
                  <a:lnTo>
                    <a:pt x="11104" y="17819"/>
                  </a:lnTo>
                  <a:cubicBezTo>
                    <a:pt x="10775" y="17860"/>
                    <a:pt x="10443" y="17889"/>
                    <a:pt x="10107" y="17909"/>
                  </a:cubicBezTo>
                  <a:cubicBezTo>
                    <a:pt x="9771" y="17928"/>
                    <a:pt x="9432" y="17928"/>
                    <a:pt x="9091" y="17924"/>
                  </a:cubicBezTo>
                  <a:lnTo>
                    <a:pt x="9115" y="16720"/>
                  </a:lnTo>
                  <a:cubicBezTo>
                    <a:pt x="13857" y="16783"/>
                    <a:pt x="18085" y="14219"/>
                    <a:pt x="19161" y="10628"/>
                  </a:cubicBezTo>
                  <a:cubicBezTo>
                    <a:pt x="19775" y="8580"/>
                    <a:pt x="19321" y="6477"/>
                    <a:pt x="17889" y="4691"/>
                  </a:cubicBezTo>
                  <a:cubicBezTo>
                    <a:pt x="16457" y="2906"/>
                    <a:pt x="14223" y="1654"/>
                    <a:pt x="11584" y="1178"/>
                  </a:cubicBezTo>
                  <a:lnTo>
                    <a:pt x="11927" y="0"/>
                  </a:lnTo>
                  <a:close/>
                  <a:moveTo>
                    <a:pt x="5394" y="3239"/>
                  </a:moveTo>
                  <a:cubicBezTo>
                    <a:pt x="4971" y="3418"/>
                    <a:pt x="4569" y="3631"/>
                    <a:pt x="4192" y="3867"/>
                  </a:cubicBezTo>
                  <a:cubicBezTo>
                    <a:pt x="4430" y="4003"/>
                    <a:pt x="4673" y="4128"/>
                    <a:pt x="4923" y="4245"/>
                  </a:cubicBezTo>
                  <a:cubicBezTo>
                    <a:pt x="5174" y="4362"/>
                    <a:pt x="5435" y="4472"/>
                    <a:pt x="5696" y="4572"/>
                  </a:cubicBezTo>
                  <a:cubicBezTo>
                    <a:pt x="5840" y="4267"/>
                    <a:pt x="6003" y="3965"/>
                    <a:pt x="6174" y="3669"/>
                  </a:cubicBezTo>
                  <a:cubicBezTo>
                    <a:pt x="6345" y="3372"/>
                    <a:pt x="6521" y="3084"/>
                    <a:pt x="6719" y="2797"/>
                  </a:cubicBezTo>
                  <a:cubicBezTo>
                    <a:pt x="6262" y="2917"/>
                    <a:pt x="5818" y="3060"/>
                    <a:pt x="5394" y="3239"/>
                  </a:cubicBezTo>
                  <a:close/>
                  <a:moveTo>
                    <a:pt x="8111" y="2528"/>
                  </a:moveTo>
                  <a:cubicBezTo>
                    <a:pt x="7815" y="2902"/>
                    <a:pt x="7543" y="3287"/>
                    <a:pt x="7298" y="3681"/>
                  </a:cubicBezTo>
                  <a:cubicBezTo>
                    <a:pt x="7054" y="4074"/>
                    <a:pt x="6836" y="4477"/>
                    <a:pt x="6643" y="4888"/>
                  </a:cubicBezTo>
                  <a:cubicBezTo>
                    <a:pt x="7029" y="4999"/>
                    <a:pt x="7434" y="5094"/>
                    <a:pt x="7836" y="5166"/>
                  </a:cubicBezTo>
                  <a:cubicBezTo>
                    <a:pt x="8238" y="5238"/>
                    <a:pt x="8643" y="5293"/>
                    <a:pt x="9058" y="5327"/>
                  </a:cubicBezTo>
                  <a:lnTo>
                    <a:pt x="9258" y="2461"/>
                  </a:lnTo>
                  <a:cubicBezTo>
                    <a:pt x="9068" y="2462"/>
                    <a:pt x="8871" y="2466"/>
                    <a:pt x="8681" y="2478"/>
                  </a:cubicBezTo>
                  <a:cubicBezTo>
                    <a:pt x="8492" y="2490"/>
                    <a:pt x="8298" y="2506"/>
                    <a:pt x="8111" y="2528"/>
                  </a:cubicBezTo>
                  <a:close/>
                  <a:moveTo>
                    <a:pt x="3332" y="4418"/>
                  </a:moveTo>
                  <a:cubicBezTo>
                    <a:pt x="2706" y="4923"/>
                    <a:pt x="2197" y="5495"/>
                    <a:pt x="1822" y="6116"/>
                  </a:cubicBezTo>
                  <a:cubicBezTo>
                    <a:pt x="1446" y="6736"/>
                    <a:pt x="1199" y="7397"/>
                    <a:pt x="1096" y="8089"/>
                  </a:cubicBezTo>
                  <a:lnTo>
                    <a:pt x="4650" y="8241"/>
                  </a:lnTo>
                  <a:cubicBezTo>
                    <a:pt x="4701" y="7753"/>
                    <a:pt x="4783" y="7263"/>
                    <a:pt x="4900" y="6783"/>
                  </a:cubicBezTo>
                  <a:cubicBezTo>
                    <a:pt x="5017" y="6305"/>
                    <a:pt x="5162" y="5834"/>
                    <a:pt x="5343" y="5367"/>
                  </a:cubicBezTo>
                  <a:cubicBezTo>
                    <a:pt x="4988" y="5238"/>
                    <a:pt x="4643" y="5093"/>
                    <a:pt x="4305" y="4935"/>
                  </a:cubicBezTo>
                  <a:cubicBezTo>
                    <a:pt x="3967" y="4776"/>
                    <a:pt x="3650" y="4606"/>
                    <a:pt x="3332" y="4418"/>
                  </a:cubicBezTo>
                  <a:close/>
                  <a:moveTo>
                    <a:pt x="10293" y="2496"/>
                  </a:moveTo>
                  <a:lnTo>
                    <a:pt x="10092" y="5362"/>
                  </a:lnTo>
                  <a:cubicBezTo>
                    <a:pt x="10477" y="5359"/>
                    <a:pt x="10864" y="5342"/>
                    <a:pt x="11246" y="5304"/>
                  </a:cubicBezTo>
                  <a:cubicBezTo>
                    <a:pt x="11627" y="5267"/>
                    <a:pt x="12001" y="5211"/>
                    <a:pt x="12374" y="5139"/>
                  </a:cubicBezTo>
                  <a:cubicBezTo>
                    <a:pt x="12236" y="4706"/>
                    <a:pt x="12076" y="4278"/>
                    <a:pt x="11881" y="3859"/>
                  </a:cubicBezTo>
                  <a:cubicBezTo>
                    <a:pt x="11686" y="3439"/>
                    <a:pt x="11470" y="3025"/>
                    <a:pt x="11220" y="2622"/>
                  </a:cubicBezTo>
                  <a:cubicBezTo>
                    <a:pt x="11069" y="2594"/>
                    <a:pt x="10904" y="2570"/>
                    <a:pt x="10750" y="2550"/>
                  </a:cubicBezTo>
                  <a:cubicBezTo>
                    <a:pt x="10596" y="2530"/>
                    <a:pt x="10449" y="2511"/>
                    <a:pt x="10293" y="2496"/>
                  </a:cubicBezTo>
                  <a:close/>
                  <a:moveTo>
                    <a:pt x="12546" y="2964"/>
                  </a:moveTo>
                  <a:cubicBezTo>
                    <a:pt x="12714" y="3280"/>
                    <a:pt x="12868" y="3593"/>
                    <a:pt x="13006" y="3918"/>
                  </a:cubicBezTo>
                  <a:cubicBezTo>
                    <a:pt x="13143" y="4242"/>
                    <a:pt x="13264" y="4578"/>
                    <a:pt x="13370" y="4909"/>
                  </a:cubicBezTo>
                  <a:cubicBezTo>
                    <a:pt x="13667" y="4827"/>
                    <a:pt x="13966" y="4724"/>
                    <a:pt x="14251" y="4619"/>
                  </a:cubicBezTo>
                  <a:cubicBezTo>
                    <a:pt x="14537" y="4515"/>
                    <a:pt x="14810" y="4404"/>
                    <a:pt x="15083" y="4279"/>
                  </a:cubicBezTo>
                  <a:cubicBezTo>
                    <a:pt x="14713" y="3995"/>
                    <a:pt x="14316" y="3740"/>
                    <a:pt x="13892" y="3520"/>
                  </a:cubicBezTo>
                  <a:cubicBezTo>
                    <a:pt x="13467" y="3300"/>
                    <a:pt x="13014" y="3118"/>
                    <a:pt x="12546" y="2964"/>
                  </a:cubicBezTo>
                  <a:close/>
                  <a:moveTo>
                    <a:pt x="6314" y="5674"/>
                  </a:moveTo>
                  <a:cubicBezTo>
                    <a:pt x="6153" y="6098"/>
                    <a:pt x="6029" y="6530"/>
                    <a:pt x="5924" y="6964"/>
                  </a:cubicBezTo>
                  <a:cubicBezTo>
                    <a:pt x="5819" y="7399"/>
                    <a:pt x="5732" y="7834"/>
                    <a:pt x="5684" y="8277"/>
                  </a:cubicBezTo>
                  <a:lnTo>
                    <a:pt x="8848" y="8407"/>
                  </a:lnTo>
                  <a:lnTo>
                    <a:pt x="9000" y="6134"/>
                  </a:lnTo>
                  <a:cubicBezTo>
                    <a:pt x="8537" y="6101"/>
                    <a:pt x="8088" y="6045"/>
                    <a:pt x="7639" y="5969"/>
                  </a:cubicBezTo>
                  <a:cubicBezTo>
                    <a:pt x="7191" y="5894"/>
                    <a:pt x="6744" y="5793"/>
                    <a:pt x="6314" y="5674"/>
                  </a:cubicBezTo>
                  <a:close/>
                  <a:moveTo>
                    <a:pt x="1037" y="8896"/>
                  </a:moveTo>
                  <a:cubicBezTo>
                    <a:pt x="1047" y="9594"/>
                    <a:pt x="1206" y="10280"/>
                    <a:pt x="1496" y="10928"/>
                  </a:cubicBezTo>
                  <a:cubicBezTo>
                    <a:pt x="1786" y="11576"/>
                    <a:pt x="2210" y="12192"/>
                    <a:pt x="2764" y="12745"/>
                  </a:cubicBezTo>
                  <a:cubicBezTo>
                    <a:pt x="3007" y="12630"/>
                    <a:pt x="3260" y="12514"/>
                    <a:pt x="3512" y="12414"/>
                  </a:cubicBezTo>
                  <a:cubicBezTo>
                    <a:pt x="3964" y="12235"/>
                    <a:pt x="4426" y="12086"/>
                    <a:pt x="4903" y="11958"/>
                  </a:cubicBezTo>
                  <a:cubicBezTo>
                    <a:pt x="4786" y="11479"/>
                    <a:pt x="4700" y="10999"/>
                    <a:pt x="4648" y="10513"/>
                  </a:cubicBezTo>
                  <a:cubicBezTo>
                    <a:pt x="4597" y="10027"/>
                    <a:pt x="4589" y="9533"/>
                    <a:pt x="4604" y="9043"/>
                  </a:cubicBezTo>
                  <a:lnTo>
                    <a:pt x="1037" y="8896"/>
                  </a:lnTo>
                  <a:close/>
                  <a:moveTo>
                    <a:pt x="10034" y="6170"/>
                  </a:moveTo>
                  <a:lnTo>
                    <a:pt x="9888" y="8452"/>
                  </a:lnTo>
                  <a:lnTo>
                    <a:pt x="12877" y="8570"/>
                  </a:lnTo>
                  <a:cubicBezTo>
                    <a:pt x="12889" y="8129"/>
                    <a:pt x="12873" y="7693"/>
                    <a:pt x="12828" y="7255"/>
                  </a:cubicBezTo>
                  <a:cubicBezTo>
                    <a:pt x="12783" y="6817"/>
                    <a:pt x="12706" y="6382"/>
                    <a:pt x="12605" y="5950"/>
                  </a:cubicBezTo>
                  <a:cubicBezTo>
                    <a:pt x="12185" y="6026"/>
                    <a:pt x="11754" y="6078"/>
                    <a:pt x="11326" y="6116"/>
                  </a:cubicBezTo>
                  <a:cubicBezTo>
                    <a:pt x="10897" y="6154"/>
                    <a:pt x="10465" y="6172"/>
                    <a:pt x="10034" y="6170"/>
                  </a:cubicBezTo>
                  <a:close/>
                  <a:moveTo>
                    <a:pt x="13607" y="5729"/>
                  </a:moveTo>
                  <a:cubicBezTo>
                    <a:pt x="13722" y="6204"/>
                    <a:pt x="13804" y="6683"/>
                    <a:pt x="13855" y="7165"/>
                  </a:cubicBezTo>
                  <a:cubicBezTo>
                    <a:pt x="13906" y="7647"/>
                    <a:pt x="13932" y="8129"/>
                    <a:pt x="13917" y="8615"/>
                  </a:cubicBezTo>
                  <a:lnTo>
                    <a:pt x="17466" y="8758"/>
                  </a:lnTo>
                  <a:cubicBezTo>
                    <a:pt x="17456" y="8067"/>
                    <a:pt x="17305" y="7387"/>
                    <a:pt x="17019" y="6745"/>
                  </a:cubicBezTo>
                  <a:cubicBezTo>
                    <a:pt x="16733" y="6102"/>
                    <a:pt x="16308" y="5496"/>
                    <a:pt x="15763" y="4946"/>
                  </a:cubicBezTo>
                  <a:cubicBezTo>
                    <a:pt x="15538" y="5052"/>
                    <a:pt x="15319" y="5157"/>
                    <a:pt x="15087" y="5249"/>
                  </a:cubicBezTo>
                  <a:cubicBezTo>
                    <a:pt x="14848" y="5343"/>
                    <a:pt x="14597" y="5425"/>
                    <a:pt x="14350" y="5505"/>
                  </a:cubicBezTo>
                  <a:cubicBezTo>
                    <a:pt x="14104" y="5585"/>
                    <a:pt x="13859" y="5663"/>
                    <a:pt x="13607" y="5729"/>
                  </a:cubicBezTo>
                  <a:close/>
                  <a:moveTo>
                    <a:pt x="5626" y="9084"/>
                  </a:moveTo>
                  <a:cubicBezTo>
                    <a:pt x="5614" y="9529"/>
                    <a:pt x="5641" y="9977"/>
                    <a:pt x="5687" y="10418"/>
                  </a:cubicBezTo>
                  <a:cubicBezTo>
                    <a:pt x="5733" y="10859"/>
                    <a:pt x="5801" y="11302"/>
                    <a:pt x="5904" y="11737"/>
                  </a:cubicBezTo>
                  <a:cubicBezTo>
                    <a:pt x="6351" y="11653"/>
                    <a:pt x="6799" y="11583"/>
                    <a:pt x="7255" y="11543"/>
                  </a:cubicBezTo>
                  <a:cubicBezTo>
                    <a:pt x="7711" y="11502"/>
                    <a:pt x="8176" y="11483"/>
                    <a:pt x="8637" y="11488"/>
                  </a:cubicBezTo>
                  <a:lnTo>
                    <a:pt x="8789" y="9215"/>
                  </a:lnTo>
                  <a:lnTo>
                    <a:pt x="5626" y="9084"/>
                  </a:lnTo>
                  <a:close/>
                  <a:moveTo>
                    <a:pt x="9830" y="9260"/>
                  </a:moveTo>
                  <a:lnTo>
                    <a:pt x="9678" y="11533"/>
                  </a:lnTo>
                  <a:cubicBezTo>
                    <a:pt x="10111" y="11566"/>
                    <a:pt x="10539" y="11622"/>
                    <a:pt x="10960" y="11693"/>
                  </a:cubicBezTo>
                  <a:cubicBezTo>
                    <a:pt x="11380" y="11765"/>
                    <a:pt x="11789" y="11857"/>
                    <a:pt x="12195" y="11966"/>
                  </a:cubicBezTo>
                  <a:cubicBezTo>
                    <a:pt x="12354" y="11544"/>
                    <a:pt x="12487" y="11117"/>
                    <a:pt x="12591" y="10685"/>
                  </a:cubicBezTo>
                  <a:cubicBezTo>
                    <a:pt x="12695" y="10253"/>
                    <a:pt x="12771" y="9818"/>
                    <a:pt x="12819" y="9378"/>
                  </a:cubicBezTo>
                  <a:lnTo>
                    <a:pt x="9830" y="9260"/>
                  </a:lnTo>
                  <a:close/>
                  <a:moveTo>
                    <a:pt x="4330" y="13039"/>
                  </a:moveTo>
                  <a:cubicBezTo>
                    <a:pt x="4065" y="13135"/>
                    <a:pt x="3812" y="13241"/>
                    <a:pt x="3558" y="13356"/>
                  </a:cubicBezTo>
                  <a:cubicBezTo>
                    <a:pt x="3906" y="13626"/>
                    <a:pt x="4274" y="13873"/>
                    <a:pt x="4671" y="14087"/>
                  </a:cubicBezTo>
                  <a:cubicBezTo>
                    <a:pt x="5068" y="14300"/>
                    <a:pt x="5484" y="14479"/>
                    <a:pt x="5921" y="14635"/>
                  </a:cubicBezTo>
                  <a:cubicBezTo>
                    <a:pt x="5762" y="14333"/>
                    <a:pt x="5616" y="14028"/>
                    <a:pt x="5485" y="13718"/>
                  </a:cubicBezTo>
                  <a:cubicBezTo>
                    <a:pt x="5354" y="13409"/>
                    <a:pt x="5242" y="13093"/>
                    <a:pt x="5139" y="12778"/>
                  </a:cubicBezTo>
                  <a:cubicBezTo>
                    <a:pt x="4865" y="12856"/>
                    <a:pt x="4595" y="12943"/>
                    <a:pt x="4330" y="13039"/>
                  </a:cubicBezTo>
                  <a:close/>
                  <a:moveTo>
                    <a:pt x="13859" y="9423"/>
                  </a:moveTo>
                  <a:cubicBezTo>
                    <a:pt x="13808" y="9907"/>
                    <a:pt x="13724" y="10381"/>
                    <a:pt x="13609" y="10857"/>
                  </a:cubicBezTo>
                  <a:cubicBezTo>
                    <a:pt x="13493" y="11332"/>
                    <a:pt x="13344" y="11810"/>
                    <a:pt x="13166" y="12273"/>
                  </a:cubicBezTo>
                  <a:cubicBezTo>
                    <a:pt x="13524" y="12401"/>
                    <a:pt x="13875" y="12542"/>
                    <a:pt x="14216" y="12701"/>
                  </a:cubicBezTo>
                  <a:cubicBezTo>
                    <a:pt x="14556" y="12859"/>
                    <a:pt x="14886" y="13034"/>
                    <a:pt x="15207" y="13222"/>
                  </a:cubicBezTo>
                  <a:cubicBezTo>
                    <a:pt x="15824" y="12719"/>
                    <a:pt x="16322" y="12150"/>
                    <a:pt x="16693" y="11534"/>
                  </a:cubicBezTo>
                  <a:cubicBezTo>
                    <a:pt x="17065" y="10917"/>
                    <a:pt x="17305" y="10252"/>
                    <a:pt x="17407" y="9565"/>
                  </a:cubicBezTo>
                  <a:lnTo>
                    <a:pt x="13859" y="9423"/>
                  </a:lnTo>
                  <a:close/>
                  <a:moveTo>
                    <a:pt x="6129" y="12538"/>
                  </a:moveTo>
                  <a:cubicBezTo>
                    <a:pt x="6265" y="12963"/>
                    <a:pt x="6431" y="13384"/>
                    <a:pt x="6622" y="13795"/>
                  </a:cubicBezTo>
                  <a:cubicBezTo>
                    <a:pt x="6812" y="14207"/>
                    <a:pt x="7039" y="14613"/>
                    <a:pt x="7283" y="15009"/>
                  </a:cubicBezTo>
                  <a:cubicBezTo>
                    <a:pt x="7466" y="15045"/>
                    <a:pt x="7639" y="15073"/>
                    <a:pt x="7825" y="15099"/>
                  </a:cubicBezTo>
                  <a:cubicBezTo>
                    <a:pt x="8012" y="15126"/>
                    <a:pt x="8207" y="15149"/>
                    <a:pt x="8397" y="15166"/>
                  </a:cubicBezTo>
                  <a:lnTo>
                    <a:pt x="8585" y="12305"/>
                  </a:lnTo>
                  <a:cubicBezTo>
                    <a:pt x="8171" y="12305"/>
                    <a:pt x="7764" y="12319"/>
                    <a:pt x="7353" y="12359"/>
                  </a:cubicBezTo>
                  <a:cubicBezTo>
                    <a:pt x="6944" y="12398"/>
                    <a:pt x="6529" y="12460"/>
                    <a:pt x="6129" y="12538"/>
                  </a:cubicBezTo>
                  <a:close/>
                  <a:moveTo>
                    <a:pt x="9626" y="12350"/>
                  </a:moveTo>
                  <a:lnTo>
                    <a:pt x="9425" y="15216"/>
                  </a:lnTo>
                  <a:cubicBezTo>
                    <a:pt x="9582" y="15214"/>
                    <a:pt x="9737" y="15203"/>
                    <a:pt x="9894" y="15194"/>
                  </a:cubicBezTo>
                  <a:cubicBezTo>
                    <a:pt x="10050" y="15186"/>
                    <a:pt x="10213" y="15175"/>
                    <a:pt x="10368" y="15159"/>
                  </a:cubicBezTo>
                  <a:cubicBezTo>
                    <a:pt x="10671" y="14778"/>
                    <a:pt x="10949" y="14389"/>
                    <a:pt x="11199" y="13988"/>
                  </a:cubicBezTo>
                  <a:cubicBezTo>
                    <a:pt x="11449" y="13586"/>
                    <a:pt x="11670" y="13171"/>
                    <a:pt x="11866" y="12752"/>
                  </a:cubicBezTo>
                  <a:cubicBezTo>
                    <a:pt x="11505" y="12651"/>
                    <a:pt x="11137" y="12565"/>
                    <a:pt x="10763" y="12497"/>
                  </a:cubicBezTo>
                  <a:cubicBezTo>
                    <a:pt x="10389" y="12429"/>
                    <a:pt x="10011" y="12384"/>
                    <a:pt x="9626" y="12350"/>
                  </a:cubicBezTo>
                  <a:close/>
                  <a:moveTo>
                    <a:pt x="12825" y="13064"/>
                  </a:moveTo>
                  <a:cubicBezTo>
                    <a:pt x="12674" y="13385"/>
                    <a:pt x="12510" y="13697"/>
                    <a:pt x="12329" y="14009"/>
                  </a:cubicBezTo>
                  <a:cubicBezTo>
                    <a:pt x="12148" y="14321"/>
                    <a:pt x="11954" y="14631"/>
                    <a:pt x="11743" y="14932"/>
                  </a:cubicBezTo>
                  <a:cubicBezTo>
                    <a:pt x="12192" y="14825"/>
                    <a:pt x="12634" y="14684"/>
                    <a:pt x="13055" y="14518"/>
                  </a:cubicBezTo>
                  <a:cubicBezTo>
                    <a:pt x="13547" y="14324"/>
                    <a:pt x="14011" y="14095"/>
                    <a:pt x="14443" y="13829"/>
                  </a:cubicBezTo>
                  <a:cubicBezTo>
                    <a:pt x="14187" y="13681"/>
                    <a:pt x="13927" y="13541"/>
                    <a:pt x="13658" y="13413"/>
                  </a:cubicBezTo>
                  <a:cubicBezTo>
                    <a:pt x="13389" y="13285"/>
                    <a:pt x="13107" y="13170"/>
                    <a:pt x="12825" y="13064"/>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9" name="Shape 10422">
              <a:extLst>
                <a:ext uri="{FF2B5EF4-FFF2-40B4-BE49-F238E27FC236}">
                  <a16:creationId xmlns:a16="http://schemas.microsoft.com/office/drawing/2014/main" id="{4AE52105-3AC3-1E4D-8D56-6C33DD462C2B}"/>
                </a:ext>
              </a:extLst>
            </p:cNvPr>
            <p:cNvSpPr/>
            <p:nvPr/>
          </p:nvSpPr>
          <p:spPr>
            <a:xfrm>
              <a:off x="20005513" y="11848666"/>
              <a:ext cx="466518" cy="5390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0" name="Shape 10423">
              <a:extLst>
                <a:ext uri="{FF2B5EF4-FFF2-40B4-BE49-F238E27FC236}">
                  <a16:creationId xmlns:a16="http://schemas.microsoft.com/office/drawing/2014/main" id="{14F78A87-6F13-F14E-8200-52B12409A5BE}"/>
                </a:ext>
              </a:extLst>
            </p:cNvPr>
            <p:cNvSpPr/>
            <p:nvPr/>
          </p:nvSpPr>
          <p:spPr>
            <a:xfrm>
              <a:off x="20278364" y="10951879"/>
              <a:ext cx="600731" cy="838468"/>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1" name="Shape 10424">
              <a:extLst>
                <a:ext uri="{FF2B5EF4-FFF2-40B4-BE49-F238E27FC236}">
                  <a16:creationId xmlns:a16="http://schemas.microsoft.com/office/drawing/2014/main" id="{A5EE6BEB-003C-6B45-90A6-0F4A22F462AA}"/>
                </a:ext>
              </a:extLst>
            </p:cNvPr>
            <p:cNvSpPr/>
            <p:nvPr/>
          </p:nvSpPr>
          <p:spPr>
            <a:xfrm>
              <a:off x="18922347" y="11328122"/>
              <a:ext cx="534330" cy="591501"/>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2" name="Shape 10425">
              <a:extLst>
                <a:ext uri="{FF2B5EF4-FFF2-40B4-BE49-F238E27FC236}">
                  <a16:creationId xmlns:a16="http://schemas.microsoft.com/office/drawing/2014/main" id="{6EDED48E-F723-7447-8FD6-BB04760ACEA7}"/>
                </a:ext>
              </a:extLst>
            </p:cNvPr>
            <p:cNvSpPr/>
            <p:nvPr/>
          </p:nvSpPr>
          <p:spPr>
            <a:xfrm>
              <a:off x="18412450" y="12553817"/>
              <a:ext cx="745366" cy="625836"/>
            </a:xfrm>
            <a:custGeom>
              <a:avLst/>
              <a:gdLst/>
              <a:ahLst/>
              <a:cxnLst>
                <a:cxn ang="0">
                  <a:pos x="wd2" y="hd2"/>
                </a:cxn>
                <a:cxn ang="5400000">
                  <a:pos x="wd2" y="hd2"/>
                </a:cxn>
                <a:cxn ang="10800000">
                  <a:pos x="wd2" y="hd2"/>
                </a:cxn>
                <a:cxn ang="16200000">
                  <a:pos x="wd2" y="hd2"/>
                </a:cxn>
              </a:cxnLst>
              <a:rect l="0" t="0" r="r" b="b"/>
              <a:pathLst>
                <a:path w="21600" h="21600" extrusionOk="0">
                  <a:moveTo>
                    <a:pt x="13666" y="8645"/>
                  </a:moveTo>
                  <a:cubicBezTo>
                    <a:pt x="12912" y="8819"/>
                    <a:pt x="12183" y="8233"/>
                    <a:pt x="12037" y="7337"/>
                  </a:cubicBezTo>
                  <a:cubicBezTo>
                    <a:pt x="11891" y="6440"/>
                    <a:pt x="12382" y="5571"/>
                    <a:pt x="13136" y="5397"/>
                  </a:cubicBezTo>
                  <a:cubicBezTo>
                    <a:pt x="13888" y="5223"/>
                    <a:pt x="14617" y="5809"/>
                    <a:pt x="14763" y="6705"/>
                  </a:cubicBezTo>
                  <a:cubicBezTo>
                    <a:pt x="14909" y="7602"/>
                    <a:pt x="14418" y="8471"/>
                    <a:pt x="13666" y="8645"/>
                  </a:cubicBezTo>
                  <a:close/>
                  <a:moveTo>
                    <a:pt x="9893" y="16176"/>
                  </a:moveTo>
                  <a:lnTo>
                    <a:pt x="7167" y="16807"/>
                  </a:lnTo>
                  <a:lnTo>
                    <a:pt x="6637" y="13559"/>
                  </a:lnTo>
                  <a:lnTo>
                    <a:pt x="9363" y="12928"/>
                  </a:lnTo>
                  <a:cubicBezTo>
                    <a:pt x="9363" y="12928"/>
                    <a:pt x="9893" y="16176"/>
                    <a:pt x="9893" y="16176"/>
                  </a:cubicBezTo>
                  <a:close/>
                  <a:moveTo>
                    <a:pt x="5604" y="17169"/>
                  </a:moveTo>
                  <a:lnTo>
                    <a:pt x="2878" y="17800"/>
                  </a:lnTo>
                  <a:lnTo>
                    <a:pt x="2348" y="14552"/>
                  </a:lnTo>
                  <a:lnTo>
                    <a:pt x="5074" y="13921"/>
                  </a:lnTo>
                  <a:cubicBezTo>
                    <a:pt x="5074" y="13921"/>
                    <a:pt x="5604" y="17169"/>
                    <a:pt x="5604" y="17169"/>
                  </a:cubicBezTo>
                  <a:close/>
                  <a:moveTo>
                    <a:pt x="12498" y="1492"/>
                  </a:moveTo>
                  <a:lnTo>
                    <a:pt x="7003" y="11626"/>
                  </a:lnTo>
                  <a:lnTo>
                    <a:pt x="694" y="13086"/>
                  </a:lnTo>
                  <a:lnTo>
                    <a:pt x="2084" y="21600"/>
                  </a:lnTo>
                  <a:lnTo>
                    <a:pt x="13469" y="18964"/>
                  </a:lnTo>
                  <a:lnTo>
                    <a:pt x="12369" y="12224"/>
                  </a:lnTo>
                  <a:lnTo>
                    <a:pt x="15993" y="11385"/>
                  </a:lnTo>
                  <a:lnTo>
                    <a:pt x="17093" y="18125"/>
                  </a:lnTo>
                  <a:lnTo>
                    <a:pt x="21600" y="17082"/>
                  </a:lnTo>
                  <a:lnTo>
                    <a:pt x="20219" y="8622"/>
                  </a:lnTo>
                  <a:lnTo>
                    <a:pt x="20832" y="8481"/>
                  </a:lnTo>
                  <a:cubicBezTo>
                    <a:pt x="20832" y="8481"/>
                    <a:pt x="12498" y="1492"/>
                    <a:pt x="12498" y="1492"/>
                  </a:cubicBezTo>
                  <a:close/>
                  <a:moveTo>
                    <a:pt x="20572" y="6974"/>
                  </a:moveTo>
                  <a:lnTo>
                    <a:pt x="20663" y="7533"/>
                  </a:lnTo>
                  <a:lnTo>
                    <a:pt x="12346" y="559"/>
                  </a:lnTo>
                  <a:lnTo>
                    <a:pt x="6626" y="11107"/>
                  </a:lnTo>
                  <a:lnTo>
                    <a:pt x="0" y="12641"/>
                  </a:lnTo>
                  <a:lnTo>
                    <a:pt x="3130" y="6656"/>
                  </a:lnTo>
                  <a:lnTo>
                    <a:pt x="9437" y="5195"/>
                  </a:lnTo>
                  <a:lnTo>
                    <a:pt x="12254" y="0"/>
                  </a:lnTo>
                  <a:cubicBezTo>
                    <a:pt x="12254" y="0"/>
                    <a:pt x="20572" y="6974"/>
                    <a:pt x="20572" y="697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3" name="Shape 10426">
              <a:extLst>
                <a:ext uri="{FF2B5EF4-FFF2-40B4-BE49-F238E27FC236}">
                  <a16:creationId xmlns:a16="http://schemas.microsoft.com/office/drawing/2014/main" id="{C3204057-CD19-EB4F-9044-0494AC74E228}"/>
                </a:ext>
              </a:extLst>
            </p:cNvPr>
            <p:cNvSpPr/>
            <p:nvPr/>
          </p:nvSpPr>
          <p:spPr>
            <a:xfrm>
              <a:off x="17735944" y="12437854"/>
              <a:ext cx="513456" cy="632804"/>
            </a:xfrm>
            <a:custGeom>
              <a:avLst/>
              <a:gdLst/>
              <a:ahLst/>
              <a:cxnLst>
                <a:cxn ang="0">
                  <a:pos x="wd2" y="hd2"/>
                </a:cxn>
                <a:cxn ang="5400000">
                  <a:pos x="wd2" y="hd2"/>
                </a:cxn>
                <a:cxn ang="10800000">
                  <a:pos x="wd2" y="hd2"/>
                </a:cxn>
                <a:cxn ang="16200000">
                  <a:pos x="wd2" y="hd2"/>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lnTo>
                    <a:pt x="15914" y="20158"/>
                  </a:ln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lnTo>
                    <a:pt x="15226" y="19190"/>
                  </a:ln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4" name="Shape 10427">
              <a:extLst>
                <a:ext uri="{FF2B5EF4-FFF2-40B4-BE49-F238E27FC236}">
                  <a16:creationId xmlns:a16="http://schemas.microsoft.com/office/drawing/2014/main" id="{53EC67A4-4647-7C43-A486-3C2A0AF05158}"/>
                </a:ext>
              </a:extLst>
            </p:cNvPr>
            <p:cNvSpPr/>
            <p:nvPr/>
          </p:nvSpPr>
          <p:spPr>
            <a:xfrm>
              <a:off x="18227288" y="11702041"/>
              <a:ext cx="536497" cy="851588"/>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5" name="Shape 10428">
              <a:extLst>
                <a:ext uri="{FF2B5EF4-FFF2-40B4-BE49-F238E27FC236}">
                  <a16:creationId xmlns:a16="http://schemas.microsoft.com/office/drawing/2014/main" id="{61E32D06-306D-674A-99C1-47CBA06D6C01}"/>
                </a:ext>
              </a:extLst>
            </p:cNvPr>
            <p:cNvSpPr/>
            <p:nvPr/>
          </p:nvSpPr>
          <p:spPr>
            <a:xfrm>
              <a:off x="20222346" y="13053979"/>
              <a:ext cx="570427" cy="640047"/>
            </a:xfrm>
            <a:custGeom>
              <a:avLst/>
              <a:gdLst/>
              <a:ahLst/>
              <a:cxnLst>
                <a:cxn ang="0">
                  <a:pos x="wd2" y="hd2"/>
                </a:cxn>
                <a:cxn ang="5400000">
                  <a:pos x="wd2" y="hd2"/>
                </a:cxn>
                <a:cxn ang="10800000">
                  <a:pos x="wd2" y="hd2"/>
                </a:cxn>
                <a:cxn ang="16200000">
                  <a:pos x="wd2" y="hd2"/>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6" name="Shape 10429">
              <a:extLst>
                <a:ext uri="{FF2B5EF4-FFF2-40B4-BE49-F238E27FC236}">
                  <a16:creationId xmlns:a16="http://schemas.microsoft.com/office/drawing/2014/main" id="{FF362F89-41C0-1747-BC0A-63F20F027F73}"/>
                </a:ext>
              </a:extLst>
            </p:cNvPr>
            <p:cNvSpPr/>
            <p:nvPr/>
          </p:nvSpPr>
          <p:spPr>
            <a:xfrm>
              <a:off x="20917823" y="12545727"/>
              <a:ext cx="387029" cy="553397"/>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7" name="Shape 10430">
              <a:extLst>
                <a:ext uri="{FF2B5EF4-FFF2-40B4-BE49-F238E27FC236}">
                  <a16:creationId xmlns:a16="http://schemas.microsoft.com/office/drawing/2014/main" id="{172BB3D4-993F-2C43-9F54-BC7E28E06661}"/>
                </a:ext>
              </a:extLst>
            </p:cNvPr>
            <p:cNvSpPr/>
            <p:nvPr/>
          </p:nvSpPr>
          <p:spPr>
            <a:xfrm>
              <a:off x="15503343" y="5283845"/>
              <a:ext cx="387479" cy="449473"/>
            </a:xfrm>
            <a:custGeom>
              <a:avLst/>
              <a:gdLst/>
              <a:ahLst/>
              <a:cxnLst>
                <a:cxn ang="0">
                  <a:pos x="wd2" y="hd2"/>
                </a:cxn>
                <a:cxn ang="5400000">
                  <a:pos x="wd2" y="hd2"/>
                </a:cxn>
                <a:cxn ang="10800000">
                  <a:pos x="wd2" y="hd2"/>
                </a:cxn>
                <a:cxn ang="16200000">
                  <a:pos x="wd2" y="hd2"/>
                </a:cxn>
              </a:cxnLst>
              <a:rect l="0" t="0" r="r" b="b"/>
              <a:pathLst>
                <a:path w="21600" h="21600" extrusionOk="0">
                  <a:moveTo>
                    <a:pt x="10664" y="0"/>
                  </a:moveTo>
                  <a:lnTo>
                    <a:pt x="0" y="14712"/>
                  </a:lnTo>
                  <a:lnTo>
                    <a:pt x="12786" y="21600"/>
                  </a:lnTo>
                  <a:lnTo>
                    <a:pt x="21600" y="9440"/>
                  </a:lnTo>
                  <a:lnTo>
                    <a:pt x="20503" y="5300"/>
                  </a:lnTo>
                  <a:lnTo>
                    <a:pt x="10664" y="0"/>
                  </a:lnTo>
                  <a:close/>
                  <a:moveTo>
                    <a:pt x="12273" y="5578"/>
                  </a:moveTo>
                  <a:lnTo>
                    <a:pt x="16930" y="8086"/>
                  </a:lnTo>
                  <a:lnTo>
                    <a:pt x="16635" y="8492"/>
                  </a:lnTo>
                  <a:lnTo>
                    <a:pt x="11979" y="5984"/>
                  </a:lnTo>
                  <a:lnTo>
                    <a:pt x="12273" y="5578"/>
                  </a:lnTo>
                  <a:close/>
                  <a:moveTo>
                    <a:pt x="7043" y="8326"/>
                  </a:moveTo>
                  <a:lnTo>
                    <a:pt x="16357" y="13343"/>
                  </a:lnTo>
                  <a:lnTo>
                    <a:pt x="16071" y="13738"/>
                  </a:lnTo>
                  <a:lnTo>
                    <a:pt x="6757" y="8721"/>
                  </a:lnTo>
                  <a:lnTo>
                    <a:pt x="7043" y="8326"/>
                  </a:lnTo>
                  <a:close/>
                  <a:moveTo>
                    <a:pt x="5596" y="10322"/>
                  </a:moveTo>
                  <a:lnTo>
                    <a:pt x="14910" y="15339"/>
                  </a:lnTo>
                  <a:lnTo>
                    <a:pt x="14616" y="15745"/>
                  </a:lnTo>
                  <a:lnTo>
                    <a:pt x="5302" y="10728"/>
                  </a:lnTo>
                  <a:lnTo>
                    <a:pt x="5596" y="10322"/>
                  </a:lnTo>
                  <a:close/>
                  <a:moveTo>
                    <a:pt x="4150" y="12318"/>
                  </a:moveTo>
                  <a:lnTo>
                    <a:pt x="8807" y="14826"/>
                  </a:lnTo>
                  <a:lnTo>
                    <a:pt x="8512" y="15232"/>
                  </a:lnTo>
                  <a:lnTo>
                    <a:pt x="3856" y="12724"/>
                  </a:lnTo>
                  <a:lnTo>
                    <a:pt x="4150" y="12318"/>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8" name="Shape 10431">
              <a:extLst>
                <a:ext uri="{FF2B5EF4-FFF2-40B4-BE49-F238E27FC236}">
                  <a16:creationId xmlns:a16="http://schemas.microsoft.com/office/drawing/2014/main" id="{7BD82372-CE18-5C48-94D7-D9A10616F1CA}"/>
                </a:ext>
              </a:extLst>
            </p:cNvPr>
            <p:cNvSpPr/>
            <p:nvPr/>
          </p:nvSpPr>
          <p:spPr>
            <a:xfrm>
              <a:off x="15809852" y="8962276"/>
              <a:ext cx="461009" cy="979051"/>
            </a:xfrm>
            <a:custGeom>
              <a:avLst/>
              <a:gdLst/>
              <a:ahLst/>
              <a:cxnLst>
                <a:cxn ang="0">
                  <a:pos x="wd2" y="hd2"/>
                </a:cxn>
                <a:cxn ang="5400000">
                  <a:pos x="wd2" y="hd2"/>
                </a:cxn>
                <a:cxn ang="10800000">
                  <a:pos x="wd2" y="hd2"/>
                </a:cxn>
                <a:cxn ang="16200000">
                  <a:pos x="wd2" y="hd2"/>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9" name="Shape 10432">
              <a:extLst>
                <a:ext uri="{FF2B5EF4-FFF2-40B4-BE49-F238E27FC236}">
                  <a16:creationId xmlns:a16="http://schemas.microsoft.com/office/drawing/2014/main" id="{60E605C0-C58E-F740-A46A-53472EB0E750}"/>
                </a:ext>
              </a:extLst>
            </p:cNvPr>
            <p:cNvSpPr/>
            <p:nvPr/>
          </p:nvSpPr>
          <p:spPr>
            <a:xfrm>
              <a:off x="21191605" y="12910829"/>
              <a:ext cx="410124" cy="45400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0" name="Shape 10433">
              <a:extLst>
                <a:ext uri="{FF2B5EF4-FFF2-40B4-BE49-F238E27FC236}">
                  <a16:creationId xmlns:a16="http://schemas.microsoft.com/office/drawing/2014/main" id="{84715818-E132-DA49-AFA9-40FCD04BD352}"/>
                </a:ext>
              </a:extLst>
            </p:cNvPr>
            <p:cNvSpPr/>
            <p:nvPr/>
          </p:nvSpPr>
          <p:spPr>
            <a:xfrm>
              <a:off x="19604389" y="11273229"/>
              <a:ext cx="550222" cy="527129"/>
            </a:xfrm>
            <a:custGeom>
              <a:avLst/>
              <a:gdLst/>
              <a:ahLst/>
              <a:cxnLst>
                <a:cxn ang="0">
                  <a:pos x="wd2" y="hd2"/>
                </a:cxn>
                <a:cxn ang="5400000">
                  <a:pos x="wd2" y="hd2"/>
                </a:cxn>
                <a:cxn ang="10800000">
                  <a:pos x="wd2" y="hd2"/>
                </a:cxn>
                <a:cxn ang="16200000">
                  <a:pos x="wd2" y="hd2"/>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1" name="Shape 10434">
              <a:extLst>
                <a:ext uri="{FF2B5EF4-FFF2-40B4-BE49-F238E27FC236}">
                  <a16:creationId xmlns:a16="http://schemas.microsoft.com/office/drawing/2014/main" id="{0AF0E82B-AF6A-6B40-874C-E3B469EBD4EB}"/>
                </a:ext>
              </a:extLst>
            </p:cNvPr>
            <p:cNvSpPr/>
            <p:nvPr/>
          </p:nvSpPr>
          <p:spPr>
            <a:xfrm>
              <a:off x="17735944" y="13251073"/>
              <a:ext cx="392649" cy="420201"/>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2" name="Shape 10435">
              <a:extLst>
                <a:ext uri="{FF2B5EF4-FFF2-40B4-BE49-F238E27FC236}">
                  <a16:creationId xmlns:a16="http://schemas.microsoft.com/office/drawing/2014/main" id="{4FBBAB7F-ED23-6A43-904D-38E80F24742C}"/>
                </a:ext>
              </a:extLst>
            </p:cNvPr>
            <p:cNvSpPr/>
            <p:nvPr/>
          </p:nvSpPr>
          <p:spPr>
            <a:xfrm>
              <a:off x="17721874" y="12822423"/>
              <a:ext cx="359032" cy="4148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293" y="15970"/>
                  </a:lnTo>
                  <a:lnTo>
                    <a:pt x="15488" y="19464"/>
                  </a:lnTo>
                  <a:cubicBezTo>
                    <a:pt x="15488" y="19464"/>
                    <a:pt x="21600" y="21600"/>
                    <a:pt x="21600" y="21600"/>
                  </a:cubicBezTo>
                  <a:close/>
                  <a:moveTo>
                    <a:pt x="14827" y="18782"/>
                  </a:moveTo>
                  <a:lnTo>
                    <a:pt x="19632" y="15288"/>
                  </a:lnTo>
                  <a:lnTo>
                    <a:pt x="7863" y="3150"/>
                  </a:lnTo>
                  <a:lnTo>
                    <a:pt x="3055" y="6642"/>
                  </a:lnTo>
                  <a:cubicBezTo>
                    <a:pt x="3055" y="6642"/>
                    <a:pt x="14827" y="18782"/>
                    <a:pt x="14827" y="18782"/>
                  </a:cubicBezTo>
                  <a:close/>
                  <a:moveTo>
                    <a:pt x="2382" y="5946"/>
                  </a:moveTo>
                  <a:lnTo>
                    <a:pt x="7189" y="2455"/>
                  </a:lnTo>
                  <a:lnTo>
                    <a:pt x="4808" y="0"/>
                  </a:lnTo>
                  <a:lnTo>
                    <a:pt x="0" y="3492"/>
                  </a:lnTo>
                  <a:cubicBezTo>
                    <a:pt x="0" y="3492"/>
                    <a:pt x="2382" y="5946"/>
                    <a:pt x="2382" y="59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3" name="Shape 10436">
              <a:extLst>
                <a:ext uri="{FF2B5EF4-FFF2-40B4-BE49-F238E27FC236}">
                  <a16:creationId xmlns:a16="http://schemas.microsoft.com/office/drawing/2014/main" id="{3DCD9EA2-D048-9043-A157-997BC56BD80C}"/>
                </a:ext>
              </a:extLst>
            </p:cNvPr>
            <p:cNvSpPr/>
            <p:nvPr/>
          </p:nvSpPr>
          <p:spPr>
            <a:xfrm>
              <a:off x="18877036" y="12145369"/>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4" name="Shape 10437">
              <a:extLst>
                <a:ext uri="{FF2B5EF4-FFF2-40B4-BE49-F238E27FC236}">
                  <a16:creationId xmlns:a16="http://schemas.microsoft.com/office/drawing/2014/main" id="{A5691162-1B9A-E44B-B07F-2D2838776ECD}"/>
                </a:ext>
              </a:extLst>
            </p:cNvPr>
            <p:cNvSpPr/>
            <p:nvPr/>
          </p:nvSpPr>
          <p:spPr>
            <a:xfrm>
              <a:off x="21489022" y="13379422"/>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5" name="Shape 10438">
              <a:extLst>
                <a:ext uri="{FF2B5EF4-FFF2-40B4-BE49-F238E27FC236}">
                  <a16:creationId xmlns:a16="http://schemas.microsoft.com/office/drawing/2014/main" id="{5A1FE574-9AB3-564E-8214-6C7FB11719A1}"/>
                </a:ext>
              </a:extLst>
            </p:cNvPr>
            <p:cNvSpPr/>
            <p:nvPr/>
          </p:nvSpPr>
          <p:spPr>
            <a:xfrm>
              <a:off x="15223803" y="10656379"/>
              <a:ext cx="1231113" cy="1023300"/>
            </a:xfrm>
            <a:custGeom>
              <a:avLst/>
              <a:gdLst/>
              <a:ahLst/>
              <a:cxnLst>
                <a:cxn ang="0">
                  <a:pos x="wd2" y="hd2"/>
                </a:cxn>
                <a:cxn ang="5400000">
                  <a:pos x="wd2" y="hd2"/>
                </a:cxn>
                <a:cxn ang="10800000">
                  <a:pos x="wd2" y="hd2"/>
                </a:cxn>
                <a:cxn ang="16200000">
                  <a:pos x="wd2" y="hd2"/>
                </a:cxn>
              </a:cxnLst>
              <a:rect l="0" t="0" r="r" b="b"/>
              <a:pathLst>
                <a:path w="21307" h="21059" extrusionOk="0">
                  <a:moveTo>
                    <a:pt x="5067" y="1749"/>
                  </a:moveTo>
                  <a:cubicBezTo>
                    <a:pt x="3889" y="2785"/>
                    <a:pt x="2937" y="4241"/>
                    <a:pt x="2399" y="6003"/>
                  </a:cubicBezTo>
                  <a:cubicBezTo>
                    <a:pt x="1643" y="8477"/>
                    <a:pt x="1865" y="11193"/>
                    <a:pt x="2990" y="13443"/>
                  </a:cubicBezTo>
                  <a:cubicBezTo>
                    <a:pt x="3870" y="15269"/>
                    <a:pt x="5250" y="16660"/>
                    <a:pt x="6922" y="17380"/>
                  </a:cubicBezTo>
                  <a:cubicBezTo>
                    <a:pt x="9451" y="18469"/>
                    <a:pt x="12240" y="17907"/>
                    <a:pt x="14313" y="15902"/>
                  </a:cubicBezTo>
                  <a:cubicBezTo>
                    <a:pt x="18651" y="11419"/>
                    <a:pt x="17421" y="3049"/>
                    <a:pt x="12063" y="579"/>
                  </a:cubicBezTo>
                  <a:cubicBezTo>
                    <a:pt x="9632" y="-541"/>
                    <a:pt x="7029" y="23"/>
                    <a:pt x="5067" y="1749"/>
                  </a:cubicBezTo>
                  <a:close/>
                  <a:moveTo>
                    <a:pt x="144" y="7068"/>
                  </a:moveTo>
                  <a:cubicBezTo>
                    <a:pt x="-293" y="10041"/>
                    <a:pt x="271" y="13044"/>
                    <a:pt x="1730" y="15514"/>
                  </a:cubicBezTo>
                  <a:cubicBezTo>
                    <a:pt x="3189" y="17983"/>
                    <a:pt x="5373" y="19622"/>
                    <a:pt x="7873" y="20141"/>
                  </a:cubicBezTo>
                  <a:cubicBezTo>
                    <a:pt x="10701" y="20728"/>
                    <a:pt x="13525" y="19736"/>
                    <a:pt x="15626" y="17641"/>
                  </a:cubicBezTo>
                  <a:cubicBezTo>
                    <a:pt x="16046" y="17222"/>
                    <a:pt x="16441" y="16756"/>
                    <a:pt x="16797" y="16252"/>
                  </a:cubicBezTo>
                  <a:lnTo>
                    <a:pt x="17968" y="17912"/>
                  </a:lnTo>
                  <a:lnTo>
                    <a:pt x="15970" y="19906"/>
                  </a:lnTo>
                  <a:lnTo>
                    <a:pt x="16784" y="21059"/>
                  </a:lnTo>
                  <a:lnTo>
                    <a:pt x="21307" y="16546"/>
                  </a:lnTo>
                  <a:lnTo>
                    <a:pt x="20493" y="15393"/>
                  </a:lnTo>
                  <a:lnTo>
                    <a:pt x="18938" y="16945"/>
                  </a:lnTo>
                  <a:lnTo>
                    <a:pt x="17563" y="14996"/>
                  </a:lnTo>
                  <a:cubicBezTo>
                    <a:pt x="17707" y="14724"/>
                    <a:pt x="17841" y="14443"/>
                    <a:pt x="17966" y="14154"/>
                  </a:cubicBezTo>
                  <a:cubicBezTo>
                    <a:pt x="18091" y="13865"/>
                    <a:pt x="18199" y="13564"/>
                    <a:pt x="18303" y="13258"/>
                  </a:cubicBezTo>
                  <a:lnTo>
                    <a:pt x="17136" y="12695"/>
                  </a:lnTo>
                  <a:cubicBezTo>
                    <a:pt x="15692" y="16940"/>
                    <a:pt x="11882" y="19451"/>
                    <a:pt x="8083" y="18662"/>
                  </a:cubicBezTo>
                  <a:cubicBezTo>
                    <a:pt x="5916" y="18212"/>
                    <a:pt x="4035" y="16786"/>
                    <a:pt x="2770" y="14645"/>
                  </a:cubicBezTo>
                  <a:cubicBezTo>
                    <a:pt x="1505" y="12505"/>
                    <a:pt x="1009" y="9912"/>
                    <a:pt x="1387" y="7335"/>
                  </a:cubicBezTo>
                  <a:lnTo>
                    <a:pt x="144" y="7068"/>
                  </a:lnTo>
                  <a:close/>
                  <a:moveTo>
                    <a:pt x="5335" y="2836"/>
                  </a:moveTo>
                  <a:cubicBezTo>
                    <a:pt x="5642" y="2547"/>
                    <a:pt x="5974" y="2293"/>
                    <a:pt x="6321" y="2073"/>
                  </a:cubicBezTo>
                  <a:cubicBezTo>
                    <a:pt x="6377" y="2351"/>
                    <a:pt x="6420" y="2627"/>
                    <a:pt x="6454" y="2907"/>
                  </a:cubicBezTo>
                  <a:cubicBezTo>
                    <a:pt x="6487" y="3186"/>
                    <a:pt x="6509" y="3472"/>
                    <a:pt x="6523" y="3752"/>
                  </a:cubicBezTo>
                  <a:cubicBezTo>
                    <a:pt x="6184" y="3732"/>
                    <a:pt x="5841" y="3730"/>
                    <a:pt x="5502" y="3738"/>
                  </a:cubicBezTo>
                  <a:cubicBezTo>
                    <a:pt x="5162" y="3746"/>
                    <a:pt x="4828" y="3762"/>
                    <a:pt x="4490" y="3798"/>
                  </a:cubicBezTo>
                  <a:cubicBezTo>
                    <a:pt x="4750" y="3451"/>
                    <a:pt x="5029" y="3125"/>
                    <a:pt x="5335" y="2836"/>
                  </a:cubicBezTo>
                  <a:close/>
                  <a:moveTo>
                    <a:pt x="3789" y="4905"/>
                  </a:moveTo>
                  <a:cubicBezTo>
                    <a:pt x="4243" y="4824"/>
                    <a:pt x="4700" y="4769"/>
                    <a:pt x="5156" y="4743"/>
                  </a:cubicBezTo>
                  <a:cubicBezTo>
                    <a:pt x="5613" y="4717"/>
                    <a:pt x="6071" y="4719"/>
                    <a:pt x="6527" y="4747"/>
                  </a:cubicBezTo>
                  <a:cubicBezTo>
                    <a:pt x="6511" y="5144"/>
                    <a:pt x="6474" y="5550"/>
                    <a:pt x="6416" y="5942"/>
                  </a:cubicBezTo>
                  <a:cubicBezTo>
                    <a:pt x="6358" y="6335"/>
                    <a:pt x="6283" y="6721"/>
                    <a:pt x="6183" y="7106"/>
                  </a:cubicBezTo>
                  <a:lnTo>
                    <a:pt x="3360" y="5892"/>
                  </a:lnTo>
                  <a:cubicBezTo>
                    <a:pt x="3422" y="5724"/>
                    <a:pt x="3488" y="5550"/>
                    <a:pt x="3560" y="5387"/>
                  </a:cubicBezTo>
                  <a:cubicBezTo>
                    <a:pt x="3631" y="5225"/>
                    <a:pt x="3708" y="5061"/>
                    <a:pt x="3789" y="4905"/>
                  </a:cubicBezTo>
                  <a:close/>
                  <a:moveTo>
                    <a:pt x="7125" y="1576"/>
                  </a:moveTo>
                  <a:cubicBezTo>
                    <a:pt x="7809" y="1266"/>
                    <a:pt x="8522" y="1092"/>
                    <a:pt x="9239" y="1059"/>
                  </a:cubicBezTo>
                  <a:cubicBezTo>
                    <a:pt x="9955" y="1027"/>
                    <a:pt x="10670" y="1128"/>
                    <a:pt x="11369" y="1373"/>
                  </a:cubicBezTo>
                  <a:lnTo>
                    <a:pt x="10388" y="4605"/>
                  </a:lnTo>
                  <a:cubicBezTo>
                    <a:pt x="9901" y="4414"/>
                    <a:pt x="9404" y="4249"/>
                    <a:pt x="8905" y="4120"/>
                  </a:cubicBezTo>
                  <a:cubicBezTo>
                    <a:pt x="8407" y="3990"/>
                    <a:pt x="7907" y="3891"/>
                    <a:pt x="7401" y="3825"/>
                  </a:cubicBezTo>
                  <a:cubicBezTo>
                    <a:pt x="7389" y="3447"/>
                    <a:pt x="7359" y="3069"/>
                    <a:pt x="7314" y="2692"/>
                  </a:cubicBezTo>
                  <a:cubicBezTo>
                    <a:pt x="7268" y="2315"/>
                    <a:pt x="7205" y="1950"/>
                    <a:pt x="7125" y="1576"/>
                  </a:cubicBezTo>
                  <a:close/>
                  <a:moveTo>
                    <a:pt x="3066" y="6828"/>
                  </a:moveTo>
                  <a:lnTo>
                    <a:pt x="5890" y="8043"/>
                  </a:lnTo>
                  <a:cubicBezTo>
                    <a:pt x="5764" y="8384"/>
                    <a:pt x="5625" y="8719"/>
                    <a:pt x="5468" y="9040"/>
                  </a:cubicBezTo>
                  <a:cubicBezTo>
                    <a:pt x="5310" y="9361"/>
                    <a:pt x="5138" y="9666"/>
                    <a:pt x="4951" y="9963"/>
                  </a:cubicBezTo>
                  <a:cubicBezTo>
                    <a:pt x="4578" y="9629"/>
                    <a:pt x="4217" y="9279"/>
                    <a:pt x="3874" y="8902"/>
                  </a:cubicBezTo>
                  <a:cubicBezTo>
                    <a:pt x="3532" y="8525"/>
                    <a:pt x="3202" y="8131"/>
                    <a:pt x="2893" y="7713"/>
                  </a:cubicBezTo>
                  <a:cubicBezTo>
                    <a:pt x="2915" y="7565"/>
                    <a:pt x="2943" y="7407"/>
                    <a:pt x="2973" y="7261"/>
                  </a:cubicBezTo>
                  <a:cubicBezTo>
                    <a:pt x="3002" y="7114"/>
                    <a:pt x="3030" y="6974"/>
                    <a:pt x="3066" y="6828"/>
                  </a:cubicBezTo>
                  <a:close/>
                  <a:moveTo>
                    <a:pt x="2802" y="9057"/>
                  </a:moveTo>
                  <a:cubicBezTo>
                    <a:pt x="3052" y="9361"/>
                    <a:pt x="3305" y="9650"/>
                    <a:pt x="3574" y="9930"/>
                  </a:cubicBezTo>
                  <a:cubicBezTo>
                    <a:pt x="3843" y="10210"/>
                    <a:pt x="4128" y="10480"/>
                    <a:pt x="4413" y="10736"/>
                  </a:cubicBezTo>
                  <a:cubicBezTo>
                    <a:pt x="4240" y="10959"/>
                    <a:pt x="4046" y="11175"/>
                    <a:pt x="3855" y="11378"/>
                  </a:cubicBezTo>
                  <a:cubicBezTo>
                    <a:pt x="3663" y="11581"/>
                    <a:pt x="3470" y="11770"/>
                    <a:pt x="3263" y="11952"/>
                  </a:cubicBezTo>
                  <a:cubicBezTo>
                    <a:pt x="3107" y="11485"/>
                    <a:pt x="2988" y="11008"/>
                    <a:pt x="2911" y="10524"/>
                  </a:cubicBezTo>
                  <a:cubicBezTo>
                    <a:pt x="2833" y="10040"/>
                    <a:pt x="2802" y="9549"/>
                    <a:pt x="2802" y="9057"/>
                  </a:cubicBezTo>
                  <a:close/>
                  <a:moveTo>
                    <a:pt x="7388" y="4837"/>
                  </a:moveTo>
                  <a:cubicBezTo>
                    <a:pt x="7847" y="4900"/>
                    <a:pt x="8303" y="4999"/>
                    <a:pt x="8754" y="5117"/>
                  </a:cubicBezTo>
                  <a:cubicBezTo>
                    <a:pt x="9206" y="5235"/>
                    <a:pt x="9653" y="5369"/>
                    <a:pt x="10094" y="5542"/>
                  </a:cubicBezTo>
                  <a:lnTo>
                    <a:pt x="9216" y="8417"/>
                  </a:lnTo>
                  <a:lnTo>
                    <a:pt x="6979" y="7447"/>
                  </a:lnTo>
                  <a:cubicBezTo>
                    <a:pt x="7094" y="7020"/>
                    <a:pt x="7183" y="6594"/>
                    <a:pt x="7252" y="6158"/>
                  </a:cubicBezTo>
                  <a:cubicBezTo>
                    <a:pt x="7322" y="5723"/>
                    <a:pt x="7367" y="5277"/>
                    <a:pt x="7388" y="4837"/>
                  </a:cubicBezTo>
                  <a:close/>
                  <a:moveTo>
                    <a:pt x="12165" y="1714"/>
                  </a:moveTo>
                  <a:cubicBezTo>
                    <a:pt x="12833" y="2061"/>
                    <a:pt x="13444" y="2536"/>
                    <a:pt x="13976" y="3109"/>
                  </a:cubicBezTo>
                  <a:cubicBezTo>
                    <a:pt x="14508" y="3681"/>
                    <a:pt x="14966" y="4358"/>
                    <a:pt x="15323" y="5119"/>
                  </a:cubicBezTo>
                  <a:cubicBezTo>
                    <a:pt x="15135" y="5279"/>
                    <a:pt x="14943" y="5447"/>
                    <a:pt x="14767" y="5623"/>
                  </a:cubicBezTo>
                  <a:cubicBezTo>
                    <a:pt x="14452" y="5937"/>
                    <a:pt x="14161" y="6275"/>
                    <a:pt x="13887" y="6637"/>
                  </a:cubicBezTo>
                  <a:cubicBezTo>
                    <a:pt x="13463" y="6300"/>
                    <a:pt x="13028" y="5990"/>
                    <a:pt x="12576" y="5708"/>
                  </a:cubicBezTo>
                  <a:cubicBezTo>
                    <a:pt x="12124" y="5426"/>
                    <a:pt x="11652" y="5180"/>
                    <a:pt x="11175" y="4955"/>
                  </a:cubicBezTo>
                  <a:lnTo>
                    <a:pt x="12165" y="1714"/>
                  </a:lnTo>
                  <a:close/>
                  <a:moveTo>
                    <a:pt x="6686" y="8384"/>
                  </a:moveTo>
                  <a:lnTo>
                    <a:pt x="8930" y="9363"/>
                  </a:lnTo>
                  <a:lnTo>
                    <a:pt x="8095" y="12077"/>
                  </a:lnTo>
                  <a:cubicBezTo>
                    <a:pt x="7666" y="11873"/>
                    <a:pt x="7252" y="11647"/>
                    <a:pt x="6844" y="11394"/>
                  </a:cubicBezTo>
                  <a:cubicBezTo>
                    <a:pt x="6436" y="11141"/>
                    <a:pt x="6042" y="10862"/>
                    <a:pt x="5658" y="10561"/>
                  </a:cubicBezTo>
                  <a:cubicBezTo>
                    <a:pt x="5865" y="10226"/>
                    <a:pt x="6051" y="9868"/>
                    <a:pt x="6224" y="9506"/>
                  </a:cubicBezTo>
                  <a:cubicBezTo>
                    <a:pt x="6396" y="9143"/>
                    <a:pt x="6550" y="8768"/>
                    <a:pt x="6686" y="8384"/>
                  </a:cubicBezTo>
                  <a:close/>
                  <a:moveTo>
                    <a:pt x="5128" y="11344"/>
                  </a:moveTo>
                  <a:cubicBezTo>
                    <a:pt x="5549" y="11678"/>
                    <a:pt x="5983" y="11984"/>
                    <a:pt x="6431" y="12263"/>
                  </a:cubicBezTo>
                  <a:cubicBezTo>
                    <a:pt x="6880" y="12542"/>
                    <a:pt x="7336" y="12800"/>
                    <a:pt x="7808" y="13023"/>
                  </a:cubicBezTo>
                  <a:lnTo>
                    <a:pt x="6820" y="16246"/>
                  </a:lnTo>
                  <a:cubicBezTo>
                    <a:pt x="6157" y="15901"/>
                    <a:pt x="5551" y="15437"/>
                    <a:pt x="5023" y="14871"/>
                  </a:cubicBezTo>
                  <a:cubicBezTo>
                    <a:pt x="4495" y="14304"/>
                    <a:pt x="4047" y="13632"/>
                    <a:pt x="3690" y="12880"/>
                  </a:cubicBezTo>
                  <a:cubicBezTo>
                    <a:pt x="3863" y="12732"/>
                    <a:pt x="4034" y="12588"/>
                    <a:pt x="4196" y="12426"/>
                  </a:cubicBezTo>
                  <a:cubicBezTo>
                    <a:pt x="4362" y="12260"/>
                    <a:pt x="4521" y="12077"/>
                    <a:pt x="4677" y="11896"/>
                  </a:cubicBezTo>
                  <a:cubicBezTo>
                    <a:pt x="4831" y="11716"/>
                    <a:pt x="4984" y="11536"/>
                    <a:pt x="5128" y="11344"/>
                  </a:cubicBezTo>
                  <a:close/>
                  <a:moveTo>
                    <a:pt x="10890" y="5883"/>
                  </a:moveTo>
                  <a:cubicBezTo>
                    <a:pt x="11322" y="6088"/>
                    <a:pt x="11745" y="6330"/>
                    <a:pt x="12155" y="6586"/>
                  </a:cubicBezTo>
                  <a:cubicBezTo>
                    <a:pt x="12566" y="6841"/>
                    <a:pt x="12970" y="7117"/>
                    <a:pt x="13357" y="7420"/>
                  </a:cubicBezTo>
                  <a:cubicBezTo>
                    <a:pt x="13134" y="7775"/>
                    <a:pt x="12924" y="8140"/>
                    <a:pt x="12741" y="8526"/>
                  </a:cubicBezTo>
                  <a:cubicBezTo>
                    <a:pt x="12557" y="8911"/>
                    <a:pt x="12392" y="9315"/>
                    <a:pt x="12250" y="9727"/>
                  </a:cubicBezTo>
                  <a:lnTo>
                    <a:pt x="10012" y="8758"/>
                  </a:lnTo>
                  <a:lnTo>
                    <a:pt x="10890" y="5883"/>
                  </a:lnTo>
                  <a:close/>
                  <a:moveTo>
                    <a:pt x="9726" y="9704"/>
                  </a:moveTo>
                  <a:lnTo>
                    <a:pt x="11963" y="10674"/>
                  </a:lnTo>
                  <a:cubicBezTo>
                    <a:pt x="11858" y="11075"/>
                    <a:pt x="11775" y="11483"/>
                    <a:pt x="11711" y="11891"/>
                  </a:cubicBezTo>
                  <a:cubicBezTo>
                    <a:pt x="11647" y="12299"/>
                    <a:pt x="11605" y="12707"/>
                    <a:pt x="11582" y="13121"/>
                  </a:cubicBezTo>
                  <a:cubicBezTo>
                    <a:pt x="11125" y="13057"/>
                    <a:pt x="10671" y="12969"/>
                    <a:pt x="10223" y="12851"/>
                  </a:cubicBezTo>
                  <a:cubicBezTo>
                    <a:pt x="9773" y="12733"/>
                    <a:pt x="9330" y="12589"/>
                    <a:pt x="8891" y="12417"/>
                  </a:cubicBezTo>
                  <a:lnTo>
                    <a:pt x="9726" y="9704"/>
                  </a:lnTo>
                  <a:close/>
                  <a:moveTo>
                    <a:pt x="15110" y="6653"/>
                  </a:moveTo>
                  <a:cubicBezTo>
                    <a:pt x="15286" y="6465"/>
                    <a:pt x="15468" y="6291"/>
                    <a:pt x="15660" y="6121"/>
                  </a:cubicBezTo>
                  <a:cubicBezTo>
                    <a:pt x="15809" y="6562"/>
                    <a:pt x="15931" y="7009"/>
                    <a:pt x="16010" y="7466"/>
                  </a:cubicBezTo>
                  <a:cubicBezTo>
                    <a:pt x="16090" y="7922"/>
                    <a:pt x="16131" y="8379"/>
                    <a:pt x="16141" y="8842"/>
                  </a:cubicBezTo>
                  <a:cubicBezTo>
                    <a:pt x="15901" y="8554"/>
                    <a:pt x="15654" y="8277"/>
                    <a:pt x="15397" y="8010"/>
                  </a:cubicBezTo>
                  <a:cubicBezTo>
                    <a:pt x="15141" y="7743"/>
                    <a:pt x="14873" y="7490"/>
                    <a:pt x="14601" y="7245"/>
                  </a:cubicBezTo>
                  <a:cubicBezTo>
                    <a:pt x="14764" y="7040"/>
                    <a:pt x="14933" y="6842"/>
                    <a:pt x="15110" y="6653"/>
                  </a:cubicBezTo>
                  <a:close/>
                  <a:moveTo>
                    <a:pt x="8605" y="13364"/>
                  </a:moveTo>
                  <a:cubicBezTo>
                    <a:pt x="9087" y="13554"/>
                    <a:pt x="9570" y="13710"/>
                    <a:pt x="10065" y="13838"/>
                  </a:cubicBezTo>
                  <a:cubicBezTo>
                    <a:pt x="10559" y="13967"/>
                    <a:pt x="11066" y="14066"/>
                    <a:pt x="11569" y="14133"/>
                  </a:cubicBezTo>
                  <a:cubicBezTo>
                    <a:pt x="11579" y="14514"/>
                    <a:pt x="11603" y="14895"/>
                    <a:pt x="11648" y="15274"/>
                  </a:cubicBezTo>
                  <a:cubicBezTo>
                    <a:pt x="11692" y="15654"/>
                    <a:pt x="11756" y="16032"/>
                    <a:pt x="11835" y="16408"/>
                  </a:cubicBezTo>
                  <a:cubicBezTo>
                    <a:pt x="11155" y="16713"/>
                    <a:pt x="10449" y="16878"/>
                    <a:pt x="9738" y="16909"/>
                  </a:cubicBezTo>
                  <a:cubicBezTo>
                    <a:pt x="9027" y="16939"/>
                    <a:pt x="8310" y="16829"/>
                    <a:pt x="7616" y="16587"/>
                  </a:cubicBezTo>
                  <a:lnTo>
                    <a:pt x="8605" y="13364"/>
                  </a:lnTo>
                  <a:close/>
                  <a:moveTo>
                    <a:pt x="14057" y="8008"/>
                  </a:moveTo>
                  <a:cubicBezTo>
                    <a:pt x="14422" y="8336"/>
                    <a:pt x="14775" y="8688"/>
                    <a:pt x="15111" y="9058"/>
                  </a:cubicBezTo>
                  <a:cubicBezTo>
                    <a:pt x="15447" y="9427"/>
                    <a:pt x="15766" y="9826"/>
                    <a:pt x="16070" y="10235"/>
                  </a:cubicBezTo>
                  <a:cubicBezTo>
                    <a:pt x="16047" y="10415"/>
                    <a:pt x="16018" y="10583"/>
                    <a:pt x="15985" y="10761"/>
                  </a:cubicBezTo>
                  <a:cubicBezTo>
                    <a:pt x="15951" y="10940"/>
                    <a:pt x="15911" y="11124"/>
                    <a:pt x="15868" y="11301"/>
                  </a:cubicBezTo>
                  <a:lnTo>
                    <a:pt x="13053" y="10078"/>
                  </a:lnTo>
                  <a:cubicBezTo>
                    <a:pt x="13184" y="9710"/>
                    <a:pt x="13327" y="9355"/>
                    <a:pt x="13495" y="9009"/>
                  </a:cubicBezTo>
                  <a:cubicBezTo>
                    <a:pt x="13664" y="8665"/>
                    <a:pt x="13854" y="8326"/>
                    <a:pt x="14057" y="8008"/>
                  </a:cubicBezTo>
                  <a:close/>
                  <a:moveTo>
                    <a:pt x="12766" y="11024"/>
                  </a:moveTo>
                  <a:lnTo>
                    <a:pt x="15589" y="12239"/>
                  </a:lnTo>
                  <a:cubicBezTo>
                    <a:pt x="15538" y="12378"/>
                    <a:pt x="15478" y="12511"/>
                    <a:pt x="15420" y="12645"/>
                  </a:cubicBezTo>
                  <a:cubicBezTo>
                    <a:pt x="15362" y="12780"/>
                    <a:pt x="15300" y="12919"/>
                    <a:pt x="15235" y="13050"/>
                  </a:cubicBezTo>
                  <a:cubicBezTo>
                    <a:pt x="14772" y="13134"/>
                    <a:pt x="14310" y="13191"/>
                    <a:pt x="13844" y="13218"/>
                  </a:cubicBezTo>
                  <a:cubicBezTo>
                    <a:pt x="13378" y="13245"/>
                    <a:pt x="12908" y="13241"/>
                    <a:pt x="12443" y="13211"/>
                  </a:cubicBezTo>
                  <a:cubicBezTo>
                    <a:pt x="12460" y="12841"/>
                    <a:pt x="12494" y="12472"/>
                    <a:pt x="12547" y="12107"/>
                  </a:cubicBezTo>
                  <a:cubicBezTo>
                    <a:pt x="12600" y="11742"/>
                    <a:pt x="12676" y="11384"/>
                    <a:pt x="12766" y="11024"/>
                  </a:cubicBezTo>
                  <a:close/>
                  <a:moveTo>
                    <a:pt x="12438" y="14214"/>
                  </a:moveTo>
                  <a:cubicBezTo>
                    <a:pt x="12795" y="14237"/>
                    <a:pt x="13149" y="14242"/>
                    <a:pt x="13506" y="14233"/>
                  </a:cubicBezTo>
                  <a:cubicBezTo>
                    <a:pt x="13864" y="14224"/>
                    <a:pt x="14224" y="14202"/>
                    <a:pt x="14580" y="14161"/>
                  </a:cubicBezTo>
                  <a:cubicBezTo>
                    <a:pt x="14335" y="14508"/>
                    <a:pt x="14059" y="14833"/>
                    <a:pt x="13766" y="15126"/>
                  </a:cubicBezTo>
                  <a:cubicBezTo>
                    <a:pt x="13423" y="15468"/>
                    <a:pt x="13055" y="15770"/>
                    <a:pt x="12662" y="16024"/>
                  </a:cubicBezTo>
                  <a:cubicBezTo>
                    <a:pt x="12600" y="15725"/>
                    <a:pt x="12549" y="15426"/>
                    <a:pt x="12511" y="15125"/>
                  </a:cubicBezTo>
                  <a:cubicBezTo>
                    <a:pt x="12473" y="14823"/>
                    <a:pt x="12451" y="14517"/>
                    <a:pt x="12438" y="14214"/>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6" name="Shape 10439">
              <a:extLst>
                <a:ext uri="{FF2B5EF4-FFF2-40B4-BE49-F238E27FC236}">
                  <a16:creationId xmlns:a16="http://schemas.microsoft.com/office/drawing/2014/main" id="{D081F51B-18C6-6446-B725-3E436F1C69AB}"/>
                </a:ext>
              </a:extLst>
            </p:cNvPr>
            <p:cNvSpPr/>
            <p:nvPr/>
          </p:nvSpPr>
          <p:spPr>
            <a:xfrm>
              <a:off x="15028523" y="10196678"/>
              <a:ext cx="417298" cy="446578"/>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7" name="Shape 10440">
              <a:extLst>
                <a:ext uri="{FF2B5EF4-FFF2-40B4-BE49-F238E27FC236}">
                  <a16:creationId xmlns:a16="http://schemas.microsoft.com/office/drawing/2014/main" id="{F36FE6B6-0B77-5149-B884-D452DF5299C3}"/>
                </a:ext>
              </a:extLst>
            </p:cNvPr>
            <p:cNvSpPr/>
            <p:nvPr/>
          </p:nvSpPr>
          <p:spPr>
            <a:xfrm>
              <a:off x="16217782" y="9944071"/>
              <a:ext cx="446855" cy="494666"/>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8" name="Shape 10441">
              <a:extLst>
                <a:ext uri="{FF2B5EF4-FFF2-40B4-BE49-F238E27FC236}">
                  <a16:creationId xmlns:a16="http://schemas.microsoft.com/office/drawing/2014/main" id="{44C07A89-5A30-3A45-BD4C-D185B8723335}"/>
                </a:ext>
              </a:extLst>
            </p:cNvPr>
            <p:cNvSpPr/>
            <p:nvPr/>
          </p:nvSpPr>
          <p:spPr>
            <a:xfrm>
              <a:off x="14782479" y="8405887"/>
              <a:ext cx="501644" cy="700164"/>
            </a:xfrm>
            <a:custGeom>
              <a:avLst/>
              <a:gdLst/>
              <a:ahLst/>
              <a:cxnLst>
                <a:cxn ang="0">
                  <a:pos x="wd2" y="hd2"/>
                </a:cxn>
                <a:cxn ang="5400000">
                  <a:pos x="wd2" y="hd2"/>
                </a:cxn>
                <a:cxn ang="10800000">
                  <a:pos x="wd2" y="hd2"/>
                </a:cxn>
                <a:cxn ang="16200000">
                  <a:pos x="wd2" y="hd2"/>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9" name="Shape 10442">
              <a:extLst>
                <a:ext uri="{FF2B5EF4-FFF2-40B4-BE49-F238E27FC236}">
                  <a16:creationId xmlns:a16="http://schemas.microsoft.com/office/drawing/2014/main" id="{01ADF65B-FA66-5E48-83A3-C021D0C8D99C}"/>
                </a:ext>
              </a:extLst>
            </p:cNvPr>
            <p:cNvSpPr/>
            <p:nvPr/>
          </p:nvSpPr>
          <p:spPr>
            <a:xfrm>
              <a:off x="16163586" y="9475903"/>
              <a:ext cx="425669" cy="396235"/>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0" name="Shape 10443">
              <a:extLst>
                <a:ext uri="{FF2B5EF4-FFF2-40B4-BE49-F238E27FC236}">
                  <a16:creationId xmlns:a16="http://schemas.microsoft.com/office/drawing/2014/main" id="{E71DBE7E-E5D6-0348-8E1E-235818916B0F}"/>
                </a:ext>
              </a:extLst>
            </p:cNvPr>
            <p:cNvSpPr/>
            <p:nvPr/>
          </p:nvSpPr>
          <p:spPr>
            <a:xfrm>
              <a:off x="14923512" y="9401109"/>
              <a:ext cx="530063" cy="653239"/>
            </a:xfrm>
            <a:custGeom>
              <a:avLst/>
              <a:gdLst/>
              <a:ahLst/>
              <a:cxnLst>
                <a:cxn ang="0">
                  <a:pos x="wd2" y="hd2"/>
                </a:cxn>
                <a:cxn ang="5400000">
                  <a:pos x="wd2" y="hd2"/>
                </a:cxn>
                <a:cxn ang="10800000">
                  <a:pos x="wd2" y="hd2"/>
                </a:cxn>
                <a:cxn ang="16200000">
                  <a:pos x="wd2" y="hd2"/>
                </a:cxn>
              </a:cxnLst>
              <a:rect l="0" t="0" r="r" b="b"/>
              <a:pathLst>
                <a:path w="21339" h="21341" extrusionOk="0">
                  <a:moveTo>
                    <a:pt x="19725" y="4962"/>
                  </a:moveTo>
                  <a:cubicBezTo>
                    <a:pt x="19481" y="4621"/>
                    <a:pt x="18944" y="4504"/>
                    <a:pt x="18524" y="4700"/>
                  </a:cubicBezTo>
                  <a:lnTo>
                    <a:pt x="16276" y="5753"/>
                  </a:lnTo>
                  <a:cubicBezTo>
                    <a:pt x="16665" y="6156"/>
                    <a:pt x="16967" y="6565"/>
                    <a:pt x="17201" y="6965"/>
                  </a:cubicBezTo>
                  <a:lnTo>
                    <a:pt x="19403" y="5935"/>
                  </a:lnTo>
                  <a:cubicBezTo>
                    <a:pt x="19823" y="5739"/>
                    <a:pt x="19967" y="5303"/>
                    <a:pt x="19725" y="4962"/>
                  </a:cubicBezTo>
                  <a:close/>
                  <a:moveTo>
                    <a:pt x="21339" y="9898"/>
                  </a:moveTo>
                  <a:cubicBezTo>
                    <a:pt x="21338" y="9504"/>
                    <a:pt x="20944" y="9185"/>
                    <a:pt x="20459" y="9185"/>
                  </a:cubicBezTo>
                  <a:lnTo>
                    <a:pt x="17939" y="9183"/>
                  </a:lnTo>
                  <a:cubicBezTo>
                    <a:pt x="17998" y="9688"/>
                    <a:pt x="17984" y="10167"/>
                    <a:pt x="17927" y="10609"/>
                  </a:cubicBezTo>
                  <a:lnTo>
                    <a:pt x="20460" y="10610"/>
                  </a:lnTo>
                  <a:cubicBezTo>
                    <a:pt x="20946" y="10610"/>
                    <a:pt x="21338" y="10292"/>
                    <a:pt x="21339" y="9898"/>
                  </a:cubicBezTo>
                  <a:close/>
                  <a:moveTo>
                    <a:pt x="4324" y="1565"/>
                  </a:moveTo>
                  <a:cubicBezTo>
                    <a:pt x="4080" y="1224"/>
                    <a:pt x="3543" y="1107"/>
                    <a:pt x="3123" y="1304"/>
                  </a:cubicBezTo>
                  <a:cubicBezTo>
                    <a:pt x="2703" y="1501"/>
                    <a:pt x="2559" y="1936"/>
                    <a:pt x="2802" y="2278"/>
                  </a:cubicBezTo>
                  <a:lnTo>
                    <a:pt x="4065" y="4052"/>
                  </a:lnTo>
                  <a:cubicBezTo>
                    <a:pt x="4512" y="3793"/>
                    <a:pt x="5019" y="3548"/>
                    <a:pt x="5588" y="3340"/>
                  </a:cubicBezTo>
                  <a:cubicBezTo>
                    <a:pt x="5588" y="3340"/>
                    <a:pt x="4324" y="1565"/>
                    <a:pt x="4324" y="1565"/>
                  </a:cubicBezTo>
                  <a:close/>
                  <a:moveTo>
                    <a:pt x="10086" y="713"/>
                  </a:moveTo>
                  <a:cubicBezTo>
                    <a:pt x="10086" y="319"/>
                    <a:pt x="9693" y="0"/>
                    <a:pt x="9207" y="0"/>
                  </a:cubicBezTo>
                  <a:cubicBezTo>
                    <a:pt x="8723" y="0"/>
                    <a:pt x="8330" y="319"/>
                    <a:pt x="8330" y="713"/>
                  </a:cubicBezTo>
                  <a:lnTo>
                    <a:pt x="8331" y="2772"/>
                  </a:lnTo>
                  <a:cubicBezTo>
                    <a:pt x="8876" y="2739"/>
                    <a:pt x="9464" y="2751"/>
                    <a:pt x="10088" y="2828"/>
                  </a:cubicBezTo>
                  <a:cubicBezTo>
                    <a:pt x="10088" y="2828"/>
                    <a:pt x="10086" y="713"/>
                    <a:pt x="10086" y="713"/>
                  </a:cubicBezTo>
                  <a:close/>
                  <a:moveTo>
                    <a:pt x="15284" y="1339"/>
                  </a:moveTo>
                  <a:cubicBezTo>
                    <a:pt x="14864" y="1142"/>
                    <a:pt x="14326" y="1258"/>
                    <a:pt x="14084" y="1599"/>
                  </a:cubicBezTo>
                  <a:lnTo>
                    <a:pt x="12730" y="3502"/>
                  </a:lnTo>
                  <a:cubicBezTo>
                    <a:pt x="12923" y="3577"/>
                    <a:pt x="14063" y="4115"/>
                    <a:pt x="14249" y="4220"/>
                  </a:cubicBezTo>
                  <a:lnTo>
                    <a:pt x="15606" y="2312"/>
                  </a:lnTo>
                  <a:cubicBezTo>
                    <a:pt x="15849" y="1971"/>
                    <a:pt x="15704" y="1536"/>
                    <a:pt x="15284" y="1339"/>
                  </a:cubicBezTo>
                  <a:close/>
                  <a:moveTo>
                    <a:pt x="16063" y="12771"/>
                  </a:moveTo>
                  <a:cubicBezTo>
                    <a:pt x="17178" y="10880"/>
                    <a:pt x="17910" y="6928"/>
                    <a:pt x="12930" y="4595"/>
                  </a:cubicBezTo>
                  <a:cubicBezTo>
                    <a:pt x="12930" y="4595"/>
                    <a:pt x="12929" y="4595"/>
                    <a:pt x="12928" y="4595"/>
                  </a:cubicBezTo>
                  <a:cubicBezTo>
                    <a:pt x="12928" y="4594"/>
                    <a:pt x="12927" y="4594"/>
                    <a:pt x="12926" y="4594"/>
                  </a:cubicBezTo>
                  <a:cubicBezTo>
                    <a:pt x="12926" y="4593"/>
                    <a:pt x="12925" y="4593"/>
                    <a:pt x="12924" y="4593"/>
                  </a:cubicBezTo>
                  <a:cubicBezTo>
                    <a:pt x="12924" y="4592"/>
                    <a:pt x="12923" y="4592"/>
                    <a:pt x="12922" y="4592"/>
                  </a:cubicBezTo>
                  <a:cubicBezTo>
                    <a:pt x="7943" y="2259"/>
                    <a:pt x="4092" y="4749"/>
                    <a:pt x="2631" y="6478"/>
                  </a:cubicBezTo>
                  <a:cubicBezTo>
                    <a:pt x="1322" y="8041"/>
                    <a:pt x="1632" y="10216"/>
                    <a:pt x="1621" y="10529"/>
                  </a:cubicBezTo>
                  <a:cubicBezTo>
                    <a:pt x="1602" y="11040"/>
                    <a:pt x="2174" y="13289"/>
                    <a:pt x="1592" y="14216"/>
                  </a:cubicBezTo>
                  <a:cubicBezTo>
                    <a:pt x="792" y="15491"/>
                    <a:pt x="955" y="15611"/>
                    <a:pt x="1594" y="16106"/>
                  </a:cubicBezTo>
                  <a:cubicBezTo>
                    <a:pt x="2244" y="16611"/>
                    <a:pt x="5442" y="18109"/>
                    <a:pt x="6306" y="18314"/>
                  </a:cubicBezTo>
                  <a:cubicBezTo>
                    <a:pt x="7154" y="18515"/>
                    <a:pt x="7364" y="18570"/>
                    <a:pt x="8324" y="17370"/>
                  </a:cubicBezTo>
                  <a:cubicBezTo>
                    <a:pt x="9022" y="16498"/>
                    <a:pt x="11709" y="15775"/>
                    <a:pt x="12245" y="15507"/>
                  </a:cubicBezTo>
                  <a:cubicBezTo>
                    <a:pt x="12574" y="15342"/>
                    <a:pt x="15049" y="14473"/>
                    <a:pt x="16063" y="12771"/>
                  </a:cubicBezTo>
                  <a:close/>
                  <a:moveTo>
                    <a:pt x="5425" y="20157"/>
                  </a:moveTo>
                  <a:cubicBezTo>
                    <a:pt x="5564" y="19962"/>
                    <a:pt x="5481" y="19712"/>
                    <a:pt x="5240" y="19599"/>
                  </a:cubicBezTo>
                  <a:lnTo>
                    <a:pt x="756" y="17498"/>
                  </a:lnTo>
                  <a:cubicBezTo>
                    <a:pt x="515" y="17385"/>
                    <a:pt x="206" y="17452"/>
                    <a:pt x="67" y="17647"/>
                  </a:cubicBezTo>
                  <a:lnTo>
                    <a:pt x="67" y="17647"/>
                  </a:lnTo>
                  <a:cubicBezTo>
                    <a:pt x="-72" y="17843"/>
                    <a:pt x="11" y="18093"/>
                    <a:pt x="252" y="18206"/>
                  </a:cubicBezTo>
                  <a:lnTo>
                    <a:pt x="4736" y="20307"/>
                  </a:lnTo>
                  <a:cubicBezTo>
                    <a:pt x="4977" y="20420"/>
                    <a:pt x="5286" y="20353"/>
                    <a:pt x="5425" y="20157"/>
                  </a:cubicBezTo>
                  <a:cubicBezTo>
                    <a:pt x="5425" y="20157"/>
                    <a:pt x="5425" y="20157"/>
                    <a:pt x="5425" y="20157"/>
                  </a:cubicBezTo>
                  <a:close/>
                  <a:moveTo>
                    <a:pt x="6113" y="19190"/>
                  </a:moveTo>
                  <a:cubicBezTo>
                    <a:pt x="6252" y="18995"/>
                    <a:pt x="6169" y="18745"/>
                    <a:pt x="5928" y="18632"/>
                  </a:cubicBezTo>
                  <a:lnTo>
                    <a:pt x="1444" y="16531"/>
                  </a:lnTo>
                  <a:cubicBezTo>
                    <a:pt x="1203" y="16418"/>
                    <a:pt x="894" y="16485"/>
                    <a:pt x="755" y="16680"/>
                  </a:cubicBezTo>
                  <a:lnTo>
                    <a:pt x="755" y="16680"/>
                  </a:lnTo>
                  <a:cubicBezTo>
                    <a:pt x="616" y="16876"/>
                    <a:pt x="699" y="17126"/>
                    <a:pt x="940" y="17239"/>
                  </a:cubicBezTo>
                  <a:lnTo>
                    <a:pt x="5424" y="19340"/>
                  </a:lnTo>
                  <a:cubicBezTo>
                    <a:pt x="5665" y="19453"/>
                    <a:pt x="5974" y="19386"/>
                    <a:pt x="6113" y="19190"/>
                  </a:cubicBezTo>
                  <a:cubicBezTo>
                    <a:pt x="6113" y="19190"/>
                    <a:pt x="6113" y="19190"/>
                    <a:pt x="6113" y="19190"/>
                  </a:cubicBezTo>
                  <a:close/>
                  <a:moveTo>
                    <a:pt x="360" y="18601"/>
                  </a:moveTo>
                  <a:lnTo>
                    <a:pt x="4260" y="20429"/>
                  </a:lnTo>
                  <a:cubicBezTo>
                    <a:pt x="3639" y="21302"/>
                    <a:pt x="2263" y="21600"/>
                    <a:pt x="1186" y="21095"/>
                  </a:cubicBezTo>
                  <a:cubicBezTo>
                    <a:pt x="109" y="20591"/>
                    <a:pt x="-261" y="19474"/>
                    <a:pt x="360" y="1860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1" name="Shape 10444">
              <a:extLst>
                <a:ext uri="{FF2B5EF4-FFF2-40B4-BE49-F238E27FC236}">
                  <a16:creationId xmlns:a16="http://schemas.microsoft.com/office/drawing/2014/main" id="{D8139592-3843-E14B-AC06-E8AF7D66C90D}"/>
                </a:ext>
              </a:extLst>
            </p:cNvPr>
            <p:cNvSpPr/>
            <p:nvPr/>
          </p:nvSpPr>
          <p:spPr>
            <a:xfrm>
              <a:off x="15668533" y="8652551"/>
              <a:ext cx="371824" cy="371843"/>
            </a:xfrm>
            <a:custGeom>
              <a:avLst/>
              <a:gdLst/>
              <a:ahLst/>
              <a:cxnLst>
                <a:cxn ang="0">
                  <a:pos x="wd2" y="hd2"/>
                </a:cxn>
                <a:cxn ang="5400000">
                  <a:pos x="wd2" y="hd2"/>
                </a:cxn>
                <a:cxn ang="10800000">
                  <a:pos x="wd2" y="hd2"/>
                </a:cxn>
                <a:cxn ang="16200000">
                  <a:pos x="wd2" y="hd2"/>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9"/>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2" name="Shape 10445">
              <a:extLst>
                <a:ext uri="{FF2B5EF4-FFF2-40B4-BE49-F238E27FC236}">
                  <a16:creationId xmlns:a16="http://schemas.microsoft.com/office/drawing/2014/main" id="{AFF5102C-DFC3-F641-B1B9-68A8C224DBB9}"/>
                </a:ext>
              </a:extLst>
            </p:cNvPr>
            <p:cNvSpPr/>
            <p:nvPr/>
          </p:nvSpPr>
          <p:spPr>
            <a:xfrm>
              <a:off x="19159242" y="10658993"/>
              <a:ext cx="622764" cy="569103"/>
            </a:xfrm>
            <a:custGeom>
              <a:avLst/>
              <a:gdLst/>
              <a:ahLst/>
              <a:cxnLst>
                <a:cxn ang="0">
                  <a:pos x="wd2" y="hd2"/>
                </a:cxn>
                <a:cxn ang="5400000">
                  <a:pos x="wd2" y="hd2"/>
                </a:cxn>
                <a:cxn ang="10800000">
                  <a:pos x="wd2" y="hd2"/>
                </a:cxn>
                <a:cxn ang="16200000">
                  <a:pos x="wd2" y="hd2"/>
                </a:cxn>
              </a:cxnLst>
              <a:rect l="0" t="0" r="r" b="b"/>
              <a:pathLst>
                <a:path w="20409" h="20716" extrusionOk="0">
                  <a:moveTo>
                    <a:pt x="1339" y="18146"/>
                  </a:moveTo>
                  <a:cubicBezTo>
                    <a:pt x="227" y="16314"/>
                    <a:pt x="661" y="13820"/>
                    <a:pt x="2308" y="12586"/>
                  </a:cubicBezTo>
                  <a:cubicBezTo>
                    <a:pt x="2748" y="12256"/>
                    <a:pt x="3232" y="12053"/>
                    <a:pt x="3725" y="11962"/>
                  </a:cubicBezTo>
                  <a:lnTo>
                    <a:pt x="3738" y="15889"/>
                  </a:lnTo>
                  <a:cubicBezTo>
                    <a:pt x="3739" y="16166"/>
                    <a:pt x="3941" y="16390"/>
                    <a:pt x="4190" y="16389"/>
                  </a:cubicBezTo>
                  <a:cubicBezTo>
                    <a:pt x="4439" y="16388"/>
                    <a:pt x="4640" y="16164"/>
                    <a:pt x="4639" y="15887"/>
                  </a:cubicBezTo>
                  <a:lnTo>
                    <a:pt x="4626" y="11921"/>
                  </a:lnTo>
                  <a:cubicBezTo>
                    <a:pt x="5675" y="12022"/>
                    <a:pt x="6678" y="12627"/>
                    <a:pt x="7312" y="13672"/>
                  </a:cubicBezTo>
                  <a:cubicBezTo>
                    <a:pt x="8425" y="15504"/>
                    <a:pt x="7990" y="17998"/>
                    <a:pt x="6343" y="19232"/>
                  </a:cubicBezTo>
                  <a:cubicBezTo>
                    <a:pt x="4697" y="20465"/>
                    <a:pt x="2452" y="19979"/>
                    <a:pt x="1339" y="18146"/>
                  </a:cubicBezTo>
                  <a:close/>
                  <a:moveTo>
                    <a:pt x="3670" y="7857"/>
                  </a:moveTo>
                  <a:lnTo>
                    <a:pt x="5119" y="6772"/>
                  </a:lnTo>
                  <a:cubicBezTo>
                    <a:pt x="5283" y="6649"/>
                    <a:pt x="5395" y="6369"/>
                    <a:pt x="5367" y="6151"/>
                  </a:cubicBezTo>
                  <a:lnTo>
                    <a:pt x="5135" y="4322"/>
                  </a:lnTo>
                  <a:lnTo>
                    <a:pt x="8435" y="5321"/>
                  </a:lnTo>
                  <a:cubicBezTo>
                    <a:pt x="8435" y="5321"/>
                    <a:pt x="8207" y="5706"/>
                    <a:pt x="7927" y="6179"/>
                  </a:cubicBezTo>
                  <a:lnTo>
                    <a:pt x="4301" y="8895"/>
                  </a:lnTo>
                  <a:cubicBezTo>
                    <a:pt x="4301" y="8895"/>
                    <a:pt x="3670" y="7857"/>
                    <a:pt x="3670" y="7857"/>
                  </a:cubicBezTo>
                  <a:close/>
                  <a:moveTo>
                    <a:pt x="5317" y="9342"/>
                  </a:moveTo>
                  <a:lnTo>
                    <a:pt x="6806" y="8227"/>
                  </a:lnTo>
                  <a:cubicBezTo>
                    <a:pt x="6763" y="8494"/>
                    <a:pt x="6811" y="8776"/>
                    <a:pt x="6952" y="9008"/>
                  </a:cubicBezTo>
                  <a:lnTo>
                    <a:pt x="6951" y="9008"/>
                  </a:lnTo>
                  <a:cubicBezTo>
                    <a:pt x="6951" y="9008"/>
                    <a:pt x="7368" y="9692"/>
                    <a:pt x="7887" y="10542"/>
                  </a:cubicBezTo>
                  <a:cubicBezTo>
                    <a:pt x="7887" y="10542"/>
                    <a:pt x="5317" y="9342"/>
                    <a:pt x="5317" y="9342"/>
                  </a:cubicBezTo>
                  <a:close/>
                  <a:moveTo>
                    <a:pt x="8791" y="8259"/>
                  </a:moveTo>
                  <a:cubicBezTo>
                    <a:pt x="8791" y="8259"/>
                    <a:pt x="10089" y="6315"/>
                    <a:pt x="10706" y="5383"/>
                  </a:cubicBezTo>
                  <a:lnTo>
                    <a:pt x="11903" y="5869"/>
                  </a:lnTo>
                  <a:cubicBezTo>
                    <a:pt x="11641" y="6978"/>
                    <a:pt x="11735" y="8186"/>
                    <a:pt x="12226" y="9262"/>
                  </a:cubicBezTo>
                  <a:lnTo>
                    <a:pt x="10284" y="10718"/>
                  </a:lnTo>
                  <a:cubicBezTo>
                    <a:pt x="10284" y="10718"/>
                    <a:pt x="8791" y="8259"/>
                    <a:pt x="8791" y="8259"/>
                  </a:cubicBezTo>
                  <a:close/>
                  <a:moveTo>
                    <a:pt x="13314" y="9656"/>
                  </a:moveTo>
                  <a:lnTo>
                    <a:pt x="16285" y="7430"/>
                  </a:lnTo>
                  <a:cubicBezTo>
                    <a:pt x="16491" y="7275"/>
                    <a:pt x="16545" y="6964"/>
                    <a:pt x="16406" y="6735"/>
                  </a:cubicBezTo>
                  <a:cubicBezTo>
                    <a:pt x="16343" y="6631"/>
                    <a:pt x="16251" y="6564"/>
                    <a:pt x="16150" y="6533"/>
                  </a:cubicBezTo>
                  <a:lnTo>
                    <a:pt x="16151" y="6531"/>
                  </a:lnTo>
                  <a:lnTo>
                    <a:pt x="12905" y="5212"/>
                  </a:lnTo>
                  <a:cubicBezTo>
                    <a:pt x="13172" y="4652"/>
                    <a:pt x="13562" y="4155"/>
                    <a:pt x="14067" y="3777"/>
                  </a:cubicBezTo>
                  <a:cubicBezTo>
                    <a:pt x="15713" y="2543"/>
                    <a:pt x="17958" y="3030"/>
                    <a:pt x="19071" y="4862"/>
                  </a:cubicBezTo>
                  <a:cubicBezTo>
                    <a:pt x="20183" y="6694"/>
                    <a:pt x="19749" y="9188"/>
                    <a:pt x="18102" y="10422"/>
                  </a:cubicBezTo>
                  <a:cubicBezTo>
                    <a:pt x="16556" y="11580"/>
                    <a:pt x="14482" y="11221"/>
                    <a:pt x="13314" y="9656"/>
                  </a:cubicBezTo>
                  <a:close/>
                  <a:moveTo>
                    <a:pt x="15048" y="7148"/>
                  </a:moveTo>
                  <a:lnTo>
                    <a:pt x="12832" y="8808"/>
                  </a:lnTo>
                  <a:cubicBezTo>
                    <a:pt x="12470" y="7960"/>
                    <a:pt x="12397" y="7021"/>
                    <a:pt x="12588" y="6148"/>
                  </a:cubicBezTo>
                  <a:cubicBezTo>
                    <a:pt x="12588" y="6148"/>
                    <a:pt x="15048" y="7148"/>
                    <a:pt x="15048" y="7148"/>
                  </a:cubicBezTo>
                  <a:close/>
                  <a:moveTo>
                    <a:pt x="742" y="18594"/>
                  </a:moveTo>
                  <a:cubicBezTo>
                    <a:pt x="2079" y="20796"/>
                    <a:pt x="4768" y="21379"/>
                    <a:pt x="6747" y="19896"/>
                  </a:cubicBezTo>
                  <a:cubicBezTo>
                    <a:pt x="8726" y="18413"/>
                    <a:pt x="9246" y="15426"/>
                    <a:pt x="7909" y="13224"/>
                  </a:cubicBezTo>
                  <a:cubicBezTo>
                    <a:pt x="7134" y="11948"/>
                    <a:pt x="5905" y="11216"/>
                    <a:pt x="4623" y="11115"/>
                  </a:cubicBezTo>
                  <a:lnTo>
                    <a:pt x="4619" y="10101"/>
                  </a:lnTo>
                  <a:lnTo>
                    <a:pt x="8815" y="12059"/>
                  </a:lnTo>
                  <a:cubicBezTo>
                    <a:pt x="9382" y="12983"/>
                    <a:pt x="9863" y="13764"/>
                    <a:pt x="9886" y="13787"/>
                  </a:cubicBezTo>
                  <a:cubicBezTo>
                    <a:pt x="10275" y="14180"/>
                    <a:pt x="10877" y="14149"/>
                    <a:pt x="11230" y="13717"/>
                  </a:cubicBezTo>
                  <a:cubicBezTo>
                    <a:pt x="11531" y="13349"/>
                    <a:pt x="11553" y="12810"/>
                    <a:pt x="11313" y="12415"/>
                  </a:cubicBezTo>
                  <a:lnTo>
                    <a:pt x="11314" y="12414"/>
                  </a:lnTo>
                  <a:lnTo>
                    <a:pt x="10788" y="11548"/>
                  </a:lnTo>
                  <a:lnTo>
                    <a:pt x="12715" y="10105"/>
                  </a:lnTo>
                  <a:cubicBezTo>
                    <a:pt x="14109" y="12039"/>
                    <a:pt x="16627" y="12494"/>
                    <a:pt x="18506" y="11086"/>
                  </a:cubicBezTo>
                  <a:cubicBezTo>
                    <a:pt x="20485" y="9603"/>
                    <a:pt x="21005" y="6616"/>
                    <a:pt x="19668" y="4414"/>
                  </a:cubicBezTo>
                  <a:cubicBezTo>
                    <a:pt x="18331" y="2212"/>
                    <a:pt x="15642" y="1629"/>
                    <a:pt x="13663" y="3112"/>
                  </a:cubicBezTo>
                  <a:cubicBezTo>
                    <a:pt x="13027" y="3589"/>
                    <a:pt x="12542" y="4222"/>
                    <a:pt x="12221" y="4933"/>
                  </a:cubicBezTo>
                  <a:lnTo>
                    <a:pt x="11168" y="4506"/>
                  </a:lnTo>
                  <a:cubicBezTo>
                    <a:pt x="11303" y="3945"/>
                    <a:pt x="11158" y="3323"/>
                    <a:pt x="10745" y="2905"/>
                  </a:cubicBezTo>
                  <a:cubicBezTo>
                    <a:pt x="10551" y="2709"/>
                    <a:pt x="10321" y="2584"/>
                    <a:pt x="10082" y="2526"/>
                  </a:cubicBezTo>
                  <a:lnTo>
                    <a:pt x="10082" y="2525"/>
                  </a:lnTo>
                  <a:lnTo>
                    <a:pt x="5355" y="1211"/>
                  </a:lnTo>
                  <a:lnTo>
                    <a:pt x="5355" y="1211"/>
                  </a:lnTo>
                  <a:cubicBezTo>
                    <a:pt x="4823" y="1000"/>
                    <a:pt x="4206" y="1148"/>
                    <a:pt x="3803" y="1641"/>
                  </a:cubicBezTo>
                  <a:cubicBezTo>
                    <a:pt x="3485" y="2031"/>
                    <a:pt x="3373" y="2548"/>
                    <a:pt x="3458" y="3028"/>
                  </a:cubicBezTo>
                  <a:lnTo>
                    <a:pt x="3457" y="3029"/>
                  </a:lnTo>
                  <a:lnTo>
                    <a:pt x="3914" y="5740"/>
                  </a:lnTo>
                  <a:lnTo>
                    <a:pt x="2179" y="7041"/>
                  </a:lnTo>
                  <a:cubicBezTo>
                    <a:pt x="1849" y="7288"/>
                    <a:pt x="1762" y="7786"/>
                    <a:pt x="1985" y="8153"/>
                  </a:cubicBezTo>
                  <a:cubicBezTo>
                    <a:pt x="2193" y="8496"/>
                    <a:pt x="2598" y="8599"/>
                    <a:pt x="2919" y="8409"/>
                  </a:cubicBezTo>
                  <a:lnTo>
                    <a:pt x="3717" y="9723"/>
                  </a:lnTo>
                  <a:lnTo>
                    <a:pt x="3722" y="11148"/>
                  </a:lnTo>
                  <a:cubicBezTo>
                    <a:pt x="3090" y="11245"/>
                    <a:pt x="2469" y="11499"/>
                    <a:pt x="1905" y="11922"/>
                  </a:cubicBezTo>
                  <a:cubicBezTo>
                    <a:pt x="-75" y="13405"/>
                    <a:pt x="-595" y="16392"/>
                    <a:pt x="742" y="18594"/>
                  </a:cubicBezTo>
                  <a:close/>
                  <a:moveTo>
                    <a:pt x="2678" y="707"/>
                  </a:moveTo>
                  <a:cubicBezTo>
                    <a:pt x="2232" y="-27"/>
                    <a:pt x="1336" y="-221"/>
                    <a:pt x="676" y="273"/>
                  </a:cubicBezTo>
                  <a:cubicBezTo>
                    <a:pt x="16" y="767"/>
                    <a:pt x="-157" y="1763"/>
                    <a:pt x="289" y="2497"/>
                  </a:cubicBezTo>
                  <a:cubicBezTo>
                    <a:pt x="734" y="3231"/>
                    <a:pt x="1630" y="3426"/>
                    <a:pt x="2290" y="2931"/>
                  </a:cubicBezTo>
                  <a:cubicBezTo>
                    <a:pt x="2950" y="2437"/>
                    <a:pt x="3123" y="1441"/>
                    <a:pt x="2678" y="70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3" name="Shape 10446">
              <a:extLst>
                <a:ext uri="{FF2B5EF4-FFF2-40B4-BE49-F238E27FC236}">
                  <a16:creationId xmlns:a16="http://schemas.microsoft.com/office/drawing/2014/main" id="{B57B23C2-5913-FE44-9198-6C9CB1F9DAEB}"/>
                </a:ext>
              </a:extLst>
            </p:cNvPr>
            <p:cNvSpPr/>
            <p:nvPr/>
          </p:nvSpPr>
          <p:spPr>
            <a:xfrm>
              <a:off x="15268309" y="8005297"/>
              <a:ext cx="498843" cy="552214"/>
            </a:xfrm>
            <a:custGeom>
              <a:avLst/>
              <a:gdLst/>
              <a:ahLst/>
              <a:cxnLst>
                <a:cxn ang="0">
                  <a:pos x="wd2" y="hd2"/>
                </a:cxn>
                <a:cxn ang="5400000">
                  <a:pos x="wd2" y="hd2"/>
                </a:cxn>
                <a:cxn ang="10800000">
                  <a:pos x="wd2" y="hd2"/>
                </a:cxn>
                <a:cxn ang="16200000">
                  <a:pos x="wd2" y="hd2"/>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4"/>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4" name="Shape 10447">
              <a:extLst>
                <a:ext uri="{FF2B5EF4-FFF2-40B4-BE49-F238E27FC236}">
                  <a16:creationId xmlns:a16="http://schemas.microsoft.com/office/drawing/2014/main" id="{AE120EA9-9B1B-104D-8D68-2B561299CDDE}"/>
                </a:ext>
              </a:extLst>
            </p:cNvPr>
            <p:cNvSpPr/>
            <p:nvPr/>
          </p:nvSpPr>
          <p:spPr>
            <a:xfrm>
              <a:off x="15182165" y="7422392"/>
              <a:ext cx="482786" cy="501735"/>
            </a:xfrm>
            <a:custGeom>
              <a:avLst/>
              <a:gdLst/>
              <a:ahLst/>
              <a:cxnLst>
                <a:cxn ang="0">
                  <a:pos x="wd2" y="hd2"/>
                </a:cxn>
                <a:cxn ang="5400000">
                  <a:pos x="wd2" y="hd2"/>
                </a:cxn>
                <a:cxn ang="10800000">
                  <a:pos x="wd2" y="hd2"/>
                </a:cxn>
                <a:cxn ang="16200000">
                  <a:pos x="wd2" y="hd2"/>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5" name="Shape 10448">
              <a:extLst>
                <a:ext uri="{FF2B5EF4-FFF2-40B4-BE49-F238E27FC236}">
                  <a16:creationId xmlns:a16="http://schemas.microsoft.com/office/drawing/2014/main" id="{68C52B21-021B-7340-9C46-C15CCC49CA8F}"/>
                </a:ext>
              </a:extLst>
            </p:cNvPr>
            <p:cNvSpPr/>
            <p:nvPr/>
          </p:nvSpPr>
          <p:spPr>
            <a:xfrm>
              <a:off x="15128412" y="6820063"/>
              <a:ext cx="371717" cy="5983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3" y="16426"/>
                  </a:lnTo>
                  <a:lnTo>
                    <a:pt x="6939" y="18801"/>
                  </a:lnTo>
                  <a:cubicBezTo>
                    <a:pt x="6939" y="18801"/>
                    <a:pt x="0" y="21600"/>
                    <a:pt x="0" y="21600"/>
                  </a:cubicBezTo>
                  <a:close/>
                  <a:moveTo>
                    <a:pt x="7564" y="18101"/>
                  </a:moveTo>
                  <a:lnTo>
                    <a:pt x="678" y="15726"/>
                  </a:lnTo>
                  <a:lnTo>
                    <a:pt x="11819" y="3241"/>
                  </a:lnTo>
                  <a:lnTo>
                    <a:pt x="18708" y="5613"/>
                  </a:lnTo>
                  <a:cubicBezTo>
                    <a:pt x="18708" y="5613"/>
                    <a:pt x="7564" y="18101"/>
                    <a:pt x="7564" y="18101"/>
                  </a:cubicBezTo>
                  <a:close/>
                  <a:moveTo>
                    <a:pt x="19345" y="4898"/>
                  </a:moveTo>
                  <a:lnTo>
                    <a:pt x="12456" y="2525"/>
                  </a:lnTo>
                  <a:lnTo>
                    <a:pt x="14711" y="0"/>
                  </a:lnTo>
                  <a:lnTo>
                    <a:pt x="21600" y="2372"/>
                  </a:lnTo>
                  <a:cubicBezTo>
                    <a:pt x="21600" y="2372"/>
                    <a:pt x="19345" y="4898"/>
                    <a:pt x="19345" y="4898"/>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6" name="Shape 10449">
              <a:extLst>
                <a:ext uri="{FF2B5EF4-FFF2-40B4-BE49-F238E27FC236}">
                  <a16:creationId xmlns:a16="http://schemas.microsoft.com/office/drawing/2014/main" id="{D32BC6FF-7374-454C-8934-11D8B07323C6}"/>
                </a:ext>
              </a:extLst>
            </p:cNvPr>
            <p:cNvSpPr/>
            <p:nvPr/>
          </p:nvSpPr>
          <p:spPr>
            <a:xfrm>
              <a:off x="19860235" y="12623190"/>
              <a:ext cx="635104" cy="383207"/>
            </a:xfrm>
            <a:custGeom>
              <a:avLst/>
              <a:gdLst/>
              <a:ahLst/>
              <a:cxnLst>
                <a:cxn ang="0">
                  <a:pos x="wd2" y="hd2"/>
                </a:cxn>
                <a:cxn ang="5400000">
                  <a:pos x="wd2" y="hd2"/>
                </a:cxn>
                <a:cxn ang="10800000">
                  <a:pos x="wd2" y="hd2"/>
                </a:cxn>
                <a:cxn ang="16200000">
                  <a:pos x="wd2" y="hd2"/>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89"/>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7" name="Shape 10450">
              <a:extLst>
                <a:ext uri="{FF2B5EF4-FFF2-40B4-BE49-F238E27FC236}">
                  <a16:creationId xmlns:a16="http://schemas.microsoft.com/office/drawing/2014/main" id="{9294568F-4655-6142-B745-3B2807AB5DD6}"/>
                </a:ext>
              </a:extLst>
            </p:cNvPr>
            <p:cNvSpPr/>
            <p:nvPr/>
          </p:nvSpPr>
          <p:spPr>
            <a:xfrm>
              <a:off x="17597371" y="10224894"/>
              <a:ext cx="387029" cy="553397"/>
            </a:xfrm>
            <a:custGeom>
              <a:avLst/>
              <a:gdLst/>
              <a:ahLst/>
              <a:cxnLst>
                <a:cxn ang="0">
                  <a:pos x="wd2" y="hd2"/>
                </a:cxn>
                <a:cxn ang="5400000">
                  <a:pos x="wd2" y="hd2"/>
                </a:cxn>
                <a:cxn ang="10800000">
                  <a:pos x="wd2" y="hd2"/>
                </a:cxn>
                <a:cxn ang="16200000">
                  <a:pos x="wd2" y="hd2"/>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8" name="Shape 10451">
              <a:extLst>
                <a:ext uri="{FF2B5EF4-FFF2-40B4-BE49-F238E27FC236}">
                  <a16:creationId xmlns:a16="http://schemas.microsoft.com/office/drawing/2014/main" id="{28FE3A44-4578-054A-9EB3-93AC614CC5F4}"/>
                </a:ext>
              </a:extLst>
            </p:cNvPr>
            <p:cNvSpPr/>
            <p:nvPr/>
          </p:nvSpPr>
          <p:spPr>
            <a:xfrm>
              <a:off x="16686920" y="10342144"/>
              <a:ext cx="536497" cy="851590"/>
            </a:xfrm>
            <a:custGeom>
              <a:avLst/>
              <a:gdLst/>
              <a:ahLst/>
              <a:cxnLst>
                <a:cxn ang="0">
                  <a:pos x="wd2" y="hd2"/>
                </a:cxn>
                <a:cxn ang="5400000">
                  <a:pos x="wd2" y="hd2"/>
                </a:cxn>
                <a:cxn ang="10800000">
                  <a:pos x="wd2" y="hd2"/>
                </a:cxn>
                <a:cxn ang="16200000">
                  <a:pos x="wd2" y="hd2"/>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9" name="Shape 10452">
              <a:extLst>
                <a:ext uri="{FF2B5EF4-FFF2-40B4-BE49-F238E27FC236}">
                  <a16:creationId xmlns:a16="http://schemas.microsoft.com/office/drawing/2014/main" id="{4D6568E7-1888-A048-953A-15F2CBAF1811}"/>
                </a:ext>
              </a:extLst>
            </p:cNvPr>
            <p:cNvSpPr/>
            <p:nvPr/>
          </p:nvSpPr>
          <p:spPr>
            <a:xfrm>
              <a:off x="16291801" y="10573209"/>
              <a:ext cx="326230" cy="303671"/>
            </a:xfrm>
            <a:custGeom>
              <a:avLst/>
              <a:gdLst/>
              <a:ahLst/>
              <a:cxnLst>
                <a:cxn ang="0">
                  <a:pos x="wd2" y="hd2"/>
                </a:cxn>
                <a:cxn ang="5400000">
                  <a:pos x="wd2" y="hd2"/>
                </a:cxn>
                <a:cxn ang="10800000">
                  <a:pos x="wd2" y="hd2"/>
                </a:cxn>
                <a:cxn ang="16200000">
                  <a:pos x="wd2" y="hd2"/>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0" name="Shape 10453">
              <a:extLst>
                <a:ext uri="{FF2B5EF4-FFF2-40B4-BE49-F238E27FC236}">
                  <a16:creationId xmlns:a16="http://schemas.microsoft.com/office/drawing/2014/main" id="{D89F06FC-0072-2949-A0C6-E8730DA4871E}"/>
                </a:ext>
              </a:extLst>
            </p:cNvPr>
            <p:cNvSpPr/>
            <p:nvPr/>
          </p:nvSpPr>
          <p:spPr>
            <a:xfrm>
              <a:off x="16950890" y="11189795"/>
              <a:ext cx="310646" cy="332440"/>
            </a:xfrm>
            <a:custGeom>
              <a:avLst/>
              <a:gdLst/>
              <a:ahLst/>
              <a:cxnLst>
                <a:cxn ang="0">
                  <a:pos x="wd2" y="hd2"/>
                </a:cxn>
                <a:cxn ang="5400000">
                  <a:pos x="wd2" y="hd2"/>
                </a:cxn>
                <a:cxn ang="10800000">
                  <a:pos x="wd2" y="hd2"/>
                </a:cxn>
                <a:cxn ang="16200000">
                  <a:pos x="wd2" y="hd2"/>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1" name="Shape 10454">
              <a:extLst>
                <a:ext uri="{FF2B5EF4-FFF2-40B4-BE49-F238E27FC236}">
                  <a16:creationId xmlns:a16="http://schemas.microsoft.com/office/drawing/2014/main" id="{6F9C9DBD-4F94-3D41-ABCE-793C06734784}"/>
                </a:ext>
              </a:extLst>
            </p:cNvPr>
            <p:cNvSpPr/>
            <p:nvPr/>
          </p:nvSpPr>
          <p:spPr>
            <a:xfrm>
              <a:off x="18327410" y="11333169"/>
              <a:ext cx="410124" cy="290705"/>
            </a:xfrm>
            <a:custGeom>
              <a:avLst/>
              <a:gdLst/>
              <a:ahLst/>
              <a:cxnLst>
                <a:cxn ang="0">
                  <a:pos x="wd2" y="hd2"/>
                </a:cxn>
                <a:cxn ang="5400000">
                  <a:pos x="wd2" y="hd2"/>
                </a:cxn>
                <a:cxn ang="10800000">
                  <a:pos x="wd2" y="hd2"/>
                </a:cxn>
                <a:cxn ang="16200000">
                  <a:pos x="wd2" y="hd2"/>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2" name="Shape 10455">
              <a:extLst>
                <a:ext uri="{FF2B5EF4-FFF2-40B4-BE49-F238E27FC236}">
                  <a16:creationId xmlns:a16="http://schemas.microsoft.com/office/drawing/2014/main" id="{F182FF68-4AD6-D148-B1C0-A7AFB99E91D4}"/>
                </a:ext>
              </a:extLst>
            </p:cNvPr>
            <p:cNvSpPr/>
            <p:nvPr/>
          </p:nvSpPr>
          <p:spPr>
            <a:xfrm>
              <a:off x="15200800" y="9711571"/>
              <a:ext cx="534280" cy="414613"/>
            </a:xfrm>
            <a:custGeom>
              <a:avLst/>
              <a:gdLst/>
              <a:ahLst/>
              <a:cxnLst>
                <a:cxn ang="0">
                  <a:pos x="wd2" y="hd2"/>
                </a:cxn>
                <a:cxn ang="5400000">
                  <a:pos x="wd2" y="hd2"/>
                </a:cxn>
                <a:cxn ang="10800000">
                  <a:pos x="wd2" y="hd2"/>
                </a:cxn>
                <a:cxn ang="16200000">
                  <a:pos x="wd2" y="hd2"/>
                </a:cxn>
              </a:cxnLst>
              <a:rect l="0" t="0" r="r" b="b"/>
              <a:pathLst>
                <a:path w="21504" h="21459" extrusionOk="0">
                  <a:moveTo>
                    <a:pt x="20046" y="0"/>
                  </a:moveTo>
                  <a:lnTo>
                    <a:pt x="18382" y="1612"/>
                  </a:lnTo>
                  <a:cubicBezTo>
                    <a:pt x="18349" y="1555"/>
                    <a:pt x="18183" y="1271"/>
                    <a:pt x="18183" y="1271"/>
                  </a:cubicBezTo>
                  <a:lnTo>
                    <a:pt x="16876" y="2541"/>
                  </a:lnTo>
                  <a:lnTo>
                    <a:pt x="17075" y="2882"/>
                  </a:lnTo>
                  <a:lnTo>
                    <a:pt x="16682" y="3264"/>
                  </a:lnTo>
                  <a:lnTo>
                    <a:pt x="3502" y="16032"/>
                  </a:lnTo>
                  <a:cubicBezTo>
                    <a:pt x="3033" y="16486"/>
                    <a:pt x="956" y="19168"/>
                    <a:pt x="714" y="20293"/>
                  </a:cubicBezTo>
                  <a:cubicBezTo>
                    <a:pt x="679" y="20454"/>
                    <a:pt x="682" y="20584"/>
                    <a:pt x="733" y="20670"/>
                  </a:cubicBezTo>
                  <a:cubicBezTo>
                    <a:pt x="1136" y="21359"/>
                    <a:pt x="4430" y="19041"/>
                    <a:pt x="4965" y="18523"/>
                  </a:cubicBezTo>
                  <a:lnTo>
                    <a:pt x="18142" y="5753"/>
                  </a:lnTo>
                  <a:lnTo>
                    <a:pt x="18535" y="5371"/>
                  </a:lnTo>
                  <a:lnTo>
                    <a:pt x="18743" y="5727"/>
                  </a:lnTo>
                  <a:lnTo>
                    <a:pt x="13621" y="10688"/>
                  </a:lnTo>
                  <a:lnTo>
                    <a:pt x="13920" y="11200"/>
                  </a:lnTo>
                  <a:lnTo>
                    <a:pt x="20349" y="4970"/>
                  </a:lnTo>
                  <a:cubicBezTo>
                    <a:pt x="20349" y="4970"/>
                    <a:pt x="20022" y="4416"/>
                    <a:pt x="19840" y="4106"/>
                  </a:cubicBezTo>
                  <a:lnTo>
                    <a:pt x="21504" y="2494"/>
                  </a:lnTo>
                  <a:cubicBezTo>
                    <a:pt x="21504" y="2494"/>
                    <a:pt x="20046" y="0"/>
                    <a:pt x="20046" y="0"/>
                  </a:cubicBezTo>
                  <a:close/>
                  <a:moveTo>
                    <a:pt x="714" y="20293"/>
                  </a:moveTo>
                  <a:cubicBezTo>
                    <a:pt x="727" y="20240"/>
                    <a:pt x="731" y="20197"/>
                    <a:pt x="751" y="20139"/>
                  </a:cubicBezTo>
                  <a:lnTo>
                    <a:pt x="480" y="20398"/>
                  </a:lnTo>
                  <a:cubicBezTo>
                    <a:pt x="370" y="20505"/>
                    <a:pt x="-96" y="21209"/>
                    <a:pt x="18" y="21404"/>
                  </a:cubicBezTo>
                  <a:cubicBezTo>
                    <a:pt x="133" y="21600"/>
                    <a:pt x="787" y="21217"/>
                    <a:pt x="897" y="21111"/>
                  </a:cubicBezTo>
                  <a:lnTo>
                    <a:pt x="1169" y="20846"/>
                  </a:lnTo>
                  <a:cubicBezTo>
                    <a:pt x="944" y="20888"/>
                    <a:pt x="778" y="20864"/>
                    <a:pt x="705" y="20740"/>
                  </a:cubicBezTo>
                  <a:cubicBezTo>
                    <a:pt x="649" y="20644"/>
                    <a:pt x="665" y="20481"/>
                    <a:pt x="714" y="2029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3" name="Shape 10456">
              <a:extLst>
                <a:ext uri="{FF2B5EF4-FFF2-40B4-BE49-F238E27FC236}">
                  <a16:creationId xmlns:a16="http://schemas.microsoft.com/office/drawing/2014/main" id="{B9A3B83F-741C-8C46-B370-A51E2A4F2351}"/>
                </a:ext>
              </a:extLst>
            </p:cNvPr>
            <p:cNvSpPr/>
            <p:nvPr/>
          </p:nvSpPr>
          <p:spPr>
            <a:xfrm>
              <a:off x="15431053" y="9155014"/>
              <a:ext cx="444362" cy="290705"/>
            </a:xfrm>
            <a:custGeom>
              <a:avLst/>
              <a:gdLst/>
              <a:ahLst/>
              <a:cxnLst>
                <a:cxn ang="0">
                  <a:pos x="wd2" y="hd2"/>
                </a:cxn>
                <a:cxn ang="5400000">
                  <a:pos x="wd2" y="hd2"/>
                </a:cxn>
                <a:cxn ang="10800000">
                  <a:pos x="wd2" y="hd2"/>
                </a:cxn>
                <a:cxn ang="16200000">
                  <a:pos x="wd2" y="hd2"/>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24" name="TextBox 123">
            <a:extLst>
              <a:ext uri="{FF2B5EF4-FFF2-40B4-BE49-F238E27FC236}">
                <a16:creationId xmlns:a16="http://schemas.microsoft.com/office/drawing/2014/main" id="{7AA7BFE7-B25F-304D-A5A1-E3D91F4E951A}"/>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125" name="TextBox 124">
            <a:extLst>
              <a:ext uri="{FF2B5EF4-FFF2-40B4-BE49-F238E27FC236}">
                <a16:creationId xmlns:a16="http://schemas.microsoft.com/office/drawing/2014/main" id="{2C6E2029-216B-E246-9213-78284AFEFB7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6" name="TextBox 125">
            <a:extLst>
              <a:ext uri="{FF2B5EF4-FFF2-40B4-BE49-F238E27FC236}">
                <a16:creationId xmlns:a16="http://schemas.microsoft.com/office/drawing/2014/main" id="{B6CC6068-48B7-4C48-8233-31950A6257DD}"/>
              </a:ext>
            </a:extLst>
          </p:cNvPr>
          <p:cNvSpPr txBox="1"/>
          <p:nvPr/>
        </p:nvSpPr>
        <p:spPr>
          <a:xfrm>
            <a:off x="1524010" y="331094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27" name="Subtitle 2">
            <a:extLst>
              <a:ext uri="{FF2B5EF4-FFF2-40B4-BE49-F238E27FC236}">
                <a16:creationId xmlns:a16="http://schemas.microsoft.com/office/drawing/2014/main" id="{A2624E91-71C3-DC42-8771-B589A8707274}"/>
              </a:ext>
            </a:extLst>
          </p:cNvPr>
          <p:cNvSpPr txBox="1">
            <a:spLocks/>
          </p:cNvSpPr>
          <p:nvPr/>
        </p:nvSpPr>
        <p:spPr>
          <a:xfrm>
            <a:off x="1528250" y="3931132"/>
            <a:ext cx="523699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128" name="TextBox 127">
            <a:extLst>
              <a:ext uri="{FF2B5EF4-FFF2-40B4-BE49-F238E27FC236}">
                <a16:creationId xmlns:a16="http://schemas.microsoft.com/office/drawing/2014/main" id="{8AAF4ACC-20ED-2248-8180-A2CEC4C0C7A0}"/>
              </a:ext>
            </a:extLst>
          </p:cNvPr>
          <p:cNvSpPr txBox="1"/>
          <p:nvPr/>
        </p:nvSpPr>
        <p:spPr>
          <a:xfrm>
            <a:off x="1524010" y="6012508"/>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29" name="Subtitle 2">
            <a:extLst>
              <a:ext uri="{FF2B5EF4-FFF2-40B4-BE49-F238E27FC236}">
                <a16:creationId xmlns:a16="http://schemas.microsoft.com/office/drawing/2014/main" id="{6AFC7E7F-C7FD-3E46-B99D-51FD975CB9AC}"/>
              </a:ext>
            </a:extLst>
          </p:cNvPr>
          <p:cNvSpPr txBox="1">
            <a:spLocks/>
          </p:cNvSpPr>
          <p:nvPr/>
        </p:nvSpPr>
        <p:spPr>
          <a:xfrm>
            <a:off x="1528250" y="6632694"/>
            <a:ext cx="523699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130" name="TextBox 129">
            <a:extLst>
              <a:ext uri="{FF2B5EF4-FFF2-40B4-BE49-F238E27FC236}">
                <a16:creationId xmlns:a16="http://schemas.microsoft.com/office/drawing/2014/main" id="{E074C116-F29D-2F4E-80F4-13F6FF7272F0}"/>
              </a:ext>
            </a:extLst>
          </p:cNvPr>
          <p:cNvSpPr txBox="1"/>
          <p:nvPr/>
        </p:nvSpPr>
        <p:spPr>
          <a:xfrm>
            <a:off x="8259091" y="331094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31" name="Subtitle 2">
            <a:extLst>
              <a:ext uri="{FF2B5EF4-FFF2-40B4-BE49-F238E27FC236}">
                <a16:creationId xmlns:a16="http://schemas.microsoft.com/office/drawing/2014/main" id="{99888DB1-ACAE-E441-81BA-8B68C9F6CA75}"/>
              </a:ext>
            </a:extLst>
          </p:cNvPr>
          <p:cNvSpPr txBox="1">
            <a:spLocks/>
          </p:cNvSpPr>
          <p:nvPr/>
        </p:nvSpPr>
        <p:spPr>
          <a:xfrm>
            <a:off x="8263331" y="3931132"/>
            <a:ext cx="523699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132" name="TextBox 131">
            <a:extLst>
              <a:ext uri="{FF2B5EF4-FFF2-40B4-BE49-F238E27FC236}">
                <a16:creationId xmlns:a16="http://schemas.microsoft.com/office/drawing/2014/main" id="{63473E5B-7332-F14D-ABE5-4C258BE163C9}"/>
              </a:ext>
            </a:extLst>
          </p:cNvPr>
          <p:cNvSpPr txBox="1"/>
          <p:nvPr/>
        </p:nvSpPr>
        <p:spPr>
          <a:xfrm>
            <a:off x="8259091" y="601250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133" name="Subtitle 2">
            <a:extLst>
              <a:ext uri="{FF2B5EF4-FFF2-40B4-BE49-F238E27FC236}">
                <a16:creationId xmlns:a16="http://schemas.microsoft.com/office/drawing/2014/main" id="{D1C53AEA-E088-6C4E-B710-C985CFE7038A}"/>
              </a:ext>
            </a:extLst>
          </p:cNvPr>
          <p:cNvSpPr txBox="1">
            <a:spLocks/>
          </p:cNvSpPr>
          <p:nvPr/>
        </p:nvSpPr>
        <p:spPr>
          <a:xfrm>
            <a:off x="8263331" y="6632694"/>
            <a:ext cx="523699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134" name="Subtitle 2">
            <a:extLst>
              <a:ext uri="{FF2B5EF4-FFF2-40B4-BE49-F238E27FC236}">
                <a16:creationId xmlns:a16="http://schemas.microsoft.com/office/drawing/2014/main" id="{B2971107-E495-5B40-8891-864939079415}"/>
              </a:ext>
            </a:extLst>
          </p:cNvPr>
          <p:cNvSpPr txBox="1">
            <a:spLocks/>
          </p:cNvSpPr>
          <p:nvPr/>
        </p:nvSpPr>
        <p:spPr>
          <a:xfrm>
            <a:off x="1522238" y="10397460"/>
            <a:ext cx="122601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a:t>
            </a:r>
          </a:p>
        </p:txBody>
      </p:sp>
      <p:sp>
        <p:nvSpPr>
          <p:cNvPr id="135" name="TextBox 134">
            <a:extLst>
              <a:ext uri="{FF2B5EF4-FFF2-40B4-BE49-F238E27FC236}">
                <a16:creationId xmlns:a16="http://schemas.microsoft.com/office/drawing/2014/main" id="{4515C36B-1B04-8A44-B51C-3992D2981BEF}"/>
              </a:ext>
            </a:extLst>
          </p:cNvPr>
          <p:cNvSpPr txBox="1"/>
          <p:nvPr/>
        </p:nvSpPr>
        <p:spPr>
          <a:xfrm>
            <a:off x="1524010" y="9646376"/>
            <a:ext cx="3544560"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HERE</a:t>
            </a:r>
          </a:p>
        </p:txBody>
      </p:sp>
    </p:spTree>
    <p:extLst>
      <p:ext uri="{BB962C8B-B14F-4D97-AF65-F5344CB8AC3E}">
        <p14:creationId xmlns:p14="http://schemas.microsoft.com/office/powerpoint/2010/main" val="42035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59197">
            <a:extLst>
              <a:ext uri="{FF2B5EF4-FFF2-40B4-BE49-F238E27FC236}">
                <a16:creationId xmlns:a16="http://schemas.microsoft.com/office/drawing/2014/main" id="{17A59080-8660-3A4B-B21C-03ECBA095A29}"/>
              </a:ext>
            </a:extLst>
          </p:cNvPr>
          <p:cNvSpPr/>
          <p:nvPr/>
        </p:nvSpPr>
        <p:spPr>
          <a:xfrm>
            <a:off x="10059138" y="6801223"/>
            <a:ext cx="4220597" cy="2632809"/>
          </a:xfrm>
          <a:custGeom>
            <a:avLst/>
            <a:gdLst/>
            <a:ahLst/>
            <a:cxnLst>
              <a:cxn ang="0">
                <a:pos x="wd2" y="hd2"/>
              </a:cxn>
              <a:cxn ang="5400000">
                <a:pos x="wd2" y="hd2"/>
              </a:cxn>
              <a:cxn ang="10800000">
                <a:pos x="wd2" y="hd2"/>
              </a:cxn>
              <a:cxn ang="16200000">
                <a:pos x="wd2" y="hd2"/>
              </a:cxn>
            </a:cxnLst>
            <a:rect l="0" t="0" r="r" b="b"/>
            <a:pathLst>
              <a:path w="21600" h="21558" extrusionOk="0">
                <a:moveTo>
                  <a:pt x="0" y="0"/>
                </a:moveTo>
                <a:lnTo>
                  <a:pt x="0" y="21025"/>
                </a:lnTo>
                <a:lnTo>
                  <a:pt x="9992" y="21025"/>
                </a:lnTo>
                <a:cubicBezTo>
                  <a:pt x="10106" y="21204"/>
                  <a:pt x="10240" y="21342"/>
                  <a:pt x="10384" y="21432"/>
                </a:cubicBezTo>
                <a:cubicBezTo>
                  <a:pt x="10652" y="21600"/>
                  <a:pt x="10948" y="21600"/>
                  <a:pt x="11216" y="21432"/>
                </a:cubicBezTo>
                <a:cubicBezTo>
                  <a:pt x="11360" y="21342"/>
                  <a:pt x="11494" y="21204"/>
                  <a:pt x="11608" y="21025"/>
                </a:cubicBezTo>
                <a:lnTo>
                  <a:pt x="21600" y="21025"/>
                </a:lnTo>
                <a:lnTo>
                  <a:pt x="21600" y="0"/>
                </a:lnTo>
                <a:lnTo>
                  <a:pt x="10773" y="22"/>
                </a:lnTo>
                <a:lnTo>
                  <a:pt x="10773" y="56"/>
                </a:lnTo>
                <a:lnTo>
                  <a:pt x="0" y="0"/>
                </a:lnTo>
                <a:close/>
              </a:path>
            </a:pathLst>
          </a:cu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59198">
            <a:extLst>
              <a:ext uri="{FF2B5EF4-FFF2-40B4-BE49-F238E27FC236}">
                <a16:creationId xmlns:a16="http://schemas.microsoft.com/office/drawing/2014/main" id="{C4AA3089-3A4E-3B40-B1D3-E3A51A35F3EB}"/>
              </a:ext>
            </a:extLst>
          </p:cNvPr>
          <p:cNvSpPr/>
          <p:nvPr/>
        </p:nvSpPr>
        <p:spPr>
          <a:xfrm>
            <a:off x="10234956" y="6605730"/>
            <a:ext cx="1942900" cy="2654087"/>
          </a:xfrm>
          <a:custGeom>
            <a:avLst/>
            <a:gdLst/>
            <a:ahLst/>
            <a:cxnLst>
              <a:cxn ang="0">
                <a:pos x="wd2" y="hd2"/>
              </a:cxn>
              <a:cxn ang="5400000">
                <a:pos x="wd2" y="hd2"/>
              </a:cxn>
              <a:cxn ang="10800000">
                <a:pos x="wd2" y="hd2"/>
              </a:cxn>
              <a:cxn ang="16200000">
                <a:pos x="wd2" y="hd2"/>
              </a:cxn>
            </a:cxnLst>
            <a:rect l="0" t="0" r="r" b="b"/>
            <a:pathLst>
              <a:path w="21600" h="21430" extrusionOk="0">
                <a:moveTo>
                  <a:pt x="9720" y="103"/>
                </a:moveTo>
                <a:cubicBezTo>
                  <a:pt x="6438" y="-170"/>
                  <a:pt x="3115" y="101"/>
                  <a:pt x="0" y="898"/>
                </a:cubicBezTo>
                <a:lnTo>
                  <a:pt x="0" y="21417"/>
                </a:lnTo>
                <a:cubicBezTo>
                  <a:pt x="3493" y="20616"/>
                  <a:pt x="7135" y="20210"/>
                  <a:pt x="10797" y="20212"/>
                </a:cubicBezTo>
                <a:cubicBezTo>
                  <a:pt x="14463" y="20214"/>
                  <a:pt x="18106" y="20625"/>
                  <a:pt x="21600" y="21430"/>
                </a:cubicBezTo>
                <a:lnTo>
                  <a:pt x="21600" y="3909"/>
                </a:lnTo>
                <a:cubicBezTo>
                  <a:pt x="18261" y="1797"/>
                  <a:pt x="14119" y="468"/>
                  <a:pt x="9720" y="103"/>
                </a:cubicBez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59199">
            <a:extLst>
              <a:ext uri="{FF2B5EF4-FFF2-40B4-BE49-F238E27FC236}">
                <a16:creationId xmlns:a16="http://schemas.microsoft.com/office/drawing/2014/main" id="{C62C6D96-2BF3-E847-9238-06857DC7433B}"/>
              </a:ext>
            </a:extLst>
          </p:cNvPr>
          <p:cNvSpPr/>
          <p:nvPr/>
        </p:nvSpPr>
        <p:spPr>
          <a:xfrm>
            <a:off x="10402626" y="6380968"/>
            <a:ext cx="1775230" cy="2878850"/>
          </a:xfrm>
          <a:custGeom>
            <a:avLst/>
            <a:gdLst/>
            <a:ahLst/>
            <a:cxnLst>
              <a:cxn ang="0">
                <a:pos x="wd2" y="hd2"/>
              </a:cxn>
              <a:cxn ang="5400000">
                <a:pos x="wd2" y="hd2"/>
              </a:cxn>
              <a:cxn ang="10800000">
                <a:pos x="wd2" y="hd2"/>
              </a:cxn>
              <a:cxn ang="16200000">
                <a:pos x="wd2" y="hd2"/>
              </a:cxn>
            </a:cxnLst>
            <a:rect l="0" t="0" r="r" b="b"/>
            <a:pathLst>
              <a:path w="21600" h="21478" extrusionOk="0">
                <a:moveTo>
                  <a:pt x="10638" y="571"/>
                </a:moveTo>
                <a:cubicBezTo>
                  <a:pt x="7162" y="43"/>
                  <a:pt x="3565" y="-122"/>
                  <a:pt x="0" y="90"/>
                </a:cubicBezTo>
                <a:lnTo>
                  <a:pt x="0" y="18815"/>
                </a:lnTo>
                <a:cubicBezTo>
                  <a:pt x="2991" y="18552"/>
                  <a:pt x="6027" y="18543"/>
                  <a:pt x="9023" y="18788"/>
                </a:cubicBezTo>
                <a:cubicBezTo>
                  <a:pt x="13470" y="19152"/>
                  <a:pt x="17749" y="20067"/>
                  <a:pt x="21600" y="21478"/>
                </a:cubicBezTo>
                <a:lnTo>
                  <a:pt x="21600" y="3710"/>
                </a:lnTo>
                <a:cubicBezTo>
                  <a:pt x="18311" y="2240"/>
                  <a:pt x="14589" y="1172"/>
                  <a:pt x="10638" y="571"/>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8" name="Shape 59200">
            <a:extLst>
              <a:ext uri="{FF2B5EF4-FFF2-40B4-BE49-F238E27FC236}">
                <a16:creationId xmlns:a16="http://schemas.microsoft.com/office/drawing/2014/main" id="{4558A473-5168-174E-B0CD-746B5AC64C8F}"/>
              </a:ext>
            </a:extLst>
          </p:cNvPr>
          <p:cNvSpPr/>
          <p:nvPr/>
        </p:nvSpPr>
        <p:spPr>
          <a:xfrm>
            <a:off x="10781717" y="6204486"/>
            <a:ext cx="1396139" cy="3050801"/>
          </a:xfrm>
          <a:custGeom>
            <a:avLst/>
            <a:gdLst/>
            <a:ahLst/>
            <a:cxnLst>
              <a:cxn ang="0">
                <a:pos x="wd2" y="hd2"/>
              </a:cxn>
              <a:cxn ang="5400000">
                <a:pos x="wd2" y="hd2"/>
              </a:cxn>
              <a:cxn ang="10800000">
                <a:pos x="wd2" y="hd2"/>
              </a:cxn>
              <a:cxn ang="16200000">
                <a:pos x="wd2" y="hd2"/>
              </a:cxn>
            </a:cxnLst>
            <a:rect l="0" t="0" r="r" b="b"/>
            <a:pathLst>
              <a:path w="21600" h="21460" extrusionOk="0">
                <a:moveTo>
                  <a:pt x="12323" y="952"/>
                </a:moveTo>
                <a:cubicBezTo>
                  <a:pt x="8456" y="171"/>
                  <a:pt x="4209" y="-140"/>
                  <a:pt x="0" y="58"/>
                </a:cubicBezTo>
                <a:lnTo>
                  <a:pt x="0" y="17713"/>
                </a:lnTo>
                <a:cubicBezTo>
                  <a:pt x="3567" y="17650"/>
                  <a:pt x="7130" y="17882"/>
                  <a:pt x="10514" y="18399"/>
                </a:cubicBezTo>
                <a:cubicBezTo>
                  <a:pt x="14663" y="19033"/>
                  <a:pt x="18450" y="20078"/>
                  <a:pt x="21600" y="21460"/>
                </a:cubicBezTo>
                <a:lnTo>
                  <a:pt x="21600" y="4273"/>
                </a:lnTo>
                <a:cubicBezTo>
                  <a:pt x="19161" y="2834"/>
                  <a:pt x="15975" y="1690"/>
                  <a:pt x="12323" y="952"/>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Shape 59201">
            <a:extLst>
              <a:ext uri="{FF2B5EF4-FFF2-40B4-BE49-F238E27FC236}">
                <a16:creationId xmlns:a16="http://schemas.microsoft.com/office/drawing/2014/main" id="{06DCA354-3FD5-794A-97DE-AB78431022FD}"/>
              </a:ext>
            </a:extLst>
          </p:cNvPr>
          <p:cNvSpPr/>
          <p:nvPr/>
        </p:nvSpPr>
        <p:spPr>
          <a:xfrm flipH="1">
            <a:off x="12171394" y="6603772"/>
            <a:ext cx="1942899" cy="2654087"/>
          </a:xfrm>
          <a:custGeom>
            <a:avLst/>
            <a:gdLst/>
            <a:ahLst/>
            <a:cxnLst>
              <a:cxn ang="0">
                <a:pos x="wd2" y="hd2"/>
              </a:cxn>
              <a:cxn ang="5400000">
                <a:pos x="wd2" y="hd2"/>
              </a:cxn>
              <a:cxn ang="10800000">
                <a:pos x="wd2" y="hd2"/>
              </a:cxn>
              <a:cxn ang="16200000">
                <a:pos x="wd2" y="hd2"/>
              </a:cxn>
            </a:cxnLst>
            <a:rect l="0" t="0" r="r" b="b"/>
            <a:pathLst>
              <a:path w="21600" h="21430" extrusionOk="0">
                <a:moveTo>
                  <a:pt x="9720" y="103"/>
                </a:moveTo>
                <a:cubicBezTo>
                  <a:pt x="6438" y="-170"/>
                  <a:pt x="3115" y="101"/>
                  <a:pt x="0" y="898"/>
                </a:cubicBezTo>
                <a:lnTo>
                  <a:pt x="0" y="21417"/>
                </a:lnTo>
                <a:cubicBezTo>
                  <a:pt x="3493" y="20616"/>
                  <a:pt x="7135" y="20210"/>
                  <a:pt x="10797" y="20212"/>
                </a:cubicBezTo>
                <a:cubicBezTo>
                  <a:pt x="14463" y="20214"/>
                  <a:pt x="18106" y="20625"/>
                  <a:pt x="21600" y="21430"/>
                </a:cubicBezTo>
                <a:lnTo>
                  <a:pt x="21600" y="3909"/>
                </a:lnTo>
                <a:cubicBezTo>
                  <a:pt x="18261" y="1797"/>
                  <a:pt x="14119" y="468"/>
                  <a:pt x="9720" y="103"/>
                </a:cubicBez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59202">
            <a:extLst>
              <a:ext uri="{FF2B5EF4-FFF2-40B4-BE49-F238E27FC236}">
                <a16:creationId xmlns:a16="http://schemas.microsoft.com/office/drawing/2014/main" id="{73815AD5-2172-2E4A-B015-CE08ED6E0896}"/>
              </a:ext>
            </a:extLst>
          </p:cNvPr>
          <p:cNvSpPr/>
          <p:nvPr/>
        </p:nvSpPr>
        <p:spPr>
          <a:xfrm flipH="1">
            <a:off x="12171392" y="6379010"/>
            <a:ext cx="1775230" cy="2878849"/>
          </a:xfrm>
          <a:custGeom>
            <a:avLst/>
            <a:gdLst/>
            <a:ahLst/>
            <a:cxnLst>
              <a:cxn ang="0">
                <a:pos x="wd2" y="hd2"/>
              </a:cxn>
              <a:cxn ang="5400000">
                <a:pos x="wd2" y="hd2"/>
              </a:cxn>
              <a:cxn ang="10800000">
                <a:pos x="wd2" y="hd2"/>
              </a:cxn>
              <a:cxn ang="16200000">
                <a:pos x="wd2" y="hd2"/>
              </a:cxn>
            </a:cxnLst>
            <a:rect l="0" t="0" r="r" b="b"/>
            <a:pathLst>
              <a:path w="21600" h="21478" extrusionOk="0">
                <a:moveTo>
                  <a:pt x="10638" y="571"/>
                </a:moveTo>
                <a:cubicBezTo>
                  <a:pt x="7162" y="43"/>
                  <a:pt x="3565" y="-122"/>
                  <a:pt x="0" y="90"/>
                </a:cubicBezTo>
                <a:lnTo>
                  <a:pt x="0" y="18815"/>
                </a:lnTo>
                <a:cubicBezTo>
                  <a:pt x="2991" y="18552"/>
                  <a:pt x="6027" y="18543"/>
                  <a:pt x="9023" y="18788"/>
                </a:cubicBezTo>
                <a:cubicBezTo>
                  <a:pt x="13470" y="19152"/>
                  <a:pt x="17749" y="20067"/>
                  <a:pt x="21600" y="21478"/>
                </a:cubicBezTo>
                <a:lnTo>
                  <a:pt x="21600" y="3710"/>
                </a:lnTo>
                <a:cubicBezTo>
                  <a:pt x="18311" y="2240"/>
                  <a:pt x="14589" y="1172"/>
                  <a:pt x="10638" y="571"/>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59203">
            <a:extLst>
              <a:ext uri="{FF2B5EF4-FFF2-40B4-BE49-F238E27FC236}">
                <a16:creationId xmlns:a16="http://schemas.microsoft.com/office/drawing/2014/main" id="{14FD7AA8-D774-1349-B271-25B970A1FCAB}"/>
              </a:ext>
            </a:extLst>
          </p:cNvPr>
          <p:cNvSpPr/>
          <p:nvPr/>
        </p:nvSpPr>
        <p:spPr>
          <a:xfrm flipH="1">
            <a:off x="12171392" y="6203536"/>
            <a:ext cx="1395793" cy="3045205"/>
          </a:xfrm>
          <a:custGeom>
            <a:avLst/>
            <a:gdLst/>
            <a:ahLst/>
            <a:cxnLst>
              <a:cxn ang="0">
                <a:pos x="wd2" y="hd2"/>
              </a:cxn>
              <a:cxn ang="5400000">
                <a:pos x="wd2" y="hd2"/>
              </a:cxn>
              <a:cxn ang="10800000">
                <a:pos x="wd2" y="hd2"/>
              </a:cxn>
              <a:cxn ang="16200000">
                <a:pos x="wd2" y="hd2"/>
              </a:cxn>
            </a:cxnLst>
            <a:rect l="0" t="0" r="r" b="b"/>
            <a:pathLst>
              <a:path w="21600" h="21468" extrusionOk="0">
                <a:moveTo>
                  <a:pt x="12326" y="947"/>
                </a:moveTo>
                <a:cubicBezTo>
                  <a:pt x="8449" y="179"/>
                  <a:pt x="4209" y="-132"/>
                  <a:pt x="0" y="51"/>
                </a:cubicBezTo>
                <a:lnTo>
                  <a:pt x="0" y="17745"/>
                </a:lnTo>
                <a:cubicBezTo>
                  <a:pt x="3568" y="17684"/>
                  <a:pt x="7130" y="17917"/>
                  <a:pt x="10516" y="18433"/>
                </a:cubicBezTo>
                <a:cubicBezTo>
                  <a:pt x="14648" y="19062"/>
                  <a:pt x="18425" y="20099"/>
                  <a:pt x="21579" y="21468"/>
                </a:cubicBezTo>
                <a:lnTo>
                  <a:pt x="21600" y="4145"/>
                </a:lnTo>
                <a:cubicBezTo>
                  <a:pt x="19108" y="2760"/>
                  <a:pt x="15931" y="1661"/>
                  <a:pt x="12326" y="947"/>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2" name="Shape 59204">
            <a:extLst>
              <a:ext uri="{FF2B5EF4-FFF2-40B4-BE49-F238E27FC236}">
                <a16:creationId xmlns:a16="http://schemas.microsoft.com/office/drawing/2014/main" id="{826C3BF7-3020-DC4C-AD75-B9ACB468315C}"/>
              </a:ext>
            </a:extLst>
          </p:cNvPr>
          <p:cNvSpPr/>
          <p:nvPr/>
        </p:nvSpPr>
        <p:spPr>
          <a:xfrm>
            <a:off x="11138866" y="8900694"/>
            <a:ext cx="277913" cy="635563"/>
          </a:xfrm>
          <a:custGeom>
            <a:avLst/>
            <a:gdLst/>
            <a:ahLst/>
            <a:cxnLst>
              <a:cxn ang="0">
                <a:pos x="wd2" y="hd2"/>
              </a:cxn>
              <a:cxn ang="5400000">
                <a:pos x="wd2" y="hd2"/>
              </a:cxn>
              <a:cxn ang="10800000">
                <a:pos x="wd2" y="hd2"/>
              </a:cxn>
              <a:cxn ang="16200000">
                <a:pos x="wd2" y="hd2"/>
              </a:cxn>
            </a:cxnLst>
            <a:rect l="0" t="0" r="r" b="b"/>
            <a:pathLst>
              <a:path w="21600" h="21600" extrusionOk="0">
                <a:moveTo>
                  <a:pt x="82" y="0"/>
                </a:moveTo>
                <a:lnTo>
                  <a:pt x="0" y="21600"/>
                </a:lnTo>
                <a:lnTo>
                  <a:pt x="10775" y="18739"/>
                </a:lnTo>
                <a:lnTo>
                  <a:pt x="21550" y="21600"/>
                </a:lnTo>
                <a:lnTo>
                  <a:pt x="21600" y="1754"/>
                </a:lnTo>
                <a:cubicBezTo>
                  <a:pt x="18073" y="1261"/>
                  <a:pt x="14478" y="867"/>
                  <a:pt x="10836" y="572"/>
                </a:cubicBezTo>
                <a:cubicBezTo>
                  <a:pt x="7282" y="285"/>
                  <a:pt x="3690" y="94"/>
                  <a:pt x="82" y="0"/>
                </a:cubicBezTo>
                <a:close/>
              </a:path>
            </a:pathLst>
          </a:custGeom>
          <a:solidFill>
            <a:schemeClr val="accent1">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9206">
            <a:extLst>
              <a:ext uri="{FF2B5EF4-FFF2-40B4-BE49-F238E27FC236}">
                <a16:creationId xmlns:a16="http://schemas.microsoft.com/office/drawing/2014/main" id="{28E750B1-D4C1-F241-ACED-D68CDB0FC7E4}"/>
              </a:ext>
            </a:extLst>
          </p:cNvPr>
          <p:cNvSpPr/>
          <p:nvPr/>
        </p:nvSpPr>
        <p:spPr>
          <a:xfrm flipV="1">
            <a:off x="12168645" y="9471545"/>
            <a:ext cx="0" cy="154755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59207">
            <a:extLst>
              <a:ext uri="{FF2B5EF4-FFF2-40B4-BE49-F238E27FC236}">
                <a16:creationId xmlns:a16="http://schemas.microsoft.com/office/drawing/2014/main" id="{ACD0F130-C9DB-F743-BE11-EEB609D66986}"/>
              </a:ext>
            </a:extLst>
          </p:cNvPr>
          <p:cNvSpPr/>
          <p:nvPr/>
        </p:nvSpPr>
        <p:spPr>
          <a:xfrm flipV="1">
            <a:off x="12168645" y="4721649"/>
            <a:ext cx="0" cy="207045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59208">
            <a:extLst>
              <a:ext uri="{FF2B5EF4-FFF2-40B4-BE49-F238E27FC236}">
                <a16:creationId xmlns:a16="http://schemas.microsoft.com/office/drawing/2014/main" id="{70EA8B07-CF3B-414E-AF24-BBE9F7511877}"/>
              </a:ext>
            </a:extLst>
          </p:cNvPr>
          <p:cNvSpPr/>
          <p:nvPr/>
        </p:nvSpPr>
        <p:spPr>
          <a:xfrm rot="16200000" flipV="1">
            <a:off x="14777028" y="7394656"/>
            <a:ext cx="0" cy="99458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59209">
            <a:extLst>
              <a:ext uri="{FF2B5EF4-FFF2-40B4-BE49-F238E27FC236}">
                <a16:creationId xmlns:a16="http://schemas.microsoft.com/office/drawing/2014/main" id="{2C0248EC-CC6F-0B4B-BB96-E0B3037FDC5B}"/>
              </a:ext>
            </a:extLst>
          </p:cNvPr>
          <p:cNvSpPr/>
          <p:nvPr/>
        </p:nvSpPr>
        <p:spPr>
          <a:xfrm rot="16200000" flipV="1">
            <a:off x="9558373" y="7396544"/>
            <a:ext cx="0" cy="990807"/>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59211">
            <a:extLst>
              <a:ext uri="{FF2B5EF4-FFF2-40B4-BE49-F238E27FC236}">
                <a16:creationId xmlns:a16="http://schemas.microsoft.com/office/drawing/2014/main" id="{7225595B-FF43-5743-837D-16F62167F68F}"/>
              </a:ext>
            </a:extLst>
          </p:cNvPr>
          <p:cNvSpPr/>
          <p:nvPr/>
        </p:nvSpPr>
        <p:spPr>
          <a:xfrm flipH="1" flipV="1">
            <a:off x="9972117" y="5681224"/>
            <a:ext cx="718543" cy="64820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59212">
            <a:extLst>
              <a:ext uri="{FF2B5EF4-FFF2-40B4-BE49-F238E27FC236}">
                <a16:creationId xmlns:a16="http://schemas.microsoft.com/office/drawing/2014/main" id="{67FA1401-857D-4B41-9FDE-DEC74E99C918}"/>
              </a:ext>
            </a:extLst>
          </p:cNvPr>
          <p:cNvSpPr/>
          <p:nvPr/>
        </p:nvSpPr>
        <p:spPr>
          <a:xfrm flipV="1">
            <a:off x="13564785" y="5681223"/>
            <a:ext cx="800388" cy="722037"/>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59214">
            <a:extLst>
              <a:ext uri="{FF2B5EF4-FFF2-40B4-BE49-F238E27FC236}">
                <a16:creationId xmlns:a16="http://schemas.microsoft.com/office/drawing/2014/main" id="{D5773B72-AEFC-E648-9A0A-DEF634AE322C}"/>
              </a:ext>
            </a:extLst>
          </p:cNvPr>
          <p:cNvSpPr/>
          <p:nvPr/>
        </p:nvSpPr>
        <p:spPr>
          <a:xfrm rot="10800000" flipV="1">
            <a:off x="9972117" y="9392170"/>
            <a:ext cx="797990" cy="71987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59215">
            <a:extLst>
              <a:ext uri="{FF2B5EF4-FFF2-40B4-BE49-F238E27FC236}">
                <a16:creationId xmlns:a16="http://schemas.microsoft.com/office/drawing/2014/main" id="{72F511C9-504C-B545-8019-8B82CB8B361A}"/>
              </a:ext>
            </a:extLst>
          </p:cNvPr>
          <p:cNvSpPr/>
          <p:nvPr/>
        </p:nvSpPr>
        <p:spPr>
          <a:xfrm rot="10800000" flipH="1" flipV="1">
            <a:off x="13567185" y="9392170"/>
            <a:ext cx="797987" cy="71987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9218">
            <a:extLst>
              <a:ext uri="{FF2B5EF4-FFF2-40B4-BE49-F238E27FC236}">
                <a16:creationId xmlns:a16="http://schemas.microsoft.com/office/drawing/2014/main" id="{BB4318FE-E0A7-6140-A1D8-D0E6B4F63B35}"/>
              </a:ext>
            </a:extLst>
          </p:cNvPr>
          <p:cNvSpPr/>
          <p:nvPr/>
        </p:nvSpPr>
        <p:spPr>
          <a:xfrm>
            <a:off x="15279681" y="7025195"/>
            <a:ext cx="1690353" cy="1690354"/>
          </a:xfrm>
          <a:prstGeom prst="ellipse">
            <a:avLst/>
          </a:prstGeom>
          <a:solidFill>
            <a:schemeClr val="accent2"/>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30" name="Shape 59221">
            <a:extLst>
              <a:ext uri="{FF2B5EF4-FFF2-40B4-BE49-F238E27FC236}">
                <a16:creationId xmlns:a16="http://schemas.microsoft.com/office/drawing/2014/main" id="{6221A9DF-E2DD-7F48-BE94-D06223C5D2DD}"/>
              </a:ext>
            </a:extLst>
          </p:cNvPr>
          <p:cNvSpPr/>
          <p:nvPr/>
        </p:nvSpPr>
        <p:spPr>
          <a:xfrm>
            <a:off x="14163424" y="4228290"/>
            <a:ext cx="1690354" cy="1690354"/>
          </a:xfrm>
          <a:prstGeom prst="ellipse">
            <a:avLst/>
          </a:prstGeom>
          <a:solidFill>
            <a:schemeClr val="accent1">
              <a:lumMod val="90000"/>
              <a:lumOff val="10000"/>
            </a:schemeClr>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28" name="Shape 59224">
            <a:extLst>
              <a:ext uri="{FF2B5EF4-FFF2-40B4-BE49-F238E27FC236}">
                <a16:creationId xmlns:a16="http://schemas.microsoft.com/office/drawing/2014/main" id="{34423D7E-3BE6-014A-A351-10FB85C56104}"/>
              </a:ext>
            </a:extLst>
          </p:cNvPr>
          <p:cNvSpPr/>
          <p:nvPr/>
        </p:nvSpPr>
        <p:spPr>
          <a:xfrm>
            <a:off x="8569614" y="4228290"/>
            <a:ext cx="1690354" cy="1690354"/>
          </a:xfrm>
          <a:prstGeom prst="ellipse">
            <a:avLst/>
          </a:prstGeom>
          <a:solidFill>
            <a:schemeClr val="accent4">
              <a:lumMod val="75000"/>
            </a:schemeClr>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26" name="Shape 59227">
            <a:extLst>
              <a:ext uri="{FF2B5EF4-FFF2-40B4-BE49-F238E27FC236}">
                <a16:creationId xmlns:a16="http://schemas.microsoft.com/office/drawing/2014/main" id="{4EEE35FB-F13E-E147-92B4-3DDF370EA312}"/>
              </a:ext>
            </a:extLst>
          </p:cNvPr>
          <p:cNvSpPr/>
          <p:nvPr/>
        </p:nvSpPr>
        <p:spPr>
          <a:xfrm>
            <a:off x="11324259" y="3069775"/>
            <a:ext cx="1690354" cy="1690353"/>
          </a:xfrm>
          <a:prstGeom prst="ellipse">
            <a:avLst/>
          </a:prstGeom>
          <a:solidFill>
            <a:schemeClr val="accent1"/>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24" name="Shape 59230">
            <a:extLst>
              <a:ext uri="{FF2B5EF4-FFF2-40B4-BE49-F238E27FC236}">
                <a16:creationId xmlns:a16="http://schemas.microsoft.com/office/drawing/2014/main" id="{BCC6D250-BD9B-B44C-AD45-480F3D5F9C9E}"/>
              </a:ext>
            </a:extLst>
          </p:cNvPr>
          <p:cNvSpPr/>
          <p:nvPr/>
        </p:nvSpPr>
        <p:spPr>
          <a:xfrm>
            <a:off x="14163424" y="9792221"/>
            <a:ext cx="1690354" cy="1690354"/>
          </a:xfrm>
          <a:prstGeom prst="ellipse">
            <a:avLst/>
          </a:prstGeom>
          <a:solidFill>
            <a:schemeClr val="accent2">
              <a:lumMod val="75000"/>
            </a:schemeClr>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22" name="Shape 59233">
            <a:extLst>
              <a:ext uri="{FF2B5EF4-FFF2-40B4-BE49-F238E27FC236}">
                <a16:creationId xmlns:a16="http://schemas.microsoft.com/office/drawing/2014/main" id="{E8335918-488E-FF4C-9AF0-0C3B1DF1155B}"/>
              </a:ext>
            </a:extLst>
          </p:cNvPr>
          <p:cNvSpPr/>
          <p:nvPr/>
        </p:nvSpPr>
        <p:spPr>
          <a:xfrm>
            <a:off x="11324259" y="10980617"/>
            <a:ext cx="1690354" cy="1690354"/>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20" name="Shape 59236">
            <a:extLst>
              <a:ext uri="{FF2B5EF4-FFF2-40B4-BE49-F238E27FC236}">
                <a16:creationId xmlns:a16="http://schemas.microsoft.com/office/drawing/2014/main" id="{B4FA75E9-4DBA-DC42-8D75-A0C96CCA4E1C}"/>
              </a:ext>
            </a:extLst>
          </p:cNvPr>
          <p:cNvSpPr/>
          <p:nvPr/>
        </p:nvSpPr>
        <p:spPr>
          <a:xfrm>
            <a:off x="7368840" y="7025195"/>
            <a:ext cx="1690353" cy="1690354"/>
          </a:xfrm>
          <a:prstGeom prst="ellipse">
            <a:avLst/>
          </a:prstGeom>
          <a:solidFill>
            <a:schemeClr val="accent4"/>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18" name="Shape 59239">
            <a:extLst>
              <a:ext uri="{FF2B5EF4-FFF2-40B4-BE49-F238E27FC236}">
                <a16:creationId xmlns:a16="http://schemas.microsoft.com/office/drawing/2014/main" id="{F88B4646-CEEB-A24C-AEA8-FF6776EF728D}"/>
              </a:ext>
            </a:extLst>
          </p:cNvPr>
          <p:cNvSpPr/>
          <p:nvPr/>
        </p:nvSpPr>
        <p:spPr>
          <a:xfrm>
            <a:off x="8569614" y="9792221"/>
            <a:ext cx="1690354" cy="1690354"/>
          </a:xfrm>
          <a:prstGeom prst="ellipse">
            <a:avLst/>
          </a:prstGeom>
          <a:solidFill>
            <a:schemeClr val="accent3">
              <a:lumMod val="75000"/>
            </a:schemeClr>
          </a:solidFill>
          <a:ln w="12700" cap="flat">
            <a:noFill/>
            <a:miter lim="400000"/>
          </a:ln>
          <a:effectLst/>
        </p:spPr>
        <p:txBody>
          <a:bodyPr wrap="square" lIns="0" tIns="0" rIns="0" bIns="0" numCol="1" anchor="ctr">
            <a:noAutofit/>
          </a:bodyPr>
          <a:lstStyle/>
          <a:p>
            <a:pPr>
              <a:defRPr>
                <a:solidFill>
                  <a:srgbClr val="FFFFFF"/>
                </a:solidFill>
              </a:defRPr>
            </a:pPr>
            <a:endParaRPr sz="5063" dirty="0">
              <a:latin typeface="Lato Light" panose="020F0502020204030203" pitchFamily="34" charset="0"/>
            </a:endParaRPr>
          </a:p>
        </p:txBody>
      </p:sp>
      <p:sp>
        <p:nvSpPr>
          <p:cNvPr id="54" name="TextBox 53">
            <a:extLst>
              <a:ext uri="{FF2B5EF4-FFF2-40B4-BE49-F238E27FC236}">
                <a16:creationId xmlns:a16="http://schemas.microsoft.com/office/drawing/2014/main" id="{E82D7164-1CA9-A942-9CCE-DD03ABA66C8F}"/>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5" name="TextBox 54">
            <a:extLst>
              <a:ext uri="{FF2B5EF4-FFF2-40B4-BE49-F238E27FC236}">
                <a16:creationId xmlns:a16="http://schemas.microsoft.com/office/drawing/2014/main" id="{D802C686-0D5A-C844-813F-E6560A5A637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6" name="Freeform 754">
            <a:extLst>
              <a:ext uri="{FF2B5EF4-FFF2-40B4-BE49-F238E27FC236}">
                <a16:creationId xmlns:a16="http://schemas.microsoft.com/office/drawing/2014/main" id="{B5332F93-443C-304B-9719-CD444F5CCDED}"/>
              </a:ext>
            </a:extLst>
          </p:cNvPr>
          <p:cNvSpPr>
            <a:spLocks noChangeArrowheads="1"/>
          </p:cNvSpPr>
          <p:nvPr/>
        </p:nvSpPr>
        <p:spPr bwMode="auto">
          <a:xfrm>
            <a:off x="8954772" y="4576836"/>
            <a:ext cx="914732" cy="890910"/>
          </a:xfrm>
          <a:custGeom>
            <a:avLst/>
            <a:gdLst>
              <a:gd name="T0" fmla="*/ 164262 w 304441"/>
              <a:gd name="T1" fmla="*/ 237849 h 296502"/>
              <a:gd name="T2" fmla="*/ 168934 w 304441"/>
              <a:gd name="T3" fmla="*/ 236770 h 296502"/>
              <a:gd name="T4" fmla="*/ 273529 w 304441"/>
              <a:gd name="T5" fmla="*/ 216619 h 296502"/>
              <a:gd name="T6" fmla="*/ 265622 w 304441"/>
              <a:gd name="T7" fmla="*/ 196109 h 296502"/>
              <a:gd name="T8" fmla="*/ 30911 w 304441"/>
              <a:gd name="T9" fmla="*/ 216619 h 296502"/>
              <a:gd name="T10" fmla="*/ 35224 w 304441"/>
              <a:gd name="T11" fmla="*/ 217339 h 296502"/>
              <a:gd name="T12" fmla="*/ 140179 w 304441"/>
              <a:gd name="T13" fmla="*/ 237849 h 296502"/>
              <a:gd name="T14" fmla="*/ 112144 w 304441"/>
              <a:gd name="T15" fmla="*/ 156167 h 296502"/>
              <a:gd name="T16" fmla="*/ 93453 w 304441"/>
              <a:gd name="T17" fmla="*/ 160845 h 296502"/>
              <a:gd name="T18" fmla="*/ 53915 w 304441"/>
              <a:gd name="T19" fmla="*/ 187473 h 296502"/>
              <a:gd name="T20" fmla="*/ 250885 w 304441"/>
              <a:gd name="T21" fmla="*/ 187473 h 296502"/>
              <a:gd name="T22" fmla="*/ 210988 w 304441"/>
              <a:gd name="T23" fmla="*/ 160845 h 296502"/>
              <a:gd name="T24" fmla="*/ 200564 w 304441"/>
              <a:gd name="T25" fmla="*/ 157967 h 296502"/>
              <a:gd name="T26" fmla="*/ 191938 w 304441"/>
              <a:gd name="T27" fmla="*/ 156167 h 296502"/>
              <a:gd name="T28" fmla="*/ 152041 w 304441"/>
              <a:gd name="T29" fmla="*/ 178117 h 296502"/>
              <a:gd name="T30" fmla="*/ 112144 w 304441"/>
              <a:gd name="T31" fmla="*/ 156167 h 296502"/>
              <a:gd name="T32" fmla="*/ 120770 w 304441"/>
              <a:gd name="T33" fmla="*/ 152209 h 296502"/>
              <a:gd name="T34" fmla="*/ 183671 w 304441"/>
              <a:gd name="T35" fmla="*/ 152209 h 296502"/>
              <a:gd name="T36" fmla="*/ 152041 w 304441"/>
              <a:gd name="T37" fmla="*/ 142134 h 296502"/>
              <a:gd name="T38" fmla="*/ 179097 w 304441"/>
              <a:gd name="T39" fmla="*/ 34884 h 296502"/>
              <a:gd name="T40" fmla="*/ 195397 w 304441"/>
              <a:gd name="T41" fmla="*/ 43454 h 296502"/>
              <a:gd name="T42" fmla="*/ 160889 w 304441"/>
              <a:gd name="T43" fmla="*/ 45903 h 296502"/>
              <a:gd name="T44" fmla="*/ 114758 w 304441"/>
              <a:gd name="T45" fmla="*/ 44853 h 296502"/>
              <a:gd name="T46" fmla="*/ 118390 w 304441"/>
              <a:gd name="T47" fmla="*/ 36458 h 296502"/>
              <a:gd name="T48" fmla="*/ 179097 w 304441"/>
              <a:gd name="T49" fmla="*/ 34884 h 296502"/>
              <a:gd name="T50" fmla="*/ 103517 w 304441"/>
              <a:gd name="T51" fmla="*/ 49657 h 296502"/>
              <a:gd name="T52" fmla="*/ 101360 w 304441"/>
              <a:gd name="T53" fmla="*/ 62971 h 296502"/>
              <a:gd name="T54" fmla="*/ 93812 w 304441"/>
              <a:gd name="T55" fmla="*/ 75205 h 296502"/>
              <a:gd name="T56" fmla="*/ 98844 w 304441"/>
              <a:gd name="T57" fmla="*/ 85640 h 296502"/>
              <a:gd name="T58" fmla="*/ 102798 w 304441"/>
              <a:gd name="T59" fmla="*/ 85640 h 296502"/>
              <a:gd name="T60" fmla="*/ 128678 w 304441"/>
              <a:gd name="T61" fmla="*/ 125222 h 296502"/>
              <a:gd name="T62" fmla="*/ 198767 w 304441"/>
              <a:gd name="T63" fmla="*/ 88519 h 296502"/>
              <a:gd name="T64" fmla="*/ 205237 w 304441"/>
              <a:gd name="T65" fmla="*/ 85640 h 296502"/>
              <a:gd name="T66" fmla="*/ 210269 w 304441"/>
              <a:gd name="T67" fmla="*/ 75205 h 296502"/>
              <a:gd name="T68" fmla="*/ 203080 w 304441"/>
              <a:gd name="T69" fmla="*/ 62971 h 296502"/>
              <a:gd name="T70" fmla="*/ 200924 w 304441"/>
              <a:gd name="T71" fmla="*/ 50017 h 296502"/>
              <a:gd name="T72" fmla="*/ 152041 w 304441"/>
              <a:gd name="T73" fmla="*/ 0 h 296502"/>
              <a:gd name="T74" fmla="*/ 210269 w 304441"/>
              <a:gd name="T75" fmla="*/ 55054 h 296502"/>
              <a:gd name="T76" fmla="*/ 212426 w 304441"/>
              <a:gd name="T77" fmla="*/ 92117 h 296502"/>
              <a:gd name="T78" fmla="*/ 182952 w 304441"/>
              <a:gd name="T79" fmla="*/ 130979 h 296502"/>
              <a:gd name="T80" fmla="*/ 202721 w 304441"/>
              <a:gd name="T81" fmla="*/ 148971 h 296502"/>
              <a:gd name="T82" fmla="*/ 235789 w 304441"/>
              <a:gd name="T83" fmla="*/ 160845 h 296502"/>
              <a:gd name="T84" fmla="*/ 278921 w 304441"/>
              <a:gd name="T85" fmla="*/ 187473 h 296502"/>
              <a:gd name="T86" fmla="*/ 282875 w 304441"/>
              <a:gd name="T87" fmla="*/ 215180 h 296502"/>
              <a:gd name="T88" fmla="*/ 302644 w 304441"/>
              <a:gd name="T89" fmla="*/ 212661 h 296502"/>
              <a:gd name="T90" fmla="*/ 304441 w 304441"/>
              <a:gd name="T91" fmla="*/ 291824 h 296502"/>
              <a:gd name="T92" fmla="*/ 295455 w 304441"/>
              <a:gd name="T93" fmla="*/ 291824 h 296502"/>
              <a:gd name="T94" fmla="*/ 157073 w 304441"/>
              <a:gd name="T95" fmla="*/ 248644 h 296502"/>
              <a:gd name="T96" fmla="*/ 152400 w 304441"/>
              <a:gd name="T97" fmla="*/ 296502 h 296502"/>
              <a:gd name="T98" fmla="*/ 147728 w 304441"/>
              <a:gd name="T99" fmla="*/ 248644 h 296502"/>
              <a:gd name="T100" fmla="*/ 9345 w 304441"/>
              <a:gd name="T101" fmla="*/ 291824 h 296502"/>
              <a:gd name="T102" fmla="*/ 0 w 304441"/>
              <a:gd name="T103" fmla="*/ 291824 h 296502"/>
              <a:gd name="T104" fmla="*/ 1437 w 304441"/>
              <a:gd name="T105" fmla="*/ 212661 h 296502"/>
              <a:gd name="T106" fmla="*/ 21566 w 304441"/>
              <a:gd name="T107" fmla="*/ 215180 h 296502"/>
              <a:gd name="T108" fmla="*/ 25520 w 304441"/>
              <a:gd name="T109" fmla="*/ 187473 h 296502"/>
              <a:gd name="T110" fmla="*/ 68652 w 304441"/>
              <a:gd name="T111" fmla="*/ 160845 h 296502"/>
              <a:gd name="T112" fmla="*/ 101720 w 304441"/>
              <a:gd name="T113" fmla="*/ 148971 h 296502"/>
              <a:gd name="T114" fmla="*/ 121129 w 304441"/>
              <a:gd name="T115" fmla="*/ 130979 h 296502"/>
              <a:gd name="T116" fmla="*/ 92015 w 304441"/>
              <a:gd name="T117" fmla="*/ 92117 h 296502"/>
              <a:gd name="T118" fmla="*/ 94171 w 304441"/>
              <a:gd name="T119" fmla="*/ 55054 h 296502"/>
              <a:gd name="T120" fmla="*/ 152041 w 304441"/>
              <a:gd name="T121" fmla="*/ 0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4441" h="296502">
                <a:moveTo>
                  <a:pt x="265622" y="196109"/>
                </a:moveTo>
                <a:cubicBezTo>
                  <a:pt x="244056" y="196109"/>
                  <a:pt x="198767" y="200787"/>
                  <a:pt x="164262" y="237849"/>
                </a:cubicBezTo>
                <a:lnTo>
                  <a:pt x="169294" y="236770"/>
                </a:lnTo>
                <a:cubicBezTo>
                  <a:pt x="168934" y="236770"/>
                  <a:pt x="168934" y="236770"/>
                  <a:pt x="168934" y="236770"/>
                </a:cubicBezTo>
                <a:lnTo>
                  <a:pt x="268857" y="217339"/>
                </a:lnTo>
                <a:lnTo>
                  <a:pt x="273529" y="216619"/>
                </a:lnTo>
                <a:lnTo>
                  <a:pt x="273529" y="196109"/>
                </a:lnTo>
                <a:cubicBezTo>
                  <a:pt x="271373" y="196109"/>
                  <a:pt x="268497" y="196109"/>
                  <a:pt x="265622" y="196109"/>
                </a:cubicBezTo>
                <a:close/>
                <a:moveTo>
                  <a:pt x="30911" y="196109"/>
                </a:moveTo>
                <a:lnTo>
                  <a:pt x="30911" y="216619"/>
                </a:lnTo>
                <a:lnTo>
                  <a:pt x="32708" y="216979"/>
                </a:lnTo>
                <a:lnTo>
                  <a:pt x="35224" y="217339"/>
                </a:lnTo>
                <a:lnTo>
                  <a:pt x="136226" y="237130"/>
                </a:lnTo>
                <a:lnTo>
                  <a:pt x="140179" y="237849"/>
                </a:lnTo>
                <a:cubicBezTo>
                  <a:pt x="100282" y="195029"/>
                  <a:pt x="46007" y="195389"/>
                  <a:pt x="30911" y="196109"/>
                </a:cubicBezTo>
                <a:close/>
                <a:moveTo>
                  <a:pt x="112144" y="156167"/>
                </a:moveTo>
                <a:cubicBezTo>
                  <a:pt x="109627" y="156527"/>
                  <a:pt x="106752" y="157247"/>
                  <a:pt x="104236" y="157607"/>
                </a:cubicBezTo>
                <a:cubicBezTo>
                  <a:pt x="101001" y="158686"/>
                  <a:pt x="97406" y="159766"/>
                  <a:pt x="93453" y="160845"/>
                </a:cubicBezTo>
                <a:cubicBezTo>
                  <a:pt x="86264" y="163364"/>
                  <a:pt x="79075" y="166243"/>
                  <a:pt x="72605" y="169121"/>
                </a:cubicBezTo>
                <a:cubicBezTo>
                  <a:pt x="61822" y="174519"/>
                  <a:pt x="55712" y="179197"/>
                  <a:pt x="53915" y="187473"/>
                </a:cubicBezTo>
                <a:cubicBezTo>
                  <a:pt x="80513" y="189992"/>
                  <a:pt x="121129" y="200427"/>
                  <a:pt x="152041" y="237490"/>
                </a:cubicBezTo>
                <a:cubicBezTo>
                  <a:pt x="183312" y="200427"/>
                  <a:pt x="223928" y="189992"/>
                  <a:pt x="250885" y="187473"/>
                </a:cubicBezTo>
                <a:cubicBezTo>
                  <a:pt x="248729" y="179197"/>
                  <a:pt x="242618" y="174519"/>
                  <a:pt x="231835" y="169121"/>
                </a:cubicBezTo>
                <a:cubicBezTo>
                  <a:pt x="225365" y="166243"/>
                  <a:pt x="218536" y="163364"/>
                  <a:pt x="210988" y="160845"/>
                </a:cubicBezTo>
                <a:cubicBezTo>
                  <a:pt x="207753" y="159766"/>
                  <a:pt x="204518" y="159046"/>
                  <a:pt x="202002" y="158326"/>
                </a:cubicBezTo>
                <a:lnTo>
                  <a:pt x="200564" y="157967"/>
                </a:lnTo>
                <a:cubicBezTo>
                  <a:pt x="200564" y="157967"/>
                  <a:pt x="200564" y="157967"/>
                  <a:pt x="200205" y="157607"/>
                </a:cubicBezTo>
                <a:cubicBezTo>
                  <a:pt x="197329" y="157247"/>
                  <a:pt x="194813" y="156527"/>
                  <a:pt x="191938" y="156167"/>
                </a:cubicBezTo>
                <a:cubicBezTo>
                  <a:pt x="186187" y="168042"/>
                  <a:pt x="161746" y="175598"/>
                  <a:pt x="153479" y="178117"/>
                </a:cubicBezTo>
                <a:cubicBezTo>
                  <a:pt x="153119" y="178117"/>
                  <a:pt x="152400" y="178117"/>
                  <a:pt x="152041" y="178117"/>
                </a:cubicBezTo>
                <a:cubicBezTo>
                  <a:pt x="151681" y="178117"/>
                  <a:pt x="151322" y="178117"/>
                  <a:pt x="150963" y="178117"/>
                </a:cubicBezTo>
                <a:cubicBezTo>
                  <a:pt x="142696" y="175598"/>
                  <a:pt x="118254" y="168042"/>
                  <a:pt x="112144" y="156167"/>
                </a:cubicBezTo>
                <a:close/>
                <a:moveTo>
                  <a:pt x="129396" y="136736"/>
                </a:moveTo>
                <a:cubicBezTo>
                  <a:pt x="127959" y="141774"/>
                  <a:pt x="125083" y="147172"/>
                  <a:pt x="120770" y="152209"/>
                </a:cubicBezTo>
                <a:cubicBezTo>
                  <a:pt x="123286" y="157247"/>
                  <a:pt x="138023" y="164803"/>
                  <a:pt x="152041" y="168762"/>
                </a:cubicBezTo>
                <a:cubicBezTo>
                  <a:pt x="166059" y="164803"/>
                  <a:pt x="181155" y="157247"/>
                  <a:pt x="183671" y="152209"/>
                </a:cubicBezTo>
                <a:cubicBezTo>
                  <a:pt x="178998" y="147172"/>
                  <a:pt x="176482" y="141774"/>
                  <a:pt x="174685" y="136736"/>
                </a:cubicBezTo>
                <a:cubicBezTo>
                  <a:pt x="167856" y="140335"/>
                  <a:pt x="159948" y="142134"/>
                  <a:pt x="152041" y="142134"/>
                </a:cubicBezTo>
                <a:cubicBezTo>
                  <a:pt x="144493" y="142134"/>
                  <a:pt x="136585" y="140335"/>
                  <a:pt x="129396" y="136736"/>
                </a:cubicBezTo>
                <a:close/>
                <a:moveTo>
                  <a:pt x="179097" y="34884"/>
                </a:moveTo>
                <a:cubicBezTo>
                  <a:pt x="186498" y="35759"/>
                  <a:pt x="192310" y="37683"/>
                  <a:pt x="192855" y="37858"/>
                </a:cubicBezTo>
                <a:cubicBezTo>
                  <a:pt x="195034" y="38907"/>
                  <a:pt x="196487" y="41356"/>
                  <a:pt x="195397" y="43454"/>
                </a:cubicBezTo>
                <a:cubicBezTo>
                  <a:pt x="194671" y="45903"/>
                  <a:pt x="192128" y="47302"/>
                  <a:pt x="189585" y="46602"/>
                </a:cubicBezTo>
                <a:cubicBezTo>
                  <a:pt x="184500" y="44504"/>
                  <a:pt x="169244" y="41006"/>
                  <a:pt x="160889" y="45903"/>
                </a:cubicBezTo>
                <a:cubicBezTo>
                  <a:pt x="155077" y="49051"/>
                  <a:pt x="148539" y="50450"/>
                  <a:pt x="142001" y="50450"/>
                </a:cubicBezTo>
                <a:cubicBezTo>
                  <a:pt x="128198" y="50450"/>
                  <a:pt x="115484" y="45203"/>
                  <a:pt x="114758" y="44853"/>
                </a:cubicBezTo>
                <a:cubicBezTo>
                  <a:pt x="112215" y="44154"/>
                  <a:pt x="111125" y="41356"/>
                  <a:pt x="112215" y="38907"/>
                </a:cubicBezTo>
                <a:cubicBezTo>
                  <a:pt x="113305" y="36458"/>
                  <a:pt x="115847" y="35409"/>
                  <a:pt x="118390" y="36458"/>
                </a:cubicBezTo>
                <a:cubicBezTo>
                  <a:pt x="118390" y="36458"/>
                  <a:pt x="142364" y="46253"/>
                  <a:pt x="155804" y="38207"/>
                </a:cubicBezTo>
                <a:cubicBezTo>
                  <a:pt x="162705" y="34185"/>
                  <a:pt x="171696" y="34010"/>
                  <a:pt x="179097" y="34884"/>
                </a:cubicBezTo>
                <a:close/>
                <a:moveTo>
                  <a:pt x="152041" y="8996"/>
                </a:moveTo>
                <a:cubicBezTo>
                  <a:pt x="105673" y="8996"/>
                  <a:pt x="103517" y="45339"/>
                  <a:pt x="103517" y="49657"/>
                </a:cubicBezTo>
                <a:cubicBezTo>
                  <a:pt x="103517" y="51096"/>
                  <a:pt x="103517" y="58293"/>
                  <a:pt x="103517" y="59372"/>
                </a:cubicBezTo>
                <a:cubicBezTo>
                  <a:pt x="103517" y="60812"/>
                  <a:pt x="102438" y="62251"/>
                  <a:pt x="101360" y="62971"/>
                </a:cubicBezTo>
                <a:cubicBezTo>
                  <a:pt x="100282" y="64050"/>
                  <a:pt x="98844" y="64410"/>
                  <a:pt x="97406" y="64050"/>
                </a:cubicBezTo>
                <a:cubicBezTo>
                  <a:pt x="95609" y="64050"/>
                  <a:pt x="93093" y="68368"/>
                  <a:pt x="93812" y="75205"/>
                </a:cubicBezTo>
                <a:cubicBezTo>
                  <a:pt x="94171" y="80243"/>
                  <a:pt x="96328" y="83841"/>
                  <a:pt x="97766" y="85280"/>
                </a:cubicBezTo>
                <a:cubicBezTo>
                  <a:pt x="98125" y="85280"/>
                  <a:pt x="98844" y="85640"/>
                  <a:pt x="98844" y="85640"/>
                </a:cubicBezTo>
                <a:cubicBezTo>
                  <a:pt x="99563" y="85280"/>
                  <a:pt x="100282" y="85280"/>
                  <a:pt x="101001" y="85280"/>
                </a:cubicBezTo>
                <a:cubicBezTo>
                  <a:pt x="101720" y="85280"/>
                  <a:pt x="102438" y="85280"/>
                  <a:pt x="102798" y="85640"/>
                </a:cubicBezTo>
                <a:cubicBezTo>
                  <a:pt x="104236" y="86360"/>
                  <a:pt x="105314" y="87439"/>
                  <a:pt x="105673" y="88519"/>
                </a:cubicBezTo>
                <a:cubicBezTo>
                  <a:pt x="109627" y="104352"/>
                  <a:pt x="117535" y="117306"/>
                  <a:pt x="128678" y="125222"/>
                </a:cubicBezTo>
                <a:cubicBezTo>
                  <a:pt x="142696" y="135657"/>
                  <a:pt x="161027" y="135657"/>
                  <a:pt x="175404" y="125222"/>
                </a:cubicBezTo>
                <a:cubicBezTo>
                  <a:pt x="186546" y="117306"/>
                  <a:pt x="194813" y="104352"/>
                  <a:pt x="198767" y="88519"/>
                </a:cubicBezTo>
                <a:cubicBezTo>
                  <a:pt x="199127" y="87439"/>
                  <a:pt x="199846" y="86360"/>
                  <a:pt x="200924" y="85640"/>
                </a:cubicBezTo>
                <a:cubicBezTo>
                  <a:pt x="202362" y="84921"/>
                  <a:pt x="203799" y="84921"/>
                  <a:pt x="205237" y="85640"/>
                </a:cubicBezTo>
                <a:cubicBezTo>
                  <a:pt x="205596" y="85640"/>
                  <a:pt x="205956" y="85280"/>
                  <a:pt x="206315" y="85280"/>
                </a:cubicBezTo>
                <a:cubicBezTo>
                  <a:pt x="208113" y="83841"/>
                  <a:pt x="209910" y="80243"/>
                  <a:pt x="210269" y="75205"/>
                </a:cubicBezTo>
                <a:cubicBezTo>
                  <a:pt x="210988" y="68368"/>
                  <a:pt x="208472" y="64050"/>
                  <a:pt x="207394" y="63690"/>
                </a:cubicBezTo>
                <a:cubicBezTo>
                  <a:pt x="205596" y="64050"/>
                  <a:pt x="204159" y="64050"/>
                  <a:pt x="203080" y="62971"/>
                </a:cubicBezTo>
                <a:cubicBezTo>
                  <a:pt x="201643" y="62251"/>
                  <a:pt x="200924" y="60812"/>
                  <a:pt x="200924" y="59372"/>
                </a:cubicBezTo>
                <a:cubicBezTo>
                  <a:pt x="200924" y="57213"/>
                  <a:pt x="200924" y="51816"/>
                  <a:pt x="200924" y="50017"/>
                </a:cubicBezTo>
                <a:cubicBezTo>
                  <a:pt x="200564" y="42820"/>
                  <a:pt x="196611" y="8996"/>
                  <a:pt x="152041" y="8996"/>
                </a:cubicBezTo>
                <a:close/>
                <a:moveTo>
                  <a:pt x="152041" y="0"/>
                </a:moveTo>
                <a:cubicBezTo>
                  <a:pt x="206315" y="0"/>
                  <a:pt x="209910" y="44619"/>
                  <a:pt x="209910" y="49657"/>
                </a:cubicBezTo>
                <a:cubicBezTo>
                  <a:pt x="209910" y="50377"/>
                  <a:pt x="210269" y="52536"/>
                  <a:pt x="210269" y="55054"/>
                </a:cubicBezTo>
                <a:cubicBezTo>
                  <a:pt x="216379" y="57213"/>
                  <a:pt x="220693" y="65490"/>
                  <a:pt x="219614" y="75925"/>
                </a:cubicBezTo>
                <a:cubicBezTo>
                  <a:pt x="218896" y="82762"/>
                  <a:pt x="216379" y="88879"/>
                  <a:pt x="212426" y="92117"/>
                </a:cubicBezTo>
                <a:cubicBezTo>
                  <a:pt x="210269" y="93557"/>
                  <a:pt x="208472" y="94636"/>
                  <a:pt x="206315" y="94996"/>
                </a:cubicBezTo>
                <a:cubicBezTo>
                  <a:pt x="202002" y="110109"/>
                  <a:pt x="193735" y="122703"/>
                  <a:pt x="182952" y="130979"/>
                </a:cubicBezTo>
                <a:cubicBezTo>
                  <a:pt x="184030" y="136017"/>
                  <a:pt x="186187" y="141414"/>
                  <a:pt x="190860" y="146452"/>
                </a:cubicBezTo>
                <a:cubicBezTo>
                  <a:pt x="195173" y="147172"/>
                  <a:pt x="198767" y="147891"/>
                  <a:pt x="202721" y="148971"/>
                </a:cubicBezTo>
                <a:cubicBezTo>
                  <a:pt x="206315" y="149690"/>
                  <a:pt x="209550" y="150770"/>
                  <a:pt x="213863" y="152209"/>
                </a:cubicBezTo>
                <a:cubicBezTo>
                  <a:pt x="221771" y="154728"/>
                  <a:pt x="229319" y="157607"/>
                  <a:pt x="235789" y="160845"/>
                </a:cubicBezTo>
                <a:cubicBezTo>
                  <a:pt x="246572" y="166243"/>
                  <a:pt x="257355" y="172720"/>
                  <a:pt x="259871" y="186753"/>
                </a:cubicBezTo>
                <a:cubicBezTo>
                  <a:pt x="271373" y="186393"/>
                  <a:pt x="278562" y="187473"/>
                  <a:pt x="278921" y="187473"/>
                </a:cubicBezTo>
                <a:cubicBezTo>
                  <a:pt x="281078" y="187833"/>
                  <a:pt x="282875" y="189992"/>
                  <a:pt x="282875" y="191791"/>
                </a:cubicBezTo>
                <a:lnTo>
                  <a:pt x="282875" y="215180"/>
                </a:lnTo>
                <a:lnTo>
                  <a:pt x="299049" y="211942"/>
                </a:lnTo>
                <a:cubicBezTo>
                  <a:pt x="300487" y="211582"/>
                  <a:pt x="301925" y="211942"/>
                  <a:pt x="302644" y="212661"/>
                </a:cubicBezTo>
                <a:cubicBezTo>
                  <a:pt x="304081" y="213381"/>
                  <a:pt x="304441" y="215180"/>
                  <a:pt x="304441" y="216260"/>
                </a:cubicBezTo>
                <a:lnTo>
                  <a:pt x="304441" y="291824"/>
                </a:lnTo>
                <a:cubicBezTo>
                  <a:pt x="304441" y="294343"/>
                  <a:pt x="302644" y="296502"/>
                  <a:pt x="300128" y="296502"/>
                </a:cubicBezTo>
                <a:cubicBezTo>
                  <a:pt x="297252" y="296502"/>
                  <a:pt x="295455" y="294343"/>
                  <a:pt x="295455" y="291824"/>
                </a:cubicBezTo>
                <a:lnTo>
                  <a:pt x="295455" y="222017"/>
                </a:lnTo>
                <a:lnTo>
                  <a:pt x="157073" y="248644"/>
                </a:lnTo>
                <a:lnTo>
                  <a:pt x="157073" y="291824"/>
                </a:lnTo>
                <a:cubicBezTo>
                  <a:pt x="157073" y="294343"/>
                  <a:pt x="154916" y="296502"/>
                  <a:pt x="152400" y="296502"/>
                </a:cubicBezTo>
                <a:cubicBezTo>
                  <a:pt x="149884" y="296502"/>
                  <a:pt x="147728" y="294343"/>
                  <a:pt x="147728" y="291824"/>
                </a:cubicBezTo>
                <a:lnTo>
                  <a:pt x="147728" y="248644"/>
                </a:lnTo>
                <a:lnTo>
                  <a:pt x="9345" y="222017"/>
                </a:lnTo>
                <a:lnTo>
                  <a:pt x="9345" y="291824"/>
                </a:lnTo>
                <a:cubicBezTo>
                  <a:pt x="9345" y="294343"/>
                  <a:pt x="7188" y="296502"/>
                  <a:pt x="4672" y="296502"/>
                </a:cubicBezTo>
                <a:cubicBezTo>
                  <a:pt x="2156" y="296502"/>
                  <a:pt x="0" y="294343"/>
                  <a:pt x="0" y="291824"/>
                </a:cubicBezTo>
                <a:lnTo>
                  <a:pt x="0" y="216260"/>
                </a:lnTo>
                <a:cubicBezTo>
                  <a:pt x="0" y="215180"/>
                  <a:pt x="359" y="213381"/>
                  <a:pt x="1437" y="212661"/>
                </a:cubicBezTo>
                <a:cubicBezTo>
                  <a:pt x="2875" y="211942"/>
                  <a:pt x="3954" y="211582"/>
                  <a:pt x="5391" y="211942"/>
                </a:cubicBezTo>
                <a:lnTo>
                  <a:pt x="21566" y="215180"/>
                </a:lnTo>
                <a:lnTo>
                  <a:pt x="21566" y="191791"/>
                </a:lnTo>
                <a:cubicBezTo>
                  <a:pt x="21566" y="189992"/>
                  <a:pt x="23363" y="187833"/>
                  <a:pt x="25520" y="187473"/>
                </a:cubicBezTo>
                <a:cubicBezTo>
                  <a:pt x="25879" y="187473"/>
                  <a:pt x="33068" y="186393"/>
                  <a:pt x="44570" y="186753"/>
                </a:cubicBezTo>
                <a:cubicBezTo>
                  <a:pt x="47086" y="172720"/>
                  <a:pt x="57869" y="166243"/>
                  <a:pt x="68652" y="160845"/>
                </a:cubicBezTo>
                <a:cubicBezTo>
                  <a:pt x="75481" y="157607"/>
                  <a:pt x="82670" y="154728"/>
                  <a:pt x="90577" y="152209"/>
                </a:cubicBezTo>
                <a:cubicBezTo>
                  <a:pt x="94890" y="150770"/>
                  <a:pt x="98125" y="149690"/>
                  <a:pt x="101720" y="148971"/>
                </a:cubicBezTo>
                <a:cubicBezTo>
                  <a:pt x="105673" y="147891"/>
                  <a:pt x="109627" y="147172"/>
                  <a:pt x="113222" y="146452"/>
                </a:cubicBezTo>
                <a:cubicBezTo>
                  <a:pt x="117895" y="141414"/>
                  <a:pt x="120411" y="136017"/>
                  <a:pt x="121129" y="130979"/>
                </a:cubicBezTo>
                <a:cubicBezTo>
                  <a:pt x="110705" y="122703"/>
                  <a:pt x="102438" y="110109"/>
                  <a:pt x="97766" y="94996"/>
                </a:cubicBezTo>
                <a:cubicBezTo>
                  <a:pt x="95609" y="94636"/>
                  <a:pt x="93812" y="93557"/>
                  <a:pt x="92015" y="92117"/>
                </a:cubicBezTo>
                <a:cubicBezTo>
                  <a:pt x="88061" y="88879"/>
                  <a:pt x="85186" y="82762"/>
                  <a:pt x="84467" y="75925"/>
                </a:cubicBezTo>
                <a:cubicBezTo>
                  <a:pt x="83748" y="65490"/>
                  <a:pt x="87702" y="57213"/>
                  <a:pt x="94171" y="55054"/>
                </a:cubicBezTo>
                <a:cubicBezTo>
                  <a:pt x="94171" y="52536"/>
                  <a:pt x="94171" y="50017"/>
                  <a:pt x="94171" y="49657"/>
                </a:cubicBezTo>
                <a:cubicBezTo>
                  <a:pt x="94171" y="47498"/>
                  <a:pt x="95969" y="0"/>
                  <a:pt x="1520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755">
            <a:extLst>
              <a:ext uri="{FF2B5EF4-FFF2-40B4-BE49-F238E27FC236}">
                <a16:creationId xmlns:a16="http://schemas.microsoft.com/office/drawing/2014/main" id="{461E0596-06D0-E44A-BF08-325EF9ADFEC6}"/>
              </a:ext>
            </a:extLst>
          </p:cNvPr>
          <p:cNvSpPr>
            <a:spLocks noChangeArrowheads="1"/>
          </p:cNvSpPr>
          <p:nvPr/>
        </p:nvSpPr>
        <p:spPr bwMode="auto">
          <a:xfrm>
            <a:off x="11694016" y="3437359"/>
            <a:ext cx="919498" cy="890910"/>
          </a:xfrm>
          <a:custGeom>
            <a:avLst/>
            <a:gdLst>
              <a:gd name="T0" fmla="*/ 167809 w 306026"/>
              <a:gd name="T1" fmla="*/ 267053 h 296645"/>
              <a:gd name="T2" fmla="*/ 157705 w 306026"/>
              <a:gd name="T3" fmla="*/ 218334 h 296645"/>
              <a:gd name="T4" fmla="*/ 137856 w 306026"/>
              <a:gd name="T5" fmla="*/ 267053 h 296645"/>
              <a:gd name="T6" fmla="*/ 127391 w 306026"/>
              <a:gd name="T7" fmla="*/ 218334 h 296645"/>
              <a:gd name="T8" fmla="*/ 27788 w 306026"/>
              <a:gd name="T9" fmla="*/ 209312 h 296645"/>
              <a:gd name="T10" fmla="*/ 282930 w 306026"/>
              <a:gd name="T11" fmla="*/ 176832 h 296645"/>
              <a:gd name="T12" fmla="*/ 23097 w 306026"/>
              <a:gd name="T13" fmla="*/ 176832 h 296645"/>
              <a:gd name="T14" fmla="*/ 67906 w 306026"/>
              <a:gd name="T15" fmla="*/ 153955 h 296645"/>
              <a:gd name="T16" fmla="*/ 9525 w 306026"/>
              <a:gd name="T17" fmla="*/ 153955 h 296645"/>
              <a:gd name="T18" fmla="*/ 49004 w 306026"/>
              <a:gd name="T19" fmla="*/ 130319 h 296645"/>
              <a:gd name="T20" fmla="*/ 4617 w 306026"/>
              <a:gd name="T21" fmla="*/ 139491 h 296645"/>
              <a:gd name="T22" fmla="*/ 19037 w 306026"/>
              <a:gd name="T23" fmla="*/ 111269 h 296645"/>
              <a:gd name="T24" fmla="*/ 55210 w 306026"/>
              <a:gd name="T25" fmla="*/ 120441 h 296645"/>
              <a:gd name="T26" fmla="*/ 19037 w 306026"/>
              <a:gd name="T27" fmla="*/ 111269 h 296645"/>
              <a:gd name="T28" fmla="*/ 96355 w 306026"/>
              <a:gd name="T29" fmla="*/ 167449 h 296645"/>
              <a:gd name="T30" fmla="*/ 118730 w 306026"/>
              <a:gd name="T31" fmla="*/ 127391 h 296645"/>
              <a:gd name="T32" fmla="*/ 182605 w 306026"/>
              <a:gd name="T33" fmla="*/ 167449 h 296645"/>
              <a:gd name="T34" fmla="*/ 191627 w 306026"/>
              <a:gd name="T35" fmla="*/ 132083 h 296645"/>
              <a:gd name="T36" fmla="*/ 209311 w 306026"/>
              <a:gd name="T37" fmla="*/ 127391 h 296645"/>
              <a:gd name="T38" fmla="*/ 153805 w 306026"/>
              <a:gd name="T39" fmla="*/ 42581 h 296645"/>
              <a:gd name="T40" fmla="*/ 172734 w 306026"/>
              <a:gd name="T41" fmla="*/ 61874 h 296645"/>
              <a:gd name="T42" fmla="*/ 182198 w 306026"/>
              <a:gd name="T43" fmla="*/ 61874 h 296645"/>
              <a:gd name="T44" fmla="*/ 153805 w 306026"/>
              <a:gd name="T45" fmla="*/ 33481 h 296645"/>
              <a:gd name="T46" fmla="*/ 239624 w 306026"/>
              <a:gd name="T47" fmla="*/ 38975 h 296645"/>
              <a:gd name="T48" fmla="*/ 259473 w 306026"/>
              <a:gd name="T49" fmla="*/ 0 h 296645"/>
              <a:gd name="T50" fmla="*/ 291952 w 306026"/>
              <a:gd name="T51" fmla="*/ 167449 h 296645"/>
              <a:gd name="T52" fmla="*/ 301335 w 306026"/>
              <a:gd name="T53" fmla="*/ 176832 h 296645"/>
              <a:gd name="T54" fmla="*/ 282930 w 306026"/>
              <a:gd name="T55" fmla="*/ 217251 h 296645"/>
              <a:gd name="T56" fmla="*/ 273547 w 306026"/>
              <a:gd name="T57" fmla="*/ 291954 h 296645"/>
              <a:gd name="T58" fmla="*/ 209311 w 306026"/>
              <a:gd name="T59" fmla="*/ 262361 h 296645"/>
              <a:gd name="T60" fmla="*/ 200289 w 306026"/>
              <a:gd name="T61" fmla="*/ 218334 h 296645"/>
              <a:gd name="T62" fmla="*/ 167809 w 306026"/>
              <a:gd name="T63" fmla="*/ 276436 h 296645"/>
              <a:gd name="T64" fmla="*/ 118008 w 306026"/>
              <a:gd name="T65" fmla="*/ 256948 h 296645"/>
              <a:gd name="T66" fmla="*/ 104655 w 306026"/>
              <a:gd name="T67" fmla="*/ 262361 h 296645"/>
              <a:gd name="T68" fmla="*/ 95633 w 306026"/>
              <a:gd name="T69" fmla="*/ 218334 h 296645"/>
              <a:gd name="T70" fmla="*/ 27788 w 306026"/>
              <a:gd name="T71" fmla="*/ 296645 h 296645"/>
              <a:gd name="T72" fmla="*/ 13714 w 306026"/>
              <a:gd name="T73" fmla="*/ 204620 h 296645"/>
              <a:gd name="T74" fmla="*/ 0 w 306026"/>
              <a:gd name="T75" fmla="*/ 172141 h 296645"/>
              <a:gd name="T76" fmla="*/ 87333 w 306026"/>
              <a:gd name="T77" fmla="*/ 167449 h 296645"/>
              <a:gd name="T78" fmla="*/ 187297 w 306026"/>
              <a:gd name="T79" fmla="*/ 95994 h 296645"/>
              <a:gd name="T80" fmla="*/ 282930 w 306026"/>
              <a:gd name="T81" fmla="*/ 167449 h 296645"/>
              <a:gd name="T82" fmla="*/ 259473 w 306026"/>
              <a:gd name="T83" fmla="*/ 9022 h 296645"/>
              <a:gd name="T84" fmla="*/ 243845 w 306026"/>
              <a:gd name="T85" fmla="*/ 47761 h 296645"/>
              <a:gd name="T86" fmla="*/ 236737 w 306026"/>
              <a:gd name="T87" fmla="*/ 49080 h 296645"/>
              <a:gd name="T88" fmla="*/ 239985 w 306026"/>
              <a:gd name="T89" fmla="*/ 6495 h 296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6026" h="296645">
                <a:moveTo>
                  <a:pt x="157705" y="218334"/>
                </a:moveTo>
                <a:lnTo>
                  <a:pt x="157705" y="256948"/>
                </a:lnTo>
                <a:cubicBezTo>
                  <a:pt x="157705" y="262361"/>
                  <a:pt x="162035" y="267053"/>
                  <a:pt x="167809" y="267053"/>
                </a:cubicBezTo>
                <a:cubicBezTo>
                  <a:pt x="173583" y="267053"/>
                  <a:pt x="178275" y="262361"/>
                  <a:pt x="178275" y="256948"/>
                </a:cubicBezTo>
                <a:lnTo>
                  <a:pt x="178275" y="218334"/>
                </a:lnTo>
                <a:lnTo>
                  <a:pt x="157705" y="218334"/>
                </a:lnTo>
                <a:close/>
                <a:moveTo>
                  <a:pt x="127391" y="218334"/>
                </a:moveTo>
                <a:lnTo>
                  <a:pt x="127391" y="256948"/>
                </a:lnTo>
                <a:cubicBezTo>
                  <a:pt x="127391" y="262361"/>
                  <a:pt x="132082" y="267053"/>
                  <a:pt x="137856" y="267053"/>
                </a:cubicBezTo>
                <a:cubicBezTo>
                  <a:pt x="143630" y="267053"/>
                  <a:pt x="148322" y="262361"/>
                  <a:pt x="148322" y="256948"/>
                </a:cubicBezTo>
                <a:lnTo>
                  <a:pt x="148322" y="218334"/>
                </a:lnTo>
                <a:lnTo>
                  <a:pt x="127391" y="218334"/>
                </a:lnTo>
                <a:close/>
                <a:moveTo>
                  <a:pt x="23097" y="176832"/>
                </a:moveTo>
                <a:lnTo>
                  <a:pt x="23097" y="204620"/>
                </a:lnTo>
                <a:cubicBezTo>
                  <a:pt x="23097" y="206785"/>
                  <a:pt x="25262" y="209312"/>
                  <a:pt x="27788" y="209312"/>
                </a:cubicBezTo>
                <a:lnTo>
                  <a:pt x="278239" y="209312"/>
                </a:lnTo>
                <a:cubicBezTo>
                  <a:pt x="280765" y="209312"/>
                  <a:pt x="282930" y="206785"/>
                  <a:pt x="282930" y="204620"/>
                </a:cubicBezTo>
                <a:lnTo>
                  <a:pt x="282930" y="176832"/>
                </a:lnTo>
                <a:lnTo>
                  <a:pt x="187297" y="176832"/>
                </a:lnTo>
                <a:lnTo>
                  <a:pt x="118730" y="176832"/>
                </a:lnTo>
                <a:lnTo>
                  <a:pt x="23097" y="176832"/>
                </a:lnTo>
                <a:close/>
                <a:moveTo>
                  <a:pt x="14153" y="149369"/>
                </a:moveTo>
                <a:lnTo>
                  <a:pt x="63279" y="149369"/>
                </a:lnTo>
                <a:cubicBezTo>
                  <a:pt x="65770" y="149369"/>
                  <a:pt x="67906" y="151486"/>
                  <a:pt x="67906" y="153955"/>
                </a:cubicBezTo>
                <a:cubicBezTo>
                  <a:pt x="67906" y="156425"/>
                  <a:pt x="65770" y="158541"/>
                  <a:pt x="63279" y="158541"/>
                </a:cubicBezTo>
                <a:lnTo>
                  <a:pt x="14153" y="158541"/>
                </a:lnTo>
                <a:cubicBezTo>
                  <a:pt x="11661" y="158541"/>
                  <a:pt x="9525" y="156425"/>
                  <a:pt x="9525" y="153955"/>
                </a:cubicBezTo>
                <a:cubicBezTo>
                  <a:pt x="9525" y="151486"/>
                  <a:pt x="11661" y="149369"/>
                  <a:pt x="14153" y="149369"/>
                </a:cubicBezTo>
                <a:close/>
                <a:moveTo>
                  <a:pt x="4617" y="130319"/>
                </a:moveTo>
                <a:lnTo>
                  <a:pt x="49004" y="130319"/>
                </a:lnTo>
                <a:cubicBezTo>
                  <a:pt x="51490" y="130319"/>
                  <a:pt x="53620" y="132436"/>
                  <a:pt x="53620" y="134905"/>
                </a:cubicBezTo>
                <a:cubicBezTo>
                  <a:pt x="53620" y="137375"/>
                  <a:pt x="51490" y="139491"/>
                  <a:pt x="49004" y="139491"/>
                </a:cubicBezTo>
                <a:lnTo>
                  <a:pt x="4617" y="139491"/>
                </a:lnTo>
                <a:cubicBezTo>
                  <a:pt x="1776" y="139491"/>
                  <a:pt x="0" y="137375"/>
                  <a:pt x="0" y="134905"/>
                </a:cubicBezTo>
                <a:cubicBezTo>
                  <a:pt x="0" y="132436"/>
                  <a:pt x="1776" y="130319"/>
                  <a:pt x="4617" y="130319"/>
                </a:cubicBezTo>
                <a:close/>
                <a:moveTo>
                  <a:pt x="19037" y="111269"/>
                </a:moveTo>
                <a:lnTo>
                  <a:pt x="55210" y="111269"/>
                </a:lnTo>
                <a:cubicBezTo>
                  <a:pt x="58133" y="111269"/>
                  <a:pt x="59960" y="113386"/>
                  <a:pt x="59960" y="115855"/>
                </a:cubicBezTo>
                <a:cubicBezTo>
                  <a:pt x="59960" y="118325"/>
                  <a:pt x="58133" y="120441"/>
                  <a:pt x="55210" y="120441"/>
                </a:cubicBezTo>
                <a:lnTo>
                  <a:pt x="19037" y="120441"/>
                </a:lnTo>
                <a:cubicBezTo>
                  <a:pt x="16480" y="120441"/>
                  <a:pt x="14287" y="118325"/>
                  <a:pt x="14287" y="115855"/>
                </a:cubicBezTo>
                <a:cubicBezTo>
                  <a:pt x="14287" y="113386"/>
                  <a:pt x="16480" y="111269"/>
                  <a:pt x="19037" y="111269"/>
                </a:cubicBezTo>
                <a:close/>
                <a:moveTo>
                  <a:pt x="118730" y="105377"/>
                </a:moveTo>
                <a:cubicBezTo>
                  <a:pt x="106460" y="105377"/>
                  <a:pt x="96355" y="115121"/>
                  <a:pt x="96355" y="127391"/>
                </a:cubicBezTo>
                <a:lnTo>
                  <a:pt x="96355" y="167449"/>
                </a:lnTo>
                <a:lnTo>
                  <a:pt x="114038" y="167449"/>
                </a:lnTo>
                <a:lnTo>
                  <a:pt x="114038" y="132083"/>
                </a:lnTo>
                <a:cubicBezTo>
                  <a:pt x="114038" y="129556"/>
                  <a:pt x="116204" y="127391"/>
                  <a:pt x="118730" y="127391"/>
                </a:cubicBezTo>
                <a:cubicBezTo>
                  <a:pt x="121256" y="127391"/>
                  <a:pt x="123421" y="129556"/>
                  <a:pt x="123421" y="132083"/>
                </a:cubicBezTo>
                <a:lnTo>
                  <a:pt x="123421" y="167449"/>
                </a:lnTo>
                <a:lnTo>
                  <a:pt x="182605" y="167449"/>
                </a:lnTo>
                <a:lnTo>
                  <a:pt x="182605" y="132083"/>
                </a:lnTo>
                <a:cubicBezTo>
                  <a:pt x="182605" y="129556"/>
                  <a:pt x="184410" y="127391"/>
                  <a:pt x="187297" y="127391"/>
                </a:cubicBezTo>
                <a:cubicBezTo>
                  <a:pt x="189823" y="127391"/>
                  <a:pt x="191627" y="129556"/>
                  <a:pt x="191627" y="132083"/>
                </a:cubicBezTo>
                <a:lnTo>
                  <a:pt x="191627" y="167449"/>
                </a:lnTo>
                <a:lnTo>
                  <a:pt x="209311" y="167449"/>
                </a:lnTo>
                <a:lnTo>
                  <a:pt x="209311" y="127391"/>
                </a:lnTo>
                <a:cubicBezTo>
                  <a:pt x="209311" y="115121"/>
                  <a:pt x="199206" y="105377"/>
                  <a:pt x="187297" y="105377"/>
                </a:cubicBezTo>
                <a:lnTo>
                  <a:pt x="118730" y="105377"/>
                </a:lnTo>
                <a:close/>
                <a:moveTo>
                  <a:pt x="153805" y="42581"/>
                </a:moveTo>
                <a:cubicBezTo>
                  <a:pt x="143249" y="42581"/>
                  <a:pt x="134513" y="50954"/>
                  <a:pt x="134513" y="61874"/>
                </a:cubicBezTo>
                <a:cubicBezTo>
                  <a:pt x="134513" y="72066"/>
                  <a:pt x="143249" y="80803"/>
                  <a:pt x="153805" y="80803"/>
                </a:cubicBezTo>
                <a:cubicBezTo>
                  <a:pt x="163998" y="80803"/>
                  <a:pt x="172734" y="72066"/>
                  <a:pt x="172734" y="61874"/>
                </a:cubicBezTo>
                <a:cubicBezTo>
                  <a:pt x="172734" y="50954"/>
                  <a:pt x="163998" y="42581"/>
                  <a:pt x="153805" y="42581"/>
                </a:cubicBezTo>
                <a:close/>
                <a:moveTo>
                  <a:pt x="153805" y="33481"/>
                </a:moveTo>
                <a:cubicBezTo>
                  <a:pt x="169458" y="33481"/>
                  <a:pt x="182198" y="45857"/>
                  <a:pt x="182198" y="61874"/>
                </a:cubicBezTo>
                <a:cubicBezTo>
                  <a:pt x="182198" y="77527"/>
                  <a:pt x="169458" y="90267"/>
                  <a:pt x="153805" y="90267"/>
                </a:cubicBezTo>
                <a:cubicBezTo>
                  <a:pt x="138153" y="90267"/>
                  <a:pt x="125412" y="77527"/>
                  <a:pt x="125412" y="61874"/>
                </a:cubicBezTo>
                <a:cubicBezTo>
                  <a:pt x="125412" y="45857"/>
                  <a:pt x="138153" y="33481"/>
                  <a:pt x="153805" y="33481"/>
                </a:cubicBezTo>
                <a:close/>
                <a:moveTo>
                  <a:pt x="225595" y="10510"/>
                </a:moveTo>
                <a:cubicBezTo>
                  <a:pt x="221490" y="10014"/>
                  <a:pt x="217250" y="10826"/>
                  <a:pt x="213641" y="12991"/>
                </a:cubicBezTo>
                <a:lnTo>
                  <a:pt x="239624" y="38975"/>
                </a:lnTo>
                <a:cubicBezTo>
                  <a:pt x="243955" y="31757"/>
                  <a:pt x="242872" y="22013"/>
                  <a:pt x="236737" y="15878"/>
                </a:cubicBezTo>
                <a:cubicBezTo>
                  <a:pt x="233670" y="12811"/>
                  <a:pt x="229700" y="11006"/>
                  <a:pt x="225595" y="10510"/>
                </a:cubicBezTo>
                <a:close/>
                <a:moveTo>
                  <a:pt x="259473" y="0"/>
                </a:moveTo>
                <a:cubicBezTo>
                  <a:pt x="277517" y="0"/>
                  <a:pt x="291952" y="14435"/>
                  <a:pt x="291952" y="32479"/>
                </a:cubicBezTo>
                <a:lnTo>
                  <a:pt x="291952" y="147916"/>
                </a:lnTo>
                <a:lnTo>
                  <a:pt x="291952" y="167449"/>
                </a:lnTo>
                <a:lnTo>
                  <a:pt x="301335" y="167449"/>
                </a:lnTo>
                <a:cubicBezTo>
                  <a:pt x="303861" y="167449"/>
                  <a:pt x="306026" y="169614"/>
                  <a:pt x="306026" y="172141"/>
                </a:cubicBezTo>
                <a:cubicBezTo>
                  <a:pt x="306026" y="174667"/>
                  <a:pt x="303861" y="176832"/>
                  <a:pt x="301335" y="176832"/>
                </a:cubicBezTo>
                <a:lnTo>
                  <a:pt x="291952" y="176832"/>
                </a:lnTo>
                <a:lnTo>
                  <a:pt x="291952" y="204620"/>
                </a:lnTo>
                <a:cubicBezTo>
                  <a:pt x="291952" y="210394"/>
                  <a:pt x="287982" y="215447"/>
                  <a:pt x="282930" y="217251"/>
                </a:cubicBezTo>
                <a:lnTo>
                  <a:pt x="282930" y="291954"/>
                </a:lnTo>
                <a:cubicBezTo>
                  <a:pt x="282930" y="294480"/>
                  <a:pt x="280765" y="296645"/>
                  <a:pt x="278239" y="296645"/>
                </a:cubicBezTo>
                <a:cubicBezTo>
                  <a:pt x="275712" y="296645"/>
                  <a:pt x="273547" y="294480"/>
                  <a:pt x="273547" y="291954"/>
                </a:cubicBezTo>
                <a:lnTo>
                  <a:pt x="273547" y="218334"/>
                </a:lnTo>
                <a:lnTo>
                  <a:pt x="209311" y="218334"/>
                </a:lnTo>
                <a:lnTo>
                  <a:pt x="209311" y="262361"/>
                </a:lnTo>
                <a:cubicBezTo>
                  <a:pt x="209311" y="264887"/>
                  <a:pt x="207145" y="267053"/>
                  <a:pt x="204980" y="267053"/>
                </a:cubicBezTo>
                <a:cubicBezTo>
                  <a:pt x="202454" y="267053"/>
                  <a:pt x="200289" y="264887"/>
                  <a:pt x="200289" y="262361"/>
                </a:cubicBezTo>
                <a:lnTo>
                  <a:pt x="200289" y="218334"/>
                </a:lnTo>
                <a:lnTo>
                  <a:pt x="187658" y="218334"/>
                </a:lnTo>
                <a:lnTo>
                  <a:pt x="187658" y="256948"/>
                </a:lnTo>
                <a:cubicBezTo>
                  <a:pt x="187658" y="267775"/>
                  <a:pt x="178636" y="276436"/>
                  <a:pt x="167809" y="276436"/>
                </a:cubicBezTo>
                <a:cubicBezTo>
                  <a:pt x="162035" y="276436"/>
                  <a:pt x="156622" y="273549"/>
                  <a:pt x="153013" y="269218"/>
                </a:cubicBezTo>
                <a:cubicBezTo>
                  <a:pt x="149405" y="273549"/>
                  <a:pt x="143991" y="276436"/>
                  <a:pt x="137856" y="276436"/>
                </a:cubicBezTo>
                <a:cubicBezTo>
                  <a:pt x="127030" y="276436"/>
                  <a:pt x="118008" y="267775"/>
                  <a:pt x="118008" y="256948"/>
                </a:cubicBezTo>
                <a:lnTo>
                  <a:pt x="118008" y="218334"/>
                </a:lnTo>
                <a:lnTo>
                  <a:pt x="104655" y="218334"/>
                </a:lnTo>
                <a:lnTo>
                  <a:pt x="104655" y="262361"/>
                </a:lnTo>
                <a:cubicBezTo>
                  <a:pt x="104655" y="264887"/>
                  <a:pt x="102851" y="267053"/>
                  <a:pt x="99964" y="267053"/>
                </a:cubicBezTo>
                <a:cubicBezTo>
                  <a:pt x="97438" y="267053"/>
                  <a:pt x="95633" y="264887"/>
                  <a:pt x="95633" y="262361"/>
                </a:cubicBezTo>
                <a:lnTo>
                  <a:pt x="95633" y="218334"/>
                </a:lnTo>
                <a:lnTo>
                  <a:pt x="32119" y="218334"/>
                </a:lnTo>
                <a:lnTo>
                  <a:pt x="32119" y="291954"/>
                </a:lnTo>
                <a:cubicBezTo>
                  <a:pt x="32119" y="294480"/>
                  <a:pt x="30314" y="296645"/>
                  <a:pt x="27788" y="296645"/>
                </a:cubicBezTo>
                <a:cubicBezTo>
                  <a:pt x="25262" y="296645"/>
                  <a:pt x="23097" y="294480"/>
                  <a:pt x="23097" y="291954"/>
                </a:cubicBezTo>
                <a:lnTo>
                  <a:pt x="23097" y="217251"/>
                </a:lnTo>
                <a:cubicBezTo>
                  <a:pt x="17683" y="215447"/>
                  <a:pt x="13714" y="210394"/>
                  <a:pt x="13714" y="204620"/>
                </a:cubicBezTo>
                <a:lnTo>
                  <a:pt x="13714" y="176832"/>
                </a:lnTo>
                <a:lnTo>
                  <a:pt x="4692" y="176832"/>
                </a:lnTo>
                <a:cubicBezTo>
                  <a:pt x="1805" y="176832"/>
                  <a:pt x="0" y="174667"/>
                  <a:pt x="0" y="172141"/>
                </a:cubicBezTo>
                <a:cubicBezTo>
                  <a:pt x="0" y="169614"/>
                  <a:pt x="1805" y="167449"/>
                  <a:pt x="4692" y="167449"/>
                </a:cubicBezTo>
                <a:lnTo>
                  <a:pt x="18405" y="167449"/>
                </a:lnTo>
                <a:lnTo>
                  <a:pt x="87333" y="167449"/>
                </a:lnTo>
                <a:lnTo>
                  <a:pt x="87333" y="127391"/>
                </a:lnTo>
                <a:cubicBezTo>
                  <a:pt x="87333" y="110069"/>
                  <a:pt x="101407" y="95994"/>
                  <a:pt x="118730" y="95994"/>
                </a:cubicBezTo>
                <a:lnTo>
                  <a:pt x="187297" y="95994"/>
                </a:lnTo>
                <a:cubicBezTo>
                  <a:pt x="204258" y="95994"/>
                  <a:pt x="218693" y="110069"/>
                  <a:pt x="218693" y="127391"/>
                </a:cubicBezTo>
                <a:lnTo>
                  <a:pt x="218693" y="167449"/>
                </a:lnTo>
                <a:lnTo>
                  <a:pt x="282930" y="167449"/>
                </a:lnTo>
                <a:lnTo>
                  <a:pt x="282930" y="129133"/>
                </a:lnTo>
                <a:lnTo>
                  <a:pt x="282930" y="32479"/>
                </a:lnTo>
                <a:cubicBezTo>
                  <a:pt x="282930" y="19487"/>
                  <a:pt x="272465" y="9022"/>
                  <a:pt x="259473" y="9022"/>
                </a:cubicBezTo>
                <a:cubicBezTo>
                  <a:pt x="254781" y="9022"/>
                  <a:pt x="250451" y="10465"/>
                  <a:pt x="246481" y="12991"/>
                </a:cubicBezTo>
                <a:cubicBezTo>
                  <a:pt x="250270" y="18585"/>
                  <a:pt x="251894" y="25171"/>
                  <a:pt x="251353" y="31577"/>
                </a:cubicBezTo>
                <a:lnTo>
                  <a:pt x="243845" y="47761"/>
                </a:lnTo>
                <a:lnTo>
                  <a:pt x="243233" y="49080"/>
                </a:lnTo>
                <a:cubicBezTo>
                  <a:pt x="242512" y="49801"/>
                  <a:pt x="241429" y="50523"/>
                  <a:pt x="239985" y="50523"/>
                </a:cubicBezTo>
                <a:cubicBezTo>
                  <a:pt x="238903" y="50523"/>
                  <a:pt x="237820" y="49801"/>
                  <a:pt x="236737" y="49080"/>
                </a:cubicBezTo>
                <a:lnTo>
                  <a:pt x="203536" y="15878"/>
                </a:lnTo>
                <a:cubicBezTo>
                  <a:pt x="201732" y="14074"/>
                  <a:pt x="201732" y="11187"/>
                  <a:pt x="203536" y="9383"/>
                </a:cubicBezTo>
                <a:cubicBezTo>
                  <a:pt x="213641" y="-722"/>
                  <a:pt x="228798" y="-1444"/>
                  <a:pt x="239985" y="6495"/>
                </a:cubicBezTo>
                <a:cubicBezTo>
                  <a:pt x="245399" y="2165"/>
                  <a:pt x="252255" y="0"/>
                  <a:pt x="2594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763">
            <a:extLst>
              <a:ext uri="{FF2B5EF4-FFF2-40B4-BE49-F238E27FC236}">
                <a16:creationId xmlns:a16="http://schemas.microsoft.com/office/drawing/2014/main" id="{AF03FDC1-76A8-5148-AF06-1764841713B8}"/>
              </a:ext>
            </a:extLst>
          </p:cNvPr>
          <p:cNvSpPr>
            <a:spLocks noChangeArrowheads="1"/>
          </p:cNvSpPr>
          <p:nvPr/>
        </p:nvSpPr>
        <p:spPr bwMode="auto">
          <a:xfrm>
            <a:off x="7750311" y="7415861"/>
            <a:ext cx="919498" cy="914732"/>
          </a:xfrm>
          <a:custGeom>
            <a:avLst/>
            <a:gdLst>
              <a:gd name="T0" fmla="*/ 184771 w 306027"/>
              <a:gd name="T1" fmla="*/ 238069 h 304220"/>
              <a:gd name="T2" fmla="*/ 203176 w 306027"/>
              <a:gd name="T3" fmla="*/ 282797 h 304220"/>
              <a:gd name="T4" fmla="*/ 221942 w 306027"/>
              <a:gd name="T5" fmla="*/ 237708 h 304220"/>
              <a:gd name="T6" fmla="*/ 125212 w 306027"/>
              <a:gd name="T7" fmla="*/ 204904 h 304220"/>
              <a:gd name="T8" fmla="*/ 80510 w 306027"/>
              <a:gd name="T9" fmla="*/ 210792 h 304220"/>
              <a:gd name="T10" fmla="*/ 69781 w 306027"/>
              <a:gd name="T11" fmla="*/ 198669 h 304220"/>
              <a:gd name="T12" fmla="*/ 202834 w 306027"/>
              <a:gd name="T13" fmla="*/ 191722 h 304220"/>
              <a:gd name="T14" fmla="*/ 212359 w 306027"/>
              <a:gd name="T15" fmla="*/ 201247 h 304220"/>
              <a:gd name="T16" fmla="*/ 221884 w 306027"/>
              <a:gd name="T17" fmla="*/ 201247 h 304220"/>
              <a:gd name="T18" fmla="*/ 202834 w 306027"/>
              <a:gd name="T19" fmla="*/ 182563 h 304220"/>
              <a:gd name="T20" fmla="*/ 203176 w 306027"/>
              <a:gd name="T21" fmla="*/ 233019 h 304220"/>
              <a:gd name="T22" fmla="*/ 68191 w 306027"/>
              <a:gd name="T23" fmla="*/ 165100 h 304220"/>
              <a:gd name="T24" fmla="*/ 129887 w 306027"/>
              <a:gd name="T25" fmla="*/ 174272 h 304220"/>
              <a:gd name="T26" fmla="*/ 68191 w 306027"/>
              <a:gd name="T27" fmla="*/ 165100 h 304220"/>
              <a:gd name="T28" fmla="*/ 244111 w 306027"/>
              <a:gd name="T29" fmla="*/ 137936 h 304220"/>
              <a:gd name="T30" fmla="*/ 187325 w 306027"/>
              <a:gd name="T31" fmla="*/ 137936 h 304220"/>
              <a:gd name="T32" fmla="*/ 164833 w 306027"/>
              <a:gd name="T33" fmla="*/ 133350 h 304220"/>
              <a:gd name="T34" fmla="*/ 68172 w 306027"/>
              <a:gd name="T35" fmla="*/ 142522 h 304220"/>
              <a:gd name="T36" fmla="*/ 144397 w 306027"/>
              <a:gd name="T37" fmla="*/ 100013 h 304220"/>
              <a:gd name="T38" fmla="*/ 239778 w 306027"/>
              <a:gd name="T39" fmla="*/ 109185 h 304220"/>
              <a:gd name="T40" fmla="*/ 144397 w 306027"/>
              <a:gd name="T41" fmla="*/ 100013 h 304220"/>
              <a:gd name="T42" fmla="*/ 121878 w 306027"/>
              <a:gd name="T43" fmla="*/ 104599 h 304220"/>
              <a:gd name="T44" fmla="*/ 63500 w 306027"/>
              <a:gd name="T45" fmla="*/ 104599 h 304220"/>
              <a:gd name="T46" fmla="*/ 188670 w 306027"/>
              <a:gd name="T47" fmla="*/ 68263 h 304220"/>
              <a:gd name="T48" fmla="*/ 118591 w 306027"/>
              <a:gd name="T49" fmla="*/ 77435 h 304220"/>
              <a:gd name="T50" fmla="*/ 57446 w 306027"/>
              <a:gd name="T51" fmla="*/ 30163 h 304220"/>
              <a:gd name="T52" fmla="*/ 269612 w 306027"/>
              <a:gd name="T53" fmla="*/ 53208 h 304220"/>
              <a:gd name="T54" fmla="*/ 269612 w 306027"/>
              <a:gd name="T55" fmla="*/ 224245 h 304220"/>
              <a:gd name="T56" fmla="*/ 241970 w 306027"/>
              <a:gd name="T57" fmla="*/ 242609 h 304220"/>
              <a:gd name="T58" fmla="*/ 242688 w 306027"/>
              <a:gd name="T59" fmla="*/ 39165 h 304220"/>
              <a:gd name="T60" fmla="*/ 39138 w 306027"/>
              <a:gd name="T61" fmla="*/ 215603 h 304220"/>
              <a:gd name="T62" fmla="*/ 160837 w 306027"/>
              <a:gd name="T63" fmla="*/ 242609 h 304220"/>
              <a:gd name="T64" fmla="*/ 53138 w 306027"/>
              <a:gd name="T65" fmla="*/ 242609 h 304220"/>
              <a:gd name="T66" fmla="*/ 30163 w 306027"/>
              <a:gd name="T67" fmla="*/ 57889 h 304220"/>
              <a:gd name="T68" fmla="*/ 57446 w 306027"/>
              <a:gd name="T69" fmla="*/ 30163 h 304220"/>
              <a:gd name="T70" fmla="*/ 9383 w 306027"/>
              <a:gd name="T71" fmla="*/ 255744 h 304220"/>
              <a:gd name="T72" fmla="*/ 175388 w 306027"/>
              <a:gd name="T73" fmla="*/ 231576 h 304220"/>
              <a:gd name="T74" fmla="*/ 245038 w 306027"/>
              <a:gd name="T75" fmla="*/ 200555 h 304220"/>
              <a:gd name="T76" fmla="*/ 283653 w 306027"/>
              <a:gd name="T77" fmla="*/ 268729 h 304220"/>
              <a:gd name="T78" fmla="*/ 283653 w 306027"/>
              <a:gd name="T79" fmla="*/ 9018 h 304220"/>
              <a:gd name="T80" fmla="*/ 283653 w 306027"/>
              <a:gd name="T81" fmla="*/ 0 h 304220"/>
              <a:gd name="T82" fmla="*/ 283653 w 306027"/>
              <a:gd name="T83" fmla="*/ 278108 h 304220"/>
              <a:gd name="T84" fmla="*/ 228799 w 306027"/>
              <a:gd name="T85" fmla="*/ 303357 h 304220"/>
              <a:gd name="T86" fmla="*/ 203176 w 306027"/>
              <a:gd name="T87" fmla="*/ 292897 h 304220"/>
              <a:gd name="T88" fmla="*/ 175388 w 306027"/>
              <a:gd name="T89" fmla="*/ 299389 h 304220"/>
              <a:gd name="T90" fmla="*/ 0 w 306027"/>
              <a:gd name="T91" fmla="*/ 255744 h 30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027" h="304220">
                <a:moveTo>
                  <a:pt x="221942" y="237708"/>
                </a:moveTo>
                <a:cubicBezTo>
                  <a:pt x="216529" y="240954"/>
                  <a:pt x="210033" y="242037"/>
                  <a:pt x="203176" y="242037"/>
                </a:cubicBezTo>
                <a:cubicBezTo>
                  <a:pt x="196680" y="242037"/>
                  <a:pt x="190545" y="240954"/>
                  <a:pt x="184771" y="238069"/>
                </a:cubicBezTo>
                <a:lnTo>
                  <a:pt x="184771" y="291815"/>
                </a:lnTo>
                <a:lnTo>
                  <a:pt x="201372" y="283518"/>
                </a:lnTo>
                <a:cubicBezTo>
                  <a:pt x="202094" y="283157"/>
                  <a:pt x="202815" y="282797"/>
                  <a:pt x="203176" y="282797"/>
                </a:cubicBezTo>
                <a:cubicBezTo>
                  <a:pt x="204259" y="282797"/>
                  <a:pt x="204620" y="283157"/>
                  <a:pt x="205342" y="283518"/>
                </a:cubicBezTo>
                <a:lnTo>
                  <a:pt x="221942" y="291815"/>
                </a:lnTo>
                <a:lnTo>
                  <a:pt x="221942" y="237708"/>
                </a:lnTo>
                <a:close/>
                <a:moveTo>
                  <a:pt x="107689" y="193733"/>
                </a:moveTo>
                <a:cubicBezTo>
                  <a:pt x="113590" y="193733"/>
                  <a:pt x="119490" y="195379"/>
                  <a:pt x="124139" y="198669"/>
                </a:cubicBezTo>
                <a:cubicBezTo>
                  <a:pt x="126285" y="200054"/>
                  <a:pt x="126643" y="202825"/>
                  <a:pt x="125212" y="204904"/>
                </a:cubicBezTo>
                <a:cubicBezTo>
                  <a:pt x="123424" y="206982"/>
                  <a:pt x="120921" y="207328"/>
                  <a:pt x="118775" y="205943"/>
                </a:cubicBezTo>
                <a:cubicBezTo>
                  <a:pt x="112695" y="201440"/>
                  <a:pt x="103040" y="201440"/>
                  <a:pt x="96960" y="205943"/>
                </a:cubicBezTo>
                <a:cubicBezTo>
                  <a:pt x="92669" y="209060"/>
                  <a:pt x="86589" y="210792"/>
                  <a:pt x="80510" y="210792"/>
                </a:cubicBezTo>
                <a:cubicBezTo>
                  <a:pt x="74788" y="210792"/>
                  <a:pt x="69066" y="209060"/>
                  <a:pt x="64417" y="205943"/>
                </a:cubicBezTo>
                <a:cubicBezTo>
                  <a:pt x="62271" y="204557"/>
                  <a:pt x="61913" y="201440"/>
                  <a:pt x="63344" y="199362"/>
                </a:cubicBezTo>
                <a:cubicBezTo>
                  <a:pt x="64774" y="197630"/>
                  <a:pt x="67635" y="197284"/>
                  <a:pt x="69781" y="198669"/>
                </a:cubicBezTo>
                <a:cubicBezTo>
                  <a:pt x="75503" y="202825"/>
                  <a:pt x="85516" y="202825"/>
                  <a:pt x="91238" y="198669"/>
                </a:cubicBezTo>
                <a:cubicBezTo>
                  <a:pt x="95887" y="195379"/>
                  <a:pt x="101788" y="193733"/>
                  <a:pt x="107689" y="193733"/>
                </a:cubicBezTo>
                <a:close/>
                <a:moveTo>
                  <a:pt x="202834" y="191722"/>
                </a:moveTo>
                <a:cubicBezTo>
                  <a:pt x="197705" y="191722"/>
                  <a:pt x="193675" y="196118"/>
                  <a:pt x="193675" y="201247"/>
                </a:cubicBezTo>
                <a:cubicBezTo>
                  <a:pt x="193675" y="206376"/>
                  <a:pt x="197705" y="210772"/>
                  <a:pt x="202834" y="210772"/>
                </a:cubicBezTo>
                <a:cubicBezTo>
                  <a:pt x="207963" y="210772"/>
                  <a:pt x="212359" y="206376"/>
                  <a:pt x="212359" y="201247"/>
                </a:cubicBezTo>
                <a:cubicBezTo>
                  <a:pt x="212359" y="196118"/>
                  <a:pt x="207963" y="191722"/>
                  <a:pt x="202834" y="191722"/>
                </a:cubicBezTo>
                <a:close/>
                <a:moveTo>
                  <a:pt x="202834" y="182563"/>
                </a:moveTo>
                <a:cubicBezTo>
                  <a:pt x="213458" y="182563"/>
                  <a:pt x="221884" y="190989"/>
                  <a:pt x="221884" y="201247"/>
                </a:cubicBezTo>
                <a:cubicBezTo>
                  <a:pt x="221884" y="211871"/>
                  <a:pt x="213458" y="220297"/>
                  <a:pt x="202834" y="220297"/>
                </a:cubicBezTo>
                <a:cubicBezTo>
                  <a:pt x="192576" y="220297"/>
                  <a:pt x="184150" y="211871"/>
                  <a:pt x="184150" y="201247"/>
                </a:cubicBezTo>
                <a:cubicBezTo>
                  <a:pt x="184150" y="190989"/>
                  <a:pt x="192576" y="182563"/>
                  <a:pt x="202834" y="182563"/>
                </a:cubicBezTo>
                <a:close/>
                <a:moveTo>
                  <a:pt x="203176" y="168091"/>
                </a:moveTo>
                <a:cubicBezTo>
                  <a:pt x="185493" y="168091"/>
                  <a:pt x="171058" y="182880"/>
                  <a:pt x="171058" y="200555"/>
                </a:cubicBezTo>
                <a:cubicBezTo>
                  <a:pt x="171058" y="218590"/>
                  <a:pt x="185493" y="233019"/>
                  <a:pt x="203176" y="233019"/>
                </a:cubicBezTo>
                <a:cubicBezTo>
                  <a:pt x="221220" y="233019"/>
                  <a:pt x="235656" y="218590"/>
                  <a:pt x="235656" y="200555"/>
                </a:cubicBezTo>
                <a:cubicBezTo>
                  <a:pt x="235656" y="182880"/>
                  <a:pt x="221220" y="168091"/>
                  <a:pt x="203176" y="168091"/>
                </a:cubicBezTo>
                <a:close/>
                <a:moveTo>
                  <a:pt x="68191" y="165100"/>
                </a:moveTo>
                <a:lnTo>
                  <a:pt x="129887" y="165100"/>
                </a:lnTo>
                <a:cubicBezTo>
                  <a:pt x="132413" y="165100"/>
                  <a:pt x="134577" y="167217"/>
                  <a:pt x="134577" y="169686"/>
                </a:cubicBezTo>
                <a:cubicBezTo>
                  <a:pt x="134577" y="172155"/>
                  <a:pt x="132413" y="174272"/>
                  <a:pt x="129887" y="174272"/>
                </a:cubicBezTo>
                <a:lnTo>
                  <a:pt x="68191" y="174272"/>
                </a:lnTo>
                <a:cubicBezTo>
                  <a:pt x="65665" y="174272"/>
                  <a:pt x="63500" y="172155"/>
                  <a:pt x="63500" y="169686"/>
                </a:cubicBezTo>
                <a:cubicBezTo>
                  <a:pt x="63500" y="167217"/>
                  <a:pt x="65665" y="165100"/>
                  <a:pt x="68191" y="165100"/>
                </a:cubicBezTo>
                <a:close/>
                <a:moveTo>
                  <a:pt x="192057" y="133350"/>
                </a:moveTo>
                <a:lnTo>
                  <a:pt x="239743" y="133350"/>
                </a:lnTo>
                <a:cubicBezTo>
                  <a:pt x="241927" y="133350"/>
                  <a:pt x="244111" y="135467"/>
                  <a:pt x="244111" y="137936"/>
                </a:cubicBezTo>
                <a:cubicBezTo>
                  <a:pt x="244111" y="140405"/>
                  <a:pt x="241927" y="142522"/>
                  <a:pt x="239743" y="142522"/>
                </a:cubicBezTo>
                <a:lnTo>
                  <a:pt x="192057" y="142522"/>
                </a:lnTo>
                <a:cubicBezTo>
                  <a:pt x="189145" y="142522"/>
                  <a:pt x="187325" y="140405"/>
                  <a:pt x="187325" y="137936"/>
                </a:cubicBezTo>
                <a:cubicBezTo>
                  <a:pt x="187325" y="135467"/>
                  <a:pt x="189145" y="133350"/>
                  <a:pt x="192057" y="133350"/>
                </a:cubicBezTo>
                <a:close/>
                <a:moveTo>
                  <a:pt x="68172" y="133350"/>
                </a:moveTo>
                <a:lnTo>
                  <a:pt x="164833" y="133350"/>
                </a:lnTo>
                <a:cubicBezTo>
                  <a:pt x="167348" y="133350"/>
                  <a:pt x="169504" y="135467"/>
                  <a:pt x="169504" y="137936"/>
                </a:cubicBezTo>
                <a:cubicBezTo>
                  <a:pt x="169504" y="140405"/>
                  <a:pt x="167348" y="142522"/>
                  <a:pt x="164833" y="142522"/>
                </a:cubicBezTo>
                <a:lnTo>
                  <a:pt x="68172" y="142522"/>
                </a:lnTo>
                <a:cubicBezTo>
                  <a:pt x="65656" y="142522"/>
                  <a:pt x="63500" y="140405"/>
                  <a:pt x="63500" y="137936"/>
                </a:cubicBezTo>
                <a:cubicBezTo>
                  <a:pt x="63500" y="135467"/>
                  <a:pt x="65656" y="133350"/>
                  <a:pt x="68172" y="133350"/>
                </a:cubicBezTo>
                <a:close/>
                <a:moveTo>
                  <a:pt x="144397" y="100013"/>
                </a:moveTo>
                <a:lnTo>
                  <a:pt x="239778" y="100013"/>
                </a:lnTo>
                <a:cubicBezTo>
                  <a:pt x="241946" y="100013"/>
                  <a:pt x="244114" y="102130"/>
                  <a:pt x="244114" y="104599"/>
                </a:cubicBezTo>
                <a:cubicBezTo>
                  <a:pt x="244114" y="107068"/>
                  <a:pt x="241946" y="109185"/>
                  <a:pt x="239778" y="109185"/>
                </a:cubicBezTo>
                <a:lnTo>
                  <a:pt x="144397" y="109185"/>
                </a:lnTo>
                <a:cubicBezTo>
                  <a:pt x="141868" y="109185"/>
                  <a:pt x="139700" y="107068"/>
                  <a:pt x="139700" y="104599"/>
                </a:cubicBezTo>
                <a:cubicBezTo>
                  <a:pt x="139700" y="102130"/>
                  <a:pt x="141868" y="100013"/>
                  <a:pt x="144397" y="100013"/>
                </a:cubicBezTo>
                <a:close/>
                <a:moveTo>
                  <a:pt x="68185" y="100013"/>
                </a:moveTo>
                <a:lnTo>
                  <a:pt x="117193" y="100013"/>
                </a:lnTo>
                <a:cubicBezTo>
                  <a:pt x="119716" y="100013"/>
                  <a:pt x="121878" y="102130"/>
                  <a:pt x="121878" y="104599"/>
                </a:cubicBezTo>
                <a:cubicBezTo>
                  <a:pt x="121878" y="107068"/>
                  <a:pt x="119716" y="109185"/>
                  <a:pt x="117193" y="109185"/>
                </a:cubicBezTo>
                <a:lnTo>
                  <a:pt x="68185" y="109185"/>
                </a:lnTo>
                <a:cubicBezTo>
                  <a:pt x="65662" y="109185"/>
                  <a:pt x="63500" y="107068"/>
                  <a:pt x="63500" y="104599"/>
                </a:cubicBezTo>
                <a:cubicBezTo>
                  <a:pt x="63500" y="102130"/>
                  <a:pt x="65662" y="100013"/>
                  <a:pt x="68185" y="100013"/>
                </a:cubicBezTo>
                <a:close/>
                <a:moveTo>
                  <a:pt x="118591" y="68263"/>
                </a:moveTo>
                <a:lnTo>
                  <a:pt x="188670" y="68263"/>
                </a:lnTo>
                <a:cubicBezTo>
                  <a:pt x="191172" y="68263"/>
                  <a:pt x="193318" y="70380"/>
                  <a:pt x="193318" y="72849"/>
                </a:cubicBezTo>
                <a:cubicBezTo>
                  <a:pt x="193318" y="75318"/>
                  <a:pt x="191172" y="77435"/>
                  <a:pt x="188670" y="77435"/>
                </a:cubicBezTo>
                <a:lnTo>
                  <a:pt x="118591" y="77435"/>
                </a:lnTo>
                <a:cubicBezTo>
                  <a:pt x="116088" y="77435"/>
                  <a:pt x="114300" y="75318"/>
                  <a:pt x="114300" y="72849"/>
                </a:cubicBezTo>
                <a:cubicBezTo>
                  <a:pt x="114300" y="70380"/>
                  <a:pt x="116088" y="68263"/>
                  <a:pt x="118591" y="68263"/>
                </a:cubicBezTo>
                <a:close/>
                <a:moveTo>
                  <a:pt x="57446" y="30163"/>
                </a:moveTo>
                <a:lnTo>
                  <a:pt x="246637" y="30163"/>
                </a:lnTo>
                <a:cubicBezTo>
                  <a:pt x="249150" y="30163"/>
                  <a:pt x="251304" y="32323"/>
                  <a:pt x="251304" y="34484"/>
                </a:cubicBezTo>
                <a:cubicBezTo>
                  <a:pt x="251304" y="44926"/>
                  <a:pt x="259560" y="53208"/>
                  <a:pt x="269612" y="53208"/>
                </a:cubicBezTo>
                <a:cubicBezTo>
                  <a:pt x="272125" y="53208"/>
                  <a:pt x="274279" y="55368"/>
                  <a:pt x="274279" y="57889"/>
                </a:cubicBezTo>
                <a:lnTo>
                  <a:pt x="274279" y="219564"/>
                </a:lnTo>
                <a:cubicBezTo>
                  <a:pt x="274279" y="222445"/>
                  <a:pt x="272125" y="224245"/>
                  <a:pt x="269612" y="224245"/>
                </a:cubicBezTo>
                <a:cubicBezTo>
                  <a:pt x="259560" y="224245"/>
                  <a:pt x="251304" y="232527"/>
                  <a:pt x="251304" y="242609"/>
                </a:cubicBezTo>
                <a:cubicBezTo>
                  <a:pt x="251304" y="245130"/>
                  <a:pt x="249150" y="247290"/>
                  <a:pt x="246637" y="247290"/>
                </a:cubicBezTo>
                <a:cubicBezTo>
                  <a:pt x="244124" y="247290"/>
                  <a:pt x="241970" y="245130"/>
                  <a:pt x="241970" y="242609"/>
                </a:cubicBezTo>
                <a:cubicBezTo>
                  <a:pt x="241970" y="228926"/>
                  <a:pt x="252022" y="217764"/>
                  <a:pt x="264945" y="215603"/>
                </a:cubicBezTo>
                <a:lnTo>
                  <a:pt x="264945" y="61850"/>
                </a:lnTo>
                <a:cubicBezTo>
                  <a:pt x="253817" y="60049"/>
                  <a:pt x="244483" y="50687"/>
                  <a:pt x="242688" y="39165"/>
                </a:cubicBezTo>
                <a:lnTo>
                  <a:pt x="61754" y="39165"/>
                </a:lnTo>
                <a:cubicBezTo>
                  <a:pt x="59959" y="50687"/>
                  <a:pt x="50984" y="60049"/>
                  <a:pt x="39138" y="61850"/>
                </a:cubicBezTo>
                <a:lnTo>
                  <a:pt x="39138" y="215603"/>
                </a:lnTo>
                <a:cubicBezTo>
                  <a:pt x="50984" y="217404"/>
                  <a:pt x="59959" y="226405"/>
                  <a:pt x="61754" y="237928"/>
                </a:cubicBezTo>
                <a:lnTo>
                  <a:pt x="156170" y="237928"/>
                </a:lnTo>
                <a:cubicBezTo>
                  <a:pt x="158683" y="237928"/>
                  <a:pt x="160837" y="240449"/>
                  <a:pt x="160837" y="242609"/>
                </a:cubicBezTo>
                <a:cubicBezTo>
                  <a:pt x="160837" y="245130"/>
                  <a:pt x="158683" y="247290"/>
                  <a:pt x="156170" y="247290"/>
                </a:cubicBezTo>
                <a:lnTo>
                  <a:pt x="57446" y="247290"/>
                </a:lnTo>
                <a:cubicBezTo>
                  <a:pt x="54933" y="247290"/>
                  <a:pt x="53138" y="245130"/>
                  <a:pt x="53138" y="242609"/>
                </a:cubicBezTo>
                <a:cubicBezTo>
                  <a:pt x="53138" y="232527"/>
                  <a:pt x="44882" y="224245"/>
                  <a:pt x="34830" y="224245"/>
                </a:cubicBezTo>
                <a:cubicBezTo>
                  <a:pt x="31958" y="224245"/>
                  <a:pt x="30163" y="222445"/>
                  <a:pt x="30163" y="219564"/>
                </a:cubicBezTo>
                <a:lnTo>
                  <a:pt x="30163" y="57889"/>
                </a:lnTo>
                <a:cubicBezTo>
                  <a:pt x="30163" y="55368"/>
                  <a:pt x="31958" y="53208"/>
                  <a:pt x="34830" y="53208"/>
                </a:cubicBezTo>
                <a:cubicBezTo>
                  <a:pt x="44882" y="53208"/>
                  <a:pt x="53138" y="44926"/>
                  <a:pt x="53138" y="34484"/>
                </a:cubicBezTo>
                <a:cubicBezTo>
                  <a:pt x="53138" y="32323"/>
                  <a:pt x="54933" y="30163"/>
                  <a:pt x="57446" y="30163"/>
                </a:cubicBezTo>
                <a:close/>
                <a:moveTo>
                  <a:pt x="22374" y="9018"/>
                </a:moveTo>
                <a:cubicBezTo>
                  <a:pt x="15157" y="9018"/>
                  <a:pt x="9383" y="15150"/>
                  <a:pt x="9383" y="22364"/>
                </a:cubicBezTo>
                <a:lnTo>
                  <a:pt x="9383" y="255744"/>
                </a:lnTo>
                <a:cubicBezTo>
                  <a:pt x="9383" y="262958"/>
                  <a:pt x="15157" y="268729"/>
                  <a:pt x="22374" y="268729"/>
                </a:cubicBezTo>
                <a:lnTo>
                  <a:pt x="175388" y="268729"/>
                </a:lnTo>
                <a:lnTo>
                  <a:pt x="175388" y="231576"/>
                </a:lnTo>
                <a:cubicBezTo>
                  <a:pt x="167088" y="224001"/>
                  <a:pt x="161675" y="212819"/>
                  <a:pt x="161675" y="200555"/>
                </a:cubicBezTo>
                <a:cubicBezTo>
                  <a:pt x="161675" y="177469"/>
                  <a:pt x="180441" y="158712"/>
                  <a:pt x="203176" y="158712"/>
                </a:cubicBezTo>
                <a:cubicBezTo>
                  <a:pt x="226273" y="158712"/>
                  <a:pt x="245038" y="177469"/>
                  <a:pt x="245038" y="200555"/>
                </a:cubicBezTo>
                <a:cubicBezTo>
                  <a:pt x="245038" y="212819"/>
                  <a:pt x="239625" y="223640"/>
                  <a:pt x="231325" y="231576"/>
                </a:cubicBezTo>
                <a:lnTo>
                  <a:pt x="231325" y="268729"/>
                </a:lnTo>
                <a:lnTo>
                  <a:pt x="283653" y="268729"/>
                </a:lnTo>
                <a:cubicBezTo>
                  <a:pt x="290870" y="268729"/>
                  <a:pt x="296644" y="262958"/>
                  <a:pt x="296644" y="255744"/>
                </a:cubicBezTo>
                <a:lnTo>
                  <a:pt x="296644" y="22364"/>
                </a:lnTo>
                <a:cubicBezTo>
                  <a:pt x="296644" y="15150"/>
                  <a:pt x="290870" y="9018"/>
                  <a:pt x="283653" y="9018"/>
                </a:cubicBezTo>
                <a:lnTo>
                  <a:pt x="22374" y="9018"/>
                </a:lnTo>
                <a:close/>
                <a:moveTo>
                  <a:pt x="22374" y="0"/>
                </a:moveTo>
                <a:lnTo>
                  <a:pt x="283653" y="0"/>
                </a:lnTo>
                <a:cubicBezTo>
                  <a:pt x="295923" y="0"/>
                  <a:pt x="306027" y="10100"/>
                  <a:pt x="306027" y="22364"/>
                </a:cubicBezTo>
                <a:lnTo>
                  <a:pt x="306027" y="255744"/>
                </a:lnTo>
                <a:cubicBezTo>
                  <a:pt x="306027" y="268008"/>
                  <a:pt x="295923" y="278108"/>
                  <a:pt x="283653" y="278108"/>
                </a:cubicBezTo>
                <a:lnTo>
                  <a:pt x="231325" y="278108"/>
                </a:lnTo>
                <a:lnTo>
                  <a:pt x="231325" y="299389"/>
                </a:lnTo>
                <a:cubicBezTo>
                  <a:pt x="231325" y="301193"/>
                  <a:pt x="230242" y="302636"/>
                  <a:pt x="228799" y="303357"/>
                </a:cubicBezTo>
                <a:cubicBezTo>
                  <a:pt x="228438" y="303718"/>
                  <a:pt x="227355" y="304079"/>
                  <a:pt x="226634" y="304079"/>
                </a:cubicBezTo>
                <a:cubicBezTo>
                  <a:pt x="225912" y="304079"/>
                  <a:pt x="225190" y="303718"/>
                  <a:pt x="224468" y="303718"/>
                </a:cubicBezTo>
                <a:lnTo>
                  <a:pt x="203176" y="292897"/>
                </a:lnTo>
                <a:lnTo>
                  <a:pt x="182245" y="303718"/>
                </a:lnTo>
                <a:cubicBezTo>
                  <a:pt x="180802" y="304439"/>
                  <a:pt x="178997" y="304439"/>
                  <a:pt x="177915" y="303357"/>
                </a:cubicBezTo>
                <a:cubicBezTo>
                  <a:pt x="176471" y="302636"/>
                  <a:pt x="175388" y="301193"/>
                  <a:pt x="175388" y="299389"/>
                </a:cubicBezTo>
                <a:lnTo>
                  <a:pt x="175388" y="278108"/>
                </a:lnTo>
                <a:lnTo>
                  <a:pt x="22374" y="278108"/>
                </a:lnTo>
                <a:cubicBezTo>
                  <a:pt x="10104" y="278108"/>
                  <a:pt x="0" y="268008"/>
                  <a:pt x="0" y="255744"/>
                </a:cubicBezTo>
                <a:lnTo>
                  <a:pt x="0" y="22364"/>
                </a:lnTo>
                <a:cubicBezTo>
                  <a:pt x="0" y="10100"/>
                  <a:pt x="10104" y="0"/>
                  <a:pt x="223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Freeform 762">
            <a:extLst>
              <a:ext uri="{FF2B5EF4-FFF2-40B4-BE49-F238E27FC236}">
                <a16:creationId xmlns:a16="http://schemas.microsoft.com/office/drawing/2014/main" id="{0AC881B3-AFF1-2048-BB9E-AB14D09C3444}"/>
              </a:ext>
            </a:extLst>
          </p:cNvPr>
          <p:cNvSpPr>
            <a:spLocks noChangeArrowheads="1"/>
          </p:cNvSpPr>
          <p:nvPr/>
        </p:nvSpPr>
        <p:spPr bwMode="auto">
          <a:xfrm>
            <a:off x="14549642" y="4732446"/>
            <a:ext cx="919496" cy="681288"/>
          </a:xfrm>
          <a:custGeom>
            <a:avLst/>
            <a:gdLst>
              <a:gd name="T0" fmla="*/ 175917 w 305681"/>
              <a:gd name="T1" fmla="*/ 198547 h 226205"/>
              <a:gd name="T2" fmla="*/ 259637 w 305681"/>
              <a:gd name="T3" fmla="*/ 202398 h 226205"/>
              <a:gd name="T4" fmla="*/ 239000 w 305681"/>
              <a:gd name="T5" fmla="*/ 197812 h 226205"/>
              <a:gd name="T6" fmla="*/ 71092 w 305681"/>
              <a:gd name="T7" fmla="*/ 193226 h 226205"/>
              <a:gd name="T8" fmla="*/ 71092 w 305681"/>
              <a:gd name="T9" fmla="*/ 193226 h 226205"/>
              <a:gd name="T10" fmla="*/ 39341 w 305681"/>
              <a:gd name="T11" fmla="*/ 197812 h 226205"/>
              <a:gd name="T12" fmla="*/ 259637 w 305681"/>
              <a:gd name="T13" fmla="*/ 176985 h 226205"/>
              <a:gd name="T14" fmla="*/ 239000 w 305681"/>
              <a:gd name="T15" fmla="*/ 172222 h 226205"/>
              <a:gd name="T16" fmla="*/ 71092 w 305681"/>
              <a:gd name="T17" fmla="*/ 167826 h 226205"/>
              <a:gd name="T18" fmla="*/ 71092 w 305681"/>
              <a:gd name="T19" fmla="*/ 167826 h 226205"/>
              <a:gd name="T20" fmla="*/ 39341 w 305681"/>
              <a:gd name="T21" fmla="*/ 172222 h 226205"/>
              <a:gd name="T22" fmla="*/ 180629 w 305681"/>
              <a:gd name="T23" fmla="*/ 175398 h 226205"/>
              <a:gd name="T24" fmla="*/ 156463 w 305681"/>
              <a:gd name="T25" fmla="*/ 171002 h 226205"/>
              <a:gd name="T26" fmla="*/ 124890 w 305681"/>
              <a:gd name="T27" fmla="*/ 166239 h 226205"/>
              <a:gd name="T28" fmla="*/ 124890 w 305681"/>
              <a:gd name="T29" fmla="*/ 166239 h 226205"/>
              <a:gd name="T30" fmla="*/ 255241 w 305681"/>
              <a:gd name="T31" fmla="*/ 147012 h 226205"/>
              <a:gd name="T32" fmla="*/ 234604 w 305681"/>
              <a:gd name="T33" fmla="*/ 151598 h 226205"/>
              <a:gd name="T34" fmla="*/ 75488 w 305681"/>
              <a:gd name="T35" fmla="*/ 147012 h 226205"/>
              <a:gd name="T36" fmla="*/ 43927 w 305681"/>
              <a:gd name="T37" fmla="*/ 142426 h 226205"/>
              <a:gd name="T38" fmla="*/ 43927 w 305681"/>
              <a:gd name="T39" fmla="*/ 142426 h 226205"/>
              <a:gd name="T40" fmla="*/ 175866 w 305681"/>
              <a:gd name="T41" fmla="*/ 145425 h 226205"/>
              <a:gd name="T42" fmla="*/ 151877 w 305681"/>
              <a:gd name="T43" fmla="*/ 150011 h 226205"/>
              <a:gd name="T44" fmla="*/ 129476 w 305681"/>
              <a:gd name="T45" fmla="*/ 145425 h 226205"/>
              <a:gd name="T46" fmla="*/ 259637 w 305681"/>
              <a:gd name="T47" fmla="*/ 118614 h 226205"/>
              <a:gd name="T48" fmla="*/ 259637 w 305681"/>
              <a:gd name="T49" fmla="*/ 118614 h 226205"/>
              <a:gd name="T50" fmla="*/ 229841 w 305681"/>
              <a:gd name="T51" fmla="*/ 123200 h 226205"/>
              <a:gd name="T52" fmla="*/ 71092 w 305681"/>
              <a:gd name="T53" fmla="*/ 127786 h 226205"/>
              <a:gd name="T54" fmla="*/ 48513 w 305681"/>
              <a:gd name="T55" fmla="*/ 123200 h 226205"/>
              <a:gd name="T56" fmla="*/ 180629 w 305681"/>
              <a:gd name="T57" fmla="*/ 115439 h 226205"/>
              <a:gd name="T58" fmla="*/ 180629 w 305681"/>
              <a:gd name="T59" fmla="*/ 115439 h 226205"/>
              <a:gd name="T60" fmla="*/ 147291 w 305681"/>
              <a:gd name="T61" fmla="*/ 120202 h 226205"/>
              <a:gd name="T62" fmla="*/ 124890 w 305681"/>
              <a:gd name="T63" fmla="*/ 124598 h 226205"/>
              <a:gd name="T64" fmla="*/ 212683 w 305681"/>
              <a:gd name="T65" fmla="*/ 216866 h 226205"/>
              <a:gd name="T66" fmla="*/ 23084 w 305681"/>
              <a:gd name="T67" fmla="*/ 101563 h 226205"/>
              <a:gd name="T68" fmla="*/ 23084 w 305681"/>
              <a:gd name="T69" fmla="*/ 101563 h 226205"/>
              <a:gd name="T70" fmla="*/ 175866 w 305681"/>
              <a:gd name="T71" fmla="*/ 94802 h 226205"/>
              <a:gd name="T72" fmla="*/ 151877 w 305681"/>
              <a:gd name="T73" fmla="*/ 99198 h 226205"/>
              <a:gd name="T74" fmla="*/ 129476 w 305681"/>
              <a:gd name="T75" fmla="*/ 94802 h 226205"/>
              <a:gd name="T76" fmla="*/ 102024 w 305681"/>
              <a:gd name="T77" fmla="*/ 73905 h 226205"/>
              <a:gd name="T78" fmla="*/ 120407 w 305681"/>
              <a:gd name="T79" fmla="*/ 193877 h 226205"/>
              <a:gd name="T80" fmla="*/ 184928 w 305681"/>
              <a:gd name="T81" fmla="*/ 216866 h 226205"/>
              <a:gd name="T82" fmla="*/ 102024 w 305681"/>
              <a:gd name="T83" fmla="*/ 73905 h 226205"/>
              <a:gd name="T84" fmla="*/ 226741 w 305681"/>
              <a:gd name="T85" fmla="*/ 73905 h 226205"/>
              <a:gd name="T86" fmla="*/ 291263 w 305681"/>
              <a:gd name="T87" fmla="*/ 92224 h 226205"/>
              <a:gd name="T88" fmla="*/ 14072 w 305681"/>
              <a:gd name="T89" fmla="*/ 92224 h 226205"/>
              <a:gd name="T90" fmla="*/ 78594 w 305681"/>
              <a:gd name="T91" fmla="*/ 73905 h 226205"/>
              <a:gd name="T92" fmla="*/ 57688 w 305681"/>
              <a:gd name="T93" fmla="*/ 36908 h 226205"/>
              <a:gd name="T94" fmla="*/ 208358 w 305681"/>
              <a:gd name="T95" fmla="*/ 64566 h 226205"/>
              <a:gd name="T96" fmla="*/ 155731 w 305681"/>
              <a:gd name="T97" fmla="*/ 1347 h 226205"/>
              <a:gd name="T98" fmla="*/ 304599 w 305681"/>
              <a:gd name="T99" fmla="*/ 94020 h 226205"/>
              <a:gd name="T100" fmla="*/ 291623 w 305681"/>
              <a:gd name="T101" fmla="*/ 216866 h 226205"/>
              <a:gd name="T102" fmla="*/ 286937 w 305681"/>
              <a:gd name="T103" fmla="*/ 226205 h 226205"/>
              <a:gd name="T104" fmla="*/ 97338 w 305681"/>
              <a:gd name="T105" fmla="*/ 226205 h 226205"/>
              <a:gd name="T106" fmla="*/ 4701 w 305681"/>
              <a:gd name="T107" fmla="*/ 216866 h 226205"/>
              <a:gd name="T108" fmla="*/ 375 w 305681"/>
              <a:gd name="T109" fmla="*/ 99049 h 226205"/>
              <a:gd name="T110" fmla="*/ 119325 w 305681"/>
              <a:gd name="T111" fmla="*/ 27568 h 226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5681" h="226205">
                <a:moveTo>
                  <a:pt x="129779" y="198547"/>
                </a:moveTo>
                <a:lnTo>
                  <a:pt x="129779" y="216866"/>
                </a:lnTo>
                <a:lnTo>
                  <a:pt x="175917" y="216866"/>
                </a:lnTo>
                <a:lnTo>
                  <a:pt x="175917" y="198547"/>
                </a:lnTo>
                <a:lnTo>
                  <a:pt x="129779" y="198547"/>
                </a:lnTo>
                <a:close/>
                <a:moveTo>
                  <a:pt x="259637" y="193226"/>
                </a:moveTo>
                <a:cubicBezTo>
                  <a:pt x="262568" y="193226"/>
                  <a:pt x="264400" y="195343"/>
                  <a:pt x="264400" y="197812"/>
                </a:cubicBezTo>
                <a:cubicBezTo>
                  <a:pt x="264400" y="200282"/>
                  <a:pt x="262568" y="202398"/>
                  <a:pt x="259637" y="202398"/>
                </a:cubicBezTo>
                <a:cubicBezTo>
                  <a:pt x="257073" y="202398"/>
                  <a:pt x="255241" y="200282"/>
                  <a:pt x="255241" y="197812"/>
                </a:cubicBezTo>
                <a:cubicBezTo>
                  <a:pt x="255241" y="195343"/>
                  <a:pt x="257073" y="193226"/>
                  <a:pt x="259637" y="193226"/>
                </a:cubicBezTo>
                <a:close/>
                <a:moveTo>
                  <a:pt x="234604" y="193226"/>
                </a:moveTo>
                <a:cubicBezTo>
                  <a:pt x="237168" y="193226"/>
                  <a:pt x="239000" y="195343"/>
                  <a:pt x="239000" y="197812"/>
                </a:cubicBezTo>
                <a:cubicBezTo>
                  <a:pt x="239000" y="200282"/>
                  <a:pt x="237168" y="202398"/>
                  <a:pt x="234604" y="202398"/>
                </a:cubicBezTo>
                <a:cubicBezTo>
                  <a:pt x="231673" y="202398"/>
                  <a:pt x="229841" y="200282"/>
                  <a:pt x="229841" y="197812"/>
                </a:cubicBezTo>
                <a:cubicBezTo>
                  <a:pt x="229841" y="195343"/>
                  <a:pt x="231673" y="193226"/>
                  <a:pt x="234604" y="193226"/>
                </a:cubicBezTo>
                <a:close/>
                <a:moveTo>
                  <a:pt x="71092" y="193226"/>
                </a:moveTo>
                <a:cubicBezTo>
                  <a:pt x="73656" y="193226"/>
                  <a:pt x="75488" y="195343"/>
                  <a:pt x="75488" y="197812"/>
                </a:cubicBezTo>
                <a:cubicBezTo>
                  <a:pt x="75488" y="200282"/>
                  <a:pt x="73656" y="202398"/>
                  <a:pt x="71092" y="202398"/>
                </a:cubicBezTo>
                <a:cubicBezTo>
                  <a:pt x="68527" y="202398"/>
                  <a:pt x="66329" y="200282"/>
                  <a:pt x="66329" y="197812"/>
                </a:cubicBezTo>
                <a:cubicBezTo>
                  <a:pt x="66329" y="195343"/>
                  <a:pt x="68527" y="193226"/>
                  <a:pt x="71092" y="193226"/>
                </a:cubicBezTo>
                <a:close/>
                <a:moveTo>
                  <a:pt x="43927" y="193226"/>
                </a:moveTo>
                <a:cubicBezTo>
                  <a:pt x="46397" y="193226"/>
                  <a:pt x="48513" y="195343"/>
                  <a:pt x="48513" y="197812"/>
                </a:cubicBezTo>
                <a:cubicBezTo>
                  <a:pt x="48513" y="200282"/>
                  <a:pt x="46397" y="202398"/>
                  <a:pt x="43927" y="202398"/>
                </a:cubicBezTo>
                <a:cubicBezTo>
                  <a:pt x="41458" y="202398"/>
                  <a:pt x="39341" y="200282"/>
                  <a:pt x="39341" y="197812"/>
                </a:cubicBezTo>
                <a:cubicBezTo>
                  <a:pt x="39341" y="195343"/>
                  <a:pt x="41458" y="193226"/>
                  <a:pt x="43927" y="193226"/>
                </a:cubicBezTo>
                <a:close/>
                <a:moveTo>
                  <a:pt x="259637" y="167826"/>
                </a:moveTo>
                <a:cubicBezTo>
                  <a:pt x="262568" y="167826"/>
                  <a:pt x="264400" y="169658"/>
                  <a:pt x="264400" y="172222"/>
                </a:cubicBezTo>
                <a:cubicBezTo>
                  <a:pt x="264400" y="175153"/>
                  <a:pt x="262568" y="176985"/>
                  <a:pt x="259637" y="176985"/>
                </a:cubicBezTo>
                <a:cubicBezTo>
                  <a:pt x="257073" y="176985"/>
                  <a:pt x="255241" y="175153"/>
                  <a:pt x="255241" y="172222"/>
                </a:cubicBezTo>
                <a:cubicBezTo>
                  <a:pt x="255241" y="169658"/>
                  <a:pt x="257073" y="167826"/>
                  <a:pt x="259637" y="167826"/>
                </a:cubicBezTo>
                <a:close/>
                <a:moveTo>
                  <a:pt x="234604" y="167826"/>
                </a:moveTo>
                <a:cubicBezTo>
                  <a:pt x="237168" y="167826"/>
                  <a:pt x="239000" y="169658"/>
                  <a:pt x="239000" y="172222"/>
                </a:cubicBezTo>
                <a:cubicBezTo>
                  <a:pt x="239000" y="175153"/>
                  <a:pt x="237168" y="176985"/>
                  <a:pt x="234604" y="176985"/>
                </a:cubicBezTo>
                <a:cubicBezTo>
                  <a:pt x="231673" y="176985"/>
                  <a:pt x="229841" y="175153"/>
                  <a:pt x="229841" y="172222"/>
                </a:cubicBezTo>
                <a:cubicBezTo>
                  <a:pt x="229841" y="169658"/>
                  <a:pt x="231673" y="167826"/>
                  <a:pt x="234604" y="167826"/>
                </a:cubicBezTo>
                <a:close/>
                <a:moveTo>
                  <a:pt x="71092" y="167826"/>
                </a:moveTo>
                <a:cubicBezTo>
                  <a:pt x="73656" y="167826"/>
                  <a:pt x="75488" y="169658"/>
                  <a:pt x="75488" y="172222"/>
                </a:cubicBezTo>
                <a:cubicBezTo>
                  <a:pt x="75488" y="175153"/>
                  <a:pt x="73656" y="176985"/>
                  <a:pt x="71092" y="176985"/>
                </a:cubicBezTo>
                <a:cubicBezTo>
                  <a:pt x="68527" y="176985"/>
                  <a:pt x="66329" y="175153"/>
                  <a:pt x="66329" y="172222"/>
                </a:cubicBezTo>
                <a:cubicBezTo>
                  <a:pt x="66329" y="169658"/>
                  <a:pt x="68527" y="167826"/>
                  <a:pt x="71092" y="167826"/>
                </a:cubicBezTo>
                <a:close/>
                <a:moveTo>
                  <a:pt x="43927" y="167826"/>
                </a:moveTo>
                <a:cubicBezTo>
                  <a:pt x="46397" y="167826"/>
                  <a:pt x="48513" y="169658"/>
                  <a:pt x="48513" y="172222"/>
                </a:cubicBezTo>
                <a:cubicBezTo>
                  <a:pt x="48513" y="175153"/>
                  <a:pt x="46397" y="176985"/>
                  <a:pt x="43927" y="176985"/>
                </a:cubicBezTo>
                <a:cubicBezTo>
                  <a:pt x="41458" y="176985"/>
                  <a:pt x="39341" y="175153"/>
                  <a:pt x="39341" y="172222"/>
                </a:cubicBezTo>
                <a:cubicBezTo>
                  <a:pt x="39341" y="169658"/>
                  <a:pt x="41458" y="167826"/>
                  <a:pt x="43927" y="167826"/>
                </a:cubicBezTo>
                <a:close/>
                <a:moveTo>
                  <a:pt x="180629" y="166239"/>
                </a:moveTo>
                <a:cubicBezTo>
                  <a:pt x="183193" y="166239"/>
                  <a:pt x="185025" y="168071"/>
                  <a:pt x="185025" y="171002"/>
                </a:cubicBezTo>
                <a:cubicBezTo>
                  <a:pt x="185025" y="173566"/>
                  <a:pt x="183193" y="175398"/>
                  <a:pt x="180629" y="175398"/>
                </a:cubicBezTo>
                <a:cubicBezTo>
                  <a:pt x="177698" y="175398"/>
                  <a:pt x="175866" y="173566"/>
                  <a:pt x="175866" y="171002"/>
                </a:cubicBezTo>
                <a:cubicBezTo>
                  <a:pt x="175866" y="168071"/>
                  <a:pt x="177698" y="166239"/>
                  <a:pt x="180629" y="166239"/>
                </a:cubicBezTo>
                <a:close/>
                <a:moveTo>
                  <a:pt x="151877" y="166239"/>
                </a:moveTo>
                <a:cubicBezTo>
                  <a:pt x="154347" y="166239"/>
                  <a:pt x="156463" y="168071"/>
                  <a:pt x="156463" y="171002"/>
                </a:cubicBezTo>
                <a:cubicBezTo>
                  <a:pt x="156463" y="173566"/>
                  <a:pt x="154347" y="175398"/>
                  <a:pt x="151877" y="175398"/>
                </a:cubicBezTo>
                <a:cubicBezTo>
                  <a:pt x="149408" y="175398"/>
                  <a:pt x="147291" y="173566"/>
                  <a:pt x="147291" y="171002"/>
                </a:cubicBezTo>
                <a:cubicBezTo>
                  <a:pt x="147291" y="168071"/>
                  <a:pt x="149408" y="166239"/>
                  <a:pt x="151877" y="166239"/>
                </a:cubicBezTo>
                <a:close/>
                <a:moveTo>
                  <a:pt x="124890" y="166239"/>
                </a:moveTo>
                <a:cubicBezTo>
                  <a:pt x="127360" y="166239"/>
                  <a:pt x="129476" y="168071"/>
                  <a:pt x="129476" y="171002"/>
                </a:cubicBezTo>
                <a:cubicBezTo>
                  <a:pt x="129476" y="173566"/>
                  <a:pt x="127360" y="175398"/>
                  <a:pt x="124890" y="175398"/>
                </a:cubicBezTo>
                <a:cubicBezTo>
                  <a:pt x="122421" y="175398"/>
                  <a:pt x="120304" y="173566"/>
                  <a:pt x="120304" y="171002"/>
                </a:cubicBezTo>
                <a:cubicBezTo>
                  <a:pt x="120304" y="168071"/>
                  <a:pt x="122421" y="166239"/>
                  <a:pt x="124890" y="166239"/>
                </a:cubicBezTo>
                <a:close/>
                <a:moveTo>
                  <a:pt x="259637" y="142426"/>
                </a:moveTo>
                <a:cubicBezTo>
                  <a:pt x="262568" y="142426"/>
                  <a:pt x="264400" y="144543"/>
                  <a:pt x="264400" y="147012"/>
                </a:cubicBezTo>
                <a:cubicBezTo>
                  <a:pt x="264400" y="149482"/>
                  <a:pt x="262568" y="151598"/>
                  <a:pt x="259637" y="151598"/>
                </a:cubicBezTo>
                <a:cubicBezTo>
                  <a:pt x="257073" y="151598"/>
                  <a:pt x="255241" y="149482"/>
                  <a:pt x="255241" y="147012"/>
                </a:cubicBezTo>
                <a:cubicBezTo>
                  <a:pt x="255241" y="144543"/>
                  <a:pt x="257073" y="142426"/>
                  <a:pt x="259637" y="142426"/>
                </a:cubicBezTo>
                <a:close/>
                <a:moveTo>
                  <a:pt x="234604" y="142426"/>
                </a:moveTo>
                <a:cubicBezTo>
                  <a:pt x="237168" y="142426"/>
                  <a:pt x="239000" y="144543"/>
                  <a:pt x="239000" y="147012"/>
                </a:cubicBezTo>
                <a:cubicBezTo>
                  <a:pt x="239000" y="149482"/>
                  <a:pt x="237168" y="151598"/>
                  <a:pt x="234604" y="151598"/>
                </a:cubicBezTo>
                <a:cubicBezTo>
                  <a:pt x="231673" y="151598"/>
                  <a:pt x="229841" y="149482"/>
                  <a:pt x="229841" y="147012"/>
                </a:cubicBezTo>
                <a:cubicBezTo>
                  <a:pt x="229841" y="144543"/>
                  <a:pt x="231673" y="142426"/>
                  <a:pt x="234604" y="142426"/>
                </a:cubicBezTo>
                <a:close/>
                <a:moveTo>
                  <a:pt x="71092" y="142426"/>
                </a:moveTo>
                <a:cubicBezTo>
                  <a:pt x="73656" y="142426"/>
                  <a:pt x="75488" y="144543"/>
                  <a:pt x="75488" y="147012"/>
                </a:cubicBezTo>
                <a:cubicBezTo>
                  <a:pt x="75488" y="149482"/>
                  <a:pt x="73656" y="151598"/>
                  <a:pt x="71092" y="151598"/>
                </a:cubicBezTo>
                <a:cubicBezTo>
                  <a:pt x="68527" y="151598"/>
                  <a:pt x="66329" y="149482"/>
                  <a:pt x="66329" y="147012"/>
                </a:cubicBezTo>
                <a:cubicBezTo>
                  <a:pt x="66329" y="144543"/>
                  <a:pt x="68527" y="142426"/>
                  <a:pt x="71092" y="142426"/>
                </a:cubicBezTo>
                <a:close/>
                <a:moveTo>
                  <a:pt x="43927" y="142426"/>
                </a:moveTo>
                <a:cubicBezTo>
                  <a:pt x="46397" y="142426"/>
                  <a:pt x="48513" y="144543"/>
                  <a:pt x="48513" y="147012"/>
                </a:cubicBezTo>
                <a:cubicBezTo>
                  <a:pt x="48513" y="149482"/>
                  <a:pt x="46397" y="151598"/>
                  <a:pt x="43927" y="151598"/>
                </a:cubicBezTo>
                <a:cubicBezTo>
                  <a:pt x="41458" y="151598"/>
                  <a:pt x="39341" y="149482"/>
                  <a:pt x="39341" y="147012"/>
                </a:cubicBezTo>
                <a:cubicBezTo>
                  <a:pt x="39341" y="144543"/>
                  <a:pt x="41458" y="142426"/>
                  <a:pt x="43927" y="142426"/>
                </a:cubicBezTo>
                <a:close/>
                <a:moveTo>
                  <a:pt x="180629" y="140839"/>
                </a:moveTo>
                <a:cubicBezTo>
                  <a:pt x="183193" y="140839"/>
                  <a:pt x="185025" y="142956"/>
                  <a:pt x="185025" y="145425"/>
                </a:cubicBezTo>
                <a:cubicBezTo>
                  <a:pt x="185025" y="147895"/>
                  <a:pt x="183193" y="150011"/>
                  <a:pt x="180629" y="150011"/>
                </a:cubicBezTo>
                <a:cubicBezTo>
                  <a:pt x="177698" y="150011"/>
                  <a:pt x="175866" y="147895"/>
                  <a:pt x="175866" y="145425"/>
                </a:cubicBezTo>
                <a:cubicBezTo>
                  <a:pt x="175866" y="142956"/>
                  <a:pt x="177698" y="140839"/>
                  <a:pt x="180629" y="140839"/>
                </a:cubicBezTo>
                <a:close/>
                <a:moveTo>
                  <a:pt x="151877" y="140839"/>
                </a:moveTo>
                <a:cubicBezTo>
                  <a:pt x="154347" y="140839"/>
                  <a:pt x="156463" y="142956"/>
                  <a:pt x="156463" y="145425"/>
                </a:cubicBezTo>
                <a:cubicBezTo>
                  <a:pt x="156463" y="147895"/>
                  <a:pt x="154347" y="150011"/>
                  <a:pt x="151877" y="150011"/>
                </a:cubicBezTo>
                <a:cubicBezTo>
                  <a:pt x="149408" y="150011"/>
                  <a:pt x="147291" y="147895"/>
                  <a:pt x="147291" y="145425"/>
                </a:cubicBezTo>
                <a:cubicBezTo>
                  <a:pt x="147291" y="142956"/>
                  <a:pt x="149408" y="140839"/>
                  <a:pt x="151877" y="140839"/>
                </a:cubicBezTo>
                <a:close/>
                <a:moveTo>
                  <a:pt x="124890" y="140839"/>
                </a:moveTo>
                <a:cubicBezTo>
                  <a:pt x="127360" y="140839"/>
                  <a:pt x="129476" y="142956"/>
                  <a:pt x="129476" y="145425"/>
                </a:cubicBezTo>
                <a:cubicBezTo>
                  <a:pt x="129476" y="147895"/>
                  <a:pt x="127360" y="150011"/>
                  <a:pt x="124890" y="150011"/>
                </a:cubicBezTo>
                <a:cubicBezTo>
                  <a:pt x="122421" y="150011"/>
                  <a:pt x="120304" y="147895"/>
                  <a:pt x="120304" y="145425"/>
                </a:cubicBezTo>
                <a:cubicBezTo>
                  <a:pt x="120304" y="142956"/>
                  <a:pt x="122421" y="140839"/>
                  <a:pt x="124890" y="140839"/>
                </a:cubicBezTo>
                <a:close/>
                <a:moveTo>
                  <a:pt x="259637" y="118614"/>
                </a:moveTo>
                <a:cubicBezTo>
                  <a:pt x="262568" y="118614"/>
                  <a:pt x="264400" y="120731"/>
                  <a:pt x="264400" y="123200"/>
                </a:cubicBezTo>
                <a:cubicBezTo>
                  <a:pt x="264400" y="125670"/>
                  <a:pt x="262568" y="127786"/>
                  <a:pt x="259637" y="127786"/>
                </a:cubicBezTo>
                <a:cubicBezTo>
                  <a:pt x="257073" y="127786"/>
                  <a:pt x="255241" y="125670"/>
                  <a:pt x="255241" y="123200"/>
                </a:cubicBezTo>
                <a:cubicBezTo>
                  <a:pt x="255241" y="120731"/>
                  <a:pt x="257073" y="118614"/>
                  <a:pt x="259637" y="118614"/>
                </a:cubicBezTo>
                <a:close/>
                <a:moveTo>
                  <a:pt x="234604" y="118614"/>
                </a:moveTo>
                <a:cubicBezTo>
                  <a:pt x="237168" y="118614"/>
                  <a:pt x="239000" y="120731"/>
                  <a:pt x="239000" y="123200"/>
                </a:cubicBezTo>
                <a:cubicBezTo>
                  <a:pt x="239000" y="125670"/>
                  <a:pt x="237168" y="127786"/>
                  <a:pt x="234604" y="127786"/>
                </a:cubicBezTo>
                <a:cubicBezTo>
                  <a:pt x="231673" y="127786"/>
                  <a:pt x="229841" y="125670"/>
                  <a:pt x="229841" y="123200"/>
                </a:cubicBezTo>
                <a:cubicBezTo>
                  <a:pt x="229841" y="120731"/>
                  <a:pt x="231673" y="118614"/>
                  <a:pt x="234604" y="118614"/>
                </a:cubicBezTo>
                <a:close/>
                <a:moveTo>
                  <a:pt x="71092" y="118614"/>
                </a:moveTo>
                <a:cubicBezTo>
                  <a:pt x="73656" y="118614"/>
                  <a:pt x="75488" y="120731"/>
                  <a:pt x="75488" y="123200"/>
                </a:cubicBezTo>
                <a:cubicBezTo>
                  <a:pt x="75488" y="125670"/>
                  <a:pt x="73656" y="127786"/>
                  <a:pt x="71092" y="127786"/>
                </a:cubicBezTo>
                <a:cubicBezTo>
                  <a:pt x="68527" y="127786"/>
                  <a:pt x="66329" y="125670"/>
                  <a:pt x="66329" y="123200"/>
                </a:cubicBezTo>
                <a:cubicBezTo>
                  <a:pt x="66329" y="120731"/>
                  <a:pt x="68527" y="118614"/>
                  <a:pt x="71092" y="118614"/>
                </a:cubicBezTo>
                <a:close/>
                <a:moveTo>
                  <a:pt x="43927" y="118614"/>
                </a:moveTo>
                <a:cubicBezTo>
                  <a:pt x="46397" y="118614"/>
                  <a:pt x="48513" y="120731"/>
                  <a:pt x="48513" y="123200"/>
                </a:cubicBezTo>
                <a:cubicBezTo>
                  <a:pt x="48513" y="125670"/>
                  <a:pt x="46397" y="127786"/>
                  <a:pt x="43927" y="127786"/>
                </a:cubicBezTo>
                <a:cubicBezTo>
                  <a:pt x="41458" y="127786"/>
                  <a:pt x="39341" y="125670"/>
                  <a:pt x="39341" y="123200"/>
                </a:cubicBezTo>
                <a:cubicBezTo>
                  <a:pt x="39341" y="120731"/>
                  <a:pt x="41458" y="118614"/>
                  <a:pt x="43927" y="118614"/>
                </a:cubicBezTo>
                <a:close/>
                <a:moveTo>
                  <a:pt x="180629" y="115439"/>
                </a:moveTo>
                <a:cubicBezTo>
                  <a:pt x="183193" y="115439"/>
                  <a:pt x="185025" y="117271"/>
                  <a:pt x="185025" y="120202"/>
                </a:cubicBezTo>
                <a:cubicBezTo>
                  <a:pt x="185025" y="122766"/>
                  <a:pt x="183193" y="124598"/>
                  <a:pt x="180629" y="124598"/>
                </a:cubicBezTo>
                <a:cubicBezTo>
                  <a:pt x="177698" y="124598"/>
                  <a:pt x="175866" y="122766"/>
                  <a:pt x="175866" y="120202"/>
                </a:cubicBezTo>
                <a:cubicBezTo>
                  <a:pt x="175866" y="117271"/>
                  <a:pt x="177698" y="115439"/>
                  <a:pt x="180629" y="115439"/>
                </a:cubicBezTo>
                <a:close/>
                <a:moveTo>
                  <a:pt x="151877" y="115439"/>
                </a:moveTo>
                <a:cubicBezTo>
                  <a:pt x="154347" y="115439"/>
                  <a:pt x="156463" y="117271"/>
                  <a:pt x="156463" y="120202"/>
                </a:cubicBezTo>
                <a:cubicBezTo>
                  <a:pt x="156463" y="122766"/>
                  <a:pt x="154347" y="124598"/>
                  <a:pt x="151877" y="124598"/>
                </a:cubicBezTo>
                <a:cubicBezTo>
                  <a:pt x="149408" y="124598"/>
                  <a:pt x="147291" y="122766"/>
                  <a:pt x="147291" y="120202"/>
                </a:cubicBezTo>
                <a:cubicBezTo>
                  <a:pt x="147291" y="117271"/>
                  <a:pt x="149408" y="115439"/>
                  <a:pt x="151877" y="115439"/>
                </a:cubicBezTo>
                <a:close/>
                <a:moveTo>
                  <a:pt x="124890" y="115439"/>
                </a:moveTo>
                <a:cubicBezTo>
                  <a:pt x="127360" y="115439"/>
                  <a:pt x="129476" y="117271"/>
                  <a:pt x="129476" y="120202"/>
                </a:cubicBezTo>
                <a:cubicBezTo>
                  <a:pt x="129476" y="122766"/>
                  <a:pt x="127360" y="124598"/>
                  <a:pt x="124890" y="124598"/>
                </a:cubicBezTo>
                <a:cubicBezTo>
                  <a:pt x="122421" y="124598"/>
                  <a:pt x="120304" y="122766"/>
                  <a:pt x="120304" y="120202"/>
                </a:cubicBezTo>
                <a:cubicBezTo>
                  <a:pt x="120304" y="117271"/>
                  <a:pt x="122421" y="115439"/>
                  <a:pt x="124890" y="115439"/>
                </a:cubicBezTo>
                <a:close/>
                <a:moveTo>
                  <a:pt x="212683" y="101563"/>
                </a:moveTo>
                <a:lnTo>
                  <a:pt x="212683" y="216866"/>
                </a:lnTo>
                <a:lnTo>
                  <a:pt x="282612" y="216866"/>
                </a:lnTo>
                <a:lnTo>
                  <a:pt x="282612" y="101563"/>
                </a:lnTo>
                <a:lnTo>
                  <a:pt x="212683" y="101563"/>
                </a:lnTo>
                <a:close/>
                <a:moveTo>
                  <a:pt x="23084" y="101563"/>
                </a:moveTo>
                <a:lnTo>
                  <a:pt x="23084" y="216866"/>
                </a:lnTo>
                <a:lnTo>
                  <a:pt x="92652" y="216866"/>
                </a:lnTo>
                <a:lnTo>
                  <a:pt x="92652" y="101563"/>
                </a:lnTo>
                <a:lnTo>
                  <a:pt x="23084" y="101563"/>
                </a:lnTo>
                <a:close/>
                <a:moveTo>
                  <a:pt x="180629" y="90039"/>
                </a:moveTo>
                <a:cubicBezTo>
                  <a:pt x="183193" y="90039"/>
                  <a:pt x="185025" y="92237"/>
                  <a:pt x="185025" y="94802"/>
                </a:cubicBezTo>
                <a:cubicBezTo>
                  <a:pt x="185025" y="97366"/>
                  <a:pt x="183193" y="99198"/>
                  <a:pt x="180629" y="99198"/>
                </a:cubicBezTo>
                <a:cubicBezTo>
                  <a:pt x="177698" y="99198"/>
                  <a:pt x="175866" y="97366"/>
                  <a:pt x="175866" y="94802"/>
                </a:cubicBezTo>
                <a:cubicBezTo>
                  <a:pt x="175866" y="92237"/>
                  <a:pt x="177698" y="90039"/>
                  <a:pt x="180629" y="90039"/>
                </a:cubicBezTo>
                <a:close/>
                <a:moveTo>
                  <a:pt x="151877" y="90039"/>
                </a:moveTo>
                <a:cubicBezTo>
                  <a:pt x="154347" y="90039"/>
                  <a:pt x="156463" y="92237"/>
                  <a:pt x="156463" y="94802"/>
                </a:cubicBezTo>
                <a:cubicBezTo>
                  <a:pt x="156463" y="97366"/>
                  <a:pt x="154347" y="99198"/>
                  <a:pt x="151877" y="99198"/>
                </a:cubicBezTo>
                <a:cubicBezTo>
                  <a:pt x="149408" y="99198"/>
                  <a:pt x="147291" y="97366"/>
                  <a:pt x="147291" y="94802"/>
                </a:cubicBezTo>
                <a:cubicBezTo>
                  <a:pt x="147291" y="92237"/>
                  <a:pt x="149408" y="90039"/>
                  <a:pt x="151877" y="90039"/>
                </a:cubicBezTo>
                <a:close/>
                <a:moveTo>
                  <a:pt x="124890" y="90039"/>
                </a:moveTo>
                <a:cubicBezTo>
                  <a:pt x="127360" y="90039"/>
                  <a:pt x="129476" y="92237"/>
                  <a:pt x="129476" y="94802"/>
                </a:cubicBezTo>
                <a:cubicBezTo>
                  <a:pt x="129476" y="97366"/>
                  <a:pt x="127360" y="99198"/>
                  <a:pt x="124890" y="99198"/>
                </a:cubicBezTo>
                <a:cubicBezTo>
                  <a:pt x="122421" y="99198"/>
                  <a:pt x="120304" y="97366"/>
                  <a:pt x="120304" y="94802"/>
                </a:cubicBezTo>
                <a:cubicBezTo>
                  <a:pt x="120304" y="92237"/>
                  <a:pt x="122421" y="90039"/>
                  <a:pt x="124890" y="90039"/>
                </a:cubicBezTo>
                <a:close/>
                <a:moveTo>
                  <a:pt x="102024" y="73905"/>
                </a:moveTo>
                <a:lnTo>
                  <a:pt x="102024" y="96894"/>
                </a:lnTo>
                <a:lnTo>
                  <a:pt x="102024" y="216866"/>
                </a:lnTo>
                <a:lnTo>
                  <a:pt x="120407" y="216866"/>
                </a:lnTo>
                <a:lnTo>
                  <a:pt x="120407" y="193877"/>
                </a:lnTo>
                <a:cubicBezTo>
                  <a:pt x="120407" y="191363"/>
                  <a:pt x="122570" y="189208"/>
                  <a:pt x="125093" y="189208"/>
                </a:cubicBezTo>
                <a:lnTo>
                  <a:pt x="180603" y="189208"/>
                </a:lnTo>
                <a:cubicBezTo>
                  <a:pt x="183126" y="189208"/>
                  <a:pt x="184928" y="191363"/>
                  <a:pt x="184928" y="193877"/>
                </a:cubicBezTo>
                <a:lnTo>
                  <a:pt x="184928" y="216866"/>
                </a:lnTo>
                <a:lnTo>
                  <a:pt x="203672" y="216866"/>
                </a:lnTo>
                <a:lnTo>
                  <a:pt x="203672" y="96894"/>
                </a:lnTo>
                <a:lnTo>
                  <a:pt x="203672" y="73905"/>
                </a:lnTo>
                <a:lnTo>
                  <a:pt x="102024" y="73905"/>
                </a:lnTo>
                <a:close/>
                <a:moveTo>
                  <a:pt x="196823" y="36908"/>
                </a:moveTo>
                <a:lnTo>
                  <a:pt x="229625" y="66003"/>
                </a:lnTo>
                <a:cubicBezTo>
                  <a:pt x="231427" y="67080"/>
                  <a:pt x="231787" y="69235"/>
                  <a:pt x="231427" y="70672"/>
                </a:cubicBezTo>
                <a:cubicBezTo>
                  <a:pt x="230346" y="72827"/>
                  <a:pt x="228543" y="73905"/>
                  <a:pt x="226741" y="73905"/>
                </a:cubicBezTo>
                <a:lnTo>
                  <a:pt x="212683" y="73905"/>
                </a:lnTo>
                <a:lnTo>
                  <a:pt x="212683" y="92224"/>
                </a:lnTo>
                <a:lnTo>
                  <a:pt x="286937" y="92224"/>
                </a:lnTo>
                <a:lnTo>
                  <a:pt x="291263" y="92224"/>
                </a:lnTo>
                <a:lnTo>
                  <a:pt x="247647" y="36908"/>
                </a:lnTo>
                <a:lnTo>
                  <a:pt x="196823" y="36908"/>
                </a:lnTo>
                <a:close/>
                <a:moveTo>
                  <a:pt x="57688" y="36908"/>
                </a:moveTo>
                <a:lnTo>
                  <a:pt x="14072" y="92224"/>
                </a:lnTo>
                <a:lnTo>
                  <a:pt x="18398" y="92224"/>
                </a:lnTo>
                <a:lnTo>
                  <a:pt x="92652" y="92224"/>
                </a:lnTo>
                <a:lnTo>
                  <a:pt x="92652" y="73905"/>
                </a:lnTo>
                <a:lnTo>
                  <a:pt x="78594" y="73905"/>
                </a:lnTo>
                <a:cubicBezTo>
                  <a:pt x="76792" y="73905"/>
                  <a:pt x="74989" y="72827"/>
                  <a:pt x="74268" y="70672"/>
                </a:cubicBezTo>
                <a:cubicBezTo>
                  <a:pt x="73548" y="69235"/>
                  <a:pt x="74268" y="67080"/>
                  <a:pt x="75710" y="66003"/>
                </a:cubicBezTo>
                <a:lnTo>
                  <a:pt x="108512" y="36908"/>
                </a:lnTo>
                <a:lnTo>
                  <a:pt x="57688" y="36908"/>
                </a:lnTo>
                <a:close/>
                <a:moveTo>
                  <a:pt x="152848" y="10686"/>
                </a:moveTo>
                <a:lnTo>
                  <a:pt x="90849" y="64566"/>
                </a:lnTo>
                <a:lnTo>
                  <a:pt x="97338" y="64566"/>
                </a:lnTo>
                <a:lnTo>
                  <a:pt x="208358" y="64566"/>
                </a:lnTo>
                <a:lnTo>
                  <a:pt x="214486" y="64566"/>
                </a:lnTo>
                <a:lnTo>
                  <a:pt x="152848" y="10686"/>
                </a:lnTo>
                <a:close/>
                <a:moveTo>
                  <a:pt x="149604" y="1347"/>
                </a:moveTo>
                <a:cubicBezTo>
                  <a:pt x="151406" y="-449"/>
                  <a:pt x="153929" y="-449"/>
                  <a:pt x="155731" y="1347"/>
                </a:cubicBezTo>
                <a:lnTo>
                  <a:pt x="186370" y="27568"/>
                </a:lnTo>
                <a:lnTo>
                  <a:pt x="249810" y="27568"/>
                </a:lnTo>
                <a:cubicBezTo>
                  <a:pt x="251252" y="27568"/>
                  <a:pt x="252694" y="28646"/>
                  <a:pt x="253775" y="29724"/>
                </a:cubicBezTo>
                <a:lnTo>
                  <a:pt x="304599" y="94020"/>
                </a:lnTo>
                <a:cubicBezTo>
                  <a:pt x="305681" y="95457"/>
                  <a:pt x="305681" y="97612"/>
                  <a:pt x="304960" y="99049"/>
                </a:cubicBezTo>
                <a:cubicBezTo>
                  <a:pt x="304239" y="100486"/>
                  <a:pt x="302437" y="101563"/>
                  <a:pt x="300995" y="101563"/>
                </a:cubicBezTo>
                <a:lnTo>
                  <a:pt x="291623" y="101563"/>
                </a:lnTo>
                <a:lnTo>
                  <a:pt x="291623" y="216866"/>
                </a:lnTo>
                <a:lnTo>
                  <a:pt x="300995" y="216866"/>
                </a:lnTo>
                <a:cubicBezTo>
                  <a:pt x="303518" y="216866"/>
                  <a:pt x="305681" y="219021"/>
                  <a:pt x="305681" y="221535"/>
                </a:cubicBezTo>
                <a:cubicBezTo>
                  <a:pt x="305681" y="224050"/>
                  <a:pt x="303518" y="226205"/>
                  <a:pt x="300995" y="226205"/>
                </a:cubicBezTo>
                <a:lnTo>
                  <a:pt x="286937" y="226205"/>
                </a:lnTo>
                <a:lnTo>
                  <a:pt x="208358" y="226205"/>
                </a:lnTo>
                <a:lnTo>
                  <a:pt x="180603" y="226205"/>
                </a:lnTo>
                <a:lnTo>
                  <a:pt x="125093" y="226205"/>
                </a:lnTo>
                <a:lnTo>
                  <a:pt x="97338" y="226205"/>
                </a:lnTo>
                <a:lnTo>
                  <a:pt x="18398" y="226205"/>
                </a:lnTo>
                <a:lnTo>
                  <a:pt x="4701" y="226205"/>
                </a:lnTo>
                <a:cubicBezTo>
                  <a:pt x="1817" y="226205"/>
                  <a:pt x="15" y="224050"/>
                  <a:pt x="15" y="221535"/>
                </a:cubicBezTo>
                <a:cubicBezTo>
                  <a:pt x="15" y="219021"/>
                  <a:pt x="1817" y="216866"/>
                  <a:pt x="4701" y="216866"/>
                </a:cubicBezTo>
                <a:lnTo>
                  <a:pt x="13712" y="216866"/>
                </a:lnTo>
                <a:lnTo>
                  <a:pt x="13712" y="101563"/>
                </a:lnTo>
                <a:lnTo>
                  <a:pt x="4701" y="101563"/>
                </a:lnTo>
                <a:cubicBezTo>
                  <a:pt x="2898" y="101563"/>
                  <a:pt x="1096" y="100486"/>
                  <a:pt x="375" y="99049"/>
                </a:cubicBezTo>
                <a:cubicBezTo>
                  <a:pt x="-346" y="97612"/>
                  <a:pt x="15" y="95457"/>
                  <a:pt x="1096" y="94020"/>
                </a:cubicBezTo>
                <a:lnTo>
                  <a:pt x="51920" y="29724"/>
                </a:lnTo>
                <a:cubicBezTo>
                  <a:pt x="52641" y="28646"/>
                  <a:pt x="54083" y="27568"/>
                  <a:pt x="55525" y="27568"/>
                </a:cubicBezTo>
                <a:lnTo>
                  <a:pt x="119325" y="27568"/>
                </a:lnTo>
                <a:lnTo>
                  <a:pt x="14960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772">
            <a:extLst>
              <a:ext uri="{FF2B5EF4-FFF2-40B4-BE49-F238E27FC236}">
                <a16:creationId xmlns:a16="http://schemas.microsoft.com/office/drawing/2014/main" id="{140CA812-A8F3-4743-B955-EB268435282B}"/>
              </a:ext>
            </a:extLst>
          </p:cNvPr>
          <p:cNvSpPr>
            <a:spLocks noChangeArrowheads="1"/>
          </p:cNvSpPr>
          <p:nvPr/>
        </p:nvSpPr>
        <p:spPr bwMode="auto">
          <a:xfrm>
            <a:off x="15691417" y="7411867"/>
            <a:ext cx="919498" cy="914732"/>
          </a:xfrm>
          <a:custGeom>
            <a:avLst/>
            <a:gdLst>
              <a:gd name="T0" fmla="*/ 130354 w 306028"/>
              <a:gd name="T1" fmla="*/ 260583 h 304127"/>
              <a:gd name="T2" fmla="*/ 235090 w 306028"/>
              <a:gd name="T3" fmla="*/ 63546 h 304127"/>
              <a:gd name="T4" fmla="*/ 279381 w 306028"/>
              <a:gd name="T5" fmla="*/ 89438 h 304127"/>
              <a:gd name="T6" fmla="*/ 306028 w 306028"/>
              <a:gd name="T7" fmla="*/ 109576 h 304127"/>
              <a:gd name="T8" fmla="*/ 287663 w 306028"/>
              <a:gd name="T9" fmla="*/ 280032 h 304127"/>
              <a:gd name="T10" fmla="*/ 278301 w 306028"/>
              <a:gd name="T11" fmla="*/ 299452 h 304127"/>
              <a:gd name="T12" fmla="*/ 297026 w 306028"/>
              <a:gd name="T13" fmla="*/ 153449 h 304127"/>
              <a:gd name="T14" fmla="*/ 281902 w 306028"/>
              <a:gd name="T15" fmla="*/ 102384 h 304127"/>
              <a:gd name="T16" fmla="*/ 274700 w 306028"/>
              <a:gd name="T17" fmla="*/ 163518 h 304127"/>
              <a:gd name="T18" fmla="*/ 270019 w 306028"/>
              <a:gd name="T19" fmla="*/ 89438 h 304127"/>
              <a:gd name="T20" fmla="*/ 252374 w 306028"/>
              <a:gd name="T21" fmla="*/ 88719 h 304127"/>
              <a:gd name="T22" fmla="*/ 243012 w 306028"/>
              <a:gd name="T23" fmla="*/ 154887 h 304127"/>
              <a:gd name="T24" fmla="*/ 234370 w 306028"/>
              <a:gd name="T25" fmla="*/ 72536 h 304127"/>
              <a:gd name="T26" fmla="*/ 225007 w 306028"/>
              <a:gd name="T27" fmla="*/ 101665 h 304127"/>
              <a:gd name="T28" fmla="*/ 216005 w 306028"/>
              <a:gd name="T29" fmla="*/ 150572 h 304127"/>
              <a:gd name="T30" fmla="*/ 212764 w 306028"/>
              <a:gd name="T31" fmla="*/ 94832 h 304127"/>
              <a:gd name="T32" fmla="*/ 198000 w 306028"/>
              <a:gd name="T33" fmla="*/ 166035 h 304127"/>
              <a:gd name="T34" fmla="*/ 206643 w 306028"/>
              <a:gd name="T35" fmla="*/ 206312 h 304127"/>
              <a:gd name="T36" fmla="*/ 200161 w 306028"/>
              <a:gd name="T37" fmla="*/ 212785 h 304127"/>
              <a:gd name="T38" fmla="*/ 188998 w 306028"/>
              <a:gd name="T39" fmla="*/ 166035 h 304127"/>
              <a:gd name="T40" fmla="*/ 168113 w 306028"/>
              <a:gd name="T41" fmla="*/ 166755 h 304127"/>
              <a:gd name="T42" fmla="*/ 190078 w 306028"/>
              <a:gd name="T43" fmla="*/ 248746 h 304127"/>
              <a:gd name="T44" fmla="*/ 193679 w 306028"/>
              <a:gd name="T45" fmla="*/ 304127 h 304127"/>
              <a:gd name="T46" fmla="*/ 183237 w 306028"/>
              <a:gd name="T47" fmla="*/ 255219 h 304127"/>
              <a:gd name="T48" fmla="*/ 158750 w 306028"/>
              <a:gd name="T49" fmla="*/ 166755 h 304127"/>
              <a:gd name="T50" fmla="*/ 188998 w 306028"/>
              <a:gd name="T51" fmla="*/ 102024 h 304127"/>
              <a:gd name="T52" fmla="*/ 216005 w 306028"/>
              <a:gd name="T53" fmla="*/ 81526 h 304127"/>
              <a:gd name="T54" fmla="*/ 75620 w 306028"/>
              <a:gd name="T55" fmla="*/ 9402 h 304127"/>
              <a:gd name="T56" fmla="*/ 66257 w 306028"/>
              <a:gd name="T57" fmla="*/ 38191 h 304127"/>
              <a:gd name="T58" fmla="*/ 56895 w 306028"/>
              <a:gd name="T59" fmla="*/ 87132 h 304127"/>
              <a:gd name="T60" fmla="*/ 46452 w 306028"/>
              <a:gd name="T61" fmla="*/ 29554 h 304127"/>
              <a:gd name="T62" fmla="*/ 39250 w 306028"/>
              <a:gd name="T63" fmla="*/ 129955 h 304127"/>
              <a:gd name="T64" fmla="*/ 47532 w 306028"/>
              <a:gd name="T65" fmla="*/ 149747 h 304127"/>
              <a:gd name="T66" fmla="*/ 34929 w 306028"/>
              <a:gd name="T67" fmla="*/ 142910 h 304127"/>
              <a:gd name="T68" fmla="*/ 25567 w 306028"/>
              <a:gd name="T69" fmla="*/ 93249 h 304127"/>
              <a:gd name="T70" fmla="*/ 9363 w 306028"/>
              <a:gd name="T71" fmla="*/ 152626 h 304127"/>
              <a:gd name="T72" fmla="*/ 39250 w 306028"/>
              <a:gd name="T73" fmla="*/ 205525 h 304127"/>
              <a:gd name="T74" fmla="*/ 128553 w 306028"/>
              <a:gd name="T75" fmla="*/ 153705 h 304127"/>
              <a:gd name="T76" fmla="*/ 129634 w 306028"/>
              <a:gd name="T77" fmla="*/ 36751 h 304127"/>
              <a:gd name="T78" fmla="*/ 120271 w 306028"/>
              <a:gd name="T79" fmla="*/ 95768 h 304127"/>
              <a:gd name="T80" fmla="*/ 111269 w 306028"/>
              <a:gd name="T81" fmla="*/ 45748 h 304127"/>
              <a:gd name="T82" fmla="*/ 96145 w 306028"/>
              <a:gd name="T83" fmla="*/ 18759 h 304127"/>
              <a:gd name="T84" fmla="*/ 88583 w 306028"/>
              <a:gd name="T85" fmla="*/ 96128 h 304127"/>
              <a:gd name="T86" fmla="*/ 83902 w 306028"/>
              <a:gd name="T87" fmla="*/ 18759 h 304127"/>
              <a:gd name="T88" fmla="*/ 91464 w 306028"/>
              <a:gd name="T89" fmla="*/ 10482 h 304127"/>
              <a:gd name="T90" fmla="*/ 120271 w 306028"/>
              <a:gd name="T91" fmla="*/ 29914 h 304127"/>
              <a:gd name="T92" fmla="*/ 147278 w 306028"/>
              <a:gd name="T93" fmla="*/ 90370 h 304127"/>
              <a:gd name="T94" fmla="*/ 130354 w 306028"/>
              <a:gd name="T95" fmla="*/ 214881 h 304127"/>
              <a:gd name="T96" fmla="*/ 134675 w 306028"/>
              <a:gd name="T97" fmla="*/ 304126 h 304127"/>
              <a:gd name="T98" fmla="*/ 28448 w 306028"/>
              <a:gd name="T99" fmla="*/ 269580 h 304127"/>
              <a:gd name="T100" fmla="*/ 19085 w 306028"/>
              <a:gd name="T101" fmla="*/ 299448 h 304127"/>
              <a:gd name="T102" fmla="*/ 29888 w 306028"/>
              <a:gd name="T103" fmla="*/ 214881 h 304127"/>
              <a:gd name="T104" fmla="*/ 9003 w 306028"/>
              <a:gd name="T105" fmla="*/ 176377 h 304127"/>
              <a:gd name="T106" fmla="*/ 15484 w 306028"/>
              <a:gd name="T107" fmla="*/ 82094 h 304127"/>
              <a:gd name="T108" fmla="*/ 44652 w 306028"/>
              <a:gd name="T109" fmla="*/ 20558 h 304127"/>
              <a:gd name="T110" fmla="*/ 62656 w 306028"/>
              <a:gd name="T111" fmla="*/ 5084 h 304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028" h="304127">
                <a:moveTo>
                  <a:pt x="28448" y="224238"/>
                </a:moveTo>
                <a:lnTo>
                  <a:pt x="28448" y="260583"/>
                </a:lnTo>
                <a:lnTo>
                  <a:pt x="130354" y="260583"/>
                </a:lnTo>
                <a:lnTo>
                  <a:pt x="130354" y="224238"/>
                </a:lnTo>
                <a:lnTo>
                  <a:pt x="28448" y="224238"/>
                </a:lnTo>
                <a:close/>
                <a:moveTo>
                  <a:pt x="235090" y="63546"/>
                </a:moveTo>
                <a:cubicBezTo>
                  <a:pt x="241932" y="63905"/>
                  <a:pt x="247693" y="68221"/>
                  <a:pt x="250214" y="73974"/>
                </a:cubicBezTo>
                <a:cubicBezTo>
                  <a:pt x="253815" y="71817"/>
                  <a:pt x="257776" y="70378"/>
                  <a:pt x="262097" y="70378"/>
                </a:cubicBezTo>
                <a:cubicBezTo>
                  <a:pt x="271459" y="71098"/>
                  <a:pt x="279381" y="79369"/>
                  <a:pt x="279381" y="89438"/>
                </a:cubicBezTo>
                <a:lnTo>
                  <a:pt x="279381" y="93034"/>
                </a:lnTo>
                <a:cubicBezTo>
                  <a:pt x="282262" y="91236"/>
                  <a:pt x="285503" y="90517"/>
                  <a:pt x="289104" y="90876"/>
                </a:cubicBezTo>
                <a:cubicBezTo>
                  <a:pt x="298826" y="91236"/>
                  <a:pt x="306028" y="99867"/>
                  <a:pt x="306028" y="109576"/>
                </a:cubicBezTo>
                <a:lnTo>
                  <a:pt x="306028" y="153449"/>
                </a:lnTo>
                <a:cubicBezTo>
                  <a:pt x="306028" y="176104"/>
                  <a:pt x="303147" y="198041"/>
                  <a:pt x="296306" y="219618"/>
                </a:cubicBezTo>
                <a:cubicBezTo>
                  <a:pt x="290544" y="239396"/>
                  <a:pt x="287663" y="259535"/>
                  <a:pt x="287663" y="280032"/>
                </a:cubicBezTo>
                <a:lnTo>
                  <a:pt x="287663" y="299452"/>
                </a:lnTo>
                <a:cubicBezTo>
                  <a:pt x="287663" y="302328"/>
                  <a:pt x="285503" y="304127"/>
                  <a:pt x="282982" y="304127"/>
                </a:cubicBezTo>
                <a:cubicBezTo>
                  <a:pt x="280462" y="304127"/>
                  <a:pt x="278301" y="302328"/>
                  <a:pt x="278301" y="299452"/>
                </a:cubicBezTo>
                <a:lnTo>
                  <a:pt x="278301" y="280032"/>
                </a:lnTo>
                <a:cubicBezTo>
                  <a:pt x="278301" y="258815"/>
                  <a:pt x="281542" y="237239"/>
                  <a:pt x="287663" y="217100"/>
                </a:cubicBezTo>
                <a:cubicBezTo>
                  <a:pt x="293785" y="196243"/>
                  <a:pt x="297026" y="175026"/>
                  <a:pt x="297026" y="153449"/>
                </a:cubicBezTo>
                <a:lnTo>
                  <a:pt x="297026" y="109576"/>
                </a:lnTo>
                <a:cubicBezTo>
                  <a:pt x="297026" y="104542"/>
                  <a:pt x="293065" y="100226"/>
                  <a:pt x="288744" y="100226"/>
                </a:cubicBezTo>
                <a:cubicBezTo>
                  <a:pt x="285863" y="99867"/>
                  <a:pt x="283702" y="100945"/>
                  <a:pt x="281902" y="102384"/>
                </a:cubicBezTo>
                <a:cubicBezTo>
                  <a:pt x="280101" y="104182"/>
                  <a:pt x="279381" y="106340"/>
                  <a:pt x="279381" y="108857"/>
                </a:cubicBezTo>
                <a:lnTo>
                  <a:pt x="279381" y="159203"/>
                </a:lnTo>
                <a:cubicBezTo>
                  <a:pt x="279381" y="161720"/>
                  <a:pt x="277221" y="163518"/>
                  <a:pt x="274700" y="163518"/>
                </a:cubicBezTo>
                <a:cubicBezTo>
                  <a:pt x="272179" y="163518"/>
                  <a:pt x="270019" y="161720"/>
                  <a:pt x="270019" y="159203"/>
                </a:cubicBezTo>
                <a:lnTo>
                  <a:pt x="270019" y="108857"/>
                </a:lnTo>
                <a:lnTo>
                  <a:pt x="270019" y="89438"/>
                </a:lnTo>
                <a:cubicBezTo>
                  <a:pt x="270019" y="84403"/>
                  <a:pt x="266058" y="80088"/>
                  <a:pt x="261377" y="79728"/>
                </a:cubicBezTo>
                <a:cubicBezTo>
                  <a:pt x="258856" y="79728"/>
                  <a:pt x="256695" y="80447"/>
                  <a:pt x="254895" y="82246"/>
                </a:cubicBezTo>
                <a:cubicBezTo>
                  <a:pt x="253095" y="83684"/>
                  <a:pt x="252374" y="86201"/>
                  <a:pt x="252374" y="88719"/>
                </a:cubicBezTo>
                <a:lnTo>
                  <a:pt x="252374" y="154887"/>
                </a:lnTo>
                <a:cubicBezTo>
                  <a:pt x="252374" y="157405"/>
                  <a:pt x="250214" y="159562"/>
                  <a:pt x="247693" y="159562"/>
                </a:cubicBezTo>
                <a:cubicBezTo>
                  <a:pt x="245172" y="159562"/>
                  <a:pt x="243012" y="157405"/>
                  <a:pt x="243012" y="154887"/>
                </a:cubicBezTo>
                <a:lnTo>
                  <a:pt x="243012" y="88719"/>
                </a:lnTo>
                <a:lnTo>
                  <a:pt x="243012" y="82246"/>
                </a:lnTo>
                <a:cubicBezTo>
                  <a:pt x="243012" y="77211"/>
                  <a:pt x="239051" y="72896"/>
                  <a:pt x="234370" y="72536"/>
                </a:cubicBezTo>
                <a:cubicBezTo>
                  <a:pt x="232209" y="72536"/>
                  <a:pt x="229689" y="73255"/>
                  <a:pt x="227888" y="75053"/>
                </a:cubicBezTo>
                <a:cubicBezTo>
                  <a:pt x="226088" y="76492"/>
                  <a:pt x="225007" y="79009"/>
                  <a:pt x="225007" y="81526"/>
                </a:cubicBezTo>
                <a:lnTo>
                  <a:pt x="225007" y="101665"/>
                </a:lnTo>
                <a:lnTo>
                  <a:pt x="225007" y="150572"/>
                </a:lnTo>
                <a:cubicBezTo>
                  <a:pt x="225007" y="153089"/>
                  <a:pt x="222847" y="155247"/>
                  <a:pt x="220326" y="155247"/>
                </a:cubicBezTo>
                <a:cubicBezTo>
                  <a:pt x="217805" y="155247"/>
                  <a:pt x="216005" y="153089"/>
                  <a:pt x="216005" y="150572"/>
                </a:cubicBezTo>
                <a:lnTo>
                  <a:pt x="216005" y="101665"/>
                </a:lnTo>
                <a:lnTo>
                  <a:pt x="216005" y="101305"/>
                </a:lnTo>
                <a:cubicBezTo>
                  <a:pt x="216005" y="98788"/>
                  <a:pt x="214565" y="96630"/>
                  <a:pt x="212764" y="94832"/>
                </a:cubicBezTo>
                <a:cubicBezTo>
                  <a:pt x="210604" y="93034"/>
                  <a:pt x="208083" y="92674"/>
                  <a:pt x="205202" y="93034"/>
                </a:cubicBezTo>
                <a:cubicBezTo>
                  <a:pt x="201241" y="93753"/>
                  <a:pt x="198000" y="97709"/>
                  <a:pt x="198000" y="102024"/>
                </a:cubicBezTo>
                <a:lnTo>
                  <a:pt x="198000" y="166035"/>
                </a:lnTo>
                <a:lnTo>
                  <a:pt x="198000" y="193366"/>
                </a:lnTo>
                <a:cubicBezTo>
                  <a:pt x="198000" y="195883"/>
                  <a:pt x="199081" y="198041"/>
                  <a:pt x="200521" y="199839"/>
                </a:cubicBezTo>
                <a:lnTo>
                  <a:pt x="206643" y="206312"/>
                </a:lnTo>
                <a:cubicBezTo>
                  <a:pt x="208443" y="208110"/>
                  <a:pt x="208083" y="211346"/>
                  <a:pt x="206643" y="212785"/>
                </a:cubicBezTo>
                <a:cubicBezTo>
                  <a:pt x="205562" y="213864"/>
                  <a:pt x="204482" y="214223"/>
                  <a:pt x="203402" y="214223"/>
                </a:cubicBezTo>
                <a:cubicBezTo>
                  <a:pt x="201961" y="214223"/>
                  <a:pt x="200881" y="213504"/>
                  <a:pt x="200161" y="212785"/>
                </a:cubicBezTo>
                <a:lnTo>
                  <a:pt x="193679" y="206312"/>
                </a:lnTo>
                <a:cubicBezTo>
                  <a:pt x="190798" y="202716"/>
                  <a:pt x="188998" y="198041"/>
                  <a:pt x="188998" y="193366"/>
                </a:cubicBezTo>
                <a:lnTo>
                  <a:pt x="188998" y="166035"/>
                </a:lnTo>
                <a:cubicBezTo>
                  <a:pt x="188998" y="162439"/>
                  <a:pt x="187198" y="158843"/>
                  <a:pt x="184677" y="156326"/>
                </a:cubicBezTo>
                <a:cubicBezTo>
                  <a:pt x="182156" y="154528"/>
                  <a:pt x="179276" y="153808"/>
                  <a:pt x="176395" y="154528"/>
                </a:cubicBezTo>
                <a:cubicBezTo>
                  <a:pt x="171714" y="155607"/>
                  <a:pt x="168113" y="160641"/>
                  <a:pt x="168113" y="166755"/>
                </a:cubicBezTo>
                <a:lnTo>
                  <a:pt x="168113" y="216021"/>
                </a:lnTo>
                <a:cubicBezTo>
                  <a:pt x="168113" y="222135"/>
                  <a:pt x="170273" y="228608"/>
                  <a:pt x="174594" y="232923"/>
                </a:cubicBezTo>
                <a:lnTo>
                  <a:pt x="190078" y="248746"/>
                </a:lnTo>
                <a:cubicBezTo>
                  <a:pt x="195120" y="253781"/>
                  <a:pt x="198000" y="260973"/>
                  <a:pt x="198000" y="268525"/>
                </a:cubicBezTo>
                <a:lnTo>
                  <a:pt x="198000" y="299452"/>
                </a:lnTo>
                <a:cubicBezTo>
                  <a:pt x="198000" y="302328"/>
                  <a:pt x="196200" y="304127"/>
                  <a:pt x="193679" y="304127"/>
                </a:cubicBezTo>
                <a:cubicBezTo>
                  <a:pt x="190798" y="304127"/>
                  <a:pt x="188998" y="302328"/>
                  <a:pt x="188998" y="299452"/>
                </a:cubicBezTo>
                <a:lnTo>
                  <a:pt x="188998" y="268525"/>
                </a:lnTo>
                <a:cubicBezTo>
                  <a:pt x="188998" y="263490"/>
                  <a:pt x="186837" y="258815"/>
                  <a:pt x="183237" y="255219"/>
                </a:cubicBezTo>
                <a:lnTo>
                  <a:pt x="167753" y="239396"/>
                </a:lnTo>
                <a:cubicBezTo>
                  <a:pt x="161991" y="232923"/>
                  <a:pt x="158750" y="224652"/>
                  <a:pt x="158750" y="216021"/>
                </a:cubicBezTo>
                <a:lnTo>
                  <a:pt x="158750" y="166755"/>
                </a:lnTo>
                <a:cubicBezTo>
                  <a:pt x="158750" y="156326"/>
                  <a:pt x="165232" y="147695"/>
                  <a:pt x="174234" y="145537"/>
                </a:cubicBezTo>
                <a:cubicBezTo>
                  <a:pt x="179276" y="144458"/>
                  <a:pt x="184677" y="145537"/>
                  <a:pt x="188998" y="148414"/>
                </a:cubicBezTo>
                <a:lnTo>
                  <a:pt x="188998" y="102024"/>
                </a:lnTo>
                <a:cubicBezTo>
                  <a:pt x="188998" y="93034"/>
                  <a:pt x="195120" y="85482"/>
                  <a:pt x="203762" y="83684"/>
                </a:cubicBezTo>
                <a:cubicBezTo>
                  <a:pt x="207723" y="82965"/>
                  <a:pt x="212404" y="83684"/>
                  <a:pt x="216005" y="85842"/>
                </a:cubicBezTo>
                <a:lnTo>
                  <a:pt x="216005" y="81526"/>
                </a:lnTo>
                <a:cubicBezTo>
                  <a:pt x="216005" y="76492"/>
                  <a:pt x="217805" y="71817"/>
                  <a:pt x="221406" y="68580"/>
                </a:cubicBezTo>
                <a:cubicBezTo>
                  <a:pt x="225007" y="64984"/>
                  <a:pt x="230049" y="63186"/>
                  <a:pt x="235090" y="63546"/>
                </a:cubicBezTo>
                <a:close/>
                <a:moveTo>
                  <a:pt x="75620" y="9402"/>
                </a:moveTo>
                <a:cubicBezTo>
                  <a:pt x="73459" y="9042"/>
                  <a:pt x="70939" y="10122"/>
                  <a:pt x="69138" y="11561"/>
                </a:cubicBezTo>
                <a:cubicBezTo>
                  <a:pt x="67338" y="13361"/>
                  <a:pt x="66257" y="15520"/>
                  <a:pt x="66257" y="18039"/>
                </a:cubicBezTo>
                <a:lnTo>
                  <a:pt x="66257" y="38191"/>
                </a:lnTo>
                <a:lnTo>
                  <a:pt x="66257" y="87132"/>
                </a:lnTo>
                <a:cubicBezTo>
                  <a:pt x="66257" y="90011"/>
                  <a:pt x="64097" y="91810"/>
                  <a:pt x="61576" y="91810"/>
                </a:cubicBezTo>
                <a:cubicBezTo>
                  <a:pt x="59055" y="91810"/>
                  <a:pt x="56895" y="90011"/>
                  <a:pt x="56895" y="87132"/>
                </a:cubicBezTo>
                <a:lnTo>
                  <a:pt x="56895" y="38191"/>
                </a:lnTo>
                <a:cubicBezTo>
                  <a:pt x="56895" y="35672"/>
                  <a:pt x="55815" y="33153"/>
                  <a:pt x="54014" y="31354"/>
                </a:cubicBezTo>
                <a:cubicBezTo>
                  <a:pt x="51854" y="29914"/>
                  <a:pt x="49333" y="29194"/>
                  <a:pt x="46452" y="29554"/>
                </a:cubicBezTo>
                <a:cubicBezTo>
                  <a:pt x="42491" y="30634"/>
                  <a:pt x="39250" y="34592"/>
                  <a:pt x="39250" y="38911"/>
                </a:cubicBezTo>
                <a:lnTo>
                  <a:pt x="39250" y="102606"/>
                </a:lnTo>
                <a:lnTo>
                  <a:pt x="39250" y="129955"/>
                </a:lnTo>
                <a:cubicBezTo>
                  <a:pt x="39250" y="132474"/>
                  <a:pt x="39971" y="134993"/>
                  <a:pt x="41771" y="136432"/>
                </a:cubicBezTo>
                <a:lnTo>
                  <a:pt x="47893" y="143270"/>
                </a:lnTo>
                <a:cubicBezTo>
                  <a:pt x="49693" y="145069"/>
                  <a:pt x="49333" y="147948"/>
                  <a:pt x="47532" y="149747"/>
                </a:cubicBezTo>
                <a:cubicBezTo>
                  <a:pt x="46812" y="150467"/>
                  <a:pt x="45732" y="150827"/>
                  <a:pt x="44292" y="150827"/>
                </a:cubicBezTo>
                <a:cubicBezTo>
                  <a:pt x="43211" y="150827"/>
                  <a:pt x="42131" y="150107"/>
                  <a:pt x="41051" y="149387"/>
                </a:cubicBezTo>
                <a:lnTo>
                  <a:pt x="34929" y="142910"/>
                </a:lnTo>
                <a:cubicBezTo>
                  <a:pt x="32048" y="139311"/>
                  <a:pt x="29888" y="134993"/>
                  <a:pt x="29888" y="129955"/>
                </a:cubicBezTo>
                <a:lnTo>
                  <a:pt x="29888" y="102606"/>
                </a:lnTo>
                <a:cubicBezTo>
                  <a:pt x="29888" y="99007"/>
                  <a:pt x="28448" y="95408"/>
                  <a:pt x="25567" y="93249"/>
                </a:cubicBezTo>
                <a:cubicBezTo>
                  <a:pt x="23406" y="91090"/>
                  <a:pt x="20526" y="90730"/>
                  <a:pt x="17645" y="91090"/>
                </a:cubicBezTo>
                <a:cubicBezTo>
                  <a:pt x="12964" y="92530"/>
                  <a:pt x="9363" y="97568"/>
                  <a:pt x="9363" y="103325"/>
                </a:cubicBezTo>
                <a:lnTo>
                  <a:pt x="9363" y="152626"/>
                </a:lnTo>
                <a:cubicBezTo>
                  <a:pt x="9363" y="159103"/>
                  <a:pt x="11523" y="165221"/>
                  <a:pt x="15844" y="169899"/>
                </a:cubicBezTo>
                <a:lnTo>
                  <a:pt x="30968" y="185373"/>
                </a:lnTo>
                <a:cubicBezTo>
                  <a:pt x="36370" y="190771"/>
                  <a:pt x="39250" y="197968"/>
                  <a:pt x="39250" y="205525"/>
                </a:cubicBezTo>
                <a:lnTo>
                  <a:pt x="39250" y="214881"/>
                </a:lnTo>
                <a:lnTo>
                  <a:pt x="119551" y="214881"/>
                </a:lnTo>
                <a:cubicBezTo>
                  <a:pt x="119551" y="194369"/>
                  <a:pt x="122792" y="173498"/>
                  <a:pt x="128553" y="153705"/>
                </a:cubicBezTo>
                <a:cubicBezTo>
                  <a:pt x="135035" y="133194"/>
                  <a:pt x="137916" y="111962"/>
                  <a:pt x="137916" y="90370"/>
                </a:cubicBezTo>
                <a:lnTo>
                  <a:pt x="137916" y="46468"/>
                </a:lnTo>
                <a:cubicBezTo>
                  <a:pt x="137916" y="41070"/>
                  <a:pt x="134315" y="37111"/>
                  <a:pt x="129634" y="36751"/>
                </a:cubicBezTo>
                <a:cubicBezTo>
                  <a:pt x="127113" y="36392"/>
                  <a:pt x="124952" y="37471"/>
                  <a:pt x="123152" y="39270"/>
                </a:cubicBezTo>
                <a:cubicBezTo>
                  <a:pt x="121351" y="40710"/>
                  <a:pt x="120271" y="43229"/>
                  <a:pt x="120271" y="45748"/>
                </a:cubicBezTo>
                <a:lnTo>
                  <a:pt x="120271" y="95768"/>
                </a:lnTo>
                <a:cubicBezTo>
                  <a:pt x="120271" y="98287"/>
                  <a:pt x="118471" y="100446"/>
                  <a:pt x="115950" y="100446"/>
                </a:cubicBezTo>
                <a:cubicBezTo>
                  <a:pt x="113069" y="100446"/>
                  <a:pt x="111269" y="98287"/>
                  <a:pt x="111269" y="95768"/>
                </a:cubicBezTo>
                <a:lnTo>
                  <a:pt x="111269" y="45748"/>
                </a:lnTo>
                <a:lnTo>
                  <a:pt x="111269" y="25956"/>
                </a:lnTo>
                <a:cubicBezTo>
                  <a:pt x="111269" y="20918"/>
                  <a:pt x="107308" y="16599"/>
                  <a:pt x="102627" y="16599"/>
                </a:cubicBezTo>
                <a:cubicBezTo>
                  <a:pt x="100106" y="16240"/>
                  <a:pt x="97945" y="17319"/>
                  <a:pt x="96145" y="18759"/>
                </a:cubicBezTo>
                <a:cubicBezTo>
                  <a:pt x="94345" y="20558"/>
                  <a:pt x="93264" y="22717"/>
                  <a:pt x="93264" y="25236"/>
                </a:cubicBezTo>
                <a:lnTo>
                  <a:pt x="93264" y="91450"/>
                </a:lnTo>
                <a:cubicBezTo>
                  <a:pt x="93264" y="93969"/>
                  <a:pt x="91104" y="96128"/>
                  <a:pt x="88583" y="96128"/>
                </a:cubicBezTo>
                <a:cubicBezTo>
                  <a:pt x="86422" y="96128"/>
                  <a:pt x="83902" y="93969"/>
                  <a:pt x="83902" y="91450"/>
                </a:cubicBezTo>
                <a:lnTo>
                  <a:pt x="83902" y="25236"/>
                </a:lnTo>
                <a:lnTo>
                  <a:pt x="83902" y="18759"/>
                </a:lnTo>
                <a:cubicBezTo>
                  <a:pt x="83902" y="13721"/>
                  <a:pt x="80301" y="9402"/>
                  <a:pt x="75620" y="9402"/>
                </a:cubicBezTo>
                <a:close/>
                <a:moveTo>
                  <a:pt x="75980" y="46"/>
                </a:moveTo>
                <a:cubicBezTo>
                  <a:pt x="83182" y="406"/>
                  <a:pt x="88583" y="4724"/>
                  <a:pt x="91464" y="10482"/>
                </a:cubicBezTo>
                <a:cubicBezTo>
                  <a:pt x="94705" y="8323"/>
                  <a:pt x="99026" y="6883"/>
                  <a:pt x="102987" y="7243"/>
                </a:cubicBezTo>
                <a:cubicBezTo>
                  <a:pt x="112709" y="7603"/>
                  <a:pt x="120271" y="15880"/>
                  <a:pt x="120271" y="25956"/>
                </a:cubicBezTo>
                <a:lnTo>
                  <a:pt x="120271" y="29914"/>
                </a:lnTo>
                <a:cubicBezTo>
                  <a:pt x="123152" y="28115"/>
                  <a:pt x="126753" y="27395"/>
                  <a:pt x="130354" y="27395"/>
                </a:cubicBezTo>
                <a:cubicBezTo>
                  <a:pt x="140076" y="27755"/>
                  <a:pt x="147278" y="36032"/>
                  <a:pt x="147278" y="46468"/>
                </a:cubicBezTo>
                <a:lnTo>
                  <a:pt x="147278" y="90370"/>
                </a:lnTo>
                <a:cubicBezTo>
                  <a:pt x="147278" y="112682"/>
                  <a:pt x="144037" y="134993"/>
                  <a:pt x="137556" y="156225"/>
                </a:cubicBezTo>
                <a:cubicBezTo>
                  <a:pt x="131794" y="175297"/>
                  <a:pt x="128553" y="195089"/>
                  <a:pt x="128553" y="214881"/>
                </a:cubicBezTo>
                <a:lnTo>
                  <a:pt x="130354" y="214881"/>
                </a:lnTo>
                <a:cubicBezTo>
                  <a:pt x="135395" y="214881"/>
                  <a:pt x="139356" y="219200"/>
                  <a:pt x="139356" y="224238"/>
                </a:cubicBezTo>
                <a:lnTo>
                  <a:pt x="139356" y="299448"/>
                </a:lnTo>
                <a:cubicBezTo>
                  <a:pt x="139356" y="302327"/>
                  <a:pt x="137556" y="304126"/>
                  <a:pt x="134675" y="304126"/>
                </a:cubicBezTo>
                <a:cubicBezTo>
                  <a:pt x="132154" y="304126"/>
                  <a:pt x="130354" y="302327"/>
                  <a:pt x="130354" y="299448"/>
                </a:cubicBezTo>
                <a:lnTo>
                  <a:pt x="130354" y="269580"/>
                </a:lnTo>
                <a:lnTo>
                  <a:pt x="28448" y="269580"/>
                </a:lnTo>
                <a:lnTo>
                  <a:pt x="28448" y="299448"/>
                </a:lnTo>
                <a:cubicBezTo>
                  <a:pt x="28448" y="302327"/>
                  <a:pt x="26287" y="304126"/>
                  <a:pt x="23766" y="304126"/>
                </a:cubicBezTo>
                <a:cubicBezTo>
                  <a:pt x="21246" y="304126"/>
                  <a:pt x="19085" y="302327"/>
                  <a:pt x="19085" y="299448"/>
                </a:cubicBezTo>
                <a:lnTo>
                  <a:pt x="19085" y="224238"/>
                </a:lnTo>
                <a:cubicBezTo>
                  <a:pt x="19085" y="219200"/>
                  <a:pt x="23406" y="214881"/>
                  <a:pt x="28448" y="214881"/>
                </a:cubicBezTo>
                <a:lnTo>
                  <a:pt x="29888" y="214881"/>
                </a:lnTo>
                <a:lnTo>
                  <a:pt x="29888" y="205525"/>
                </a:lnTo>
                <a:cubicBezTo>
                  <a:pt x="29888" y="200487"/>
                  <a:pt x="28087" y="195449"/>
                  <a:pt x="24487" y="191850"/>
                </a:cubicBezTo>
                <a:lnTo>
                  <a:pt x="9003" y="176377"/>
                </a:lnTo>
                <a:cubicBezTo>
                  <a:pt x="3241" y="169899"/>
                  <a:pt x="0" y="161622"/>
                  <a:pt x="0" y="152626"/>
                </a:cubicBezTo>
                <a:lnTo>
                  <a:pt x="0" y="103325"/>
                </a:lnTo>
                <a:cubicBezTo>
                  <a:pt x="0" y="93249"/>
                  <a:pt x="6482" y="84253"/>
                  <a:pt x="15484" y="82094"/>
                </a:cubicBezTo>
                <a:cubicBezTo>
                  <a:pt x="20526" y="81014"/>
                  <a:pt x="25567" y="82094"/>
                  <a:pt x="29888" y="85332"/>
                </a:cubicBezTo>
                <a:lnTo>
                  <a:pt x="29888" y="38911"/>
                </a:lnTo>
                <a:cubicBezTo>
                  <a:pt x="29888" y="29914"/>
                  <a:pt x="36010" y="21997"/>
                  <a:pt x="44652" y="20558"/>
                </a:cubicBezTo>
                <a:cubicBezTo>
                  <a:pt x="48973" y="19838"/>
                  <a:pt x="53654" y="20558"/>
                  <a:pt x="56895" y="22717"/>
                </a:cubicBezTo>
                <a:lnTo>
                  <a:pt x="56895" y="18039"/>
                </a:lnTo>
                <a:cubicBezTo>
                  <a:pt x="56895" y="13001"/>
                  <a:pt x="59055" y="8323"/>
                  <a:pt x="62656" y="5084"/>
                </a:cubicBezTo>
                <a:cubicBezTo>
                  <a:pt x="66257" y="1485"/>
                  <a:pt x="71299" y="-314"/>
                  <a:pt x="75980" y="46"/>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773">
            <a:extLst>
              <a:ext uri="{FF2B5EF4-FFF2-40B4-BE49-F238E27FC236}">
                <a16:creationId xmlns:a16="http://schemas.microsoft.com/office/drawing/2014/main" id="{AE4B8209-A233-3646-81DB-FC8FFD967B83}"/>
              </a:ext>
            </a:extLst>
          </p:cNvPr>
          <p:cNvSpPr>
            <a:spLocks noChangeArrowheads="1"/>
          </p:cNvSpPr>
          <p:nvPr/>
        </p:nvSpPr>
        <p:spPr bwMode="auto">
          <a:xfrm>
            <a:off x="14551235" y="10239344"/>
            <a:ext cx="914732" cy="786100"/>
          </a:xfrm>
          <a:custGeom>
            <a:avLst/>
            <a:gdLst>
              <a:gd name="T0" fmla="*/ 304441 w 304441"/>
              <a:gd name="T1" fmla="*/ 217311 h 261578"/>
              <a:gd name="T2" fmla="*/ 122237 w 304441"/>
              <a:gd name="T3" fmla="*/ 217311 h 261578"/>
              <a:gd name="T4" fmla="*/ 282214 w 304441"/>
              <a:gd name="T5" fmla="*/ 163358 h 261578"/>
              <a:gd name="T6" fmla="*/ 126932 w 304441"/>
              <a:gd name="T7" fmla="*/ 194908 h 261578"/>
              <a:gd name="T8" fmla="*/ 272825 w 304441"/>
              <a:gd name="T9" fmla="*/ 186046 h 261578"/>
              <a:gd name="T10" fmla="*/ 66308 w 304441"/>
              <a:gd name="T11" fmla="*/ 158750 h 261578"/>
              <a:gd name="T12" fmla="*/ 66308 w 304441"/>
              <a:gd name="T13" fmla="*/ 221893 h 261578"/>
              <a:gd name="T14" fmla="*/ 66308 w 304441"/>
              <a:gd name="T15" fmla="*/ 158750 h 261578"/>
              <a:gd name="T16" fmla="*/ 190258 w 304441"/>
              <a:gd name="T17" fmla="*/ 166441 h 261578"/>
              <a:gd name="T18" fmla="*/ 261464 w 304441"/>
              <a:gd name="T19" fmla="*/ 121563 h 261578"/>
              <a:gd name="T20" fmla="*/ 272914 w 304441"/>
              <a:gd name="T21" fmla="*/ 131697 h 261578"/>
              <a:gd name="T22" fmla="*/ 110955 w 304441"/>
              <a:gd name="T23" fmla="*/ 129056 h 261578"/>
              <a:gd name="T24" fmla="*/ 70020 w 304441"/>
              <a:gd name="T25" fmla="*/ 144181 h 261578"/>
              <a:gd name="T26" fmla="*/ 61043 w 304441"/>
              <a:gd name="T27" fmla="*/ 138419 h 261578"/>
              <a:gd name="T28" fmla="*/ 9336 w 304441"/>
              <a:gd name="T29" fmla="*/ 243572 h 261578"/>
              <a:gd name="T30" fmla="*/ 26931 w 304441"/>
              <a:gd name="T31" fmla="*/ 165427 h 261578"/>
              <a:gd name="T32" fmla="*/ 36267 w 304441"/>
              <a:gd name="T33" fmla="*/ 237450 h 261578"/>
              <a:gd name="T34" fmla="*/ 103055 w 304441"/>
              <a:gd name="T35" fmla="*/ 162186 h 261578"/>
              <a:gd name="T36" fmla="*/ 154763 w 304441"/>
              <a:gd name="T37" fmla="*/ 85122 h 261578"/>
              <a:gd name="T38" fmla="*/ 173794 w 304441"/>
              <a:gd name="T39" fmla="*/ 104208 h 261578"/>
              <a:gd name="T40" fmla="*/ 104132 w 304441"/>
              <a:gd name="T41" fmla="*/ 256897 h 261578"/>
              <a:gd name="T42" fmla="*/ 94796 w 304441"/>
              <a:gd name="T43" fmla="*/ 246813 h 261578"/>
              <a:gd name="T44" fmla="*/ 0 w 304441"/>
              <a:gd name="T45" fmla="*/ 243572 h 261578"/>
              <a:gd name="T46" fmla="*/ 88333 w 304441"/>
              <a:gd name="T47" fmla="*/ 129416 h 261578"/>
              <a:gd name="T48" fmla="*/ 160912 w 304441"/>
              <a:gd name="T49" fmla="*/ 73239 h 261578"/>
              <a:gd name="T50" fmla="*/ 65525 w 304441"/>
              <a:gd name="T51" fmla="*/ 109235 h 261578"/>
              <a:gd name="T52" fmla="*/ 65525 w 304441"/>
              <a:gd name="T53" fmla="*/ 61913 h 261578"/>
              <a:gd name="T54" fmla="*/ 38100 w 304441"/>
              <a:gd name="T55" fmla="*/ 90306 h 261578"/>
              <a:gd name="T56" fmla="*/ 211011 w 304441"/>
              <a:gd name="T57" fmla="*/ 64381 h 261578"/>
              <a:gd name="T58" fmla="*/ 272914 w 304441"/>
              <a:gd name="T59" fmla="*/ 47009 h 261578"/>
              <a:gd name="T60" fmla="*/ 277566 w 304441"/>
              <a:gd name="T61" fmla="*/ 36513 h 261578"/>
              <a:gd name="T62" fmla="*/ 280071 w 304441"/>
              <a:gd name="T63" fmla="*/ 37237 h 261578"/>
              <a:gd name="T64" fmla="*/ 281502 w 304441"/>
              <a:gd name="T65" fmla="*/ 38684 h 261578"/>
              <a:gd name="T66" fmla="*/ 282217 w 304441"/>
              <a:gd name="T67" fmla="*/ 67638 h 261578"/>
              <a:gd name="T68" fmla="*/ 240710 w 304441"/>
              <a:gd name="T69" fmla="*/ 131697 h 261578"/>
              <a:gd name="T70" fmla="*/ 272914 w 304441"/>
              <a:gd name="T71" fmla="*/ 73790 h 261578"/>
              <a:gd name="T72" fmla="*/ 190258 w 304441"/>
              <a:gd name="T73" fmla="*/ 175851 h 261578"/>
              <a:gd name="T74" fmla="*/ 201708 w 304441"/>
              <a:gd name="T75" fmla="*/ 140383 h 261578"/>
              <a:gd name="T76" fmla="*/ 202066 w 304441"/>
              <a:gd name="T77" fmla="*/ 59314 h 261578"/>
              <a:gd name="T78" fmla="*/ 203139 w 304441"/>
              <a:gd name="T79" fmla="*/ 57504 h 261578"/>
              <a:gd name="T80" fmla="*/ 205286 w 304441"/>
              <a:gd name="T81" fmla="*/ 56418 h 261578"/>
              <a:gd name="T82" fmla="*/ 277536 w 304441"/>
              <a:gd name="T83" fmla="*/ 0 h 261578"/>
              <a:gd name="T84" fmla="*/ 277536 w 304441"/>
              <a:gd name="T85" fmla="*/ 25904 h 261578"/>
              <a:gd name="T86" fmla="*/ 9359 w 304441"/>
              <a:gd name="T87" fmla="*/ 9354 h 261578"/>
              <a:gd name="T88" fmla="*/ 0 w 304441"/>
              <a:gd name="T89" fmla="*/ 121963 h 26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4441" h="261578">
                <a:moveTo>
                  <a:pt x="126909" y="212725"/>
                </a:moveTo>
                <a:lnTo>
                  <a:pt x="299769" y="212725"/>
                </a:lnTo>
                <a:cubicBezTo>
                  <a:pt x="302285" y="212725"/>
                  <a:pt x="304441" y="214842"/>
                  <a:pt x="304441" y="217311"/>
                </a:cubicBezTo>
                <a:cubicBezTo>
                  <a:pt x="304441" y="219781"/>
                  <a:pt x="302285" y="221897"/>
                  <a:pt x="299769" y="221897"/>
                </a:cubicBezTo>
                <a:lnTo>
                  <a:pt x="126909" y="221897"/>
                </a:lnTo>
                <a:cubicBezTo>
                  <a:pt x="124394" y="221897"/>
                  <a:pt x="122237" y="219781"/>
                  <a:pt x="122237" y="217311"/>
                </a:cubicBezTo>
                <a:cubicBezTo>
                  <a:pt x="122237" y="214842"/>
                  <a:pt x="124394" y="212725"/>
                  <a:pt x="126909" y="212725"/>
                </a:cubicBezTo>
                <a:close/>
                <a:moveTo>
                  <a:pt x="277520" y="158750"/>
                </a:moveTo>
                <a:cubicBezTo>
                  <a:pt x="280047" y="158750"/>
                  <a:pt x="282214" y="160877"/>
                  <a:pt x="282214" y="163358"/>
                </a:cubicBezTo>
                <a:lnTo>
                  <a:pt x="282214" y="190654"/>
                </a:lnTo>
                <a:cubicBezTo>
                  <a:pt x="282214" y="193136"/>
                  <a:pt x="280047" y="194908"/>
                  <a:pt x="277520" y="194908"/>
                </a:cubicBezTo>
                <a:lnTo>
                  <a:pt x="126932" y="194908"/>
                </a:lnTo>
                <a:cubicBezTo>
                  <a:pt x="124404" y="194908"/>
                  <a:pt x="122237" y="193136"/>
                  <a:pt x="122237" y="190654"/>
                </a:cubicBezTo>
                <a:cubicBezTo>
                  <a:pt x="122237" y="188173"/>
                  <a:pt x="124404" y="186046"/>
                  <a:pt x="126932" y="186046"/>
                </a:cubicBezTo>
                <a:lnTo>
                  <a:pt x="272825" y="186046"/>
                </a:lnTo>
                <a:lnTo>
                  <a:pt x="272825" y="163358"/>
                </a:lnTo>
                <a:cubicBezTo>
                  <a:pt x="272825" y="160877"/>
                  <a:pt x="274992" y="158750"/>
                  <a:pt x="277520" y="158750"/>
                </a:cubicBezTo>
                <a:close/>
                <a:moveTo>
                  <a:pt x="66308" y="158750"/>
                </a:moveTo>
                <a:cubicBezTo>
                  <a:pt x="69239" y="158750"/>
                  <a:pt x="71070" y="160534"/>
                  <a:pt x="71070" y="163031"/>
                </a:cubicBezTo>
                <a:lnTo>
                  <a:pt x="71070" y="217256"/>
                </a:lnTo>
                <a:cubicBezTo>
                  <a:pt x="71070" y="219753"/>
                  <a:pt x="69239" y="221893"/>
                  <a:pt x="66308" y="221893"/>
                </a:cubicBezTo>
                <a:cubicBezTo>
                  <a:pt x="63743" y="221893"/>
                  <a:pt x="61912" y="219753"/>
                  <a:pt x="61912" y="217256"/>
                </a:cubicBezTo>
                <a:lnTo>
                  <a:pt x="61912" y="163031"/>
                </a:lnTo>
                <a:cubicBezTo>
                  <a:pt x="61912" y="160534"/>
                  <a:pt x="63743" y="158750"/>
                  <a:pt x="66308" y="158750"/>
                </a:cubicBezTo>
                <a:close/>
                <a:moveTo>
                  <a:pt x="190258" y="146536"/>
                </a:moveTo>
                <a:cubicBezTo>
                  <a:pt x="183817" y="146536"/>
                  <a:pt x="178808" y="150879"/>
                  <a:pt x="178808" y="156307"/>
                </a:cubicBezTo>
                <a:cubicBezTo>
                  <a:pt x="178808" y="162098"/>
                  <a:pt x="183817" y="166441"/>
                  <a:pt x="190258" y="166441"/>
                </a:cubicBezTo>
                <a:cubicBezTo>
                  <a:pt x="196699" y="166441"/>
                  <a:pt x="201708" y="162098"/>
                  <a:pt x="201708" y="156307"/>
                </a:cubicBezTo>
                <a:cubicBezTo>
                  <a:pt x="201708" y="150879"/>
                  <a:pt x="196699" y="146536"/>
                  <a:pt x="190258" y="146536"/>
                </a:cubicBezTo>
                <a:close/>
                <a:moveTo>
                  <a:pt x="261464" y="121563"/>
                </a:moveTo>
                <a:cubicBezTo>
                  <a:pt x="255023" y="121563"/>
                  <a:pt x="250014" y="126268"/>
                  <a:pt x="250014" y="131697"/>
                </a:cubicBezTo>
                <a:cubicBezTo>
                  <a:pt x="250014" y="137126"/>
                  <a:pt x="255023" y="141831"/>
                  <a:pt x="261464" y="141831"/>
                </a:cubicBezTo>
                <a:cubicBezTo>
                  <a:pt x="267905" y="141831"/>
                  <a:pt x="272914" y="137126"/>
                  <a:pt x="272914" y="131697"/>
                </a:cubicBezTo>
                <a:cubicBezTo>
                  <a:pt x="272914" y="126268"/>
                  <a:pt x="267905" y="121563"/>
                  <a:pt x="261464" y="121563"/>
                </a:cubicBezTo>
                <a:close/>
                <a:moveTo>
                  <a:pt x="154763" y="85122"/>
                </a:moveTo>
                <a:lnTo>
                  <a:pt x="110955" y="129056"/>
                </a:lnTo>
                <a:cubicBezTo>
                  <a:pt x="104850" y="135178"/>
                  <a:pt x="96592" y="138419"/>
                  <a:pt x="88333" y="138419"/>
                </a:cubicBezTo>
                <a:lnTo>
                  <a:pt x="70020" y="138419"/>
                </a:lnTo>
                <a:lnTo>
                  <a:pt x="70020" y="144181"/>
                </a:lnTo>
                <a:cubicBezTo>
                  <a:pt x="70020" y="146702"/>
                  <a:pt x="68224" y="148862"/>
                  <a:pt x="65352" y="148862"/>
                </a:cubicBezTo>
                <a:cubicBezTo>
                  <a:pt x="62838" y="148862"/>
                  <a:pt x="61043" y="146702"/>
                  <a:pt x="61043" y="144181"/>
                </a:cubicBezTo>
                <a:lnTo>
                  <a:pt x="61043" y="138419"/>
                </a:lnTo>
                <a:lnTo>
                  <a:pt x="31599" y="138419"/>
                </a:lnTo>
                <a:cubicBezTo>
                  <a:pt x="19390" y="138419"/>
                  <a:pt x="9336" y="148502"/>
                  <a:pt x="9336" y="160746"/>
                </a:cubicBezTo>
                <a:lnTo>
                  <a:pt x="9336" y="243572"/>
                </a:lnTo>
                <a:cubicBezTo>
                  <a:pt x="9336" y="248614"/>
                  <a:pt x="13286" y="252215"/>
                  <a:pt x="18313" y="252215"/>
                </a:cubicBezTo>
                <a:cubicBezTo>
                  <a:pt x="22981" y="252215"/>
                  <a:pt x="26931" y="248614"/>
                  <a:pt x="26931" y="243572"/>
                </a:cubicBezTo>
                <a:lnTo>
                  <a:pt x="26931" y="165427"/>
                </a:lnTo>
                <a:cubicBezTo>
                  <a:pt x="26931" y="162907"/>
                  <a:pt x="29085" y="160746"/>
                  <a:pt x="31599" y="160746"/>
                </a:cubicBezTo>
                <a:cubicBezTo>
                  <a:pt x="34112" y="160746"/>
                  <a:pt x="36267" y="162907"/>
                  <a:pt x="36267" y="165427"/>
                </a:cubicBezTo>
                <a:lnTo>
                  <a:pt x="36267" y="237450"/>
                </a:lnTo>
                <a:lnTo>
                  <a:pt x="94796" y="237450"/>
                </a:lnTo>
                <a:lnTo>
                  <a:pt x="94796" y="181633"/>
                </a:lnTo>
                <a:cubicBezTo>
                  <a:pt x="94796" y="174430"/>
                  <a:pt x="98028" y="167588"/>
                  <a:pt x="103055" y="162186"/>
                </a:cubicBezTo>
                <a:lnTo>
                  <a:pt x="166971" y="97726"/>
                </a:lnTo>
                <a:cubicBezTo>
                  <a:pt x="170562" y="94125"/>
                  <a:pt x="170562" y="88723"/>
                  <a:pt x="166971" y="85122"/>
                </a:cubicBezTo>
                <a:cubicBezTo>
                  <a:pt x="163740" y="81521"/>
                  <a:pt x="158353" y="81521"/>
                  <a:pt x="154763" y="85122"/>
                </a:cubicBezTo>
                <a:close/>
                <a:moveTo>
                  <a:pt x="160912" y="73239"/>
                </a:moveTo>
                <a:cubicBezTo>
                  <a:pt x="165535" y="73239"/>
                  <a:pt x="170203" y="75039"/>
                  <a:pt x="173794" y="78640"/>
                </a:cubicBezTo>
                <a:cubicBezTo>
                  <a:pt x="180616" y="85842"/>
                  <a:pt x="180616" y="97006"/>
                  <a:pt x="173794" y="104208"/>
                </a:cubicBezTo>
                <a:lnTo>
                  <a:pt x="109518" y="168668"/>
                </a:lnTo>
                <a:cubicBezTo>
                  <a:pt x="106287" y="172270"/>
                  <a:pt x="104132" y="176951"/>
                  <a:pt x="104132" y="181633"/>
                </a:cubicBezTo>
                <a:lnTo>
                  <a:pt x="104132" y="256897"/>
                </a:lnTo>
                <a:cubicBezTo>
                  <a:pt x="104132" y="259417"/>
                  <a:pt x="101978" y="261578"/>
                  <a:pt x="99823" y="261578"/>
                </a:cubicBezTo>
                <a:cubicBezTo>
                  <a:pt x="96951" y="261578"/>
                  <a:pt x="94796" y="259417"/>
                  <a:pt x="94796" y="256897"/>
                </a:cubicBezTo>
                <a:lnTo>
                  <a:pt x="94796" y="246813"/>
                </a:lnTo>
                <a:lnTo>
                  <a:pt x="35907" y="246813"/>
                </a:lnTo>
                <a:cubicBezTo>
                  <a:pt x="34471" y="255456"/>
                  <a:pt x="27290" y="261578"/>
                  <a:pt x="18313" y="261578"/>
                </a:cubicBezTo>
                <a:cubicBezTo>
                  <a:pt x="8259" y="261578"/>
                  <a:pt x="0" y="253656"/>
                  <a:pt x="0" y="243572"/>
                </a:cubicBezTo>
                <a:lnTo>
                  <a:pt x="0" y="160746"/>
                </a:lnTo>
                <a:cubicBezTo>
                  <a:pt x="0" y="143461"/>
                  <a:pt x="14004" y="129416"/>
                  <a:pt x="31599" y="129416"/>
                </a:cubicBezTo>
                <a:lnTo>
                  <a:pt x="88333" y="129416"/>
                </a:lnTo>
                <a:cubicBezTo>
                  <a:pt x="94437" y="129416"/>
                  <a:pt x="100182" y="126895"/>
                  <a:pt x="104491" y="122574"/>
                </a:cubicBezTo>
                <a:lnTo>
                  <a:pt x="148299" y="78640"/>
                </a:lnTo>
                <a:cubicBezTo>
                  <a:pt x="151711" y="75039"/>
                  <a:pt x="156289" y="73239"/>
                  <a:pt x="160912" y="73239"/>
                </a:cubicBezTo>
                <a:close/>
                <a:moveTo>
                  <a:pt x="65525" y="71013"/>
                </a:moveTo>
                <a:cubicBezTo>
                  <a:pt x="55196" y="71013"/>
                  <a:pt x="47004" y="79750"/>
                  <a:pt x="47004" y="90306"/>
                </a:cubicBezTo>
                <a:cubicBezTo>
                  <a:pt x="47004" y="100498"/>
                  <a:pt x="55196" y="109235"/>
                  <a:pt x="65525" y="109235"/>
                </a:cubicBezTo>
                <a:cubicBezTo>
                  <a:pt x="76210" y="109235"/>
                  <a:pt x="84401" y="100498"/>
                  <a:pt x="84401" y="90306"/>
                </a:cubicBezTo>
                <a:cubicBezTo>
                  <a:pt x="84401" y="79750"/>
                  <a:pt x="76210" y="71013"/>
                  <a:pt x="65525" y="71013"/>
                </a:cubicBezTo>
                <a:close/>
                <a:moveTo>
                  <a:pt x="65525" y="61913"/>
                </a:moveTo>
                <a:cubicBezTo>
                  <a:pt x="81196" y="61913"/>
                  <a:pt x="93306" y="74653"/>
                  <a:pt x="93306" y="90306"/>
                </a:cubicBezTo>
                <a:cubicBezTo>
                  <a:pt x="93306" y="105958"/>
                  <a:pt x="81196" y="118699"/>
                  <a:pt x="65525" y="118699"/>
                </a:cubicBezTo>
                <a:cubicBezTo>
                  <a:pt x="50209" y="118699"/>
                  <a:pt x="38100" y="105958"/>
                  <a:pt x="38100" y="90306"/>
                </a:cubicBezTo>
                <a:cubicBezTo>
                  <a:pt x="38100" y="74653"/>
                  <a:pt x="50209" y="61913"/>
                  <a:pt x="65525" y="61913"/>
                </a:cubicBezTo>
                <a:close/>
                <a:moveTo>
                  <a:pt x="272914" y="47009"/>
                </a:moveTo>
                <a:lnTo>
                  <a:pt x="211011" y="64381"/>
                </a:lnTo>
                <a:lnTo>
                  <a:pt x="211011" y="81391"/>
                </a:lnTo>
                <a:lnTo>
                  <a:pt x="272914" y="64019"/>
                </a:lnTo>
                <a:lnTo>
                  <a:pt x="272914" y="47009"/>
                </a:lnTo>
                <a:close/>
                <a:moveTo>
                  <a:pt x="276492" y="36513"/>
                </a:moveTo>
                <a:cubicBezTo>
                  <a:pt x="276492" y="36513"/>
                  <a:pt x="276492" y="36513"/>
                  <a:pt x="276850" y="36513"/>
                </a:cubicBezTo>
                <a:lnTo>
                  <a:pt x="277566" y="36513"/>
                </a:lnTo>
                <a:cubicBezTo>
                  <a:pt x="277924" y="36513"/>
                  <a:pt x="277924" y="36513"/>
                  <a:pt x="278281" y="36513"/>
                </a:cubicBezTo>
                <a:cubicBezTo>
                  <a:pt x="278281" y="36513"/>
                  <a:pt x="278639" y="36513"/>
                  <a:pt x="278997" y="36513"/>
                </a:cubicBezTo>
                <a:cubicBezTo>
                  <a:pt x="279355" y="36513"/>
                  <a:pt x="279713" y="36875"/>
                  <a:pt x="280071" y="37237"/>
                </a:cubicBezTo>
                <a:cubicBezTo>
                  <a:pt x="280071" y="37237"/>
                  <a:pt x="280071" y="37237"/>
                  <a:pt x="280428" y="37237"/>
                </a:cubicBezTo>
                <a:lnTo>
                  <a:pt x="280428" y="37599"/>
                </a:lnTo>
                <a:cubicBezTo>
                  <a:pt x="280786" y="37961"/>
                  <a:pt x="281144" y="37961"/>
                  <a:pt x="281502" y="38684"/>
                </a:cubicBezTo>
                <a:lnTo>
                  <a:pt x="281860" y="39046"/>
                </a:lnTo>
                <a:cubicBezTo>
                  <a:pt x="282217" y="39770"/>
                  <a:pt x="282217" y="40132"/>
                  <a:pt x="282217" y="40856"/>
                </a:cubicBezTo>
                <a:lnTo>
                  <a:pt x="282217" y="67638"/>
                </a:lnTo>
                <a:lnTo>
                  <a:pt x="282217" y="131697"/>
                </a:lnTo>
                <a:cubicBezTo>
                  <a:pt x="282217" y="142555"/>
                  <a:pt x="272914" y="150879"/>
                  <a:pt x="261464" y="150879"/>
                </a:cubicBezTo>
                <a:cubicBezTo>
                  <a:pt x="250014" y="150879"/>
                  <a:pt x="240710" y="142555"/>
                  <a:pt x="240710" y="131697"/>
                </a:cubicBezTo>
                <a:cubicBezTo>
                  <a:pt x="240710" y="121201"/>
                  <a:pt x="250014" y="112154"/>
                  <a:pt x="261464" y="112154"/>
                </a:cubicBezTo>
                <a:cubicBezTo>
                  <a:pt x="265758" y="112154"/>
                  <a:pt x="269694" y="113601"/>
                  <a:pt x="272914" y="115773"/>
                </a:cubicBezTo>
                <a:lnTo>
                  <a:pt x="272914" y="73790"/>
                </a:lnTo>
                <a:lnTo>
                  <a:pt x="211011" y="91162"/>
                </a:lnTo>
                <a:lnTo>
                  <a:pt x="211011" y="156307"/>
                </a:lnTo>
                <a:cubicBezTo>
                  <a:pt x="211011" y="167165"/>
                  <a:pt x="201708" y="175851"/>
                  <a:pt x="190258" y="175851"/>
                </a:cubicBezTo>
                <a:cubicBezTo>
                  <a:pt x="178808" y="175851"/>
                  <a:pt x="169862" y="167165"/>
                  <a:pt x="169862" y="156307"/>
                </a:cubicBezTo>
                <a:cubicBezTo>
                  <a:pt x="169862" y="145812"/>
                  <a:pt x="178808" y="137126"/>
                  <a:pt x="190258" y="137126"/>
                </a:cubicBezTo>
                <a:cubicBezTo>
                  <a:pt x="194552" y="137126"/>
                  <a:pt x="198488" y="138212"/>
                  <a:pt x="201708" y="140383"/>
                </a:cubicBezTo>
                <a:lnTo>
                  <a:pt x="201708" y="87543"/>
                </a:lnTo>
                <a:lnTo>
                  <a:pt x="201708" y="61123"/>
                </a:lnTo>
                <a:cubicBezTo>
                  <a:pt x="201708" y="60399"/>
                  <a:pt x="201708" y="59676"/>
                  <a:pt x="202066" y="59314"/>
                </a:cubicBezTo>
                <a:cubicBezTo>
                  <a:pt x="202424" y="59314"/>
                  <a:pt x="202424" y="58952"/>
                  <a:pt x="202424" y="58952"/>
                </a:cubicBezTo>
                <a:cubicBezTo>
                  <a:pt x="202424" y="58590"/>
                  <a:pt x="202782" y="58228"/>
                  <a:pt x="202782" y="57866"/>
                </a:cubicBezTo>
                <a:cubicBezTo>
                  <a:pt x="203139" y="57866"/>
                  <a:pt x="203139" y="57866"/>
                  <a:pt x="203139" y="57504"/>
                </a:cubicBezTo>
                <a:cubicBezTo>
                  <a:pt x="203855" y="57142"/>
                  <a:pt x="203855" y="57142"/>
                  <a:pt x="204213" y="57142"/>
                </a:cubicBezTo>
                <a:cubicBezTo>
                  <a:pt x="204213" y="56780"/>
                  <a:pt x="204571" y="56780"/>
                  <a:pt x="204571" y="56418"/>
                </a:cubicBezTo>
                <a:cubicBezTo>
                  <a:pt x="204929" y="56418"/>
                  <a:pt x="204929" y="56418"/>
                  <a:pt x="205286" y="56418"/>
                </a:cubicBezTo>
                <a:lnTo>
                  <a:pt x="276492" y="36513"/>
                </a:lnTo>
                <a:close/>
                <a:moveTo>
                  <a:pt x="4679" y="0"/>
                </a:moveTo>
                <a:lnTo>
                  <a:pt x="277536" y="0"/>
                </a:lnTo>
                <a:cubicBezTo>
                  <a:pt x="280055" y="0"/>
                  <a:pt x="282215" y="2159"/>
                  <a:pt x="282215" y="4677"/>
                </a:cubicBezTo>
                <a:lnTo>
                  <a:pt x="282215" y="21227"/>
                </a:lnTo>
                <a:cubicBezTo>
                  <a:pt x="282215" y="23745"/>
                  <a:pt x="280055" y="25904"/>
                  <a:pt x="277536" y="25904"/>
                </a:cubicBezTo>
                <a:cubicBezTo>
                  <a:pt x="275016" y="25904"/>
                  <a:pt x="272856" y="23745"/>
                  <a:pt x="272856" y="21227"/>
                </a:cubicBezTo>
                <a:lnTo>
                  <a:pt x="272856" y="9354"/>
                </a:lnTo>
                <a:lnTo>
                  <a:pt x="9359" y="9354"/>
                </a:lnTo>
                <a:lnTo>
                  <a:pt x="9359" y="121963"/>
                </a:lnTo>
                <a:cubicBezTo>
                  <a:pt x="9359" y="124481"/>
                  <a:pt x="7199" y="126640"/>
                  <a:pt x="4679" y="126640"/>
                </a:cubicBezTo>
                <a:cubicBezTo>
                  <a:pt x="2160" y="126640"/>
                  <a:pt x="0" y="124481"/>
                  <a:pt x="0" y="121963"/>
                </a:cubicBezTo>
                <a:lnTo>
                  <a:pt x="0" y="4677"/>
                </a:lnTo>
                <a:cubicBezTo>
                  <a:pt x="0" y="2159"/>
                  <a:pt x="2160" y="0"/>
                  <a:pt x="46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781">
            <a:extLst>
              <a:ext uri="{FF2B5EF4-FFF2-40B4-BE49-F238E27FC236}">
                <a16:creationId xmlns:a16="http://schemas.microsoft.com/office/drawing/2014/main" id="{A877A03D-3367-2849-B6C7-9B0002604F5C}"/>
              </a:ext>
            </a:extLst>
          </p:cNvPr>
          <p:cNvSpPr>
            <a:spLocks noChangeArrowheads="1"/>
          </p:cNvSpPr>
          <p:nvPr/>
        </p:nvSpPr>
        <p:spPr bwMode="auto">
          <a:xfrm>
            <a:off x="8981222" y="10162841"/>
            <a:ext cx="919496" cy="919496"/>
          </a:xfrm>
          <a:custGeom>
            <a:avLst/>
            <a:gdLst>
              <a:gd name="T0" fmla="*/ 110562 w 305757"/>
              <a:gd name="T1" fmla="*/ 272745 h 305722"/>
              <a:gd name="T2" fmla="*/ 110562 w 305757"/>
              <a:gd name="T3" fmla="*/ 281917 h 305722"/>
              <a:gd name="T4" fmla="*/ 31479 w 305757"/>
              <a:gd name="T5" fmla="*/ 277331 h 305722"/>
              <a:gd name="T6" fmla="*/ 187527 w 305757"/>
              <a:gd name="T7" fmla="*/ 234351 h 305722"/>
              <a:gd name="T8" fmla="*/ 191853 w 305757"/>
              <a:gd name="T9" fmla="*/ 278327 h 305722"/>
              <a:gd name="T10" fmla="*/ 211317 w 305757"/>
              <a:gd name="T11" fmla="*/ 296350 h 305722"/>
              <a:gd name="T12" fmla="*/ 221050 w 305757"/>
              <a:gd name="T13" fmla="*/ 252374 h 305722"/>
              <a:gd name="T14" fmla="*/ 187527 w 305757"/>
              <a:gd name="T15" fmla="*/ 234351 h 305722"/>
              <a:gd name="T16" fmla="*/ 139947 w 305757"/>
              <a:gd name="T17" fmla="*/ 252374 h 305722"/>
              <a:gd name="T18" fmla="*/ 135261 w 305757"/>
              <a:gd name="T19" fmla="*/ 296350 h 305722"/>
              <a:gd name="T20" fmla="*/ 182481 w 305757"/>
              <a:gd name="T21" fmla="*/ 278327 h 305722"/>
              <a:gd name="T22" fmla="*/ 173109 w 305757"/>
              <a:gd name="T23" fmla="*/ 234351 h 305722"/>
              <a:gd name="T24" fmla="*/ 77093 w 305757"/>
              <a:gd name="T25" fmla="*/ 202895 h 305722"/>
              <a:gd name="T26" fmla="*/ 210506 w 305757"/>
              <a:gd name="T27" fmla="*/ 207481 h 305722"/>
              <a:gd name="T28" fmla="*/ 77093 w 305757"/>
              <a:gd name="T29" fmla="*/ 212067 h 305722"/>
              <a:gd name="T30" fmla="*/ 77093 w 305757"/>
              <a:gd name="T31" fmla="*/ 202895 h 305722"/>
              <a:gd name="T32" fmla="*/ 54879 w 305757"/>
              <a:gd name="T33" fmla="*/ 185690 h 305722"/>
              <a:gd name="T34" fmla="*/ 72541 w 305757"/>
              <a:gd name="T35" fmla="*/ 225340 h 305722"/>
              <a:gd name="T36" fmla="*/ 211317 w 305757"/>
              <a:gd name="T37" fmla="*/ 225340 h 305722"/>
              <a:gd name="T38" fmla="*/ 237991 w 305757"/>
              <a:gd name="T39" fmla="*/ 190015 h 305722"/>
              <a:gd name="T40" fmla="*/ 113994 w 305757"/>
              <a:gd name="T41" fmla="*/ 185329 h 305722"/>
              <a:gd name="T42" fmla="*/ 240154 w 305757"/>
              <a:gd name="T43" fmla="*/ 180643 h 305722"/>
              <a:gd name="T44" fmla="*/ 72541 w 305757"/>
              <a:gd name="T45" fmla="*/ 167667 h 305722"/>
              <a:gd name="T46" fmla="*/ 104262 w 305757"/>
              <a:gd name="T47" fmla="*/ 132342 h 305722"/>
              <a:gd name="T48" fmla="*/ 169144 w 305757"/>
              <a:gd name="T49" fmla="*/ 115401 h 305722"/>
              <a:gd name="T50" fmla="*/ 173830 w 305757"/>
              <a:gd name="T51" fmla="*/ 120087 h 305722"/>
              <a:gd name="T52" fmla="*/ 181399 w 305757"/>
              <a:gd name="T53" fmla="*/ 158656 h 305722"/>
              <a:gd name="T54" fmla="*/ 142110 w 305757"/>
              <a:gd name="T55" fmla="*/ 106029 h 305722"/>
              <a:gd name="T56" fmla="*/ 135982 w 305757"/>
              <a:gd name="T57" fmla="*/ 101343 h 305722"/>
              <a:gd name="T58" fmla="*/ 143191 w 305757"/>
              <a:gd name="T59" fmla="*/ 55 h 305722"/>
              <a:gd name="T60" fmla="*/ 145714 w 305757"/>
              <a:gd name="T61" fmla="*/ 95576 h 305722"/>
              <a:gd name="T62" fmla="*/ 216364 w 305757"/>
              <a:gd name="T63" fmla="*/ 79355 h 305722"/>
              <a:gd name="T64" fmla="*/ 191492 w 305757"/>
              <a:gd name="T65" fmla="*/ 158656 h 305722"/>
              <a:gd name="T66" fmla="*/ 259979 w 305757"/>
              <a:gd name="T67" fmla="*/ 161539 h 305722"/>
              <a:gd name="T68" fmla="*/ 258897 w 305757"/>
              <a:gd name="T69" fmla="*/ 226421 h 305722"/>
              <a:gd name="T70" fmla="*/ 256014 w 305757"/>
              <a:gd name="T71" fmla="*/ 234351 h 305722"/>
              <a:gd name="T72" fmla="*/ 230061 w 305757"/>
              <a:gd name="T73" fmla="*/ 252374 h 305722"/>
              <a:gd name="T74" fmla="*/ 225735 w 305757"/>
              <a:gd name="T75" fmla="*/ 296350 h 305722"/>
              <a:gd name="T76" fmla="*/ 296385 w 305757"/>
              <a:gd name="T77" fmla="*/ 278327 h 305722"/>
              <a:gd name="T78" fmla="*/ 286653 w 305757"/>
              <a:gd name="T79" fmla="*/ 234351 h 305722"/>
              <a:gd name="T80" fmla="*/ 267188 w 305757"/>
              <a:gd name="T81" fmla="*/ 229665 h 305722"/>
              <a:gd name="T82" fmla="*/ 286653 w 305757"/>
              <a:gd name="T83" fmla="*/ 225340 h 305722"/>
              <a:gd name="T84" fmla="*/ 305757 w 305757"/>
              <a:gd name="T85" fmla="*/ 278327 h 305722"/>
              <a:gd name="T86" fmla="*/ 120843 w 305757"/>
              <a:gd name="T87" fmla="*/ 305722 h 305722"/>
              <a:gd name="T88" fmla="*/ 810 w 305757"/>
              <a:gd name="T89" fmla="*/ 303198 h 305722"/>
              <a:gd name="T90" fmla="*/ 810 w 305757"/>
              <a:gd name="T91" fmla="*/ 232189 h 305722"/>
              <a:gd name="T92" fmla="*/ 4775 w 305757"/>
              <a:gd name="T93" fmla="*/ 225340 h 305722"/>
              <a:gd name="T94" fmla="*/ 45868 w 305757"/>
              <a:gd name="T95" fmla="*/ 229665 h 305722"/>
              <a:gd name="T96" fmla="*/ 12345 w 305757"/>
              <a:gd name="T97" fmla="*/ 234351 h 305722"/>
              <a:gd name="T98" fmla="*/ 75425 w 305757"/>
              <a:gd name="T99" fmla="*/ 248769 h 305722"/>
              <a:gd name="T100" fmla="*/ 75425 w 305757"/>
              <a:gd name="T101" fmla="*/ 258141 h 305722"/>
              <a:gd name="T102" fmla="*/ 12345 w 305757"/>
              <a:gd name="T103" fmla="*/ 296350 h 305722"/>
              <a:gd name="T104" fmla="*/ 130935 w 305757"/>
              <a:gd name="T105" fmla="*/ 278327 h 305722"/>
              <a:gd name="T106" fmla="*/ 120843 w 305757"/>
              <a:gd name="T107" fmla="*/ 234351 h 305722"/>
              <a:gd name="T108" fmla="*/ 45507 w 305757"/>
              <a:gd name="T109" fmla="*/ 207317 h 305722"/>
              <a:gd name="T110" fmla="*/ 72541 w 305757"/>
              <a:gd name="T111" fmla="*/ 158656 h 305722"/>
              <a:gd name="T112" fmla="*/ 164097 w 305757"/>
              <a:gd name="T113" fmla="*/ 126215 h 305722"/>
              <a:gd name="T114" fmla="*/ 93808 w 305757"/>
              <a:gd name="T115" fmla="*/ 142075 h 305722"/>
              <a:gd name="T116" fmla="*/ 137784 w 305757"/>
              <a:gd name="T117" fmla="*/ 3299 h 305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5757" h="305722">
                <a:moveTo>
                  <a:pt x="36174" y="272745"/>
                </a:moveTo>
                <a:lnTo>
                  <a:pt x="110562" y="272745"/>
                </a:lnTo>
                <a:cubicBezTo>
                  <a:pt x="113089" y="272745"/>
                  <a:pt x="115256" y="274862"/>
                  <a:pt x="115256" y="277331"/>
                </a:cubicBezTo>
                <a:cubicBezTo>
                  <a:pt x="115256" y="279801"/>
                  <a:pt x="113089" y="281917"/>
                  <a:pt x="110562" y="281917"/>
                </a:cubicBezTo>
                <a:lnTo>
                  <a:pt x="36174" y="281917"/>
                </a:lnTo>
                <a:cubicBezTo>
                  <a:pt x="33646" y="281917"/>
                  <a:pt x="31479" y="279801"/>
                  <a:pt x="31479" y="277331"/>
                </a:cubicBezTo>
                <a:cubicBezTo>
                  <a:pt x="31479" y="274862"/>
                  <a:pt x="33646" y="272745"/>
                  <a:pt x="36174" y="272745"/>
                </a:cubicBezTo>
                <a:close/>
                <a:moveTo>
                  <a:pt x="187527" y="234351"/>
                </a:moveTo>
                <a:cubicBezTo>
                  <a:pt x="190411" y="239037"/>
                  <a:pt x="191853" y="245165"/>
                  <a:pt x="191853" y="252374"/>
                </a:cubicBezTo>
                <a:lnTo>
                  <a:pt x="191853" y="278327"/>
                </a:lnTo>
                <a:cubicBezTo>
                  <a:pt x="191853" y="285176"/>
                  <a:pt x="190411" y="291664"/>
                  <a:pt x="187527" y="296350"/>
                </a:cubicBezTo>
                <a:lnTo>
                  <a:pt x="211317" y="296350"/>
                </a:lnTo>
                <a:cubicBezTo>
                  <a:pt x="216003" y="296350"/>
                  <a:pt x="221050" y="288780"/>
                  <a:pt x="221050" y="278327"/>
                </a:cubicBezTo>
                <a:lnTo>
                  <a:pt x="221050" y="252374"/>
                </a:lnTo>
                <a:cubicBezTo>
                  <a:pt x="221050" y="241560"/>
                  <a:pt x="216003" y="234351"/>
                  <a:pt x="211317" y="234351"/>
                </a:cubicBezTo>
                <a:lnTo>
                  <a:pt x="187527" y="234351"/>
                </a:lnTo>
                <a:close/>
                <a:moveTo>
                  <a:pt x="135261" y="234351"/>
                </a:moveTo>
                <a:cubicBezTo>
                  <a:pt x="138145" y="239037"/>
                  <a:pt x="139947" y="245165"/>
                  <a:pt x="139947" y="252374"/>
                </a:cubicBezTo>
                <a:lnTo>
                  <a:pt x="139947" y="278327"/>
                </a:lnTo>
                <a:cubicBezTo>
                  <a:pt x="139947" y="285176"/>
                  <a:pt x="138145" y="291664"/>
                  <a:pt x="135261" y="296350"/>
                </a:cubicBezTo>
                <a:lnTo>
                  <a:pt x="173109" y="296350"/>
                </a:lnTo>
                <a:cubicBezTo>
                  <a:pt x="177795" y="296350"/>
                  <a:pt x="182481" y="288780"/>
                  <a:pt x="182481" y="278327"/>
                </a:cubicBezTo>
                <a:lnTo>
                  <a:pt x="182481" y="252374"/>
                </a:lnTo>
                <a:cubicBezTo>
                  <a:pt x="182481" y="241560"/>
                  <a:pt x="177795" y="234351"/>
                  <a:pt x="173109" y="234351"/>
                </a:cubicBezTo>
                <a:lnTo>
                  <a:pt x="135261" y="234351"/>
                </a:lnTo>
                <a:close/>
                <a:moveTo>
                  <a:pt x="77093" y="202895"/>
                </a:moveTo>
                <a:lnTo>
                  <a:pt x="205806" y="202895"/>
                </a:lnTo>
                <a:cubicBezTo>
                  <a:pt x="208336" y="202895"/>
                  <a:pt x="210506" y="205012"/>
                  <a:pt x="210506" y="207481"/>
                </a:cubicBezTo>
                <a:cubicBezTo>
                  <a:pt x="210506" y="209950"/>
                  <a:pt x="208336" y="212067"/>
                  <a:pt x="205806" y="212067"/>
                </a:cubicBezTo>
                <a:lnTo>
                  <a:pt x="77093" y="212067"/>
                </a:lnTo>
                <a:cubicBezTo>
                  <a:pt x="74562" y="212067"/>
                  <a:pt x="72754" y="209950"/>
                  <a:pt x="72754" y="207481"/>
                </a:cubicBezTo>
                <a:cubicBezTo>
                  <a:pt x="72754" y="205012"/>
                  <a:pt x="74562" y="202895"/>
                  <a:pt x="77093" y="202895"/>
                </a:cubicBezTo>
                <a:close/>
                <a:moveTo>
                  <a:pt x="72541" y="167667"/>
                </a:moveTo>
                <a:cubicBezTo>
                  <a:pt x="62809" y="167667"/>
                  <a:pt x="54879" y="175958"/>
                  <a:pt x="54879" y="185690"/>
                </a:cubicBezTo>
                <a:lnTo>
                  <a:pt x="54879" y="207317"/>
                </a:lnTo>
                <a:cubicBezTo>
                  <a:pt x="54879" y="217049"/>
                  <a:pt x="62809" y="225340"/>
                  <a:pt x="72541" y="225340"/>
                </a:cubicBezTo>
                <a:lnTo>
                  <a:pt x="173109" y="225340"/>
                </a:lnTo>
                <a:lnTo>
                  <a:pt x="211317" y="225340"/>
                </a:lnTo>
                <a:lnTo>
                  <a:pt x="246281" y="225340"/>
                </a:lnTo>
                <a:cubicBezTo>
                  <a:pt x="239072" y="214526"/>
                  <a:pt x="236549" y="201910"/>
                  <a:pt x="237991" y="190015"/>
                </a:cubicBezTo>
                <a:lnTo>
                  <a:pt x="118680" y="190015"/>
                </a:lnTo>
                <a:cubicBezTo>
                  <a:pt x="116157" y="190015"/>
                  <a:pt x="113994" y="187853"/>
                  <a:pt x="113994" y="185329"/>
                </a:cubicBezTo>
                <a:cubicBezTo>
                  <a:pt x="113994" y="182806"/>
                  <a:pt x="116157" y="180643"/>
                  <a:pt x="118680" y="180643"/>
                </a:cubicBezTo>
                <a:lnTo>
                  <a:pt x="240154" y="180643"/>
                </a:lnTo>
                <a:cubicBezTo>
                  <a:pt x="241596" y="175958"/>
                  <a:pt x="243398" y="171992"/>
                  <a:pt x="246281" y="167667"/>
                </a:cubicBezTo>
                <a:lnTo>
                  <a:pt x="72541" y="167667"/>
                </a:lnTo>
                <a:close/>
                <a:moveTo>
                  <a:pt x="137424" y="34299"/>
                </a:moveTo>
                <a:lnTo>
                  <a:pt x="104262" y="132342"/>
                </a:lnTo>
                <a:lnTo>
                  <a:pt x="167702" y="115761"/>
                </a:lnTo>
                <a:cubicBezTo>
                  <a:pt x="168062" y="115401"/>
                  <a:pt x="168783" y="115401"/>
                  <a:pt x="169144" y="115401"/>
                </a:cubicBezTo>
                <a:cubicBezTo>
                  <a:pt x="170225" y="115401"/>
                  <a:pt x="171307" y="115761"/>
                  <a:pt x="171667" y="116482"/>
                </a:cubicBezTo>
                <a:cubicBezTo>
                  <a:pt x="173109" y="117203"/>
                  <a:pt x="173830" y="118645"/>
                  <a:pt x="173830" y="120087"/>
                </a:cubicBezTo>
                <a:lnTo>
                  <a:pt x="172748" y="158656"/>
                </a:lnTo>
                <a:lnTo>
                  <a:pt x="181399" y="158656"/>
                </a:lnTo>
                <a:lnTo>
                  <a:pt x="205550" y="89088"/>
                </a:lnTo>
                <a:lnTo>
                  <a:pt x="142110" y="106029"/>
                </a:lnTo>
                <a:cubicBezTo>
                  <a:pt x="140668" y="106390"/>
                  <a:pt x="138865" y="106029"/>
                  <a:pt x="137784" y="105308"/>
                </a:cubicBezTo>
                <a:cubicBezTo>
                  <a:pt x="136703" y="104227"/>
                  <a:pt x="135982" y="102785"/>
                  <a:pt x="135982" y="101343"/>
                </a:cubicBezTo>
                <a:lnTo>
                  <a:pt x="137424" y="34299"/>
                </a:lnTo>
                <a:close/>
                <a:moveTo>
                  <a:pt x="143191" y="55"/>
                </a:moveTo>
                <a:cubicBezTo>
                  <a:pt x="145354" y="416"/>
                  <a:pt x="147156" y="2218"/>
                  <a:pt x="147156" y="4741"/>
                </a:cubicBezTo>
                <a:lnTo>
                  <a:pt x="145714" y="95576"/>
                </a:lnTo>
                <a:lnTo>
                  <a:pt x="211678" y="77914"/>
                </a:lnTo>
                <a:cubicBezTo>
                  <a:pt x="213480" y="77553"/>
                  <a:pt x="214922" y="77914"/>
                  <a:pt x="216364" y="79355"/>
                </a:cubicBezTo>
                <a:cubicBezTo>
                  <a:pt x="217445" y="80437"/>
                  <a:pt x="217805" y="82239"/>
                  <a:pt x="217084" y="83681"/>
                </a:cubicBezTo>
                <a:lnTo>
                  <a:pt x="191492" y="158656"/>
                </a:lnTo>
                <a:lnTo>
                  <a:pt x="255653" y="158656"/>
                </a:lnTo>
                <a:cubicBezTo>
                  <a:pt x="257456" y="158656"/>
                  <a:pt x="259258" y="159737"/>
                  <a:pt x="259979" y="161539"/>
                </a:cubicBezTo>
                <a:cubicBezTo>
                  <a:pt x="260700" y="163342"/>
                  <a:pt x="260700" y="165144"/>
                  <a:pt x="258897" y="166586"/>
                </a:cubicBezTo>
                <a:cubicBezTo>
                  <a:pt x="242677" y="183167"/>
                  <a:pt x="242677" y="209840"/>
                  <a:pt x="258897" y="226421"/>
                </a:cubicBezTo>
                <a:cubicBezTo>
                  <a:pt x="260700" y="227863"/>
                  <a:pt x="260700" y="230026"/>
                  <a:pt x="259979" y="231468"/>
                </a:cubicBezTo>
                <a:cubicBezTo>
                  <a:pt x="259618" y="233270"/>
                  <a:pt x="257816" y="234351"/>
                  <a:pt x="256014" y="234351"/>
                </a:cubicBezTo>
                <a:lnTo>
                  <a:pt x="225735" y="234351"/>
                </a:lnTo>
                <a:cubicBezTo>
                  <a:pt x="228619" y="239037"/>
                  <a:pt x="230061" y="245165"/>
                  <a:pt x="230061" y="252374"/>
                </a:cubicBezTo>
                <a:lnTo>
                  <a:pt x="230061" y="278327"/>
                </a:lnTo>
                <a:cubicBezTo>
                  <a:pt x="230061" y="285176"/>
                  <a:pt x="228619" y="291664"/>
                  <a:pt x="225735" y="296350"/>
                </a:cubicBezTo>
                <a:lnTo>
                  <a:pt x="286653" y="296350"/>
                </a:lnTo>
                <a:cubicBezTo>
                  <a:pt x="291339" y="296350"/>
                  <a:pt x="296385" y="288780"/>
                  <a:pt x="296385" y="278327"/>
                </a:cubicBezTo>
                <a:lnTo>
                  <a:pt x="296385" y="252374"/>
                </a:lnTo>
                <a:cubicBezTo>
                  <a:pt x="296385" y="241560"/>
                  <a:pt x="291339" y="234351"/>
                  <a:pt x="286653" y="234351"/>
                </a:cubicBezTo>
                <a:lnTo>
                  <a:pt x="271874" y="234351"/>
                </a:lnTo>
                <a:cubicBezTo>
                  <a:pt x="269351" y="234351"/>
                  <a:pt x="267188" y="232549"/>
                  <a:pt x="267188" y="229665"/>
                </a:cubicBezTo>
                <a:cubicBezTo>
                  <a:pt x="267188" y="227142"/>
                  <a:pt x="269351" y="225340"/>
                  <a:pt x="271874" y="225340"/>
                </a:cubicBezTo>
                <a:lnTo>
                  <a:pt x="286653" y="225340"/>
                </a:lnTo>
                <a:cubicBezTo>
                  <a:pt x="297466" y="225340"/>
                  <a:pt x="305757" y="237235"/>
                  <a:pt x="305757" y="252374"/>
                </a:cubicBezTo>
                <a:lnTo>
                  <a:pt x="305757" y="278327"/>
                </a:lnTo>
                <a:cubicBezTo>
                  <a:pt x="305757" y="293466"/>
                  <a:pt x="297466" y="305722"/>
                  <a:pt x="286653" y="305722"/>
                </a:cubicBezTo>
                <a:lnTo>
                  <a:pt x="120843" y="305722"/>
                </a:lnTo>
                <a:lnTo>
                  <a:pt x="4775" y="305722"/>
                </a:lnTo>
                <a:cubicBezTo>
                  <a:pt x="2973" y="305722"/>
                  <a:pt x="1531" y="304640"/>
                  <a:pt x="810" y="303198"/>
                </a:cubicBezTo>
                <a:cubicBezTo>
                  <a:pt x="-271" y="301757"/>
                  <a:pt x="-271" y="299954"/>
                  <a:pt x="810" y="298513"/>
                </a:cubicBezTo>
                <a:cubicBezTo>
                  <a:pt x="11624" y="281571"/>
                  <a:pt x="11624" y="249130"/>
                  <a:pt x="810" y="232189"/>
                </a:cubicBezTo>
                <a:cubicBezTo>
                  <a:pt x="-271" y="230747"/>
                  <a:pt x="-271" y="228944"/>
                  <a:pt x="810" y="227503"/>
                </a:cubicBezTo>
                <a:cubicBezTo>
                  <a:pt x="1531" y="226061"/>
                  <a:pt x="2973" y="225340"/>
                  <a:pt x="4775" y="225340"/>
                </a:cubicBezTo>
                <a:lnTo>
                  <a:pt x="41182" y="225340"/>
                </a:lnTo>
                <a:cubicBezTo>
                  <a:pt x="43344" y="225340"/>
                  <a:pt x="45868" y="227142"/>
                  <a:pt x="45868" y="229665"/>
                </a:cubicBezTo>
                <a:cubicBezTo>
                  <a:pt x="45868" y="232549"/>
                  <a:pt x="43344" y="234351"/>
                  <a:pt x="41182" y="234351"/>
                </a:cubicBezTo>
                <a:lnTo>
                  <a:pt x="12345" y="234351"/>
                </a:lnTo>
                <a:cubicBezTo>
                  <a:pt x="14147" y="238677"/>
                  <a:pt x="15589" y="243723"/>
                  <a:pt x="16670" y="248769"/>
                </a:cubicBezTo>
                <a:lnTo>
                  <a:pt x="75425" y="248769"/>
                </a:lnTo>
                <a:cubicBezTo>
                  <a:pt x="77948" y="248769"/>
                  <a:pt x="80111" y="250932"/>
                  <a:pt x="80111" y="253455"/>
                </a:cubicBezTo>
                <a:cubicBezTo>
                  <a:pt x="80111" y="255979"/>
                  <a:pt x="77948" y="258141"/>
                  <a:pt x="75425" y="258141"/>
                </a:cubicBezTo>
                <a:lnTo>
                  <a:pt x="17752" y="258141"/>
                </a:lnTo>
                <a:cubicBezTo>
                  <a:pt x="18833" y="271478"/>
                  <a:pt x="17031" y="285176"/>
                  <a:pt x="12345" y="296350"/>
                </a:cubicBezTo>
                <a:lnTo>
                  <a:pt x="120843" y="296350"/>
                </a:lnTo>
                <a:cubicBezTo>
                  <a:pt x="125889" y="296350"/>
                  <a:pt x="130935" y="288780"/>
                  <a:pt x="130935" y="278327"/>
                </a:cubicBezTo>
                <a:lnTo>
                  <a:pt x="130935" y="252374"/>
                </a:lnTo>
                <a:cubicBezTo>
                  <a:pt x="130935" y="241560"/>
                  <a:pt x="125889" y="234351"/>
                  <a:pt x="120843" y="234351"/>
                </a:cubicBezTo>
                <a:lnTo>
                  <a:pt x="72541" y="234351"/>
                </a:lnTo>
                <a:cubicBezTo>
                  <a:pt x="57402" y="234351"/>
                  <a:pt x="45507" y="222096"/>
                  <a:pt x="45507" y="207317"/>
                </a:cubicBezTo>
                <a:lnTo>
                  <a:pt x="45507" y="185690"/>
                </a:lnTo>
                <a:cubicBezTo>
                  <a:pt x="45507" y="170911"/>
                  <a:pt x="57402" y="158656"/>
                  <a:pt x="72541" y="158656"/>
                </a:cubicBezTo>
                <a:lnTo>
                  <a:pt x="163737" y="158656"/>
                </a:lnTo>
                <a:lnTo>
                  <a:pt x="164097" y="126215"/>
                </a:lnTo>
                <a:lnTo>
                  <a:pt x="98134" y="143517"/>
                </a:lnTo>
                <a:cubicBezTo>
                  <a:pt x="96692" y="144237"/>
                  <a:pt x="94890" y="143517"/>
                  <a:pt x="93808" y="142075"/>
                </a:cubicBezTo>
                <a:cubicBezTo>
                  <a:pt x="92367" y="140993"/>
                  <a:pt x="92006" y="139191"/>
                  <a:pt x="92727" y="137749"/>
                </a:cubicBezTo>
                <a:lnTo>
                  <a:pt x="137784" y="3299"/>
                </a:lnTo>
                <a:cubicBezTo>
                  <a:pt x="138865" y="1137"/>
                  <a:pt x="141028" y="-305"/>
                  <a:pt x="143191" y="5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780">
            <a:extLst>
              <a:ext uri="{FF2B5EF4-FFF2-40B4-BE49-F238E27FC236}">
                <a16:creationId xmlns:a16="http://schemas.microsoft.com/office/drawing/2014/main" id="{F4B87EC8-EA3E-2F4D-9058-93EBC519F051}"/>
              </a:ext>
            </a:extLst>
          </p:cNvPr>
          <p:cNvSpPr>
            <a:spLocks noChangeArrowheads="1"/>
          </p:cNvSpPr>
          <p:nvPr/>
        </p:nvSpPr>
        <p:spPr bwMode="auto">
          <a:xfrm>
            <a:off x="11708897" y="11366046"/>
            <a:ext cx="919496" cy="919496"/>
          </a:xfrm>
          <a:custGeom>
            <a:avLst/>
            <a:gdLst>
              <a:gd name="T0" fmla="*/ 202727 w 306026"/>
              <a:gd name="T1" fmla="*/ 226013 h 305880"/>
              <a:gd name="T2" fmla="*/ 141104 w 306026"/>
              <a:gd name="T3" fmla="*/ 175603 h 305880"/>
              <a:gd name="T4" fmla="*/ 164561 w 306026"/>
              <a:gd name="T5" fmla="*/ 294332 h 305880"/>
              <a:gd name="T6" fmla="*/ 151930 w 306026"/>
              <a:gd name="T7" fmla="*/ 177407 h 305880"/>
              <a:gd name="T8" fmla="*/ 274415 w 306026"/>
              <a:gd name="T9" fmla="*/ 175911 h 305880"/>
              <a:gd name="T10" fmla="*/ 272243 w 306026"/>
              <a:gd name="T11" fmla="*/ 222076 h 305880"/>
              <a:gd name="T12" fmla="*/ 195123 w 306026"/>
              <a:gd name="T13" fmla="*/ 234960 h 305880"/>
              <a:gd name="T14" fmla="*/ 197296 w 306026"/>
              <a:gd name="T15" fmla="*/ 188794 h 305880"/>
              <a:gd name="T16" fmla="*/ 173944 w 306026"/>
              <a:gd name="T17" fmla="*/ 173798 h 305880"/>
              <a:gd name="T18" fmla="*/ 296643 w 306026"/>
              <a:gd name="T19" fmla="*/ 149980 h 305880"/>
              <a:gd name="T20" fmla="*/ 132082 w 306026"/>
              <a:gd name="T21" fmla="*/ 292528 h 305880"/>
              <a:gd name="T22" fmla="*/ 266330 w 306026"/>
              <a:gd name="T23" fmla="*/ 124357 h 305880"/>
              <a:gd name="T24" fmla="*/ 271021 w 306026"/>
              <a:gd name="T25" fmla="*/ 145649 h 305880"/>
              <a:gd name="T26" fmla="*/ 266330 w 306026"/>
              <a:gd name="T27" fmla="*/ 124357 h 305880"/>
              <a:gd name="T28" fmla="*/ 140743 w 306026"/>
              <a:gd name="T29" fmla="*/ 165859 h 305880"/>
              <a:gd name="T30" fmla="*/ 117647 w 306026"/>
              <a:gd name="T31" fmla="*/ 135545 h 305880"/>
              <a:gd name="T32" fmla="*/ 170335 w 306026"/>
              <a:gd name="T33" fmla="*/ 120027 h 305880"/>
              <a:gd name="T34" fmla="*/ 149404 w 306026"/>
              <a:gd name="T35" fmla="*/ 136627 h 305880"/>
              <a:gd name="T36" fmla="*/ 202571 w 306026"/>
              <a:gd name="T37" fmla="*/ 87777 h 305880"/>
              <a:gd name="T38" fmla="*/ 214313 w 306026"/>
              <a:gd name="T39" fmla="*/ 75687 h 305880"/>
              <a:gd name="T40" fmla="*/ 91098 w 306026"/>
              <a:gd name="T41" fmla="*/ 99500 h 305880"/>
              <a:gd name="T42" fmla="*/ 214313 w 306026"/>
              <a:gd name="T43" fmla="*/ 66529 h 305880"/>
              <a:gd name="T44" fmla="*/ 193675 w 306026"/>
              <a:gd name="T45" fmla="*/ 87777 h 305880"/>
              <a:gd name="T46" fmla="*/ 112345 w 306026"/>
              <a:gd name="T47" fmla="*/ 87777 h 305880"/>
              <a:gd name="T48" fmla="*/ 91098 w 306026"/>
              <a:gd name="T49" fmla="*/ 66529 h 305880"/>
              <a:gd name="T50" fmla="*/ 198123 w 306026"/>
              <a:gd name="T51" fmla="*/ 130132 h 305880"/>
              <a:gd name="T52" fmla="*/ 215085 w 306026"/>
              <a:gd name="T53" fmla="*/ 40994 h 305880"/>
              <a:gd name="T54" fmla="*/ 54853 w 306026"/>
              <a:gd name="T55" fmla="*/ 115696 h 305880"/>
              <a:gd name="T56" fmla="*/ 90941 w 306026"/>
              <a:gd name="T57" fmla="*/ 40994 h 305880"/>
              <a:gd name="T58" fmla="*/ 146517 w 306026"/>
              <a:gd name="T59" fmla="*/ 87187 h 305880"/>
              <a:gd name="T60" fmla="*/ 165283 w 306026"/>
              <a:gd name="T61" fmla="*/ 111727 h 305880"/>
              <a:gd name="T62" fmla="*/ 153013 w 306026"/>
              <a:gd name="T63" fmla="*/ 32333 h 305880"/>
              <a:gd name="T64" fmla="*/ 215085 w 306026"/>
              <a:gd name="T65" fmla="*/ 31611 h 305880"/>
              <a:gd name="T66" fmla="*/ 87694 w 306026"/>
              <a:gd name="T67" fmla="*/ 12846 h 305880"/>
              <a:gd name="T68" fmla="*/ 93468 w 306026"/>
              <a:gd name="T69" fmla="*/ 31611 h 305880"/>
              <a:gd name="T70" fmla="*/ 95633 w 306026"/>
              <a:gd name="T71" fmla="*/ 937 h 305880"/>
              <a:gd name="T72" fmla="*/ 153013 w 306026"/>
              <a:gd name="T73" fmla="*/ 22950 h 305880"/>
              <a:gd name="T74" fmla="*/ 208257 w 306026"/>
              <a:gd name="T75" fmla="*/ 15760 h 305880"/>
              <a:gd name="T76" fmla="*/ 210393 w 306026"/>
              <a:gd name="T77" fmla="*/ 937 h 305880"/>
              <a:gd name="T78" fmla="*/ 270299 w 306026"/>
              <a:gd name="T79" fmla="*/ 87187 h 305880"/>
              <a:gd name="T80" fmla="*/ 283652 w 306026"/>
              <a:gd name="T81" fmla="*/ 120027 h 305880"/>
              <a:gd name="T82" fmla="*/ 304222 w 306026"/>
              <a:gd name="T83" fmla="*/ 140958 h 305880"/>
              <a:gd name="T84" fmla="*/ 302057 w 306026"/>
              <a:gd name="T85" fmla="*/ 277371 h 305880"/>
              <a:gd name="T86" fmla="*/ 151930 w 306026"/>
              <a:gd name="T87" fmla="*/ 305880 h 305880"/>
              <a:gd name="T88" fmla="*/ 0 w 306026"/>
              <a:gd name="T89" fmla="*/ 144206 h 305880"/>
              <a:gd name="T90" fmla="*/ 22013 w 306026"/>
              <a:gd name="T91" fmla="*/ 143123 h 305880"/>
              <a:gd name="T92" fmla="*/ 42944 w 306026"/>
              <a:gd name="T93" fmla="*/ 114975 h 305880"/>
              <a:gd name="T94" fmla="*/ 90941 w 306026"/>
              <a:gd name="T95" fmla="*/ 215 h 305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6026" h="305880">
                <a:moveTo>
                  <a:pt x="266812" y="184857"/>
                </a:moveTo>
                <a:lnTo>
                  <a:pt x="202727" y="197025"/>
                </a:lnTo>
                <a:lnTo>
                  <a:pt x="202727" y="226013"/>
                </a:lnTo>
                <a:lnTo>
                  <a:pt x="266812" y="213845"/>
                </a:lnTo>
                <a:lnTo>
                  <a:pt x="266812" y="184857"/>
                </a:lnTo>
                <a:close/>
                <a:moveTo>
                  <a:pt x="141104" y="175603"/>
                </a:moveTo>
                <a:lnTo>
                  <a:pt x="141104" y="294332"/>
                </a:lnTo>
                <a:lnTo>
                  <a:pt x="153013" y="296497"/>
                </a:lnTo>
                <a:lnTo>
                  <a:pt x="164561" y="294332"/>
                </a:lnTo>
                <a:lnTo>
                  <a:pt x="164561" y="175603"/>
                </a:lnTo>
                <a:lnTo>
                  <a:pt x="153735" y="177407"/>
                </a:lnTo>
                <a:cubicBezTo>
                  <a:pt x="153374" y="177407"/>
                  <a:pt x="152652" y="177407"/>
                  <a:pt x="151930" y="177407"/>
                </a:cubicBezTo>
                <a:lnTo>
                  <a:pt x="141104" y="175603"/>
                </a:lnTo>
                <a:close/>
                <a:moveTo>
                  <a:pt x="270432" y="174837"/>
                </a:moveTo>
                <a:cubicBezTo>
                  <a:pt x="271881" y="174479"/>
                  <a:pt x="273329" y="175195"/>
                  <a:pt x="274415" y="175911"/>
                </a:cubicBezTo>
                <a:cubicBezTo>
                  <a:pt x="275501" y="176626"/>
                  <a:pt x="275863" y="178058"/>
                  <a:pt x="275863" y="179489"/>
                </a:cubicBezTo>
                <a:lnTo>
                  <a:pt x="275863" y="217424"/>
                </a:lnTo>
                <a:cubicBezTo>
                  <a:pt x="275863" y="219929"/>
                  <a:pt x="274415" y="221718"/>
                  <a:pt x="272243" y="222076"/>
                </a:cubicBezTo>
                <a:lnTo>
                  <a:pt x="199106" y="236033"/>
                </a:lnTo>
                <a:cubicBezTo>
                  <a:pt x="198744" y="236033"/>
                  <a:pt x="198382" y="236033"/>
                  <a:pt x="198382" y="236033"/>
                </a:cubicBezTo>
                <a:cubicBezTo>
                  <a:pt x="197296" y="236033"/>
                  <a:pt x="196210" y="235675"/>
                  <a:pt x="195123" y="234960"/>
                </a:cubicBezTo>
                <a:cubicBezTo>
                  <a:pt x="194037" y="234244"/>
                  <a:pt x="193675" y="232812"/>
                  <a:pt x="193675" y="231739"/>
                </a:cubicBezTo>
                <a:lnTo>
                  <a:pt x="193675" y="193446"/>
                </a:lnTo>
                <a:cubicBezTo>
                  <a:pt x="193675" y="191299"/>
                  <a:pt x="195123" y="189510"/>
                  <a:pt x="197296" y="188794"/>
                </a:cubicBezTo>
                <a:lnTo>
                  <a:pt x="270432" y="174837"/>
                </a:lnTo>
                <a:close/>
                <a:moveTo>
                  <a:pt x="296643" y="149980"/>
                </a:moveTo>
                <a:lnTo>
                  <a:pt x="173944" y="173798"/>
                </a:lnTo>
                <a:lnTo>
                  <a:pt x="173944" y="292528"/>
                </a:lnTo>
                <a:lnTo>
                  <a:pt x="296643" y="269071"/>
                </a:lnTo>
                <a:lnTo>
                  <a:pt x="296643" y="149980"/>
                </a:lnTo>
                <a:close/>
                <a:moveTo>
                  <a:pt x="9022" y="149980"/>
                </a:moveTo>
                <a:lnTo>
                  <a:pt x="9022" y="269071"/>
                </a:lnTo>
                <a:lnTo>
                  <a:pt x="132082" y="292528"/>
                </a:lnTo>
                <a:lnTo>
                  <a:pt x="132082" y="173798"/>
                </a:lnTo>
                <a:lnTo>
                  <a:pt x="9022" y="149980"/>
                </a:lnTo>
                <a:close/>
                <a:moveTo>
                  <a:pt x="266330" y="124357"/>
                </a:moveTo>
                <a:cubicBezTo>
                  <a:pt x="245038" y="124357"/>
                  <a:pt x="199567" y="128688"/>
                  <a:pt x="164922" y="165859"/>
                </a:cubicBezTo>
                <a:lnTo>
                  <a:pt x="171418" y="164776"/>
                </a:lnTo>
                <a:lnTo>
                  <a:pt x="271021" y="145649"/>
                </a:lnTo>
                <a:lnTo>
                  <a:pt x="274630" y="144567"/>
                </a:lnTo>
                <a:lnTo>
                  <a:pt x="274630" y="124357"/>
                </a:lnTo>
                <a:cubicBezTo>
                  <a:pt x="272465" y="124357"/>
                  <a:pt x="269938" y="124357"/>
                  <a:pt x="266330" y="124357"/>
                </a:cubicBezTo>
                <a:close/>
                <a:moveTo>
                  <a:pt x="31035" y="124357"/>
                </a:moveTo>
                <a:lnTo>
                  <a:pt x="31035" y="144567"/>
                </a:lnTo>
                <a:lnTo>
                  <a:pt x="140743" y="165859"/>
                </a:lnTo>
                <a:cubicBezTo>
                  <a:pt x="101046" y="123275"/>
                  <a:pt x="46192" y="123275"/>
                  <a:pt x="31035" y="124357"/>
                </a:cubicBezTo>
                <a:close/>
                <a:moveTo>
                  <a:pt x="135691" y="120027"/>
                </a:moveTo>
                <a:cubicBezTo>
                  <a:pt x="130638" y="126523"/>
                  <a:pt x="124864" y="131936"/>
                  <a:pt x="117647" y="135545"/>
                </a:cubicBezTo>
                <a:cubicBezTo>
                  <a:pt x="129917" y="142762"/>
                  <a:pt x="142186" y="152506"/>
                  <a:pt x="153013" y="165498"/>
                </a:cubicBezTo>
                <a:cubicBezTo>
                  <a:pt x="163839" y="152506"/>
                  <a:pt x="176109" y="142762"/>
                  <a:pt x="188379" y="135545"/>
                </a:cubicBezTo>
                <a:cubicBezTo>
                  <a:pt x="181161" y="131575"/>
                  <a:pt x="175026" y="126523"/>
                  <a:pt x="170335" y="120027"/>
                </a:cubicBezTo>
                <a:lnTo>
                  <a:pt x="156622" y="136627"/>
                </a:lnTo>
                <a:cubicBezTo>
                  <a:pt x="155539" y="137710"/>
                  <a:pt x="154095" y="138432"/>
                  <a:pt x="153013" y="138432"/>
                </a:cubicBezTo>
                <a:cubicBezTo>
                  <a:pt x="151569" y="138432"/>
                  <a:pt x="150126" y="137710"/>
                  <a:pt x="149404" y="136627"/>
                </a:cubicBezTo>
                <a:lnTo>
                  <a:pt x="135691" y="120027"/>
                </a:lnTo>
                <a:close/>
                <a:moveTo>
                  <a:pt x="214313" y="75687"/>
                </a:moveTo>
                <a:cubicBezTo>
                  <a:pt x="207908" y="75687"/>
                  <a:pt x="202571" y="81183"/>
                  <a:pt x="202571" y="87777"/>
                </a:cubicBezTo>
                <a:cubicBezTo>
                  <a:pt x="202571" y="94005"/>
                  <a:pt x="207908" y="99500"/>
                  <a:pt x="214313" y="99500"/>
                </a:cubicBezTo>
                <a:cubicBezTo>
                  <a:pt x="220362" y="99500"/>
                  <a:pt x="225343" y="94005"/>
                  <a:pt x="225343" y="87777"/>
                </a:cubicBezTo>
                <a:cubicBezTo>
                  <a:pt x="225343" y="81183"/>
                  <a:pt x="220362" y="75687"/>
                  <a:pt x="214313" y="75687"/>
                </a:cubicBezTo>
                <a:close/>
                <a:moveTo>
                  <a:pt x="91098" y="75687"/>
                </a:moveTo>
                <a:cubicBezTo>
                  <a:pt x="84503" y="75687"/>
                  <a:pt x="79375" y="81183"/>
                  <a:pt x="79375" y="87777"/>
                </a:cubicBezTo>
                <a:cubicBezTo>
                  <a:pt x="79375" y="94005"/>
                  <a:pt x="84503" y="99500"/>
                  <a:pt x="91098" y="99500"/>
                </a:cubicBezTo>
                <a:cubicBezTo>
                  <a:pt x="97692" y="99500"/>
                  <a:pt x="102821" y="94005"/>
                  <a:pt x="102821" y="87777"/>
                </a:cubicBezTo>
                <a:cubicBezTo>
                  <a:pt x="102821" y="81183"/>
                  <a:pt x="97692" y="75687"/>
                  <a:pt x="91098" y="75687"/>
                </a:cubicBezTo>
                <a:close/>
                <a:moveTo>
                  <a:pt x="214313" y="66529"/>
                </a:moveTo>
                <a:cubicBezTo>
                  <a:pt x="225343" y="66529"/>
                  <a:pt x="234594" y="76054"/>
                  <a:pt x="234594" y="87777"/>
                </a:cubicBezTo>
                <a:cubicBezTo>
                  <a:pt x="234594" y="99500"/>
                  <a:pt x="225343" y="109025"/>
                  <a:pt x="214313" y="109025"/>
                </a:cubicBezTo>
                <a:cubicBezTo>
                  <a:pt x="202571" y="109025"/>
                  <a:pt x="193675" y="99500"/>
                  <a:pt x="193675" y="87777"/>
                </a:cubicBezTo>
                <a:cubicBezTo>
                  <a:pt x="193675" y="76054"/>
                  <a:pt x="202571" y="66529"/>
                  <a:pt x="214313" y="66529"/>
                </a:cubicBezTo>
                <a:close/>
                <a:moveTo>
                  <a:pt x="91098" y="66529"/>
                </a:moveTo>
                <a:cubicBezTo>
                  <a:pt x="102821" y="66529"/>
                  <a:pt x="112345" y="76054"/>
                  <a:pt x="112345" y="87777"/>
                </a:cubicBezTo>
                <a:cubicBezTo>
                  <a:pt x="112345" y="99500"/>
                  <a:pt x="102821" y="109025"/>
                  <a:pt x="91098" y="109025"/>
                </a:cubicBezTo>
                <a:cubicBezTo>
                  <a:pt x="79375" y="109025"/>
                  <a:pt x="69850" y="99500"/>
                  <a:pt x="69850" y="87777"/>
                </a:cubicBezTo>
                <a:cubicBezTo>
                  <a:pt x="69850" y="76054"/>
                  <a:pt x="79375" y="66529"/>
                  <a:pt x="91098" y="66529"/>
                </a:cubicBezTo>
                <a:close/>
                <a:moveTo>
                  <a:pt x="215085" y="40994"/>
                </a:moveTo>
                <a:cubicBezTo>
                  <a:pt x="189462" y="40994"/>
                  <a:pt x="168892" y="61564"/>
                  <a:pt x="168892" y="87187"/>
                </a:cubicBezTo>
                <a:cubicBezTo>
                  <a:pt x="168892" y="106674"/>
                  <a:pt x="180801" y="123636"/>
                  <a:pt x="198123" y="130132"/>
                </a:cubicBezTo>
                <a:cubicBezTo>
                  <a:pt x="217250" y="120749"/>
                  <a:pt x="236377" y="117140"/>
                  <a:pt x="250812" y="115696"/>
                </a:cubicBezTo>
                <a:cubicBezTo>
                  <a:pt x="257308" y="107757"/>
                  <a:pt x="261277" y="98013"/>
                  <a:pt x="261277" y="87187"/>
                </a:cubicBezTo>
                <a:cubicBezTo>
                  <a:pt x="261277" y="61564"/>
                  <a:pt x="240346" y="40994"/>
                  <a:pt x="215085" y="40994"/>
                </a:cubicBezTo>
                <a:close/>
                <a:moveTo>
                  <a:pt x="90941" y="40994"/>
                </a:moveTo>
                <a:cubicBezTo>
                  <a:pt x="65319" y="40994"/>
                  <a:pt x="44749" y="61564"/>
                  <a:pt x="44749" y="87187"/>
                </a:cubicBezTo>
                <a:cubicBezTo>
                  <a:pt x="44749" y="98013"/>
                  <a:pt x="48358" y="107757"/>
                  <a:pt x="54853" y="115696"/>
                </a:cubicBezTo>
                <a:cubicBezTo>
                  <a:pt x="69650" y="117140"/>
                  <a:pt x="88415" y="121110"/>
                  <a:pt x="107542" y="130132"/>
                </a:cubicBezTo>
                <a:cubicBezTo>
                  <a:pt x="124864" y="123636"/>
                  <a:pt x="137134" y="106674"/>
                  <a:pt x="137134" y="87187"/>
                </a:cubicBezTo>
                <a:cubicBezTo>
                  <a:pt x="137134" y="61564"/>
                  <a:pt x="116564" y="40994"/>
                  <a:pt x="90941" y="40994"/>
                </a:cubicBezTo>
                <a:close/>
                <a:moveTo>
                  <a:pt x="153013" y="32333"/>
                </a:moveTo>
                <a:cubicBezTo>
                  <a:pt x="139299" y="32333"/>
                  <a:pt x="127390" y="34137"/>
                  <a:pt x="116925" y="38107"/>
                </a:cubicBezTo>
                <a:cubicBezTo>
                  <a:pt x="134247" y="47490"/>
                  <a:pt x="146517" y="65895"/>
                  <a:pt x="146517" y="87187"/>
                </a:cubicBezTo>
                <a:cubicBezTo>
                  <a:pt x="146517" y="95848"/>
                  <a:pt x="144352" y="104148"/>
                  <a:pt x="140743" y="111727"/>
                </a:cubicBezTo>
                <a:lnTo>
                  <a:pt x="153013" y="126523"/>
                </a:lnTo>
                <a:lnTo>
                  <a:pt x="165283" y="111727"/>
                </a:lnTo>
                <a:cubicBezTo>
                  <a:pt x="161674" y="104148"/>
                  <a:pt x="159509" y="95848"/>
                  <a:pt x="159509" y="87187"/>
                </a:cubicBezTo>
                <a:cubicBezTo>
                  <a:pt x="159509" y="65895"/>
                  <a:pt x="171418" y="47490"/>
                  <a:pt x="188740" y="38107"/>
                </a:cubicBezTo>
                <a:cubicBezTo>
                  <a:pt x="178274" y="34137"/>
                  <a:pt x="166365" y="32333"/>
                  <a:pt x="153013" y="32333"/>
                </a:cubicBezTo>
                <a:close/>
                <a:moveTo>
                  <a:pt x="217972" y="12846"/>
                </a:moveTo>
                <a:cubicBezTo>
                  <a:pt x="217972" y="18259"/>
                  <a:pt x="216528" y="25115"/>
                  <a:pt x="212198" y="31611"/>
                </a:cubicBezTo>
                <a:cubicBezTo>
                  <a:pt x="212919" y="31611"/>
                  <a:pt x="214002" y="31611"/>
                  <a:pt x="215085" y="31611"/>
                </a:cubicBezTo>
                <a:cubicBezTo>
                  <a:pt x="219776" y="31611"/>
                  <a:pt x="224468" y="32333"/>
                  <a:pt x="228798" y="33416"/>
                </a:cubicBezTo>
                <a:cubicBezTo>
                  <a:pt x="228076" y="22950"/>
                  <a:pt x="223024" y="16815"/>
                  <a:pt x="217972" y="12846"/>
                </a:cubicBezTo>
                <a:close/>
                <a:moveTo>
                  <a:pt x="87694" y="12846"/>
                </a:moveTo>
                <a:cubicBezTo>
                  <a:pt x="83002" y="16815"/>
                  <a:pt x="77589" y="22950"/>
                  <a:pt x="76867" y="33416"/>
                </a:cubicBezTo>
                <a:cubicBezTo>
                  <a:pt x="81559" y="32333"/>
                  <a:pt x="86250" y="31611"/>
                  <a:pt x="90941" y="31611"/>
                </a:cubicBezTo>
                <a:cubicBezTo>
                  <a:pt x="92024" y="31611"/>
                  <a:pt x="92746" y="31611"/>
                  <a:pt x="93468" y="31611"/>
                </a:cubicBezTo>
                <a:cubicBezTo>
                  <a:pt x="89498" y="25115"/>
                  <a:pt x="88054" y="18259"/>
                  <a:pt x="87694" y="12846"/>
                </a:cubicBezTo>
                <a:close/>
                <a:moveTo>
                  <a:pt x="90941" y="215"/>
                </a:moveTo>
                <a:cubicBezTo>
                  <a:pt x="92385" y="-146"/>
                  <a:pt x="94189" y="-146"/>
                  <a:pt x="95633" y="937"/>
                </a:cubicBezTo>
                <a:cubicBezTo>
                  <a:pt x="96716" y="2019"/>
                  <a:pt x="97437" y="3824"/>
                  <a:pt x="97076" y="5267"/>
                </a:cubicBezTo>
                <a:cubicBezTo>
                  <a:pt x="97076" y="5989"/>
                  <a:pt x="94189" y="21146"/>
                  <a:pt x="106459" y="33055"/>
                </a:cubicBezTo>
                <a:cubicBezTo>
                  <a:pt x="119090" y="26198"/>
                  <a:pt x="134969" y="22950"/>
                  <a:pt x="153013" y="22950"/>
                </a:cubicBezTo>
                <a:lnTo>
                  <a:pt x="171160" y="26889"/>
                </a:lnTo>
                <a:lnTo>
                  <a:pt x="199567" y="33055"/>
                </a:lnTo>
                <a:lnTo>
                  <a:pt x="208257" y="15760"/>
                </a:lnTo>
                <a:lnTo>
                  <a:pt x="208724" y="14830"/>
                </a:lnTo>
                <a:cubicBezTo>
                  <a:pt x="209581" y="9417"/>
                  <a:pt x="208950" y="5448"/>
                  <a:pt x="208950" y="5267"/>
                </a:cubicBezTo>
                <a:cubicBezTo>
                  <a:pt x="208589" y="3824"/>
                  <a:pt x="208950" y="2019"/>
                  <a:pt x="210393" y="937"/>
                </a:cubicBezTo>
                <a:cubicBezTo>
                  <a:pt x="211476" y="-146"/>
                  <a:pt x="213641" y="-146"/>
                  <a:pt x="215085" y="215"/>
                </a:cubicBezTo>
                <a:cubicBezTo>
                  <a:pt x="215085" y="576"/>
                  <a:pt x="238903" y="9598"/>
                  <a:pt x="238181" y="37024"/>
                </a:cubicBezTo>
                <a:cubicBezTo>
                  <a:pt x="257308" y="45686"/>
                  <a:pt x="270299" y="64812"/>
                  <a:pt x="270299" y="87187"/>
                </a:cubicBezTo>
                <a:cubicBezTo>
                  <a:pt x="270299" y="97291"/>
                  <a:pt x="267412" y="106674"/>
                  <a:pt x="262721" y="114975"/>
                </a:cubicBezTo>
                <a:cubicBezTo>
                  <a:pt x="273186" y="114614"/>
                  <a:pt x="279682" y="115335"/>
                  <a:pt x="279682" y="115335"/>
                </a:cubicBezTo>
                <a:cubicBezTo>
                  <a:pt x="282208" y="116057"/>
                  <a:pt x="283652" y="117862"/>
                  <a:pt x="283652" y="120027"/>
                </a:cubicBezTo>
                <a:lnTo>
                  <a:pt x="283652" y="143123"/>
                </a:lnTo>
                <a:lnTo>
                  <a:pt x="300252" y="139875"/>
                </a:lnTo>
                <a:cubicBezTo>
                  <a:pt x="301696" y="139514"/>
                  <a:pt x="303139" y="139875"/>
                  <a:pt x="304222" y="140958"/>
                </a:cubicBezTo>
                <a:cubicBezTo>
                  <a:pt x="305305" y="141680"/>
                  <a:pt x="306026" y="143123"/>
                  <a:pt x="306026" y="144206"/>
                </a:cubicBezTo>
                <a:lnTo>
                  <a:pt x="306026" y="272679"/>
                </a:lnTo>
                <a:cubicBezTo>
                  <a:pt x="306026" y="274845"/>
                  <a:pt x="304222" y="276649"/>
                  <a:pt x="302057" y="277371"/>
                </a:cubicBezTo>
                <a:lnTo>
                  <a:pt x="153735" y="305880"/>
                </a:lnTo>
                <a:cubicBezTo>
                  <a:pt x="153374" y="305880"/>
                  <a:pt x="153374" y="305880"/>
                  <a:pt x="153013" y="305880"/>
                </a:cubicBezTo>
                <a:cubicBezTo>
                  <a:pt x="152652" y="305880"/>
                  <a:pt x="152291" y="305880"/>
                  <a:pt x="151930" y="305880"/>
                </a:cubicBezTo>
                <a:lnTo>
                  <a:pt x="3609" y="277371"/>
                </a:lnTo>
                <a:cubicBezTo>
                  <a:pt x="1443" y="276649"/>
                  <a:pt x="0" y="274845"/>
                  <a:pt x="0" y="272679"/>
                </a:cubicBezTo>
                <a:lnTo>
                  <a:pt x="0" y="144206"/>
                </a:lnTo>
                <a:cubicBezTo>
                  <a:pt x="0" y="143123"/>
                  <a:pt x="361" y="141680"/>
                  <a:pt x="1443" y="140958"/>
                </a:cubicBezTo>
                <a:cubicBezTo>
                  <a:pt x="2526" y="139875"/>
                  <a:pt x="3969" y="139514"/>
                  <a:pt x="5413" y="139875"/>
                </a:cubicBezTo>
                <a:lnTo>
                  <a:pt x="22013" y="143123"/>
                </a:lnTo>
                <a:lnTo>
                  <a:pt x="22013" y="120027"/>
                </a:lnTo>
                <a:cubicBezTo>
                  <a:pt x="22013" y="117862"/>
                  <a:pt x="23457" y="116057"/>
                  <a:pt x="25983" y="115335"/>
                </a:cubicBezTo>
                <a:cubicBezTo>
                  <a:pt x="26344" y="115335"/>
                  <a:pt x="32840" y="114614"/>
                  <a:pt x="42944" y="114975"/>
                </a:cubicBezTo>
                <a:cubicBezTo>
                  <a:pt x="38253" y="106674"/>
                  <a:pt x="35366" y="97291"/>
                  <a:pt x="35366" y="87187"/>
                </a:cubicBezTo>
                <a:cubicBezTo>
                  <a:pt x="35366" y="64812"/>
                  <a:pt x="48719" y="45686"/>
                  <a:pt x="67484" y="37024"/>
                </a:cubicBezTo>
                <a:cubicBezTo>
                  <a:pt x="67123" y="9598"/>
                  <a:pt x="90581" y="576"/>
                  <a:pt x="90941" y="21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Circle">
            <a:extLst>
              <a:ext uri="{FF2B5EF4-FFF2-40B4-BE49-F238E27FC236}">
                <a16:creationId xmlns:a16="http://schemas.microsoft.com/office/drawing/2014/main" id="{6D2B3CDB-45CA-8C46-84D5-D356F7E5F585}"/>
              </a:ext>
            </a:extLst>
          </p:cNvPr>
          <p:cNvSpPr/>
          <p:nvPr/>
        </p:nvSpPr>
        <p:spPr>
          <a:xfrm flipV="1">
            <a:off x="17718651" y="3513352"/>
            <a:ext cx="344798" cy="344798"/>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Circle">
            <a:extLst>
              <a:ext uri="{FF2B5EF4-FFF2-40B4-BE49-F238E27FC236}">
                <a16:creationId xmlns:a16="http://schemas.microsoft.com/office/drawing/2014/main" id="{DD827F54-7162-0F47-AFD5-10C8DBBD15F1}"/>
              </a:ext>
            </a:extLst>
          </p:cNvPr>
          <p:cNvSpPr/>
          <p:nvPr/>
        </p:nvSpPr>
        <p:spPr>
          <a:xfrm flipV="1">
            <a:off x="17718651" y="6033717"/>
            <a:ext cx="344798" cy="344798"/>
          </a:xfrm>
          <a:prstGeom prst="diamond">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Circle">
            <a:extLst>
              <a:ext uri="{FF2B5EF4-FFF2-40B4-BE49-F238E27FC236}">
                <a16:creationId xmlns:a16="http://schemas.microsoft.com/office/drawing/2014/main" id="{0D636D76-8AB7-A54B-9201-84F59B768DC8}"/>
              </a:ext>
            </a:extLst>
          </p:cNvPr>
          <p:cNvSpPr/>
          <p:nvPr/>
        </p:nvSpPr>
        <p:spPr>
          <a:xfrm flipV="1">
            <a:off x="17730455" y="8542135"/>
            <a:ext cx="321190" cy="321190"/>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TextBox 66">
            <a:extLst>
              <a:ext uri="{FF2B5EF4-FFF2-40B4-BE49-F238E27FC236}">
                <a16:creationId xmlns:a16="http://schemas.microsoft.com/office/drawing/2014/main" id="{2FCFE553-7BDF-5D49-B6F6-A435F13D3690}"/>
              </a:ext>
            </a:extLst>
          </p:cNvPr>
          <p:cNvSpPr txBox="1"/>
          <p:nvPr/>
        </p:nvSpPr>
        <p:spPr>
          <a:xfrm>
            <a:off x="18384758" y="3391306"/>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68" name="Subtitle 2">
            <a:extLst>
              <a:ext uri="{FF2B5EF4-FFF2-40B4-BE49-F238E27FC236}">
                <a16:creationId xmlns:a16="http://schemas.microsoft.com/office/drawing/2014/main" id="{B940BFC4-1E9C-3740-ACDF-21D01B38D166}"/>
              </a:ext>
            </a:extLst>
          </p:cNvPr>
          <p:cNvSpPr txBox="1">
            <a:spLocks/>
          </p:cNvSpPr>
          <p:nvPr/>
        </p:nvSpPr>
        <p:spPr>
          <a:xfrm>
            <a:off x="18388999" y="401149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9" name="TextBox 68">
            <a:extLst>
              <a:ext uri="{FF2B5EF4-FFF2-40B4-BE49-F238E27FC236}">
                <a16:creationId xmlns:a16="http://schemas.microsoft.com/office/drawing/2014/main" id="{63DDA10A-D1FD-8B45-9957-B8FE87AB5EA8}"/>
              </a:ext>
            </a:extLst>
          </p:cNvPr>
          <p:cNvSpPr txBox="1"/>
          <p:nvPr/>
        </p:nvSpPr>
        <p:spPr>
          <a:xfrm>
            <a:off x="18384758" y="5891050"/>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70" name="Subtitle 2">
            <a:extLst>
              <a:ext uri="{FF2B5EF4-FFF2-40B4-BE49-F238E27FC236}">
                <a16:creationId xmlns:a16="http://schemas.microsoft.com/office/drawing/2014/main" id="{C8F49B50-6AD1-5C47-B148-410DF94D23D9}"/>
              </a:ext>
            </a:extLst>
          </p:cNvPr>
          <p:cNvSpPr txBox="1">
            <a:spLocks/>
          </p:cNvSpPr>
          <p:nvPr/>
        </p:nvSpPr>
        <p:spPr>
          <a:xfrm>
            <a:off x="18388999" y="6511236"/>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1" name="TextBox 70">
            <a:extLst>
              <a:ext uri="{FF2B5EF4-FFF2-40B4-BE49-F238E27FC236}">
                <a16:creationId xmlns:a16="http://schemas.microsoft.com/office/drawing/2014/main" id="{56AECF19-E924-B94D-A7A4-944B5705F796}"/>
              </a:ext>
            </a:extLst>
          </p:cNvPr>
          <p:cNvSpPr txBox="1"/>
          <p:nvPr/>
        </p:nvSpPr>
        <p:spPr>
          <a:xfrm>
            <a:off x="18384758" y="8390794"/>
            <a:ext cx="302198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07</a:t>
            </a:r>
          </a:p>
        </p:txBody>
      </p:sp>
      <p:sp>
        <p:nvSpPr>
          <p:cNvPr id="72" name="Subtitle 2">
            <a:extLst>
              <a:ext uri="{FF2B5EF4-FFF2-40B4-BE49-F238E27FC236}">
                <a16:creationId xmlns:a16="http://schemas.microsoft.com/office/drawing/2014/main" id="{3ACDA1E1-92F6-1A49-A245-0720AFADEF3D}"/>
              </a:ext>
            </a:extLst>
          </p:cNvPr>
          <p:cNvSpPr txBox="1">
            <a:spLocks/>
          </p:cNvSpPr>
          <p:nvPr/>
        </p:nvSpPr>
        <p:spPr>
          <a:xfrm>
            <a:off x="18388999" y="9010980"/>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3" name="Circle">
            <a:extLst>
              <a:ext uri="{FF2B5EF4-FFF2-40B4-BE49-F238E27FC236}">
                <a16:creationId xmlns:a16="http://schemas.microsoft.com/office/drawing/2014/main" id="{BF160A62-A5F7-5F4E-9794-C22BB132CBCF}"/>
              </a:ext>
            </a:extLst>
          </p:cNvPr>
          <p:cNvSpPr/>
          <p:nvPr/>
        </p:nvSpPr>
        <p:spPr>
          <a:xfrm flipV="1">
            <a:off x="17718651" y="11030075"/>
            <a:ext cx="344798" cy="344798"/>
          </a:xfrm>
          <a:prstGeom prst="diamond">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TextBox 73">
            <a:extLst>
              <a:ext uri="{FF2B5EF4-FFF2-40B4-BE49-F238E27FC236}">
                <a16:creationId xmlns:a16="http://schemas.microsoft.com/office/drawing/2014/main" id="{B4BA9177-1464-EF49-AD63-263B307E6F33}"/>
              </a:ext>
            </a:extLst>
          </p:cNvPr>
          <p:cNvSpPr txBox="1"/>
          <p:nvPr/>
        </p:nvSpPr>
        <p:spPr>
          <a:xfrm>
            <a:off x="18384758" y="10890538"/>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08</a:t>
            </a:r>
          </a:p>
        </p:txBody>
      </p:sp>
      <p:sp>
        <p:nvSpPr>
          <p:cNvPr id="75" name="Subtitle 2">
            <a:extLst>
              <a:ext uri="{FF2B5EF4-FFF2-40B4-BE49-F238E27FC236}">
                <a16:creationId xmlns:a16="http://schemas.microsoft.com/office/drawing/2014/main" id="{350B77D5-F808-D94D-B1EF-C6D4AC5F5A7F}"/>
              </a:ext>
            </a:extLst>
          </p:cNvPr>
          <p:cNvSpPr txBox="1">
            <a:spLocks/>
          </p:cNvSpPr>
          <p:nvPr/>
        </p:nvSpPr>
        <p:spPr>
          <a:xfrm>
            <a:off x="18388999" y="11510724"/>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6" name="Circle">
            <a:extLst>
              <a:ext uri="{FF2B5EF4-FFF2-40B4-BE49-F238E27FC236}">
                <a16:creationId xmlns:a16="http://schemas.microsoft.com/office/drawing/2014/main" id="{A4A79B87-93F7-5342-80B4-2BA936995BA5}"/>
              </a:ext>
            </a:extLst>
          </p:cNvPr>
          <p:cNvSpPr/>
          <p:nvPr/>
        </p:nvSpPr>
        <p:spPr>
          <a:xfrm flipV="1">
            <a:off x="1530119" y="3513352"/>
            <a:ext cx="344798" cy="344798"/>
          </a:xfrm>
          <a:prstGeom prst="diamond">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Circle">
            <a:extLst>
              <a:ext uri="{FF2B5EF4-FFF2-40B4-BE49-F238E27FC236}">
                <a16:creationId xmlns:a16="http://schemas.microsoft.com/office/drawing/2014/main" id="{04958B54-3B06-3345-889B-CB12314E7D8C}"/>
              </a:ext>
            </a:extLst>
          </p:cNvPr>
          <p:cNvSpPr/>
          <p:nvPr/>
        </p:nvSpPr>
        <p:spPr>
          <a:xfrm flipV="1">
            <a:off x="1530119" y="6033717"/>
            <a:ext cx="344798" cy="344798"/>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8" name="Circle">
            <a:extLst>
              <a:ext uri="{FF2B5EF4-FFF2-40B4-BE49-F238E27FC236}">
                <a16:creationId xmlns:a16="http://schemas.microsoft.com/office/drawing/2014/main" id="{11EA2426-6817-E84B-9762-14A976709CDF}"/>
              </a:ext>
            </a:extLst>
          </p:cNvPr>
          <p:cNvSpPr/>
          <p:nvPr/>
        </p:nvSpPr>
        <p:spPr>
          <a:xfrm flipV="1">
            <a:off x="1541923" y="8542135"/>
            <a:ext cx="321190" cy="321190"/>
          </a:xfrm>
          <a:prstGeom prst="diamond">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9" name="TextBox 78">
            <a:extLst>
              <a:ext uri="{FF2B5EF4-FFF2-40B4-BE49-F238E27FC236}">
                <a16:creationId xmlns:a16="http://schemas.microsoft.com/office/drawing/2014/main" id="{453307CA-C2B4-2F40-A27C-8D6903607FC6}"/>
              </a:ext>
            </a:extLst>
          </p:cNvPr>
          <p:cNvSpPr txBox="1"/>
          <p:nvPr/>
        </p:nvSpPr>
        <p:spPr>
          <a:xfrm>
            <a:off x="2196226" y="339130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80" name="Subtitle 2">
            <a:extLst>
              <a:ext uri="{FF2B5EF4-FFF2-40B4-BE49-F238E27FC236}">
                <a16:creationId xmlns:a16="http://schemas.microsoft.com/office/drawing/2014/main" id="{1465E1BD-4B12-B841-ABE2-AA34976C935D}"/>
              </a:ext>
            </a:extLst>
          </p:cNvPr>
          <p:cNvSpPr txBox="1">
            <a:spLocks/>
          </p:cNvSpPr>
          <p:nvPr/>
        </p:nvSpPr>
        <p:spPr>
          <a:xfrm>
            <a:off x="2200467" y="4011492"/>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81" name="TextBox 80">
            <a:extLst>
              <a:ext uri="{FF2B5EF4-FFF2-40B4-BE49-F238E27FC236}">
                <a16:creationId xmlns:a16="http://schemas.microsoft.com/office/drawing/2014/main" id="{387219DC-F4AC-244D-9D1F-E8D89FDBFB47}"/>
              </a:ext>
            </a:extLst>
          </p:cNvPr>
          <p:cNvSpPr txBox="1"/>
          <p:nvPr/>
        </p:nvSpPr>
        <p:spPr>
          <a:xfrm>
            <a:off x="2196226" y="5891050"/>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82" name="Subtitle 2">
            <a:extLst>
              <a:ext uri="{FF2B5EF4-FFF2-40B4-BE49-F238E27FC236}">
                <a16:creationId xmlns:a16="http://schemas.microsoft.com/office/drawing/2014/main" id="{9B978EB9-45F4-3246-AB0A-775438954F2C}"/>
              </a:ext>
            </a:extLst>
          </p:cNvPr>
          <p:cNvSpPr txBox="1">
            <a:spLocks/>
          </p:cNvSpPr>
          <p:nvPr/>
        </p:nvSpPr>
        <p:spPr>
          <a:xfrm>
            <a:off x="2200467" y="6511236"/>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83" name="TextBox 82">
            <a:extLst>
              <a:ext uri="{FF2B5EF4-FFF2-40B4-BE49-F238E27FC236}">
                <a16:creationId xmlns:a16="http://schemas.microsoft.com/office/drawing/2014/main" id="{407A544A-BF59-AF4A-9B6A-8CB7841FDF89}"/>
              </a:ext>
            </a:extLst>
          </p:cNvPr>
          <p:cNvSpPr txBox="1"/>
          <p:nvPr/>
        </p:nvSpPr>
        <p:spPr>
          <a:xfrm>
            <a:off x="2196226" y="839079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84" name="Subtitle 2">
            <a:extLst>
              <a:ext uri="{FF2B5EF4-FFF2-40B4-BE49-F238E27FC236}">
                <a16:creationId xmlns:a16="http://schemas.microsoft.com/office/drawing/2014/main" id="{07988A3C-14CD-4441-B580-7B5C24BD8039}"/>
              </a:ext>
            </a:extLst>
          </p:cNvPr>
          <p:cNvSpPr txBox="1">
            <a:spLocks/>
          </p:cNvSpPr>
          <p:nvPr/>
        </p:nvSpPr>
        <p:spPr>
          <a:xfrm>
            <a:off x="2200467" y="9010980"/>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85" name="Circle">
            <a:extLst>
              <a:ext uri="{FF2B5EF4-FFF2-40B4-BE49-F238E27FC236}">
                <a16:creationId xmlns:a16="http://schemas.microsoft.com/office/drawing/2014/main" id="{A4615083-5792-4145-90F4-FBD952639D65}"/>
              </a:ext>
            </a:extLst>
          </p:cNvPr>
          <p:cNvSpPr/>
          <p:nvPr/>
        </p:nvSpPr>
        <p:spPr>
          <a:xfrm flipV="1">
            <a:off x="1530119" y="11030075"/>
            <a:ext cx="344798" cy="344798"/>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6" name="TextBox 85">
            <a:extLst>
              <a:ext uri="{FF2B5EF4-FFF2-40B4-BE49-F238E27FC236}">
                <a16:creationId xmlns:a16="http://schemas.microsoft.com/office/drawing/2014/main" id="{7099029E-56D6-3444-AD6B-D8C1EF374A4A}"/>
              </a:ext>
            </a:extLst>
          </p:cNvPr>
          <p:cNvSpPr txBox="1"/>
          <p:nvPr/>
        </p:nvSpPr>
        <p:spPr>
          <a:xfrm>
            <a:off x="2196226" y="1089053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87" name="Subtitle 2">
            <a:extLst>
              <a:ext uri="{FF2B5EF4-FFF2-40B4-BE49-F238E27FC236}">
                <a16:creationId xmlns:a16="http://schemas.microsoft.com/office/drawing/2014/main" id="{B192A9B0-3265-1742-BE11-2909BACC4D04}"/>
              </a:ext>
            </a:extLst>
          </p:cNvPr>
          <p:cNvSpPr txBox="1">
            <a:spLocks/>
          </p:cNvSpPr>
          <p:nvPr/>
        </p:nvSpPr>
        <p:spPr>
          <a:xfrm>
            <a:off x="2200467" y="11510724"/>
            <a:ext cx="447724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32132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63339">
            <a:extLst>
              <a:ext uri="{FF2B5EF4-FFF2-40B4-BE49-F238E27FC236}">
                <a16:creationId xmlns:a16="http://schemas.microsoft.com/office/drawing/2014/main" id="{F71841A4-743E-2C44-84C6-CE35CF1792E2}"/>
              </a:ext>
            </a:extLst>
          </p:cNvPr>
          <p:cNvSpPr/>
          <p:nvPr/>
        </p:nvSpPr>
        <p:spPr>
          <a:xfrm>
            <a:off x="14170393" y="3909946"/>
            <a:ext cx="3588580" cy="9044056"/>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3340">
            <a:extLst>
              <a:ext uri="{FF2B5EF4-FFF2-40B4-BE49-F238E27FC236}">
                <a16:creationId xmlns:a16="http://schemas.microsoft.com/office/drawing/2014/main" id="{FE863322-F7E0-BA49-84FA-1FCB5F1DBE07}"/>
              </a:ext>
            </a:extLst>
          </p:cNvPr>
          <p:cNvSpPr/>
          <p:nvPr/>
        </p:nvSpPr>
        <p:spPr>
          <a:xfrm>
            <a:off x="14496312" y="3178338"/>
            <a:ext cx="2936741" cy="1464945"/>
          </a:xfrm>
          <a:custGeom>
            <a:avLst/>
            <a:gdLst/>
            <a:ahLst/>
            <a:cxnLst>
              <a:cxn ang="0">
                <a:pos x="wd2" y="hd2"/>
              </a:cxn>
              <a:cxn ang="5400000">
                <a:pos x="wd2" y="hd2"/>
              </a:cxn>
              <a:cxn ang="10800000">
                <a:pos x="wd2" y="hd2"/>
              </a:cxn>
              <a:cxn ang="16200000">
                <a:pos x="wd2" y="hd2"/>
              </a:cxn>
            </a:cxnLst>
            <a:rect l="0" t="0" r="r" b="b"/>
            <a:pathLst>
              <a:path w="21600" h="21600" extrusionOk="0">
                <a:moveTo>
                  <a:pt x="10696" y="0"/>
                </a:moveTo>
                <a:lnTo>
                  <a:pt x="0" y="9509"/>
                </a:lnTo>
                <a:lnTo>
                  <a:pt x="10904" y="19186"/>
                </a:lnTo>
                <a:lnTo>
                  <a:pt x="21600" y="9689"/>
                </a:lnTo>
                <a:lnTo>
                  <a:pt x="10696" y="0"/>
                </a:lnTo>
                <a:close/>
                <a:moveTo>
                  <a:pt x="1266" y="11676"/>
                </a:moveTo>
                <a:lnTo>
                  <a:pt x="1266" y="18647"/>
                </a:lnTo>
                <a:cubicBezTo>
                  <a:pt x="1032" y="18922"/>
                  <a:pt x="874" y="19420"/>
                  <a:pt x="874" y="20006"/>
                </a:cubicBezTo>
                <a:cubicBezTo>
                  <a:pt x="874" y="20883"/>
                  <a:pt x="1224" y="21600"/>
                  <a:pt x="1658" y="21600"/>
                </a:cubicBezTo>
                <a:cubicBezTo>
                  <a:pt x="2091" y="21600"/>
                  <a:pt x="2442" y="20883"/>
                  <a:pt x="2442" y="20006"/>
                </a:cubicBezTo>
                <a:cubicBezTo>
                  <a:pt x="2442" y="19420"/>
                  <a:pt x="2284" y="18922"/>
                  <a:pt x="2050" y="18647"/>
                </a:cubicBezTo>
                <a:lnTo>
                  <a:pt x="2050" y="12338"/>
                </a:lnTo>
                <a:lnTo>
                  <a:pt x="1266" y="11676"/>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63342">
            <a:extLst>
              <a:ext uri="{FF2B5EF4-FFF2-40B4-BE49-F238E27FC236}">
                <a16:creationId xmlns:a16="http://schemas.microsoft.com/office/drawing/2014/main" id="{2929D74C-6AB4-9C40-92C1-DEFF3FDD640A}"/>
              </a:ext>
            </a:extLst>
          </p:cNvPr>
          <p:cNvSpPr/>
          <p:nvPr/>
        </p:nvSpPr>
        <p:spPr>
          <a:xfrm>
            <a:off x="18633962" y="3911672"/>
            <a:ext cx="4222863" cy="9042330"/>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3343">
            <a:extLst>
              <a:ext uri="{FF2B5EF4-FFF2-40B4-BE49-F238E27FC236}">
                <a16:creationId xmlns:a16="http://schemas.microsoft.com/office/drawing/2014/main" id="{0E496F00-D9A0-A641-BB2E-2EB44580C6A7}"/>
              </a:ext>
            </a:extLst>
          </p:cNvPr>
          <p:cNvSpPr/>
          <p:nvPr/>
        </p:nvSpPr>
        <p:spPr>
          <a:xfrm>
            <a:off x="19277021" y="3178338"/>
            <a:ext cx="2936742" cy="1464945"/>
          </a:xfrm>
          <a:custGeom>
            <a:avLst/>
            <a:gdLst/>
            <a:ahLst/>
            <a:cxnLst>
              <a:cxn ang="0">
                <a:pos x="wd2" y="hd2"/>
              </a:cxn>
              <a:cxn ang="5400000">
                <a:pos x="wd2" y="hd2"/>
              </a:cxn>
              <a:cxn ang="10800000">
                <a:pos x="wd2" y="hd2"/>
              </a:cxn>
              <a:cxn ang="16200000">
                <a:pos x="wd2" y="hd2"/>
              </a:cxn>
            </a:cxnLst>
            <a:rect l="0" t="0" r="r" b="b"/>
            <a:pathLst>
              <a:path w="21600" h="21600" extrusionOk="0">
                <a:moveTo>
                  <a:pt x="10696" y="0"/>
                </a:moveTo>
                <a:lnTo>
                  <a:pt x="0" y="9509"/>
                </a:lnTo>
                <a:lnTo>
                  <a:pt x="10904" y="19186"/>
                </a:lnTo>
                <a:lnTo>
                  <a:pt x="21600" y="9689"/>
                </a:lnTo>
                <a:lnTo>
                  <a:pt x="10696" y="0"/>
                </a:lnTo>
                <a:close/>
                <a:moveTo>
                  <a:pt x="1266" y="11676"/>
                </a:moveTo>
                <a:lnTo>
                  <a:pt x="1266" y="18647"/>
                </a:lnTo>
                <a:cubicBezTo>
                  <a:pt x="1032" y="18922"/>
                  <a:pt x="874" y="19420"/>
                  <a:pt x="874" y="20006"/>
                </a:cubicBezTo>
                <a:cubicBezTo>
                  <a:pt x="874" y="20883"/>
                  <a:pt x="1224" y="21600"/>
                  <a:pt x="1658" y="21600"/>
                </a:cubicBezTo>
                <a:cubicBezTo>
                  <a:pt x="2091" y="21600"/>
                  <a:pt x="2442" y="20883"/>
                  <a:pt x="2442" y="20006"/>
                </a:cubicBezTo>
                <a:cubicBezTo>
                  <a:pt x="2442" y="19420"/>
                  <a:pt x="2284" y="18922"/>
                  <a:pt x="2050" y="18647"/>
                </a:cubicBezTo>
                <a:lnTo>
                  <a:pt x="2050" y="12338"/>
                </a:lnTo>
                <a:lnTo>
                  <a:pt x="1266" y="11676"/>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TextBox 24">
            <a:extLst>
              <a:ext uri="{FF2B5EF4-FFF2-40B4-BE49-F238E27FC236}">
                <a16:creationId xmlns:a16="http://schemas.microsoft.com/office/drawing/2014/main" id="{C779F959-137C-C347-83F8-BF43CCEC1FF9}"/>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26" name="TextBox 25">
            <a:extLst>
              <a:ext uri="{FF2B5EF4-FFF2-40B4-BE49-F238E27FC236}">
                <a16:creationId xmlns:a16="http://schemas.microsoft.com/office/drawing/2014/main" id="{54CEC18D-2B9C-9949-8C0D-12E18294C04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Shape 63346">
            <a:extLst>
              <a:ext uri="{FF2B5EF4-FFF2-40B4-BE49-F238E27FC236}">
                <a16:creationId xmlns:a16="http://schemas.microsoft.com/office/drawing/2014/main" id="{E7C214B5-85A9-B948-ADE5-997FD6345136}"/>
              </a:ext>
            </a:extLst>
          </p:cNvPr>
          <p:cNvSpPr/>
          <p:nvPr/>
        </p:nvSpPr>
        <p:spPr>
          <a:xfrm>
            <a:off x="1547719" y="3957639"/>
            <a:ext cx="2002304" cy="200230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63353">
            <a:extLst>
              <a:ext uri="{FF2B5EF4-FFF2-40B4-BE49-F238E27FC236}">
                <a16:creationId xmlns:a16="http://schemas.microsoft.com/office/drawing/2014/main" id="{C59AE574-260E-F94A-98D8-863112D1D4B5}"/>
              </a:ext>
            </a:extLst>
          </p:cNvPr>
          <p:cNvSpPr/>
          <p:nvPr/>
        </p:nvSpPr>
        <p:spPr>
          <a:xfrm>
            <a:off x="1547719" y="9033859"/>
            <a:ext cx="2002304" cy="2002306"/>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Freeform 1">
            <a:extLst>
              <a:ext uri="{FF2B5EF4-FFF2-40B4-BE49-F238E27FC236}">
                <a16:creationId xmlns:a16="http://schemas.microsoft.com/office/drawing/2014/main" id="{50CE3062-6F01-C74F-A451-7822580255E9}"/>
              </a:ext>
            </a:extLst>
          </p:cNvPr>
          <p:cNvSpPr>
            <a:spLocks noChangeArrowheads="1"/>
          </p:cNvSpPr>
          <p:nvPr/>
        </p:nvSpPr>
        <p:spPr bwMode="auto">
          <a:xfrm>
            <a:off x="1963203" y="4564954"/>
            <a:ext cx="1171336" cy="998378"/>
          </a:xfrm>
          <a:custGeom>
            <a:avLst/>
            <a:gdLst>
              <a:gd name="T0" fmla="*/ 12427 w 13650"/>
              <a:gd name="T1" fmla="*/ 7916 h 11633"/>
              <a:gd name="T2" fmla="*/ 12427 w 13650"/>
              <a:gd name="T3" fmla="*/ 7916 h 11633"/>
              <a:gd name="T4" fmla="*/ 12826 w 13650"/>
              <a:gd name="T5" fmla="*/ 8315 h 11633"/>
              <a:gd name="T6" fmla="*/ 12826 w 13650"/>
              <a:gd name="T7" fmla="*/ 8315 h 11633"/>
              <a:gd name="T8" fmla="*/ 12427 w 13650"/>
              <a:gd name="T9" fmla="*/ 8714 h 11633"/>
              <a:gd name="T10" fmla="*/ 12427 w 13650"/>
              <a:gd name="T11" fmla="*/ 8714 h 11633"/>
              <a:gd name="T12" fmla="*/ 12028 w 13650"/>
              <a:gd name="T13" fmla="*/ 8315 h 11633"/>
              <a:gd name="T14" fmla="*/ 12028 w 13650"/>
              <a:gd name="T15" fmla="*/ 8315 h 11633"/>
              <a:gd name="T16" fmla="*/ 12427 w 13650"/>
              <a:gd name="T17" fmla="*/ 7916 h 11633"/>
              <a:gd name="T18" fmla="*/ 6817 w 13650"/>
              <a:gd name="T19" fmla="*/ 4604 h 11633"/>
              <a:gd name="T20" fmla="*/ 2145 w 13650"/>
              <a:gd name="T21" fmla="*/ 2732 h 11633"/>
              <a:gd name="T22" fmla="*/ 6817 w 13650"/>
              <a:gd name="T23" fmla="*/ 859 h 11633"/>
              <a:gd name="T24" fmla="*/ 11500 w 13650"/>
              <a:gd name="T25" fmla="*/ 2732 h 11633"/>
              <a:gd name="T26" fmla="*/ 6817 w 13650"/>
              <a:gd name="T27" fmla="*/ 4604 h 11633"/>
              <a:gd name="T28" fmla="*/ 9608 w 13650"/>
              <a:gd name="T29" fmla="*/ 5922 h 11633"/>
              <a:gd name="T30" fmla="*/ 9608 w 13650"/>
              <a:gd name="T31" fmla="*/ 5922 h 11633"/>
              <a:gd name="T32" fmla="*/ 6817 w 13650"/>
              <a:gd name="T33" fmla="*/ 7119 h 11633"/>
              <a:gd name="T34" fmla="*/ 6817 w 13650"/>
              <a:gd name="T35" fmla="*/ 7119 h 11633"/>
              <a:gd name="T36" fmla="*/ 4025 w 13650"/>
              <a:gd name="T37" fmla="*/ 5922 h 11633"/>
              <a:gd name="T38" fmla="*/ 4025 w 13650"/>
              <a:gd name="T39" fmla="*/ 4344 h 11633"/>
              <a:gd name="T40" fmla="*/ 6817 w 13650"/>
              <a:gd name="T41" fmla="*/ 5464 h 11633"/>
              <a:gd name="T42" fmla="*/ 9608 w 13650"/>
              <a:gd name="T43" fmla="*/ 4347 h 11633"/>
              <a:gd name="T44" fmla="*/ 9608 w 13650"/>
              <a:gd name="T45" fmla="*/ 5922 h 11633"/>
              <a:gd name="T46" fmla="*/ 13623 w 13650"/>
              <a:gd name="T47" fmla="*/ 8315 h 11633"/>
              <a:gd name="T48" fmla="*/ 13623 w 13650"/>
              <a:gd name="T49" fmla="*/ 8315 h 11633"/>
              <a:gd name="T50" fmla="*/ 12826 w 13650"/>
              <a:gd name="T51" fmla="*/ 7187 h 11633"/>
              <a:gd name="T52" fmla="*/ 12826 w 13650"/>
              <a:gd name="T53" fmla="*/ 3061 h 11633"/>
              <a:gd name="T54" fmla="*/ 13649 w 13650"/>
              <a:gd name="T55" fmla="*/ 2732 h 11633"/>
              <a:gd name="T56" fmla="*/ 6817 w 13650"/>
              <a:gd name="T57" fmla="*/ 0 h 11633"/>
              <a:gd name="T58" fmla="*/ 0 w 13650"/>
              <a:gd name="T59" fmla="*/ 2732 h 11633"/>
              <a:gd name="T60" fmla="*/ 3227 w 13650"/>
              <a:gd name="T61" fmla="*/ 4025 h 11633"/>
              <a:gd name="T62" fmla="*/ 3227 w 13650"/>
              <a:gd name="T63" fmla="*/ 5922 h 11633"/>
              <a:gd name="T64" fmla="*/ 3227 w 13650"/>
              <a:gd name="T65" fmla="*/ 5922 h 11633"/>
              <a:gd name="T66" fmla="*/ 4382 w 13650"/>
              <a:gd name="T67" fmla="*/ 7407 h 11633"/>
              <a:gd name="T68" fmla="*/ 4382 w 13650"/>
              <a:gd name="T69" fmla="*/ 7407 h 11633"/>
              <a:gd name="T70" fmla="*/ 6817 w 13650"/>
              <a:gd name="T71" fmla="*/ 7916 h 11633"/>
              <a:gd name="T72" fmla="*/ 6817 w 13650"/>
              <a:gd name="T73" fmla="*/ 7916 h 11633"/>
              <a:gd name="T74" fmla="*/ 9251 w 13650"/>
              <a:gd name="T75" fmla="*/ 7407 h 11633"/>
              <a:gd name="T76" fmla="*/ 9251 w 13650"/>
              <a:gd name="T77" fmla="*/ 7407 h 11633"/>
              <a:gd name="T78" fmla="*/ 10406 w 13650"/>
              <a:gd name="T79" fmla="*/ 5922 h 11633"/>
              <a:gd name="T80" fmla="*/ 10406 w 13650"/>
              <a:gd name="T81" fmla="*/ 4028 h 11633"/>
              <a:gd name="T82" fmla="*/ 12028 w 13650"/>
              <a:gd name="T83" fmla="*/ 3380 h 11633"/>
              <a:gd name="T84" fmla="*/ 12028 w 13650"/>
              <a:gd name="T85" fmla="*/ 7187 h 11633"/>
              <a:gd name="T86" fmla="*/ 12028 w 13650"/>
              <a:gd name="T87" fmla="*/ 7187 h 11633"/>
              <a:gd name="T88" fmla="*/ 11230 w 13650"/>
              <a:gd name="T89" fmla="*/ 8315 h 11633"/>
              <a:gd name="T90" fmla="*/ 11230 w 13650"/>
              <a:gd name="T91" fmla="*/ 8315 h 11633"/>
              <a:gd name="T92" fmla="*/ 11913 w 13650"/>
              <a:gd name="T93" fmla="*/ 9395 h 11633"/>
              <a:gd name="T94" fmla="*/ 11251 w 13650"/>
              <a:gd name="T95" fmla="*/ 11380 h 11633"/>
              <a:gd name="T96" fmla="*/ 12008 w 13650"/>
              <a:gd name="T97" fmla="*/ 11632 h 11633"/>
              <a:gd name="T98" fmla="*/ 12427 w 13650"/>
              <a:gd name="T99" fmla="*/ 10374 h 11633"/>
              <a:gd name="T100" fmla="*/ 12846 w 13650"/>
              <a:gd name="T101" fmla="*/ 11632 h 11633"/>
              <a:gd name="T102" fmla="*/ 13603 w 13650"/>
              <a:gd name="T103" fmla="*/ 11380 h 11633"/>
              <a:gd name="T104" fmla="*/ 12942 w 13650"/>
              <a:gd name="T105" fmla="*/ 9395 h 11633"/>
              <a:gd name="T106" fmla="*/ 12942 w 13650"/>
              <a:gd name="T107" fmla="*/ 9395 h 11633"/>
              <a:gd name="T108" fmla="*/ 13623 w 13650"/>
              <a:gd name="T109" fmla="*/ 8315 h 1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650" h="11633">
                <a:moveTo>
                  <a:pt x="12427" y="7916"/>
                </a:moveTo>
                <a:lnTo>
                  <a:pt x="12427" y="7916"/>
                </a:lnTo>
                <a:cubicBezTo>
                  <a:pt x="12647" y="7916"/>
                  <a:pt x="12826" y="8096"/>
                  <a:pt x="12826" y="8315"/>
                </a:cubicBezTo>
                <a:lnTo>
                  <a:pt x="12826" y="8315"/>
                </a:lnTo>
                <a:cubicBezTo>
                  <a:pt x="12826" y="8535"/>
                  <a:pt x="12647" y="8714"/>
                  <a:pt x="12427" y="8714"/>
                </a:cubicBezTo>
                <a:lnTo>
                  <a:pt x="12427" y="8714"/>
                </a:lnTo>
                <a:cubicBezTo>
                  <a:pt x="12207" y="8714"/>
                  <a:pt x="12028" y="8535"/>
                  <a:pt x="12028" y="8315"/>
                </a:cubicBezTo>
                <a:lnTo>
                  <a:pt x="12028" y="8315"/>
                </a:lnTo>
                <a:cubicBezTo>
                  <a:pt x="12028" y="8096"/>
                  <a:pt x="12207" y="7916"/>
                  <a:pt x="12427" y="7916"/>
                </a:cubicBezTo>
                <a:close/>
                <a:moveTo>
                  <a:pt x="6817" y="4604"/>
                </a:moveTo>
                <a:lnTo>
                  <a:pt x="2145" y="2732"/>
                </a:lnTo>
                <a:lnTo>
                  <a:pt x="6817" y="859"/>
                </a:lnTo>
                <a:lnTo>
                  <a:pt x="11500" y="2732"/>
                </a:lnTo>
                <a:lnTo>
                  <a:pt x="6817" y="4604"/>
                </a:lnTo>
                <a:close/>
                <a:moveTo>
                  <a:pt x="9608" y="5922"/>
                </a:moveTo>
                <a:lnTo>
                  <a:pt x="9608" y="5922"/>
                </a:lnTo>
                <a:cubicBezTo>
                  <a:pt x="9608" y="6487"/>
                  <a:pt x="8414" y="7119"/>
                  <a:pt x="6817" y="7119"/>
                </a:cubicBezTo>
                <a:lnTo>
                  <a:pt x="6817" y="7119"/>
                </a:lnTo>
                <a:cubicBezTo>
                  <a:pt x="5219" y="7119"/>
                  <a:pt x="4025" y="6487"/>
                  <a:pt x="4025" y="5922"/>
                </a:cubicBezTo>
                <a:lnTo>
                  <a:pt x="4025" y="4344"/>
                </a:lnTo>
                <a:lnTo>
                  <a:pt x="6817" y="5464"/>
                </a:lnTo>
                <a:lnTo>
                  <a:pt x="9608" y="4347"/>
                </a:lnTo>
                <a:lnTo>
                  <a:pt x="9608" y="5922"/>
                </a:lnTo>
                <a:close/>
                <a:moveTo>
                  <a:pt x="13623" y="8315"/>
                </a:moveTo>
                <a:lnTo>
                  <a:pt x="13623" y="8315"/>
                </a:lnTo>
                <a:cubicBezTo>
                  <a:pt x="13623" y="7795"/>
                  <a:pt x="13290" y="7352"/>
                  <a:pt x="12826" y="7187"/>
                </a:cubicBezTo>
                <a:lnTo>
                  <a:pt x="12826" y="3061"/>
                </a:lnTo>
                <a:lnTo>
                  <a:pt x="13649" y="2732"/>
                </a:lnTo>
                <a:lnTo>
                  <a:pt x="6817" y="0"/>
                </a:lnTo>
                <a:lnTo>
                  <a:pt x="0" y="2732"/>
                </a:lnTo>
                <a:lnTo>
                  <a:pt x="3227" y="4025"/>
                </a:lnTo>
                <a:lnTo>
                  <a:pt x="3227" y="5922"/>
                </a:lnTo>
                <a:lnTo>
                  <a:pt x="3227" y="5922"/>
                </a:lnTo>
                <a:cubicBezTo>
                  <a:pt x="3227" y="6507"/>
                  <a:pt x="3637" y="7034"/>
                  <a:pt x="4382" y="7407"/>
                </a:cubicBezTo>
                <a:lnTo>
                  <a:pt x="4382" y="7407"/>
                </a:lnTo>
                <a:cubicBezTo>
                  <a:pt x="5039" y="7735"/>
                  <a:pt x="5904" y="7916"/>
                  <a:pt x="6817" y="7916"/>
                </a:cubicBezTo>
                <a:lnTo>
                  <a:pt x="6817" y="7916"/>
                </a:lnTo>
                <a:cubicBezTo>
                  <a:pt x="7729" y="7916"/>
                  <a:pt x="8594" y="7735"/>
                  <a:pt x="9251" y="7407"/>
                </a:cubicBezTo>
                <a:lnTo>
                  <a:pt x="9251" y="7407"/>
                </a:lnTo>
                <a:cubicBezTo>
                  <a:pt x="9996" y="7034"/>
                  <a:pt x="10406" y="6507"/>
                  <a:pt x="10406" y="5922"/>
                </a:cubicBezTo>
                <a:lnTo>
                  <a:pt x="10406" y="4028"/>
                </a:lnTo>
                <a:lnTo>
                  <a:pt x="12028" y="3380"/>
                </a:lnTo>
                <a:lnTo>
                  <a:pt x="12028" y="7187"/>
                </a:lnTo>
                <a:lnTo>
                  <a:pt x="12028" y="7187"/>
                </a:lnTo>
                <a:cubicBezTo>
                  <a:pt x="11564" y="7352"/>
                  <a:pt x="11230" y="7795"/>
                  <a:pt x="11230" y="8315"/>
                </a:cubicBezTo>
                <a:lnTo>
                  <a:pt x="11230" y="8315"/>
                </a:lnTo>
                <a:cubicBezTo>
                  <a:pt x="11230" y="8791"/>
                  <a:pt x="11509" y="9203"/>
                  <a:pt x="11913" y="9395"/>
                </a:cubicBezTo>
                <a:lnTo>
                  <a:pt x="11251" y="11380"/>
                </a:lnTo>
                <a:lnTo>
                  <a:pt x="12008" y="11632"/>
                </a:lnTo>
                <a:lnTo>
                  <a:pt x="12427" y="10374"/>
                </a:lnTo>
                <a:lnTo>
                  <a:pt x="12846" y="11632"/>
                </a:lnTo>
                <a:lnTo>
                  <a:pt x="13603" y="11380"/>
                </a:lnTo>
                <a:lnTo>
                  <a:pt x="12942" y="9395"/>
                </a:lnTo>
                <a:lnTo>
                  <a:pt x="12942" y="9395"/>
                </a:lnTo>
                <a:cubicBezTo>
                  <a:pt x="13345" y="9203"/>
                  <a:pt x="13623" y="8791"/>
                  <a:pt x="13623" y="8315"/>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8" name="Freeform 1">
            <a:extLst>
              <a:ext uri="{FF2B5EF4-FFF2-40B4-BE49-F238E27FC236}">
                <a16:creationId xmlns:a16="http://schemas.microsoft.com/office/drawing/2014/main" id="{833C74D8-C1F1-F940-BB42-4B9F29A8BBA8}"/>
              </a:ext>
            </a:extLst>
          </p:cNvPr>
          <p:cNvSpPr>
            <a:spLocks noChangeArrowheads="1"/>
          </p:cNvSpPr>
          <p:nvPr/>
        </p:nvSpPr>
        <p:spPr bwMode="auto">
          <a:xfrm>
            <a:off x="1963203" y="9641174"/>
            <a:ext cx="1171336" cy="998378"/>
          </a:xfrm>
          <a:custGeom>
            <a:avLst/>
            <a:gdLst>
              <a:gd name="T0" fmla="*/ 12427 w 13650"/>
              <a:gd name="T1" fmla="*/ 7916 h 11633"/>
              <a:gd name="T2" fmla="*/ 12427 w 13650"/>
              <a:gd name="T3" fmla="*/ 7916 h 11633"/>
              <a:gd name="T4" fmla="*/ 12826 w 13650"/>
              <a:gd name="T5" fmla="*/ 8315 h 11633"/>
              <a:gd name="T6" fmla="*/ 12826 w 13650"/>
              <a:gd name="T7" fmla="*/ 8315 h 11633"/>
              <a:gd name="T8" fmla="*/ 12427 w 13650"/>
              <a:gd name="T9" fmla="*/ 8714 h 11633"/>
              <a:gd name="T10" fmla="*/ 12427 w 13650"/>
              <a:gd name="T11" fmla="*/ 8714 h 11633"/>
              <a:gd name="T12" fmla="*/ 12028 w 13650"/>
              <a:gd name="T13" fmla="*/ 8315 h 11633"/>
              <a:gd name="T14" fmla="*/ 12028 w 13650"/>
              <a:gd name="T15" fmla="*/ 8315 h 11633"/>
              <a:gd name="T16" fmla="*/ 12427 w 13650"/>
              <a:gd name="T17" fmla="*/ 7916 h 11633"/>
              <a:gd name="T18" fmla="*/ 6817 w 13650"/>
              <a:gd name="T19" fmla="*/ 4604 h 11633"/>
              <a:gd name="T20" fmla="*/ 2145 w 13650"/>
              <a:gd name="T21" fmla="*/ 2732 h 11633"/>
              <a:gd name="T22" fmla="*/ 6817 w 13650"/>
              <a:gd name="T23" fmla="*/ 859 h 11633"/>
              <a:gd name="T24" fmla="*/ 11500 w 13650"/>
              <a:gd name="T25" fmla="*/ 2732 h 11633"/>
              <a:gd name="T26" fmla="*/ 6817 w 13650"/>
              <a:gd name="T27" fmla="*/ 4604 h 11633"/>
              <a:gd name="T28" fmla="*/ 9608 w 13650"/>
              <a:gd name="T29" fmla="*/ 5922 h 11633"/>
              <a:gd name="T30" fmla="*/ 9608 w 13650"/>
              <a:gd name="T31" fmla="*/ 5922 h 11633"/>
              <a:gd name="T32" fmla="*/ 6817 w 13650"/>
              <a:gd name="T33" fmla="*/ 7119 h 11633"/>
              <a:gd name="T34" fmla="*/ 6817 w 13650"/>
              <a:gd name="T35" fmla="*/ 7119 h 11633"/>
              <a:gd name="T36" fmla="*/ 4025 w 13650"/>
              <a:gd name="T37" fmla="*/ 5922 h 11633"/>
              <a:gd name="T38" fmla="*/ 4025 w 13650"/>
              <a:gd name="T39" fmla="*/ 4344 h 11633"/>
              <a:gd name="T40" fmla="*/ 6817 w 13650"/>
              <a:gd name="T41" fmla="*/ 5464 h 11633"/>
              <a:gd name="T42" fmla="*/ 9608 w 13650"/>
              <a:gd name="T43" fmla="*/ 4347 h 11633"/>
              <a:gd name="T44" fmla="*/ 9608 w 13650"/>
              <a:gd name="T45" fmla="*/ 5922 h 11633"/>
              <a:gd name="T46" fmla="*/ 13623 w 13650"/>
              <a:gd name="T47" fmla="*/ 8315 h 11633"/>
              <a:gd name="T48" fmla="*/ 13623 w 13650"/>
              <a:gd name="T49" fmla="*/ 8315 h 11633"/>
              <a:gd name="T50" fmla="*/ 12826 w 13650"/>
              <a:gd name="T51" fmla="*/ 7187 h 11633"/>
              <a:gd name="T52" fmla="*/ 12826 w 13650"/>
              <a:gd name="T53" fmla="*/ 3061 h 11633"/>
              <a:gd name="T54" fmla="*/ 13649 w 13650"/>
              <a:gd name="T55" fmla="*/ 2732 h 11633"/>
              <a:gd name="T56" fmla="*/ 6817 w 13650"/>
              <a:gd name="T57" fmla="*/ 0 h 11633"/>
              <a:gd name="T58" fmla="*/ 0 w 13650"/>
              <a:gd name="T59" fmla="*/ 2732 h 11633"/>
              <a:gd name="T60" fmla="*/ 3227 w 13650"/>
              <a:gd name="T61" fmla="*/ 4025 h 11633"/>
              <a:gd name="T62" fmla="*/ 3227 w 13650"/>
              <a:gd name="T63" fmla="*/ 5922 h 11633"/>
              <a:gd name="T64" fmla="*/ 3227 w 13650"/>
              <a:gd name="T65" fmla="*/ 5922 h 11633"/>
              <a:gd name="T66" fmla="*/ 4382 w 13650"/>
              <a:gd name="T67" fmla="*/ 7407 h 11633"/>
              <a:gd name="T68" fmla="*/ 4382 w 13650"/>
              <a:gd name="T69" fmla="*/ 7407 h 11633"/>
              <a:gd name="T70" fmla="*/ 6817 w 13650"/>
              <a:gd name="T71" fmla="*/ 7916 h 11633"/>
              <a:gd name="T72" fmla="*/ 6817 w 13650"/>
              <a:gd name="T73" fmla="*/ 7916 h 11633"/>
              <a:gd name="T74" fmla="*/ 9251 w 13650"/>
              <a:gd name="T75" fmla="*/ 7407 h 11633"/>
              <a:gd name="T76" fmla="*/ 9251 w 13650"/>
              <a:gd name="T77" fmla="*/ 7407 h 11633"/>
              <a:gd name="T78" fmla="*/ 10406 w 13650"/>
              <a:gd name="T79" fmla="*/ 5922 h 11633"/>
              <a:gd name="T80" fmla="*/ 10406 w 13650"/>
              <a:gd name="T81" fmla="*/ 4028 h 11633"/>
              <a:gd name="T82" fmla="*/ 12028 w 13650"/>
              <a:gd name="T83" fmla="*/ 3380 h 11633"/>
              <a:gd name="T84" fmla="*/ 12028 w 13650"/>
              <a:gd name="T85" fmla="*/ 7187 h 11633"/>
              <a:gd name="T86" fmla="*/ 12028 w 13650"/>
              <a:gd name="T87" fmla="*/ 7187 h 11633"/>
              <a:gd name="T88" fmla="*/ 11230 w 13650"/>
              <a:gd name="T89" fmla="*/ 8315 h 11633"/>
              <a:gd name="T90" fmla="*/ 11230 w 13650"/>
              <a:gd name="T91" fmla="*/ 8315 h 11633"/>
              <a:gd name="T92" fmla="*/ 11913 w 13650"/>
              <a:gd name="T93" fmla="*/ 9395 h 11633"/>
              <a:gd name="T94" fmla="*/ 11251 w 13650"/>
              <a:gd name="T95" fmla="*/ 11380 h 11633"/>
              <a:gd name="T96" fmla="*/ 12008 w 13650"/>
              <a:gd name="T97" fmla="*/ 11632 h 11633"/>
              <a:gd name="T98" fmla="*/ 12427 w 13650"/>
              <a:gd name="T99" fmla="*/ 10374 h 11633"/>
              <a:gd name="T100" fmla="*/ 12846 w 13650"/>
              <a:gd name="T101" fmla="*/ 11632 h 11633"/>
              <a:gd name="T102" fmla="*/ 13603 w 13650"/>
              <a:gd name="T103" fmla="*/ 11380 h 11633"/>
              <a:gd name="T104" fmla="*/ 12942 w 13650"/>
              <a:gd name="T105" fmla="*/ 9395 h 11633"/>
              <a:gd name="T106" fmla="*/ 12942 w 13650"/>
              <a:gd name="T107" fmla="*/ 9395 h 11633"/>
              <a:gd name="T108" fmla="*/ 13623 w 13650"/>
              <a:gd name="T109" fmla="*/ 8315 h 1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650" h="11633">
                <a:moveTo>
                  <a:pt x="12427" y="7916"/>
                </a:moveTo>
                <a:lnTo>
                  <a:pt x="12427" y="7916"/>
                </a:lnTo>
                <a:cubicBezTo>
                  <a:pt x="12647" y="7916"/>
                  <a:pt x="12826" y="8096"/>
                  <a:pt x="12826" y="8315"/>
                </a:cubicBezTo>
                <a:lnTo>
                  <a:pt x="12826" y="8315"/>
                </a:lnTo>
                <a:cubicBezTo>
                  <a:pt x="12826" y="8535"/>
                  <a:pt x="12647" y="8714"/>
                  <a:pt x="12427" y="8714"/>
                </a:cubicBezTo>
                <a:lnTo>
                  <a:pt x="12427" y="8714"/>
                </a:lnTo>
                <a:cubicBezTo>
                  <a:pt x="12207" y="8714"/>
                  <a:pt x="12028" y="8535"/>
                  <a:pt x="12028" y="8315"/>
                </a:cubicBezTo>
                <a:lnTo>
                  <a:pt x="12028" y="8315"/>
                </a:lnTo>
                <a:cubicBezTo>
                  <a:pt x="12028" y="8096"/>
                  <a:pt x="12207" y="7916"/>
                  <a:pt x="12427" y="7916"/>
                </a:cubicBezTo>
                <a:close/>
                <a:moveTo>
                  <a:pt x="6817" y="4604"/>
                </a:moveTo>
                <a:lnTo>
                  <a:pt x="2145" y="2732"/>
                </a:lnTo>
                <a:lnTo>
                  <a:pt x="6817" y="859"/>
                </a:lnTo>
                <a:lnTo>
                  <a:pt x="11500" y="2732"/>
                </a:lnTo>
                <a:lnTo>
                  <a:pt x="6817" y="4604"/>
                </a:lnTo>
                <a:close/>
                <a:moveTo>
                  <a:pt x="9608" y="5922"/>
                </a:moveTo>
                <a:lnTo>
                  <a:pt x="9608" y="5922"/>
                </a:lnTo>
                <a:cubicBezTo>
                  <a:pt x="9608" y="6487"/>
                  <a:pt x="8414" y="7119"/>
                  <a:pt x="6817" y="7119"/>
                </a:cubicBezTo>
                <a:lnTo>
                  <a:pt x="6817" y="7119"/>
                </a:lnTo>
                <a:cubicBezTo>
                  <a:pt x="5219" y="7119"/>
                  <a:pt x="4025" y="6487"/>
                  <a:pt x="4025" y="5922"/>
                </a:cubicBezTo>
                <a:lnTo>
                  <a:pt x="4025" y="4344"/>
                </a:lnTo>
                <a:lnTo>
                  <a:pt x="6817" y="5464"/>
                </a:lnTo>
                <a:lnTo>
                  <a:pt x="9608" y="4347"/>
                </a:lnTo>
                <a:lnTo>
                  <a:pt x="9608" y="5922"/>
                </a:lnTo>
                <a:close/>
                <a:moveTo>
                  <a:pt x="13623" y="8315"/>
                </a:moveTo>
                <a:lnTo>
                  <a:pt x="13623" y="8315"/>
                </a:lnTo>
                <a:cubicBezTo>
                  <a:pt x="13623" y="7795"/>
                  <a:pt x="13290" y="7352"/>
                  <a:pt x="12826" y="7187"/>
                </a:cubicBezTo>
                <a:lnTo>
                  <a:pt x="12826" y="3061"/>
                </a:lnTo>
                <a:lnTo>
                  <a:pt x="13649" y="2732"/>
                </a:lnTo>
                <a:lnTo>
                  <a:pt x="6817" y="0"/>
                </a:lnTo>
                <a:lnTo>
                  <a:pt x="0" y="2732"/>
                </a:lnTo>
                <a:lnTo>
                  <a:pt x="3227" y="4025"/>
                </a:lnTo>
                <a:lnTo>
                  <a:pt x="3227" y="5922"/>
                </a:lnTo>
                <a:lnTo>
                  <a:pt x="3227" y="5922"/>
                </a:lnTo>
                <a:cubicBezTo>
                  <a:pt x="3227" y="6507"/>
                  <a:pt x="3637" y="7034"/>
                  <a:pt x="4382" y="7407"/>
                </a:cubicBezTo>
                <a:lnTo>
                  <a:pt x="4382" y="7407"/>
                </a:lnTo>
                <a:cubicBezTo>
                  <a:pt x="5039" y="7735"/>
                  <a:pt x="5904" y="7916"/>
                  <a:pt x="6817" y="7916"/>
                </a:cubicBezTo>
                <a:lnTo>
                  <a:pt x="6817" y="7916"/>
                </a:lnTo>
                <a:cubicBezTo>
                  <a:pt x="7729" y="7916"/>
                  <a:pt x="8594" y="7735"/>
                  <a:pt x="9251" y="7407"/>
                </a:cubicBezTo>
                <a:lnTo>
                  <a:pt x="9251" y="7407"/>
                </a:lnTo>
                <a:cubicBezTo>
                  <a:pt x="9996" y="7034"/>
                  <a:pt x="10406" y="6507"/>
                  <a:pt x="10406" y="5922"/>
                </a:cubicBezTo>
                <a:lnTo>
                  <a:pt x="10406" y="4028"/>
                </a:lnTo>
                <a:lnTo>
                  <a:pt x="12028" y="3380"/>
                </a:lnTo>
                <a:lnTo>
                  <a:pt x="12028" y="7187"/>
                </a:lnTo>
                <a:lnTo>
                  <a:pt x="12028" y="7187"/>
                </a:lnTo>
                <a:cubicBezTo>
                  <a:pt x="11564" y="7352"/>
                  <a:pt x="11230" y="7795"/>
                  <a:pt x="11230" y="8315"/>
                </a:cubicBezTo>
                <a:lnTo>
                  <a:pt x="11230" y="8315"/>
                </a:lnTo>
                <a:cubicBezTo>
                  <a:pt x="11230" y="8791"/>
                  <a:pt x="11509" y="9203"/>
                  <a:pt x="11913" y="9395"/>
                </a:cubicBezTo>
                <a:lnTo>
                  <a:pt x="11251" y="11380"/>
                </a:lnTo>
                <a:lnTo>
                  <a:pt x="12008" y="11632"/>
                </a:lnTo>
                <a:lnTo>
                  <a:pt x="12427" y="10374"/>
                </a:lnTo>
                <a:lnTo>
                  <a:pt x="12846" y="11632"/>
                </a:lnTo>
                <a:lnTo>
                  <a:pt x="13603" y="11380"/>
                </a:lnTo>
                <a:lnTo>
                  <a:pt x="12942" y="9395"/>
                </a:lnTo>
                <a:lnTo>
                  <a:pt x="12942" y="9395"/>
                </a:lnTo>
                <a:cubicBezTo>
                  <a:pt x="13345" y="9203"/>
                  <a:pt x="13623" y="8791"/>
                  <a:pt x="13623" y="8315"/>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0" name="Subtitle 2">
            <a:extLst>
              <a:ext uri="{FF2B5EF4-FFF2-40B4-BE49-F238E27FC236}">
                <a16:creationId xmlns:a16="http://schemas.microsoft.com/office/drawing/2014/main" id="{A6D50107-AF17-AF41-86EB-72223C3F4D42}"/>
              </a:ext>
            </a:extLst>
          </p:cNvPr>
          <p:cNvSpPr txBox="1">
            <a:spLocks/>
          </p:cNvSpPr>
          <p:nvPr/>
        </p:nvSpPr>
        <p:spPr>
          <a:xfrm>
            <a:off x="4124064" y="4017522"/>
            <a:ext cx="8279913"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a:t>
            </a:r>
          </a:p>
        </p:txBody>
      </p:sp>
      <p:sp>
        <p:nvSpPr>
          <p:cNvPr id="31" name="Subtitle 2">
            <a:extLst>
              <a:ext uri="{FF2B5EF4-FFF2-40B4-BE49-F238E27FC236}">
                <a16:creationId xmlns:a16="http://schemas.microsoft.com/office/drawing/2014/main" id="{51267FF8-1CD8-114F-87DD-D7FF782FA111}"/>
              </a:ext>
            </a:extLst>
          </p:cNvPr>
          <p:cNvSpPr txBox="1">
            <a:spLocks/>
          </p:cNvSpPr>
          <p:nvPr/>
        </p:nvSpPr>
        <p:spPr>
          <a:xfrm>
            <a:off x="4124064" y="8988391"/>
            <a:ext cx="8279913"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a:t>
            </a:r>
          </a:p>
        </p:txBody>
      </p:sp>
      <p:sp>
        <p:nvSpPr>
          <p:cNvPr id="32" name="TextBox 31">
            <a:extLst>
              <a:ext uri="{FF2B5EF4-FFF2-40B4-BE49-F238E27FC236}">
                <a16:creationId xmlns:a16="http://schemas.microsoft.com/office/drawing/2014/main" id="{57D2129F-0F2D-C543-AC3E-0E50C723CED8}"/>
              </a:ext>
            </a:extLst>
          </p:cNvPr>
          <p:cNvSpPr txBox="1"/>
          <p:nvPr/>
        </p:nvSpPr>
        <p:spPr>
          <a:xfrm>
            <a:off x="4124064" y="332517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3" name="TextBox 32">
            <a:extLst>
              <a:ext uri="{FF2B5EF4-FFF2-40B4-BE49-F238E27FC236}">
                <a16:creationId xmlns:a16="http://schemas.microsoft.com/office/drawing/2014/main" id="{BA0A0C98-C747-DF4E-8EA6-F677247C478E}"/>
              </a:ext>
            </a:extLst>
          </p:cNvPr>
          <p:cNvSpPr txBox="1"/>
          <p:nvPr/>
        </p:nvSpPr>
        <p:spPr>
          <a:xfrm>
            <a:off x="4124064" y="840361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Tree>
    <p:extLst>
      <p:ext uri="{BB962C8B-B14F-4D97-AF65-F5344CB8AC3E}">
        <p14:creationId xmlns:p14="http://schemas.microsoft.com/office/powerpoint/2010/main" val="88446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249">
            <a:extLst>
              <a:ext uri="{FF2B5EF4-FFF2-40B4-BE49-F238E27FC236}">
                <a16:creationId xmlns:a16="http://schemas.microsoft.com/office/drawing/2014/main" id="{BC875FA5-7DBD-FE42-8C68-60562DEA8505}"/>
              </a:ext>
            </a:extLst>
          </p:cNvPr>
          <p:cNvSpPr/>
          <p:nvPr/>
        </p:nvSpPr>
        <p:spPr>
          <a:xfrm>
            <a:off x="11054197" y="11156501"/>
            <a:ext cx="2235366" cy="1806465"/>
          </a:xfrm>
          <a:custGeom>
            <a:avLst/>
            <a:gdLst/>
            <a:ahLst/>
            <a:cxnLst>
              <a:cxn ang="0">
                <a:pos x="wd2" y="hd2"/>
              </a:cxn>
              <a:cxn ang="5400000">
                <a:pos x="wd2" y="hd2"/>
              </a:cxn>
              <a:cxn ang="10800000">
                <a:pos x="wd2" y="hd2"/>
              </a:cxn>
              <a:cxn ang="16200000">
                <a:pos x="wd2" y="hd2"/>
              </a:cxn>
            </a:cxnLst>
            <a:rect l="0" t="0" r="r" b="b"/>
            <a:pathLst>
              <a:path w="21600" h="21600" extrusionOk="0">
                <a:moveTo>
                  <a:pt x="1762" y="0"/>
                </a:moveTo>
                <a:cubicBezTo>
                  <a:pt x="789" y="0"/>
                  <a:pt x="0" y="971"/>
                  <a:pt x="0" y="2173"/>
                </a:cubicBezTo>
                <a:cubicBezTo>
                  <a:pt x="0" y="3375"/>
                  <a:pt x="789" y="4346"/>
                  <a:pt x="1762" y="4346"/>
                </a:cubicBezTo>
                <a:lnTo>
                  <a:pt x="19844" y="4346"/>
                </a:lnTo>
                <a:cubicBezTo>
                  <a:pt x="20816" y="4346"/>
                  <a:pt x="21600" y="3375"/>
                  <a:pt x="21600" y="2173"/>
                </a:cubicBezTo>
                <a:cubicBezTo>
                  <a:pt x="21600" y="971"/>
                  <a:pt x="20816" y="0"/>
                  <a:pt x="19844" y="0"/>
                </a:cubicBezTo>
                <a:lnTo>
                  <a:pt x="1762" y="0"/>
                </a:lnTo>
                <a:close/>
                <a:moveTo>
                  <a:pt x="1762" y="5941"/>
                </a:moveTo>
                <a:cubicBezTo>
                  <a:pt x="789" y="5941"/>
                  <a:pt x="0" y="6911"/>
                  <a:pt x="0" y="8114"/>
                </a:cubicBezTo>
                <a:cubicBezTo>
                  <a:pt x="0" y="9316"/>
                  <a:pt x="789" y="10295"/>
                  <a:pt x="1762" y="10295"/>
                </a:cubicBezTo>
                <a:lnTo>
                  <a:pt x="19844" y="10295"/>
                </a:lnTo>
                <a:cubicBezTo>
                  <a:pt x="20816" y="10295"/>
                  <a:pt x="21600" y="9316"/>
                  <a:pt x="21600" y="8114"/>
                </a:cubicBezTo>
                <a:cubicBezTo>
                  <a:pt x="21600" y="6911"/>
                  <a:pt x="20816" y="5941"/>
                  <a:pt x="19844" y="5941"/>
                </a:cubicBezTo>
                <a:lnTo>
                  <a:pt x="1762" y="5941"/>
                </a:lnTo>
                <a:close/>
                <a:moveTo>
                  <a:pt x="2935" y="11890"/>
                </a:moveTo>
                <a:cubicBezTo>
                  <a:pt x="2935" y="17257"/>
                  <a:pt x="6463" y="21600"/>
                  <a:pt x="10806" y="21600"/>
                </a:cubicBezTo>
                <a:cubicBezTo>
                  <a:pt x="15149" y="21600"/>
                  <a:pt x="18665" y="17257"/>
                  <a:pt x="18665" y="11890"/>
                </a:cubicBezTo>
                <a:lnTo>
                  <a:pt x="2935" y="1189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Freeform 40">
            <a:extLst>
              <a:ext uri="{FF2B5EF4-FFF2-40B4-BE49-F238E27FC236}">
                <a16:creationId xmlns:a16="http://schemas.microsoft.com/office/drawing/2014/main" id="{023755B2-E0FC-5843-B071-29DDA5116C02}"/>
              </a:ext>
            </a:extLst>
          </p:cNvPr>
          <p:cNvSpPr/>
          <p:nvPr/>
        </p:nvSpPr>
        <p:spPr>
          <a:xfrm>
            <a:off x="8341753" y="2796665"/>
            <a:ext cx="7686536" cy="3072993"/>
          </a:xfrm>
          <a:custGeom>
            <a:avLst/>
            <a:gdLst>
              <a:gd name="connsiteX0" fmla="*/ 356451 w 7686536"/>
              <a:gd name="connsiteY0" fmla="*/ 2026955 h 3072993"/>
              <a:gd name="connsiteX1" fmla="*/ 476398 w 7686536"/>
              <a:gd name="connsiteY1" fmla="*/ 2067489 h 3072993"/>
              <a:gd name="connsiteX2" fmla="*/ 1267482 w 7686536"/>
              <a:gd name="connsiteY2" fmla="*/ 2523393 h 3072993"/>
              <a:gd name="connsiteX3" fmla="*/ 948958 w 7686536"/>
              <a:gd name="connsiteY3" fmla="*/ 3072993 h 3072993"/>
              <a:gd name="connsiteX4" fmla="*/ 158664 w 7686536"/>
              <a:gd name="connsiteY4" fmla="*/ 2617089 h 3072993"/>
              <a:gd name="connsiteX5" fmla="*/ 42727 w 7686536"/>
              <a:gd name="connsiteY5" fmla="*/ 2183443 h 3072993"/>
              <a:gd name="connsiteX6" fmla="*/ 356451 w 7686536"/>
              <a:gd name="connsiteY6" fmla="*/ 2026955 h 3072993"/>
              <a:gd name="connsiteX7" fmla="*/ 7330084 w 7686536"/>
              <a:gd name="connsiteY7" fmla="*/ 2023006 h 3072993"/>
              <a:gd name="connsiteX8" fmla="*/ 7643808 w 7686536"/>
              <a:gd name="connsiteY8" fmla="*/ 2179495 h 3072993"/>
              <a:gd name="connsiteX9" fmla="*/ 7527871 w 7686536"/>
              <a:gd name="connsiteY9" fmla="*/ 2613143 h 3072993"/>
              <a:gd name="connsiteX10" fmla="*/ 6737576 w 7686536"/>
              <a:gd name="connsiteY10" fmla="*/ 3069047 h 3072993"/>
              <a:gd name="connsiteX11" fmla="*/ 6419052 w 7686536"/>
              <a:gd name="connsiteY11" fmla="*/ 2519446 h 3072993"/>
              <a:gd name="connsiteX12" fmla="*/ 7210136 w 7686536"/>
              <a:gd name="connsiteY12" fmla="*/ 2063541 h 3072993"/>
              <a:gd name="connsiteX13" fmla="*/ 7330084 w 7686536"/>
              <a:gd name="connsiteY13" fmla="*/ 2023006 h 3072993"/>
              <a:gd name="connsiteX14" fmla="*/ 1763069 w 7686536"/>
              <a:gd name="connsiteY14" fmla="*/ 540864 h 3072993"/>
              <a:gd name="connsiteX15" fmla="*/ 2077619 w 7686536"/>
              <a:gd name="connsiteY15" fmla="*/ 697362 h 3072993"/>
              <a:gd name="connsiteX16" fmla="*/ 2548622 w 7686536"/>
              <a:gd name="connsiteY16" fmla="*/ 1513055 h 3072993"/>
              <a:gd name="connsiteX17" fmla="*/ 1986281 w 7686536"/>
              <a:gd name="connsiteY17" fmla="*/ 1808531 h 3072993"/>
              <a:gd name="connsiteX18" fmla="*/ 1528003 w 7686536"/>
              <a:gd name="connsiteY18" fmla="*/ 1015051 h 3072993"/>
              <a:gd name="connsiteX19" fmla="*/ 1643971 w 7686536"/>
              <a:gd name="connsiteY19" fmla="*/ 581428 h 3072993"/>
              <a:gd name="connsiteX20" fmla="*/ 1763069 w 7686536"/>
              <a:gd name="connsiteY20" fmla="*/ 540864 h 3072993"/>
              <a:gd name="connsiteX21" fmla="*/ 5923464 w 7686536"/>
              <a:gd name="connsiteY21" fmla="*/ 536916 h 3072993"/>
              <a:gd name="connsiteX22" fmla="*/ 6042562 w 7686536"/>
              <a:gd name="connsiteY22" fmla="*/ 577480 h 3072993"/>
              <a:gd name="connsiteX23" fmla="*/ 6158530 w 7686536"/>
              <a:gd name="connsiteY23" fmla="*/ 1011103 h 3072993"/>
              <a:gd name="connsiteX24" fmla="*/ 5700252 w 7686536"/>
              <a:gd name="connsiteY24" fmla="*/ 1804583 h 3072993"/>
              <a:gd name="connsiteX25" fmla="*/ 5137911 w 7686536"/>
              <a:gd name="connsiteY25" fmla="*/ 1509107 h 3072993"/>
              <a:gd name="connsiteX26" fmla="*/ 5608915 w 7686536"/>
              <a:gd name="connsiteY26" fmla="*/ 693414 h 3072993"/>
              <a:gd name="connsiteX27" fmla="*/ 5923464 w 7686536"/>
              <a:gd name="connsiteY27" fmla="*/ 536916 h 3072993"/>
              <a:gd name="connsiteX28" fmla="*/ 3843267 w 7686536"/>
              <a:gd name="connsiteY28" fmla="*/ 0 h 3072993"/>
              <a:gd name="connsiteX29" fmla="*/ 4160972 w 7686536"/>
              <a:gd name="connsiteY29" fmla="*/ 316885 h 3072993"/>
              <a:gd name="connsiteX30" fmla="*/ 4160972 w 7686536"/>
              <a:gd name="connsiteY30" fmla="*/ 1297823 h 3072993"/>
              <a:gd name="connsiteX31" fmla="*/ 3525562 w 7686536"/>
              <a:gd name="connsiteY31" fmla="*/ 1295419 h 3072993"/>
              <a:gd name="connsiteX32" fmla="*/ 3525562 w 7686536"/>
              <a:gd name="connsiteY32" fmla="*/ 316885 h 3072993"/>
              <a:gd name="connsiteX33" fmla="*/ 3843267 w 7686536"/>
              <a:gd name="connsiteY33" fmla="*/ 0 h 307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86536" h="3072993">
                <a:moveTo>
                  <a:pt x="356451" y="2026955"/>
                </a:moveTo>
                <a:cubicBezTo>
                  <a:pt x="397406" y="2032065"/>
                  <a:pt x="438360" y="2045576"/>
                  <a:pt x="476398" y="2067489"/>
                </a:cubicBezTo>
                <a:cubicBezTo>
                  <a:pt x="476398" y="2067489"/>
                  <a:pt x="1267482" y="2523393"/>
                  <a:pt x="1267482" y="2523393"/>
                </a:cubicBezTo>
                <a:cubicBezTo>
                  <a:pt x="1135686" y="2706560"/>
                  <a:pt x="1031111" y="2892577"/>
                  <a:pt x="948958" y="3072993"/>
                </a:cubicBezTo>
                <a:lnTo>
                  <a:pt x="158664" y="2617089"/>
                </a:lnTo>
                <a:cubicBezTo>
                  <a:pt x="6634" y="2529486"/>
                  <a:pt x="-45016" y="2335313"/>
                  <a:pt x="42727" y="2183443"/>
                </a:cubicBezTo>
                <a:cubicBezTo>
                  <a:pt x="108534" y="2069553"/>
                  <a:pt x="233587" y="2011723"/>
                  <a:pt x="356451" y="2026955"/>
                </a:cubicBezTo>
                <a:close/>
                <a:moveTo>
                  <a:pt x="7330084" y="2023006"/>
                </a:moveTo>
                <a:cubicBezTo>
                  <a:pt x="7452949" y="2007775"/>
                  <a:pt x="7578001" y="2065605"/>
                  <a:pt x="7643808" y="2179495"/>
                </a:cubicBezTo>
                <a:cubicBezTo>
                  <a:pt x="7731551" y="2331365"/>
                  <a:pt x="7679902" y="2525539"/>
                  <a:pt x="7527871" y="2613143"/>
                </a:cubicBezTo>
                <a:lnTo>
                  <a:pt x="6737576" y="3069047"/>
                </a:lnTo>
                <a:cubicBezTo>
                  <a:pt x="6655423" y="2888631"/>
                  <a:pt x="6550849" y="2702614"/>
                  <a:pt x="6419052" y="2519446"/>
                </a:cubicBezTo>
                <a:cubicBezTo>
                  <a:pt x="6419052" y="2519446"/>
                  <a:pt x="7210136" y="2063541"/>
                  <a:pt x="7210136" y="2063541"/>
                </a:cubicBezTo>
                <a:cubicBezTo>
                  <a:pt x="7248175" y="2041628"/>
                  <a:pt x="7289129" y="2028117"/>
                  <a:pt x="7330084" y="2023006"/>
                </a:cubicBezTo>
                <a:close/>
                <a:moveTo>
                  <a:pt x="1763069" y="540864"/>
                </a:moveTo>
                <a:cubicBezTo>
                  <a:pt x="1885964" y="525659"/>
                  <a:pt x="2011835" y="583448"/>
                  <a:pt x="2077619" y="697362"/>
                </a:cubicBezTo>
                <a:cubicBezTo>
                  <a:pt x="2077619" y="697362"/>
                  <a:pt x="2548622" y="1513055"/>
                  <a:pt x="2548622" y="1513055"/>
                </a:cubicBezTo>
                <a:cubicBezTo>
                  <a:pt x="2336237" y="1596322"/>
                  <a:pt x="2149457" y="1697527"/>
                  <a:pt x="1986281" y="1808531"/>
                </a:cubicBezTo>
                <a:lnTo>
                  <a:pt x="1528003" y="1015051"/>
                </a:lnTo>
                <a:cubicBezTo>
                  <a:pt x="1440258" y="863185"/>
                  <a:pt x="1492290" y="669032"/>
                  <a:pt x="1643971" y="581428"/>
                </a:cubicBezTo>
                <a:cubicBezTo>
                  <a:pt x="1681943" y="559513"/>
                  <a:pt x="1722121" y="545971"/>
                  <a:pt x="1763069" y="540864"/>
                </a:cubicBezTo>
                <a:close/>
                <a:moveTo>
                  <a:pt x="5923464" y="536916"/>
                </a:moveTo>
                <a:cubicBezTo>
                  <a:pt x="5964412" y="542023"/>
                  <a:pt x="6004590" y="555565"/>
                  <a:pt x="6042562" y="577480"/>
                </a:cubicBezTo>
                <a:cubicBezTo>
                  <a:pt x="6194244" y="665084"/>
                  <a:pt x="6246275" y="859237"/>
                  <a:pt x="6158530" y="1011103"/>
                </a:cubicBezTo>
                <a:lnTo>
                  <a:pt x="5700252" y="1804583"/>
                </a:lnTo>
                <a:cubicBezTo>
                  <a:pt x="5537076" y="1693579"/>
                  <a:pt x="5350296" y="1592374"/>
                  <a:pt x="5137911" y="1509107"/>
                </a:cubicBezTo>
                <a:cubicBezTo>
                  <a:pt x="5137911" y="1509107"/>
                  <a:pt x="5608915" y="693414"/>
                  <a:pt x="5608915" y="693414"/>
                </a:cubicBezTo>
                <a:cubicBezTo>
                  <a:pt x="5674698" y="579500"/>
                  <a:pt x="5800569" y="521711"/>
                  <a:pt x="5923464" y="536916"/>
                </a:cubicBezTo>
                <a:close/>
                <a:moveTo>
                  <a:pt x="3843267" y="0"/>
                </a:moveTo>
                <a:cubicBezTo>
                  <a:pt x="4018740" y="0"/>
                  <a:pt x="4160972" y="141679"/>
                  <a:pt x="4160972" y="316885"/>
                </a:cubicBezTo>
                <a:lnTo>
                  <a:pt x="4160972" y="1297823"/>
                </a:lnTo>
                <a:cubicBezTo>
                  <a:pt x="4079575" y="1291093"/>
                  <a:pt x="3602547" y="1289471"/>
                  <a:pt x="3525562" y="1295419"/>
                </a:cubicBezTo>
                <a:lnTo>
                  <a:pt x="3525562" y="316885"/>
                </a:lnTo>
                <a:cubicBezTo>
                  <a:pt x="3525562" y="141679"/>
                  <a:pt x="3668206" y="0"/>
                  <a:pt x="384326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13256">
            <a:extLst>
              <a:ext uri="{FF2B5EF4-FFF2-40B4-BE49-F238E27FC236}">
                <a16:creationId xmlns:a16="http://schemas.microsoft.com/office/drawing/2014/main" id="{14850DCB-F9E0-C344-BB80-57E73D3DBA8B}"/>
              </a:ext>
            </a:extLst>
          </p:cNvPr>
          <p:cNvSpPr/>
          <p:nvPr/>
        </p:nvSpPr>
        <p:spPr>
          <a:xfrm>
            <a:off x="13507507" y="5304454"/>
            <a:ext cx="1451356" cy="2444994"/>
          </a:xfrm>
          <a:custGeom>
            <a:avLst/>
            <a:gdLst/>
            <a:ahLst/>
            <a:cxnLst>
              <a:cxn ang="0">
                <a:pos x="wd2" y="hd2"/>
              </a:cxn>
              <a:cxn ang="5400000">
                <a:pos x="wd2" y="hd2"/>
              </a:cxn>
              <a:cxn ang="10800000">
                <a:pos x="wd2" y="hd2"/>
              </a:cxn>
              <a:cxn ang="16200000">
                <a:pos x="wd2" y="hd2"/>
              </a:cxn>
            </a:cxnLst>
            <a:rect l="0" t="0" r="r" b="b"/>
            <a:pathLst>
              <a:path w="21401" h="21600" extrusionOk="0">
                <a:moveTo>
                  <a:pt x="10125" y="0"/>
                </a:moveTo>
                <a:lnTo>
                  <a:pt x="0" y="6090"/>
                </a:lnTo>
                <a:cubicBezTo>
                  <a:pt x="4008" y="9017"/>
                  <a:pt x="5986" y="12572"/>
                  <a:pt x="6559" y="15375"/>
                </a:cubicBezTo>
                <a:cubicBezTo>
                  <a:pt x="7006" y="17563"/>
                  <a:pt x="6336" y="19728"/>
                  <a:pt x="5359" y="21600"/>
                </a:cubicBezTo>
                <a:lnTo>
                  <a:pt x="20163" y="21600"/>
                </a:lnTo>
                <a:cubicBezTo>
                  <a:pt x="21045" y="19698"/>
                  <a:pt x="21600" y="17654"/>
                  <a:pt x="21334" y="15549"/>
                </a:cubicBezTo>
                <a:cubicBezTo>
                  <a:pt x="20771" y="11089"/>
                  <a:pt x="17630" y="4829"/>
                  <a:pt x="10125"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13259">
            <a:extLst>
              <a:ext uri="{FF2B5EF4-FFF2-40B4-BE49-F238E27FC236}">
                <a16:creationId xmlns:a16="http://schemas.microsoft.com/office/drawing/2014/main" id="{78C5775D-A4FB-E94D-A171-C8DF3743A5D2}"/>
              </a:ext>
            </a:extLst>
          </p:cNvPr>
          <p:cNvSpPr/>
          <p:nvPr/>
        </p:nvSpPr>
        <p:spPr>
          <a:xfrm flipH="1">
            <a:off x="10134127" y="4477730"/>
            <a:ext cx="2032038" cy="15160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710"/>
                </a:lnTo>
                <a:cubicBezTo>
                  <a:pt x="6685" y="12898"/>
                  <a:pt x="11260" y="16703"/>
                  <a:pt x="14258" y="21600"/>
                </a:cubicBezTo>
                <a:lnTo>
                  <a:pt x="21600" y="11760"/>
                </a:lnTo>
                <a:cubicBezTo>
                  <a:pt x="17001" y="5077"/>
                  <a:pt x="10114" y="46"/>
                  <a:pt x="0" y="0"/>
                </a:cubicBezTo>
                <a:close/>
              </a:path>
            </a:pathLst>
          </a:custGeom>
          <a:solidFill>
            <a:schemeClr val="accent1">
              <a:lumMod val="90000"/>
              <a:lumOff val="1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13262">
            <a:extLst>
              <a:ext uri="{FF2B5EF4-FFF2-40B4-BE49-F238E27FC236}">
                <a16:creationId xmlns:a16="http://schemas.microsoft.com/office/drawing/2014/main" id="{0688117B-55B0-7145-9870-A9D1DD3BED25}"/>
              </a:ext>
            </a:extLst>
          </p:cNvPr>
          <p:cNvSpPr/>
          <p:nvPr/>
        </p:nvSpPr>
        <p:spPr>
          <a:xfrm flipH="1">
            <a:off x="9373650" y="4496792"/>
            <a:ext cx="2439227" cy="3252657"/>
          </a:xfrm>
          <a:custGeom>
            <a:avLst/>
            <a:gdLst/>
            <a:ahLst/>
            <a:cxnLst>
              <a:cxn ang="0">
                <a:pos x="wd2" y="hd2"/>
              </a:cxn>
              <a:cxn ang="5400000">
                <a:pos x="wd2" y="hd2"/>
              </a:cxn>
              <a:cxn ang="10800000">
                <a:pos x="wd2" y="hd2"/>
              </a:cxn>
              <a:cxn ang="16200000">
                <a:pos x="wd2" y="hd2"/>
              </a:cxn>
            </a:cxnLst>
            <a:rect l="0" t="0" r="r" b="b"/>
            <a:pathLst>
              <a:path w="21484" h="21600" extrusionOk="0">
                <a:moveTo>
                  <a:pt x="0" y="0"/>
                </a:moveTo>
                <a:cubicBezTo>
                  <a:pt x="426" y="33"/>
                  <a:pt x="821" y="89"/>
                  <a:pt x="1231" y="135"/>
                </a:cubicBezTo>
                <a:cubicBezTo>
                  <a:pt x="820" y="89"/>
                  <a:pt x="426" y="33"/>
                  <a:pt x="0" y="0"/>
                </a:cubicBezTo>
                <a:close/>
                <a:moveTo>
                  <a:pt x="2899" y="342"/>
                </a:moveTo>
                <a:cubicBezTo>
                  <a:pt x="3354" y="415"/>
                  <a:pt x="3779" y="511"/>
                  <a:pt x="4214" y="599"/>
                </a:cubicBezTo>
                <a:cubicBezTo>
                  <a:pt x="3779" y="511"/>
                  <a:pt x="3355" y="414"/>
                  <a:pt x="2899" y="342"/>
                </a:cubicBezTo>
                <a:close/>
                <a:moveTo>
                  <a:pt x="5473" y="865"/>
                </a:moveTo>
                <a:cubicBezTo>
                  <a:pt x="5975" y="989"/>
                  <a:pt x="6450" y="1134"/>
                  <a:pt x="6923" y="1279"/>
                </a:cubicBezTo>
                <a:cubicBezTo>
                  <a:pt x="6449" y="1134"/>
                  <a:pt x="5976" y="989"/>
                  <a:pt x="5473" y="865"/>
                </a:cubicBezTo>
                <a:close/>
                <a:moveTo>
                  <a:pt x="7779" y="1544"/>
                </a:moveTo>
                <a:cubicBezTo>
                  <a:pt x="8296" y="1721"/>
                  <a:pt x="8792" y="1910"/>
                  <a:pt x="9273" y="2110"/>
                </a:cubicBezTo>
                <a:cubicBezTo>
                  <a:pt x="8791" y="1911"/>
                  <a:pt x="8297" y="1721"/>
                  <a:pt x="7779" y="1544"/>
                </a:cubicBezTo>
                <a:close/>
                <a:moveTo>
                  <a:pt x="9889" y="2367"/>
                </a:moveTo>
                <a:cubicBezTo>
                  <a:pt x="10382" y="2588"/>
                  <a:pt x="10855" y="2821"/>
                  <a:pt x="11311" y="3063"/>
                </a:cubicBezTo>
                <a:cubicBezTo>
                  <a:pt x="10854" y="2821"/>
                  <a:pt x="10383" y="2587"/>
                  <a:pt x="9889" y="2367"/>
                </a:cubicBezTo>
                <a:close/>
                <a:moveTo>
                  <a:pt x="11781" y="3317"/>
                </a:moveTo>
                <a:cubicBezTo>
                  <a:pt x="12254" y="3583"/>
                  <a:pt x="12708" y="3860"/>
                  <a:pt x="13141" y="4148"/>
                </a:cubicBezTo>
                <a:cubicBezTo>
                  <a:pt x="12707" y="3860"/>
                  <a:pt x="12256" y="3583"/>
                  <a:pt x="11781" y="3317"/>
                </a:cubicBezTo>
                <a:close/>
                <a:moveTo>
                  <a:pt x="13404" y="4325"/>
                </a:moveTo>
                <a:cubicBezTo>
                  <a:pt x="13888" y="4657"/>
                  <a:pt x="14352" y="5000"/>
                  <a:pt x="14786" y="5355"/>
                </a:cubicBezTo>
                <a:cubicBezTo>
                  <a:pt x="14352" y="5000"/>
                  <a:pt x="13889" y="4658"/>
                  <a:pt x="13404" y="4325"/>
                </a:cubicBezTo>
                <a:close/>
                <a:moveTo>
                  <a:pt x="14786" y="5355"/>
                </a:moveTo>
                <a:lnTo>
                  <a:pt x="8703" y="9941"/>
                </a:lnTo>
                <a:cubicBezTo>
                  <a:pt x="11097" y="12141"/>
                  <a:pt x="12278" y="14814"/>
                  <a:pt x="12620" y="16920"/>
                </a:cubicBezTo>
                <a:cubicBezTo>
                  <a:pt x="12887" y="18565"/>
                  <a:pt x="12487" y="20192"/>
                  <a:pt x="11904" y="21600"/>
                </a:cubicBezTo>
                <a:lnTo>
                  <a:pt x="20746" y="21600"/>
                </a:lnTo>
                <a:cubicBezTo>
                  <a:pt x="21272" y="20170"/>
                  <a:pt x="21600" y="18634"/>
                  <a:pt x="21446" y="17051"/>
                </a:cubicBezTo>
                <a:cubicBezTo>
                  <a:pt x="21104" y="13723"/>
                  <a:pt x="19254" y="9007"/>
                  <a:pt x="14786" y="5355"/>
                </a:cubicBezTo>
                <a:close/>
                <a:moveTo>
                  <a:pt x="2373" y="6536"/>
                </a:moveTo>
                <a:cubicBezTo>
                  <a:pt x="2513" y="6575"/>
                  <a:pt x="2639" y="6626"/>
                  <a:pt x="2776" y="6667"/>
                </a:cubicBezTo>
                <a:cubicBezTo>
                  <a:pt x="2639" y="6626"/>
                  <a:pt x="2513" y="6575"/>
                  <a:pt x="2373" y="6536"/>
                </a:cubicBezTo>
                <a:close/>
                <a:moveTo>
                  <a:pt x="5294" y="7633"/>
                </a:moveTo>
                <a:cubicBezTo>
                  <a:pt x="5407" y="7688"/>
                  <a:pt x="5509" y="7749"/>
                  <a:pt x="5619" y="7806"/>
                </a:cubicBezTo>
                <a:cubicBezTo>
                  <a:pt x="5509" y="7749"/>
                  <a:pt x="5407" y="7688"/>
                  <a:pt x="5294" y="7633"/>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3265">
            <a:extLst>
              <a:ext uri="{FF2B5EF4-FFF2-40B4-BE49-F238E27FC236}">
                <a16:creationId xmlns:a16="http://schemas.microsoft.com/office/drawing/2014/main" id="{D00FC25B-0647-4347-9218-EA91D1818753}"/>
              </a:ext>
            </a:extLst>
          </p:cNvPr>
          <p:cNvSpPr/>
          <p:nvPr/>
        </p:nvSpPr>
        <p:spPr>
          <a:xfrm>
            <a:off x="12166161" y="4477730"/>
            <a:ext cx="2032038" cy="15160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710"/>
                </a:lnTo>
                <a:cubicBezTo>
                  <a:pt x="6685" y="12898"/>
                  <a:pt x="11260" y="16703"/>
                  <a:pt x="14258" y="21600"/>
                </a:cubicBezTo>
                <a:lnTo>
                  <a:pt x="21600" y="11760"/>
                </a:lnTo>
                <a:cubicBezTo>
                  <a:pt x="17001" y="5077"/>
                  <a:pt x="10114" y="46"/>
                  <a:pt x="0" y="0"/>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3268">
            <a:extLst>
              <a:ext uri="{FF2B5EF4-FFF2-40B4-BE49-F238E27FC236}">
                <a16:creationId xmlns:a16="http://schemas.microsoft.com/office/drawing/2014/main" id="{9D7BD044-CA68-6047-AFB7-DE5988576C84}"/>
              </a:ext>
            </a:extLst>
          </p:cNvPr>
          <p:cNvSpPr/>
          <p:nvPr/>
        </p:nvSpPr>
        <p:spPr>
          <a:xfrm>
            <a:off x="9373646" y="7044777"/>
            <a:ext cx="1677233" cy="2453315"/>
          </a:xfrm>
          <a:custGeom>
            <a:avLst/>
            <a:gdLst/>
            <a:ahLst/>
            <a:cxnLst>
              <a:cxn ang="0">
                <a:pos x="wd2" y="hd2"/>
              </a:cxn>
              <a:cxn ang="5400000">
                <a:pos x="wd2" y="hd2"/>
              </a:cxn>
              <a:cxn ang="10800000">
                <a:pos x="wd2" y="hd2"/>
              </a:cxn>
              <a:cxn ang="16200000">
                <a:pos x="wd2" y="hd2"/>
              </a:cxn>
            </a:cxnLst>
            <a:rect l="0" t="0" r="r" b="b"/>
            <a:pathLst>
              <a:path w="21588" h="21600" extrusionOk="0">
                <a:moveTo>
                  <a:pt x="12952" y="0"/>
                </a:moveTo>
                <a:cubicBezTo>
                  <a:pt x="12857" y="554"/>
                  <a:pt x="12828" y="1108"/>
                  <a:pt x="12845" y="1656"/>
                </a:cubicBezTo>
                <a:cubicBezTo>
                  <a:pt x="12827" y="1109"/>
                  <a:pt x="12857" y="555"/>
                  <a:pt x="12952" y="0"/>
                </a:cubicBezTo>
                <a:close/>
                <a:moveTo>
                  <a:pt x="54" y="173"/>
                </a:moveTo>
                <a:cubicBezTo>
                  <a:pt x="-2" y="698"/>
                  <a:pt x="-12" y="1219"/>
                  <a:pt x="13" y="1734"/>
                </a:cubicBezTo>
                <a:cubicBezTo>
                  <a:pt x="-9" y="1217"/>
                  <a:pt x="-2" y="698"/>
                  <a:pt x="54" y="173"/>
                </a:cubicBezTo>
                <a:close/>
                <a:moveTo>
                  <a:pt x="12968" y="2719"/>
                </a:moveTo>
                <a:cubicBezTo>
                  <a:pt x="12994" y="2898"/>
                  <a:pt x="12998" y="3079"/>
                  <a:pt x="13033" y="3256"/>
                </a:cubicBezTo>
                <a:cubicBezTo>
                  <a:pt x="12998" y="3080"/>
                  <a:pt x="12994" y="2897"/>
                  <a:pt x="12968" y="2719"/>
                </a:cubicBezTo>
                <a:close/>
                <a:moveTo>
                  <a:pt x="13336" y="4397"/>
                </a:moveTo>
                <a:cubicBezTo>
                  <a:pt x="13378" y="4535"/>
                  <a:pt x="13413" y="4676"/>
                  <a:pt x="13459" y="4811"/>
                </a:cubicBezTo>
                <a:cubicBezTo>
                  <a:pt x="13412" y="4676"/>
                  <a:pt x="13378" y="4535"/>
                  <a:pt x="13336" y="4397"/>
                </a:cubicBezTo>
                <a:close/>
                <a:moveTo>
                  <a:pt x="1076" y="6204"/>
                </a:moveTo>
                <a:cubicBezTo>
                  <a:pt x="3015" y="10987"/>
                  <a:pt x="6992" y="14760"/>
                  <a:pt x="7603" y="15536"/>
                </a:cubicBezTo>
                <a:cubicBezTo>
                  <a:pt x="8358" y="16494"/>
                  <a:pt x="11269" y="18930"/>
                  <a:pt x="13835" y="21600"/>
                </a:cubicBezTo>
                <a:lnTo>
                  <a:pt x="21588" y="16297"/>
                </a:lnTo>
                <a:cubicBezTo>
                  <a:pt x="19882" y="14374"/>
                  <a:pt x="18110" y="12535"/>
                  <a:pt x="16910" y="10909"/>
                </a:cubicBezTo>
                <a:cubicBezTo>
                  <a:pt x="16211" y="9963"/>
                  <a:pt x="14951" y="8260"/>
                  <a:pt x="14015" y="6204"/>
                </a:cubicBezTo>
                <a:lnTo>
                  <a:pt x="1076" y="6204"/>
                </a:lnTo>
                <a:close/>
              </a:path>
            </a:pathLst>
          </a:cu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13271">
            <a:extLst>
              <a:ext uri="{FF2B5EF4-FFF2-40B4-BE49-F238E27FC236}">
                <a16:creationId xmlns:a16="http://schemas.microsoft.com/office/drawing/2014/main" id="{242BC752-0B10-4E40-9BD3-7987E77A2B04}"/>
              </a:ext>
            </a:extLst>
          </p:cNvPr>
          <p:cNvSpPr/>
          <p:nvPr/>
        </p:nvSpPr>
        <p:spPr>
          <a:xfrm>
            <a:off x="10448510" y="8283824"/>
            <a:ext cx="1746741" cy="2738612"/>
          </a:xfrm>
          <a:custGeom>
            <a:avLst/>
            <a:gdLst/>
            <a:ahLst/>
            <a:cxnLst>
              <a:cxn ang="0">
                <a:pos x="wd2" y="hd2"/>
              </a:cxn>
              <a:cxn ang="5400000">
                <a:pos x="wd2" y="hd2"/>
              </a:cxn>
              <a:cxn ang="10800000">
                <a:pos x="wd2" y="hd2"/>
              </a:cxn>
              <a:cxn ang="16200000">
                <a:pos x="wd2" y="hd2"/>
              </a:cxn>
            </a:cxnLst>
            <a:rect l="0" t="0" r="r" b="b"/>
            <a:pathLst>
              <a:path w="21600" h="21600" extrusionOk="0">
                <a:moveTo>
                  <a:pt x="2954" y="0"/>
                </a:moveTo>
                <a:cubicBezTo>
                  <a:pt x="3585" y="797"/>
                  <a:pt x="4390" y="1659"/>
                  <a:pt x="5249" y="2551"/>
                </a:cubicBezTo>
                <a:cubicBezTo>
                  <a:pt x="4387" y="1657"/>
                  <a:pt x="3588" y="800"/>
                  <a:pt x="2954" y="0"/>
                </a:cubicBezTo>
                <a:close/>
                <a:moveTo>
                  <a:pt x="7449" y="4826"/>
                </a:moveTo>
                <a:lnTo>
                  <a:pt x="0" y="9577"/>
                </a:lnTo>
                <a:cubicBezTo>
                  <a:pt x="2069" y="11584"/>
                  <a:pt x="3909" y="13737"/>
                  <a:pt x="4047" y="15401"/>
                </a:cubicBezTo>
                <a:cubicBezTo>
                  <a:pt x="4460" y="20420"/>
                  <a:pt x="5428" y="20548"/>
                  <a:pt x="9264" y="21144"/>
                </a:cubicBezTo>
                <a:cubicBezTo>
                  <a:pt x="11218" y="21448"/>
                  <a:pt x="16324" y="21600"/>
                  <a:pt x="21427" y="21600"/>
                </a:cubicBezTo>
                <a:cubicBezTo>
                  <a:pt x="21488" y="21600"/>
                  <a:pt x="21539" y="21595"/>
                  <a:pt x="21600" y="21595"/>
                </a:cubicBezTo>
                <a:lnTo>
                  <a:pt x="21600" y="15992"/>
                </a:lnTo>
                <a:cubicBezTo>
                  <a:pt x="21541" y="15992"/>
                  <a:pt x="21478" y="15992"/>
                  <a:pt x="21419" y="15992"/>
                </a:cubicBezTo>
                <a:cubicBezTo>
                  <a:pt x="19281" y="15992"/>
                  <a:pt x="16806" y="15976"/>
                  <a:pt x="14976" y="15215"/>
                </a:cubicBezTo>
                <a:cubicBezTo>
                  <a:pt x="12954" y="14374"/>
                  <a:pt x="12591" y="12708"/>
                  <a:pt x="12053" y="11206"/>
                </a:cubicBezTo>
                <a:cubicBezTo>
                  <a:pt x="11287" y="9063"/>
                  <a:pt x="9412" y="6889"/>
                  <a:pt x="7449" y="4826"/>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13274">
            <a:extLst>
              <a:ext uri="{FF2B5EF4-FFF2-40B4-BE49-F238E27FC236}">
                <a16:creationId xmlns:a16="http://schemas.microsoft.com/office/drawing/2014/main" id="{365A65E6-4C23-4E46-8E7F-D3B9146A3DCE}"/>
              </a:ext>
            </a:extLst>
          </p:cNvPr>
          <p:cNvSpPr/>
          <p:nvPr/>
        </p:nvSpPr>
        <p:spPr>
          <a:xfrm flipH="1">
            <a:off x="12137075" y="8283824"/>
            <a:ext cx="1746741" cy="2738612"/>
          </a:xfrm>
          <a:custGeom>
            <a:avLst/>
            <a:gdLst/>
            <a:ahLst/>
            <a:cxnLst>
              <a:cxn ang="0">
                <a:pos x="wd2" y="hd2"/>
              </a:cxn>
              <a:cxn ang="5400000">
                <a:pos x="wd2" y="hd2"/>
              </a:cxn>
              <a:cxn ang="10800000">
                <a:pos x="wd2" y="hd2"/>
              </a:cxn>
              <a:cxn ang="16200000">
                <a:pos x="wd2" y="hd2"/>
              </a:cxn>
            </a:cxnLst>
            <a:rect l="0" t="0" r="r" b="b"/>
            <a:pathLst>
              <a:path w="21600" h="21600" extrusionOk="0">
                <a:moveTo>
                  <a:pt x="2954" y="0"/>
                </a:moveTo>
                <a:cubicBezTo>
                  <a:pt x="3585" y="797"/>
                  <a:pt x="4390" y="1659"/>
                  <a:pt x="5249" y="2551"/>
                </a:cubicBezTo>
                <a:cubicBezTo>
                  <a:pt x="4387" y="1657"/>
                  <a:pt x="3588" y="800"/>
                  <a:pt x="2954" y="0"/>
                </a:cubicBezTo>
                <a:close/>
                <a:moveTo>
                  <a:pt x="7449" y="4826"/>
                </a:moveTo>
                <a:lnTo>
                  <a:pt x="0" y="9577"/>
                </a:lnTo>
                <a:cubicBezTo>
                  <a:pt x="2069" y="11584"/>
                  <a:pt x="3909" y="13737"/>
                  <a:pt x="4047" y="15401"/>
                </a:cubicBezTo>
                <a:cubicBezTo>
                  <a:pt x="4460" y="20420"/>
                  <a:pt x="5428" y="20548"/>
                  <a:pt x="9264" y="21144"/>
                </a:cubicBezTo>
                <a:cubicBezTo>
                  <a:pt x="11218" y="21448"/>
                  <a:pt x="16324" y="21600"/>
                  <a:pt x="21427" y="21600"/>
                </a:cubicBezTo>
                <a:cubicBezTo>
                  <a:pt x="21488" y="21600"/>
                  <a:pt x="21539" y="21595"/>
                  <a:pt x="21600" y="21595"/>
                </a:cubicBezTo>
                <a:lnTo>
                  <a:pt x="21600" y="15992"/>
                </a:lnTo>
                <a:cubicBezTo>
                  <a:pt x="21541" y="15992"/>
                  <a:pt x="21478" y="15992"/>
                  <a:pt x="21419" y="15992"/>
                </a:cubicBezTo>
                <a:cubicBezTo>
                  <a:pt x="19281" y="15992"/>
                  <a:pt x="16806" y="15976"/>
                  <a:pt x="14976" y="15215"/>
                </a:cubicBezTo>
                <a:cubicBezTo>
                  <a:pt x="12954" y="14374"/>
                  <a:pt x="12591" y="12708"/>
                  <a:pt x="12053" y="11206"/>
                </a:cubicBezTo>
                <a:cubicBezTo>
                  <a:pt x="11287" y="9063"/>
                  <a:pt x="9412" y="6889"/>
                  <a:pt x="7449" y="482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3277">
            <a:extLst>
              <a:ext uri="{FF2B5EF4-FFF2-40B4-BE49-F238E27FC236}">
                <a16:creationId xmlns:a16="http://schemas.microsoft.com/office/drawing/2014/main" id="{81889C1C-0D1A-2C47-9249-0E1F36CF16D9}"/>
              </a:ext>
            </a:extLst>
          </p:cNvPr>
          <p:cNvSpPr/>
          <p:nvPr/>
        </p:nvSpPr>
        <p:spPr>
          <a:xfrm flipH="1">
            <a:off x="13281445" y="7044777"/>
            <a:ext cx="1677231" cy="2453315"/>
          </a:xfrm>
          <a:custGeom>
            <a:avLst/>
            <a:gdLst/>
            <a:ahLst/>
            <a:cxnLst>
              <a:cxn ang="0">
                <a:pos x="wd2" y="hd2"/>
              </a:cxn>
              <a:cxn ang="5400000">
                <a:pos x="wd2" y="hd2"/>
              </a:cxn>
              <a:cxn ang="10800000">
                <a:pos x="wd2" y="hd2"/>
              </a:cxn>
              <a:cxn ang="16200000">
                <a:pos x="wd2" y="hd2"/>
              </a:cxn>
            </a:cxnLst>
            <a:rect l="0" t="0" r="r" b="b"/>
            <a:pathLst>
              <a:path w="21588" h="21600" extrusionOk="0">
                <a:moveTo>
                  <a:pt x="12952" y="0"/>
                </a:moveTo>
                <a:cubicBezTo>
                  <a:pt x="12857" y="554"/>
                  <a:pt x="12828" y="1108"/>
                  <a:pt x="12845" y="1656"/>
                </a:cubicBezTo>
                <a:cubicBezTo>
                  <a:pt x="12827" y="1109"/>
                  <a:pt x="12857" y="555"/>
                  <a:pt x="12952" y="0"/>
                </a:cubicBezTo>
                <a:close/>
                <a:moveTo>
                  <a:pt x="54" y="173"/>
                </a:moveTo>
                <a:cubicBezTo>
                  <a:pt x="-2" y="698"/>
                  <a:pt x="-12" y="1219"/>
                  <a:pt x="13" y="1734"/>
                </a:cubicBezTo>
                <a:cubicBezTo>
                  <a:pt x="-9" y="1217"/>
                  <a:pt x="-2" y="698"/>
                  <a:pt x="54" y="173"/>
                </a:cubicBezTo>
                <a:close/>
                <a:moveTo>
                  <a:pt x="12968" y="2719"/>
                </a:moveTo>
                <a:cubicBezTo>
                  <a:pt x="12994" y="2898"/>
                  <a:pt x="12998" y="3079"/>
                  <a:pt x="13033" y="3256"/>
                </a:cubicBezTo>
                <a:cubicBezTo>
                  <a:pt x="12998" y="3080"/>
                  <a:pt x="12994" y="2897"/>
                  <a:pt x="12968" y="2719"/>
                </a:cubicBezTo>
                <a:close/>
                <a:moveTo>
                  <a:pt x="13336" y="4397"/>
                </a:moveTo>
                <a:cubicBezTo>
                  <a:pt x="13378" y="4535"/>
                  <a:pt x="13413" y="4676"/>
                  <a:pt x="13459" y="4811"/>
                </a:cubicBezTo>
                <a:cubicBezTo>
                  <a:pt x="13412" y="4676"/>
                  <a:pt x="13378" y="4535"/>
                  <a:pt x="13336" y="4397"/>
                </a:cubicBezTo>
                <a:close/>
                <a:moveTo>
                  <a:pt x="1076" y="6204"/>
                </a:moveTo>
                <a:cubicBezTo>
                  <a:pt x="3015" y="10987"/>
                  <a:pt x="6992" y="14760"/>
                  <a:pt x="7603" y="15536"/>
                </a:cubicBezTo>
                <a:cubicBezTo>
                  <a:pt x="8358" y="16494"/>
                  <a:pt x="11269" y="18930"/>
                  <a:pt x="13835" y="21600"/>
                </a:cubicBezTo>
                <a:lnTo>
                  <a:pt x="21588" y="16297"/>
                </a:lnTo>
                <a:cubicBezTo>
                  <a:pt x="19882" y="14374"/>
                  <a:pt x="18110" y="12535"/>
                  <a:pt x="16910" y="10909"/>
                </a:cubicBezTo>
                <a:cubicBezTo>
                  <a:pt x="16211" y="9963"/>
                  <a:pt x="14951" y="8260"/>
                  <a:pt x="14015" y="6204"/>
                </a:cubicBezTo>
                <a:lnTo>
                  <a:pt x="1076" y="6204"/>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TextBox 38">
            <a:extLst>
              <a:ext uri="{FF2B5EF4-FFF2-40B4-BE49-F238E27FC236}">
                <a16:creationId xmlns:a16="http://schemas.microsoft.com/office/drawing/2014/main" id="{5D62C27F-035E-7F4A-8850-860D2269DCB0}"/>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40" name="TextBox 39">
            <a:extLst>
              <a:ext uri="{FF2B5EF4-FFF2-40B4-BE49-F238E27FC236}">
                <a16:creationId xmlns:a16="http://schemas.microsoft.com/office/drawing/2014/main" id="{1BD3084B-CC56-BD48-9959-B0AC84DE3D6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Freeform 761">
            <a:extLst>
              <a:ext uri="{FF2B5EF4-FFF2-40B4-BE49-F238E27FC236}">
                <a16:creationId xmlns:a16="http://schemas.microsoft.com/office/drawing/2014/main" id="{6E7A0704-33AD-3746-9AB2-1E596B27342F}"/>
              </a:ext>
            </a:extLst>
          </p:cNvPr>
          <p:cNvSpPr>
            <a:spLocks noChangeArrowheads="1"/>
          </p:cNvSpPr>
          <p:nvPr/>
        </p:nvSpPr>
        <p:spPr bwMode="auto">
          <a:xfrm>
            <a:off x="9795974" y="6328362"/>
            <a:ext cx="451274" cy="561910"/>
          </a:xfrm>
          <a:custGeom>
            <a:avLst/>
            <a:gdLst>
              <a:gd name="T0" fmla="*/ 196687 w 246439"/>
              <a:gd name="T1" fmla="*/ 300703 h 305466"/>
              <a:gd name="T2" fmla="*/ 14484 w 246439"/>
              <a:gd name="T3" fmla="*/ 300703 h 305466"/>
              <a:gd name="T4" fmla="*/ 83706 w 246439"/>
              <a:gd name="T5" fmla="*/ 181409 h 305466"/>
              <a:gd name="T6" fmla="*/ 124681 w 246439"/>
              <a:gd name="T7" fmla="*/ 199800 h 305466"/>
              <a:gd name="T8" fmla="*/ 142653 w 246439"/>
              <a:gd name="T9" fmla="*/ 111089 h 305466"/>
              <a:gd name="T10" fmla="*/ 164578 w 246439"/>
              <a:gd name="T11" fmla="*/ 152920 h 305466"/>
              <a:gd name="T12" fmla="*/ 144810 w 246439"/>
              <a:gd name="T13" fmla="*/ 152920 h 305466"/>
              <a:gd name="T14" fmla="*/ 173205 w 246439"/>
              <a:gd name="T15" fmla="*/ 173475 h 305466"/>
              <a:gd name="T16" fmla="*/ 156311 w 246439"/>
              <a:gd name="T17" fmla="*/ 111089 h 305466"/>
              <a:gd name="T18" fmla="*/ 182910 w 246439"/>
              <a:gd name="T19" fmla="*/ 34279 h 305466"/>
              <a:gd name="T20" fmla="*/ 185426 w 246439"/>
              <a:gd name="T21" fmla="*/ 173475 h 305466"/>
              <a:gd name="T22" fmla="*/ 163500 w 246439"/>
              <a:gd name="T23" fmla="*/ 193309 h 305466"/>
              <a:gd name="T24" fmla="*/ 98083 w 246439"/>
              <a:gd name="T25" fmla="*/ 210619 h 305466"/>
              <a:gd name="T26" fmla="*/ 34104 w 246439"/>
              <a:gd name="T27" fmla="*/ 183573 h 305466"/>
              <a:gd name="T28" fmla="*/ 198365 w 246439"/>
              <a:gd name="T29" fmla="*/ 199079 h 305466"/>
              <a:gd name="T30" fmla="*/ 66812 w 246439"/>
              <a:gd name="T31" fmla="*/ 16969 h 305466"/>
              <a:gd name="T32" fmla="*/ 25477 w 246439"/>
              <a:gd name="T33" fmla="*/ 51949 h 305466"/>
              <a:gd name="T34" fmla="*/ 85862 w 246439"/>
              <a:gd name="T35" fmla="*/ 134169 h 305466"/>
              <a:gd name="T36" fmla="*/ 40574 w 246439"/>
              <a:gd name="T37" fmla="*/ 75028 h 305466"/>
              <a:gd name="T38" fmla="*/ 60702 w 246439"/>
              <a:gd name="T39" fmla="*/ 68537 h 305466"/>
              <a:gd name="T40" fmla="*/ 67172 w 246439"/>
              <a:gd name="T41" fmla="*/ 48343 h 305466"/>
              <a:gd name="T42" fmla="*/ 109585 w 246439"/>
              <a:gd name="T43" fmla="*/ 77552 h 305466"/>
              <a:gd name="T44" fmla="*/ 94848 w 246439"/>
              <a:gd name="T45" fmla="*/ 49785 h 305466"/>
              <a:gd name="T46" fmla="*/ 101677 w 246439"/>
              <a:gd name="T47" fmla="*/ 43294 h 305466"/>
              <a:gd name="T48" fmla="*/ 95208 w 246439"/>
              <a:gd name="T49" fmla="*/ 9757 h 305466"/>
              <a:gd name="T50" fmla="*/ 121806 w 246439"/>
              <a:gd name="T51" fmla="*/ 49785 h 305466"/>
              <a:gd name="T52" fmla="*/ 121806 w 246439"/>
              <a:gd name="T53" fmla="*/ 71061 h 305466"/>
              <a:gd name="T54" fmla="*/ 71844 w 246439"/>
              <a:gd name="T55" fmla="*/ 66373 h 305466"/>
              <a:gd name="T56" fmla="*/ 92692 w 246439"/>
              <a:gd name="T57" fmla="*/ 114335 h 305466"/>
              <a:gd name="T58" fmla="*/ 79033 w 246439"/>
              <a:gd name="T59" fmla="*/ 146429 h 305466"/>
              <a:gd name="T60" fmla="*/ 37339 w 246439"/>
              <a:gd name="T61" fmla="*/ 173475 h 305466"/>
              <a:gd name="T62" fmla="*/ 74360 w 246439"/>
              <a:gd name="T63" fmla="*/ 181409 h 305466"/>
              <a:gd name="T64" fmla="*/ 135105 w 246439"/>
              <a:gd name="T65" fmla="*/ 196915 h 305466"/>
              <a:gd name="T66" fmla="*/ 137980 w 246439"/>
              <a:gd name="T67" fmla="*/ 146429 h 305466"/>
              <a:gd name="T68" fmla="*/ 130792 w 246439"/>
              <a:gd name="T69" fmla="*/ 117941 h 305466"/>
              <a:gd name="T70" fmla="*/ 162781 w 246439"/>
              <a:gd name="T71" fmla="*/ 104598 h 305466"/>
              <a:gd name="T72" fmla="*/ 107788 w 246439"/>
              <a:gd name="T73" fmla="*/ 9036 h 305466"/>
              <a:gd name="T74" fmla="*/ 176440 w 246439"/>
              <a:gd name="T75" fmla="*/ 27788 h 305466"/>
              <a:gd name="T76" fmla="*/ 205194 w 246439"/>
              <a:gd name="T77" fmla="*/ 205570 h 305466"/>
              <a:gd name="T78" fmla="*/ 158109 w 246439"/>
              <a:gd name="T79" fmla="*/ 272283 h 305466"/>
              <a:gd name="T80" fmla="*/ 52435 w 246439"/>
              <a:gd name="T81" fmla="*/ 281659 h 305466"/>
              <a:gd name="T82" fmla="*/ 100599 w 246439"/>
              <a:gd name="T83" fmla="*/ 272283 h 305466"/>
              <a:gd name="T84" fmla="*/ 5349 w 246439"/>
              <a:gd name="T85" fmla="*/ 199079 h 305466"/>
              <a:gd name="T86" fmla="*/ 17570 w 246439"/>
              <a:gd name="T87" fmla="*/ 46900 h 305466"/>
              <a:gd name="T88" fmla="*/ 63218 w 246439"/>
              <a:gd name="T89" fmla="*/ 8675 h 305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439" h="305466">
                <a:moveTo>
                  <a:pt x="19165" y="296307"/>
                </a:moveTo>
                <a:lnTo>
                  <a:pt x="192006" y="296307"/>
                </a:lnTo>
                <a:cubicBezTo>
                  <a:pt x="194527" y="296307"/>
                  <a:pt x="196687" y="298139"/>
                  <a:pt x="196687" y="300703"/>
                </a:cubicBezTo>
                <a:cubicBezTo>
                  <a:pt x="196687" y="303634"/>
                  <a:pt x="194527" y="305466"/>
                  <a:pt x="192006" y="305466"/>
                </a:cubicBezTo>
                <a:lnTo>
                  <a:pt x="19165" y="305466"/>
                </a:lnTo>
                <a:cubicBezTo>
                  <a:pt x="16645" y="305466"/>
                  <a:pt x="14484" y="303634"/>
                  <a:pt x="14484" y="300703"/>
                </a:cubicBezTo>
                <a:cubicBezTo>
                  <a:pt x="14484" y="298139"/>
                  <a:pt x="16645" y="296307"/>
                  <a:pt x="19165" y="296307"/>
                </a:cubicBezTo>
                <a:close/>
                <a:moveTo>
                  <a:pt x="86222" y="174918"/>
                </a:moveTo>
                <a:cubicBezTo>
                  <a:pt x="84784" y="176721"/>
                  <a:pt x="83706" y="178885"/>
                  <a:pt x="83706" y="181409"/>
                </a:cubicBezTo>
                <a:cubicBezTo>
                  <a:pt x="83706" y="184294"/>
                  <a:pt x="84784" y="186457"/>
                  <a:pt x="86222" y="188261"/>
                </a:cubicBezTo>
                <a:lnTo>
                  <a:pt x="99521" y="201603"/>
                </a:lnTo>
                <a:cubicBezTo>
                  <a:pt x="108147" y="201964"/>
                  <a:pt x="116414" y="201603"/>
                  <a:pt x="124681" y="199800"/>
                </a:cubicBezTo>
                <a:lnTo>
                  <a:pt x="99880" y="174918"/>
                </a:lnTo>
                <a:cubicBezTo>
                  <a:pt x="96286" y="171312"/>
                  <a:pt x="89816" y="171312"/>
                  <a:pt x="86222" y="174918"/>
                </a:cubicBezTo>
                <a:close/>
                <a:moveTo>
                  <a:pt x="142653" y="111089"/>
                </a:moveTo>
                <a:cubicBezTo>
                  <a:pt x="139059" y="114696"/>
                  <a:pt x="139059" y="120826"/>
                  <a:pt x="142653" y="124432"/>
                </a:cubicBezTo>
                <a:lnTo>
                  <a:pt x="164578" y="146429"/>
                </a:lnTo>
                <a:cubicBezTo>
                  <a:pt x="166376" y="148233"/>
                  <a:pt x="166376" y="151117"/>
                  <a:pt x="164578" y="152920"/>
                </a:cubicBezTo>
                <a:cubicBezTo>
                  <a:pt x="162781" y="154724"/>
                  <a:pt x="159906" y="154724"/>
                  <a:pt x="158109" y="152920"/>
                </a:cubicBezTo>
                <a:cubicBezTo>
                  <a:pt x="156311" y="151117"/>
                  <a:pt x="153795" y="150036"/>
                  <a:pt x="151279" y="150036"/>
                </a:cubicBezTo>
                <a:cubicBezTo>
                  <a:pt x="148763" y="150036"/>
                  <a:pt x="146247" y="151117"/>
                  <a:pt x="144810" y="152920"/>
                </a:cubicBezTo>
                <a:cubicBezTo>
                  <a:pt x="140856" y="156527"/>
                  <a:pt x="140856" y="162657"/>
                  <a:pt x="144810" y="166263"/>
                </a:cubicBezTo>
                <a:lnTo>
                  <a:pt x="161703" y="183573"/>
                </a:lnTo>
                <a:cubicBezTo>
                  <a:pt x="165657" y="180327"/>
                  <a:pt x="169610" y="177082"/>
                  <a:pt x="173205" y="173475"/>
                </a:cubicBezTo>
                <a:cubicBezTo>
                  <a:pt x="175002" y="171672"/>
                  <a:pt x="176799" y="169509"/>
                  <a:pt x="178596" y="167345"/>
                </a:cubicBezTo>
                <a:cubicBezTo>
                  <a:pt x="183988" y="161575"/>
                  <a:pt x="188301" y="154363"/>
                  <a:pt x="191895" y="146790"/>
                </a:cubicBezTo>
                <a:lnTo>
                  <a:pt x="156311" y="111089"/>
                </a:lnTo>
                <a:cubicBezTo>
                  <a:pt x="152717" y="107483"/>
                  <a:pt x="146247" y="107483"/>
                  <a:pt x="142653" y="111089"/>
                </a:cubicBezTo>
                <a:close/>
                <a:moveTo>
                  <a:pt x="201960" y="15166"/>
                </a:moveTo>
                <a:lnTo>
                  <a:pt x="182910" y="34279"/>
                </a:lnTo>
                <a:cubicBezTo>
                  <a:pt x="210945" y="64931"/>
                  <a:pt x="218493" y="108926"/>
                  <a:pt x="201600" y="147872"/>
                </a:cubicBezTo>
                <a:cubicBezTo>
                  <a:pt x="201600" y="147872"/>
                  <a:pt x="201600" y="148233"/>
                  <a:pt x="201241" y="148233"/>
                </a:cubicBezTo>
                <a:cubicBezTo>
                  <a:pt x="197287" y="157608"/>
                  <a:pt x="191895" y="165903"/>
                  <a:pt x="185426" y="173475"/>
                </a:cubicBezTo>
                <a:cubicBezTo>
                  <a:pt x="183988" y="175639"/>
                  <a:pt x="181831" y="177803"/>
                  <a:pt x="179675" y="180327"/>
                </a:cubicBezTo>
                <a:cubicBezTo>
                  <a:pt x="174643" y="185015"/>
                  <a:pt x="169610" y="189342"/>
                  <a:pt x="163860" y="192949"/>
                </a:cubicBezTo>
                <a:cubicBezTo>
                  <a:pt x="163500" y="193309"/>
                  <a:pt x="163500" y="193309"/>
                  <a:pt x="163500" y="193309"/>
                </a:cubicBezTo>
                <a:cubicBezTo>
                  <a:pt x="154874" y="199079"/>
                  <a:pt x="145169" y="203767"/>
                  <a:pt x="135105" y="206652"/>
                </a:cubicBezTo>
                <a:cubicBezTo>
                  <a:pt x="125400" y="209537"/>
                  <a:pt x="115336" y="210979"/>
                  <a:pt x="105631" y="210979"/>
                </a:cubicBezTo>
                <a:cubicBezTo>
                  <a:pt x="103115" y="210979"/>
                  <a:pt x="100599" y="210979"/>
                  <a:pt x="98083" y="210619"/>
                </a:cubicBezTo>
                <a:lnTo>
                  <a:pt x="97724" y="210979"/>
                </a:lnTo>
                <a:cubicBezTo>
                  <a:pt x="97724" y="210979"/>
                  <a:pt x="97364" y="210979"/>
                  <a:pt x="97364" y="210619"/>
                </a:cubicBezTo>
                <a:cubicBezTo>
                  <a:pt x="73642" y="209176"/>
                  <a:pt x="51357" y="199079"/>
                  <a:pt x="34104" y="183573"/>
                </a:cubicBezTo>
                <a:lnTo>
                  <a:pt x="15054" y="202324"/>
                </a:lnTo>
                <a:cubicBezTo>
                  <a:pt x="39855" y="225404"/>
                  <a:pt x="71485" y="238025"/>
                  <a:pt x="105272" y="238025"/>
                </a:cubicBezTo>
                <a:cubicBezTo>
                  <a:pt x="140496" y="238025"/>
                  <a:pt x="173564" y="223961"/>
                  <a:pt x="198365" y="199079"/>
                </a:cubicBezTo>
                <a:cubicBezTo>
                  <a:pt x="249045" y="148593"/>
                  <a:pt x="250124" y="67095"/>
                  <a:pt x="201960" y="15166"/>
                </a:cubicBezTo>
                <a:close/>
                <a:moveTo>
                  <a:pt x="95208" y="9757"/>
                </a:moveTo>
                <a:cubicBezTo>
                  <a:pt x="85503" y="10839"/>
                  <a:pt x="76158" y="13363"/>
                  <a:pt x="66812" y="16969"/>
                </a:cubicBezTo>
                <a:cubicBezTo>
                  <a:pt x="58186" y="20936"/>
                  <a:pt x="50638" y="25985"/>
                  <a:pt x="43449" y="31755"/>
                </a:cubicBezTo>
                <a:cubicBezTo>
                  <a:pt x="41652" y="33558"/>
                  <a:pt x="39136" y="35361"/>
                  <a:pt x="37339" y="37524"/>
                </a:cubicBezTo>
                <a:cubicBezTo>
                  <a:pt x="33026" y="41852"/>
                  <a:pt x="29072" y="46900"/>
                  <a:pt x="25477" y="51949"/>
                </a:cubicBezTo>
                <a:cubicBezTo>
                  <a:pt x="20445" y="59161"/>
                  <a:pt x="16851" y="67455"/>
                  <a:pt x="13975" y="75389"/>
                </a:cubicBezTo>
                <a:lnTo>
                  <a:pt x="72563" y="134169"/>
                </a:lnTo>
                <a:cubicBezTo>
                  <a:pt x="76158" y="138135"/>
                  <a:pt x="82268" y="138135"/>
                  <a:pt x="85862" y="134169"/>
                </a:cubicBezTo>
                <a:cubicBezTo>
                  <a:pt x="87660" y="132726"/>
                  <a:pt x="88738" y="129841"/>
                  <a:pt x="88738" y="127317"/>
                </a:cubicBezTo>
                <a:cubicBezTo>
                  <a:pt x="88738" y="124793"/>
                  <a:pt x="87660" y="122629"/>
                  <a:pt x="85862" y="120826"/>
                </a:cubicBezTo>
                <a:lnTo>
                  <a:pt x="40574" y="75028"/>
                </a:lnTo>
                <a:cubicBezTo>
                  <a:pt x="38776" y="73225"/>
                  <a:pt x="38776" y="70340"/>
                  <a:pt x="40574" y="68537"/>
                </a:cubicBezTo>
                <a:cubicBezTo>
                  <a:pt x="42371" y="66734"/>
                  <a:pt x="45606" y="66734"/>
                  <a:pt x="47043" y="68537"/>
                </a:cubicBezTo>
                <a:cubicBezTo>
                  <a:pt x="50638" y="72143"/>
                  <a:pt x="57108" y="72143"/>
                  <a:pt x="60702" y="68537"/>
                </a:cubicBezTo>
                <a:cubicBezTo>
                  <a:pt x="64296" y="64570"/>
                  <a:pt x="64296" y="58801"/>
                  <a:pt x="60702" y="55194"/>
                </a:cubicBezTo>
                <a:cubicBezTo>
                  <a:pt x="58545" y="53391"/>
                  <a:pt x="58545" y="50506"/>
                  <a:pt x="60702" y="48343"/>
                </a:cubicBezTo>
                <a:cubicBezTo>
                  <a:pt x="62140" y="46900"/>
                  <a:pt x="65375" y="46900"/>
                  <a:pt x="67172" y="48343"/>
                </a:cubicBezTo>
                <a:lnTo>
                  <a:pt x="67172" y="48703"/>
                </a:lnTo>
                <a:lnTo>
                  <a:pt x="95926" y="77552"/>
                </a:lnTo>
                <a:cubicBezTo>
                  <a:pt x="99521" y="81159"/>
                  <a:pt x="105991" y="81159"/>
                  <a:pt x="109585" y="77552"/>
                </a:cubicBezTo>
                <a:cubicBezTo>
                  <a:pt x="111382" y="76110"/>
                  <a:pt x="112460" y="73586"/>
                  <a:pt x="112460" y="71061"/>
                </a:cubicBezTo>
                <a:cubicBezTo>
                  <a:pt x="112460" y="68176"/>
                  <a:pt x="111382" y="66013"/>
                  <a:pt x="109585" y="64210"/>
                </a:cubicBezTo>
                <a:lnTo>
                  <a:pt x="94848" y="49785"/>
                </a:lnTo>
                <a:cubicBezTo>
                  <a:pt x="94129" y="48703"/>
                  <a:pt x="93770" y="47622"/>
                  <a:pt x="93770" y="46179"/>
                </a:cubicBezTo>
                <a:cubicBezTo>
                  <a:pt x="93770" y="45458"/>
                  <a:pt x="94129" y="44015"/>
                  <a:pt x="94848" y="43294"/>
                </a:cubicBezTo>
                <a:cubicBezTo>
                  <a:pt x="97005" y="41130"/>
                  <a:pt x="99880" y="41130"/>
                  <a:pt x="101677" y="43294"/>
                </a:cubicBezTo>
                <a:cubicBezTo>
                  <a:pt x="105272" y="46900"/>
                  <a:pt x="111382" y="46900"/>
                  <a:pt x="114976" y="43294"/>
                </a:cubicBezTo>
                <a:cubicBezTo>
                  <a:pt x="118571" y="39327"/>
                  <a:pt x="118571" y="33197"/>
                  <a:pt x="114976" y="29591"/>
                </a:cubicBezTo>
                <a:lnTo>
                  <a:pt x="95208" y="9757"/>
                </a:lnTo>
                <a:close/>
                <a:moveTo>
                  <a:pt x="107788" y="9036"/>
                </a:moveTo>
                <a:lnTo>
                  <a:pt x="121806" y="23100"/>
                </a:lnTo>
                <a:cubicBezTo>
                  <a:pt x="128994" y="30312"/>
                  <a:pt x="128994" y="42212"/>
                  <a:pt x="121806" y="49785"/>
                </a:cubicBezTo>
                <a:cubicBezTo>
                  <a:pt x="118930" y="51949"/>
                  <a:pt x="116055" y="53752"/>
                  <a:pt x="112820" y="54473"/>
                </a:cubicBezTo>
                <a:lnTo>
                  <a:pt x="116055" y="57719"/>
                </a:lnTo>
                <a:cubicBezTo>
                  <a:pt x="119649" y="60964"/>
                  <a:pt x="121806" y="66013"/>
                  <a:pt x="121806" y="71061"/>
                </a:cubicBezTo>
                <a:cubicBezTo>
                  <a:pt x="121806" y="76110"/>
                  <a:pt x="119649" y="80798"/>
                  <a:pt x="116055" y="84404"/>
                </a:cubicBezTo>
                <a:cubicBezTo>
                  <a:pt x="108866" y="91616"/>
                  <a:pt x="97005" y="91616"/>
                  <a:pt x="89816" y="84404"/>
                </a:cubicBezTo>
                <a:lnTo>
                  <a:pt x="71844" y="66373"/>
                </a:lnTo>
                <a:cubicBezTo>
                  <a:pt x="71126" y="69619"/>
                  <a:pt x="69328" y="72504"/>
                  <a:pt x="67172" y="75028"/>
                </a:cubicBezTo>
                <a:cubicBezTo>
                  <a:pt x="64656" y="77552"/>
                  <a:pt x="61780" y="78995"/>
                  <a:pt x="58545" y="80077"/>
                </a:cubicBezTo>
                <a:lnTo>
                  <a:pt x="92692" y="114335"/>
                </a:lnTo>
                <a:cubicBezTo>
                  <a:pt x="95926" y="117941"/>
                  <a:pt x="98083" y="122629"/>
                  <a:pt x="98083" y="127317"/>
                </a:cubicBezTo>
                <a:cubicBezTo>
                  <a:pt x="98083" y="132726"/>
                  <a:pt x="95926" y="137054"/>
                  <a:pt x="92692" y="140660"/>
                </a:cubicBezTo>
                <a:cubicBezTo>
                  <a:pt x="89097" y="144626"/>
                  <a:pt x="84065" y="146429"/>
                  <a:pt x="79033" y="146429"/>
                </a:cubicBezTo>
                <a:cubicBezTo>
                  <a:pt x="74720" y="146429"/>
                  <a:pt x="69688" y="144626"/>
                  <a:pt x="66093" y="140660"/>
                </a:cubicBezTo>
                <a:lnTo>
                  <a:pt x="11100" y="85846"/>
                </a:lnTo>
                <a:cubicBezTo>
                  <a:pt x="4630" y="117580"/>
                  <a:pt x="13975" y="150757"/>
                  <a:pt x="37339" y="173475"/>
                </a:cubicBezTo>
                <a:cubicBezTo>
                  <a:pt x="50278" y="186818"/>
                  <a:pt x="66812" y="195473"/>
                  <a:pt x="84425" y="199440"/>
                </a:cubicBezTo>
                <a:lnTo>
                  <a:pt x="79752" y="194752"/>
                </a:lnTo>
                <a:cubicBezTo>
                  <a:pt x="76517" y="191145"/>
                  <a:pt x="74360" y="186457"/>
                  <a:pt x="74360" y="181409"/>
                </a:cubicBezTo>
                <a:cubicBezTo>
                  <a:pt x="74360" y="176721"/>
                  <a:pt x="76517" y="171672"/>
                  <a:pt x="79752" y="168427"/>
                </a:cubicBezTo>
                <a:cubicBezTo>
                  <a:pt x="87300" y="160854"/>
                  <a:pt x="99161" y="160854"/>
                  <a:pt x="106350" y="168427"/>
                </a:cubicBezTo>
                <a:lnTo>
                  <a:pt x="135105" y="196915"/>
                </a:lnTo>
                <a:cubicBezTo>
                  <a:pt x="141575" y="194752"/>
                  <a:pt x="147685" y="191867"/>
                  <a:pt x="153795" y="188621"/>
                </a:cubicBezTo>
                <a:lnTo>
                  <a:pt x="137980" y="173115"/>
                </a:lnTo>
                <a:cubicBezTo>
                  <a:pt x="130792" y="165542"/>
                  <a:pt x="130792" y="153642"/>
                  <a:pt x="137980" y="146429"/>
                </a:cubicBezTo>
                <a:cubicBezTo>
                  <a:pt x="140496" y="143905"/>
                  <a:pt x="143731" y="142463"/>
                  <a:pt x="146607" y="141381"/>
                </a:cubicBezTo>
                <a:lnTo>
                  <a:pt x="136183" y="130923"/>
                </a:lnTo>
                <a:cubicBezTo>
                  <a:pt x="132948" y="127317"/>
                  <a:pt x="130792" y="122629"/>
                  <a:pt x="130792" y="117941"/>
                </a:cubicBezTo>
                <a:cubicBezTo>
                  <a:pt x="130792" y="112892"/>
                  <a:pt x="132948" y="107844"/>
                  <a:pt x="136183" y="104598"/>
                </a:cubicBezTo>
                <a:cubicBezTo>
                  <a:pt x="139777" y="100992"/>
                  <a:pt x="144450" y="99189"/>
                  <a:pt x="149482" y="99189"/>
                </a:cubicBezTo>
                <a:cubicBezTo>
                  <a:pt x="154514" y="99189"/>
                  <a:pt x="159187" y="100992"/>
                  <a:pt x="162781" y="104598"/>
                </a:cubicBezTo>
                <a:lnTo>
                  <a:pt x="195849" y="137414"/>
                </a:lnTo>
                <a:cubicBezTo>
                  <a:pt x="208070" y="102795"/>
                  <a:pt x="199443" y="63849"/>
                  <a:pt x="173205" y="37524"/>
                </a:cubicBezTo>
                <a:cubicBezTo>
                  <a:pt x="155593" y="19854"/>
                  <a:pt x="132229" y="9757"/>
                  <a:pt x="107788" y="9036"/>
                </a:cubicBezTo>
                <a:close/>
                <a:moveTo>
                  <a:pt x="96286" y="381"/>
                </a:moveTo>
                <a:lnTo>
                  <a:pt x="96645" y="381"/>
                </a:lnTo>
                <a:cubicBezTo>
                  <a:pt x="125760" y="-2143"/>
                  <a:pt x="154874" y="7954"/>
                  <a:pt x="176440" y="27788"/>
                </a:cubicBezTo>
                <a:lnTo>
                  <a:pt x="198365" y="5430"/>
                </a:lnTo>
                <a:cubicBezTo>
                  <a:pt x="200162" y="3627"/>
                  <a:pt x="203397" y="3627"/>
                  <a:pt x="205194" y="5430"/>
                </a:cubicBezTo>
                <a:cubicBezTo>
                  <a:pt x="260188" y="60604"/>
                  <a:pt x="260188" y="150396"/>
                  <a:pt x="205194" y="205570"/>
                </a:cubicBezTo>
                <a:cubicBezTo>
                  <a:pt x="179315" y="231174"/>
                  <a:pt x="145888" y="245959"/>
                  <a:pt x="109944" y="247040"/>
                </a:cubicBezTo>
                <a:lnTo>
                  <a:pt x="109944" y="272283"/>
                </a:lnTo>
                <a:lnTo>
                  <a:pt x="158109" y="272283"/>
                </a:lnTo>
                <a:cubicBezTo>
                  <a:pt x="160265" y="272283"/>
                  <a:pt x="162422" y="274447"/>
                  <a:pt x="162422" y="276971"/>
                </a:cubicBezTo>
                <a:cubicBezTo>
                  <a:pt x="162422" y="279496"/>
                  <a:pt x="160265" y="281659"/>
                  <a:pt x="158109" y="281659"/>
                </a:cubicBezTo>
                <a:lnTo>
                  <a:pt x="52435" y="281659"/>
                </a:lnTo>
                <a:cubicBezTo>
                  <a:pt x="49919" y="281659"/>
                  <a:pt x="47762" y="279496"/>
                  <a:pt x="47762" y="276971"/>
                </a:cubicBezTo>
                <a:cubicBezTo>
                  <a:pt x="47762" y="274447"/>
                  <a:pt x="49919" y="272283"/>
                  <a:pt x="52435" y="272283"/>
                </a:cubicBezTo>
                <a:lnTo>
                  <a:pt x="100599" y="272283"/>
                </a:lnTo>
                <a:lnTo>
                  <a:pt x="100599" y="247040"/>
                </a:lnTo>
                <a:cubicBezTo>
                  <a:pt x="64656" y="245959"/>
                  <a:pt x="30869" y="231174"/>
                  <a:pt x="5349" y="205570"/>
                </a:cubicBezTo>
                <a:cubicBezTo>
                  <a:pt x="3551" y="203767"/>
                  <a:pt x="3551" y="200882"/>
                  <a:pt x="5349" y="199079"/>
                </a:cubicBezTo>
                <a:lnTo>
                  <a:pt x="27634" y="176721"/>
                </a:lnTo>
                <a:cubicBezTo>
                  <a:pt x="2833" y="149675"/>
                  <a:pt x="-6153" y="111089"/>
                  <a:pt x="4270" y="75389"/>
                </a:cubicBezTo>
                <a:cubicBezTo>
                  <a:pt x="7146" y="65292"/>
                  <a:pt x="11459" y="55555"/>
                  <a:pt x="17570" y="46900"/>
                </a:cubicBezTo>
                <a:cubicBezTo>
                  <a:pt x="21524" y="41130"/>
                  <a:pt x="25837" y="35361"/>
                  <a:pt x="30869" y="31033"/>
                </a:cubicBezTo>
                <a:cubicBezTo>
                  <a:pt x="33026" y="28509"/>
                  <a:pt x="35542" y="26345"/>
                  <a:pt x="37339" y="24542"/>
                </a:cubicBezTo>
                <a:cubicBezTo>
                  <a:pt x="45246" y="18051"/>
                  <a:pt x="53873" y="13003"/>
                  <a:pt x="63218" y="8675"/>
                </a:cubicBezTo>
                <a:cubicBezTo>
                  <a:pt x="73642" y="3987"/>
                  <a:pt x="84784" y="1102"/>
                  <a:pt x="96286" y="38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760">
            <a:extLst>
              <a:ext uri="{FF2B5EF4-FFF2-40B4-BE49-F238E27FC236}">
                <a16:creationId xmlns:a16="http://schemas.microsoft.com/office/drawing/2014/main" id="{6682EA64-9D24-3E41-A8FD-E45488DE007A}"/>
              </a:ext>
            </a:extLst>
          </p:cNvPr>
          <p:cNvSpPr>
            <a:spLocks noChangeArrowheads="1"/>
          </p:cNvSpPr>
          <p:nvPr/>
        </p:nvSpPr>
        <p:spPr bwMode="auto">
          <a:xfrm>
            <a:off x="10951668" y="4858073"/>
            <a:ext cx="561910" cy="492036"/>
          </a:xfrm>
          <a:custGeom>
            <a:avLst/>
            <a:gdLst>
              <a:gd name="T0" fmla="*/ 29805 w 306027"/>
              <a:gd name="T1" fmla="*/ 186710 h 267856"/>
              <a:gd name="T2" fmla="*/ 19050 w 306027"/>
              <a:gd name="T3" fmla="*/ 186710 h 267856"/>
              <a:gd name="T4" fmla="*/ 276074 w 306027"/>
              <a:gd name="T5" fmla="*/ 180535 h 267856"/>
              <a:gd name="T6" fmla="*/ 215807 w 306027"/>
              <a:gd name="T7" fmla="*/ 201649 h 267856"/>
              <a:gd name="T8" fmla="*/ 215085 w 306027"/>
              <a:gd name="T9" fmla="*/ 213101 h 267856"/>
              <a:gd name="T10" fmla="*/ 273187 w 306027"/>
              <a:gd name="T11" fmla="*/ 193060 h 267856"/>
              <a:gd name="T12" fmla="*/ 276074 w 306027"/>
              <a:gd name="T13" fmla="*/ 180535 h 267856"/>
              <a:gd name="T14" fmla="*/ 48358 w 306027"/>
              <a:gd name="T15" fmla="*/ 246026 h 267856"/>
              <a:gd name="T16" fmla="*/ 296644 w 306027"/>
              <a:gd name="T17" fmla="*/ 200934 h 267856"/>
              <a:gd name="T18" fmla="*/ 273909 w 306027"/>
              <a:gd name="T19" fmla="*/ 202723 h 267856"/>
              <a:gd name="T20" fmla="*/ 168532 w 306027"/>
              <a:gd name="T21" fmla="*/ 230279 h 267856"/>
              <a:gd name="T22" fmla="*/ 123422 w 306027"/>
              <a:gd name="T23" fmla="*/ 222048 h 267856"/>
              <a:gd name="T24" fmla="*/ 198124 w 306027"/>
              <a:gd name="T25" fmla="*/ 217038 h 267856"/>
              <a:gd name="T26" fmla="*/ 206785 w 306027"/>
              <a:gd name="T27" fmla="*/ 208449 h 267856"/>
              <a:gd name="T28" fmla="*/ 194876 w 306027"/>
              <a:gd name="T29" fmla="*/ 192702 h 267856"/>
              <a:gd name="T30" fmla="*/ 48358 w 306027"/>
              <a:gd name="T31" fmla="*/ 171230 h 267856"/>
              <a:gd name="T32" fmla="*/ 9383 w 306027"/>
              <a:gd name="T33" fmla="*/ 244952 h 267856"/>
              <a:gd name="T34" fmla="*/ 38975 w 306027"/>
              <a:gd name="T35" fmla="*/ 171230 h 267856"/>
              <a:gd name="T36" fmla="*/ 4692 w 306027"/>
              <a:gd name="T37" fmla="*/ 161925 h 267856"/>
              <a:gd name="T38" fmla="*/ 136413 w 306027"/>
              <a:gd name="T39" fmla="*/ 175166 h 267856"/>
              <a:gd name="T40" fmla="*/ 210033 w 306027"/>
              <a:gd name="T41" fmla="*/ 189481 h 267856"/>
              <a:gd name="T42" fmla="*/ 249730 w 306027"/>
              <a:gd name="T43" fmla="*/ 179461 h 267856"/>
              <a:gd name="T44" fmla="*/ 287622 w 306027"/>
              <a:gd name="T45" fmla="*/ 184829 h 267856"/>
              <a:gd name="T46" fmla="*/ 300253 w 306027"/>
              <a:gd name="T47" fmla="*/ 189481 h 267856"/>
              <a:gd name="T48" fmla="*/ 294840 w 306027"/>
              <a:gd name="T49" fmla="*/ 218112 h 267856"/>
              <a:gd name="T50" fmla="*/ 42945 w 306027"/>
              <a:gd name="T51" fmla="*/ 253899 h 267856"/>
              <a:gd name="T52" fmla="*/ 0 w 306027"/>
              <a:gd name="T53" fmla="*/ 249247 h 267856"/>
              <a:gd name="T54" fmla="*/ 4692 w 306027"/>
              <a:gd name="T55" fmla="*/ 161925 h 267856"/>
              <a:gd name="T56" fmla="*/ 178636 w 306027"/>
              <a:gd name="T57" fmla="*/ 143471 h 267856"/>
              <a:gd name="T58" fmla="*/ 202455 w 306027"/>
              <a:gd name="T59" fmla="*/ 143471 h 267856"/>
              <a:gd name="T60" fmla="*/ 232769 w 306027"/>
              <a:gd name="T61" fmla="*/ 97330 h 267856"/>
              <a:gd name="T62" fmla="*/ 195237 w 306027"/>
              <a:gd name="T63" fmla="*/ 122563 h 267856"/>
              <a:gd name="T64" fmla="*/ 232769 w 306027"/>
              <a:gd name="T65" fmla="*/ 109586 h 267856"/>
              <a:gd name="T66" fmla="*/ 73259 w 306027"/>
              <a:gd name="T67" fmla="*/ 97330 h 267856"/>
              <a:gd name="T68" fmla="*/ 153014 w 306027"/>
              <a:gd name="T69" fmla="*/ 134099 h 267856"/>
              <a:gd name="T70" fmla="*/ 185854 w 306027"/>
              <a:gd name="T71" fmla="*/ 122563 h 267856"/>
              <a:gd name="T72" fmla="*/ 153014 w 306027"/>
              <a:gd name="T73" fmla="*/ 115354 h 267856"/>
              <a:gd name="T74" fmla="*/ 232769 w 306027"/>
              <a:gd name="T75" fmla="*/ 63805 h 267856"/>
              <a:gd name="T76" fmla="*/ 195237 w 306027"/>
              <a:gd name="T77" fmla="*/ 102376 h 267856"/>
              <a:gd name="T78" fmla="*/ 232769 w 306027"/>
              <a:gd name="T79" fmla="*/ 63805 h 267856"/>
              <a:gd name="T80" fmla="*/ 73259 w 306027"/>
              <a:gd name="T81" fmla="*/ 81829 h 267856"/>
              <a:gd name="T82" fmla="*/ 185854 w 306027"/>
              <a:gd name="T83" fmla="*/ 103818 h 267856"/>
              <a:gd name="T84" fmla="*/ 154096 w 306027"/>
              <a:gd name="T85" fmla="*/ 83271 h 267856"/>
              <a:gd name="T86" fmla="*/ 151931 w 306027"/>
              <a:gd name="T87" fmla="*/ 83271 h 267856"/>
              <a:gd name="T88" fmla="*/ 153014 w 306027"/>
              <a:gd name="T89" fmla="*/ 9373 h 267856"/>
              <a:gd name="T90" fmla="*/ 153014 w 306027"/>
              <a:gd name="T91" fmla="*/ 74259 h 267856"/>
              <a:gd name="T92" fmla="*/ 150127 w 306027"/>
              <a:gd name="T93" fmla="*/ 41455 h 267856"/>
              <a:gd name="T94" fmla="*/ 155901 w 306027"/>
              <a:gd name="T95" fmla="*/ 34246 h 267856"/>
              <a:gd name="T96" fmla="*/ 282209 w 306027"/>
              <a:gd name="T97" fmla="*/ 41816 h 267856"/>
              <a:gd name="T98" fmla="*/ 151931 w 306027"/>
              <a:gd name="T99" fmla="*/ 0 h 267856"/>
              <a:gd name="T100" fmla="*/ 302419 w 306027"/>
              <a:gd name="T101" fmla="*/ 37130 h 267856"/>
              <a:gd name="T102" fmla="*/ 302419 w 306027"/>
              <a:gd name="T103" fmla="*/ 46142 h 267856"/>
              <a:gd name="T104" fmla="*/ 242151 w 306027"/>
              <a:gd name="T105" fmla="*/ 109586 h 267856"/>
              <a:gd name="T106" fmla="*/ 211477 w 306027"/>
              <a:gd name="T107" fmla="*/ 143471 h 267856"/>
              <a:gd name="T108" fmla="*/ 169253 w 306027"/>
              <a:gd name="T109" fmla="*/ 143471 h 267856"/>
              <a:gd name="T110" fmla="*/ 153014 w 306027"/>
              <a:gd name="T111" fmla="*/ 143471 h 267856"/>
              <a:gd name="T112" fmla="*/ 64237 w 306027"/>
              <a:gd name="T113" fmla="*/ 61282 h 267856"/>
              <a:gd name="T114" fmla="*/ 0 w 306027"/>
              <a:gd name="T115" fmla="*/ 41816 h 267856"/>
              <a:gd name="T116" fmla="*/ 151931 w 306027"/>
              <a:gd name="T117" fmla="*/ 0 h 267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27" h="267856">
                <a:moveTo>
                  <a:pt x="24428" y="180975"/>
                </a:moveTo>
                <a:cubicBezTo>
                  <a:pt x="27295" y="180975"/>
                  <a:pt x="29805" y="183484"/>
                  <a:pt x="29805" y="186710"/>
                </a:cubicBezTo>
                <a:cubicBezTo>
                  <a:pt x="29805" y="189578"/>
                  <a:pt x="27295" y="191729"/>
                  <a:pt x="24428" y="191729"/>
                </a:cubicBezTo>
                <a:cubicBezTo>
                  <a:pt x="21201" y="191729"/>
                  <a:pt x="19050" y="189578"/>
                  <a:pt x="19050" y="186710"/>
                </a:cubicBezTo>
                <a:cubicBezTo>
                  <a:pt x="19050" y="183484"/>
                  <a:pt x="21201" y="180975"/>
                  <a:pt x="24428" y="180975"/>
                </a:cubicBezTo>
                <a:close/>
                <a:moveTo>
                  <a:pt x="276074" y="180535"/>
                </a:moveTo>
                <a:cubicBezTo>
                  <a:pt x="273548" y="179461"/>
                  <a:pt x="262000" y="184113"/>
                  <a:pt x="253700" y="187692"/>
                </a:cubicBezTo>
                <a:cubicBezTo>
                  <a:pt x="243234" y="192344"/>
                  <a:pt x="230242" y="197713"/>
                  <a:pt x="215807" y="201649"/>
                </a:cubicBezTo>
                <a:cubicBezTo>
                  <a:pt x="216168" y="203797"/>
                  <a:pt x="216529" y="206302"/>
                  <a:pt x="216168" y="208807"/>
                </a:cubicBezTo>
                <a:cubicBezTo>
                  <a:pt x="215807" y="210238"/>
                  <a:pt x="215807" y="211670"/>
                  <a:pt x="215085" y="213101"/>
                </a:cubicBezTo>
                <a:cubicBezTo>
                  <a:pt x="239986" y="207017"/>
                  <a:pt x="257669" y="199502"/>
                  <a:pt x="270300" y="194492"/>
                </a:cubicBezTo>
                <a:cubicBezTo>
                  <a:pt x="271383" y="193776"/>
                  <a:pt x="272465" y="193418"/>
                  <a:pt x="273187" y="193060"/>
                </a:cubicBezTo>
                <a:cubicBezTo>
                  <a:pt x="275713" y="190913"/>
                  <a:pt x="278600" y="187334"/>
                  <a:pt x="278600" y="184829"/>
                </a:cubicBezTo>
                <a:cubicBezTo>
                  <a:pt x="278600" y="183755"/>
                  <a:pt x="278240" y="182324"/>
                  <a:pt x="276074" y="180535"/>
                </a:cubicBezTo>
                <a:close/>
                <a:moveTo>
                  <a:pt x="48358" y="171230"/>
                </a:moveTo>
                <a:lnTo>
                  <a:pt x="48358" y="246026"/>
                </a:lnTo>
                <a:cubicBezTo>
                  <a:pt x="69289" y="252468"/>
                  <a:pt x="194154" y="285392"/>
                  <a:pt x="289427" y="210596"/>
                </a:cubicBezTo>
                <a:cubicBezTo>
                  <a:pt x="291231" y="209165"/>
                  <a:pt x="296284" y="204870"/>
                  <a:pt x="296644" y="200934"/>
                </a:cubicBezTo>
                <a:cubicBezTo>
                  <a:pt x="296644" y="200218"/>
                  <a:pt x="296284" y="198428"/>
                  <a:pt x="294479" y="196639"/>
                </a:cubicBezTo>
                <a:cubicBezTo>
                  <a:pt x="292314" y="194850"/>
                  <a:pt x="283292" y="198786"/>
                  <a:pt x="273909" y="202723"/>
                </a:cubicBezTo>
                <a:cubicBezTo>
                  <a:pt x="258391" y="209165"/>
                  <a:pt x="235295" y="219185"/>
                  <a:pt x="201011" y="225627"/>
                </a:cubicBezTo>
                <a:cubicBezTo>
                  <a:pt x="193072" y="228490"/>
                  <a:pt x="182245" y="230279"/>
                  <a:pt x="168532" y="230279"/>
                </a:cubicBezTo>
                <a:cubicBezTo>
                  <a:pt x="156983" y="230279"/>
                  <a:pt x="143270" y="229206"/>
                  <a:pt x="127391" y="227058"/>
                </a:cubicBezTo>
                <a:cubicBezTo>
                  <a:pt x="124865" y="226701"/>
                  <a:pt x="122700" y="224553"/>
                  <a:pt x="123422" y="222048"/>
                </a:cubicBezTo>
                <a:cubicBezTo>
                  <a:pt x="123422" y="219543"/>
                  <a:pt x="125948" y="217396"/>
                  <a:pt x="128474" y="217754"/>
                </a:cubicBezTo>
                <a:cubicBezTo>
                  <a:pt x="170336" y="223122"/>
                  <a:pt x="189463" y="220259"/>
                  <a:pt x="198124" y="217038"/>
                </a:cubicBezTo>
                <a:lnTo>
                  <a:pt x="198485" y="216680"/>
                </a:lnTo>
                <a:cubicBezTo>
                  <a:pt x="206785" y="213817"/>
                  <a:pt x="206785" y="209523"/>
                  <a:pt x="206785" y="208449"/>
                </a:cubicBezTo>
                <a:cubicBezTo>
                  <a:pt x="207146" y="202723"/>
                  <a:pt x="206063" y="198428"/>
                  <a:pt x="203537" y="195923"/>
                </a:cubicBezTo>
                <a:cubicBezTo>
                  <a:pt x="199928" y="192344"/>
                  <a:pt x="194876" y="192702"/>
                  <a:pt x="194876" y="192702"/>
                </a:cubicBezTo>
                <a:cubicBezTo>
                  <a:pt x="149405" y="193418"/>
                  <a:pt x="140744" y="188766"/>
                  <a:pt x="131361" y="183040"/>
                </a:cubicBezTo>
                <a:cubicBezTo>
                  <a:pt x="121978" y="177672"/>
                  <a:pt x="111512" y="171588"/>
                  <a:pt x="48358" y="171230"/>
                </a:cubicBezTo>
                <a:close/>
                <a:moveTo>
                  <a:pt x="9383" y="171230"/>
                </a:moveTo>
                <a:lnTo>
                  <a:pt x="9383" y="244952"/>
                </a:lnTo>
                <a:lnTo>
                  <a:pt x="38975" y="244952"/>
                </a:lnTo>
                <a:lnTo>
                  <a:pt x="38975" y="171230"/>
                </a:lnTo>
                <a:lnTo>
                  <a:pt x="9383" y="171230"/>
                </a:lnTo>
                <a:close/>
                <a:moveTo>
                  <a:pt x="4692" y="161925"/>
                </a:moveTo>
                <a:lnTo>
                  <a:pt x="43667" y="161925"/>
                </a:lnTo>
                <a:cubicBezTo>
                  <a:pt x="113678" y="161925"/>
                  <a:pt x="125587" y="169083"/>
                  <a:pt x="136413" y="175166"/>
                </a:cubicBezTo>
                <a:cubicBezTo>
                  <a:pt x="144353" y="180177"/>
                  <a:pt x="151570" y="184113"/>
                  <a:pt x="194154" y="183398"/>
                </a:cubicBezTo>
                <a:cubicBezTo>
                  <a:pt x="194515" y="183398"/>
                  <a:pt x="203537" y="183040"/>
                  <a:pt x="210033" y="189481"/>
                </a:cubicBezTo>
                <a:cubicBezTo>
                  <a:pt x="211116" y="190555"/>
                  <a:pt x="211837" y="191629"/>
                  <a:pt x="212920" y="193060"/>
                </a:cubicBezTo>
                <a:cubicBezTo>
                  <a:pt x="226994" y="188766"/>
                  <a:pt x="239625" y="183755"/>
                  <a:pt x="249730" y="179461"/>
                </a:cubicBezTo>
                <a:cubicBezTo>
                  <a:pt x="265609" y="172661"/>
                  <a:pt x="275352" y="168725"/>
                  <a:pt x="281487" y="173377"/>
                </a:cubicBezTo>
                <a:cubicBezTo>
                  <a:pt x="286901" y="177314"/>
                  <a:pt x="287622" y="181608"/>
                  <a:pt x="287622" y="184829"/>
                </a:cubicBezTo>
                <a:cubicBezTo>
                  <a:pt x="287622" y="185903"/>
                  <a:pt x="287622" y="186976"/>
                  <a:pt x="287262" y="187692"/>
                </a:cubicBezTo>
                <a:cubicBezTo>
                  <a:pt x="292675" y="186618"/>
                  <a:pt x="297005" y="186976"/>
                  <a:pt x="300253" y="189481"/>
                </a:cubicBezTo>
                <a:cubicBezTo>
                  <a:pt x="305306" y="193776"/>
                  <a:pt x="306027" y="198428"/>
                  <a:pt x="306027" y="201291"/>
                </a:cubicBezTo>
                <a:cubicBezTo>
                  <a:pt x="305666" y="210596"/>
                  <a:pt x="295923" y="217396"/>
                  <a:pt x="294840" y="218112"/>
                </a:cubicBezTo>
                <a:cubicBezTo>
                  <a:pt x="245038" y="257478"/>
                  <a:pt x="186937" y="267856"/>
                  <a:pt x="139300" y="267856"/>
                </a:cubicBezTo>
                <a:cubicBezTo>
                  <a:pt x="88416" y="267856"/>
                  <a:pt x="48719" y="255689"/>
                  <a:pt x="42945" y="253899"/>
                </a:cubicBezTo>
                <a:lnTo>
                  <a:pt x="4692" y="253899"/>
                </a:lnTo>
                <a:cubicBezTo>
                  <a:pt x="2166" y="253899"/>
                  <a:pt x="0" y="252110"/>
                  <a:pt x="0" y="249247"/>
                </a:cubicBezTo>
                <a:lnTo>
                  <a:pt x="0" y="166577"/>
                </a:lnTo>
                <a:cubicBezTo>
                  <a:pt x="0" y="164072"/>
                  <a:pt x="2166" y="161925"/>
                  <a:pt x="4692" y="161925"/>
                </a:cubicBezTo>
                <a:close/>
                <a:moveTo>
                  <a:pt x="190545" y="131575"/>
                </a:moveTo>
                <a:cubicBezTo>
                  <a:pt x="184050" y="131575"/>
                  <a:pt x="178636" y="136983"/>
                  <a:pt x="178636" y="143471"/>
                </a:cubicBezTo>
                <a:cubicBezTo>
                  <a:pt x="178636" y="150320"/>
                  <a:pt x="184050" y="155367"/>
                  <a:pt x="190545" y="155367"/>
                </a:cubicBezTo>
                <a:cubicBezTo>
                  <a:pt x="197041" y="155367"/>
                  <a:pt x="202455" y="150320"/>
                  <a:pt x="202455" y="143471"/>
                </a:cubicBezTo>
                <a:cubicBezTo>
                  <a:pt x="202455" y="136983"/>
                  <a:pt x="197041" y="131575"/>
                  <a:pt x="190545" y="131575"/>
                </a:cubicBezTo>
                <a:close/>
                <a:moveTo>
                  <a:pt x="232769" y="97330"/>
                </a:moveTo>
                <a:cubicBezTo>
                  <a:pt x="224107" y="103818"/>
                  <a:pt x="210755" y="108505"/>
                  <a:pt x="195237" y="111749"/>
                </a:cubicBezTo>
                <a:lnTo>
                  <a:pt x="195237" y="122563"/>
                </a:lnTo>
                <a:cubicBezTo>
                  <a:pt x="198846" y="123645"/>
                  <a:pt x="202094" y="125447"/>
                  <a:pt x="204620" y="127971"/>
                </a:cubicBezTo>
                <a:cubicBezTo>
                  <a:pt x="221942" y="122924"/>
                  <a:pt x="232769" y="116075"/>
                  <a:pt x="232769" y="109586"/>
                </a:cubicBezTo>
                <a:lnTo>
                  <a:pt x="232769" y="97330"/>
                </a:lnTo>
                <a:close/>
                <a:moveTo>
                  <a:pt x="73259" y="97330"/>
                </a:moveTo>
                <a:lnTo>
                  <a:pt x="73259" y="109586"/>
                </a:lnTo>
                <a:cubicBezTo>
                  <a:pt x="73259" y="121121"/>
                  <a:pt x="107543" y="134099"/>
                  <a:pt x="153014" y="134099"/>
                </a:cubicBezTo>
                <a:cubicBezTo>
                  <a:pt x="159871" y="134099"/>
                  <a:pt x="166006" y="133738"/>
                  <a:pt x="172140" y="133378"/>
                </a:cubicBezTo>
                <a:cubicBezTo>
                  <a:pt x="175028" y="127971"/>
                  <a:pt x="180080" y="124005"/>
                  <a:pt x="185854" y="122563"/>
                </a:cubicBezTo>
                <a:lnTo>
                  <a:pt x="185854" y="113191"/>
                </a:lnTo>
                <a:cubicBezTo>
                  <a:pt x="175028" y="114993"/>
                  <a:pt x="163840" y="115354"/>
                  <a:pt x="153014" y="115354"/>
                </a:cubicBezTo>
                <a:cubicBezTo>
                  <a:pt x="121617" y="115354"/>
                  <a:pt x="89138" y="109586"/>
                  <a:pt x="73259" y="97330"/>
                </a:cubicBezTo>
                <a:close/>
                <a:moveTo>
                  <a:pt x="232769" y="63805"/>
                </a:moveTo>
                <a:lnTo>
                  <a:pt x="195237" y="73178"/>
                </a:lnTo>
                <a:lnTo>
                  <a:pt x="195237" y="102376"/>
                </a:lnTo>
                <a:cubicBezTo>
                  <a:pt x="217972" y="97690"/>
                  <a:pt x="232769" y="89399"/>
                  <a:pt x="232769" y="81829"/>
                </a:cubicBezTo>
                <a:lnTo>
                  <a:pt x="232769" y="63805"/>
                </a:lnTo>
                <a:close/>
                <a:moveTo>
                  <a:pt x="73259" y="63805"/>
                </a:moveTo>
                <a:lnTo>
                  <a:pt x="73259" y="81829"/>
                </a:lnTo>
                <a:cubicBezTo>
                  <a:pt x="73259" y="93364"/>
                  <a:pt x="107543" y="106342"/>
                  <a:pt x="153014" y="106342"/>
                </a:cubicBezTo>
                <a:cubicBezTo>
                  <a:pt x="164923" y="106342"/>
                  <a:pt x="176110" y="105260"/>
                  <a:pt x="185854" y="103818"/>
                </a:cubicBezTo>
                <a:lnTo>
                  <a:pt x="185854" y="75340"/>
                </a:lnTo>
                <a:lnTo>
                  <a:pt x="154096" y="83271"/>
                </a:lnTo>
                <a:cubicBezTo>
                  <a:pt x="153736" y="83271"/>
                  <a:pt x="153375" y="83271"/>
                  <a:pt x="153014" y="83271"/>
                </a:cubicBezTo>
                <a:cubicBezTo>
                  <a:pt x="152653" y="83271"/>
                  <a:pt x="152292" y="83271"/>
                  <a:pt x="151931" y="83271"/>
                </a:cubicBezTo>
                <a:lnTo>
                  <a:pt x="73259" y="63805"/>
                </a:lnTo>
                <a:close/>
                <a:moveTo>
                  <a:pt x="153014" y="9373"/>
                </a:moveTo>
                <a:lnTo>
                  <a:pt x="23818" y="41816"/>
                </a:lnTo>
                <a:lnTo>
                  <a:pt x="153014" y="74259"/>
                </a:lnTo>
                <a:lnTo>
                  <a:pt x="180441" y="67049"/>
                </a:lnTo>
                <a:lnTo>
                  <a:pt x="150127" y="41455"/>
                </a:lnTo>
                <a:cubicBezTo>
                  <a:pt x="147961" y="39653"/>
                  <a:pt x="147961" y="36769"/>
                  <a:pt x="149405" y="34606"/>
                </a:cubicBezTo>
                <a:cubicBezTo>
                  <a:pt x="151209" y="32804"/>
                  <a:pt x="154096" y="32443"/>
                  <a:pt x="155901" y="34246"/>
                </a:cubicBezTo>
                <a:lnTo>
                  <a:pt x="191628" y="64166"/>
                </a:lnTo>
                <a:lnTo>
                  <a:pt x="282209" y="41816"/>
                </a:lnTo>
                <a:lnTo>
                  <a:pt x="153014" y="9373"/>
                </a:lnTo>
                <a:close/>
                <a:moveTo>
                  <a:pt x="151931" y="0"/>
                </a:moveTo>
                <a:cubicBezTo>
                  <a:pt x="152653" y="0"/>
                  <a:pt x="153375" y="0"/>
                  <a:pt x="154096" y="0"/>
                </a:cubicBezTo>
                <a:lnTo>
                  <a:pt x="302419" y="37130"/>
                </a:lnTo>
                <a:cubicBezTo>
                  <a:pt x="304584" y="37851"/>
                  <a:pt x="306027" y="39653"/>
                  <a:pt x="306027" y="41816"/>
                </a:cubicBezTo>
                <a:cubicBezTo>
                  <a:pt x="306027" y="43979"/>
                  <a:pt x="304584" y="45781"/>
                  <a:pt x="302419" y="46142"/>
                </a:cubicBezTo>
                <a:lnTo>
                  <a:pt x="242151" y="61282"/>
                </a:lnTo>
                <a:lnTo>
                  <a:pt x="242151" y="109586"/>
                </a:lnTo>
                <a:cubicBezTo>
                  <a:pt x="242151" y="121482"/>
                  <a:pt x="228799" y="130133"/>
                  <a:pt x="210394" y="135901"/>
                </a:cubicBezTo>
                <a:cubicBezTo>
                  <a:pt x="211116" y="138064"/>
                  <a:pt x="211477" y="140587"/>
                  <a:pt x="211477" y="143471"/>
                </a:cubicBezTo>
                <a:cubicBezTo>
                  <a:pt x="211477" y="155007"/>
                  <a:pt x="202094" y="164740"/>
                  <a:pt x="190545" y="164740"/>
                </a:cubicBezTo>
                <a:cubicBezTo>
                  <a:pt x="178636" y="164740"/>
                  <a:pt x="169253" y="155007"/>
                  <a:pt x="169253" y="143471"/>
                </a:cubicBezTo>
                <a:lnTo>
                  <a:pt x="169253" y="143111"/>
                </a:lnTo>
                <a:cubicBezTo>
                  <a:pt x="163840" y="143111"/>
                  <a:pt x="158427" y="143471"/>
                  <a:pt x="153014" y="143471"/>
                </a:cubicBezTo>
                <a:cubicBezTo>
                  <a:pt x="110069" y="143471"/>
                  <a:pt x="64237" y="131575"/>
                  <a:pt x="64237" y="109586"/>
                </a:cubicBezTo>
                <a:lnTo>
                  <a:pt x="64237" y="61282"/>
                </a:lnTo>
                <a:lnTo>
                  <a:pt x="3609" y="46142"/>
                </a:lnTo>
                <a:cubicBezTo>
                  <a:pt x="1444" y="45781"/>
                  <a:pt x="0" y="43979"/>
                  <a:pt x="0" y="41816"/>
                </a:cubicBezTo>
                <a:cubicBezTo>
                  <a:pt x="0" y="39653"/>
                  <a:pt x="1444" y="37851"/>
                  <a:pt x="3609" y="37130"/>
                </a:cubicBezTo>
                <a:lnTo>
                  <a:pt x="15193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4" name="Freeform 759">
            <a:extLst>
              <a:ext uri="{FF2B5EF4-FFF2-40B4-BE49-F238E27FC236}">
                <a16:creationId xmlns:a16="http://schemas.microsoft.com/office/drawing/2014/main" id="{C9FAB5D1-15B2-774C-AA2D-4EE3A4D47575}"/>
              </a:ext>
            </a:extLst>
          </p:cNvPr>
          <p:cNvSpPr>
            <a:spLocks noChangeArrowheads="1"/>
          </p:cNvSpPr>
          <p:nvPr/>
        </p:nvSpPr>
        <p:spPr bwMode="auto">
          <a:xfrm>
            <a:off x="12730946" y="4878382"/>
            <a:ext cx="558998" cy="407602"/>
          </a:xfrm>
          <a:custGeom>
            <a:avLst/>
            <a:gdLst>
              <a:gd name="T0" fmla="*/ 29833 w 304441"/>
              <a:gd name="T1" fmla="*/ 184188 h 221888"/>
              <a:gd name="T2" fmla="*/ 129037 w 304441"/>
              <a:gd name="T3" fmla="*/ 198325 h 221888"/>
              <a:gd name="T4" fmla="*/ 143055 w 304441"/>
              <a:gd name="T5" fmla="*/ 212463 h 221888"/>
              <a:gd name="T6" fmla="*/ 170731 w 304441"/>
              <a:gd name="T7" fmla="*/ 203038 h 221888"/>
              <a:gd name="T8" fmla="*/ 281077 w 304441"/>
              <a:gd name="T9" fmla="*/ 198325 h 221888"/>
              <a:gd name="T10" fmla="*/ 155635 w 304441"/>
              <a:gd name="T11" fmla="*/ 192888 h 221888"/>
              <a:gd name="T12" fmla="*/ 80962 w 304441"/>
              <a:gd name="T13" fmla="*/ 171681 h 221888"/>
              <a:gd name="T14" fmla="*/ 43851 w 304441"/>
              <a:gd name="T15" fmla="*/ 169688 h 221888"/>
              <a:gd name="T16" fmla="*/ 51758 w 304441"/>
              <a:gd name="T17" fmla="*/ 148663 h 221888"/>
              <a:gd name="T18" fmla="*/ 153119 w 304441"/>
              <a:gd name="T19" fmla="*/ 182013 h 221888"/>
              <a:gd name="T20" fmla="*/ 282156 w 304441"/>
              <a:gd name="T21" fmla="*/ 178388 h 221888"/>
              <a:gd name="T22" fmla="*/ 299768 w 304441"/>
              <a:gd name="T23" fmla="*/ 198325 h 221888"/>
              <a:gd name="T24" fmla="*/ 299768 w 304441"/>
              <a:gd name="T25" fmla="*/ 207750 h 221888"/>
              <a:gd name="T26" fmla="*/ 161386 w 304441"/>
              <a:gd name="T27" fmla="*/ 221888 h 221888"/>
              <a:gd name="T28" fmla="*/ 125083 w 304441"/>
              <a:gd name="T29" fmla="*/ 207750 h 221888"/>
              <a:gd name="T30" fmla="*/ 0 w 304441"/>
              <a:gd name="T31" fmla="*/ 203038 h 221888"/>
              <a:gd name="T32" fmla="*/ 13299 w 304441"/>
              <a:gd name="T33" fmla="*/ 198325 h 221888"/>
              <a:gd name="T34" fmla="*/ 24801 w 304441"/>
              <a:gd name="T35" fmla="*/ 176213 h 221888"/>
              <a:gd name="T36" fmla="*/ 44210 w 304441"/>
              <a:gd name="T37" fmla="*/ 143225 h 221888"/>
              <a:gd name="T38" fmla="*/ 180542 w 304441"/>
              <a:gd name="T39" fmla="*/ 8980 h 221888"/>
              <a:gd name="T40" fmla="*/ 179463 w 304441"/>
              <a:gd name="T41" fmla="*/ 76513 h 221888"/>
              <a:gd name="T42" fmla="*/ 216143 w 304441"/>
              <a:gd name="T43" fmla="*/ 99144 h 221888"/>
              <a:gd name="T44" fmla="*/ 258577 w 304441"/>
              <a:gd name="T45" fmla="*/ 81183 h 221888"/>
              <a:gd name="T46" fmla="*/ 240597 w 304441"/>
              <a:gd name="T47" fmla="*/ 60708 h 221888"/>
              <a:gd name="T48" fmla="*/ 242755 w 304441"/>
              <a:gd name="T49" fmla="*/ 49213 h 221888"/>
              <a:gd name="T50" fmla="*/ 217941 w 304441"/>
              <a:gd name="T51" fmla="*/ 38436 h 221888"/>
              <a:gd name="T52" fmla="*/ 210389 w 304441"/>
              <a:gd name="T53" fmla="*/ 35562 h 221888"/>
              <a:gd name="T54" fmla="*/ 180542 w 304441"/>
              <a:gd name="T55" fmla="*/ 0 h 221888"/>
              <a:gd name="T56" fmla="*/ 228010 w 304441"/>
              <a:gd name="T57" fmla="*/ 25145 h 221888"/>
              <a:gd name="T58" fmla="*/ 251026 w 304441"/>
              <a:gd name="T59" fmla="*/ 55679 h 221888"/>
              <a:gd name="T60" fmla="*/ 240237 w 304441"/>
              <a:gd name="T61" fmla="*/ 108483 h 221888"/>
              <a:gd name="T62" fmla="*/ 221897 w 304441"/>
              <a:gd name="T63" fmla="*/ 119260 h 221888"/>
              <a:gd name="T64" fmla="*/ 208591 w 304441"/>
              <a:gd name="T65" fmla="*/ 147279 h 221888"/>
              <a:gd name="T66" fmla="*/ 204995 w 304441"/>
              <a:gd name="T67" fmla="*/ 139376 h 221888"/>
              <a:gd name="T68" fmla="*/ 174788 w 304441"/>
              <a:gd name="T69" fmla="*/ 89086 h 221888"/>
              <a:gd name="T70" fmla="*/ 169394 w 304441"/>
              <a:gd name="T71" fmla="*/ 83697 h 221888"/>
              <a:gd name="T72" fmla="*/ 132353 w 304441"/>
              <a:gd name="T73" fmla="*/ 38795 h 221888"/>
              <a:gd name="T74" fmla="*/ 91717 w 304441"/>
              <a:gd name="T75" fmla="*/ 75435 h 221888"/>
              <a:gd name="T76" fmla="*/ 74456 w 304441"/>
              <a:gd name="T77" fmla="*/ 69688 h 221888"/>
              <a:gd name="T78" fmla="*/ 57914 w 304441"/>
              <a:gd name="T79" fmla="*/ 97707 h 221888"/>
              <a:gd name="T80" fmla="*/ 54677 w 304441"/>
              <a:gd name="T81" fmla="*/ 104532 h 221888"/>
              <a:gd name="T82" fmla="*/ 31662 w 304441"/>
              <a:gd name="T83" fmla="*/ 131833 h 221888"/>
              <a:gd name="T84" fmla="*/ 47485 w 304441"/>
              <a:gd name="T85" fmla="*/ 96988 h 221888"/>
              <a:gd name="T86" fmla="*/ 74456 w 304441"/>
              <a:gd name="T87" fmla="*/ 60348 h 221888"/>
              <a:gd name="T88" fmla="*/ 132353 w 304441"/>
              <a:gd name="T89" fmla="*/ 29456 h 221888"/>
              <a:gd name="T90" fmla="*/ 180542 w 304441"/>
              <a:gd name="T91" fmla="*/ 0 h 22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441" h="221888">
                <a:moveTo>
                  <a:pt x="80962" y="171681"/>
                </a:moveTo>
                <a:cubicBezTo>
                  <a:pt x="56970" y="173947"/>
                  <a:pt x="35764" y="181831"/>
                  <a:pt x="29833" y="184188"/>
                </a:cubicBezTo>
                <a:lnTo>
                  <a:pt x="23363" y="198325"/>
                </a:lnTo>
                <a:lnTo>
                  <a:pt x="129037" y="198325"/>
                </a:lnTo>
                <a:cubicBezTo>
                  <a:pt x="131553" y="198325"/>
                  <a:pt x="133709" y="200500"/>
                  <a:pt x="133709" y="203038"/>
                </a:cubicBezTo>
                <a:cubicBezTo>
                  <a:pt x="133709" y="208113"/>
                  <a:pt x="138023" y="212463"/>
                  <a:pt x="143055" y="212463"/>
                </a:cubicBezTo>
                <a:lnTo>
                  <a:pt x="161386" y="212463"/>
                </a:lnTo>
                <a:cubicBezTo>
                  <a:pt x="166418" y="212463"/>
                  <a:pt x="170731" y="208113"/>
                  <a:pt x="170731" y="203038"/>
                </a:cubicBezTo>
                <a:cubicBezTo>
                  <a:pt x="170731" y="200500"/>
                  <a:pt x="172888" y="198325"/>
                  <a:pt x="175404" y="198325"/>
                </a:cubicBezTo>
                <a:lnTo>
                  <a:pt x="281077" y="198325"/>
                </a:lnTo>
                <a:lnTo>
                  <a:pt x="274608" y="184188"/>
                </a:lnTo>
                <a:cubicBezTo>
                  <a:pt x="262746" y="179475"/>
                  <a:pt x="189781" y="152650"/>
                  <a:pt x="155635" y="192888"/>
                </a:cubicBezTo>
                <a:cubicBezTo>
                  <a:pt x="153838" y="194700"/>
                  <a:pt x="150243" y="194700"/>
                  <a:pt x="148806" y="192888"/>
                </a:cubicBezTo>
                <a:cubicBezTo>
                  <a:pt x="131733" y="172769"/>
                  <a:pt x="104955" y="169416"/>
                  <a:pt x="80962" y="171681"/>
                </a:cubicBezTo>
                <a:close/>
                <a:moveTo>
                  <a:pt x="51758" y="148663"/>
                </a:moveTo>
                <a:lnTo>
                  <a:pt x="43851" y="169688"/>
                </a:lnTo>
                <a:cubicBezTo>
                  <a:pt x="65058" y="163163"/>
                  <a:pt x="99923" y="156275"/>
                  <a:pt x="129037" y="167875"/>
                </a:cubicBezTo>
                <a:cubicBezTo>
                  <a:pt x="114300" y="155550"/>
                  <a:pt x="89858" y="143950"/>
                  <a:pt x="51758" y="148663"/>
                </a:cubicBezTo>
                <a:close/>
                <a:moveTo>
                  <a:pt x="47805" y="139963"/>
                </a:moveTo>
                <a:cubicBezTo>
                  <a:pt x="113941" y="130175"/>
                  <a:pt x="144133" y="167150"/>
                  <a:pt x="153119" y="182013"/>
                </a:cubicBezTo>
                <a:cubicBezTo>
                  <a:pt x="196251" y="140688"/>
                  <a:pt x="276405" y="174400"/>
                  <a:pt x="279640" y="176213"/>
                </a:cubicBezTo>
                <a:cubicBezTo>
                  <a:pt x="280718" y="176575"/>
                  <a:pt x="281437" y="177663"/>
                  <a:pt x="282156" y="178388"/>
                </a:cubicBezTo>
                <a:lnTo>
                  <a:pt x="291141" y="198325"/>
                </a:lnTo>
                <a:lnTo>
                  <a:pt x="299768" y="198325"/>
                </a:lnTo>
                <a:cubicBezTo>
                  <a:pt x="302643" y="198325"/>
                  <a:pt x="304441" y="200500"/>
                  <a:pt x="304441" y="203038"/>
                </a:cubicBezTo>
                <a:cubicBezTo>
                  <a:pt x="304441" y="205575"/>
                  <a:pt x="302643" y="207750"/>
                  <a:pt x="299768" y="207750"/>
                </a:cubicBezTo>
                <a:lnTo>
                  <a:pt x="179358" y="207750"/>
                </a:lnTo>
                <a:cubicBezTo>
                  <a:pt x="177201" y="215725"/>
                  <a:pt x="170012" y="221888"/>
                  <a:pt x="161386" y="221888"/>
                </a:cubicBezTo>
                <a:lnTo>
                  <a:pt x="143055" y="221888"/>
                </a:lnTo>
                <a:cubicBezTo>
                  <a:pt x="134428" y="221888"/>
                  <a:pt x="127240" y="215725"/>
                  <a:pt x="125083" y="207750"/>
                </a:cubicBezTo>
                <a:lnTo>
                  <a:pt x="4673" y="207750"/>
                </a:lnTo>
                <a:cubicBezTo>
                  <a:pt x="1797" y="207750"/>
                  <a:pt x="0" y="205575"/>
                  <a:pt x="0" y="203038"/>
                </a:cubicBezTo>
                <a:cubicBezTo>
                  <a:pt x="0" y="200500"/>
                  <a:pt x="1797" y="198325"/>
                  <a:pt x="4673" y="198325"/>
                </a:cubicBezTo>
                <a:lnTo>
                  <a:pt x="13299" y="198325"/>
                </a:lnTo>
                <a:lnTo>
                  <a:pt x="22285" y="178388"/>
                </a:lnTo>
                <a:cubicBezTo>
                  <a:pt x="23004" y="177663"/>
                  <a:pt x="23723" y="176575"/>
                  <a:pt x="24801" y="176213"/>
                </a:cubicBezTo>
                <a:cubicBezTo>
                  <a:pt x="25160" y="175850"/>
                  <a:pt x="28395" y="174763"/>
                  <a:pt x="32708" y="172950"/>
                </a:cubicBezTo>
                <a:lnTo>
                  <a:pt x="44210" y="143225"/>
                </a:lnTo>
                <a:cubicBezTo>
                  <a:pt x="44570" y="141413"/>
                  <a:pt x="46008" y="140325"/>
                  <a:pt x="47805" y="139963"/>
                </a:cubicBezTo>
                <a:close/>
                <a:moveTo>
                  <a:pt x="180542" y="8980"/>
                </a:moveTo>
                <a:cubicBezTo>
                  <a:pt x="165797" y="8980"/>
                  <a:pt x="153571" y="19757"/>
                  <a:pt x="150694" y="33407"/>
                </a:cubicBezTo>
                <a:cubicBezTo>
                  <a:pt x="167595" y="40591"/>
                  <a:pt x="179463" y="57115"/>
                  <a:pt x="179463" y="76513"/>
                </a:cubicBezTo>
                <a:cubicBezTo>
                  <a:pt x="179463" y="77591"/>
                  <a:pt x="179463" y="78309"/>
                  <a:pt x="179463" y="79028"/>
                </a:cubicBezTo>
                <a:cubicBezTo>
                  <a:pt x="195286" y="78309"/>
                  <a:pt x="208951" y="86571"/>
                  <a:pt x="216143" y="99144"/>
                </a:cubicBezTo>
                <a:lnTo>
                  <a:pt x="240237" y="99144"/>
                </a:lnTo>
                <a:cubicBezTo>
                  <a:pt x="250666" y="99144"/>
                  <a:pt x="258577" y="91241"/>
                  <a:pt x="258577" y="81183"/>
                </a:cubicBezTo>
                <a:cubicBezTo>
                  <a:pt x="258577" y="72202"/>
                  <a:pt x="252464" y="64659"/>
                  <a:pt x="243833" y="63222"/>
                </a:cubicBezTo>
                <a:cubicBezTo>
                  <a:pt x="242395" y="62863"/>
                  <a:pt x="241316" y="62144"/>
                  <a:pt x="240597" y="60708"/>
                </a:cubicBezTo>
                <a:cubicBezTo>
                  <a:pt x="239878" y="59271"/>
                  <a:pt x="239878" y="57834"/>
                  <a:pt x="240597" y="56397"/>
                </a:cubicBezTo>
                <a:cubicBezTo>
                  <a:pt x="242035" y="54242"/>
                  <a:pt x="242755" y="51727"/>
                  <a:pt x="242755" y="49213"/>
                </a:cubicBezTo>
                <a:cubicBezTo>
                  <a:pt x="242755" y="41310"/>
                  <a:pt x="236281" y="34485"/>
                  <a:pt x="228010" y="34485"/>
                </a:cubicBezTo>
                <a:cubicBezTo>
                  <a:pt x="224414" y="34485"/>
                  <a:pt x="220818" y="35922"/>
                  <a:pt x="217941" y="38436"/>
                </a:cubicBezTo>
                <a:cubicBezTo>
                  <a:pt x="216862" y="39514"/>
                  <a:pt x="215064" y="39873"/>
                  <a:pt x="213266" y="39155"/>
                </a:cubicBezTo>
                <a:cubicBezTo>
                  <a:pt x="211828" y="38795"/>
                  <a:pt x="210749" y="37358"/>
                  <a:pt x="210389" y="35562"/>
                </a:cubicBezTo>
                <a:cubicBezTo>
                  <a:pt x="208591" y="20475"/>
                  <a:pt x="195645" y="8980"/>
                  <a:pt x="180542" y="8980"/>
                </a:cubicBezTo>
                <a:close/>
                <a:moveTo>
                  <a:pt x="180542" y="0"/>
                </a:moveTo>
                <a:cubicBezTo>
                  <a:pt x="197803" y="0"/>
                  <a:pt x="212907" y="11495"/>
                  <a:pt x="217941" y="27660"/>
                </a:cubicBezTo>
                <a:cubicBezTo>
                  <a:pt x="221178" y="25864"/>
                  <a:pt x="224414" y="25145"/>
                  <a:pt x="228010" y="25145"/>
                </a:cubicBezTo>
                <a:cubicBezTo>
                  <a:pt x="241316" y="25145"/>
                  <a:pt x="252104" y="35922"/>
                  <a:pt x="252104" y="49213"/>
                </a:cubicBezTo>
                <a:cubicBezTo>
                  <a:pt x="252104" y="51368"/>
                  <a:pt x="251385" y="53523"/>
                  <a:pt x="251026" y="55679"/>
                </a:cubicBezTo>
                <a:cubicBezTo>
                  <a:pt x="261095" y="59989"/>
                  <a:pt x="267927" y="70047"/>
                  <a:pt x="267927" y="81183"/>
                </a:cubicBezTo>
                <a:cubicBezTo>
                  <a:pt x="267927" y="96270"/>
                  <a:pt x="255701" y="108483"/>
                  <a:pt x="240237" y="108483"/>
                </a:cubicBezTo>
                <a:lnTo>
                  <a:pt x="220459" y="108483"/>
                </a:lnTo>
                <a:cubicBezTo>
                  <a:pt x="221178" y="112075"/>
                  <a:pt x="221897" y="115668"/>
                  <a:pt x="221897" y="119260"/>
                </a:cubicBezTo>
                <a:cubicBezTo>
                  <a:pt x="221897" y="128959"/>
                  <a:pt x="218301" y="138298"/>
                  <a:pt x="212187" y="145483"/>
                </a:cubicBezTo>
                <a:cubicBezTo>
                  <a:pt x="211109" y="146560"/>
                  <a:pt x="210030" y="147279"/>
                  <a:pt x="208591" y="147279"/>
                </a:cubicBezTo>
                <a:cubicBezTo>
                  <a:pt x="207512" y="147279"/>
                  <a:pt x="206434" y="146560"/>
                  <a:pt x="205714" y="146201"/>
                </a:cubicBezTo>
                <a:cubicBezTo>
                  <a:pt x="203557" y="144405"/>
                  <a:pt x="203557" y="141531"/>
                  <a:pt x="204995" y="139376"/>
                </a:cubicBezTo>
                <a:cubicBezTo>
                  <a:pt x="210030" y="133629"/>
                  <a:pt x="212547" y="126803"/>
                  <a:pt x="212547" y="119260"/>
                </a:cubicBezTo>
                <a:cubicBezTo>
                  <a:pt x="212547" y="100221"/>
                  <a:pt x="194926" y="84775"/>
                  <a:pt x="174788" y="89086"/>
                </a:cubicBezTo>
                <a:cubicBezTo>
                  <a:pt x="173349" y="89445"/>
                  <a:pt x="171911" y="88726"/>
                  <a:pt x="170832" y="87649"/>
                </a:cubicBezTo>
                <a:cubicBezTo>
                  <a:pt x="169753" y="86571"/>
                  <a:pt x="169034" y="85134"/>
                  <a:pt x="169394" y="83697"/>
                </a:cubicBezTo>
                <a:cubicBezTo>
                  <a:pt x="169753" y="81183"/>
                  <a:pt x="170113" y="79028"/>
                  <a:pt x="170113" y="76513"/>
                </a:cubicBezTo>
                <a:cubicBezTo>
                  <a:pt x="170113" y="55679"/>
                  <a:pt x="153211" y="38795"/>
                  <a:pt x="132353" y="38795"/>
                </a:cubicBezTo>
                <a:cubicBezTo>
                  <a:pt x="113294" y="38795"/>
                  <a:pt x="97111" y="53164"/>
                  <a:pt x="94954" y="71843"/>
                </a:cubicBezTo>
                <a:cubicBezTo>
                  <a:pt x="94594" y="73639"/>
                  <a:pt x="93515" y="75076"/>
                  <a:pt x="91717" y="75435"/>
                </a:cubicBezTo>
                <a:cubicBezTo>
                  <a:pt x="90279" y="75795"/>
                  <a:pt x="88121" y="75795"/>
                  <a:pt x="87042" y="74717"/>
                </a:cubicBezTo>
                <a:cubicBezTo>
                  <a:pt x="83806" y="71484"/>
                  <a:pt x="79131" y="69688"/>
                  <a:pt x="74456" y="69688"/>
                </a:cubicBezTo>
                <a:cubicBezTo>
                  <a:pt x="64027" y="69688"/>
                  <a:pt x="55396" y="78309"/>
                  <a:pt x="55396" y="88726"/>
                </a:cubicBezTo>
                <a:cubicBezTo>
                  <a:pt x="55396" y="91959"/>
                  <a:pt x="56475" y="94833"/>
                  <a:pt x="57914" y="97707"/>
                </a:cubicBezTo>
                <a:cubicBezTo>
                  <a:pt x="58633" y="99144"/>
                  <a:pt x="58633" y="100581"/>
                  <a:pt x="57914" y="102017"/>
                </a:cubicBezTo>
                <a:cubicBezTo>
                  <a:pt x="57554" y="103454"/>
                  <a:pt x="56116" y="104532"/>
                  <a:pt x="54677" y="104532"/>
                </a:cubicBezTo>
                <a:cubicBezTo>
                  <a:pt x="43889" y="106687"/>
                  <a:pt x="35977" y="116386"/>
                  <a:pt x="35977" y="127163"/>
                </a:cubicBezTo>
                <a:cubicBezTo>
                  <a:pt x="35977" y="130036"/>
                  <a:pt x="34179" y="131833"/>
                  <a:pt x="31662" y="131833"/>
                </a:cubicBezTo>
                <a:cubicBezTo>
                  <a:pt x="28785" y="131833"/>
                  <a:pt x="26987" y="130036"/>
                  <a:pt x="26987" y="127163"/>
                </a:cubicBezTo>
                <a:cubicBezTo>
                  <a:pt x="26987" y="113872"/>
                  <a:pt x="35258" y="102017"/>
                  <a:pt x="47485" y="96988"/>
                </a:cubicBezTo>
                <a:cubicBezTo>
                  <a:pt x="46766" y="94474"/>
                  <a:pt x="46406" y="91241"/>
                  <a:pt x="46406" y="88726"/>
                </a:cubicBezTo>
                <a:cubicBezTo>
                  <a:pt x="46406" y="72921"/>
                  <a:pt x="58993" y="60348"/>
                  <a:pt x="74456" y="60348"/>
                </a:cubicBezTo>
                <a:cubicBezTo>
                  <a:pt x="78771" y="60348"/>
                  <a:pt x="83087" y="61426"/>
                  <a:pt x="87042" y="63581"/>
                </a:cubicBezTo>
                <a:cubicBezTo>
                  <a:pt x="92796" y="43824"/>
                  <a:pt x="111136" y="29456"/>
                  <a:pt x="132353" y="29456"/>
                </a:cubicBezTo>
                <a:cubicBezTo>
                  <a:pt x="135590" y="29456"/>
                  <a:pt x="138826" y="30174"/>
                  <a:pt x="142063" y="30533"/>
                </a:cubicBezTo>
                <a:cubicBezTo>
                  <a:pt x="146019" y="13291"/>
                  <a:pt x="161482" y="0"/>
                  <a:pt x="18054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5" name="Freeform 774">
            <a:extLst>
              <a:ext uri="{FF2B5EF4-FFF2-40B4-BE49-F238E27FC236}">
                <a16:creationId xmlns:a16="http://schemas.microsoft.com/office/drawing/2014/main" id="{74F84B6D-727A-2B4F-B729-C7EBBD6E2641}"/>
              </a:ext>
            </a:extLst>
          </p:cNvPr>
          <p:cNvSpPr>
            <a:spLocks noChangeArrowheads="1"/>
          </p:cNvSpPr>
          <p:nvPr/>
        </p:nvSpPr>
        <p:spPr bwMode="auto">
          <a:xfrm>
            <a:off x="10012086" y="8166601"/>
            <a:ext cx="561910" cy="556084"/>
          </a:xfrm>
          <a:custGeom>
            <a:avLst/>
            <a:gdLst>
              <a:gd name="T0" fmla="*/ 30314 w 306026"/>
              <a:gd name="T1" fmla="*/ 264904 h 302202"/>
              <a:gd name="T2" fmla="*/ 129917 w 306026"/>
              <a:gd name="T3" fmla="*/ 279250 h 302202"/>
              <a:gd name="T4" fmla="*/ 134608 w 306026"/>
              <a:gd name="T5" fmla="*/ 283912 h 302202"/>
              <a:gd name="T6" fmla="*/ 143630 w 306026"/>
              <a:gd name="T7" fmla="*/ 292878 h 302202"/>
              <a:gd name="T8" fmla="*/ 171779 w 306026"/>
              <a:gd name="T9" fmla="*/ 283912 h 302202"/>
              <a:gd name="T10" fmla="*/ 282569 w 306026"/>
              <a:gd name="T11" fmla="*/ 279250 h 302202"/>
              <a:gd name="T12" fmla="*/ 156622 w 306026"/>
              <a:gd name="T13" fmla="*/ 273511 h 302202"/>
              <a:gd name="T14" fmla="*/ 81468 w 306026"/>
              <a:gd name="T15" fmla="*/ 252531 h 302202"/>
              <a:gd name="T16" fmla="*/ 44388 w 306026"/>
              <a:gd name="T17" fmla="*/ 250200 h 302202"/>
              <a:gd name="T18" fmla="*/ 52327 w 306026"/>
              <a:gd name="T19" fmla="*/ 230116 h 302202"/>
              <a:gd name="T20" fmla="*/ 170336 w 306026"/>
              <a:gd name="T21" fmla="*/ 251635 h 302202"/>
              <a:gd name="T22" fmla="*/ 247203 w 306026"/>
              <a:gd name="T23" fmla="*/ 212184 h 302202"/>
              <a:gd name="T24" fmla="*/ 173944 w 306026"/>
              <a:gd name="T25" fmla="*/ 194611 h 302202"/>
              <a:gd name="T26" fmla="*/ 173944 w 306026"/>
              <a:gd name="T27" fmla="*/ 203936 h 302202"/>
              <a:gd name="T28" fmla="*/ 157705 w 306026"/>
              <a:gd name="T29" fmla="*/ 252710 h 302202"/>
              <a:gd name="T30" fmla="*/ 254421 w 306026"/>
              <a:gd name="T31" fmla="*/ 205729 h 302202"/>
              <a:gd name="T32" fmla="*/ 281126 w 306026"/>
              <a:gd name="T33" fmla="*/ 257014 h 302202"/>
              <a:gd name="T34" fmla="*/ 292674 w 306026"/>
              <a:gd name="T35" fmla="*/ 279250 h 302202"/>
              <a:gd name="T36" fmla="*/ 306026 w 306026"/>
              <a:gd name="T37" fmla="*/ 283912 h 302202"/>
              <a:gd name="T38" fmla="*/ 180440 w 306026"/>
              <a:gd name="T39" fmla="*/ 288216 h 302202"/>
              <a:gd name="T40" fmla="*/ 143630 w 306026"/>
              <a:gd name="T41" fmla="*/ 302202 h 302202"/>
              <a:gd name="T42" fmla="*/ 4691 w 306026"/>
              <a:gd name="T43" fmla="*/ 288216 h 302202"/>
              <a:gd name="T44" fmla="*/ 4691 w 306026"/>
              <a:gd name="T45" fmla="*/ 279250 h 302202"/>
              <a:gd name="T46" fmla="*/ 22735 w 306026"/>
              <a:gd name="T47" fmla="*/ 259166 h 302202"/>
              <a:gd name="T48" fmla="*/ 33201 w 306026"/>
              <a:gd name="T49" fmla="*/ 254145 h 302202"/>
              <a:gd name="T50" fmla="*/ 47997 w 306026"/>
              <a:gd name="T51" fmla="*/ 221150 h 302202"/>
              <a:gd name="T52" fmla="*/ 148322 w 306026"/>
              <a:gd name="T53" fmla="*/ 203936 h 302202"/>
              <a:gd name="T54" fmla="*/ 127391 w 306026"/>
              <a:gd name="T55" fmla="*/ 199273 h 302202"/>
              <a:gd name="T56" fmla="*/ 115770 w 306026"/>
              <a:gd name="T57" fmla="*/ 170799 h 302202"/>
              <a:gd name="T58" fmla="*/ 193318 w 306026"/>
              <a:gd name="T59" fmla="*/ 175032 h 302202"/>
              <a:gd name="T60" fmla="*/ 115770 w 306026"/>
              <a:gd name="T61" fmla="*/ 179971 h 302202"/>
              <a:gd name="T62" fmla="*/ 115770 w 306026"/>
              <a:gd name="T63" fmla="*/ 170799 h 302202"/>
              <a:gd name="T64" fmla="*/ 218153 w 306026"/>
              <a:gd name="T65" fmla="*/ 25324 h 302202"/>
              <a:gd name="T66" fmla="*/ 154346 w 306026"/>
              <a:gd name="T67" fmla="*/ 95972 h 302202"/>
              <a:gd name="T68" fmla="*/ 147894 w 306026"/>
              <a:gd name="T69" fmla="*/ 95972 h 302202"/>
              <a:gd name="T70" fmla="*/ 122443 w 306026"/>
              <a:gd name="T71" fmla="*/ 63892 h 302202"/>
              <a:gd name="T72" fmla="*/ 151120 w 306026"/>
              <a:gd name="T73" fmla="*/ 86240 h 302202"/>
              <a:gd name="T74" fmla="*/ 147650 w 306026"/>
              <a:gd name="T75" fmla="*/ 72 h 302202"/>
              <a:gd name="T76" fmla="*/ 193687 w 306026"/>
              <a:gd name="T77" fmla="*/ 19961 h 302202"/>
              <a:gd name="T78" fmla="*/ 148369 w 306026"/>
              <a:gd name="T79" fmla="*/ 9113 h 302202"/>
              <a:gd name="T80" fmla="*/ 105209 w 306026"/>
              <a:gd name="T81" fmla="*/ 106388 h 302202"/>
              <a:gd name="T82" fmla="*/ 183617 w 306026"/>
              <a:gd name="T83" fmla="*/ 148697 h 302202"/>
              <a:gd name="T84" fmla="*/ 198003 w 306026"/>
              <a:gd name="T85" fmla="*/ 106388 h 302202"/>
              <a:gd name="T86" fmla="*/ 210592 w 306026"/>
              <a:gd name="T87" fmla="*/ 61909 h 302202"/>
              <a:gd name="T88" fmla="*/ 219943 w 306026"/>
              <a:gd name="T89" fmla="*/ 60824 h 302202"/>
              <a:gd name="T90" fmla="*/ 205197 w 306026"/>
              <a:gd name="T91" fmla="*/ 112174 h 302202"/>
              <a:gd name="T92" fmla="*/ 192968 w 306026"/>
              <a:gd name="T93" fmla="*/ 153036 h 302202"/>
              <a:gd name="T94" fmla="*/ 114920 w 306026"/>
              <a:gd name="T95" fmla="*/ 157738 h 302202"/>
              <a:gd name="T96" fmla="*/ 110244 w 306026"/>
              <a:gd name="T97" fmla="*/ 149059 h 302202"/>
              <a:gd name="T98" fmla="*/ 82909 w 306026"/>
              <a:gd name="T99" fmla="*/ 68780 h 302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6026" h="302202">
                <a:moveTo>
                  <a:pt x="81468" y="252531"/>
                </a:moveTo>
                <a:cubicBezTo>
                  <a:pt x="57470" y="254773"/>
                  <a:pt x="36268" y="262573"/>
                  <a:pt x="30314" y="264904"/>
                </a:cubicBezTo>
                <a:lnTo>
                  <a:pt x="23818" y="279250"/>
                </a:lnTo>
                <a:lnTo>
                  <a:pt x="129917" y="279250"/>
                </a:lnTo>
                <a:cubicBezTo>
                  <a:pt x="131000" y="279250"/>
                  <a:pt x="132082" y="279608"/>
                  <a:pt x="133165" y="280326"/>
                </a:cubicBezTo>
                <a:cubicBezTo>
                  <a:pt x="133887" y="281401"/>
                  <a:pt x="134608" y="282477"/>
                  <a:pt x="134608" y="283912"/>
                </a:cubicBezTo>
                <a:cubicBezTo>
                  <a:pt x="134608" y="286064"/>
                  <a:pt x="135330" y="288216"/>
                  <a:pt x="137135" y="290367"/>
                </a:cubicBezTo>
                <a:cubicBezTo>
                  <a:pt x="138939" y="291802"/>
                  <a:pt x="141465" y="292878"/>
                  <a:pt x="143630" y="292878"/>
                </a:cubicBezTo>
                <a:lnTo>
                  <a:pt x="162396" y="292878"/>
                </a:lnTo>
                <a:cubicBezTo>
                  <a:pt x="167448" y="292878"/>
                  <a:pt x="171779" y="288933"/>
                  <a:pt x="171779" y="283912"/>
                </a:cubicBezTo>
                <a:cubicBezTo>
                  <a:pt x="171779" y="281401"/>
                  <a:pt x="173583" y="279250"/>
                  <a:pt x="176110" y="279250"/>
                </a:cubicBezTo>
                <a:lnTo>
                  <a:pt x="282569" y="279250"/>
                </a:lnTo>
                <a:lnTo>
                  <a:pt x="275712" y="264904"/>
                </a:lnTo>
                <a:cubicBezTo>
                  <a:pt x="264164" y="260242"/>
                  <a:pt x="190906" y="233703"/>
                  <a:pt x="156622" y="273511"/>
                </a:cubicBezTo>
                <a:cubicBezTo>
                  <a:pt x="154818" y="275663"/>
                  <a:pt x="151209" y="275663"/>
                  <a:pt x="149405" y="273511"/>
                </a:cubicBezTo>
                <a:cubicBezTo>
                  <a:pt x="132263" y="253607"/>
                  <a:pt x="105467" y="250290"/>
                  <a:pt x="81468" y="252531"/>
                </a:cubicBezTo>
                <a:close/>
                <a:moveTo>
                  <a:pt x="52327" y="230116"/>
                </a:moveTo>
                <a:lnTo>
                  <a:pt x="44388" y="250200"/>
                </a:lnTo>
                <a:cubicBezTo>
                  <a:pt x="65680" y="244103"/>
                  <a:pt x="100685" y="237289"/>
                  <a:pt x="129556" y="248765"/>
                </a:cubicBezTo>
                <a:cubicBezTo>
                  <a:pt x="115120" y="236572"/>
                  <a:pt x="90581" y="225095"/>
                  <a:pt x="52327" y="230116"/>
                </a:cubicBezTo>
                <a:close/>
                <a:moveTo>
                  <a:pt x="247203" y="212184"/>
                </a:moveTo>
                <a:cubicBezTo>
                  <a:pt x="206063" y="217564"/>
                  <a:pt x="182605" y="236213"/>
                  <a:pt x="170336" y="251635"/>
                </a:cubicBezTo>
                <a:cubicBezTo>
                  <a:pt x="199928" y="236213"/>
                  <a:pt x="238903" y="243386"/>
                  <a:pt x="261638" y="250200"/>
                </a:cubicBezTo>
                <a:lnTo>
                  <a:pt x="247203" y="212184"/>
                </a:lnTo>
                <a:close/>
                <a:moveTo>
                  <a:pt x="132082" y="194611"/>
                </a:moveTo>
                <a:lnTo>
                  <a:pt x="173944" y="194611"/>
                </a:lnTo>
                <a:cubicBezTo>
                  <a:pt x="176470" y="194611"/>
                  <a:pt x="178275" y="196763"/>
                  <a:pt x="178275" y="199273"/>
                </a:cubicBezTo>
                <a:cubicBezTo>
                  <a:pt x="178275" y="201784"/>
                  <a:pt x="176470" y="203936"/>
                  <a:pt x="173944" y="203936"/>
                </a:cubicBezTo>
                <a:lnTo>
                  <a:pt x="157705" y="203936"/>
                </a:lnTo>
                <a:lnTo>
                  <a:pt x="157705" y="252710"/>
                </a:lnTo>
                <a:cubicBezTo>
                  <a:pt x="169975" y="234779"/>
                  <a:pt x="196680" y="208239"/>
                  <a:pt x="249729" y="202860"/>
                </a:cubicBezTo>
                <a:cubicBezTo>
                  <a:pt x="251894" y="202501"/>
                  <a:pt x="253699" y="203577"/>
                  <a:pt x="254421" y="205729"/>
                </a:cubicBezTo>
                <a:lnTo>
                  <a:pt x="273186" y="254145"/>
                </a:lnTo>
                <a:cubicBezTo>
                  <a:pt x="277517" y="255580"/>
                  <a:pt x="280404" y="257014"/>
                  <a:pt x="281126" y="257014"/>
                </a:cubicBezTo>
                <a:cubicBezTo>
                  <a:pt x="282208" y="257373"/>
                  <a:pt x="282930" y="258449"/>
                  <a:pt x="283291" y="259166"/>
                </a:cubicBezTo>
                <a:lnTo>
                  <a:pt x="292674" y="279250"/>
                </a:lnTo>
                <a:lnTo>
                  <a:pt x="301335" y="279250"/>
                </a:lnTo>
                <a:cubicBezTo>
                  <a:pt x="303861" y="279250"/>
                  <a:pt x="306026" y="281401"/>
                  <a:pt x="306026" y="283912"/>
                </a:cubicBezTo>
                <a:cubicBezTo>
                  <a:pt x="306026" y="286422"/>
                  <a:pt x="303861" y="288216"/>
                  <a:pt x="301335" y="288216"/>
                </a:cubicBezTo>
                <a:lnTo>
                  <a:pt x="180440" y="288216"/>
                </a:lnTo>
                <a:cubicBezTo>
                  <a:pt x="178275" y="296106"/>
                  <a:pt x="171057" y="302202"/>
                  <a:pt x="162396" y="302202"/>
                </a:cubicBezTo>
                <a:lnTo>
                  <a:pt x="143630" y="302202"/>
                </a:lnTo>
                <a:cubicBezTo>
                  <a:pt x="135330" y="302202"/>
                  <a:pt x="127752" y="296106"/>
                  <a:pt x="125947" y="288216"/>
                </a:cubicBezTo>
                <a:lnTo>
                  <a:pt x="4691" y="288216"/>
                </a:lnTo>
                <a:cubicBezTo>
                  <a:pt x="2165" y="288216"/>
                  <a:pt x="0" y="286422"/>
                  <a:pt x="0" y="283912"/>
                </a:cubicBezTo>
                <a:cubicBezTo>
                  <a:pt x="0" y="281401"/>
                  <a:pt x="2165" y="279250"/>
                  <a:pt x="4691" y="279250"/>
                </a:cubicBezTo>
                <a:lnTo>
                  <a:pt x="13352" y="279250"/>
                </a:lnTo>
                <a:lnTo>
                  <a:pt x="22735" y="259166"/>
                </a:lnTo>
                <a:cubicBezTo>
                  <a:pt x="23096" y="258449"/>
                  <a:pt x="23818" y="257373"/>
                  <a:pt x="24900" y="257014"/>
                </a:cubicBezTo>
                <a:cubicBezTo>
                  <a:pt x="25622" y="257014"/>
                  <a:pt x="28509" y="255580"/>
                  <a:pt x="33201" y="254145"/>
                </a:cubicBezTo>
                <a:lnTo>
                  <a:pt x="44388" y="224378"/>
                </a:lnTo>
                <a:cubicBezTo>
                  <a:pt x="45110" y="222585"/>
                  <a:pt x="46192" y="221509"/>
                  <a:pt x="47997" y="221150"/>
                </a:cubicBezTo>
                <a:cubicBezTo>
                  <a:pt x="104655" y="212902"/>
                  <a:pt x="134969" y="238365"/>
                  <a:pt x="148322" y="254862"/>
                </a:cubicBezTo>
                <a:lnTo>
                  <a:pt x="148322" y="203936"/>
                </a:lnTo>
                <a:lnTo>
                  <a:pt x="132082" y="203936"/>
                </a:lnTo>
                <a:cubicBezTo>
                  <a:pt x="129556" y="203936"/>
                  <a:pt x="127391" y="201784"/>
                  <a:pt x="127391" y="199273"/>
                </a:cubicBezTo>
                <a:cubicBezTo>
                  <a:pt x="127391" y="196763"/>
                  <a:pt x="129556" y="194611"/>
                  <a:pt x="132082" y="194611"/>
                </a:cubicBezTo>
                <a:close/>
                <a:moveTo>
                  <a:pt x="115770" y="170799"/>
                </a:moveTo>
                <a:lnTo>
                  <a:pt x="188672" y="170799"/>
                </a:lnTo>
                <a:cubicBezTo>
                  <a:pt x="191174" y="170799"/>
                  <a:pt x="193318" y="172916"/>
                  <a:pt x="193318" y="175032"/>
                </a:cubicBezTo>
                <a:cubicBezTo>
                  <a:pt x="193318" y="177855"/>
                  <a:pt x="191174" y="179971"/>
                  <a:pt x="188672" y="179971"/>
                </a:cubicBezTo>
                <a:lnTo>
                  <a:pt x="115770" y="179971"/>
                </a:lnTo>
                <a:cubicBezTo>
                  <a:pt x="113269" y="179971"/>
                  <a:pt x="111125" y="177855"/>
                  <a:pt x="111125" y="175032"/>
                </a:cubicBezTo>
                <a:cubicBezTo>
                  <a:pt x="111125" y="172916"/>
                  <a:pt x="113269" y="170799"/>
                  <a:pt x="115770" y="170799"/>
                </a:cubicBezTo>
                <a:close/>
                <a:moveTo>
                  <a:pt x="211701" y="25324"/>
                </a:moveTo>
                <a:cubicBezTo>
                  <a:pt x="213493" y="23161"/>
                  <a:pt x="216719" y="23161"/>
                  <a:pt x="218153" y="25324"/>
                </a:cubicBezTo>
                <a:cubicBezTo>
                  <a:pt x="220304" y="26766"/>
                  <a:pt x="220304" y="29649"/>
                  <a:pt x="218153" y="31812"/>
                </a:cubicBezTo>
                <a:lnTo>
                  <a:pt x="154346" y="95972"/>
                </a:lnTo>
                <a:cubicBezTo>
                  <a:pt x="153629" y="96693"/>
                  <a:pt x="152554" y="97414"/>
                  <a:pt x="151120" y="97414"/>
                </a:cubicBezTo>
                <a:cubicBezTo>
                  <a:pt x="149686" y="97414"/>
                  <a:pt x="148969" y="96693"/>
                  <a:pt x="147894" y="95972"/>
                </a:cubicBezTo>
                <a:lnTo>
                  <a:pt x="122443" y="70380"/>
                </a:lnTo>
                <a:cubicBezTo>
                  <a:pt x="120650" y="68578"/>
                  <a:pt x="120650" y="65694"/>
                  <a:pt x="122443" y="63892"/>
                </a:cubicBezTo>
                <a:cubicBezTo>
                  <a:pt x="124235" y="62090"/>
                  <a:pt x="127461" y="62090"/>
                  <a:pt x="128895" y="63892"/>
                </a:cubicBezTo>
                <a:lnTo>
                  <a:pt x="151120" y="86240"/>
                </a:lnTo>
                <a:lnTo>
                  <a:pt x="211701" y="25324"/>
                </a:lnTo>
                <a:close/>
                <a:moveTo>
                  <a:pt x="147650" y="72"/>
                </a:moveTo>
                <a:cubicBezTo>
                  <a:pt x="163835" y="-651"/>
                  <a:pt x="180020" y="4050"/>
                  <a:pt x="192968" y="13814"/>
                </a:cubicBezTo>
                <a:cubicBezTo>
                  <a:pt x="194766" y="15260"/>
                  <a:pt x="195126" y="18153"/>
                  <a:pt x="193687" y="19961"/>
                </a:cubicBezTo>
                <a:cubicBezTo>
                  <a:pt x="192249" y="22131"/>
                  <a:pt x="189371" y="22492"/>
                  <a:pt x="187213" y="21046"/>
                </a:cubicBezTo>
                <a:cubicBezTo>
                  <a:pt x="176064" y="12729"/>
                  <a:pt x="162396" y="8751"/>
                  <a:pt x="148369" y="9113"/>
                </a:cubicBezTo>
                <a:cubicBezTo>
                  <a:pt x="117437" y="10921"/>
                  <a:pt x="92261" y="37680"/>
                  <a:pt x="91901" y="68780"/>
                </a:cubicBezTo>
                <a:cubicBezTo>
                  <a:pt x="91901" y="82883"/>
                  <a:pt x="96577" y="95901"/>
                  <a:pt x="105209" y="106388"/>
                </a:cubicBezTo>
                <a:cubicBezTo>
                  <a:pt x="114560" y="117960"/>
                  <a:pt x="119595" y="132786"/>
                  <a:pt x="119595" y="148697"/>
                </a:cubicBezTo>
                <a:lnTo>
                  <a:pt x="183617" y="148697"/>
                </a:lnTo>
                <a:lnTo>
                  <a:pt x="183617" y="147612"/>
                </a:lnTo>
                <a:cubicBezTo>
                  <a:pt x="183617" y="132786"/>
                  <a:pt x="188652" y="118321"/>
                  <a:pt x="198003" y="106388"/>
                </a:cubicBezTo>
                <a:cubicBezTo>
                  <a:pt x="206635" y="95539"/>
                  <a:pt x="211311" y="82883"/>
                  <a:pt x="211311" y="69141"/>
                </a:cubicBezTo>
                <a:cubicBezTo>
                  <a:pt x="211311" y="66610"/>
                  <a:pt x="210951" y="64440"/>
                  <a:pt x="210592" y="61909"/>
                </a:cubicBezTo>
                <a:cubicBezTo>
                  <a:pt x="210592" y="59739"/>
                  <a:pt x="212390" y="57208"/>
                  <a:pt x="214908" y="56846"/>
                </a:cubicBezTo>
                <a:cubicBezTo>
                  <a:pt x="217425" y="56485"/>
                  <a:pt x="219583" y="58293"/>
                  <a:pt x="219943" y="60824"/>
                </a:cubicBezTo>
                <a:cubicBezTo>
                  <a:pt x="220303" y="63717"/>
                  <a:pt x="220303" y="66248"/>
                  <a:pt x="220303" y="69141"/>
                </a:cubicBezTo>
                <a:cubicBezTo>
                  <a:pt x="220303" y="84691"/>
                  <a:pt x="214908" y="100240"/>
                  <a:pt x="205197" y="112174"/>
                </a:cubicBezTo>
                <a:cubicBezTo>
                  <a:pt x="197284" y="122299"/>
                  <a:pt x="192968" y="134956"/>
                  <a:pt x="192968" y="147612"/>
                </a:cubicBezTo>
                <a:lnTo>
                  <a:pt x="192968" y="153036"/>
                </a:lnTo>
                <a:cubicBezTo>
                  <a:pt x="192968" y="155929"/>
                  <a:pt x="190810" y="157738"/>
                  <a:pt x="188292" y="157738"/>
                </a:cubicBezTo>
                <a:lnTo>
                  <a:pt x="114920" y="157738"/>
                </a:lnTo>
                <a:cubicBezTo>
                  <a:pt x="112402" y="157738"/>
                  <a:pt x="110244" y="155929"/>
                  <a:pt x="110244" y="153036"/>
                </a:cubicBezTo>
                <a:lnTo>
                  <a:pt x="110244" y="149059"/>
                </a:lnTo>
                <a:cubicBezTo>
                  <a:pt x="110244" y="135317"/>
                  <a:pt x="105928" y="122299"/>
                  <a:pt x="98015" y="112535"/>
                </a:cubicBezTo>
                <a:cubicBezTo>
                  <a:pt x="88304" y="100240"/>
                  <a:pt x="82550" y="84691"/>
                  <a:pt x="82909" y="68780"/>
                </a:cubicBezTo>
                <a:cubicBezTo>
                  <a:pt x="82909" y="32618"/>
                  <a:pt x="112042" y="1880"/>
                  <a:pt x="147650" y="7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775">
            <a:extLst>
              <a:ext uri="{FF2B5EF4-FFF2-40B4-BE49-F238E27FC236}">
                <a16:creationId xmlns:a16="http://schemas.microsoft.com/office/drawing/2014/main" id="{97AA6431-52B6-7B4A-8370-7829901E793F}"/>
              </a:ext>
            </a:extLst>
          </p:cNvPr>
          <p:cNvSpPr>
            <a:spLocks noChangeArrowheads="1"/>
          </p:cNvSpPr>
          <p:nvPr/>
        </p:nvSpPr>
        <p:spPr bwMode="auto">
          <a:xfrm>
            <a:off x="13748531" y="8279663"/>
            <a:ext cx="535708" cy="564824"/>
          </a:xfrm>
          <a:custGeom>
            <a:avLst/>
            <a:gdLst>
              <a:gd name="T0" fmla="*/ 150257 w 293358"/>
              <a:gd name="T1" fmla="*/ 42077 h 307255"/>
              <a:gd name="T2" fmla="*/ 84130 w 293358"/>
              <a:gd name="T3" fmla="*/ 108204 h 307255"/>
              <a:gd name="T4" fmla="*/ 206628 w 293358"/>
              <a:gd name="T5" fmla="*/ 108204 h 307255"/>
              <a:gd name="T6" fmla="*/ 209157 w 293358"/>
              <a:gd name="T7" fmla="*/ 90137 h 307255"/>
              <a:gd name="T8" fmla="*/ 216023 w 293358"/>
              <a:gd name="T9" fmla="*/ 108204 h 307255"/>
              <a:gd name="T10" fmla="*/ 75096 w 293358"/>
              <a:gd name="T11" fmla="*/ 108204 h 307255"/>
              <a:gd name="T12" fmla="*/ 254413 w 293358"/>
              <a:gd name="T13" fmla="*/ 15824 h 307255"/>
              <a:gd name="T14" fmla="*/ 250076 w 293358"/>
              <a:gd name="T15" fmla="*/ 30929 h 307255"/>
              <a:gd name="T16" fmla="*/ 249714 w 293358"/>
              <a:gd name="T17" fmla="*/ 56462 h 307255"/>
              <a:gd name="T18" fmla="*/ 254413 w 293358"/>
              <a:gd name="T19" fmla="*/ 71567 h 307255"/>
              <a:gd name="T20" fmla="*/ 254413 w 293358"/>
              <a:gd name="T21" fmla="*/ 15824 h 307255"/>
              <a:gd name="T22" fmla="*/ 142453 w 293358"/>
              <a:gd name="T23" fmla="*/ 1590 h 307255"/>
              <a:gd name="T24" fmla="*/ 194032 w 293358"/>
              <a:gd name="T25" fmla="*/ 10251 h 307255"/>
              <a:gd name="T26" fmla="*/ 190786 w 293358"/>
              <a:gd name="T27" fmla="*/ 19273 h 307255"/>
              <a:gd name="T28" fmla="*/ 142453 w 293358"/>
              <a:gd name="T29" fmla="*/ 10612 h 307255"/>
              <a:gd name="T30" fmla="*/ 37851 w 293358"/>
              <a:gd name="T31" fmla="*/ 102636 h 307255"/>
              <a:gd name="T32" fmla="*/ 9356 w 293358"/>
              <a:gd name="T33" fmla="*/ 160377 h 307255"/>
              <a:gd name="T34" fmla="*/ 35326 w 293358"/>
              <a:gd name="T35" fmla="*/ 174812 h 307255"/>
              <a:gd name="T36" fmla="*/ 37851 w 293358"/>
              <a:gd name="T37" fmla="*/ 224975 h 307255"/>
              <a:gd name="T38" fmla="*/ 76084 w 293358"/>
              <a:gd name="T39" fmla="*/ 235440 h 307255"/>
              <a:gd name="T40" fmla="*/ 91594 w 293358"/>
              <a:gd name="T41" fmla="*/ 245545 h 307255"/>
              <a:gd name="T42" fmla="*/ 95562 w 293358"/>
              <a:gd name="T43" fmla="*/ 287768 h 307255"/>
              <a:gd name="T44" fmla="*/ 197639 w 293358"/>
              <a:gd name="T45" fmla="*/ 280911 h 307255"/>
              <a:gd name="T46" fmla="*/ 218559 w 293358"/>
              <a:gd name="T47" fmla="*/ 194661 h 307255"/>
              <a:gd name="T48" fmla="*/ 251382 w 293358"/>
              <a:gd name="T49" fmla="*/ 105523 h 307255"/>
              <a:gd name="T50" fmla="*/ 225773 w 293358"/>
              <a:gd name="T51" fmla="*/ 200435 h 307255"/>
              <a:gd name="T52" fmla="*/ 206656 w 293358"/>
              <a:gd name="T53" fmla="*/ 279468 h 307255"/>
              <a:gd name="T54" fmla="*/ 144977 w 293358"/>
              <a:gd name="T55" fmla="*/ 307255 h 307255"/>
              <a:gd name="T56" fmla="*/ 82577 w 293358"/>
              <a:gd name="T57" fmla="*/ 280189 h 307255"/>
              <a:gd name="T58" fmla="*/ 77527 w 293358"/>
              <a:gd name="T59" fmla="*/ 244462 h 307255"/>
              <a:gd name="T60" fmla="*/ 72477 w 293358"/>
              <a:gd name="T61" fmla="*/ 244823 h 307255"/>
              <a:gd name="T62" fmla="*/ 28833 w 293358"/>
              <a:gd name="T63" fmla="*/ 182391 h 307255"/>
              <a:gd name="T64" fmla="*/ 339 w 293358"/>
              <a:gd name="T65" fmla="*/ 162182 h 307255"/>
              <a:gd name="T66" fmla="*/ 28473 w 293358"/>
              <a:gd name="T67" fmla="*/ 101554 h 307255"/>
              <a:gd name="T68" fmla="*/ 247907 w 293358"/>
              <a:gd name="T69" fmla="*/ 360 h 307255"/>
              <a:gd name="T70" fmla="*/ 292003 w 293358"/>
              <a:gd name="T71" fmla="*/ 40279 h 307255"/>
              <a:gd name="T72" fmla="*/ 252967 w 293358"/>
              <a:gd name="T73" fmla="*/ 85952 h 307255"/>
              <a:gd name="T74" fmla="*/ 245015 w 293358"/>
              <a:gd name="T75" fmla="*/ 82355 h 307255"/>
              <a:gd name="T76" fmla="*/ 140559 w 293358"/>
              <a:gd name="T77" fmla="*/ 109328 h 307255"/>
              <a:gd name="T78" fmla="*/ 134776 w 293358"/>
              <a:gd name="T79" fmla="*/ 110047 h 307255"/>
              <a:gd name="T80" fmla="*/ 245015 w 293358"/>
              <a:gd name="T81" fmla="*/ 21938 h 307255"/>
              <a:gd name="T82" fmla="*/ 247907 w 293358"/>
              <a:gd name="T83" fmla="*/ 360 h 30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3358" h="307255">
                <a:moveTo>
                  <a:pt x="145560" y="37741"/>
                </a:moveTo>
                <a:cubicBezTo>
                  <a:pt x="148089" y="37741"/>
                  <a:pt x="150257" y="39909"/>
                  <a:pt x="150257" y="42077"/>
                </a:cubicBezTo>
                <a:cubicBezTo>
                  <a:pt x="150257" y="44968"/>
                  <a:pt x="148089" y="46775"/>
                  <a:pt x="145560" y="46775"/>
                </a:cubicBezTo>
                <a:cubicBezTo>
                  <a:pt x="111592" y="46775"/>
                  <a:pt x="84130" y="74237"/>
                  <a:pt x="84130" y="108204"/>
                </a:cubicBezTo>
                <a:cubicBezTo>
                  <a:pt x="84130" y="141810"/>
                  <a:pt x="111592" y="169273"/>
                  <a:pt x="145560" y="169273"/>
                </a:cubicBezTo>
                <a:cubicBezTo>
                  <a:pt x="179165" y="169273"/>
                  <a:pt x="206628" y="141810"/>
                  <a:pt x="206628" y="108204"/>
                </a:cubicBezTo>
                <a:cubicBezTo>
                  <a:pt x="206628" y="103868"/>
                  <a:pt x="206266" y="99893"/>
                  <a:pt x="205544" y="95557"/>
                </a:cubicBezTo>
                <a:cubicBezTo>
                  <a:pt x="204821" y="93028"/>
                  <a:pt x="206628" y="90498"/>
                  <a:pt x="209157" y="90137"/>
                </a:cubicBezTo>
                <a:cubicBezTo>
                  <a:pt x="211325" y="89414"/>
                  <a:pt x="214216" y="91221"/>
                  <a:pt x="214577" y="93750"/>
                </a:cubicBezTo>
                <a:cubicBezTo>
                  <a:pt x="215662" y="98448"/>
                  <a:pt x="216023" y="103145"/>
                  <a:pt x="216023" y="108204"/>
                </a:cubicBezTo>
                <a:cubicBezTo>
                  <a:pt x="216023" y="147230"/>
                  <a:pt x="184224" y="178668"/>
                  <a:pt x="145560" y="178668"/>
                </a:cubicBezTo>
                <a:cubicBezTo>
                  <a:pt x="106533" y="178668"/>
                  <a:pt x="75096" y="147230"/>
                  <a:pt x="75096" y="108204"/>
                </a:cubicBezTo>
                <a:cubicBezTo>
                  <a:pt x="75096" y="69179"/>
                  <a:pt x="106533" y="37741"/>
                  <a:pt x="145560" y="37741"/>
                </a:cubicBezTo>
                <a:close/>
                <a:moveTo>
                  <a:pt x="254413" y="15824"/>
                </a:moveTo>
                <a:lnTo>
                  <a:pt x="254413" y="26254"/>
                </a:lnTo>
                <a:cubicBezTo>
                  <a:pt x="254413" y="28771"/>
                  <a:pt x="252244" y="30569"/>
                  <a:pt x="250076" y="30929"/>
                </a:cubicBezTo>
                <a:cubicBezTo>
                  <a:pt x="248991" y="30929"/>
                  <a:pt x="179956" y="34885"/>
                  <a:pt x="149234" y="90627"/>
                </a:cubicBezTo>
                <a:cubicBezTo>
                  <a:pt x="168752" y="76601"/>
                  <a:pt x="205980" y="55024"/>
                  <a:pt x="249714" y="56462"/>
                </a:cubicBezTo>
                <a:cubicBezTo>
                  <a:pt x="252244" y="56462"/>
                  <a:pt x="254413" y="58620"/>
                  <a:pt x="254413" y="60778"/>
                </a:cubicBezTo>
                <a:lnTo>
                  <a:pt x="254413" y="71567"/>
                </a:lnTo>
                <a:lnTo>
                  <a:pt x="282244" y="43516"/>
                </a:lnTo>
                <a:lnTo>
                  <a:pt x="254413" y="15824"/>
                </a:lnTo>
                <a:close/>
                <a:moveTo>
                  <a:pt x="137403" y="1229"/>
                </a:moveTo>
                <a:cubicBezTo>
                  <a:pt x="139206" y="1229"/>
                  <a:pt x="141010" y="1229"/>
                  <a:pt x="142453" y="1590"/>
                </a:cubicBezTo>
                <a:cubicBezTo>
                  <a:pt x="143535" y="1590"/>
                  <a:pt x="143895" y="1590"/>
                  <a:pt x="144617" y="1590"/>
                </a:cubicBezTo>
                <a:cubicBezTo>
                  <a:pt x="150749" y="1590"/>
                  <a:pt x="171669" y="1951"/>
                  <a:pt x="194032" y="10251"/>
                </a:cubicBezTo>
                <a:cubicBezTo>
                  <a:pt x="196557" y="11334"/>
                  <a:pt x="197639" y="13860"/>
                  <a:pt x="196557" y="16386"/>
                </a:cubicBezTo>
                <a:cubicBezTo>
                  <a:pt x="195835" y="18912"/>
                  <a:pt x="192950" y="19995"/>
                  <a:pt x="190786" y="19273"/>
                </a:cubicBezTo>
                <a:cubicBezTo>
                  <a:pt x="170226" y="11334"/>
                  <a:pt x="150027" y="10973"/>
                  <a:pt x="144617" y="10973"/>
                </a:cubicBezTo>
                <a:cubicBezTo>
                  <a:pt x="143895" y="10973"/>
                  <a:pt x="143174" y="10612"/>
                  <a:pt x="142453" y="10612"/>
                </a:cubicBezTo>
                <a:cubicBezTo>
                  <a:pt x="141010" y="10612"/>
                  <a:pt x="139206" y="10612"/>
                  <a:pt x="137403" y="10612"/>
                </a:cubicBezTo>
                <a:cubicBezTo>
                  <a:pt x="116482" y="10612"/>
                  <a:pt x="47589" y="17108"/>
                  <a:pt x="37851" y="102636"/>
                </a:cubicBezTo>
                <a:cubicBezTo>
                  <a:pt x="37851" y="104441"/>
                  <a:pt x="35687" y="115628"/>
                  <a:pt x="10438" y="155325"/>
                </a:cubicBezTo>
                <a:cubicBezTo>
                  <a:pt x="10077" y="156407"/>
                  <a:pt x="8995" y="158212"/>
                  <a:pt x="9356" y="160377"/>
                </a:cubicBezTo>
                <a:cubicBezTo>
                  <a:pt x="9717" y="161821"/>
                  <a:pt x="10799" y="162903"/>
                  <a:pt x="12963" y="164347"/>
                </a:cubicBezTo>
                <a:cubicBezTo>
                  <a:pt x="23062" y="170121"/>
                  <a:pt x="35326" y="174812"/>
                  <a:pt x="35326" y="174812"/>
                </a:cubicBezTo>
                <a:cubicBezTo>
                  <a:pt x="37490" y="175895"/>
                  <a:pt x="38572" y="177699"/>
                  <a:pt x="38211" y="179865"/>
                </a:cubicBezTo>
                <a:cubicBezTo>
                  <a:pt x="38211" y="179865"/>
                  <a:pt x="35326" y="210179"/>
                  <a:pt x="37851" y="224975"/>
                </a:cubicBezTo>
                <a:cubicBezTo>
                  <a:pt x="38933" y="231110"/>
                  <a:pt x="53000" y="235440"/>
                  <a:pt x="72477" y="235440"/>
                </a:cubicBezTo>
                <a:cubicBezTo>
                  <a:pt x="74642" y="235440"/>
                  <a:pt x="76084" y="235440"/>
                  <a:pt x="76084" y="235440"/>
                </a:cubicBezTo>
                <a:cubicBezTo>
                  <a:pt x="76084" y="235440"/>
                  <a:pt x="76806" y="235079"/>
                  <a:pt x="77527" y="235079"/>
                </a:cubicBezTo>
                <a:cubicBezTo>
                  <a:pt x="87987" y="235079"/>
                  <a:pt x="91594" y="240492"/>
                  <a:pt x="91594" y="245545"/>
                </a:cubicBezTo>
                <a:lnTo>
                  <a:pt x="91594" y="280189"/>
                </a:lnTo>
                <a:cubicBezTo>
                  <a:pt x="91594" y="283437"/>
                  <a:pt x="93398" y="286324"/>
                  <a:pt x="95562" y="287768"/>
                </a:cubicBezTo>
                <a:cubicBezTo>
                  <a:pt x="118646" y="301481"/>
                  <a:pt x="170947" y="301481"/>
                  <a:pt x="194393" y="288129"/>
                </a:cubicBezTo>
                <a:cubicBezTo>
                  <a:pt x="196557" y="286685"/>
                  <a:pt x="197999" y="283798"/>
                  <a:pt x="197639" y="280911"/>
                </a:cubicBezTo>
                <a:cubicBezTo>
                  <a:pt x="195475" y="266837"/>
                  <a:pt x="193671" y="239771"/>
                  <a:pt x="205574" y="213787"/>
                </a:cubicBezTo>
                <a:cubicBezTo>
                  <a:pt x="208820" y="206570"/>
                  <a:pt x="213509" y="200796"/>
                  <a:pt x="218559" y="194661"/>
                </a:cubicBezTo>
                <a:cubicBezTo>
                  <a:pt x="230823" y="179865"/>
                  <a:pt x="245611" y="161460"/>
                  <a:pt x="246693" y="110215"/>
                </a:cubicBezTo>
                <a:cubicBezTo>
                  <a:pt x="246693" y="107328"/>
                  <a:pt x="248497" y="105523"/>
                  <a:pt x="251382" y="105523"/>
                </a:cubicBezTo>
                <a:cubicBezTo>
                  <a:pt x="253907" y="105523"/>
                  <a:pt x="255711" y="107689"/>
                  <a:pt x="255711" y="110215"/>
                </a:cubicBezTo>
                <a:cubicBezTo>
                  <a:pt x="254989" y="165069"/>
                  <a:pt x="238758" y="184556"/>
                  <a:pt x="225773" y="200435"/>
                </a:cubicBezTo>
                <a:cubicBezTo>
                  <a:pt x="221084" y="206209"/>
                  <a:pt x="216756" y="211261"/>
                  <a:pt x="213870" y="217396"/>
                </a:cubicBezTo>
                <a:cubicBezTo>
                  <a:pt x="203049" y="241214"/>
                  <a:pt x="204853" y="266837"/>
                  <a:pt x="206656" y="279468"/>
                </a:cubicBezTo>
                <a:cubicBezTo>
                  <a:pt x="207738" y="286324"/>
                  <a:pt x="204492" y="292820"/>
                  <a:pt x="199082" y="296068"/>
                </a:cubicBezTo>
                <a:cubicBezTo>
                  <a:pt x="186097" y="303646"/>
                  <a:pt x="165537" y="307255"/>
                  <a:pt x="144977" y="307255"/>
                </a:cubicBezTo>
                <a:cubicBezTo>
                  <a:pt x="124417" y="307255"/>
                  <a:pt x="103858" y="303646"/>
                  <a:pt x="91233" y="296068"/>
                </a:cubicBezTo>
                <a:cubicBezTo>
                  <a:pt x="85823" y="292820"/>
                  <a:pt x="82577" y="286685"/>
                  <a:pt x="82577" y="280189"/>
                </a:cubicBezTo>
                <a:lnTo>
                  <a:pt x="82577" y="245545"/>
                </a:lnTo>
                <a:cubicBezTo>
                  <a:pt x="82216" y="245184"/>
                  <a:pt x="80413" y="244462"/>
                  <a:pt x="77527" y="244462"/>
                </a:cubicBezTo>
                <a:cubicBezTo>
                  <a:pt x="77166" y="244462"/>
                  <a:pt x="76806" y="244462"/>
                  <a:pt x="76806" y="244462"/>
                </a:cubicBezTo>
                <a:cubicBezTo>
                  <a:pt x="76806" y="244462"/>
                  <a:pt x="75363" y="244823"/>
                  <a:pt x="72477" y="244823"/>
                </a:cubicBezTo>
                <a:cubicBezTo>
                  <a:pt x="57689" y="244823"/>
                  <a:pt x="31719" y="242297"/>
                  <a:pt x="28833" y="226779"/>
                </a:cubicBezTo>
                <a:cubicBezTo>
                  <a:pt x="26309" y="213787"/>
                  <a:pt x="28112" y="191052"/>
                  <a:pt x="28833" y="182391"/>
                </a:cubicBezTo>
                <a:cubicBezTo>
                  <a:pt x="24505" y="180226"/>
                  <a:pt x="15848" y="176617"/>
                  <a:pt x="8274" y="172286"/>
                </a:cubicBezTo>
                <a:cubicBezTo>
                  <a:pt x="2863" y="169038"/>
                  <a:pt x="699" y="165069"/>
                  <a:pt x="339" y="162182"/>
                </a:cubicBezTo>
                <a:cubicBezTo>
                  <a:pt x="-1104" y="156047"/>
                  <a:pt x="2503" y="150994"/>
                  <a:pt x="2863" y="150273"/>
                </a:cubicBezTo>
                <a:cubicBezTo>
                  <a:pt x="27030" y="112741"/>
                  <a:pt x="28473" y="101915"/>
                  <a:pt x="28473" y="101554"/>
                </a:cubicBezTo>
                <a:cubicBezTo>
                  <a:pt x="39294" y="8447"/>
                  <a:pt x="114318" y="1229"/>
                  <a:pt x="137403" y="1229"/>
                </a:cubicBezTo>
                <a:close/>
                <a:moveTo>
                  <a:pt x="247907" y="360"/>
                </a:moveTo>
                <a:cubicBezTo>
                  <a:pt x="249714" y="-359"/>
                  <a:pt x="251883" y="1"/>
                  <a:pt x="252967" y="1439"/>
                </a:cubicBezTo>
                <a:lnTo>
                  <a:pt x="292003" y="40279"/>
                </a:lnTo>
                <a:cubicBezTo>
                  <a:pt x="293810" y="42077"/>
                  <a:pt x="293810" y="44954"/>
                  <a:pt x="292003" y="47112"/>
                </a:cubicBezTo>
                <a:lnTo>
                  <a:pt x="252967" y="85952"/>
                </a:lnTo>
                <a:cubicBezTo>
                  <a:pt x="251883" y="87031"/>
                  <a:pt x="249714" y="87390"/>
                  <a:pt x="247907" y="87031"/>
                </a:cubicBezTo>
                <a:cubicBezTo>
                  <a:pt x="246100" y="85952"/>
                  <a:pt x="245015" y="84154"/>
                  <a:pt x="245015" y="82355"/>
                </a:cubicBezTo>
                <a:lnTo>
                  <a:pt x="245015" y="65453"/>
                </a:lnTo>
                <a:cubicBezTo>
                  <a:pt x="186824" y="66172"/>
                  <a:pt x="140921" y="108968"/>
                  <a:pt x="140559" y="109328"/>
                </a:cubicBezTo>
                <a:cubicBezTo>
                  <a:pt x="139475" y="110047"/>
                  <a:pt x="138752" y="110406"/>
                  <a:pt x="137306" y="110406"/>
                </a:cubicBezTo>
                <a:cubicBezTo>
                  <a:pt x="136584" y="110406"/>
                  <a:pt x="135499" y="110406"/>
                  <a:pt x="134776" y="110047"/>
                </a:cubicBezTo>
                <a:cubicBezTo>
                  <a:pt x="132969" y="108608"/>
                  <a:pt x="132246" y="106451"/>
                  <a:pt x="132969" y="104293"/>
                </a:cubicBezTo>
                <a:cubicBezTo>
                  <a:pt x="156463" y="36683"/>
                  <a:pt x="226582" y="24096"/>
                  <a:pt x="245015" y="21938"/>
                </a:cubicBezTo>
                <a:lnTo>
                  <a:pt x="245015" y="4676"/>
                </a:lnTo>
                <a:cubicBezTo>
                  <a:pt x="245015" y="2878"/>
                  <a:pt x="246100" y="1080"/>
                  <a:pt x="247907" y="36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776">
            <a:extLst>
              <a:ext uri="{FF2B5EF4-FFF2-40B4-BE49-F238E27FC236}">
                <a16:creationId xmlns:a16="http://schemas.microsoft.com/office/drawing/2014/main" id="{66AC6DA4-6F06-5D4E-ABF4-878CA88ADFBD}"/>
              </a:ext>
            </a:extLst>
          </p:cNvPr>
          <p:cNvSpPr>
            <a:spLocks noChangeArrowheads="1"/>
          </p:cNvSpPr>
          <p:nvPr/>
        </p:nvSpPr>
        <p:spPr bwMode="auto">
          <a:xfrm>
            <a:off x="14109669" y="6319664"/>
            <a:ext cx="561910" cy="561910"/>
          </a:xfrm>
          <a:custGeom>
            <a:avLst/>
            <a:gdLst>
              <a:gd name="T0" fmla="*/ 9022 w 305326"/>
              <a:gd name="T1" fmla="*/ 262772 h 306027"/>
              <a:gd name="T2" fmla="*/ 125449 w 305326"/>
              <a:gd name="T3" fmla="*/ 288004 h 306027"/>
              <a:gd name="T4" fmla="*/ 171434 w 305326"/>
              <a:gd name="T5" fmla="*/ 56129 h 306027"/>
              <a:gd name="T6" fmla="*/ 194351 w 305326"/>
              <a:gd name="T7" fmla="*/ 72283 h 306027"/>
              <a:gd name="T8" fmla="*/ 191129 w 305326"/>
              <a:gd name="T9" fmla="*/ 79822 h 306027"/>
              <a:gd name="T10" fmla="*/ 182535 w 305326"/>
              <a:gd name="T11" fmla="*/ 73360 h 306027"/>
              <a:gd name="T12" fmla="*/ 167495 w 305326"/>
              <a:gd name="T13" fmla="*/ 92386 h 306027"/>
              <a:gd name="T14" fmla="*/ 164631 w 305326"/>
              <a:gd name="T15" fmla="*/ 100284 h 306027"/>
              <a:gd name="T16" fmla="*/ 155679 w 305326"/>
              <a:gd name="T17" fmla="*/ 93463 h 306027"/>
              <a:gd name="T18" fmla="*/ 142071 w 305326"/>
              <a:gd name="T19" fmla="*/ 113207 h 306027"/>
              <a:gd name="T20" fmla="*/ 138849 w 305326"/>
              <a:gd name="T21" fmla="*/ 121105 h 306027"/>
              <a:gd name="T22" fmla="*/ 130971 w 305326"/>
              <a:gd name="T23" fmla="*/ 115002 h 306027"/>
              <a:gd name="T24" fmla="*/ 114141 w 305326"/>
              <a:gd name="T25" fmla="*/ 131874 h 306027"/>
              <a:gd name="T26" fmla="*/ 118796 w 305326"/>
              <a:gd name="T27" fmla="*/ 143003 h 306027"/>
              <a:gd name="T28" fmla="*/ 112351 w 305326"/>
              <a:gd name="T29" fmla="*/ 143003 h 306027"/>
              <a:gd name="T30" fmla="*/ 92298 w 305326"/>
              <a:gd name="T31" fmla="*/ 156644 h 306027"/>
              <a:gd name="T32" fmla="*/ 98027 w 305326"/>
              <a:gd name="T33" fmla="*/ 168850 h 306027"/>
              <a:gd name="T34" fmla="*/ 91582 w 305326"/>
              <a:gd name="T35" fmla="*/ 168850 h 306027"/>
              <a:gd name="T36" fmla="*/ 72603 w 305326"/>
              <a:gd name="T37" fmla="*/ 183209 h 306027"/>
              <a:gd name="T38" fmla="*/ 77975 w 305326"/>
              <a:gd name="T39" fmla="*/ 195414 h 306027"/>
              <a:gd name="T40" fmla="*/ 71529 w 305326"/>
              <a:gd name="T41" fmla="*/ 195414 h 306027"/>
              <a:gd name="T42" fmla="*/ 55057 w 305326"/>
              <a:gd name="T43" fmla="*/ 172798 h 306027"/>
              <a:gd name="T44" fmla="*/ 65800 w 305326"/>
              <a:gd name="T45" fmla="*/ 176747 h 306027"/>
              <a:gd name="T46" fmla="*/ 75110 w 305326"/>
              <a:gd name="T47" fmla="*/ 152695 h 306027"/>
              <a:gd name="T48" fmla="*/ 81555 w 305326"/>
              <a:gd name="T49" fmla="*/ 145875 h 306027"/>
              <a:gd name="T50" fmla="*/ 101250 w 305326"/>
              <a:gd name="T51" fmla="*/ 131874 h 306027"/>
              <a:gd name="T52" fmla="*/ 95879 w 305326"/>
              <a:gd name="T53" fmla="*/ 120028 h 306027"/>
              <a:gd name="T54" fmla="*/ 107695 w 305326"/>
              <a:gd name="T55" fmla="*/ 125413 h 306027"/>
              <a:gd name="T56" fmla="*/ 124167 w 305326"/>
              <a:gd name="T57" fmla="*/ 108540 h 306027"/>
              <a:gd name="T58" fmla="*/ 119154 w 305326"/>
              <a:gd name="T59" fmla="*/ 97053 h 306027"/>
              <a:gd name="T60" fmla="*/ 130971 w 305326"/>
              <a:gd name="T61" fmla="*/ 102079 h 306027"/>
              <a:gd name="T62" fmla="*/ 144936 w 305326"/>
              <a:gd name="T63" fmla="*/ 82694 h 306027"/>
              <a:gd name="T64" fmla="*/ 151382 w 305326"/>
              <a:gd name="T65" fmla="*/ 75873 h 306027"/>
              <a:gd name="T66" fmla="*/ 175731 w 305326"/>
              <a:gd name="T67" fmla="*/ 66898 h 306027"/>
              <a:gd name="T68" fmla="*/ 171434 w 305326"/>
              <a:gd name="T69" fmla="*/ 56129 h 306027"/>
              <a:gd name="T70" fmla="*/ 72102 w 305326"/>
              <a:gd name="T71" fmla="*/ 72091 h 306027"/>
              <a:gd name="T72" fmla="*/ 140228 w 305326"/>
              <a:gd name="T73" fmla="*/ 284399 h 306027"/>
              <a:gd name="T74" fmla="*/ 284770 w 305326"/>
              <a:gd name="T75" fmla="*/ 138775 h 306027"/>
              <a:gd name="T76" fmla="*/ 261341 w 305326"/>
              <a:gd name="T77" fmla="*/ 9372 h 306027"/>
              <a:gd name="T78" fmla="*/ 288014 w 305326"/>
              <a:gd name="T79" fmla="*/ 124357 h 306027"/>
              <a:gd name="T80" fmla="*/ 262422 w 305326"/>
              <a:gd name="T81" fmla="*/ 9372 h 306027"/>
              <a:gd name="T82" fmla="*/ 261341 w 305326"/>
              <a:gd name="T83" fmla="*/ 0 h 306027"/>
              <a:gd name="T84" fmla="*/ 305316 w 305326"/>
              <a:gd name="T85" fmla="*/ 43255 h 306027"/>
              <a:gd name="T86" fmla="*/ 43986 w 305326"/>
              <a:gd name="T87" fmla="*/ 306027 h 306027"/>
              <a:gd name="T88" fmla="*/ 10 w 305326"/>
              <a:gd name="T89" fmla="*/ 262772 h 306027"/>
              <a:gd name="T90" fmla="*/ 261341 w 305326"/>
              <a:gd name="T91" fmla="*/ 0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5326" h="306027">
                <a:moveTo>
                  <a:pt x="17673" y="180588"/>
                </a:moveTo>
                <a:cubicBezTo>
                  <a:pt x="10824" y="211587"/>
                  <a:pt x="9022" y="241145"/>
                  <a:pt x="9022" y="262772"/>
                </a:cubicBezTo>
                <a:cubicBezTo>
                  <a:pt x="9382" y="281155"/>
                  <a:pt x="24161" y="296655"/>
                  <a:pt x="42905" y="296655"/>
                </a:cubicBezTo>
                <a:cubicBezTo>
                  <a:pt x="64532" y="296655"/>
                  <a:pt x="94089" y="294853"/>
                  <a:pt x="125449" y="288004"/>
                </a:cubicBezTo>
                <a:cubicBezTo>
                  <a:pt x="87962" y="268539"/>
                  <a:pt x="37498" y="218076"/>
                  <a:pt x="17673" y="180588"/>
                </a:cubicBezTo>
                <a:close/>
                <a:moveTo>
                  <a:pt x="171434" y="56129"/>
                </a:moveTo>
                <a:cubicBezTo>
                  <a:pt x="173225" y="53975"/>
                  <a:pt x="176447" y="53975"/>
                  <a:pt x="177880" y="56129"/>
                </a:cubicBezTo>
                <a:lnTo>
                  <a:pt x="194351" y="72283"/>
                </a:lnTo>
                <a:cubicBezTo>
                  <a:pt x="196142" y="74078"/>
                  <a:pt x="196142" y="76950"/>
                  <a:pt x="194351" y="78745"/>
                </a:cubicBezTo>
                <a:cubicBezTo>
                  <a:pt x="193277" y="79463"/>
                  <a:pt x="192203" y="79822"/>
                  <a:pt x="191129" y="79822"/>
                </a:cubicBezTo>
                <a:cubicBezTo>
                  <a:pt x="190055" y="79822"/>
                  <a:pt x="188622" y="79463"/>
                  <a:pt x="187906" y="78745"/>
                </a:cubicBezTo>
                <a:lnTo>
                  <a:pt x="182535" y="73360"/>
                </a:lnTo>
                <a:cubicBezTo>
                  <a:pt x="175731" y="78027"/>
                  <a:pt x="169286" y="82694"/>
                  <a:pt x="163198" y="87360"/>
                </a:cubicBezTo>
                <a:lnTo>
                  <a:pt x="167495" y="92386"/>
                </a:lnTo>
                <a:cubicBezTo>
                  <a:pt x="169644" y="94181"/>
                  <a:pt x="169644" y="97053"/>
                  <a:pt x="167495" y="98848"/>
                </a:cubicBezTo>
                <a:cubicBezTo>
                  <a:pt x="166779" y="99566"/>
                  <a:pt x="165705" y="100284"/>
                  <a:pt x="164631" y="100284"/>
                </a:cubicBezTo>
                <a:cubicBezTo>
                  <a:pt x="163198" y="100284"/>
                  <a:pt x="162124" y="99566"/>
                  <a:pt x="161408" y="98848"/>
                </a:cubicBezTo>
                <a:lnTo>
                  <a:pt x="155679" y="93463"/>
                </a:lnTo>
                <a:cubicBezTo>
                  <a:pt x="149591" y="98130"/>
                  <a:pt x="143504" y="103515"/>
                  <a:pt x="137774" y="108540"/>
                </a:cubicBezTo>
                <a:lnTo>
                  <a:pt x="142071" y="113207"/>
                </a:lnTo>
                <a:cubicBezTo>
                  <a:pt x="143862" y="115002"/>
                  <a:pt x="143862" y="117874"/>
                  <a:pt x="142071" y="119669"/>
                </a:cubicBezTo>
                <a:cubicBezTo>
                  <a:pt x="141355" y="120387"/>
                  <a:pt x="139923" y="121105"/>
                  <a:pt x="138849" y="121105"/>
                </a:cubicBezTo>
                <a:cubicBezTo>
                  <a:pt x="137774" y="121105"/>
                  <a:pt x="136700" y="120387"/>
                  <a:pt x="135626" y="119669"/>
                </a:cubicBezTo>
                <a:lnTo>
                  <a:pt x="130971" y="115002"/>
                </a:lnTo>
                <a:cubicBezTo>
                  <a:pt x="127748" y="117874"/>
                  <a:pt x="125242" y="120387"/>
                  <a:pt x="122377" y="123259"/>
                </a:cubicBezTo>
                <a:cubicBezTo>
                  <a:pt x="119512" y="126131"/>
                  <a:pt x="116648" y="129002"/>
                  <a:pt x="114141" y="131874"/>
                </a:cubicBezTo>
                <a:lnTo>
                  <a:pt x="118796" y="136541"/>
                </a:lnTo>
                <a:cubicBezTo>
                  <a:pt x="120586" y="138336"/>
                  <a:pt x="120586" y="141208"/>
                  <a:pt x="118796" y="143003"/>
                </a:cubicBezTo>
                <a:cubicBezTo>
                  <a:pt x="117722" y="144080"/>
                  <a:pt x="116648" y="144439"/>
                  <a:pt x="115573" y="144439"/>
                </a:cubicBezTo>
                <a:cubicBezTo>
                  <a:pt x="114499" y="144439"/>
                  <a:pt x="113067" y="144080"/>
                  <a:pt x="112351" y="143003"/>
                </a:cubicBezTo>
                <a:lnTo>
                  <a:pt x="107695" y="138336"/>
                </a:lnTo>
                <a:cubicBezTo>
                  <a:pt x="102324" y="144439"/>
                  <a:pt x="97311" y="150541"/>
                  <a:pt x="92298" y="156644"/>
                </a:cubicBezTo>
                <a:lnTo>
                  <a:pt x="98027" y="162388"/>
                </a:lnTo>
                <a:cubicBezTo>
                  <a:pt x="99818" y="164183"/>
                  <a:pt x="99818" y="167055"/>
                  <a:pt x="98027" y="168850"/>
                </a:cubicBezTo>
                <a:cubicBezTo>
                  <a:pt x="96953" y="169567"/>
                  <a:pt x="95879" y="169926"/>
                  <a:pt x="94805" y="169926"/>
                </a:cubicBezTo>
                <a:cubicBezTo>
                  <a:pt x="93730" y="169926"/>
                  <a:pt x="92298" y="169567"/>
                  <a:pt x="91582" y="168850"/>
                </a:cubicBezTo>
                <a:lnTo>
                  <a:pt x="86569" y="163824"/>
                </a:lnTo>
                <a:cubicBezTo>
                  <a:pt x="81914" y="170285"/>
                  <a:pt x="76900" y="176747"/>
                  <a:pt x="72603" y="183209"/>
                </a:cubicBezTo>
                <a:lnTo>
                  <a:pt x="77975" y="188953"/>
                </a:lnTo>
                <a:cubicBezTo>
                  <a:pt x="79765" y="190747"/>
                  <a:pt x="79765" y="193619"/>
                  <a:pt x="77975" y="195414"/>
                </a:cubicBezTo>
                <a:cubicBezTo>
                  <a:pt x="76900" y="196132"/>
                  <a:pt x="75826" y="196491"/>
                  <a:pt x="74752" y="196491"/>
                </a:cubicBezTo>
                <a:cubicBezTo>
                  <a:pt x="73320" y="196491"/>
                  <a:pt x="72245" y="196132"/>
                  <a:pt x="71529" y="195414"/>
                </a:cubicBezTo>
                <a:lnTo>
                  <a:pt x="55057" y="179260"/>
                </a:lnTo>
                <a:cubicBezTo>
                  <a:pt x="53625" y="177106"/>
                  <a:pt x="53625" y="174234"/>
                  <a:pt x="55057" y="172798"/>
                </a:cubicBezTo>
                <a:cubicBezTo>
                  <a:pt x="57206" y="170644"/>
                  <a:pt x="60070" y="170644"/>
                  <a:pt x="61503" y="172798"/>
                </a:cubicBezTo>
                <a:lnTo>
                  <a:pt x="65800" y="176747"/>
                </a:lnTo>
                <a:cubicBezTo>
                  <a:pt x="70455" y="170285"/>
                  <a:pt x="75468" y="163824"/>
                  <a:pt x="80123" y="157362"/>
                </a:cubicBezTo>
                <a:lnTo>
                  <a:pt x="75110" y="152695"/>
                </a:lnTo>
                <a:cubicBezTo>
                  <a:pt x="73320" y="150541"/>
                  <a:pt x="73320" y="147670"/>
                  <a:pt x="75110" y="145875"/>
                </a:cubicBezTo>
                <a:cubicBezTo>
                  <a:pt x="76900" y="144080"/>
                  <a:pt x="80123" y="144080"/>
                  <a:pt x="81555" y="145875"/>
                </a:cubicBezTo>
                <a:lnTo>
                  <a:pt x="85852" y="150182"/>
                </a:lnTo>
                <a:cubicBezTo>
                  <a:pt x="90866" y="144080"/>
                  <a:pt x="95879" y="137618"/>
                  <a:pt x="101250" y="131874"/>
                </a:cubicBezTo>
                <a:lnTo>
                  <a:pt x="95879" y="126490"/>
                </a:lnTo>
                <a:cubicBezTo>
                  <a:pt x="94446" y="125054"/>
                  <a:pt x="94446" y="122182"/>
                  <a:pt x="95879" y="120028"/>
                </a:cubicBezTo>
                <a:cubicBezTo>
                  <a:pt x="98027" y="118592"/>
                  <a:pt x="100892" y="118592"/>
                  <a:pt x="102324" y="120028"/>
                </a:cubicBezTo>
                <a:lnTo>
                  <a:pt x="107695" y="125413"/>
                </a:lnTo>
                <a:cubicBezTo>
                  <a:pt x="110202" y="122541"/>
                  <a:pt x="113067" y="119310"/>
                  <a:pt x="115573" y="116797"/>
                </a:cubicBezTo>
                <a:cubicBezTo>
                  <a:pt x="118796" y="113925"/>
                  <a:pt x="121661" y="111412"/>
                  <a:pt x="124167" y="108540"/>
                </a:cubicBezTo>
                <a:lnTo>
                  <a:pt x="119154" y="103515"/>
                </a:lnTo>
                <a:cubicBezTo>
                  <a:pt x="117364" y="101361"/>
                  <a:pt x="117364" y="98489"/>
                  <a:pt x="119154" y="97053"/>
                </a:cubicBezTo>
                <a:cubicBezTo>
                  <a:pt x="121303" y="94899"/>
                  <a:pt x="123809" y="94899"/>
                  <a:pt x="125958" y="97053"/>
                </a:cubicBezTo>
                <a:lnTo>
                  <a:pt x="130971" y="102079"/>
                </a:lnTo>
                <a:cubicBezTo>
                  <a:pt x="137058" y="97053"/>
                  <a:pt x="143146" y="91668"/>
                  <a:pt x="149233" y="86642"/>
                </a:cubicBezTo>
                <a:lnTo>
                  <a:pt x="144936" y="82694"/>
                </a:lnTo>
                <a:cubicBezTo>
                  <a:pt x="143146" y="80540"/>
                  <a:pt x="143146" y="77668"/>
                  <a:pt x="144936" y="75873"/>
                </a:cubicBezTo>
                <a:cubicBezTo>
                  <a:pt x="146727" y="74078"/>
                  <a:pt x="149591" y="74078"/>
                  <a:pt x="151382" y="75873"/>
                </a:cubicBezTo>
                <a:lnTo>
                  <a:pt x="156395" y="80899"/>
                </a:lnTo>
                <a:cubicBezTo>
                  <a:pt x="162840" y="75873"/>
                  <a:pt x="169286" y="71206"/>
                  <a:pt x="175731" y="66898"/>
                </a:cubicBezTo>
                <a:lnTo>
                  <a:pt x="171434" y="62232"/>
                </a:lnTo>
                <a:cubicBezTo>
                  <a:pt x="169644" y="60796"/>
                  <a:pt x="169644" y="57565"/>
                  <a:pt x="171434" y="56129"/>
                </a:cubicBezTo>
                <a:close/>
                <a:moveTo>
                  <a:pt x="166901" y="20906"/>
                </a:moveTo>
                <a:cubicBezTo>
                  <a:pt x="133018" y="29918"/>
                  <a:pt x="98775" y="45417"/>
                  <a:pt x="72102" y="72091"/>
                </a:cubicBezTo>
                <a:cubicBezTo>
                  <a:pt x="45788" y="98404"/>
                  <a:pt x="29928" y="132648"/>
                  <a:pt x="21277" y="165810"/>
                </a:cubicBezTo>
                <a:cubicBezTo>
                  <a:pt x="35696" y="204739"/>
                  <a:pt x="101659" y="270702"/>
                  <a:pt x="140228" y="284399"/>
                </a:cubicBezTo>
                <a:cubicBezTo>
                  <a:pt x="173389" y="275388"/>
                  <a:pt x="207272" y="259888"/>
                  <a:pt x="233585" y="233936"/>
                </a:cubicBezTo>
                <a:cubicBezTo>
                  <a:pt x="260259" y="207262"/>
                  <a:pt x="275759" y="172658"/>
                  <a:pt x="284770" y="138775"/>
                </a:cubicBezTo>
                <a:cubicBezTo>
                  <a:pt x="270352" y="100207"/>
                  <a:pt x="205470" y="35685"/>
                  <a:pt x="166901" y="20906"/>
                </a:cubicBezTo>
                <a:close/>
                <a:moveTo>
                  <a:pt x="261341" y="9372"/>
                </a:moveTo>
                <a:cubicBezTo>
                  <a:pt x="240434" y="9372"/>
                  <a:pt x="211598" y="10814"/>
                  <a:pt x="181319" y="17662"/>
                </a:cubicBezTo>
                <a:cubicBezTo>
                  <a:pt x="218807" y="37127"/>
                  <a:pt x="268550" y="86870"/>
                  <a:pt x="288014" y="124357"/>
                </a:cubicBezTo>
                <a:cubicBezTo>
                  <a:pt x="294502" y="93718"/>
                  <a:pt x="296305" y="64522"/>
                  <a:pt x="296305" y="43255"/>
                </a:cubicBezTo>
                <a:cubicBezTo>
                  <a:pt x="295944" y="24871"/>
                  <a:pt x="281166" y="9372"/>
                  <a:pt x="262422" y="9372"/>
                </a:cubicBezTo>
                <a:lnTo>
                  <a:pt x="261341" y="9372"/>
                </a:lnTo>
                <a:close/>
                <a:moveTo>
                  <a:pt x="261341" y="0"/>
                </a:moveTo>
                <a:lnTo>
                  <a:pt x="262422" y="0"/>
                </a:lnTo>
                <a:cubicBezTo>
                  <a:pt x="286212" y="0"/>
                  <a:pt x="305316" y="19825"/>
                  <a:pt x="305316" y="43255"/>
                </a:cubicBezTo>
                <a:cubicBezTo>
                  <a:pt x="305677" y="92277"/>
                  <a:pt x="297026" y="183111"/>
                  <a:pt x="240074" y="240424"/>
                </a:cubicBezTo>
                <a:cubicBezTo>
                  <a:pt x="183122" y="297376"/>
                  <a:pt x="93368" y="306027"/>
                  <a:pt x="43986" y="306027"/>
                </a:cubicBezTo>
                <a:lnTo>
                  <a:pt x="42905" y="306027"/>
                </a:lnTo>
                <a:cubicBezTo>
                  <a:pt x="19115" y="305666"/>
                  <a:pt x="10" y="286562"/>
                  <a:pt x="10" y="262772"/>
                </a:cubicBezTo>
                <a:cubicBezTo>
                  <a:pt x="-350" y="213750"/>
                  <a:pt x="8301" y="122915"/>
                  <a:pt x="65253" y="65603"/>
                </a:cubicBezTo>
                <a:cubicBezTo>
                  <a:pt x="122205" y="9011"/>
                  <a:pt x="211958" y="0"/>
                  <a:pt x="261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778">
            <a:extLst>
              <a:ext uri="{FF2B5EF4-FFF2-40B4-BE49-F238E27FC236}">
                <a16:creationId xmlns:a16="http://schemas.microsoft.com/office/drawing/2014/main" id="{7123A582-5333-B842-A26D-5824F3637D90}"/>
              </a:ext>
            </a:extLst>
          </p:cNvPr>
          <p:cNvSpPr>
            <a:spLocks noChangeArrowheads="1"/>
          </p:cNvSpPr>
          <p:nvPr/>
        </p:nvSpPr>
        <p:spPr bwMode="auto">
          <a:xfrm>
            <a:off x="10897851" y="10121692"/>
            <a:ext cx="558998" cy="561910"/>
          </a:xfrm>
          <a:custGeom>
            <a:avLst/>
            <a:gdLst>
              <a:gd name="T0" fmla="*/ 169574 w 304439"/>
              <a:gd name="T1" fmla="*/ 274637 h 306026"/>
              <a:gd name="T2" fmla="*/ 169574 w 304439"/>
              <a:gd name="T3" fmla="*/ 283809 h 306026"/>
              <a:gd name="T4" fmla="*/ 39687 w 304439"/>
              <a:gd name="T5" fmla="*/ 279223 h 306026"/>
              <a:gd name="T6" fmla="*/ 67801 w 304439"/>
              <a:gd name="T7" fmla="*/ 252412 h 306026"/>
              <a:gd name="T8" fmla="*/ 207604 w 304439"/>
              <a:gd name="T9" fmla="*/ 257175 h 306026"/>
              <a:gd name="T10" fmla="*/ 67801 w 304439"/>
              <a:gd name="T11" fmla="*/ 261571 h 306026"/>
              <a:gd name="T12" fmla="*/ 67801 w 304439"/>
              <a:gd name="T13" fmla="*/ 252412 h 306026"/>
              <a:gd name="T14" fmla="*/ 9348 w 304439"/>
              <a:gd name="T15" fmla="*/ 264164 h 306026"/>
              <a:gd name="T16" fmla="*/ 34158 w 304439"/>
              <a:gd name="T17" fmla="*/ 297004 h 306026"/>
              <a:gd name="T18" fmla="*/ 239828 w 304439"/>
              <a:gd name="T19" fmla="*/ 239263 h 306026"/>
              <a:gd name="T20" fmla="*/ 208738 w 304439"/>
              <a:gd name="T21" fmla="*/ 102814 h 306026"/>
              <a:gd name="T22" fmla="*/ 285299 w 304439"/>
              <a:gd name="T23" fmla="*/ 158175 h 306026"/>
              <a:gd name="T24" fmla="*/ 171541 w 304439"/>
              <a:gd name="T25" fmla="*/ 102814 h 306026"/>
              <a:gd name="T26" fmla="*/ 114481 w 304439"/>
              <a:gd name="T27" fmla="*/ 158175 h 306026"/>
              <a:gd name="T28" fmla="*/ 119176 w 304439"/>
              <a:gd name="T29" fmla="*/ 184777 h 306026"/>
              <a:gd name="T30" fmla="*/ 159623 w 304439"/>
              <a:gd name="T31" fmla="*/ 158175 h 306026"/>
              <a:gd name="T32" fmla="*/ 171541 w 304439"/>
              <a:gd name="T33" fmla="*/ 102814 h 306026"/>
              <a:gd name="T34" fmla="*/ 295050 w 304439"/>
              <a:gd name="T35" fmla="*/ 153501 h 306026"/>
              <a:gd name="T36" fmla="*/ 223905 w 304439"/>
              <a:gd name="T37" fmla="*/ 102095 h 306026"/>
              <a:gd name="T38" fmla="*/ 85590 w 304439"/>
              <a:gd name="T39" fmla="*/ 153501 h 306026"/>
              <a:gd name="T40" fmla="*/ 85590 w 304439"/>
              <a:gd name="T41" fmla="*/ 102095 h 306026"/>
              <a:gd name="T42" fmla="*/ 223905 w 304439"/>
              <a:gd name="T43" fmla="*/ 65067 h 306026"/>
              <a:gd name="T44" fmla="*/ 295050 w 304439"/>
              <a:gd name="T45" fmla="*/ 14020 h 306026"/>
              <a:gd name="T46" fmla="*/ 85590 w 304439"/>
              <a:gd name="T47" fmla="*/ 65067 h 306026"/>
              <a:gd name="T48" fmla="*/ 85590 w 304439"/>
              <a:gd name="T49" fmla="*/ 14020 h 306026"/>
              <a:gd name="T50" fmla="*/ 9348 w 304439"/>
              <a:gd name="T51" fmla="*/ 34284 h 306026"/>
              <a:gd name="T52" fmla="*/ 29843 w 304439"/>
              <a:gd name="T53" fmla="*/ 230241 h 306026"/>
              <a:gd name="T54" fmla="*/ 208738 w 304439"/>
              <a:gd name="T55" fmla="*/ 9347 h 306026"/>
              <a:gd name="T56" fmla="*/ 285299 w 304439"/>
              <a:gd name="T57" fmla="*/ 9347 h 306026"/>
              <a:gd name="T58" fmla="*/ 180930 w 304439"/>
              <a:gd name="T59" fmla="*/ 9347 h 306026"/>
              <a:gd name="T60" fmla="*/ 176235 w 304439"/>
              <a:gd name="T61" fmla="*/ 74414 h 306026"/>
              <a:gd name="T62" fmla="*/ 85590 w 304439"/>
              <a:gd name="T63" fmla="*/ 92748 h 306026"/>
              <a:gd name="T64" fmla="*/ 180930 w 304439"/>
              <a:gd name="T65" fmla="*/ 97421 h 306026"/>
              <a:gd name="T66" fmla="*/ 199709 w 304439"/>
              <a:gd name="T67" fmla="*/ 158175 h 306026"/>
              <a:gd name="T68" fmla="*/ 204043 w 304439"/>
              <a:gd name="T69" fmla="*/ 92748 h 306026"/>
              <a:gd name="T70" fmla="*/ 295050 w 304439"/>
              <a:gd name="T71" fmla="*/ 74414 h 306026"/>
              <a:gd name="T72" fmla="*/ 199709 w 304439"/>
              <a:gd name="T73" fmla="*/ 69741 h 306026"/>
              <a:gd name="T74" fmla="*/ 180930 w 304439"/>
              <a:gd name="T75" fmla="*/ 9347 h 306026"/>
              <a:gd name="T76" fmla="*/ 171541 w 304439"/>
              <a:gd name="T77" fmla="*/ 64348 h 306026"/>
              <a:gd name="T78" fmla="*/ 94979 w 304439"/>
              <a:gd name="T79" fmla="*/ 9347 h 306026"/>
              <a:gd name="T80" fmla="*/ 176235 w 304439"/>
              <a:gd name="T81" fmla="*/ 0 h 306026"/>
              <a:gd name="T82" fmla="*/ 299744 w 304439"/>
              <a:gd name="T83" fmla="*/ 0 h 306026"/>
              <a:gd name="T84" fmla="*/ 304439 w 304439"/>
              <a:gd name="T85" fmla="*/ 69741 h 306026"/>
              <a:gd name="T86" fmla="*/ 304439 w 304439"/>
              <a:gd name="T87" fmla="*/ 162488 h 306026"/>
              <a:gd name="T88" fmla="*/ 204043 w 304439"/>
              <a:gd name="T89" fmla="*/ 167162 h 306026"/>
              <a:gd name="T90" fmla="*/ 161429 w 304439"/>
              <a:gd name="T91" fmla="*/ 167162 h 306026"/>
              <a:gd name="T92" fmla="*/ 114481 w 304439"/>
              <a:gd name="T93" fmla="*/ 198078 h 306026"/>
              <a:gd name="T94" fmla="*/ 109786 w 304439"/>
              <a:gd name="T95" fmla="*/ 193404 h 306026"/>
              <a:gd name="T96" fmla="*/ 80895 w 304439"/>
              <a:gd name="T97" fmla="*/ 167162 h 306026"/>
              <a:gd name="T98" fmla="*/ 76200 w 304439"/>
              <a:gd name="T99" fmla="*/ 97421 h 306026"/>
              <a:gd name="T100" fmla="*/ 76200 w 304439"/>
              <a:gd name="T101" fmla="*/ 4673 h 306026"/>
              <a:gd name="T102" fmla="*/ 34158 w 304439"/>
              <a:gd name="T103" fmla="*/ 0 h 306026"/>
              <a:gd name="T104" fmla="*/ 61485 w 304439"/>
              <a:gd name="T105" fmla="*/ 4692 h 306026"/>
              <a:gd name="T106" fmla="*/ 38832 w 304439"/>
              <a:gd name="T107" fmla="*/ 9383 h 306026"/>
              <a:gd name="T108" fmla="*/ 242704 w 304439"/>
              <a:gd name="T109" fmla="*/ 229881 h 306026"/>
              <a:gd name="T110" fmla="*/ 247378 w 304439"/>
              <a:gd name="T111" fmla="*/ 181884 h 306026"/>
              <a:gd name="T112" fmla="*/ 252053 w 304439"/>
              <a:gd name="T113" fmla="*/ 234572 h 306026"/>
              <a:gd name="T114" fmla="*/ 251334 w 304439"/>
              <a:gd name="T115" fmla="*/ 236376 h 306026"/>
              <a:gd name="T116" fmla="*/ 250974 w 304439"/>
              <a:gd name="T117" fmla="*/ 299170 h 306026"/>
              <a:gd name="T118" fmla="*/ 246659 w 304439"/>
              <a:gd name="T119" fmla="*/ 306026 h 306026"/>
              <a:gd name="T120" fmla="*/ 0 w 304439"/>
              <a:gd name="T121" fmla="*/ 271743 h 306026"/>
              <a:gd name="T122" fmla="*/ 0 w 304439"/>
              <a:gd name="T123" fmla="*/ 34284 h 306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4439" h="306026">
                <a:moveTo>
                  <a:pt x="44377" y="274637"/>
                </a:moveTo>
                <a:lnTo>
                  <a:pt x="169574" y="274637"/>
                </a:lnTo>
                <a:cubicBezTo>
                  <a:pt x="172460" y="274637"/>
                  <a:pt x="174264" y="276754"/>
                  <a:pt x="174264" y="279223"/>
                </a:cubicBezTo>
                <a:cubicBezTo>
                  <a:pt x="174264" y="281693"/>
                  <a:pt x="172460" y="283809"/>
                  <a:pt x="169574" y="283809"/>
                </a:cubicBezTo>
                <a:lnTo>
                  <a:pt x="44377" y="283809"/>
                </a:lnTo>
                <a:cubicBezTo>
                  <a:pt x="41852" y="283809"/>
                  <a:pt x="39687" y="281693"/>
                  <a:pt x="39687" y="279223"/>
                </a:cubicBezTo>
                <a:cubicBezTo>
                  <a:pt x="39687" y="276754"/>
                  <a:pt x="41852" y="274637"/>
                  <a:pt x="44377" y="274637"/>
                </a:cubicBezTo>
                <a:close/>
                <a:moveTo>
                  <a:pt x="67801" y="252412"/>
                </a:moveTo>
                <a:lnTo>
                  <a:pt x="202944" y="252412"/>
                </a:lnTo>
                <a:cubicBezTo>
                  <a:pt x="205453" y="252412"/>
                  <a:pt x="207604" y="254244"/>
                  <a:pt x="207604" y="257175"/>
                </a:cubicBezTo>
                <a:cubicBezTo>
                  <a:pt x="207604" y="259739"/>
                  <a:pt x="205453" y="261571"/>
                  <a:pt x="202944" y="261571"/>
                </a:cubicBezTo>
                <a:lnTo>
                  <a:pt x="67801" y="261571"/>
                </a:lnTo>
                <a:cubicBezTo>
                  <a:pt x="65651" y="261571"/>
                  <a:pt x="63500" y="259739"/>
                  <a:pt x="63500" y="257175"/>
                </a:cubicBezTo>
                <a:cubicBezTo>
                  <a:pt x="63500" y="254244"/>
                  <a:pt x="65651" y="252412"/>
                  <a:pt x="67801" y="252412"/>
                </a:cubicBezTo>
                <a:close/>
                <a:moveTo>
                  <a:pt x="34158" y="239263"/>
                </a:moveTo>
                <a:cubicBezTo>
                  <a:pt x="20495" y="239263"/>
                  <a:pt x="9348" y="250090"/>
                  <a:pt x="9348" y="264164"/>
                </a:cubicBezTo>
                <a:lnTo>
                  <a:pt x="9348" y="271743"/>
                </a:lnTo>
                <a:cubicBezTo>
                  <a:pt x="9348" y="285817"/>
                  <a:pt x="20495" y="297004"/>
                  <a:pt x="34158" y="297004"/>
                </a:cubicBezTo>
                <a:lnTo>
                  <a:pt x="239468" y="297004"/>
                </a:lnTo>
                <a:cubicBezTo>
                  <a:pt x="230479" y="276795"/>
                  <a:pt x="230839" y="259473"/>
                  <a:pt x="239828" y="239263"/>
                </a:cubicBezTo>
                <a:lnTo>
                  <a:pt x="34158" y="239263"/>
                </a:lnTo>
                <a:close/>
                <a:moveTo>
                  <a:pt x="208738" y="102814"/>
                </a:moveTo>
                <a:lnTo>
                  <a:pt x="208738" y="158175"/>
                </a:lnTo>
                <a:lnTo>
                  <a:pt x="285299" y="158175"/>
                </a:lnTo>
                <a:lnTo>
                  <a:pt x="208738" y="102814"/>
                </a:lnTo>
                <a:close/>
                <a:moveTo>
                  <a:pt x="171541" y="102814"/>
                </a:moveTo>
                <a:lnTo>
                  <a:pt x="94979" y="158175"/>
                </a:lnTo>
                <a:lnTo>
                  <a:pt x="114481" y="158175"/>
                </a:lnTo>
                <a:cubicBezTo>
                  <a:pt x="117009" y="158175"/>
                  <a:pt x="119176" y="159972"/>
                  <a:pt x="119176" y="162488"/>
                </a:cubicBezTo>
                <a:lnTo>
                  <a:pt x="119176" y="184777"/>
                </a:lnTo>
                <a:lnTo>
                  <a:pt x="157095" y="158534"/>
                </a:lnTo>
                <a:cubicBezTo>
                  <a:pt x="157817" y="158175"/>
                  <a:pt x="158901" y="158175"/>
                  <a:pt x="159623" y="158175"/>
                </a:cubicBezTo>
                <a:lnTo>
                  <a:pt x="171541" y="158175"/>
                </a:lnTo>
                <a:lnTo>
                  <a:pt x="171541" y="102814"/>
                </a:lnTo>
                <a:close/>
                <a:moveTo>
                  <a:pt x="223905" y="102095"/>
                </a:moveTo>
                <a:lnTo>
                  <a:pt x="295050" y="153501"/>
                </a:lnTo>
                <a:lnTo>
                  <a:pt x="295050" y="102095"/>
                </a:lnTo>
                <a:lnTo>
                  <a:pt x="223905" y="102095"/>
                </a:lnTo>
                <a:close/>
                <a:moveTo>
                  <a:pt x="85590" y="102095"/>
                </a:moveTo>
                <a:lnTo>
                  <a:pt x="85590" y="153501"/>
                </a:lnTo>
                <a:lnTo>
                  <a:pt x="156734" y="102095"/>
                </a:lnTo>
                <a:lnTo>
                  <a:pt x="85590" y="102095"/>
                </a:lnTo>
                <a:close/>
                <a:moveTo>
                  <a:pt x="295050" y="14020"/>
                </a:moveTo>
                <a:lnTo>
                  <a:pt x="223905" y="65067"/>
                </a:lnTo>
                <a:lnTo>
                  <a:pt x="295050" y="65067"/>
                </a:lnTo>
                <a:lnTo>
                  <a:pt x="295050" y="14020"/>
                </a:lnTo>
                <a:close/>
                <a:moveTo>
                  <a:pt x="85590" y="14020"/>
                </a:moveTo>
                <a:lnTo>
                  <a:pt x="85590" y="65067"/>
                </a:lnTo>
                <a:lnTo>
                  <a:pt x="156734" y="65067"/>
                </a:lnTo>
                <a:lnTo>
                  <a:pt x="85590" y="14020"/>
                </a:lnTo>
                <a:close/>
                <a:moveTo>
                  <a:pt x="29843" y="9744"/>
                </a:moveTo>
                <a:cubicBezTo>
                  <a:pt x="17978" y="11909"/>
                  <a:pt x="9348" y="22375"/>
                  <a:pt x="9348" y="34284"/>
                </a:cubicBezTo>
                <a:lnTo>
                  <a:pt x="9348" y="240707"/>
                </a:lnTo>
                <a:cubicBezTo>
                  <a:pt x="14382" y="234933"/>
                  <a:pt x="21573" y="231324"/>
                  <a:pt x="29843" y="230241"/>
                </a:cubicBezTo>
                <a:lnTo>
                  <a:pt x="29843" y="9744"/>
                </a:lnTo>
                <a:close/>
                <a:moveTo>
                  <a:pt x="208738" y="9347"/>
                </a:moveTo>
                <a:lnTo>
                  <a:pt x="208738" y="64348"/>
                </a:lnTo>
                <a:lnTo>
                  <a:pt x="285299" y="9347"/>
                </a:lnTo>
                <a:lnTo>
                  <a:pt x="208738" y="9347"/>
                </a:lnTo>
                <a:close/>
                <a:moveTo>
                  <a:pt x="180930" y="9347"/>
                </a:moveTo>
                <a:lnTo>
                  <a:pt x="180930" y="69741"/>
                </a:lnTo>
                <a:cubicBezTo>
                  <a:pt x="180930" y="72257"/>
                  <a:pt x="178763" y="74414"/>
                  <a:pt x="176235" y="74414"/>
                </a:cubicBezTo>
                <a:lnTo>
                  <a:pt x="85590" y="74414"/>
                </a:lnTo>
                <a:lnTo>
                  <a:pt x="85590" y="92748"/>
                </a:lnTo>
                <a:lnTo>
                  <a:pt x="176235" y="92748"/>
                </a:lnTo>
                <a:cubicBezTo>
                  <a:pt x="178763" y="92748"/>
                  <a:pt x="180930" y="94905"/>
                  <a:pt x="180930" y="97421"/>
                </a:cubicBezTo>
                <a:lnTo>
                  <a:pt x="180930" y="158175"/>
                </a:lnTo>
                <a:lnTo>
                  <a:pt x="199709" y="158175"/>
                </a:lnTo>
                <a:lnTo>
                  <a:pt x="199709" y="97421"/>
                </a:lnTo>
                <a:cubicBezTo>
                  <a:pt x="199709" y="94905"/>
                  <a:pt x="201515" y="92748"/>
                  <a:pt x="204043" y="92748"/>
                </a:cubicBezTo>
                <a:lnTo>
                  <a:pt x="295050" y="92748"/>
                </a:lnTo>
                <a:lnTo>
                  <a:pt x="295050" y="74414"/>
                </a:lnTo>
                <a:lnTo>
                  <a:pt x="204043" y="74414"/>
                </a:lnTo>
                <a:cubicBezTo>
                  <a:pt x="201515" y="74414"/>
                  <a:pt x="199709" y="72257"/>
                  <a:pt x="199709" y="69741"/>
                </a:cubicBezTo>
                <a:lnTo>
                  <a:pt x="199709" y="9347"/>
                </a:lnTo>
                <a:lnTo>
                  <a:pt x="180930" y="9347"/>
                </a:lnTo>
                <a:close/>
                <a:moveTo>
                  <a:pt x="94979" y="9347"/>
                </a:moveTo>
                <a:lnTo>
                  <a:pt x="171541" y="64348"/>
                </a:lnTo>
                <a:lnTo>
                  <a:pt x="171541" y="9347"/>
                </a:lnTo>
                <a:lnTo>
                  <a:pt x="94979" y="9347"/>
                </a:lnTo>
                <a:close/>
                <a:moveTo>
                  <a:pt x="80895" y="0"/>
                </a:moveTo>
                <a:lnTo>
                  <a:pt x="176235" y="0"/>
                </a:lnTo>
                <a:lnTo>
                  <a:pt x="204043" y="0"/>
                </a:lnTo>
                <a:lnTo>
                  <a:pt x="299744" y="0"/>
                </a:lnTo>
                <a:cubicBezTo>
                  <a:pt x="302272" y="0"/>
                  <a:pt x="304439" y="2157"/>
                  <a:pt x="304439" y="4673"/>
                </a:cubicBezTo>
                <a:lnTo>
                  <a:pt x="304439" y="69741"/>
                </a:lnTo>
                <a:lnTo>
                  <a:pt x="304439" y="97421"/>
                </a:lnTo>
                <a:lnTo>
                  <a:pt x="304439" y="162488"/>
                </a:lnTo>
                <a:cubicBezTo>
                  <a:pt x="304439" y="165364"/>
                  <a:pt x="302272" y="167162"/>
                  <a:pt x="299744" y="167162"/>
                </a:cubicBezTo>
                <a:lnTo>
                  <a:pt x="204043" y="167162"/>
                </a:lnTo>
                <a:lnTo>
                  <a:pt x="176235" y="167162"/>
                </a:lnTo>
                <a:lnTo>
                  <a:pt x="161429" y="167162"/>
                </a:lnTo>
                <a:lnTo>
                  <a:pt x="117009" y="197359"/>
                </a:lnTo>
                <a:cubicBezTo>
                  <a:pt x="116648" y="197718"/>
                  <a:pt x="115564" y="198078"/>
                  <a:pt x="114481" y="198078"/>
                </a:cubicBezTo>
                <a:cubicBezTo>
                  <a:pt x="113759" y="198078"/>
                  <a:pt x="113036" y="198078"/>
                  <a:pt x="112314" y="197718"/>
                </a:cubicBezTo>
                <a:cubicBezTo>
                  <a:pt x="110869" y="196640"/>
                  <a:pt x="109786" y="195202"/>
                  <a:pt x="109786" y="193404"/>
                </a:cubicBezTo>
                <a:lnTo>
                  <a:pt x="109786" y="167162"/>
                </a:lnTo>
                <a:lnTo>
                  <a:pt x="80895" y="167162"/>
                </a:lnTo>
                <a:cubicBezTo>
                  <a:pt x="78367" y="167162"/>
                  <a:pt x="76200" y="165364"/>
                  <a:pt x="76200" y="162488"/>
                </a:cubicBezTo>
                <a:lnTo>
                  <a:pt x="76200" y="97421"/>
                </a:lnTo>
                <a:lnTo>
                  <a:pt x="76200" y="69741"/>
                </a:lnTo>
                <a:lnTo>
                  <a:pt x="76200" y="4673"/>
                </a:lnTo>
                <a:cubicBezTo>
                  <a:pt x="76200" y="2157"/>
                  <a:pt x="78367" y="0"/>
                  <a:pt x="80895" y="0"/>
                </a:cubicBezTo>
                <a:close/>
                <a:moveTo>
                  <a:pt x="34158" y="0"/>
                </a:moveTo>
                <a:lnTo>
                  <a:pt x="57170" y="0"/>
                </a:lnTo>
                <a:cubicBezTo>
                  <a:pt x="59687" y="0"/>
                  <a:pt x="61485" y="2165"/>
                  <a:pt x="61485" y="4692"/>
                </a:cubicBezTo>
                <a:cubicBezTo>
                  <a:pt x="61485" y="7218"/>
                  <a:pt x="59687" y="9383"/>
                  <a:pt x="57170" y="9383"/>
                </a:cubicBezTo>
                <a:lnTo>
                  <a:pt x="38832" y="9383"/>
                </a:lnTo>
                <a:lnTo>
                  <a:pt x="38832" y="229881"/>
                </a:lnTo>
                <a:lnTo>
                  <a:pt x="242704" y="229881"/>
                </a:lnTo>
                <a:lnTo>
                  <a:pt x="242704" y="186575"/>
                </a:lnTo>
                <a:cubicBezTo>
                  <a:pt x="242704" y="184049"/>
                  <a:pt x="244861" y="181884"/>
                  <a:pt x="247378" y="181884"/>
                </a:cubicBezTo>
                <a:cubicBezTo>
                  <a:pt x="249895" y="181884"/>
                  <a:pt x="252053" y="184049"/>
                  <a:pt x="252053" y="186575"/>
                </a:cubicBezTo>
                <a:lnTo>
                  <a:pt x="252053" y="234572"/>
                </a:lnTo>
                <a:cubicBezTo>
                  <a:pt x="252053" y="235294"/>
                  <a:pt x="252053" y="235655"/>
                  <a:pt x="251693" y="236016"/>
                </a:cubicBezTo>
                <a:cubicBezTo>
                  <a:pt x="251693" y="236376"/>
                  <a:pt x="251334" y="236376"/>
                  <a:pt x="251334" y="236376"/>
                </a:cubicBezTo>
                <a:lnTo>
                  <a:pt x="251334" y="236737"/>
                </a:lnTo>
                <a:cubicBezTo>
                  <a:pt x="239108" y="259473"/>
                  <a:pt x="238749" y="277156"/>
                  <a:pt x="250974" y="299170"/>
                </a:cubicBezTo>
                <a:cubicBezTo>
                  <a:pt x="251334" y="300613"/>
                  <a:pt x="251334" y="302417"/>
                  <a:pt x="250614" y="303861"/>
                </a:cubicBezTo>
                <a:cubicBezTo>
                  <a:pt x="249536" y="305305"/>
                  <a:pt x="248457" y="306026"/>
                  <a:pt x="246659" y="306026"/>
                </a:cubicBezTo>
                <a:lnTo>
                  <a:pt x="34158" y="306026"/>
                </a:lnTo>
                <a:cubicBezTo>
                  <a:pt x="15461" y="306026"/>
                  <a:pt x="0" y="290508"/>
                  <a:pt x="0" y="271743"/>
                </a:cubicBezTo>
                <a:lnTo>
                  <a:pt x="0" y="264164"/>
                </a:lnTo>
                <a:lnTo>
                  <a:pt x="0" y="34284"/>
                </a:lnTo>
                <a:cubicBezTo>
                  <a:pt x="0" y="15518"/>
                  <a:pt x="15461" y="0"/>
                  <a:pt x="3415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777">
            <a:extLst>
              <a:ext uri="{FF2B5EF4-FFF2-40B4-BE49-F238E27FC236}">
                <a16:creationId xmlns:a16="http://schemas.microsoft.com/office/drawing/2014/main" id="{4E0B7C51-3004-DE49-B6A6-DD13CFAE5604}"/>
              </a:ext>
            </a:extLst>
          </p:cNvPr>
          <p:cNvSpPr>
            <a:spLocks noChangeArrowheads="1"/>
          </p:cNvSpPr>
          <p:nvPr/>
        </p:nvSpPr>
        <p:spPr bwMode="auto">
          <a:xfrm>
            <a:off x="12896455" y="10121692"/>
            <a:ext cx="558998" cy="561910"/>
          </a:xfrm>
          <a:custGeom>
            <a:avLst/>
            <a:gdLst>
              <a:gd name="T0" fmla="*/ 207831 w 304441"/>
              <a:gd name="T1" fmla="*/ 279047 h 306026"/>
              <a:gd name="T2" fmla="*/ 188566 w 304441"/>
              <a:gd name="T3" fmla="*/ 274461 h 306026"/>
              <a:gd name="T4" fmla="*/ 66588 w 304441"/>
              <a:gd name="T5" fmla="*/ 269875 h 306026"/>
              <a:gd name="T6" fmla="*/ 61912 w 304441"/>
              <a:gd name="T7" fmla="*/ 274461 h 306026"/>
              <a:gd name="T8" fmla="*/ 44363 w 304441"/>
              <a:gd name="T9" fmla="*/ 279047 h 306026"/>
              <a:gd name="T10" fmla="*/ 253711 w 304441"/>
              <a:gd name="T11" fmla="*/ 242887 h 306026"/>
              <a:gd name="T12" fmla="*/ 207890 w 304441"/>
              <a:gd name="T13" fmla="*/ 242887 h 306026"/>
              <a:gd name="T14" fmla="*/ 174365 w 304441"/>
              <a:gd name="T15" fmla="*/ 252059 h 306026"/>
              <a:gd name="T16" fmla="*/ 134581 w 304441"/>
              <a:gd name="T17" fmla="*/ 247473 h 306026"/>
              <a:gd name="T18" fmla="*/ 34665 w 304441"/>
              <a:gd name="T19" fmla="*/ 242887 h 306026"/>
              <a:gd name="T20" fmla="*/ 30162 w 304441"/>
              <a:gd name="T21" fmla="*/ 247473 h 306026"/>
              <a:gd name="T22" fmla="*/ 200271 w 304441"/>
              <a:gd name="T23" fmla="*/ 198071 h 306026"/>
              <a:gd name="T24" fmla="*/ 133596 w 304441"/>
              <a:gd name="T25" fmla="*/ 198071 h 306026"/>
              <a:gd name="T26" fmla="*/ 66638 w 304441"/>
              <a:gd name="T27" fmla="*/ 198071 h 306026"/>
              <a:gd name="T28" fmla="*/ 209193 w 304441"/>
              <a:gd name="T29" fmla="*/ 221883 h 306026"/>
              <a:gd name="T30" fmla="*/ 168151 w 304441"/>
              <a:gd name="T31" fmla="*/ 188912 h 306026"/>
              <a:gd name="T32" fmla="*/ 138236 w 304441"/>
              <a:gd name="T33" fmla="*/ 226646 h 306026"/>
              <a:gd name="T34" fmla="*/ 34766 w 304441"/>
              <a:gd name="T35" fmla="*/ 188912 h 306026"/>
              <a:gd name="T36" fmla="*/ 34766 w 304441"/>
              <a:gd name="T37" fmla="*/ 226646 h 306026"/>
              <a:gd name="T38" fmla="*/ 239109 w 304441"/>
              <a:gd name="T39" fmla="*/ 160645 h 306026"/>
              <a:gd name="T40" fmla="*/ 172791 w 304441"/>
              <a:gd name="T41" fmla="*/ 160645 h 306026"/>
              <a:gd name="T42" fmla="*/ 105759 w 304441"/>
              <a:gd name="T43" fmla="*/ 160645 h 306026"/>
              <a:gd name="T44" fmla="*/ 39370 w 304441"/>
              <a:gd name="T45" fmla="*/ 160645 h 306026"/>
              <a:gd name="T46" fmla="*/ 271229 w 304441"/>
              <a:gd name="T47" fmla="*/ 133350 h 306026"/>
              <a:gd name="T48" fmla="*/ 230187 w 304441"/>
              <a:gd name="T49" fmla="*/ 164899 h 306026"/>
              <a:gd name="T50" fmla="*/ 209193 w 304441"/>
              <a:gd name="T51" fmla="*/ 137604 h 306026"/>
              <a:gd name="T52" fmla="*/ 163512 w 304441"/>
              <a:gd name="T53" fmla="*/ 137604 h 306026"/>
              <a:gd name="T54" fmla="*/ 142518 w 304441"/>
              <a:gd name="T55" fmla="*/ 164899 h 306026"/>
              <a:gd name="T56" fmla="*/ 101476 w 304441"/>
              <a:gd name="T57" fmla="*/ 133350 h 306026"/>
              <a:gd name="T58" fmla="*/ 71242 w 304441"/>
              <a:gd name="T59" fmla="*/ 169507 h 306026"/>
              <a:gd name="T60" fmla="*/ 239109 w 304441"/>
              <a:gd name="T61" fmla="*/ 87004 h 306026"/>
              <a:gd name="T62" fmla="*/ 172791 w 304441"/>
              <a:gd name="T63" fmla="*/ 87004 h 306026"/>
              <a:gd name="T64" fmla="*/ 105759 w 304441"/>
              <a:gd name="T65" fmla="*/ 87004 h 306026"/>
              <a:gd name="T66" fmla="*/ 234470 w 304441"/>
              <a:gd name="T67" fmla="*/ 77787 h 306026"/>
              <a:gd name="T68" fmla="*/ 234470 w 304441"/>
              <a:gd name="T69" fmla="*/ 113945 h 306026"/>
              <a:gd name="T70" fmla="*/ 204911 w 304441"/>
              <a:gd name="T71" fmla="*/ 77787 h 306026"/>
              <a:gd name="T72" fmla="*/ 163512 w 304441"/>
              <a:gd name="T73" fmla="*/ 109691 h 306026"/>
              <a:gd name="T74" fmla="*/ 142518 w 304441"/>
              <a:gd name="T75" fmla="*/ 82395 h 306026"/>
              <a:gd name="T76" fmla="*/ 96837 w 304441"/>
              <a:gd name="T77" fmla="*/ 82395 h 306026"/>
              <a:gd name="T78" fmla="*/ 281437 w 304441"/>
              <a:gd name="T79" fmla="*/ 297004 h 306026"/>
              <a:gd name="T80" fmla="*/ 8986 w 304441"/>
              <a:gd name="T81" fmla="*/ 37170 h 306026"/>
              <a:gd name="T82" fmla="*/ 249088 w 304441"/>
              <a:gd name="T83" fmla="*/ 23096 h 306026"/>
              <a:gd name="T84" fmla="*/ 187265 w 304441"/>
              <a:gd name="T85" fmla="*/ 23096 h 306026"/>
              <a:gd name="T86" fmla="*/ 126161 w 304441"/>
              <a:gd name="T87" fmla="*/ 23096 h 306026"/>
              <a:gd name="T88" fmla="*/ 64339 w 304441"/>
              <a:gd name="T89" fmla="*/ 23096 h 306026"/>
              <a:gd name="T90" fmla="*/ 22644 w 304441"/>
              <a:gd name="T91" fmla="*/ 23096 h 306026"/>
              <a:gd name="T92" fmla="*/ 116816 w 304441"/>
              <a:gd name="T93" fmla="*/ 4691 h 306026"/>
              <a:gd name="T94" fmla="*/ 178279 w 304441"/>
              <a:gd name="T95" fmla="*/ 4691 h 306026"/>
              <a:gd name="T96" fmla="*/ 239742 w 304441"/>
              <a:gd name="T97" fmla="*/ 4691 h 306026"/>
              <a:gd name="T98" fmla="*/ 304441 w 304441"/>
              <a:gd name="T99" fmla="*/ 37170 h 306026"/>
              <a:gd name="T100" fmla="*/ 0 w 304441"/>
              <a:gd name="T101" fmla="*/ 282930 h 306026"/>
              <a:gd name="T102" fmla="*/ 54993 w 304441"/>
              <a:gd name="T103" fmla="*/ 4691 h 306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4441" h="306026">
                <a:moveTo>
                  <a:pt x="207831" y="269875"/>
                </a:moveTo>
                <a:lnTo>
                  <a:pt x="271238" y="269875"/>
                </a:lnTo>
                <a:cubicBezTo>
                  <a:pt x="273731" y="269875"/>
                  <a:pt x="275869" y="271992"/>
                  <a:pt x="275869" y="274461"/>
                </a:cubicBezTo>
                <a:cubicBezTo>
                  <a:pt x="275869" y="276931"/>
                  <a:pt x="273731" y="279047"/>
                  <a:pt x="271238" y="279047"/>
                </a:cubicBezTo>
                <a:lnTo>
                  <a:pt x="207831" y="279047"/>
                </a:lnTo>
                <a:cubicBezTo>
                  <a:pt x="205337" y="279047"/>
                  <a:pt x="203200" y="276931"/>
                  <a:pt x="203200" y="274461"/>
                </a:cubicBezTo>
                <a:cubicBezTo>
                  <a:pt x="203200" y="271992"/>
                  <a:pt x="205337" y="269875"/>
                  <a:pt x="207831" y="269875"/>
                </a:cubicBezTo>
                <a:close/>
                <a:moveTo>
                  <a:pt x="174365" y="269875"/>
                </a:moveTo>
                <a:lnTo>
                  <a:pt x="184063" y="269875"/>
                </a:lnTo>
                <a:cubicBezTo>
                  <a:pt x="186487" y="269875"/>
                  <a:pt x="188566" y="271992"/>
                  <a:pt x="188566" y="274461"/>
                </a:cubicBezTo>
                <a:cubicBezTo>
                  <a:pt x="188566" y="276931"/>
                  <a:pt x="186487" y="279047"/>
                  <a:pt x="184063" y="279047"/>
                </a:cubicBezTo>
                <a:lnTo>
                  <a:pt x="174365" y="279047"/>
                </a:lnTo>
                <a:cubicBezTo>
                  <a:pt x="171940" y="279047"/>
                  <a:pt x="169862" y="276931"/>
                  <a:pt x="169862" y="274461"/>
                </a:cubicBezTo>
                <a:cubicBezTo>
                  <a:pt x="169862" y="271992"/>
                  <a:pt x="171940" y="269875"/>
                  <a:pt x="174365" y="269875"/>
                </a:cubicBezTo>
                <a:close/>
                <a:moveTo>
                  <a:pt x="66588" y="269875"/>
                </a:moveTo>
                <a:lnTo>
                  <a:pt x="102915" y="269875"/>
                </a:lnTo>
                <a:cubicBezTo>
                  <a:pt x="105432" y="269875"/>
                  <a:pt x="107590" y="271992"/>
                  <a:pt x="107590" y="274461"/>
                </a:cubicBezTo>
                <a:cubicBezTo>
                  <a:pt x="107590" y="276931"/>
                  <a:pt x="105432" y="279047"/>
                  <a:pt x="102915" y="279047"/>
                </a:cubicBezTo>
                <a:lnTo>
                  <a:pt x="66588" y="279047"/>
                </a:lnTo>
                <a:cubicBezTo>
                  <a:pt x="64070" y="279047"/>
                  <a:pt x="61912" y="276931"/>
                  <a:pt x="61912" y="274461"/>
                </a:cubicBezTo>
                <a:cubicBezTo>
                  <a:pt x="61912" y="271992"/>
                  <a:pt x="64070" y="269875"/>
                  <a:pt x="66588" y="269875"/>
                </a:cubicBezTo>
                <a:close/>
                <a:moveTo>
                  <a:pt x="34665" y="269875"/>
                </a:moveTo>
                <a:lnTo>
                  <a:pt x="44363" y="269875"/>
                </a:lnTo>
                <a:cubicBezTo>
                  <a:pt x="46787" y="269875"/>
                  <a:pt x="48866" y="271992"/>
                  <a:pt x="48866" y="274461"/>
                </a:cubicBezTo>
                <a:cubicBezTo>
                  <a:pt x="48866" y="276931"/>
                  <a:pt x="46787" y="279047"/>
                  <a:pt x="44363" y="279047"/>
                </a:cubicBezTo>
                <a:lnTo>
                  <a:pt x="34665" y="279047"/>
                </a:lnTo>
                <a:cubicBezTo>
                  <a:pt x="32240" y="279047"/>
                  <a:pt x="30162" y="276931"/>
                  <a:pt x="30162" y="274461"/>
                </a:cubicBezTo>
                <a:cubicBezTo>
                  <a:pt x="30162" y="271992"/>
                  <a:pt x="32240" y="269875"/>
                  <a:pt x="34665" y="269875"/>
                </a:cubicBezTo>
                <a:close/>
                <a:moveTo>
                  <a:pt x="207890" y="242887"/>
                </a:moveTo>
                <a:lnTo>
                  <a:pt x="253711" y="242887"/>
                </a:lnTo>
                <a:cubicBezTo>
                  <a:pt x="256236" y="242887"/>
                  <a:pt x="258401" y="245004"/>
                  <a:pt x="258401" y="247473"/>
                </a:cubicBezTo>
                <a:cubicBezTo>
                  <a:pt x="258401" y="249590"/>
                  <a:pt x="256236" y="252059"/>
                  <a:pt x="253711" y="252059"/>
                </a:cubicBezTo>
                <a:lnTo>
                  <a:pt x="207890" y="252059"/>
                </a:lnTo>
                <a:cubicBezTo>
                  <a:pt x="205365" y="252059"/>
                  <a:pt x="203200" y="249590"/>
                  <a:pt x="203200" y="247473"/>
                </a:cubicBezTo>
                <a:cubicBezTo>
                  <a:pt x="203200" y="245004"/>
                  <a:pt x="205365" y="242887"/>
                  <a:pt x="207890" y="242887"/>
                </a:cubicBezTo>
                <a:close/>
                <a:moveTo>
                  <a:pt x="174365" y="242887"/>
                </a:moveTo>
                <a:lnTo>
                  <a:pt x="184063" y="242887"/>
                </a:lnTo>
                <a:cubicBezTo>
                  <a:pt x="186487" y="242887"/>
                  <a:pt x="188566" y="245004"/>
                  <a:pt x="188566" y="247473"/>
                </a:cubicBezTo>
                <a:cubicBezTo>
                  <a:pt x="188566" y="249590"/>
                  <a:pt x="186487" y="252059"/>
                  <a:pt x="184063" y="252059"/>
                </a:cubicBezTo>
                <a:lnTo>
                  <a:pt x="174365" y="252059"/>
                </a:lnTo>
                <a:cubicBezTo>
                  <a:pt x="171940" y="252059"/>
                  <a:pt x="169862" y="249590"/>
                  <a:pt x="169862" y="247473"/>
                </a:cubicBezTo>
                <a:cubicBezTo>
                  <a:pt x="169862" y="245004"/>
                  <a:pt x="171940" y="242887"/>
                  <a:pt x="174365" y="242887"/>
                </a:cubicBezTo>
                <a:close/>
                <a:moveTo>
                  <a:pt x="66543" y="242887"/>
                </a:moveTo>
                <a:lnTo>
                  <a:pt x="129950" y="242887"/>
                </a:lnTo>
                <a:cubicBezTo>
                  <a:pt x="132800" y="242887"/>
                  <a:pt x="134581" y="245004"/>
                  <a:pt x="134581" y="247473"/>
                </a:cubicBezTo>
                <a:cubicBezTo>
                  <a:pt x="134581" y="249590"/>
                  <a:pt x="132800" y="252059"/>
                  <a:pt x="129950" y="252059"/>
                </a:cubicBezTo>
                <a:lnTo>
                  <a:pt x="66543" y="252059"/>
                </a:lnTo>
                <a:cubicBezTo>
                  <a:pt x="64049" y="252059"/>
                  <a:pt x="61912" y="249590"/>
                  <a:pt x="61912" y="247473"/>
                </a:cubicBezTo>
                <a:cubicBezTo>
                  <a:pt x="61912" y="245004"/>
                  <a:pt x="64049" y="242887"/>
                  <a:pt x="66543" y="242887"/>
                </a:cubicBezTo>
                <a:close/>
                <a:moveTo>
                  <a:pt x="34665" y="242887"/>
                </a:moveTo>
                <a:lnTo>
                  <a:pt x="44363" y="242887"/>
                </a:lnTo>
                <a:cubicBezTo>
                  <a:pt x="46787" y="242887"/>
                  <a:pt x="48866" y="245004"/>
                  <a:pt x="48866" y="247473"/>
                </a:cubicBezTo>
                <a:cubicBezTo>
                  <a:pt x="48866" y="249590"/>
                  <a:pt x="46787" y="252059"/>
                  <a:pt x="44363" y="252059"/>
                </a:cubicBezTo>
                <a:lnTo>
                  <a:pt x="34665" y="252059"/>
                </a:lnTo>
                <a:cubicBezTo>
                  <a:pt x="32240" y="252059"/>
                  <a:pt x="30162" y="249590"/>
                  <a:pt x="30162" y="247473"/>
                </a:cubicBezTo>
                <a:cubicBezTo>
                  <a:pt x="30162" y="245004"/>
                  <a:pt x="32240" y="242887"/>
                  <a:pt x="34665" y="242887"/>
                </a:cubicBezTo>
                <a:close/>
                <a:moveTo>
                  <a:pt x="172791" y="198071"/>
                </a:moveTo>
                <a:lnTo>
                  <a:pt x="172791" y="217121"/>
                </a:lnTo>
                <a:lnTo>
                  <a:pt x="200271" y="217121"/>
                </a:lnTo>
                <a:lnTo>
                  <a:pt x="200271" y="198071"/>
                </a:lnTo>
                <a:lnTo>
                  <a:pt x="172791" y="198071"/>
                </a:lnTo>
                <a:close/>
                <a:moveTo>
                  <a:pt x="105759" y="198071"/>
                </a:moveTo>
                <a:lnTo>
                  <a:pt x="105759" y="217121"/>
                </a:lnTo>
                <a:lnTo>
                  <a:pt x="133596" y="217121"/>
                </a:lnTo>
                <a:lnTo>
                  <a:pt x="133596" y="198071"/>
                </a:lnTo>
                <a:lnTo>
                  <a:pt x="105759" y="198071"/>
                </a:lnTo>
                <a:close/>
                <a:moveTo>
                  <a:pt x="39370" y="198071"/>
                </a:moveTo>
                <a:lnTo>
                  <a:pt x="39370" y="217121"/>
                </a:lnTo>
                <a:lnTo>
                  <a:pt x="66638" y="217121"/>
                </a:lnTo>
                <a:lnTo>
                  <a:pt x="66638" y="198071"/>
                </a:lnTo>
                <a:lnTo>
                  <a:pt x="39370" y="198071"/>
                </a:lnTo>
                <a:close/>
                <a:moveTo>
                  <a:pt x="168151" y="188912"/>
                </a:moveTo>
                <a:lnTo>
                  <a:pt x="204911" y="188912"/>
                </a:lnTo>
                <a:cubicBezTo>
                  <a:pt x="207409" y="188912"/>
                  <a:pt x="209193" y="191110"/>
                  <a:pt x="209193" y="193674"/>
                </a:cubicBezTo>
                <a:lnTo>
                  <a:pt x="209193" y="221883"/>
                </a:lnTo>
                <a:cubicBezTo>
                  <a:pt x="209193" y="224447"/>
                  <a:pt x="207409" y="226646"/>
                  <a:pt x="204911" y="226646"/>
                </a:cubicBezTo>
                <a:lnTo>
                  <a:pt x="168151" y="226646"/>
                </a:lnTo>
                <a:cubicBezTo>
                  <a:pt x="165653" y="226646"/>
                  <a:pt x="163512" y="224447"/>
                  <a:pt x="163512" y="221883"/>
                </a:cubicBezTo>
                <a:lnTo>
                  <a:pt x="163512" y="193674"/>
                </a:lnTo>
                <a:cubicBezTo>
                  <a:pt x="163512" y="191110"/>
                  <a:pt x="165653" y="188912"/>
                  <a:pt x="168151" y="188912"/>
                </a:cubicBezTo>
                <a:close/>
                <a:moveTo>
                  <a:pt x="101476" y="188912"/>
                </a:moveTo>
                <a:lnTo>
                  <a:pt x="138236" y="188912"/>
                </a:lnTo>
                <a:cubicBezTo>
                  <a:pt x="140734" y="188912"/>
                  <a:pt x="142518" y="191110"/>
                  <a:pt x="142518" y="193674"/>
                </a:cubicBezTo>
                <a:lnTo>
                  <a:pt x="142518" y="221883"/>
                </a:lnTo>
                <a:cubicBezTo>
                  <a:pt x="142518" y="224447"/>
                  <a:pt x="140734" y="226646"/>
                  <a:pt x="138236" y="226646"/>
                </a:cubicBezTo>
                <a:lnTo>
                  <a:pt x="101476" y="226646"/>
                </a:lnTo>
                <a:cubicBezTo>
                  <a:pt x="98621" y="226646"/>
                  <a:pt x="96837" y="224447"/>
                  <a:pt x="96837" y="221883"/>
                </a:cubicBezTo>
                <a:lnTo>
                  <a:pt x="96837" y="193674"/>
                </a:lnTo>
                <a:cubicBezTo>
                  <a:pt x="96837" y="191110"/>
                  <a:pt x="98621" y="188912"/>
                  <a:pt x="101476" y="188912"/>
                </a:cubicBezTo>
                <a:close/>
                <a:moveTo>
                  <a:pt x="34766" y="188912"/>
                </a:moveTo>
                <a:lnTo>
                  <a:pt x="71242" y="188912"/>
                </a:lnTo>
                <a:cubicBezTo>
                  <a:pt x="73721" y="188912"/>
                  <a:pt x="75846" y="191110"/>
                  <a:pt x="75846" y="193674"/>
                </a:cubicBezTo>
                <a:lnTo>
                  <a:pt x="75846" y="221883"/>
                </a:lnTo>
                <a:cubicBezTo>
                  <a:pt x="75846" y="224447"/>
                  <a:pt x="73721" y="226646"/>
                  <a:pt x="71242" y="226646"/>
                </a:cubicBezTo>
                <a:lnTo>
                  <a:pt x="34766" y="226646"/>
                </a:lnTo>
                <a:cubicBezTo>
                  <a:pt x="32287" y="226646"/>
                  <a:pt x="30162" y="224447"/>
                  <a:pt x="30162" y="221883"/>
                </a:cubicBezTo>
                <a:lnTo>
                  <a:pt x="30162" y="193674"/>
                </a:lnTo>
                <a:cubicBezTo>
                  <a:pt x="30162" y="191110"/>
                  <a:pt x="32287" y="188912"/>
                  <a:pt x="34766" y="188912"/>
                </a:cubicBezTo>
                <a:close/>
                <a:moveTo>
                  <a:pt x="239109" y="142566"/>
                </a:moveTo>
                <a:lnTo>
                  <a:pt x="239109" y="160645"/>
                </a:lnTo>
                <a:lnTo>
                  <a:pt x="266589" y="160645"/>
                </a:lnTo>
                <a:lnTo>
                  <a:pt x="266589" y="142566"/>
                </a:lnTo>
                <a:lnTo>
                  <a:pt x="239109" y="142566"/>
                </a:lnTo>
                <a:close/>
                <a:moveTo>
                  <a:pt x="172791" y="142566"/>
                </a:moveTo>
                <a:lnTo>
                  <a:pt x="172791" y="160645"/>
                </a:lnTo>
                <a:lnTo>
                  <a:pt x="200271" y="160645"/>
                </a:lnTo>
                <a:lnTo>
                  <a:pt x="200271" y="142566"/>
                </a:lnTo>
                <a:lnTo>
                  <a:pt x="172791" y="142566"/>
                </a:lnTo>
                <a:close/>
                <a:moveTo>
                  <a:pt x="105759" y="142566"/>
                </a:moveTo>
                <a:lnTo>
                  <a:pt x="105759" y="160645"/>
                </a:lnTo>
                <a:lnTo>
                  <a:pt x="133596" y="160645"/>
                </a:lnTo>
                <a:lnTo>
                  <a:pt x="133596" y="142566"/>
                </a:lnTo>
                <a:lnTo>
                  <a:pt x="105759" y="142566"/>
                </a:lnTo>
                <a:close/>
                <a:moveTo>
                  <a:pt x="39370" y="142566"/>
                </a:moveTo>
                <a:lnTo>
                  <a:pt x="39370" y="160645"/>
                </a:lnTo>
                <a:lnTo>
                  <a:pt x="66638" y="160645"/>
                </a:lnTo>
                <a:lnTo>
                  <a:pt x="66638" y="142566"/>
                </a:lnTo>
                <a:lnTo>
                  <a:pt x="39370" y="142566"/>
                </a:lnTo>
                <a:close/>
                <a:moveTo>
                  <a:pt x="234470" y="133350"/>
                </a:moveTo>
                <a:lnTo>
                  <a:pt x="271229" y="133350"/>
                </a:lnTo>
                <a:cubicBezTo>
                  <a:pt x="273727" y="133350"/>
                  <a:pt x="275868" y="135477"/>
                  <a:pt x="275868" y="137604"/>
                </a:cubicBezTo>
                <a:lnTo>
                  <a:pt x="275868" y="164899"/>
                </a:lnTo>
                <a:cubicBezTo>
                  <a:pt x="275868" y="167735"/>
                  <a:pt x="273727" y="169507"/>
                  <a:pt x="271229" y="169507"/>
                </a:cubicBezTo>
                <a:lnTo>
                  <a:pt x="234470" y="169507"/>
                </a:lnTo>
                <a:cubicBezTo>
                  <a:pt x="231971" y="169507"/>
                  <a:pt x="230187" y="167735"/>
                  <a:pt x="230187" y="164899"/>
                </a:cubicBezTo>
                <a:lnTo>
                  <a:pt x="230187" y="137604"/>
                </a:lnTo>
                <a:cubicBezTo>
                  <a:pt x="230187" y="135477"/>
                  <a:pt x="231971" y="133350"/>
                  <a:pt x="234470" y="133350"/>
                </a:cubicBezTo>
                <a:close/>
                <a:moveTo>
                  <a:pt x="168151" y="133350"/>
                </a:moveTo>
                <a:lnTo>
                  <a:pt x="204911" y="133350"/>
                </a:lnTo>
                <a:cubicBezTo>
                  <a:pt x="207409" y="133350"/>
                  <a:pt x="209193" y="135477"/>
                  <a:pt x="209193" y="137604"/>
                </a:cubicBezTo>
                <a:lnTo>
                  <a:pt x="209193" y="164899"/>
                </a:lnTo>
                <a:cubicBezTo>
                  <a:pt x="209193" y="167735"/>
                  <a:pt x="207409" y="169507"/>
                  <a:pt x="204911" y="169507"/>
                </a:cubicBezTo>
                <a:lnTo>
                  <a:pt x="168151" y="169507"/>
                </a:lnTo>
                <a:cubicBezTo>
                  <a:pt x="165653" y="169507"/>
                  <a:pt x="163512" y="167735"/>
                  <a:pt x="163512" y="164899"/>
                </a:cubicBezTo>
                <a:lnTo>
                  <a:pt x="163512" y="137604"/>
                </a:lnTo>
                <a:cubicBezTo>
                  <a:pt x="163512" y="135477"/>
                  <a:pt x="165653" y="133350"/>
                  <a:pt x="168151" y="133350"/>
                </a:cubicBezTo>
                <a:close/>
                <a:moveTo>
                  <a:pt x="101476" y="133350"/>
                </a:moveTo>
                <a:lnTo>
                  <a:pt x="138236" y="133350"/>
                </a:lnTo>
                <a:cubicBezTo>
                  <a:pt x="140734" y="133350"/>
                  <a:pt x="142518" y="135477"/>
                  <a:pt x="142518" y="137604"/>
                </a:cubicBezTo>
                <a:lnTo>
                  <a:pt x="142518" y="164899"/>
                </a:lnTo>
                <a:cubicBezTo>
                  <a:pt x="142518" y="167735"/>
                  <a:pt x="140734" y="169507"/>
                  <a:pt x="138236" y="169507"/>
                </a:cubicBezTo>
                <a:lnTo>
                  <a:pt x="101476" y="169507"/>
                </a:lnTo>
                <a:cubicBezTo>
                  <a:pt x="98621" y="169507"/>
                  <a:pt x="96837" y="167735"/>
                  <a:pt x="96837" y="164899"/>
                </a:cubicBezTo>
                <a:lnTo>
                  <a:pt x="96837" y="137604"/>
                </a:lnTo>
                <a:cubicBezTo>
                  <a:pt x="96837" y="135477"/>
                  <a:pt x="98621" y="133350"/>
                  <a:pt x="101476" y="133350"/>
                </a:cubicBezTo>
                <a:close/>
                <a:moveTo>
                  <a:pt x="34766" y="133350"/>
                </a:moveTo>
                <a:lnTo>
                  <a:pt x="71242" y="133350"/>
                </a:lnTo>
                <a:cubicBezTo>
                  <a:pt x="73721" y="133350"/>
                  <a:pt x="75846" y="135477"/>
                  <a:pt x="75846" y="137604"/>
                </a:cubicBezTo>
                <a:lnTo>
                  <a:pt x="75846" y="164899"/>
                </a:lnTo>
                <a:cubicBezTo>
                  <a:pt x="75846" y="167735"/>
                  <a:pt x="73721" y="169507"/>
                  <a:pt x="71242" y="169507"/>
                </a:cubicBezTo>
                <a:lnTo>
                  <a:pt x="34766" y="169507"/>
                </a:lnTo>
                <a:cubicBezTo>
                  <a:pt x="32287" y="169507"/>
                  <a:pt x="30162" y="167735"/>
                  <a:pt x="30162" y="164899"/>
                </a:cubicBezTo>
                <a:lnTo>
                  <a:pt x="30162" y="137604"/>
                </a:lnTo>
                <a:cubicBezTo>
                  <a:pt x="30162" y="135477"/>
                  <a:pt x="32287" y="133350"/>
                  <a:pt x="34766" y="133350"/>
                </a:cubicBezTo>
                <a:close/>
                <a:moveTo>
                  <a:pt x="239109" y="87004"/>
                </a:moveTo>
                <a:lnTo>
                  <a:pt x="239109" y="105083"/>
                </a:lnTo>
                <a:lnTo>
                  <a:pt x="266589" y="105083"/>
                </a:lnTo>
                <a:lnTo>
                  <a:pt x="266589" y="87004"/>
                </a:lnTo>
                <a:lnTo>
                  <a:pt x="239109" y="87004"/>
                </a:lnTo>
                <a:close/>
                <a:moveTo>
                  <a:pt x="172791" y="87004"/>
                </a:moveTo>
                <a:lnTo>
                  <a:pt x="172791" y="105083"/>
                </a:lnTo>
                <a:lnTo>
                  <a:pt x="200271" y="105083"/>
                </a:lnTo>
                <a:lnTo>
                  <a:pt x="200271" y="87004"/>
                </a:lnTo>
                <a:lnTo>
                  <a:pt x="172791" y="87004"/>
                </a:lnTo>
                <a:close/>
                <a:moveTo>
                  <a:pt x="105759" y="87004"/>
                </a:moveTo>
                <a:lnTo>
                  <a:pt x="105759" y="105083"/>
                </a:lnTo>
                <a:lnTo>
                  <a:pt x="133596" y="105083"/>
                </a:lnTo>
                <a:lnTo>
                  <a:pt x="133596" y="87004"/>
                </a:lnTo>
                <a:lnTo>
                  <a:pt x="105759" y="87004"/>
                </a:lnTo>
                <a:close/>
                <a:moveTo>
                  <a:pt x="234470" y="77787"/>
                </a:moveTo>
                <a:lnTo>
                  <a:pt x="271229" y="77787"/>
                </a:lnTo>
                <a:cubicBezTo>
                  <a:pt x="273727" y="77787"/>
                  <a:pt x="275868" y="79914"/>
                  <a:pt x="275868" y="82395"/>
                </a:cubicBezTo>
                <a:lnTo>
                  <a:pt x="275868" y="109691"/>
                </a:lnTo>
                <a:cubicBezTo>
                  <a:pt x="275868" y="112173"/>
                  <a:pt x="273727" y="113945"/>
                  <a:pt x="271229" y="113945"/>
                </a:cubicBezTo>
                <a:lnTo>
                  <a:pt x="234470" y="113945"/>
                </a:lnTo>
                <a:cubicBezTo>
                  <a:pt x="231971" y="113945"/>
                  <a:pt x="230187" y="112173"/>
                  <a:pt x="230187" y="109691"/>
                </a:cubicBezTo>
                <a:lnTo>
                  <a:pt x="230187" y="82395"/>
                </a:lnTo>
                <a:cubicBezTo>
                  <a:pt x="230187" y="79914"/>
                  <a:pt x="231971" y="77787"/>
                  <a:pt x="234470" y="77787"/>
                </a:cubicBezTo>
                <a:close/>
                <a:moveTo>
                  <a:pt x="168151" y="77787"/>
                </a:moveTo>
                <a:lnTo>
                  <a:pt x="204911" y="77787"/>
                </a:lnTo>
                <a:cubicBezTo>
                  <a:pt x="207409" y="77787"/>
                  <a:pt x="209193" y="79914"/>
                  <a:pt x="209193" y="82395"/>
                </a:cubicBezTo>
                <a:lnTo>
                  <a:pt x="209193" y="109691"/>
                </a:lnTo>
                <a:cubicBezTo>
                  <a:pt x="209193" y="112173"/>
                  <a:pt x="207409" y="113945"/>
                  <a:pt x="204911" y="113945"/>
                </a:cubicBezTo>
                <a:lnTo>
                  <a:pt x="168151" y="113945"/>
                </a:lnTo>
                <a:cubicBezTo>
                  <a:pt x="165653" y="113945"/>
                  <a:pt x="163512" y="112173"/>
                  <a:pt x="163512" y="109691"/>
                </a:cubicBezTo>
                <a:lnTo>
                  <a:pt x="163512" y="82395"/>
                </a:lnTo>
                <a:cubicBezTo>
                  <a:pt x="163512" y="79914"/>
                  <a:pt x="165653" y="77787"/>
                  <a:pt x="168151" y="77787"/>
                </a:cubicBezTo>
                <a:close/>
                <a:moveTo>
                  <a:pt x="101476" y="77787"/>
                </a:moveTo>
                <a:lnTo>
                  <a:pt x="138236" y="77787"/>
                </a:lnTo>
                <a:cubicBezTo>
                  <a:pt x="140734" y="77787"/>
                  <a:pt x="142518" y="79914"/>
                  <a:pt x="142518" y="82395"/>
                </a:cubicBezTo>
                <a:lnTo>
                  <a:pt x="142518" y="109691"/>
                </a:lnTo>
                <a:cubicBezTo>
                  <a:pt x="142518" y="112173"/>
                  <a:pt x="140734" y="113945"/>
                  <a:pt x="138236" y="113945"/>
                </a:cubicBezTo>
                <a:lnTo>
                  <a:pt x="101476" y="113945"/>
                </a:lnTo>
                <a:cubicBezTo>
                  <a:pt x="98621" y="113945"/>
                  <a:pt x="96837" y="112173"/>
                  <a:pt x="96837" y="109691"/>
                </a:cubicBezTo>
                <a:lnTo>
                  <a:pt x="96837" y="82395"/>
                </a:lnTo>
                <a:cubicBezTo>
                  <a:pt x="96837" y="79914"/>
                  <a:pt x="98621" y="77787"/>
                  <a:pt x="101476" y="77787"/>
                </a:cubicBezTo>
                <a:close/>
                <a:moveTo>
                  <a:pt x="8986" y="55575"/>
                </a:moveTo>
                <a:lnTo>
                  <a:pt x="8986" y="282930"/>
                </a:lnTo>
                <a:cubicBezTo>
                  <a:pt x="8986" y="290508"/>
                  <a:pt x="15096" y="297004"/>
                  <a:pt x="22644" y="297004"/>
                </a:cubicBezTo>
                <a:lnTo>
                  <a:pt x="281437" y="297004"/>
                </a:lnTo>
                <a:cubicBezTo>
                  <a:pt x="288985" y="297004"/>
                  <a:pt x="295455" y="290508"/>
                  <a:pt x="295455" y="282930"/>
                </a:cubicBezTo>
                <a:lnTo>
                  <a:pt x="295455" y="55575"/>
                </a:lnTo>
                <a:lnTo>
                  <a:pt x="8986" y="55575"/>
                </a:lnTo>
                <a:close/>
                <a:moveTo>
                  <a:pt x="22644" y="23096"/>
                </a:moveTo>
                <a:cubicBezTo>
                  <a:pt x="15096" y="23096"/>
                  <a:pt x="8986" y="29592"/>
                  <a:pt x="8986" y="37170"/>
                </a:cubicBezTo>
                <a:lnTo>
                  <a:pt x="8986" y="46553"/>
                </a:lnTo>
                <a:lnTo>
                  <a:pt x="295455" y="46553"/>
                </a:lnTo>
                <a:lnTo>
                  <a:pt x="295455" y="37170"/>
                </a:lnTo>
                <a:cubicBezTo>
                  <a:pt x="295455" y="29592"/>
                  <a:pt x="288985" y="23096"/>
                  <a:pt x="281437" y="23096"/>
                </a:cubicBezTo>
                <a:lnTo>
                  <a:pt x="249088" y="23096"/>
                </a:lnTo>
                <a:lnTo>
                  <a:pt x="249088" y="32479"/>
                </a:lnTo>
                <a:cubicBezTo>
                  <a:pt x="249088" y="35005"/>
                  <a:pt x="246931" y="37170"/>
                  <a:pt x="244415" y="37170"/>
                </a:cubicBezTo>
                <a:cubicBezTo>
                  <a:pt x="241899" y="37170"/>
                  <a:pt x="239742" y="35005"/>
                  <a:pt x="239742" y="32479"/>
                </a:cubicBezTo>
                <a:lnTo>
                  <a:pt x="239742" y="23096"/>
                </a:lnTo>
                <a:lnTo>
                  <a:pt x="187265" y="23096"/>
                </a:lnTo>
                <a:lnTo>
                  <a:pt x="187265" y="32479"/>
                </a:lnTo>
                <a:cubicBezTo>
                  <a:pt x="187265" y="35005"/>
                  <a:pt x="185468" y="37170"/>
                  <a:pt x="182952" y="37170"/>
                </a:cubicBezTo>
                <a:cubicBezTo>
                  <a:pt x="180076" y="37170"/>
                  <a:pt x="178279" y="35005"/>
                  <a:pt x="178279" y="32479"/>
                </a:cubicBezTo>
                <a:lnTo>
                  <a:pt x="178279" y="23096"/>
                </a:lnTo>
                <a:lnTo>
                  <a:pt x="126161" y="23096"/>
                </a:lnTo>
                <a:lnTo>
                  <a:pt x="126161" y="32479"/>
                </a:lnTo>
                <a:cubicBezTo>
                  <a:pt x="126161" y="35005"/>
                  <a:pt x="124005" y="37170"/>
                  <a:pt x="121489" y="37170"/>
                </a:cubicBezTo>
                <a:cubicBezTo>
                  <a:pt x="118973" y="37170"/>
                  <a:pt x="116816" y="35005"/>
                  <a:pt x="116816" y="32479"/>
                </a:cubicBezTo>
                <a:lnTo>
                  <a:pt x="116816" y="23096"/>
                </a:lnTo>
                <a:lnTo>
                  <a:pt x="64339" y="23096"/>
                </a:lnTo>
                <a:lnTo>
                  <a:pt x="64339" y="32479"/>
                </a:lnTo>
                <a:cubicBezTo>
                  <a:pt x="64339" y="35005"/>
                  <a:pt x="62182" y="37170"/>
                  <a:pt x="59666" y="37170"/>
                </a:cubicBezTo>
                <a:cubicBezTo>
                  <a:pt x="57150" y="37170"/>
                  <a:pt x="54993" y="35005"/>
                  <a:pt x="54993" y="32479"/>
                </a:cubicBezTo>
                <a:lnTo>
                  <a:pt x="54993" y="23096"/>
                </a:lnTo>
                <a:lnTo>
                  <a:pt x="22644" y="23096"/>
                </a:lnTo>
                <a:close/>
                <a:moveTo>
                  <a:pt x="59666" y="0"/>
                </a:moveTo>
                <a:cubicBezTo>
                  <a:pt x="62182" y="0"/>
                  <a:pt x="64339" y="2165"/>
                  <a:pt x="64339" y="4691"/>
                </a:cubicBezTo>
                <a:lnTo>
                  <a:pt x="64339" y="14074"/>
                </a:lnTo>
                <a:lnTo>
                  <a:pt x="116816" y="14074"/>
                </a:lnTo>
                <a:lnTo>
                  <a:pt x="116816" y="4691"/>
                </a:lnTo>
                <a:cubicBezTo>
                  <a:pt x="116816" y="2165"/>
                  <a:pt x="118973" y="0"/>
                  <a:pt x="121489" y="0"/>
                </a:cubicBezTo>
                <a:cubicBezTo>
                  <a:pt x="124005" y="0"/>
                  <a:pt x="126161" y="2165"/>
                  <a:pt x="126161" y="4691"/>
                </a:cubicBezTo>
                <a:lnTo>
                  <a:pt x="126161" y="14074"/>
                </a:lnTo>
                <a:lnTo>
                  <a:pt x="178279" y="14074"/>
                </a:lnTo>
                <a:lnTo>
                  <a:pt x="178279" y="4691"/>
                </a:lnTo>
                <a:cubicBezTo>
                  <a:pt x="178279" y="2165"/>
                  <a:pt x="180076" y="0"/>
                  <a:pt x="182952" y="0"/>
                </a:cubicBezTo>
                <a:cubicBezTo>
                  <a:pt x="185468" y="0"/>
                  <a:pt x="187265" y="2165"/>
                  <a:pt x="187265" y="4691"/>
                </a:cubicBezTo>
                <a:lnTo>
                  <a:pt x="187265" y="14074"/>
                </a:lnTo>
                <a:lnTo>
                  <a:pt x="239742" y="14074"/>
                </a:lnTo>
                <a:lnTo>
                  <a:pt x="239742" y="4691"/>
                </a:lnTo>
                <a:cubicBezTo>
                  <a:pt x="239742" y="2165"/>
                  <a:pt x="241899" y="0"/>
                  <a:pt x="244415" y="0"/>
                </a:cubicBezTo>
                <a:cubicBezTo>
                  <a:pt x="246931" y="0"/>
                  <a:pt x="249088" y="2165"/>
                  <a:pt x="249088" y="4691"/>
                </a:cubicBezTo>
                <a:lnTo>
                  <a:pt x="249088" y="14074"/>
                </a:lnTo>
                <a:lnTo>
                  <a:pt x="281437" y="14074"/>
                </a:lnTo>
                <a:cubicBezTo>
                  <a:pt x="294017" y="14074"/>
                  <a:pt x="304441" y="24540"/>
                  <a:pt x="304441" y="37170"/>
                </a:cubicBezTo>
                <a:lnTo>
                  <a:pt x="304441" y="51245"/>
                </a:lnTo>
                <a:lnTo>
                  <a:pt x="304441" y="282930"/>
                </a:lnTo>
                <a:cubicBezTo>
                  <a:pt x="304441" y="295922"/>
                  <a:pt x="294017" y="306026"/>
                  <a:pt x="281437" y="306026"/>
                </a:cubicBezTo>
                <a:lnTo>
                  <a:pt x="22644" y="306026"/>
                </a:lnTo>
                <a:cubicBezTo>
                  <a:pt x="10064" y="306026"/>
                  <a:pt x="0" y="295922"/>
                  <a:pt x="0" y="282930"/>
                </a:cubicBezTo>
                <a:lnTo>
                  <a:pt x="0" y="51245"/>
                </a:lnTo>
                <a:lnTo>
                  <a:pt x="0" y="37170"/>
                </a:lnTo>
                <a:cubicBezTo>
                  <a:pt x="0" y="24540"/>
                  <a:pt x="10064" y="14074"/>
                  <a:pt x="22644" y="14074"/>
                </a:cubicBezTo>
                <a:lnTo>
                  <a:pt x="54993" y="14074"/>
                </a:lnTo>
                <a:lnTo>
                  <a:pt x="54993" y="4691"/>
                </a:lnTo>
                <a:cubicBezTo>
                  <a:pt x="54993" y="2165"/>
                  <a:pt x="57150" y="0"/>
                  <a:pt x="5966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Circle">
            <a:extLst>
              <a:ext uri="{FF2B5EF4-FFF2-40B4-BE49-F238E27FC236}">
                <a16:creationId xmlns:a16="http://schemas.microsoft.com/office/drawing/2014/main" id="{B30C4830-ABEA-EA4C-8089-B8A55AA37E6D}"/>
              </a:ext>
            </a:extLst>
          </p:cNvPr>
          <p:cNvSpPr/>
          <p:nvPr/>
        </p:nvSpPr>
        <p:spPr>
          <a:xfrm flipV="1">
            <a:off x="17718651" y="3513352"/>
            <a:ext cx="344798" cy="344798"/>
          </a:xfrm>
          <a:prstGeom prst="diamond">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Circle">
            <a:extLst>
              <a:ext uri="{FF2B5EF4-FFF2-40B4-BE49-F238E27FC236}">
                <a16:creationId xmlns:a16="http://schemas.microsoft.com/office/drawing/2014/main" id="{6A52B6D4-30D5-6A48-8610-CF4EB6CF2887}"/>
              </a:ext>
            </a:extLst>
          </p:cNvPr>
          <p:cNvSpPr/>
          <p:nvPr/>
        </p:nvSpPr>
        <p:spPr>
          <a:xfrm flipV="1">
            <a:off x="17718651" y="6033717"/>
            <a:ext cx="344798" cy="344798"/>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Circle">
            <a:extLst>
              <a:ext uri="{FF2B5EF4-FFF2-40B4-BE49-F238E27FC236}">
                <a16:creationId xmlns:a16="http://schemas.microsoft.com/office/drawing/2014/main" id="{8A1DB189-21DB-6345-BF2A-4A99128A6741}"/>
              </a:ext>
            </a:extLst>
          </p:cNvPr>
          <p:cNvSpPr/>
          <p:nvPr/>
        </p:nvSpPr>
        <p:spPr>
          <a:xfrm flipV="1">
            <a:off x="17730455" y="8542135"/>
            <a:ext cx="321190" cy="321190"/>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TextBox 53">
            <a:extLst>
              <a:ext uri="{FF2B5EF4-FFF2-40B4-BE49-F238E27FC236}">
                <a16:creationId xmlns:a16="http://schemas.microsoft.com/office/drawing/2014/main" id="{ED031539-624B-1041-9CB0-2233A406F52C}"/>
              </a:ext>
            </a:extLst>
          </p:cNvPr>
          <p:cNvSpPr txBox="1"/>
          <p:nvPr/>
        </p:nvSpPr>
        <p:spPr>
          <a:xfrm>
            <a:off x="18384758" y="3391306"/>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55" name="Subtitle 2">
            <a:extLst>
              <a:ext uri="{FF2B5EF4-FFF2-40B4-BE49-F238E27FC236}">
                <a16:creationId xmlns:a16="http://schemas.microsoft.com/office/drawing/2014/main" id="{9A82F5DD-CC7F-304F-8583-76EA5694B0FE}"/>
              </a:ext>
            </a:extLst>
          </p:cNvPr>
          <p:cNvSpPr txBox="1">
            <a:spLocks/>
          </p:cNvSpPr>
          <p:nvPr/>
        </p:nvSpPr>
        <p:spPr>
          <a:xfrm>
            <a:off x="18388999" y="4011492"/>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6" name="TextBox 55">
            <a:extLst>
              <a:ext uri="{FF2B5EF4-FFF2-40B4-BE49-F238E27FC236}">
                <a16:creationId xmlns:a16="http://schemas.microsoft.com/office/drawing/2014/main" id="{5A8125B4-EBD6-F341-8CC5-372133400F16}"/>
              </a:ext>
            </a:extLst>
          </p:cNvPr>
          <p:cNvSpPr txBox="1"/>
          <p:nvPr/>
        </p:nvSpPr>
        <p:spPr>
          <a:xfrm>
            <a:off x="18384758" y="5891050"/>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57" name="Subtitle 2">
            <a:extLst>
              <a:ext uri="{FF2B5EF4-FFF2-40B4-BE49-F238E27FC236}">
                <a16:creationId xmlns:a16="http://schemas.microsoft.com/office/drawing/2014/main" id="{94F1990B-4779-B343-A0FC-3863F7D3D63E}"/>
              </a:ext>
            </a:extLst>
          </p:cNvPr>
          <p:cNvSpPr txBox="1">
            <a:spLocks/>
          </p:cNvSpPr>
          <p:nvPr/>
        </p:nvSpPr>
        <p:spPr>
          <a:xfrm>
            <a:off x="18388999" y="6511236"/>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8" name="TextBox 57">
            <a:extLst>
              <a:ext uri="{FF2B5EF4-FFF2-40B4-BE49-F238E27FC236}">
                <a16:creationId xmlns:a16="http://schemas.microsoft.com/office/drawing/2014/main" id="{C5A008AC-AC79-BF4A-8D24-68D955BDBF38}"/>
              </a:ext>
            </a:extLst>
          </p:cNvPr>
          <p:cNvSpPr txBox="1"/>
          <p:nvPr/>
        </p:nvSpPr>
        <p:spPr>
          <a:xfrm>
            <a:off x="18384758" y="8390794"/>
            <a:ext cx="302198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07</a:t>
            </a:r>
          </a:p>
        </p:txBody>
      </p:sp>
      <p:sp>
        <p:nvSpPr>
          <p:cNvPr id="59" name="Subtitle 2">
            <a:extLst>
              <a:ext uri="{FF2B5EF4-FFF2-40B4-BE49-F238E27FC236}">
                <a16:creationId xmlns:a16="http://schemas.microsoft.com/office/drawing/2014/main" id="{CD5217D9-739B-CF44-A51B-2787CB76A41E}"/>
              </a:ext>
            </a:extLst>
          </p:cNvPr>
          <p:cNvSpPr txBox="1">
            <a:spLocks/>
          </p:cNvSpPr>
          <p:nvPr/>
        </p:nvSpPr>
        <p:spPr>
          <a:xfrm>
            <a:off x="18388999" y="9010980"/>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0" name="Circle">
            <a:extLst>
              <a:ext uri="{FF2B5EF4-FFF2-40B4-BE49-F238E27FC236}">
                <a16:creationId xmlns:a16="http://schemas.microsoft.com/office/drawing/2014/main" id="{BB955D63-B296-494D-A383-DB530EAFFEBE}"/>
              </a:ext>
            </a:extLst>
          </p:cNvPr>
          <p:cNvSpPr/>
          <p:nvPr/>
        </p:nvSpPr>
        <p:spPr>
          <a:xfrm flipV="1">
            <a:off x="17718651" y="11030075"/>
            <a:ext cx="344798" cy="344798"/>
          </a:xfrm>
          <a:prstGeom prst="diamond">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1" name="TextBox 60">
            <a:extLst>
              <a:ext uri="{FF2B5EF4-FFF2-40B4-BE49-F238E27FC236}">
                <a16:creationId xmlns:a16="http://schemas.microsoft.com/office/drawing/2014/main" id="{0768860F-B089-2244-8709-6436DDCBB46F}"/>
              </a:ext>
            </a:extLst>
          </p:cNvPr>
          <p:cNvSpPr txBox="1"/>
          <p:nvPr/>
        </p:nvSpPr>
        <p:spPr>
          <a:xfrm>
            <a:off x="18384758" y="10890538"/>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08</a:t>
            </a:r>
          </a:p>
        </p:txBody>
      </p:sp>
      <p:sp>
        <p:nvSpPr>
          <p:cNvPr id="62" name="Subtitle 2">
            <a:extLst>
              <a:ext uri="{FF2B5EF4-FFF2-40B4-BE49-F238E27FC236}">
                <a16:creationId xmlns:a16="http://schemas.microsoft.com/office/drawing/2014/main" id="{52432A1D-4734-6545-B919-7E13E1A4E94C}"/>
              </a:ext>
            </a:extLst>
          </p:cNvPr>
          <p:cNvSpPr txBox="1">
            <a:spLocks/>
          </p:cNvSpPr>
          <p:nvPr/>
        </p:nvSpPr>
        <p:spPr>
          <a:xfrm>
            <a:off x="18388999" y="11510724"/>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3" name="Circle">
            <a:extLst>
              <a:ext uri="{FF2B5EF4-FFF2-40B4-BE49-F238E27FC236}">
                <a16:creationId xmlns:a16="http://schemas.microsoft.com/office/drawing/2014/main" id="{7185998D-1A37-B741-A895-D48388F583CF}"/>
              </a:ext>
            </a:extLst>
          </p:cNvPr>
          <p:cNvSpPr/>
          <p:nvPr/>
        </p:nvSpPr>
        <p:spPr>
          <a:xfrm flipV="1">
            <a:off x="1530119" y="3513352"/>
            <a:ext cx="344798" cy="344798"/>
          </a:xfrm>
          <a:prstGeom prst="diamond">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Circle">
            <a:extLst>
              <a:ext uri="{FF2B5EF4-FFF2-40B4-BE49-F238E27FC236}">
                <a16:creationId xmlns:a16="http://schemas.microsoft.com/office/drawing/2014/main" id="{248E99DE-A6CF-C141-9AF8-66F8DC744FCD}"/>
              </a:ext>
            </a:extLst>
          </p:cNvPr>
          <p:cNvSpPr/>
          <p:nvPr/>
        </p:nvSpPr>
        <p:spPr>
          <a:xfrm flipV="1">
            <a:off x="1530119" y="6033717"/>
            <a:ext cx="344798" cy="344798"/>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Circle">
            <a:extLst>
              <a:ext uri="{FF2B5EF4-FFF2-40B4-BE49-F238E27FC236}">
                <a16:creationId xmlns:a16="http://schemas.microsoft.com/office/drawing/2014/main" id="{F14C3DF7-1618-AA48-AD8B-4E718FC8ABD1}"/>
              </a:ext>
            </a:extLst>
          </p:cNvPr>
          <p:cNvSpPr/>
          <p:nvPr/>
        </p:nvSpPr>
        <p:spPr>
          <a:xfrm flipV="1">
            <a:off x="1541923" y="8542135"/>
            <a:ext cx="321190" cy="321190"/>
          </a:xfrm>
          <a:prstGeom prst="diamond">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TextBox 65">
            <a:extLst>
              <a:ext uri="{FF2B5EF4-FFF2-40B4-BE49-F238E27FC236}">
                <a16:creationId xmlns:a16="http://schemas.microsoft.com/office/drawing/2014/main" id="{3B8B4CF4-91AB-CC48-B049-E8C4B4359894}"/>
              </a:ext>
            </a:extLst>
          </p:cNvPr>
          <p:cNvSpPr txBox="1"/>
          <p:nvPr/>
        </p:nvSpPr>
        <p:spPr>
          <a:xfrm>
            <a:off x="2196226" y="339130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7" name="Subtitle 2">
            <a:extLst>
              <a:ext uri="{FF2B5EF4-FFF2-40B4-BE49-F238E27FC236}">
                <a16:creationId xmlns:a16="http://schemas.microsoft.com/office/drawing/2014/main" id="{9DEA3331-1D01-5344-8841-8F72D6A23EDE}"/>
              </a:ext>
            </a:extLst>
          </p:cNvPr>
          <p:cNvSpPr txBox="1">
            <a:spLocks/>
          </p:cNvSpPr>
          <p:nvPr/>
        </p:nvSpPr>
        <p:spPr>
          <a:xfrm>
            <a:off x="2200467" y="4011492"/>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8" name="TextBox 67">
            <a:extLst>
              <a:ext uri="{FF2B5EF4-FFF2-40B4-BE49-F238E27FC236}">
                <a16:creationId xmlns:a16="http://schemas.microsoft.com/office/drawing/2014/main" id="{F1EAD050-7D12-C846-A409-2BD5CEDB4702}"/>
              </a:ext>
            </a:extLst>
          </p:cNvPr>
          <p:cNvSpPr txBox="1"/>
          <p:nvPr/>
        </p:nvSpPr>
        <p:spPr>
          <a:xfrm>
            <a:off x="2196226" y="5891050"/>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9" name="Subtitle 2">
            <a:extLst>
              <a:ext uri="{FF2B5EF4-FFF2-40B4-BE49-F238E27FC236}">
                <a16:creationId xmlns:a16="http://schemas.microsoft.com/office/drawing/2014/main" id="{816E0B9E-0A07-3A45-903A-2CCDD5427947}"/>
              </a:ext>
            </a:extLst>
          </p:cNvPr>
          <p:cNvSpPr txBox="1">
            <a:spLocks/>
          </p:cNvSpPr>
          <p:nvPr/>
        </p:nvSpPr>
        <p:spPr>
          <a:xfrm>
            <a:off x="2200467" y="6511236"/>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0" name="TextBox 69">
            <a:extLst>
              <a:ext uri="{FF2B5EF4-FFF2-40B4-BE49-F238E27FC236}">
                <a16:creationId xmlns:a16="http://schemas.microsoft.com/office/drawing/2014/main" id="{0D2A6427-770C-7549-8D21-283957E04B3B}"/>
              </a:ext>
            </a:extLst>
          </p:cNvPr>
          <p:cNvSpPr txBox="1"/>
          <p:nvPr/>
        </p:nvSpPr>
        <p:spPr>
          <a:xfrm>
            <a:off x="2196226" y="839079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1" name="Subtitle 2">
            <a:extLst>
              <a:ext uri="{FF2B5EF4-FFF2-40B4-BE49-F238E27FC236}">
                <a16:creationId xmlns:a16="http://schemas.microsoft.com/office/drawing/2014/main" id="{449A8857-E0F6-E84E-BAB8-984D24904239}"/>
              </a:ext>
            </a:extLst>
          </p:cNvPr>
          <p:cNvSpPr txBox="1">
            <a:spLocks/>
          </p:cNvSpPr>
          <p:nvPr/>
        </p:nvSpPr>
        <p:spPr>
          <a:xfrm>
            <a:off x="2200467" y="9010980"/>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2" name="Circle">
            <a:extLst>
              <a:ext uri="{FF2B5EF4-FFF2-40B4-BE49-F238E27FC236}">
                <a16:creationId xmlns:a16="http://schemas.microsoft.com/office/drawing/2014/main" id="{D707C9D8-447D-8D4C-9A9C-E664A827B84A}"/>
              </a:ext>
            </a:extLst>
          </p:cNvPr>
          <p:cNvSpPr/>
          <p:nvPr/>
        </p:nvSpPr>
        <p:spPr>
          <a:xfrm flipV="1">
            <a:off x="1530119" y="11030075"/>
            <a:ext cx="344798" cy="344798"/>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TextBox 72">
            <a:extLst>
              <a:ext uri="{FF2B5EF4-FFF2-40B4-BE49-F238E27FC236}">
                <a16:creationId xmlns:a16="http://schemas.microsoft.com/office/drawing/2014/main" id="{3EC4B56E-7FD0-C949-AC60-5D83EC1778D7}"/>
              </a:ext>
            </a:extLst>
          </p:cNvPr>
          <p:cNvSpPr txBox="1"/>
          <p:nvPr/>
        </p:nvSpPr>
        <p:spPr>
          <a:xfrm>
            <a:off x="2196226" y="1089053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4" name="Subtitle 2">
            <a:extLst>
              <a:ext uri="{FF2B5EF4-FFF2-40B4-BE49-F238E27FC236}">
                <a16:creationId xmlns:a16="http://schemas.microsoft.com/office/drawing/2014/main" id="{3D066BA6-B19A-B246-B18D-F925D6F2FE4F}"/>
              </a:ext>
            </a:extLst>
          </p:cNvPr>
          <p:cNvSpPr txBox="1">
            <a:spLocks/>
          </p:cNvSpPr>
          <p:nvPr/>
        </p:nvSpPr>
        <p:spPr>
          <a:xfrm>
            <a:off x="2200467" y="11510724"/>
            <a:ext cx="447724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97438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2451">
            <a:extLst>
              <a:ext uri="{FF2B5EF4-FFF2-40B4-BE49-F238E27FC236}">
                <a16:creationId xmlns:a16="http://schemas.microsoft.com/office/drawing/2014/main" id="{B72526B6-837F-1C42-8B1F-7BB88E52D68B}"/>
              </a:ext>
            </a:extLst>
          </p:cNvPr>
          <p:cNvSpPr/>
          <p:nvPr/>
        </p:nvSpPr>
        <p:spPr>
          <a:xfrm rot="10800000" flipH="1">
            <a:off x="11782949" y="5298509"/>
            <a:ext cx="910263" cy="384482"/>
          </a:xfrm>
          <a:custGeom>
            <a:avLst/>
            <a:gdLst/>
            <a:ahLst/>
            <a:cxnLst>
              <a:cxn ang="0">
                <a:pos x="wd2" y="hd2"/>
              </a:cxn>
              <a:cxn ang="5400000">
                <a:pos x="wd2" y="hd2"/>
              </a:cxn>
              <a:cxn ang="10800000">
                <a:pos x="wd2" y="hd2"/>
              </a:cxn>
              <a:cxn ang="16200000">
                <a:pos x="wd2" y="hd2"/>
              </a:cxn>
            </a:cxnLst>
            <a:rect l="0" t="0" r="r" b="b"/>
            <a:pathLst>
              <a:path w="21600" h="21377" extrusionOk="0">
                <a:moveTo>
                  <a:pt x="12025" y="21"/>
                </a:moveTo>
                <a:cubicBezTo>
                  <a:pt x="7938" y="-223"/>
                  <a:pt x="3907" y="1631"/>
                  <a:pt x="0" y="4865"/>
                </a:cubicBezTo>
                <a:lnTo>
                  <a:pt x="10451" y="21377"/>
                </a:lnTo>
                <a:lnTo>
                  <a:pt x="21600" y="4181"/>
                </a:lnTo>
                <a:cubicBezTo>
                  <a:pt x="18478" y="1782"/>
                  <a:pt x="15271" y="215"/>
                  <a:pt x="12025" y="21"/>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32427">
            <a:extLst>
              <a:ext uri="{FF2B5EF4-FFF2-40B4-BE49-F238E27FC236}">
                <a16:creationId xmlns:a16="http://schemas.microsoft.com/office/drawing/2014/main" id="{AB0553B9-74F5-1C44-AA66-FCE45659B50D}"/>
              </a:ext>
            </a:extLst>
          </p:cNvPr>
          <p:cNvSpPr/>
          <p:nvPr/>
        </p:nvSpPr>
        <p:spPr>
          <a:xfrm flipH="1">
            <a:off x="11214405" y="10360726"/>
            <a:ext cx="2030897" cy="21360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616" y="1447"/>
                  <a:pt x="6988" y="1451"/>
                  <a:pt x="0" y="13"/>
                </a:cubicBezTo>
                <a:lnTo>
                  <a:pt x="10793" y="21600"/>
                </a:lnTo>
                <a:lnTo>
                  <a:pt x="2160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32428">
            <a:extLst>
              <a:ext uri="{FF2B5EF4-FFF2-40B4-BE49-F238E27FC236}">
                <a16:creationId xmlns:a16="http://schemas.microsoft.com/office/drawing/2014/main" id="{0F97FA8D-69A1-804B-BF47-FF31AC5F0B7D}"/>
              </a:ext>
            </a:extLst>
          </p:cNvPr>
          <p:cNvSpPr/>
          <p:nvPr/>
        </p:nvSpPr>
        <p:spPr>
          <a:xfrm flipH="1">
            <a:off x="12230998" y="9672782"/>
            <a:ext cx="2463351" cy="28076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12703" y="5302"/>
                </a:lnTo>
                <a:lnTo>
                  <a:pt x="12768" y="5274"/>
                </a:lnTo>
                <a:lnTo>
                  <a:pt x="12768" y="5293"/>
                </a:lnTo>
                <a:cubicBezTo>
                  <a:pt x="9301" y="4645"/>
                  <a:pt x="6013" y="3618"/>
                  <a:pt x="3223" y="2111"/>
                </a:cubicBezTo>
                <a:cubicBezTo>
                  <a:pt x="2080" y="1493"/>
                  <a:pt x="1010" y="777"/>
                  <a:pt x="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32429">
            <a:extLst>
              <a:ext uri="{FF2B5EF4-FFF2-40B4-BE49-F238E27FC236}">
                <a16:creationId xmlns:a16="http://schemas.microsoft.com/office/drawing/2014/main" id="{649F7A8C-DAE4-D24E-85A6-694F9B31E913}"/>
              </a:ext>
            </a:extLst>
          </p:cNvPr>
          <p:cNvSpPr/>
          <p:nvPr/>
        </p:nvSpPr>
        <p:spPr>
          <a:xfrm>
            <a:off x="9763679" y="9645063"/>
            <a:ext cx="2460417" cy="28370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 y="141"/>
                  <a:pt x="130" y="277"/>
                  <a:pt x="211" y="409"/>
                </a:cubicBezTo>
                <a:cubicBezTo>
                  <a:pt x="320" y="587"/>
                  <a:pt x="448" y="756"/>
                  <a:pt x="593" y="913"/>
                </a:cubicBezTo>
                <a:lnTo>
                  <a:pt x="21600" y="21600"/>
                </a:lnTo>
                <a:lnTo>
                  <a:pt x="12756" y="5476"/>
                </a:lnTo>
                <a:lnTo>
                  <a:pt x="12821" y="5448"/>
                </a:lnTo>
                <a:lnTo>
                  <a:pt x="12821" y="5467"/>
                </a:lnTo>
                <a:cubicBezTo>
                  <a:pt x="11069" y="5156"/>
                  <a:pt x="9366" y="4744"/>
                  <a:pt x="7749" y="4222"/>
                </a:cubicBezTo>
                <a:cubicBezTo>
                  <a:pt x="6143" y="3704"/>
                  <a:pt x="4620" y="3078"/>
                  <a:pt x="3237" y="2307"/>
                </a:cubicBezTo>
                <a:cubicBezTo>
                  <a:pt x="1990" y="1613"/>
                  <a:pt x="985" y="863"/>
                  <a:pt x="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2" name="Shape 32430">
            <a:extLst>
              <a:ext uri="{FF2B5EF4-FFF2-40B4-BE49-F238E27FC236}">
                <a16:creationId xmlns:a16="http://schemas.microsoft.com/office/drawing/2014/main" id="{6D23B9AC-7F5C-744C-89B8-F0842ADD2CB3}"/>
              </a:ext>
            </a:extLst>
          </p:cNvPr>
          <p:cNvSpPr/>
          <p:nvPr/>
        </p:nvSpPr>
        <p:spPr>
          <a:xfrm flipH="1">
            <a:off x="12213313" y="11858284"/>
            <a:ext cx="543391" cy="638516"/>
          </a:xfrm>
          <a:custGeom>
            <a:avLst/>
            <a:gdLst/>
            <a:ahLst/>
            <a:cxnLst>
              <a:cxn ang="0">
                <a:pos x="wd2" y="hd2"/>
              </a:cxn>
              <a:cxn ang="5400000">
                <a:pos x="wd2" y="hd2"/>
              </a:cxn>
              <a:cxn ang="10800000">
                <a:pos x="wd2" y="hd2"/>
              </a:cxn>
              <a:cxn ang="16200000">
                <a:pos x="wd2" y="hd2"/>
              </a:cxn>
            </a:cxnLst>
            <a:rect l="0" t="0" r="r" b="b"/>
            <a:pathLst>
              <a:path w="21600" h="21600" extrusionOk="0">
                <a:moveTo>
                  <a:pt x="8707" y="0"/>
                </a:moveTo>
                <a:cubicBezTo>
                  <a:pt x="7249" y="40"/>
                  <a:pt x="5793" y="133"/>
                  <a:pt x="4344" y="279"/>
                </a:cubicBezTo>
                <a:cubicBezTo>
                  <a:pt x="2887" y="426"/>
                  <a:pt x="1437" y="626"/>
                  <a:pt x="0" y="880"/>
                </a:cubicBezTo>
                <a:lnTo>
                  <a:pt x="21600" y="21600"/>
                </a:lnTo>
                <a:lnTo>
                  <a:pt x="8707" y="0"/>
                </a:lnTo>
                <a:close/>
                <a:moveTo>
                  <a:pt x="21387" y="20748"/>
                </a:moveTo>
                <a:lnTo>
                  <a:pt x="21142" y="21164"/>
                </a:lnTo>
                <a:lnTo>
                  <a:pt x="21387" y="21373"/>
                </a:lnTo>
                <a:lnTo>
                  <a:pt x="21387" y="20748"/>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32431">
            <a:extLst>
              <a:ext uri="{FF2B5EF4-FFF2-40B4-BE49-F238E27FC236}">
                <a16:creationId xmlns:a16="http://schemas.microsoft.com/office/drawing/2014/main" id="{49D8B257-629C-DA4E-8169-CF68DD87A726}"/>
              </a:ext>
            </a:extLst>
          </p:cNvPr>
          <p:cNvSpPr/>
          <p:nvPr/>
        </p:nvSpPr>
        <p:spPr>
          <a:xfrm flipH="1">
            <a:off x="11923661" y="11841042"/>
            <a:ext cx="613318" cy="655758"/>
          </a:xfrm>
          <a:custGeom>
            <a:avLst/>
            <a:gdLst/>
            <a:ahLst/>
            <a:cxnLst>
              <a:cxn ang="0">
                <a:pos x="wd2" y="hd2"/>
              </a:cxn>
              <a:cxn ang="5400000">
                <a:pos x="wd2" y="hd2"/>
              </a:cxn>
              <a:cxn ang="10800000">
                <a:pos x="wd2" y="hd2"/>
              </a:cxn>
              <a:cxn ang="16200000">
                <a:pos x="wd2" y="hd2"/>
              </a:cxn>
            </a:cxnLst>
            <a:rect l="0" t="0" r="r" b="b"/>
            <a:pathLst>
              <a:path w="21600" h="21597" extrusionOk="0">
                <a:moveTo>
                  <a:pt x="10945" y="0"/>
                </a:moveTo>
                <a:cubicBezTo>
                  <a:pt x="7288" y="2"/>
                  <a:pt x="3637" y="211"/>
                  <a:pt x="0" y="563"/>
                </a:cubicBezTo>
                <a:lnTo>
                  <a:pt x="11086" y="21597"/>
                </a:lnTo>
                <a:lnTo>
                  <a:pt x="21600" y="518"/>
                </a:lnTo>
                <a:cubicBezTo>
                  <a:pt x="18051" y="183"/>
                  <a:pt x="14504" y="-3"/>
                  <a:pt x="10945" y="0"/>
                </a:cubicBezTo>
                <a:close/>
              </a:path>
            </a:pathLst>
          </a:custGeom>
          <a:solidFill>
            <a:schemeClr val="accent5">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32432">
            <a:extLst>
              <a:ext uri="{FF2B5EF4-FFF2-40B4-BE49-F238E27FC236}">
                <a16:creationId xmlns:a16="http://schemas.microsoft.com/office/drawing/2014/main" id="{121EC2A5-431D-1249-9A9E-8F44BBE8F36E}"/>
              </a:ext>
            </a:extLst>
          </p:cNvPr>
          <p:cNvSpPr/>
          <p:nvPr/>
        </p:nvSpPr>
        <p:spPr>
          <a:xfrm flipH="1">
            <a:off x="11700513" y="11859526"/>
            <a:ext cx="526622" cy="637274"/>
          </a:xfrm>
          <a:custGeom>
            <a:avLst/>
            <a:gdLst/>
            <a:ahLst/>
            <a:cxnLst>
              <a:cxn ang="0">
                <a:pos x="wd2" y="hd2"/>
              </a:cxn>
              <a:cxn ang="5400000">
                <a:pos x="wd2" y="hd2"/>
              </a:cxn>
              <a:cxn ang="10800000">
                <a:pos x="wd2" y="hd2"/>
              </a:cxn>
              <a:cxn ang="16200000">
                <a:pos x="wd2" y="hd2"/>
              </a:cxn>
            </a:cxnLst>
            <a:rect l="0" t="0" r="r" b="b"/>
            <a:pathLst>
              <a:path w="21600" h="21600" extrusionOk="0">
                <a:moveTo>
                  <a:pt x="12331" y="0"/>
                </a:moveTo>
                <a:lnTo>
                  <a:pt x="0" y="21600"/>
                </a:lnTo>
                <a:lnTo>
                  <a:pt x="21600" y="1117"/>
                </a:lnTo>
                <a:cubicBezTo>
                  <a:pt x="18524" y="659"/>
                  <a:pt x="15432" y="262"/>
                  <a:pt x="12331"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32434">
            <a:extLst>
              <a:ext uri="{FF2B5EF4-FFF2-40B4-BE49-F238E27FC236}">
                <a16:creationId xmlns:a16="http://schemas.microsoft.com/office/drawing/2014/main" id="{3DB0170F-8070-7645-96BD-217712F0B97C}"/>
              </a:ext>
            </a:extLst>
          </p:cNvPr>
          <p:cNvSpPr/>
          <p:nvPr/>
        </p:nvSpPr>
        <p:spPr>
          <a:xfrm flipH="1">
            <a:off x="9753338" y="7486509"/>
            <a:ext cx="1462645" cy="1155956"/>
          </a:xfrm>
          <a:custGeom>
            <a:avLst/>
            <a:gdLst/>
            <a:ahLst/>
            <a:cxnLst>
              <a:cxn ang="0">
                <a:pos x="wd2" y="hd2"/>
              </a:cxn>
              <a:cxn ang="5400000">
                <a:pos x="wd2" y="hd2"/>
              </a:cxn>
              <a:cxn ang="10800000">
                <a:pos x="wd2" y="hd2"/>
              </a:cxn>
              <a:cxn ang="16200000">
                <a:pos x="wd2" y="hd2"/>
              </a:cxn>
            </a:cxnLst>
            <a:rect l="0" t="0" r="r" b="b"/>
            <a:pathLst>
              <a:path w="21600" h="21600" extrusionOk="0">
                <a:moveTo>
                  <a:pt x="2410" y="272"/>
                </a:moveTo>
                <a:cubicBezTo>
                  <a:pt x="1607" y="148"/>
                  <a:pt x="804" y="85"/>
                  <a:pt x="0" y="0"/>
                </a:cubicBezTo>
                <a:lnTo>
                  <a:pt x="0" y="12543"/>
                </a:lnTo>
                <a:lnTo>
                  <a:pt x="0" y="21600"/>
                </a:lnTo>
                <a:lnTo>
                  <a:pt x="9" y="21600"/>
                </a:lnTo>
                <a:lnTo>
                  <a:pt x="18" y="21600"/>
                </a:lnTo>
                <a:lnTo>
                  <a:pt x="18" y="21118"/>
                </a:lnTo>
                <a:cubicBezTo>
                  <a:pt x="3354" y="21210"/>
                  <a:pt x="6651" y="20775"/>
                  <a:pt x="9840" y="19857"/>
                </a:cubicBezTo>
                <a:cubicBezTo>
                  <a:pt x="12794" y="19007"/>
                  <a:pt x="15726" y="17741"/>
                  <a:pt x="18267" y="15501"/>
                </a:cubicBezTo>
                <a:cubicBezTo>
                  <a:pt x="19514" y="14401"/>
                  <a:pt x="20628" y="13081"/>
                  <a:pt x="21600" y="11603"/>
                </a:cubicBezTo>
                <a:cubicBezTo>
                  <a:pt x="20938" y="8818"/>
                  <a:pt x="19067" y="6544"/>
                  <a:pt x="15947" y="4687"/>
                </a:cubicBezTo>
                <a:cubicBezTo>
                  <a:pt x="12111" y="2404"/>
                  <a:pt x="7259" y="1021"/>
                  <a:pt x="2410" y="272"/>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32435">
            <a:extLst>
              <a:ext uri="{FF2B5EF4-FFF2-40B4-BE49-F238E27FC236}">
                <a16:creationId xmlns:a16="http://schemas.microsoft.com/office/drawing/2014/main" id="{113D3F0A-50EE-CB41-8E0B-E30DCC4E3B7F}"/>
              </a:ext>
            </a:extLst>
          </p:cNvPr>
          <p:cNvSpPr/>
          <p:nvPr/>
        </p:nvSpPr>
        <p:spPr>
          <a:xfrm flipH="1">
            <a:off x="9755701" y="8097591"/>
            <a:ext cx="1459056" cy="22665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665" y="796"/>
                  <a:pt x="19549" y="1496"/>
                  <a:pt x="18290" y="2078"/>
                </a:cubicBezTo>
                <a:cubicBezTo>
                  <a:pt x="15764" y="3245"/>
                  <a:pt x="12813" y="3880"/>
                  <a:pt x="9845" y="4304"/>
                </a:cubicBezTo>
                <a:cubicBezTo>
                  <a:pt x="6646" y="4761"/>
                  <a:pt x="3344" y="4982"/>
                  <a:pt x="0" y="4947"/>
                </a:cubicBezTo>
                <a:lnTo>
                  <a:pt x="0" y="14665"/>
                </a:lnTo>
                <a:lnTo>
                  <a:pt x="0" y="21600"/>
                </a:lnTo>
                <a:cubicBezTo>
                  <a:pt x="5879" y="20805"/>
                  <a:pt x="11429" y="19521"/>
                  <a:pt x="16114" y="17659"/>
                </a:cubicBezTo>
                <a:cubicBezTo>
                  <a:pt x="17939" y="16933"/>
                  <a:pt x="19554" y="16160"/>
                  <a:pt x="21016" y="15373"/>
                </a:cubicBezTo>
                <a:cubicBezTo>
                  <a:pt x="21140" y="15238"/>
                  <a:pt x="21246" y="15096"/>
                  <a:pt x="21332" y="14948"/>
                </a:cubicBezTo>
                <a:cubicBezTo>
                  <a:pt x="21504" y="14652"/>
                  <a:pt x="21595" y="14338"/>
                  <a:pt x="21600" y="14022"/>
                </a:cubicBezTo>
                <a:lnTo>
                  <a:pt x="21600" y="10595"/>
                </a:lnTo>
                <a:lnTo>
                  <a:pt x="21600" y="4736"/>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32437">
            <a:extLst>
              <a:ext uri="{FF2B5EF4-FFF2-40B4-BE49-F238E27FC236}">
                <a16:creationId xmlns:a16="http://schemas.microsoft.com/office/drawing/2014/main" id="{E7DCF233-B4BC-FE41-9253-980A58B7DE1C}"/>
              </a:ext>
            </a:extLst>
          </p:cNvPr>
          <p:cNvSpPr/>
          <p:nvPr/>
        </p:nvSpPr>
        <p:spPr>
          <a:xfrm flipH="1">
            <a:off x="12103685" y="5496450"/>
            <a:ext cx="2593590" cy="1139017"/>
          </a:xfrm>
          <a:custGeom>
            <a:avLst/>
            <a:gdLst/>
            <a:ahLst/>
            <a:cxnLst>
              <a:cxn ang="0">
                <a:pos x="wd2" y="hd2"/>
              </a:cxn>
              <a:cxn ang="5400000">
                <a:pos x="wd2" y="hd2"/>
              </a:cxn>
              <a:cxn ang="10800000">
                <a:pos x="wd2" y="hd2"/>
              </a:cxn>
              <a:cxn ang="16200000">
                <a:pos x="wd2" y="hd2"/>
              </a:cxn>
            </a:cxnLst>
            <a:rect l="0" t="0" r="r" b="b"/>
            <a:pathLst>
              <a:path w="21600" h="21600" extrusionOk="0">
                <a:moveTo>
                  <a:pt x="10803" y="0"/>
                </a:moveTo>
                <a:cubicBezTo>
                  <a:pt x="8038" y="0"/>
                  <a:pt x="5279" y="1089"/>
                  <a:pt x="3170" y="3284"/>
                </a:cubicBezTo>
                <a:cubicBezTo>
                  <a:pt x="1060" y="5479"/>
                  <a:pt x="0" y="8365"/>
                  <a:pt x="0" y="11241"/>
                </a:cubicBezTo>
                <a:cubicBezTo>
                  <a:pt x="367" y="11822"/>
                  <a:pt x="723" y="12415"/>
                  <a:pt x="1123" y="12968"/>
                </a:cubicBezTo>
                <a:cubicBezTo>
                  <a:pt x="4294" y="17348"/>
                  <a:pt x="8141" y="20135"/>
                  <a:pt x="12182" y="21600"/>
                </a:cubicBezTo>
                <a:lnTo>
                  <a:pt x="12182" y="17693"/>
                </a:lnTo>
                <a:lnTo>
                  <a:pt x="12188" y="17699"/>
                </a:lnTo>
                <a:lnTo>
                  <a:pt x="12194" y="17706"/>
                </a:lnTo>
                <a:lnTo>
                  <a:pt x="12194" y="8710"/>
                </a:lnTo>
                <a:cubicBezTo>
                  <a:pt x="12463" y="8907"/>
                  <a:pt x="12709" y="9100"/>
                  <a:pt x="13026" y="9281"/>
                </a:cubicBezTo>
                <a:cubicBezTo>
                  <a:pt x="15373" y="10624"/>
                  <a:pt x="18530" y="11198"/>
                  <a:pt x="21600" y="11047"/>
                </a:cubicBezTo>
                <a:cubicBezTo>
                  <a:pt x="21553" y="8230"/>
                  <a:pt x="20510" y="5429"/>
                  <a:pt x="18448" y="3284"/>
                </a:cubicBezTo>
                <a:cubicBezTo>
                  <a:pt x="16338" y="1089"/>
                  <a:pt x="13568" y="0"/>
                  <a:pt x="10803"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32438">
            <a:extLst>
              <a:ext uri="{FF2B5EF4-FFF2-40B4-BE49-F238E27FC236}">
                <a16:creationId xmlns:a16="http://schemas.microsoft.com/office/drawing/2014/main" id="{82FECAD1-B57F-174B-9786-C76157A4198C}"/>
              </a:ext>
            </a:extLst>
          </p:cNvPr>
          <p:cNvSpPr/>
          <p:nvPr/>
        </p:nvSpPr>
        <p:spPr>
          <a:xfrm flipH="1">
            <a:off x="13238286" y="6080670"/>
            <a:ext cx="1460085" cy="4283429"/>
          </a:xfrm>
          <a:custGeom>
            <a:avLst/>
            <a:gdLst/>
            <a:ahLst/>
            <a:cxnLst>
              <a:cxn ang="0">
                <a:pos x="wd2" y="hd2"/>
              </a:cxn>
              <a:cxn ang="5400000">
                <a:pos x="wd2" y="hd2"/>
              </a:cxn>
              <a:cxn ang="10800000">
                <a:pos x="wd2" y="hd2"/>
              </a:cxn>
              <a:cxn ang="16200000">
                <a:pos x="wd2" y="hd2"/>
              </a:cxn>
            </a:cxnLst>
            <a:rect l="0" t="0" r="r" b="b"/>
            <a:pathLst>
              <a:path w="21575" h="21600" extrusionOk="0">
                <a:moveTo>
                  <a:pt x="16" y="0"/>
                </a:moveTo>
                <a:lnTo>
                  <a:pt x="16" y="7322"/>
                </a:lnTo>
                <a:lnTo>
                  <a:pt x="16" y="10276"/>
                </a:lnTo>
                <a:lnTo>
                  <a:pt x="16" y="15777"/>
                </a:lnTo>
                <a:lnTo>
                  <a:pt x="16" y="16684"/>
                </a:lnTo>
                <a:cubicBezTo>
                  <a:pt x="53" y="16986"/>
                  <a:pt x="53" y="17288"/>
                  <a:pt x="16" y="17590"/>
                </a:cubicBezTo>
                <a:cubicBezTo>
                  <a:pt x="-1" y="17726"/>
                  <a:pt x="-25" y="17864"/>
                  <a:pt x="75" y="17997"/>
                </a:cubicBezTo>
                <a:cubicBezTo>
                  <a:pt x="164" y="18115"/>
                  <a:pt x="349" y="18223"/>
                  <a:pt x="608" y="18308"/>
                </a:cubicBezTo>
                <a:cubicBezTo>
                  <a:pt x="2065" y="18723"/>
                  <a:pt x="3673" y="19131"/>
                  <a:pt x="5492" y="19515"/>
                </a:cubicBezTo>
                <a:cubicBezTo>
                  <a:pt x="10167" y="20500"/>
                  <a:pt x="15706" y="21180"/>
                  <a:pt x="21575" y="21600"/>
                </a:cubicBezTo>
                <a:lnTo>
                  <a:pt x="21575" y="17930"/>
                </a:lnTo>
                <a:lnTo>
                  <a:pt x="21575" y="7042"/>
                </a:lnTo>
                <a:lnTo>
                  <a:pt x="21575" y="2760"/>
                </a:lnTo>
                <a:cubicBezTo>
                  <a:pt x="14425" y="2363"/>
                  <a:pt x="7621" y="1620"/>
                  <a:pt x="2010" y="458"/>
                </a:cubicBezTo>
                <a:cubicBezTo>
                  <a:pt x="1300" y="311"/>
                  <a:pt x="667" y="154"/>
                  <a:pt x="16"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32440">
            <a:extLst>
              <a:ext uri="{FF2B5EF4-FFF2-40B4-BE49-F238E27FC236}">
                <a16:creationId xmlns:a16="http://schemas.microsoft.com/office/drawing/2014/main" id="{8066AD80-503B-EA4C-AF9B-27C5BC74F74F}"/>
              </a:ext>
            </a:extLst>
          </p:cNvPr>
          <p:cNvSpPr/>
          <p:nvPr/>
        </p:nvSpPr>
        <p:spPr>
          <a:xfrm flipH="1">
            <a:off x="12227134" y="3514269"/>
            <a:ext cx="1173137" cy="23286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13"/>
                </a:lnTo>
                <a:cubicBezTo>
                  <a:pt x="6114" y="18413"/>
                  <a:pt x="12236" y="18944"/>
                  <a:pt x="16900" y="20018"/>
                </a:cubicBezTo>
                <a:cubicBezTo>
                  <a:pt x="18943" y="20488"/>
                  <a:pt x="20452" y="21029"/>
                  <a:pt x="21600" y="21600"/>
                </a:cubicBezTo>
                <a:lnTo>
                  <a:pt x="21600" y="5999"/>
                </a:lnTo>
                <a:lnTo>
                  <a:pt x="21577" y="6010"/>
                </a:lnTo>
                <a:lnTo>
                  <a:pt x="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32441">
            <a:extLst>
              <a:ext uri="{FF2B5EF4-FFF2-40B4-BE49-F238E27FC236}">
                <a16:creationId xmlns:a16="http://schemas.microsoft.com/office/drawing/2014/main" id="{2BB3996F-C11D-9446-A286-38037F94611C}"/>
              </a:ext>
            </a:extLst>
          </p:cNvPr>
          <p:cNvSpPr/>
          <p:nvPr/>
        </p:nvSpPr>
        <p:spPr>
          <a:xfrm flipH="1">
            <a:off x="11204351" y="3391759"/>
            <a:ext cx="2197806" cy="770152"/>
          </a:xfrm>
          <a:custGeom>
            <a:avLst/>
            <a:gdLst/>
            <a:ahLst/>
            <a:cxnLst>
              <a:cxn ang="0">
                <a:pos x="wd2" y="hd2"/>
              </a:cxn>
              <a:cxn ang="5400000">
                <a:pos x="wd2" y="hd2"/>
              </a:cxn>
              <a:cxn ang="10800000">
                <a:pos x="wd2" y="hd2"/>
              </a:cxn>
              <a:cxn ang="16200000">
                <a:pos x="wd2" y="hd2"/>
              </a:cxn>
            </a:cxnLst>
            <a:rect l="0" t="0" r="r" b="b"/>
            <a:pathLst>
              <a:path w="21600" h="21454" extrusionOk="0">
                <a:moveTo>
                  <a:pt x="21600" y="3291"/>
                </a:moveTo>
                <a:cubicBezTo>
                  <a:pt x="18360" y="1250"/>
                  <a:pt x="15035" y="150"/>
                  <a:pt x="11693" y="14"/>
                </a:cubicBezTo>
                <a:cubicBezTo>
                  <a:pt x="7749" y="-146"/>
                  <a:pt x="3816" y="1038"/>
                  <a:pt x="0" y="3528"/>
                </a:cubicBezTo>
                <a:lnTo>
                  <a:pt x="11686" y="21454"/>
                </a:lnTo>
                <a:lnTo>
                  <a:pt x="21600" y="3291"/>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32442">
            <a:extLst>
              <a:ext uri="{FF2B5EF4-FFF2-40B4-BE49-F238E27FC236}">
                <a16:creationId xmlns:a16="http://schemas.microsoft.com/office/drawing/2014/main" id="{2016ED0C-F96A-1B49-8F3A-E598D2612E2E}"/>
              </a:ext>
            </a:extLst>
          </p:cNvPr>
          <p:cNvSpPr/>
          <p:nvPr/>
        </p:nvSpPr>
        <p:spPr>
          <a:xfrm flipH="1">
            <a:off x="11212458" y="3514124"/>
            <a:ext cx="1014438" cy="24731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9" y="5662"/>
                </a:lnTo>
                <a:lnTo>
                  <a:pt x="0" y="5650"/>
                </a:lnTo>
                <a:lnTo>
                  <a:pt x="0" y="15711"/>
                </a:lnTo>
                <a:lnTo>
                  <a:pt x="15" y="15705"/>
                </a:lnTo>
                <a:lnTo>
                  <a:pt x="21600" y="21385"/>
                </a:lnTo>
                <a:lnTo>
                  <a:pt x="21600" y="0"/>
                </a:lnTo>
                <a:close/>
                <a:moveTo>
                  <a:pt x="21600" y="21403"/>
                </a:moveTo>
                <a:cubicBezTo>
                  <a:pt x="21408" y="21421"/>
                  <a:pt x="21210" y="21427"/>
                  <a:pt x="21017" y="21445"/>
                </a:cubicBezTo>
                <a:cubicBezTo>
                  <a:pt x="21210" y="21498"/>
                  <a:pt x="21411" y="21543"/>
                  <a:pt x="21600" y="21600"/>
                </a:cubicBezTo>
                <a:lnTo>
                  <a:pt x="21600" y="21403"/>
                </a:ln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32444">
            <a:extLst>
              <a:ext uri="{FF2B5EF4-FFF2-40B4-BE49-F238E27FC236}">
                <a16:creationId xmlns:a16="http://schemas.microsoft.com/office/drawing/2014/main" id="{EABDAEC7-BE2C-3D42-B6A7-2850882DC010}"/>
              </a:ext>
            </a:extLst>
          </p:cNvPr>
          <p:cNvSpPr/>
          <p:nvPr/>
        </p:nvSpPr>
        <p:spPr>
          <a:xfrm flipH="1">
            <a:off x="12227134" y="3905725"/>
            <a:ext cx="458948" cy="17008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8" y="21600"/>
                </a:lnTo>
                <a:lnTo>
                  <a:pt x="21600" y="17860"/>
                </a:lnTo>
                <a:lnTo>
                  <a:pt x="21600" y="3164"/>
                </a:lnTo>
                <a:lnTo>
                  <a:pt x="116" y="0"/>
                </a:lnTo>
                <a:lnTo>
                  <a:pt x="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32445">
            <a:extLst>
              <a:ext uri="{FF2B5EF4-FFF2-40B4-BE49-F238E27FC236}">
                <a16:creationId xmlns:a16="http://schemas.microsoft.com/office/drawing/2014/main" id="{40A2BBFB-0317-004B-AF76-2C41658A2611}"/>
              </a:ext>
            </a:extLst>
          </p:cNvPr>
          <p:cNvSpPr/>
          <p:nvPr/>
        </p:nvSpPr>
        <p:spPr>
          <a:xfrm flipH="1">
            <a:off x="11797637" y="3836479"/>
            <a:ext cx="888445" cy="325718"/>
          </a:xfrm>
          <a:custGeom>
            <a:avLst/>
            <a:gdLst/>
            <a:ahLst/>
            <a:cxnLst>
              <a:cxn ang="0">
                <a:pos x="wd2" y="hd2"/>
              </a:cxn>
              <a:cxn ang="5400000">
                <a:pos x="wd2" y="hd2"/>
              </a:cxn>
              <a:cxn ang="10800000">
                <a:pos x="wd2" y="hd2"/>
              </a:cxn>
              <a:cxn ang="16200000">
                <a:pos x="wd2" y="hd2"/>
              </a:cxn>
            </a:cxnLst>
            <a:rect l="0" t="0" r="r" b="b"/>
            <a:pathLst>
              <a:path w="21600" h="21327" extrusionOk="0">
                <a:moveTo>
                  <a:pt x="12322" y="34"/>
                </a:moveTo>
                <a:cubicBezTo>
                  <a:pt x="8173" y="-273"/>
                  <a:pt x="4067" y="1501"/>
                  <a:pt x="0" y="4454"/>
                </a:cubicBezTo>
                <a:lnTo>
                  <a:pt x="11486" y="21327"/>
                </a:lnTo>
                <a:lnTo>
                  <a:pt x="21600" y="3811"/>
                </a:lnTo>
                <a:cubicBezTo>
                  <a:pt x="18535" y="1738"/>
                  <a:pt x="15440" y="265"/>
                  <a:pt x="12322" y="34"/>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32446">
            <a:extLst>
              <a:ext uri="{FF2B5EF4-FFF2-40B4-BE49-F238E27FC236}">
                <a16:creationId xmlns:a16="http://schemas.microsoft.com/office/drawing/2014/main" id="{1FE06E99-2884-C741-B539-EFBEE3D63A46}"/>
              </a:ext>
            </a:extLst>
          </p:cNvPr>
          <p:cNvSpPr/>
          <p:nvPr/>
        </p:nvSpPr>
        <p:spPr>
          <a:xfrm>
            <a:off x="11792576" y="3896214"/>
            <a:ext cx="434560" cy="16957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0" y="21600"/>
                </a:lnTo>
                <a:lnTo>
                  <a:pt x="61" y="21600"/>
                </a:lnTo>
                <a:lnTo>
                  <a:pt x="21600" y="18034"/>
                </a:lnTo>
                <a:lnTo>
                  <a:pt x="21600" y="3294"/>
                </a:lnTo>
                <a:lnTo>
                  <a:pt x="122" y="0"/>
                </a:lnTo>
                <a:lnTo>
                  <a:pt x="0" y="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2449">
            <a:extLst>
              <a:ext uri="{FF2B5EF4-FFF2-40B4-BE49-F238E27FC236}">
                <a16:creationId xmlns:a16="http://schemas.microsoft.com/office/drawing/2014/main" id="{C7F514FA-DE5B-EA4B-8581-C2AEA4BA967D}"/>
              </a:ext>
            </a:extLst>
          </p:cNvPr>
          <p:cNvSpPr/>
          <p:nvPr/>
        </p:nvSpPr>
        <p:spPr>
          <a:xfrm flipH="1">
            <a:off x="11211685" y="5947665"/>
            <a:ext cx="2028443" cy="4533929"/>
          </a:xfrm>
          <a:custGeom>
            <a:avLst/>
            <a:gdLst/>
            <a:ahLst/>
            <a:cxnLst>
              <a:cxn ang="0">
                <a:pos x="wd2" y="hd2"/>
              </a:cxn>
              <a:cxn ang="5400000">
                <a:pos x="wd2" y="hd2"/>
              </a:cxn>
              <a:cxn ang="10800000">
                <a:pos x="wd2" y="hd2"/>
              </a:cxn>
              <a:cxn ang="16200000">
                <a:pos x="wd2" y="hd2"/>
              </a:cxn>
            </a:cxnLst>
            <a:rect l="0" t="0" r="r" b="b"/>
            <a:pathLst>
              <a:path w="21600" h="21423" extrusionOk="0">
                <a:moveTo>
                  <a:pt x="0" y="0"/>
                </a:moveTo>
                <a:lnTo>
                  <a:pt x="0" y="10442"/>
                </a:lnTo>
                <a:lnTo>
                  <a:pt x="0" y="19111"/>
                </a:lnTo>
                <a:lnTo>
                  <a:pt x="0" y="20856"/>
                </a:lnTo>
                <a:cubicBezTo>
                  <a:pt x="105" y="20866"/>
                  <a:pt x="154" y="20879"/>
                  <a:pt x="261" y="20891"/>
                </a:cubicBezTo>
                <a:cubicBezTo>
                  <a:pt x="6656" y="21600"/>
                  <a:pt x="14944" y="21600"/>
                  <a:pt x="21339" y="20891"/>
                </a:cubicBezTo>
                <a:cubicBezTo>
                  <a:pt x="21447" y="20879"/>
                  <a:pt x="21495" y="20866"/>
                  <a:pt x="21600" y="20856"/>
                </a:cubicBezTo>
                <a:lnTo>
                  <a:pt x="21600" y="19111"/>
                </a:lnTo>
                <a:lnTo>
                  <a:pt x="21600" y="10442"/>
                </a:lnTo>
                <a:lnTo>
                  <a:pt x="21600" y="12"/>
                </a:lnTo>
                <a:cubicBezTo>
                  <a:pt x="21274" y="57"/>
                  <a:pt x="20986" y="103"/>
                  <a:pt x="20607" y="145"/>
                </a:cubicBezTo>
                <a:cubicBezTo>
                  <a:pt x="15212" y="747"/>
                  <a:pt x="6454" y="747"/>
                  <a:pt x="1058" y="145"/>
                </a:cubicBezTo>
                <a:cubicBezTo>
                  <a:pt x="653" y="100"/>
                  <a:pt x="344" y="49"/>
                  <a:pt x="0"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32450">
            <a:extLst>
              <a:ext uri="{FF2B5EF4-FFF2-40B4-BE49-F238E27FC236}">
                <a16:creationId xmlns:a16="http://schemas.microsoft.com/office/drawing/2014/main" id="{7659774F-1D57-3A4A-B750-A28A2F4DF8E5}"/>
              </a:ext>
            </a:extLst>
          </p:cNvPr>
          <p:cNvSpPr/>
          <p:nvPr/>
        </p:nvSpPr>
        <p:spPr>
          <a:xfrm rot="10800000">
            <a:off x="11210453" y="5311998"/>
            <a:ext cx="2030902" cy="769642"/>
          </a:xfrm>
          <a:custGeom>
            <a:avLst/>
            <a:gdLst/>
            <a:ahLst/>
            <a:cxnLst>
              <a:cxn ang="0">
                <a:pos x="wd2" y="hd2"/>
              </a:cxn>
              <a:cxn ang="5400000">
                <a:pos x="wd2" y="hd2"/>
              </a:cxn>
              <a:cxn ang="10800000">
                <a:pos x="wd2" y="hd2"/>
              </a:cxn>
              <a:cxn ang="16200000">
                <a:pos x="wd2" y="hd2"/>
              </a:cxn>
            </a:cxnLst>
            <a:rect l="0" t="0" r="r" b="b"/>
            <a:pathLst>
              <a:path w="21600" h="21573" extrusionOk="0">
                <a:moveTo>
                  <a:pt x="21600" y="3298"/>
                </a:moveTo>
                <a:cubicBezTo>
                  <a:pt x="18056" y="1165"/>
                  <a:pt x="14435" y="60"/>
                  <a:pt x="10800" y="2"/>
                </a:cubicBezTo>
                <a:cubicBezTo>
                  <a:pt x="8982" y="-27"/>
                  <a:pt x="7163" y="207"/>
                  <a:pt x="5359" y="794"/>
                </a:cubicBezTo>
                <a:cubicBezTo>
                  <a:pt x="3548" y="1383"/>
                  <a:pt x="1757" y="2327"/>
                  <a:pt x="0" y="3616"/>
                </a:cubicBezTo>
                <a:lnTo>
                  <a:pt x="10793" y="21573"/>
                </a:lnTo>
                <a:lnTo>
                  <a:pt x="21600" y="3298"/>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2458">
            <a:extLst>
              <a:ext uri="{FF2B5EF4-FFF2-40B4-BE49-F238E27FC236}">
                <a16:creationId xmlns:a16="http://schemas.microsoft.com/office/drawing/2014/main" id="{BE8EBA5E-9E53-4E4C-878A-C9ABCB7C89C0}"/>
              </a:ext>
            </a:extLst>
          </p:cNvPr>
          <p:cNvSpPr/>
          <p:nvPr/>
        </p:nvSpPr>
        <p:spPr>
          <a:xfrm>
            <a:off x="14696622" y="7941675"/>
            <a:ext cx="2293356" cy="1"/>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32459">
            <a:extLst>
              <a:ext uri="{FF2B5EF4-FFF2-40B4-BE49-F238E27FC236}">
                <a16:creationId xmlns:a16="http://schemas.microsoft.com/office/drawing/2014/main" id="{BB159437-3D3E-9844-86BE-07701D38B241}"/>
              </a:ext>
            </a:extLst>
          </p:cNvPr>
          <p:cNvSpPr/>
          <p:nvPr/>
        </p:nvSpPr>
        <p:spPr>
          <a:xfrm>
            <a:off x="13401623" y="3949751"/>
            <a:ext cx="2763037" cy="0"/>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32460">
            <a:extLst>
              <a:ext uri="{FF2B5EF4-FFF2-40B4-BE49-F238E27FC236}">
                <a16:creationId xmlns:a16="http://schemas.microsoft.com/office/drawing/2014/main" id="{486E1774-36E1-314E-B98F-4D1664EFAC2C}"/>
              </a:ext>
            </a:extLst>
          </p:cNvPr>
          <p:cNvSpPr/>
          <p:nvPr/>
        </p:nvSpPr>
        <p:spPr>
          <a:xfrm>
            <a:off x="7520292" y="9404551"/>
            <a:ext cx="2234795" cy="0"/>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2461">
            <a:extLst>
              <a:ext uri="{FF2B5EF4-FFF2-40B4-BE49-F238E27FC236}">
                <a16:creationId xmlns:a16="http://schemas.microsoft.com/office/drawing/2014/main" id="{382C1090-F00A-F44D-8DB8-2B9395C5EFDF}"/>
              </a:ext>
            </a:extLst>
          </p:cNvPr>
          <p:cNvSpPr/>
          <p:nvPr/>
        </p:nvSpPr>
        <p:spPr>
          <a:xfrm>
            <a:off x="8450718" y="6372313"/>
            <a:ext cx="2763037" cy="0"/>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5" name="TextBox 54">
            <a:extLst>
              <a:ext uri="{FF2B5EF4-FFF2-40B4-BE49-F238E27FC236}">
                <a16:creationId xmlns:a16="http://schemas.microsoft.com/office/drawing/2014/main" id="{312B26F8-8612-B146-926E-94AD6F240FCA}"/>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56" name="TextBox 55">
            <a:extLst>
              <a:ext uri="{FF2B5EF4-FFF2-40B4-BE49-F238E27FC236}">
                <a16:creationId xmlns:a16="http://schemas.microsoft.com/office/drawing/2014/main" id="{56320233-417D-E941-829C-06C42B289BA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C61F1FF7-6761-C94E-BFAB-8929F575E950}"/>
              </a:ext>
            </a:extLst>
          </p:cNvPr>
          <p:cNvSpPr txBox="1"/>
          <p:nvPr/>
        </p:nvSpPr>
        <p:spPr>
          <a:xfrm>
            <a:off x="16524343" y="336441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9" name="Subtitle 2">
            <a:extLst>
              <a:ext uri="{FF2B5EF4-FFF2-40B4-BE49-F238E27FC236}">
                <a16:creationId xmlns:a16="http://schemas.microsoft.com/office/drawing/2014/main" id="{297DE89D-DF70-2044-A40E-776994FC915E}"/>
              </a:ext>
            </a:extLst>
          </p:cNvPr>
          <p:cNvSpPr txBox="1">
            <a:spLocks/>
          </p:cNvSpPr>
          <p:nvPr/>
        </p:nvSpPr>
        <p:spPr>
          <a:xfrm>
            <a:off x="16528583" y="3984596"/>
            <a:ext cx="5666399"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0" name="TextBox 59">
            <a:extLst>
              <a:ext uri="{FF2B5EF4-FFF2-40B4-BE49-F238E27FC236}">
                <a16:creationId xmlns:a16="http://schemas.microsoft.com/office/drawing/2014/main" id="{682530B0-4264-6F4C-90E9-A68176E33104}"/>
              </a:ext>
            </a:extLst>
          </p:cNvPr>
          <p:cNvSpPr txBox="1"/>
          <p:nvPr/>
        </p:nvSpPr>
        <p:spPr>
          <a:xfrm>
            <a:off x="17189359" y="7326191"/>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1" name="Subtitle 2">
            <a:extLst>
              <a:ext uri="{FF2B5EF4-FFF2-40B4-BE49-F238E27FC236}">
                <a16:creationId xmlns:a16="http://schemas.microsoft.com/office/drawing/2014/main" id="{1E4FE5AB-494A-1341-AD64-CB2CA3116A8A}"/>
              </a:ext>
            </a:extLst>
          </p:cNvPr>
          <p:cNvSpPr txBox="1">
            <a:spLocks/>
          </p:cNvSpPr>
          <p:nvPr/>
        </p:nvSpPr>
        <p:spPr>
          <a:xfrm>
            <a:off x="17193599" y="7946377"/>
            <a:ext cx="5666399"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2" name="TextBox 61">
            <a:extLst>
              <a:ext uri="{FF2B5EF4-FFF2-40B4-BE49-F238E27FC236}">
                <a16:creationId xmlns:a16="http://schemas.microsoft.com/office/drawing/2014/main" id="{AD597100-5315-DD42-8A03-12A4129D848A}"/>
              </a:ext>
            </a:extLst>
          </p:cNvPr>
          <p:cNvSpPr txBox="1"/>
          <p:nvPr/>
        </p:nvSpPr>
        <p:spPr>
          <a:xfrm>
            <a:off x="5055484" y="5751148"/>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63" name="Subtitle 2">
            <a:extLst>
              <a:ext uri="{FF2B5EF4-FFF2-40B4-BE49-F238E27FC236}">
                <a16:creationId xmlns:a16="http://schemas.microsoft.com/office/drawing/2014/main" id="{0E77F575-0445-3040-8F5E-126F7FE8D63E}"/>
              </a:ext>
            </a:extLst>
          </p:cNvPr>
          <p:cNvSpPr txBox="1">
            <a:spLocks/>
          </p:cNvSpPr>
          <p:nvPr/>
        </p:nvSpPr>
        <p:spPr>
          <a:xfrm>
            <a:off x="2425494" y="6371334"/>
            <a:ext cx="5666399"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64" name="TextBox 63">
            <a:extLst>
              <a:ext uri="{FF2B5EF4-FFF2-40B4-BE49-F238E27FC236}">
                <a16:creationId xmlns:a16="http://schemas.microsoft.com/office/drawing/2014/main" id="{E6B02F29-82DC-E542-8E6D-595CE3C5FDC4}"/>
              </a:ext>
            </a:extLst>
          </p:cNvPr>
          <p:cNvSpPr txBox="1"/>
          <p:nvPr/>
        </p:nvSpPr>
        <p:spPr>
          <a:xfrm>
            <a:off x="4125366" y="8784364"/>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65" name="Subtitle 2">
            <a:extLst>
              <a:ext uri="{FF2B5EF4-FFF2-40B4-BE49-F238E27FC236}">
                <a16:creationId xmlns:a16="http://schemas.microsoft.com/office/drawing/2014/main" id="{A16070FF-57A5-0C46-B8BA-B8E3DA4F4446}"/>
              </a:ext>
            </a:extLst>
          </p:cNvPr>
          <p:cNvSpPr txBox="1">
            <a:spLocks/>
          </p:cNvSpPr>
          <p:nvPr/>
        </p:nvSpPr>
        <p:spPr>
          <a:xfrm>
            <a:off x="1538656" y="9404550"/>
            <a:ext cx="5666399"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Tree>
    <p:extLst>
      <p:ext uri="{BB962C8B-B14F-4D97-AF65-F5344CB8AC3E}">
        <p14:creationId xmlns:p14="http://schemas.microsoft.com/office/powerpoint/2010/main" val="252077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46482">
            <a:extLst>
              <a:ext uri="{FF2B5EF4-FFF2-40B4-BE49-F238E27FC236}">
                <a16:creationId xmlns:a16="http://schemas.microsoft.com/office/drawing/2014/main" id="{FABA1F3D-C54A-AD46-B81D-413C65176292}"/>
              </a:ext>
            </a:extLst>
          </p:cNvPr>
          <p:cNvSpPr/>
          <p:nvPr/>
        </p:nvSpPr>
        <p:spPr>
          <a:xfrm>
            <a:off x="2796455" y="8839121"/>
            <a:ext cx="1695967" cy="4876876"/>
          </a:xfrm>
          <a:custGeom>
            <a:avLst/>
            <a:gdLst/>
            <a:ahLst/>
            <a:cxnLst>
              <a:cxn ang="0">
                <a:pos x="wd2" y="hd2"/>
              </a:cxn>
              <a:cxn ang="5400000">
                <a:pos x="wd2" y="hd2"/>
              </a:cxn>
              <a:cxn ang="10800000">
                <a:pos x="wd2" y="hd2"/>
              </a:cxn>
              <a:cxn ang="16200000">
                <a:pos x="wd2" y="hd2"/>
              </a:cxn>
            </a:cxnLst>
            <a:rect l="0" t="0" r="r" b="b"/>
            <a:pathLst>
              <a:path w="21439" h="21600" extrusionOk="0">
                <a:moveTo>
                  <a:pt x="4374" y="0"/>
                </a:moveTo>
                <a:cubicBezTo>
                  <a:pt x="3813" y="0"/>
                  <a:pt x="3308" y="81"/>
                  <a:pt x="2940" y="210"/>
                </a:cubicBezTo>
                <a:cubicBezTo>
                  <a:pt x="2573" y="338"/>
                  <a:pt x="2342" y="515"/>
                  <a:pt x="2342" y="712"/>
                </a:cubicBezTo>
                <a:lnTo>
                  <a:pt x="2342" y="4349"/>
                </a:lnTo>
                <a:lnTo>
                  <a:pt x="2342" y="4805"/>
                </a:lnTo>
                <a:lnTo>
                  <a:pt x="2342" y="6642"/>
                </a:lnTo>
                <a:cubicBezTo>
                  <a:pt x="2216" y="6639"/>
                  <a:pt x="2090" y="6640"/>
                  <a:pt x="1965" y="6645"/>
                </a:cubicBezTo>
                <a:cubicBezTo>
                  <a:pt x="1216" y="6673"/>
                  <a:pt x="548" y="6826"/>
                  <a:pt x="212" y="7061"/>
                </a:cubicBezTo>
                <a:cubicBezTo>
                  <a:pt x="-22" y="7225"/>
                  <a:pt x="-74" y="7421"/>
                  <a:pt x="114" y="7607"/>
                </a:cubicBezTo>
                <a:cubicBezTo>
                  <a:pt x="628" y="8461"/>
                  <a:pt x="1448" y="9291"/>
                  <a:pt x="2563" y="10072"/>
                </a:cubicBezTo>
                <a:cubicBezTo>
                  <a:pt x="3170" y="10498"/>
                  <a:pt x="3866" y="10907"/>
                  <a:pt x="4456" y="11335"/>
                </a:cubicBezTo>
                <a:cubicBezTo>
                  <a:pt x="4970" y="11709"/>
                  <a:pt x="5440" y="12112"/>
                  <a:pt x="5811" y="12517"/>
                </a:cubicBezTo>
                <a:lnTo>
                  <a:pt x="5136" y="21600"/>
                </a:lnTo>
                <a:lnTo>
                  <a:pt x="18342" y="21600"/>
                </a:lnTo>
                <a:lnTo>
                  <a:pt x="17644" y="12280"/>
                </a:lnTo>
                <a:cubicBezTo>
                  <a:pt x="17875" y="12024"/>
                  <a:pt x="18142" y="11774"/>
                  <a:pt x="18424" y="11525"/>
                </a:cubicBezTo>
                <a:cubicBezTo>
                  <a:pt x="19452" y="10614"/>
                  <a:pt x="20903" y="9745"/>
                  <a:pt x="21300" y="8772"/>
                </a:cubicBezTo>
                <a:cubicBezTo>
                  <a:pt x="21526" y="8217"/>
                  <a:pt x="21419" y="7653"/>
                  <a:pt x="21374" y="7093"/>
                </a:cubicBezTo>
                <a:cubicBezTo>
                  <a:pt x="21323" y="6473"/>
                  <a:pt x="21360" y="5853"/>
                  <a:pt x="21365" y="5233"/>
                </a:cubicBezTo>
                <a:cubicBezTo>
                  <a:pt x="21367" y="5036"/>
                  <a:pt x="21143" y="4859"/>
                  <a:pt x="20775" y="4730"/>
                </a:cubicBezTo>
                <a:cubicBezTo>
                  <a:pt x="20408" y="4602"/>
                  <a:pt x="19894" y="4521"/>
                  <a:pt x="19334" y="4521"/>
                </a:cubicBezTo>
                <a:lnTo>
                  <a:pt x="19112" y="4521"/>
                </a:lnTo>
                <a:cubicBezTo>
                  <a:pt x="18551" y="4521"/>
                  <a:pt x="18046" y="4602"/>
                  <a:pt x="17679" y="4730"/>
                </a:cubicBezTo>
                <a:cubicBezTo>
                  <a:pt x="17332" y="4852"/>
                  <a:pt x="17121" y="5018"/>
                  <a:pt x="17097" y="5201"/>
                </a:cubicBezTo>
                <a:lnTo>
                  <a:pt x="16458" y="5164"/>
                </a:lnTo>
                <a:lnTo>
                  <a:pt x="16458" y="4865"/>
                </a:lnTo>
                <a:cubicBezTo>
                  <a:pt x="16458" y="4669"/>
                  <a:pt x="16228" y="4489"/>
                  <a:pt x="15860" y="4360"/>
                </a:cubicBezTo>
                <a:cubicBezTo>
                  <a:pt x="15492" y="4231"/>
                  <a:pt x="14987" y="4154"/>
                  <a:pt x="14426" y="4154"/>
                </a:cubicBezTo>
                <a:lnTo>
                  <a:pt x="14197" y="4154"/>
                </a:lnTo>
                <a:cubicBezTo>
                  <a:pt x="13636" y="4154"/>
                  <a:pt x="13129" y="4231"/>
                  <a:pt x="12763" y="4360"/>
                </a:cubicBezTo>
                <a:cubicBezTo>
                  <a:pt x="12397" y="4489"/>
                  <a:pt x="12173" y="4669"/>
                  <a:pt x="12173" y="4865"/>
                </a:cubicBezTo>
                <a:lnTo>
                  <a:pt x="12173" y="4914"/>
                </a:lnTo>
                <a:lnTo>
                  <a:pt x="11542" y="4880"/>
                </a:lnTo>
                <a:lnTo>
                  <a:pt x="11542" y="4400"/>
                </a:lnTo>
                <a:cubicBezTo>
                  <a:pt x="11542" y="4204"/>
                  <a:pt x="11312" y="4024"/>
                  <a:pt x="10944" y="3895"/>
                </a:cubicBezTo>
                <a:cubicBezTo>
                  <a:pt x="10577" y="3766"/>
                  <a:pt x="10072" y="3689"/>
                  <a:pt x="9511" y="3689"/>
                </a:cubicBezTo>
                <a:lnTo>
                  <a:pt x="9289" y="3689"/>
                </a:lnTo>
                <a:cubicBezTo>
                  <a:pt x="8728" y="3689"/>
                  <a:pt x="8223" y="3766"/>
                  <a:pt x="7856" y="3895"/>
                </a:cubicBezTo>
                <a:cubicBezTo>
                  <a:pt x="7488" y="4024"/>
                  <a:pt x="7258" y="4204"/>
                  <a:pt x="7258" y="4400"/>
                </a:cubicBezTo>
                <a:lnTo>
                  <a:pt x="7258" y="4630"/>
                </a:lnTo>
                <a:lnTo>
                  <a:pt x="6627" y="4593"/>
                </a:lnTo>
                <a:lnTo>
                  <a:pt x="6627" y="712"/>
                </a:lnTo>
                <a:cubicBezTo>
                  <a:pt x="6627" y="515"/>
                  <a:pt x="6405" y="338"/>
                  <a:pt x="6037" y="210"/>
                </a:cubicBezTo>
                <a:cubicBezTo>
                  <a:pt x="5669" y="81"/>
                  <a:pt x="5156" y="0"/>
                  <a:pt x="4595" y="0"/>
                </a:cubicBezTo>
                <a:lnTo>
                  <a:pt x="4374"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46483">
            <a:extLst>
              <a:ext uri="{FF2B5EF4-FFF2-40B4-BE49-F238E27FC236}">
                <a16:creationId xmlns:a16="http://schemas.microsoft.com/office/drawing/2014/main" id="{39C3B67B-EA26-6D46-875A-D76553C36628}"/>
              </a:ext>
            </a:extLst>
          </p:cNvPr>
          <p:cNvSpPr/>
          <p:nvPr/>
        </p:nvSpPr>
        <p:spPr>
          <a:xfrm>
            <a:off x="7086455" y="8839121"/>
            <a:ext cx="1611057" cy="4876876"/>
          </a:xfrm>
          <a:custGeom>
            <a:avLst/>
            <a:gdLst/>
            <a:ahLst/>
            <a:cxnLst>
              <a:cxn ang="0">
                <a:pos x="wd2" y="hd2"/>
              </a:cxn>
              <a:cxn ang="5400000">
                <a:pos x="wd2" y="hd2"/>
              </a:cxn>
              <a:cxn ang="10800000">
                <a:pos x="wd2" y="hd2"/>
              </a:cxn>
              <a:cxn ang="16200000">
                <a:pos x="wd2" y="hd2"/>
              </a:cxn>
            </a:cxnLst>
            <a:rect l="0" t="0" r="r" b="b"/>
            <a:pathLst>
              <a:path w="21523" h="21584" extrusionOk="0">
                <a:moveTo>
                  <a:pt x="10411" y="3"/>
                </a:moveTo>
                <a:cubicBezTo>
                  <a:pt x="9856" y="-16"/>
                  <a:pt x="9330" y="39"/>
                  <a:pt x="8926" y="147"/>
                </a:cubicBezTo>
                <a:cubicBezTo>
                  <a:pt x="8523" y="254"/>
                  <a:pt x="8242" y="414"/>
                  <a:pt x="8184" y="598"/>
                </a:cubicBezTo>
                <a:lnTo>
                  <a:pt x="7376" y="5631"/>
                </a:lnTo>
                <a:lnTo>
                  <a:pt x="6568" y="5599"/>
                </a:lnTo>
                <a:lnTo>
                  <a:pt x="4757" y="1849"/>
                </a:lnTo>
                <a:cubicBezTo>
                  <a:pt x="4699" y="1665"/>
                  <a:pt x="4425" y="1506"/>
                  <a:pt x="4023" y="1398"/>
                </a:cubicBezTo>
                <a:cubicBezTo>
                  <a:pt x="3621" y="1290"/>
                  <a:pt x="3094" y="1233"/>
                  <a:pt x="2538" y="1252"/>
                </a:cubicBezTo>
                <a:lnTo>
                  <a:pt x="2318" y="1260"/>
                </a:lnTo>
                <a:cubicBezTo>
                  <a:pt x="1762" y="1280"/>
                  <a:pt x="1281" y="1373"/>
                  <a:pt x="955" y="1506"/>
                </a:cubicBezTo>
                <a:cubicBezTo>
                  <a:pt x="629" y="1639"/>
                  <a:pt x="456" y="1811"/>
                  <a:pt x="515" y="1995"/>
                </a:cubicBezTo>
                <a:lnTo>
                  <a:pt x="2832" y="7412"/>
                </a:lnTo>
                <a:cubicBezTo>
                  <a:pt x="1722" y="7352"/>
                  <a:pt x="631" y="7551"/>
                  <a:pt x="188" y="7893"/>
                </a:cubicBezTo>
                <a:cubicBezTo>
                  <a:pt x="-17" y="8052"/>
                  <a:pt x="-61" y="8233"/>
                  <a:pt x="90" y="8407"/>
                </a:cubicBezTo>
                <a:cubicBezTo>
                  <a:pt x="754" y="9197"/>
                  <a:pt x="1577" y="9972"/>
                  <a:pt x="2538" y="10729"/>
                </a:cubicBezTo>
                <a:cubicBezTo>
                  <a:pt x="3071" y="11149"/>
                  <a:pt x="3655" y="11561"/>
                  <a:pt x="4252" y="11972"/>
                </a:cubicBezTo>
                <a:cubicBezTo>
                  <a:pt x="4762" y="12323"/>
                  <a:pt x="5338" y="12691"/>
                  <a:pt x="5912" y="13045"/>
                </a:cubicBezTo>
                <a:lnTo>
                  <a:pt x="5239" y="21584"/>
                </a:lnTo>
                <a:lnTo>
                  <a:pt x="18399" y="21584"/>
                </a:lnTo>
                <a:lnTo>
                  <a:pt x="17723" y="13048"/>
                </a:lnTo>
                <a:cubicBezTo>
                  <a:pt x="18349" y="12671"/>
                  <a:pt x="18949" y="12295"/>
                  <a:pt x="19539" y="11916"/>
                </a:cubicBezTo>
                <a:cubicBezTo>
                  <a:pt x="20041" y="11594"/>
                  <a:pt x="20543" y="11266"/>
                  <a:pt x="20871" y="10910"/>
                </a:cubicBezTo>
                <a:cubicBezTo>
                  <a:pt x="21286" y="10459"/>
                  <a:pt x="21353" y="9980"/>
                  <a:pt x="21401" y="9507"/>
                </a:cubicBezTo>
                <a:cubicBezTo>
                  <a:pt x="21510" y="8453"/>
                  <a:pt x="21539" y="7399"/>
                  <a:pt x="21516" y="6345"/>
                </a:cubicBezTo>
                <a:cubicBezTo>
                  <a:pt x="21512" y="6160"/>
                  <a:pt x="21294" y="5993"/>
                  <a:pt x="20928" y="5872"/>
                </a:cubicBezTo>
                <a:cubicBezTo>
                  <a:pt x="20562" y="5750"/>
                  <a:pt x="20051" y="5674"/>
                  <a:pt x="19492" y="5674"/>
                </a:cubicBezTo>
                <a:lnTo>
                  <a:pt x="19272" y="5674"/>
                </a:lnTo>
                <a:cubicBezTo>
                  <a:pt x="18712" y="5671"/>
                  <a:pt x="18203" y="5747"/>
                  <a:pt x="17844" y="5872"/>
                </a:cubicBezTo>
                <a:cubicBezTo>
                  <a:pt x="17633" y="5945"/>
                  <a:pt x="17486" y="6033"/>
                  <a:pt x="17395" y="6131"/>
                </a:cubicBezTo>
                <a:lnTo>
                  <a:pt x="16628" y="6085"/>
                </a:lnTo>
                <a:lnTo>
                  <a:pt x="16628" y="5826"/>
                </a:lnTo>
                <a:cubicBezTo>
                  <a:pt x="16628" y="5640"/>
                  <a:pt x="16399" y="5471"/>
                  <a:pt x="16033" y="5350"/>
                </a:cubicBezTo>
                <a:cubicBezTo>
                  <a:pt x="15667" y="5229"/>
                  <a:pt x="15164" y="5155"/>
                  <a:pt x="14605" y="5155"/>
                </a:cubicBezTo>
                <a:lnTo>
                  <a:pt x="14385" y="5155"/>
                </a:lnTo>
                <a:cubicBezTo>
                  <a:pt x="13826" y="5156"/>
                  <a:pt x="13324" y="5229"/>
                  <a:pt x="12957" y="5350"/>
                </a:cubicBezTo>
                <a:cubicBezTo>
                  <a:pt x="12542" y="5487"/>
                  <a:pt x="12306" y="5683"/>
                  <a:pt x="12361" y="5890"/>
                </a:cubicBezTo>
                <a:lnTo>
                  <a:pt x="11594" y="5858"/>
                </a:lnTo>
                <a:lnTo>
                  <a:pt x="12435" y="747"/>
                </a:lnTo>
                <a:cubicBezTo>
                  <a:pt x="12493" y="563"/>
                  <a:pt x="12321" y="388"/>
                  <a:pt x="11994" y="255"/>
                </a:cubicBezTo>
                <a:cubicBezTo>
                  <a:pt x="11668" y="121"/>
                  <a:pt x="11187" y="28"/>
                  <a:pt x="10632" y="9"/>
                </a:cubicBezTo>
                <a:lnTo>
                  <a:pt x="10411" y="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46484">
            <a:extLst>
              <a:ext uri="{FF2B5EF4-FFF2-40B4-BE49-F238E27FC236}">
                <a16:creationId xmlns:a16="http://schemas.microsoft.com/office/drawing/2014/main" id="{E836C05A-B6A7-4540-80E2-F50AF38F7CA0}"/>
              </a:ext>
            </a:extLst>
          </p:cNvPr>
          <p:cNvSpPr/>
          <p:nvPr/>
        </p:nvSpPr>
        <p:spPr>
          <a:xfrm>
            <a:off x="11428782" y="8839121"/>
            <a:ext cx="1651632" cy="4876876"/>
          </a:xfrm>
          <a:custGeom>
            <a:avLst/>
            <a:gdLst/>
            <a:ahLst/>
            <a:cxnLst>
              <a:cxn ang="0">
                <a:pos x="wd2" y="hd2"/>
              </a:cxn>
              <a:cxn ang="5400000">
                <a:pos x="wd2" y="hd2"/>
              </a:cxn>
              <a:cxn ang="10800000">
                <a:pos x="wd2" y="hd2"/>
              </a:cxn>
              <a:cxn ang="16200000">
                <a:pos x="wd2" y="hd2"/>
              </a:cxn>
            </a:cxnLst>
            <a:rect l="0" t="0" r="r" b="b"/>
            <a:pathLst>
              <a:path w="21489" h="21585" extrusionOk="0">
                <a:moveTo>
                  <a:pt x="9556" y="3"/>
                </a:moveTo>
                <a:cubicBezTo>
                  <a:pt x="9046" y="-15"/>
                  <a:pt x="8562" y="37"/>
                  <a:pt x="8191" y="138"/>
                </a:cubicBezTo>
                <a:cubicBezTo>
                  <a:pt x="7821" y="240"/>
                  <a:pt x="7563" y="388"/>
                  <a:pt x="7509" y="562"/>
                </a:cubicBezTo>
                <a:lnTo>
                  <a:pt x="6766" y="5345"/>
                </a:lnTo>
                <a:lnTo>
                  <a:pt x="6023" y="5316"/>
                </a:lnTo>
                <a:lnTo>
                  <a:pt x="4365" y="1743"/>
                </a:lnTo>
                <a:cubicBezTo>
                  <a:pt x="4311" y="1569"/>
                  <a:pt x="4060" y="1418"/>
                  <a:pt x="3691" y="1317"/>
                </a:cubicBezTo>
                <a:cubicBezTo>
                  <a:pt x="3322" y="1215"/>
                  <a:pt x="2836" y="1160"/>
                  <a:pt x="2327" y="1179"/>
                </a:cubicBezTo>
                <a:lnTo>
                  <a:pt x="2128" y="1187"/>
                </a:lnTo>
                <a:cubicBezTo>
                  <a:pt x="1618" y="1206"/>
                  <a:pt x="1174" y="1294"/>
                  <a:pt x="875" y="1419"/>
                </a:cubicBezTo>
                <a:cubicBezTo>
                  <a:pt x="577" y="1545"/>
                  <a:pt x="416" y="1704"/>
                  <a:pt x="470" y="1878"/>
                </a:cubicBezTo>
                <a:lnTo>
                  <a:pt x="2594" y="6982"/>
                </a:lnTo>
                <a:cubicBezTo>
                  <a:pt x="1576" y="6925"/>
                  <a:pt x="582" y="7112"/>
                  <a:pt x="176" y="7434"/>
                </a:cubicBezTo>
                <a:cubicBezTo>
                  <a:pt x="-12" y="7583"/>
                  <a:pt x="-58" y="7755"/>
                  <a:pt x="81" y="7919"/>
                </a:cubicBezTo>
                <a:cubicBezTo>
                  <a:pt x="549" y="8678"/>
                  <a:pt x="1306" y="9415"/>
                  <a:pt x="2327" y="10108"/>
                </a:cubicBezTo>
                <a:cubicBezTo>
                  <a:pt x="2979" y="10551"/>
                  <a:pt x="3698" y="10988"/>
                  <a:pt x="4127" y="11463"/>
                </a:cubicBezTo>
                <a:cubicBezTo>
                  <a:pt x="4236" y="11583"/>
                  <a:pt x="4324" y="11705"/>
                  <a:pt x="4391" y="11828"/>
                </a:cubicBezTo>
                <a:cubicBezTo>
                  <a:pt x="4446" y="12001"/>
                  <a:pt x="4494" y="12173"/>
                  <a:pt x="4534" y="12345"/>
                </a:cubicBezTo>
                <a:cubicBezTo>
                  <a:pt x="4895" y="13874"/>
                  <a:pt x="4697" y="15410"/>
                  <a:pt x="4488" y="16942"/>
                </a:cubicBezTo>
                <a:cubicBezTo>
                  <a:pt x="4277" y="18490"/>
                  <a:pt x="4054" y="20037"/>
                  <a:pt x="3821" y="21585"/>
                </a:cubicBezTo>
                <a:lnTo>
                  <a:pt x="17745" y="21585"/>
                </a:lnTo>
                <a:cubicBezTo>
                  <a:pt x="17559" y="18474"/>
                  <a:pt x="17374" y="15363"/>
                  <a:pt x="17188" y="12252"/>
                </a:cubicBezTo>
                <a:cubicBezTo>
                  <a:pt x="17180" y="12109"/>
                  <a:pt x="17171" y="11966"/>
                  <a:pt x="17163" y="11824"/>
                </a:cubicBezTo>
                <a:cubicBezTo>
                  <a:pt x="17322" y="11658"/>
                  <a:pt x="17497" y="11493"/>
                  <a:pt x="17689" y="11331"/>
                </a:cubicBezTo>
                <a:cubicBezTo>
                  <a:pt x="18073" y="11007"/>
                  <a:pt x="18523" y="10692"/>
                  <a:pt x="18859" y="10355"/>
                </a:cubicBezTo>
                <a:cubicBezTo>
                  <a:pt x="19475" y="9738"/>
                  <a:pt x="19658" y="9079"/>
                  <a:pt x="19861" y="8427"/>
                </a:cubicBezTo>
                <a:cubicBezTo>
                  <a:pt x="20119" y="7599"/>
                  <a:pt x="20433" y="6772"/>
                  <a:pt x="20716" y="5944"/>
                </a:cubicBezTo>
                <a:cubicBezTo>
                  <a:pt x="20992" y="5135"/>
                  <a:pt x="21243" y="4325"/>
                  <a:pt x="21467" y="3514"/>
                </a:cubicBezTo>
                <a:cubicBezTo>
                  <a:pt x="21542" y="3343"/>
                  <a:pt x="21426" y="3176"/>
                  <a:pt x="21165" y="3041"/>
                </a:cubicBezTo>
                <a:cubicBezTo>
                  <a:pt x="20941" y="2926"/>
                  <a:pt x="20612" y="2834"/>
                  <a:pt x="20206" y="2783"/>
                </a:cubicBezTo>
                <a:lnTo>
                  <a:pt x="20241" y="2771"/>
                </a:lnTo>
                <a:cubicBezTo>
                  <a:pt x="19736" y="2741"/>
                  <a:pt x="19241" y="2781"/>
                  <a:pt x="18850" y="2874"/>
                </a:cubicBezTo>
                <a:cubicBezTo>
                  <a:pt x="18460" y="2967"/>
                  <a:pt x="18179" y="3111"/>
                  <a:pt x="18090" y="3282"/>
                </a:cubicBezTo>
                <a:lnTo>
                  <a:pt x="16060" y="5809"/>
                </a:lnTo>
                <a:lnTo>
                  <a:pt x="15430" y="5777"/>
                </a:lnTo>
                <a:lnTo>
                  <a:pt x="15438" y="5774"/>
                </a:lnTo>
                <a:lnTo>
                  <a:pt x="15274" y="5768"/>
                </a:lnTo>
                <a:lnTo>
                  <a:pt x="17373" y="1684"/>
                </a:lnTo>
                <a:cubicBezTo>
                  <a:pt x="17462" y="1512"/>
                  <a:pt x="17343" y="1343"/>
                  <a:pt x="17071" y="1211"/>
                </a:cubicBezTo>
                <a:cubicBezTo>
                  <a:pt x="16799" y="1079"/>
                  <a:pt x="16375" y="983"/>
                  <a:pt x="15870" y="952"/>
                </a:cubicBezTo>
                <a:lnTo>
                  <a:pt x="15672" y="941"/>
                </a:lnTo>
                <a:cubicBezTo>
                  <a:pt x="15167" y="910"/>
                  <a:pt x="14680" y="953"/>
                  <a:pt x="14290" y="1046"/>
                </a:cubicBezTo>
                <a:cubicBezTo>
                  <a:pt x="13899" y="1140"/>
                  <a:pt x="13610" y="1283"/>
                  <a:pt x="13521" y="1455"/>
                </a:cubicBezTo>
                <a:lnTo>
                  <a:pt x="11405" y="5571"/>
                </a:lnTo>
                <a:lnTo>
                  <a:pt x="10636" y="5539"/>
                </a:lnTo>
                <a:lnTo>
                  <a:pt x="11405" y="703"/>
                </a:lnTo>
                <a:cubicBezTo>
                  <a:pt x="11458" y="529"/>
                  <a:pt x="11307" y="364"/>
                  <a:pt x="11007" y="238"/>
                </a:cubicBezTo>
                <a:cubicBezTo>
                  <a:pt x="10708" y="112"/>
                  <a:pt x="10265" y="24"/>
                  <a:pt x="9755" y="6"/>
                </a:cubicBezTo>
                <a:lnTo>
                  <a:pt x="9556" y="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Shape 46485">
            <a:extLst>
              <a:ext uri="{FF2B5EF4-FFF2-40B4-BE49-F238E27FC236}">
                <a16:creationId xmlns:a16="http://schemas.microsoft.com/office/drawing/2014/main" id="{1E872245-D301-6943-953D-61DF5A1D0FB7}"/>
              </a:ext>
            </a:extLst>
          </p:cNvPr>
          <p:cNvSpPr/>
          <p:nvPr/>
        </p:nvSpPr>
        <p:spPr>
          <a:xfrm>
            <a:off x="19503960" y="8839092"/>
            <a:ext cx="2100871" cy="4876937"/>
          </a:xfrm>
          <a:custGeom>
            <a:avLst/>
            <a:gdLst/>
            <a:ahLst/>
            <a:cxnLst>
              <a:cxn ang="0">
                <a:pos x="wd2" y="hd2"/>
              </a:cxn>
              <a:cxn ang="5400000">
                <a:pos x="wd2" y="hd2"/>
              </a:cxn>
              <a:cxn ang="10800000">
                <a:pos x="wd2" y="hd2"/>
              </a:cxn>
              <a:cxn ang="16200000">
                <a:pos x="wd2" y="hd2"/>
              </a:cxn>
            </a:cxnLst>
            <a:rect l="0" t="0" r="r" b="b"/>
            <a:pathLst>
              <a:path w="21522" h="21585" extrusionOk="0">
                <a:moveTo>
                  <a:pt x="12120" y="3"/>
                </a:moveTo>
                <a:cubicBezTo>
                  <a:pt x="11719" y="-15"/>
                  <a:pt x="11337" y="40"/>
                  <a:pt x="11046" y="141"/>
                </a:cubicBezTo>
                <a:cubicBezTo>
                  <a:pt x="10754" y="243"/>
                  <a:pt x="10557" y="391"/>
                  <a:pt x="10515" y="564"/>
                </a:cubicBezTo>
                <a:lnTo>
                  <a:pt x="9930" y="5345"/>
                </a:lnTo>
                <a:lnTo>
                  <a:pt x="9345" y="5316"/>
                </a:lnTo>
                <a:lnTo>
                  <a:pt x="8040" y="1743"/>
                </a:lnTo>
                <a:cubicBezTo>
                  <a:pt x="7998" y="1569"/>
                  <a:pt x="7800" y="1418"/>
                  <a:pt x="7509" y="1317"/>
                </a:cubicBezTo>
                <a:cubicBezTo>
                  <a:pt x="7219" y="1215"/>
                  <a:pt x="6836" y="1160"/>
                  <a:pt x="6435" y="1179"/>
                </a:cubicBezTo>
                <a:lnTo>
                  <a:pt x="6272" y="1187"/>
                </a:lnTo>
                <a:cubicBezTo>
                  <a:pt x="5870" y="1206"/>
                  <a:pt x="5528" y="1294"/>
                  <a:pt x="5292" y="1419"/>
                </a:cubicBezTo>
                <a:cubicBezTo>
                  <a:pt x="5057" y="1545"/>
                  <a:pt x="4930" y="1707"/>
                  <a:pt x="4973" y="1881"/>
                </a:cubicBezTo>
                <a:cubicBezTo>
                  <a:pt x="5170" y="2880"/>
                  <a:pt x="5458" y="3876"/>
                  <a:pt x="5836" y="4866"/>
                </a:cubicBezTo>
                <a:cubicBezTo>
                  <a:pt x="6102" y="5562"/>
                  <a:pt x="6417" y="6255"/>
                  <a:pt x="6700" y="6949"/>
                </a:cubicBezTo>
                <a:cubicBezTo>
                  <a:pt x="6771" y="7124"/>
                  <a:pt x="6841" y="7300"/>
                  <a:pt x="6727" y="7469"/>
                </a:cubicBezTo>
                <a:cubicBezTo>
                  <a:pt x="6670" y="7555"/>
                  <a:pt x="6567" y="7632"/>
                  <a:pt x="6401" y="7687"/>
                </a:cubicBezTo>
                <a:cubicBezTo>
                  <a:pt x="5957" y="7832"/>
                  <a:pt x="5433" y="7764"/>
                  <a:pt x="4993" y="7613"/>
                </a:cubicBezTo>
                <a:cubicBezTo>
                  <a:pt x="4584" y="7473"/>
                  <a:pt x="4220" y="7272"/>
                  <a:pt x="3864" y="7087"/>
                </a:cubicBezTo>
                <a:cubicBezTo>
                  <a:pt x="3502" y="6900"/>
                  <a:pt x="3056" y="6746"/>
                  <a:pt x="2592" y="6606"/>
                </a:cubicBezTo>
                <a:cubicBezTo>
                  <a:pt x="2269" y="6508"/>
                  <a:pt x="1934" y="6418"/>
                  <a:pt x="1552" y="6400"/>
                </a:cubicBezTo>
                <a:cubicBezTo>
                  <a:pt x="1149" y="6381"/>
                  <a:pt x="733" y="6448"/>
                  <a:pt x="436" y="6573"/>
                </a:cubicBezTo>
                <a:cubicBezTo>
                  <a:pt x="114" y="6710"/>
                  <a:pt x="-36" y="6896"/>
                  <a:pt x="8" y="7079"/>
                </a:cubicBezTo>
                <a:cubicBezTo>
                  <a:pt x="49" y="7247"/>
                  <a:pt x="260" y="7398"/>
                  <a:pt x="484" y="7549"/>
                </a:cubicBezTo>
                <a:cubicBezTo>
                  <a:pt x="2483" y="8895"/>
                  <a:pt x="4829" y="10135"/>
                  <a:pt x="7232" y="11350"/>
                </a:cubicBezTo>
                <a:cubicBezTo>
                  <a:pt x="7497" y="11485"/>
                  <a:pt x="7768" y="11618"/>
                  <a:pt x="7978" y="11770"/>
                </a:cubicBezTo>
                <a:cubicBezTo>
                  <a:pt x="8261" y="11974"/>
                  <a:pt x="8428" y="12204"/>
                  <a:pt x="8467" y="12442"/>
                </a:cubicBezTo>
                <a:lnTo>
                  <a:pt x="7917" y="21585"/>
                </a:lnTo>
                <a:lnTo>
                  <a:pt x="18880" y="21585"/>
                </a:lnTo>
                <a:lnTo>
                  <a:pt x="18282" y="11742"/>
                </a:lnTo>
                <a:cubicBezTo>
                  <a:pt x="18531" y="11452"/>
                  <a:pt x="18784" y="11162"/>
                  <a:pt x="19043" y="10872"/>
                </a:cubicBezTo>
                <a:cubicBezTo>
                  <a:pt x="19269" y="10621"/>
                  <a:pt x="19501" y="10368"/>
                  <a:pt x="19669" y="10105"/>
                </a:cubicBezTo>
                <a:cubicBezTo>
                  <a:pt x="19956" y="9656"/>
                  <a:pt x="20056" y="9187"/>
                  <a:pt x="20159" y="8721"/>
                </a:cubicBezTo>
                <a:cubicBezTo>
                  <a:pt x="20351" y="7851"/>
                  <a:pt x="20565" y="6981"/>
                  <a:pt x="20791" y="6112"/>
                </a:cubicBezTo>
                <a:cubicBezTo>
                  <a:pt x="21017" y="5246"/>
                  <a:pt x="21255" y="4380"/>
                  <a:pt x="21505" y="3514"/>
                </a:cubicBezTo>
                <a:cubicBezTo>
                  <a:pt x="21564" y="3343"/>
                  <a:pt x="21466" y="3179"/>
                  <a:pt x="21260" y="3044"/>
                </a:cubicBezTo>
                <a:cubicBezTo>
                  <a:pt x="21084" y="2929"/>
                  <a:pt x="20825" y="2834"/>
                  <a:pt x="20506" y="2783"/>
                </a:cubicBezTo>
                <a:lnTo>
                  <a:pt x="20540" y="2771"/>
                </a:lnTo>
                <a:cubicBezTo>
                  <a:pt x="20142" y="2741"/>
                  <a:pt x="19752" y="2781"/>
                  <a:pt x="19445" y="2874"/>
                </a:cubicBezTo>
                <a:cubicBezTo>
                  <a:pt x="19137" y="2967"/>
                  <a:pt x="18909" y="3111"/>
                  <a:pt x="18839" y="3282"/>
                </a:cubicBezTo>
                <a:lnTo>
                  <a:pt x="17241" y="5809"/>
                </a:lnTo>
                <a:lnTo>
                  <a:pt x="16752" y="5777"/>
                </a:lnTo>
                <a:lnTo>
                  <a:pt x="16622" y="5768"/>
                </a:lnTo>
                <a:lnTo>
                  <a:pt x="18282" y="1684"/>
                </a:lnTo>
                <a:cubicBezTo>
                  <a:pt x="18352" y="1512"/>
                  <a:pt x="18251" y="1346"/>
                  <a:pt x="18037" y="1214"/>
                </a:cubicBezTo>
                <a:cubicBezTo>
                  <a:pt x="17823" y="1082"/>
                  <a:pt x="17496" y="983"/>
                  <a:pt x="17098" y="952"/>
                </a:cubicBezTo>
                <a:lnTo>
                  <a:pt x="16942" y="941"/>
                </a:lnTo>
                <a:cubicBezTo>
                  <a:pt x="16544" y="910"/>
                  <a:pt x="16161" y="953"/>
                  <a:pt x="15854" y="1046"/>
                </a:cubicBezTo>
                <a:cubicBezTo>
                  <a:pt x="15546" y="1140"/>
                  <a:pt x="15319" y="1283"/>
                  <a:pt x="15249" y="1455"/>
                </a:cubicBezTo>
                <a:lnTo>
                  <a:pt x="13582" y="5571"/>
                </a:lnTo>
                <a:lnTo>
                  <a:pt x="12977" y="5539"/>
                </a:lnTo>
                <a:lnTo>
                  <a:pt x="13582" y="703"/>
                </a:lnTo>
                <a:cubicBezTo>
                  <a:pt x="13625" y="529"/>
                  <a:pt x="13499" y="364"/>
                  <a:pt x="13263" y="238"/>
                </a:cubicBezTo>
                <a:cubicBezTo>
                  <a:pt x="13027" y="112"/>
                  <a:pt x="12685" y="27"/>
                  <a:pt x="12283" y="9"/>
                </a:cubicBezTo>
                <a:lnTo>
                  <a:pt x="12120" y="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46486">
            <a:extLst>
              <a:ext uri="{FF2B5EF4-FFF2-40B4-BE49-F238E27FC236}">
                <a16:creationId xmlns:a16="http://schemas.microsoft.com/office/drawing/2014/main" id="{92809B15-444A-1C46-AD65-DCBA4FC18D57}"/>
              </a:ext>
            </a:extLst>
          </p:cNvPr>
          <p:cNvSpPr/>
          <p:nvPr/>
        </p:nvSpPr>
        <p:spPr>
          <a:xfrm>
            <a:off x="15697743" y="8839121"/>
            <a:ext cx="1614478" cy="4876876"/>
          </a:xfrm>
          <a:custGeom>
            <a:avLst/>
            <a:gdLst/>
            <a:ahLst/>
            <a:cxnLst>
              <a:cxn ang="0">
                <a:pos x="wd2" y="hd2"/>
              </a:cxn>
              <a:cxn ang="5400000">
                <a:pos x="wd2" y="hd2"/>
              </a:cxn>
              <a:cxn ang="10800000">
                <a:pos x="wd2" y="hd2"/>
              </a:cxn>
              <a:cxn ang="16200000">
                <a:pos x="wd2" y="hd2"/>
              </a:cxn>
            </a:cxnLst>
            <a:rect l="0" t="0" r="r" b="b"/>
            <a:pathLst>
              <a:path w="21502" h="21584" extrusionOk="0">
                <a:moveTo>
                  <a:pt x="10379" y="3"/>
                </a:moveTo>
                <a:cubicBezTo>
                  <a:pt x="9825" y="-16"/>
                  <a:pt x="9301" y="42"/>
                  <a:pt x="8899" y="149"/>
                </a:cubicBezTo>
                <a:cubicBezTo>
                  <a:pt x="8497" y="257"/>
                  <a:pt x="8217" y="414"/>
                  <a:pt x="8158" y="598"/>
                </a:cubicBezTo>
                <a:lnTo>
                  <a:pt x="7353" y="5674"/>
                </a:lnTo>
                <a:lnTo>
                  <a:pt x="6548" y="5642"/>
                </a:lnTo>
                <a:lnTo>
                  <a:pt x="4742" y="1849"/>
                </a:lnTo>
                <a:cubicBezTo>
                  <a:pt x="4684" y="1665"/>
                  <a:pt x="4411" y="1506"/>
                  <a:pt x="4010" y="1398"/>
                </a:cubicBezTo>
                <a:cubicBezTo>
                  <a:pt x="3609" y="1290"/>
                  <a:pt x="3084" y="1233"/>
                  <a:pt x="2530" y="1252"/>
                </a:cubicBezTo>
                <a:lnTo>
                  <a:pt x="2310" y="1260"/>
                </a:lnTo>
                <a:cubicBezTo>
                  <a:pt x="1756" y="1280"/>
                  <a:pt x="1277" y="1373"/>
                  <a:pt x="952" y="1506"/>
                </a:cubicBezTo>
                <a:cubicBezTo>
                  <a:pt x="627" y="1639"/>
                  <a:pt x="455" y="1811"/>
                  <a:pt x="513" y="1995"/>
                </a:cubicBezTo>
                <a:lnTo>
                  <a:pt x="2823" y="7412"/>
                </a:lnTo>
                <a:cubicBezTo>
                  <a:pt x="1716" y="7352"/>
                  <a:pt x="629" y="7551"/>
                  <a:pt x="187" y="7893"/>
                </a:cubicBezTo>
                <a:cubicBezTo>
                  <a:pt x="-17" y="8052"/>
                  <a:pt x="-61" y="8233"/>
                  <a:pt x="90" y="8407"/>
                </a:cubicBezTo>
                <a:cubicBezTo>
                  <a:pt x="749" y="9197"/>
                  <a:pt x="1568" y="9973"/>
                  <a:pt x="2530" y="10729"/>
                </a:cubicBezTo>
                <a:cubicBezTo>
                  <a:pt x="3056" y="11142"/>
                  <a:pt x="3627" y="11550"/>
                  <a:pt x="4401" y="11918"/>
                </a:cubicBezTo>
                <a:cubicBezTo>
                  <a:pt x="4783" y="12100"/>
                  <a:pt x="5214" y="12271"/>
                  <a:pt x="5533" y="12466"/>
                </a:cubicBezTo>
                <a:cubicBezTo>
                  <a:pt x="5966" y="12731"/>
                  <a:pt x="6178" y="13030"/>
                  <a:pt x="6147" y="13331"/>
                </a:cubicBezTo>
                <a:lnTo>
                  <a:pt x="5222" y="21584"/>
                </a:lnTo>
                <a:lnTo>
                  <a:pt x="18342" y="21584"/>
                </a:lnTo>
                <a:lnTo>
                  <a:pt x="17691" y="13333"/>
                </a:lnTo>
                <a:cubicBezTo>
                  <a:pt x="17751" y="13178"/>
                  <a:pt x="17865" y="13026"/>
                  <a:pt x="18033" y="12880"/>
                </a:cubicBezTo>
                <a:cubicBezTo>
                  <a:pt x="18165" y="12765"/>
                  <a:pt x="18329" y="12655"/>
                  <a:pt x="18496" y="12546"/>
                </a:cubicBezTo>
                <a:cubicBezTo>
                  <a:pt x="19413" y="11948"/>
                  <a:pt x="20442" y="11366"/>
                  <a:pt x="20945" y="10696"/>
                </a:cubicBezTo>
                <a:cubicBezTo>
                  <a:pt x="21238" y="10306"/>
                  <a:pt x="21322" y="9898"/>
                  <a:pt x="21376" y="9494"/>
                </a:cubicBezTo>
                <a:cubicBezTo>
                  <a:pt x="21514" y="8444"/>
                  <a:pt x="21539" y="7395"/>
                  <a:pt x="21449" y="6345"/>
                </a:cubicBezTo>
                <a:cubicBezTo>
                  <a:pt x="21449" y="6159"/>
                  <a:pt x="21228" y="5993"/>
                  <a:pt x="20863" y="5872"/>
                </a:cubicBezTo>
                <a:cubicBezTo>
                  <a:pt x="20498" y="5750"/>
                  <a:pt x="19989" y="5674"/>
                  <a:pt x="19432" y="5674"/>
                </a:cubicBezTo>
                <a:lnTo>
                  <a:pt x="19212" y="5674"/>
                </a:lnTo>
                <a:cubicBezTo>
                  <a:pt x="18933" y="5673"/>
                  <a:pt x="18665" y="5691"/>
                  <a:pt x="18423" y="5726"/>
                </a:cubicBezTo>
                <a:cubicBezTo>
                  <a:pt x="18184" y="5759"/>
                  <a:pt x="17968" y="5809"/>
                  <a:pt x="17789" y="5872"/>
                </a:cubicBezTo>
                <a:cubicBezTo>
                  <a:pt x="17563" y="5950"/>
                  <a:pt x="17404" y="6047"/>
                  <a:pt x="17325" y="6153"/>
                </a:cubicBezTo>
                <a:lnTo>
                  <a:pt x="16593" y="6123"/>
                </a:lnTo>
                <a:lnTo>
                  <a:pt x="18879" y="1787"/>
                </a:lnTo>
                <a:cubicBezTo>
                  <a:pt x="18975" y="1605"/>
                  <a:pt x="18841" y="1428"/>
                  <a:pt x="18545" y="1287"/>
                </a:cubicBezTo>
                <a:cubicBezTo>
                  <a:pt x="18250" y="1147"/>
                  <a:pt x="17792" y="1044"/>
                  <a:pt x="17244" y="1012"/>
                </a:cubicBezTo>
                <a:lnTo>
                  <a:pt x="17032" y="998"/>
                </a:lnTo>
                <a:cubicBezTo>
                  <a:pt x="16484" y="966"/>
                  <a:pt x="15944" y="1010"/>
                  <a:pt x="15520" y="1109"/>
                </a:cubicBezTo>
                <a:cubicBezTo>
                  <a:pt x="15095" y="1208"/>
                  <a:pt x="14787" y="1362"/>
                  <a:pt x="14690" y="1544"/>
                </a:cubicBezTo>
                <a:lnTo>
                  <a:pt x="12396" y="5915"/>
                </a:lnTo>
                <a:lnTo>
                  <a:pt x="11558" y="5880"/>
                </a:lnTo>
                <a:lnTo>
                  <a:pt x="12396" y="747"/>
                </a:lnTo>
                <a:cubicBezTo>
                  <a:pt x="12454" y="563"/>
                  <a:pt x="12282" y="388"/>
                  <a:pt x="11957" y="255"/>
                </a:cubicBezTo>
                <a:cubicBezTo>
                  <a:pt x="11631" y="121"/>
                  <a:pt x="11153" y="28"/>
                  <a:pt x="10599" y="9"/>
                </a:cubicBezTo>
                <a:lnTo>
                  <a:pt x="10379" y="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46488">
            <a:extLst>
              <a:ext uri="{FF2B5EF4-FFF2-40B4-BE49-F238E27FC236}">
                <a16:creationId xmlns:a16="http://schemas.microsoft.com/office/drawing/2014/main" id="{10812663-49DB-8544-A992-5B1029F73BD4}"/>
              </a:ext>
            </a:extLst>
          </p:cNvPr>
          <p:cNvSpPr/>
          <p:nvPr/>
        </p:nvSpPr>
        <p:spPr>
          <a:xfrm rot="5400000" flipH="1">
            <a:off x="1939313" y="4803478"/>
            <a:ext cx="3410253" cy="3731070"/>
          </a:xfrm>
          <a:custGeom>
            <a:avLst/>
            <a:gdLst/>
            <a:ahLst/>
            <a:cxnLst>
              <a:cxn ang="0">
                <a:pos x="wd2" y="hd2"/>
              </a:cxn>
              <a:cxn ang="5400000">
                <a:pos x="wd2" y="hd2"/>
              </a:cxn>
              <a:cxn ang="10800000">
                <a:pos x="wd2" y="hd2"/>
              </a:cxn>
              <a:cxn ang="16200000">
                <a:pos x="wd2" y="hd2"/>
              </a:cxn>
            </a:cxnLst>
            <a:rect l="0" t="0" r="r" b="b"/>
            <a:pathLst>
              <a:path w="21600" h="21600" extrusionOk="0">
                <a:moveTo>
                  <a:pt x="4503" y="0"/>
                </a:moveTo>
                <a:cubicBezTo>
                  <a:pt x="3064" y="0"/>
                  <a:pt x="1896" y="1280"/>
                  <a:pt x="1896" y="2858"/>
                </a:cubicBezTo>
                <a:lnTo>
                  <a:pt x="1896" y="9446"/>
                </a:lnTo>
                <a:lnTo>
                  <a:pt x="0" y="10876"/>
                </a:lnTo>
                <a:lnTo>
                  <a:pt x="1896" y="12312"/>
                </a:lnTo>
                <a:lnTo>
                  <a:pt x="1896" y="18742"/>
                </a:lnTo>
                <a:cubicBezTo>
                  <a:pt x="1896" y="20320"/>
                  <a:pt x="3064" y="21600"/>
                  <a:pt x="4503" y="21600"/>
                </a:cubicBezTo>
                <a:lnTo>
                  <a:pt x="18993" y="21600"/>
                </a:lnTo>
                <a:cubicBezTo>
                  <a:pt x="20432" y="21600"/>
                  <a:pt x="21600" y="20320"/>
                  <a:pt x="21600" y="18742"/>
                </a:cubicBezTo>
                <a:lnTo>
                  <a:pt x="21600" y="2858"/>
                </a:lnTo>
                <a:cubicBezTo>
                  <a:pt x="21600" y="1280"/>
                  <a:pt x="20432" y="0"/>
                  <a:pt x="18993" y="0"/>
                </a:cubicBezTo>
                <a:lnTo>
                  <a:pt x="4503"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46493">
            <a:extLst>
              <a:ext uri="{FF2B5EF4-FFF2-40B4-BE49-F238E27FC236}">
                <a16:creationId xmlns:a16="http://schemas.microsoft.com/office/drawing/2014/main" id="{FEE676C4-64DA-8045-83AB-D66EA1A9D4AC}"/>
              </a:ext>
            </a:extLst>
          </p:cNvPr>
          <p:cNvSpPr/>
          <p:nvPr/>
        </p:nvSpPr>
        <p:spPr>
          <a:xfrm rot="5400000" flipH="1">
            <a:off x="6255475" y="4803478"/>
            <a:ext cx="3410253" cy="3731068"/>
          </a:xfrm>
          <a:custGeom>
            <a:avLst/>
            <a:gdLst/>
            <a:ahLst/>
            <a:cxnLst>
              <a:cxn ang="0">
                <a:pos x="wd2" y="hd2"/>
              </a:cxn>
              <a:cxn ang="5400000">
                <a:pos x="wd2" y="hd2"/>
              </a:cxn>
              <a:cxn ang="10800000">
                <a:pos x="wd2" y="hd2"/>
              </a:cxn>
              <a:cxn ang="16200000">
                <a:pos x="wd2" y="hd2"/>
              </a:cxn>
            </a:cxnLst>
            <a:rect l="0" t="0" r="r" b="b"/>
            <a:pathLst>
              <a:path w="21600" h="21600" extrusionOk="0">
                <a:moveTo>
                  <a:pt x="4503" y="0"/>
                </a:moveTo>
                <a:cubicBezTo>
                  <a:pt x="3064" y="0"/>
                  <a:pt x="1896" y="1280"/>
                  <a:pt x="1896" y="2858"/>
                </a:cubicBezTo>
                <a:lnTo>
                  <a:pt x="1896" y="9446"/>
                </a:lnTo>
                <a:lnTo>
                  <a:pt x="0" y="10876"/>
                </a:lnTo>
                <a:lnTo>
                  <a:pt x="1896" y="12312"/>
                </a:lnTo>
                <a:lnTo>
                  <a:pt x="1896" y="18742"/>
                </a:lnTo>
                <a:cubicBezTo>
                  <a:pt x="1896" y="20320"/>
                  <a:pt x="3064" y="21600"/>
                  <a:pt x="4503" y="21600"/>
                </a:cubicBezTo>
                <a:lnTo>
                  <a:pt x="18993" y="21600"/>
                </a:lnTo>
                <a:cubicBezTo>
                  <a:pt x="20432" y="21600"/>
                  <a:pt x="21600" y="20320"/>
                  <a:pt x="21600" y="18742"/>
                </a:cubicBezTo>
                <a:lnTo>
                  <a:pt x="21600" y="2858"/>
                </a:lnTo>
                <a:cubicBezTo>
                  <a:pt x="21600" y="1280"/>
                  <a:pt x="20432" y="0"/>
                  <a:pt x="18993" y="0"/>
                </a:cubicBezTo>
                <a:lnTo>
                  <a:pt x="4503"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46498">
            <a:extLst>
              <a:ext uri="{FF2B5EF4-FFF2-40B4-BE49-F238E27FC236}">
                <a16:creationId xmlns:a16="http://schemas.microsoft.com/office/drawing/2014/main" id="{53AAEBB2-B12E-A84F-8523-B894E8AC61DC}"/>
              </a:ext>
            </a:extLst>
          </p:cNvPr>
          <p:cNvSpPr/>
          <p:nvPr/>
        </p:nvSpPr>
        <p:spPr>
          <a:xfrm rot="5400000" flipH="1">
            <a:off x="10483698" y="4803478"/>
            <a:ext cx="3410253" cy="3731068"/>
          </a:xfrm>
          <a:custGeom>
            <a:avLst/>
            <a:gdLst/>
            <a:ahLst/>
            <a:cxnLst>
              <a:cxn ang="0">
                <a:pos x="wd2" y="hd2"/>
              </a:cxn>
              <a:cxn ang="5400000">
                <a:pos x="wd2" y="hd2"/>
              </a:cxn>
              <a:cxn ang="10800000">
                <a:pos x="wd2" y="hd2"/>
              </a:cxn>
              <a:cxn ang="16200000">
                <a:pos x="wd2" y="hd2"/>
              </a:cxn>
            </a:cxnLst>
            <a:rect l="0" t="0" r="r" b="b"/>
            <a:pathLst>
              <a:path w="21600" h="21600" extrusionOk="0">
                <a:moveTo>
                  <a:pt x="4503" y="0"/>
                </a:moveTo>
                <a:cubicBezTo>
                  <a:pt x="3064" y="0"/>
                  <a:pt x="1896" y="1280"/>
                  <a:pt x="1896" y="2858"/>
                </a:cubicBezTo>
                <a:lnTo>
                  <a:pt x="1896" y="9446"/>
                </a:lnTo>
                <a:lnTo>
                  <a:pt x="0" y="10876"/>
                </a:lnTo>
                <a:lnTo>
                  <a:pt x="1896" y="12312"/>
                </a:lnTo>
                <a:lnTo>
                  <a:pt x="1896" y="18742"/>
                </a:lnTo>
                <a:cubicBezTo>
                  <a:pt x="1896" y="20320"/>
                  <a:pt x="3064" y="21600"/>
                  <a:pt x="4503" y="21600"/>
                </a:cubicBezTo>
                <a:lnTo>
                  <a:pt x="18993" y="21600"/>
                </a:lnTo>
                <a:cubicBezTo>
                  <a:pt x="20432" y="21600"/>
                  <a:pt x="21600" y="20320"/>
                  <a:pt x="21600" y="18742"/>
                </a:cubicBezTo>
                <a:lnTo>
                  <a:pt x="21600" y="2858"/>
                </a:lnTo>
                <a:cubicBezTo>
                  <a:pt x="21600" y="1280"/>
                  <a:pt x="20432" y="0"/>
                  <a:pt x="18993" y="0"/>
                </a:cubicBezTo>
                <a:lnTo>
                  <a:pt x="4503"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46503">
            <a:extLst>
              <a:ext uri="{FF2B5EF4-FFF2-40B4-BE49-F238E27FC236}">
                <a16:creationId xmlns:a16="http://schemas.microsoft.com/office/drawing/2014/main" id="{1FD76EB9-0674-F740-8D52-332D4F62C2D2}"/>
              </a:ext>
            </a:extLst>
          </p:cNvPr>
          <p:cNvSpPr/>
          <p:nvPr/>
        </p:nvSpPr>
        <p:spPr>
          <a:xfrm rot="5400000" flipH="1">
            <a:off x="14799858" y="4803478"/>
            <a:ext cx="3410253" cy="3731068"/>
          </a:xfrm>
          <a:custGeom>
            <a:avLst/>
            <a:gdLst/>
            <a:ahLst/>
            <a:cxnLst>
              <a:cxn ang="0">
                <a:pos x="wd2" y="hd2"/>
              </a:cxn>
              <a:cxn ang="5400000">
                <a:pos x="wd2" y="hd2"/>
              </a:cxn>
              <a:cxn ang="10800000">
                <a:pos x="wd2" y="hd2"/>
              </a:cxn>
              <a:cxn ang="16200000">
                <a:pos x="wd2" y="hd2"/>
              </a:cxn>
            </a:cxnLst>
            <a:rect l="0" t="0" r="r" b="b"/>
            <a:pathLst>
              <a:path w="21600" h="21600" extrusionOk="0">
                <a:moveTo>
                  <a:pt x="4503" y="0"/>
                </a:moveTo>
                <a:cubicBezTo>
                  <a:pt x="3064" y="0"/>
                  <a:pt x="1896" y="1280"/>
                  <a:pt x="1896" y="2858"/>
                </a:cubicBezTo>
                <a:lnTo>
                  <a:pt x="1896" y="9446"/>
                </a:lnTo>
                <a:lnTo>
                  <a:pt x="0" y="10876"/>
                </a:lnTo>
                <a:lnTo>
                  <a:pt x="1896" y="12312"/>
                </a:lnTo>
                <a:lnTo>
                  <a:pt x="1896" y="18742"/>
                </a:lnTo>
                <a:cubicBezTo>
                  <a:pt x="1896" y="20320"/>
                  <a:pt x="3064" y="21600"/>
                  <a:pt x="4503" y="21600"/>
                </a:cubicBezTo>
                <a:lnTo>
                  <a:pt x="18993" y="21600"/>
                </a:lnTo>
                <a:cubicBezTo>
                  <a:pt x="20432" y="21600"/>
                  <a:pt x="21600" y="20320"/>
                  <a:pt x="21600" y="18742"/>
                </a:cubicBezTo>
                <a:lnTo>
                  <a:pt x="21600" y="2858"/>
                </a:lnTo>
                <a:cubicBezTo>
                  <a:pt x="21600" y="1280"/>
                  <a:pt x="20432" y="0"/>
                  <a:pt x="18993" y="0"/>
                </a:cubicBezTo>
                <a:lnTo>
                  <a:pt x="4503"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6508">
            <a:extLst>
              <a:ext uri="{FF2B5EF4-FFF2-40B4-BE49-F238E27FC236}">
                <a16:creationId xmlns:a16="http://schemas.microsoft.com/office/drawing/2014/main" id="{08326090-AF98-7C47-9618-41CF0438136C}"/>
              </a:ext>
            </a:extLst>
          </p:cNvPr>
          <p:cNvSpPr/>
          <p:nvPr/>
        </p:nvSpPr>
        <p:spPr>
          <a:xfrm rot="5400000" flipH="1">
            <a:off x="19028082" y="4803478"/>
            <a:ext cx="3410253" cy="3731068"/>
          </a:xfrm>
          <a:custGeom>
            <a:avLst/>
            <a:gdLst/>
            <a:ahLst/>
            <a:cxnLst>
              <a:cxn ang="0">
                <a:pos x="wd2" y="hd2"/>
              </a:cxn>
              <a:cxn ang="5400000">
                <a:pos x="wd2" y="hd2"/>
              </a:cxn>
              <a:cxn ang="10800000">
                <a:pos x="wd2" y="hd2"/>
              </a:cxn>
              <a:cxn ang="16200000">
                <a:pos x="wd2" y="hd2"/>
              </a:cxn>
            </a:cxnLst>
            <a:rect l="0" t="0" r="r" b="b"/>
            <a:pathLst>
              <a:path w="21600" h="21600" extrusionOk="0">
                <a:moveTo>
                  <a:pt x="4503" y="0"/>
                </a:moveTo>
                <a:cubicBezTo>
                  <a:pt x="3064" y="0"/>
                  <a:pt x="1896" y="1280"/>
                  <a:pt x="1896" y="2858"/>
                </a:cubicBezTo>
                <a:lnTo>
                  <a:pt x="1896" y="9446"/>
                </a:lnTo>
                <a:lnTo>
                  <a:pt x="0" y="10876"/>
                </a:lnTo>
                <a:lnTo>
                  <a:pt x="1896" y="12312"/>
                </a:lnTo>
                <a:lnTo>
                  <a:pt x="1896" y="18742"/>
                </a:lnTo>
                <a:cubicBezTo>
                  <a:pt x="1896" y="20320"/>
                  <a:pt x="3064" y="21600"/>
                  <a:pt x="4503" y="21600"/>
                </a:cubicBezTo>
                <a:lnTo>
                  <a:pt x="18993" y="21600"/>
                </a:lnTo>
                <a:cubicBezTo>
                  <a:pt x="20432" y="21600"/>
                  <a:pt x="21600" y="20320"/>
                  <a:pt x="21600" y="18742"/>
                </a:cubicBezTo>
                <a:lnTo>
                  <a:pt x="21600" y="2858"/>
                </a:lnTo>
                <a:cubicBezTo>
                  <a:pt x="21600" y="1280"/>
                  <a:pt x="20432" y="0"/>
                  <a:pt x="18993" y="0"/>
                </a:cubicBezTo>
                <a:lnTo>
                  <a:pt x="4503"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4F7C04F3-7CCE-184B-8FEF-62BA96BA43D7}"/>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41" name="TextBox 40">
            <a:extLst>
              <a:ext uri="{FF2B5EF4-FFF2-40B4-BE49-F238E27FC236}">
                <a16:creationId xmlns:a16="http://schemas.microsoft.com/office/drawing/2014/main" id="{D19628C8-3D2A-D54F-B963-0C782B8D3F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TextBox 41">
            <a:extLst>
              <a:ext uri="{FF2B5EF4-FFF2-40B4-BE49-F238E27FC236}">
                <a16:creationId xmlns:a16="http://schemas.microsoft.com/office/drawing/2014/main" id="{BF9C1183-9A21-7640-8E50-2EB1BBECCD4D}"/>
              </a:ext>
            </a:extLst>
          </p:cNvPr>
          <p:cNvSpPr txBox="1"/>
          <p:nvPr/>
        </p:nvSpPr>
        <p:spPr>
          <a:xfrm>
            <a:off x="3236313" y="5303124"/>
            <a:ext cx="816249"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01</a:t>
            </a:r>
          </a:p>
        </p:txBody>
      </p:sp>
      <p:sp>
        <p:nvSpPr>
          <p:cNvPr id="43" name="Subtitle 2">
            <a:extLst>
              <a:ext uri="{FF2B5EF4-FFF2-40B4-BE49-F238E27FC236}">
                <a16:creationId xmlns:a16="http://schemas.microsoft.com/office/drawing/2014/main" id="{9E04BE31-E134-F741-8D6A-829FEAE78D89}"/>
              </a:ext>
            </a:extLst>
          </p:cNvPr>
          <p:cNvSpPr txBox="1">
            <a:spLocks/>
          </p:cNvSpPr>
          <p:nvPr/>
        </p:nvSpPr>
        <p:spPr>
          <a:xfrm>
            <a:off x="2083110" y="6134121"/>
            <a:ext cx="314725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4" name="TextBox 43">
            <a:extLst>
              <a:ext uri="{FF2B5EF4-FFF2-40B4-BE49-F238E27FC236}">
                <a16:creationId xmlns:a16="http://schemas.microsoft.com/office/drawing/2014/main" id="{6F1AE85B-0655-1242-B733-FECDCB3D4CAB}"/>
              </a:ext>
            </a:extLst>
          </p:cNvPr>
          <p:cNvSpPr txBox="1"/>
          <p:nvPr/>
        </p:nvSpPr>
        <p:spPr>
          <a:xfrm>
            <a:off x="7497053" y="5303124"/>
            <a:ext cx="936475"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02</a:t>
            </a:r>
          </a:p>
        </p:txBody>
      </p:sp>
      <p:sp>
        <p:nvSpPr>
          <p:cNvPr id="45" name="Subtitle 2">
            <a:extLst>
              <a:ext uri="{FF2B5EF4-FFF2-40B4-BE49-F238E27FC236}">
                <a16:creationId xmlns:a16="http://schemas.microsoft.com/office/drawing/2014/main" id="{E6185969-8D61-7B44-81BA-1A39E409BD7F}"/>
              </a:ext>
            </a:extLst>
          </p:cNvPr>
          <p:cNvSpPr txBox="1">
            <a:spLocks/>
          </p:cNvSpPr>
          <p:nvPr/>
        </p:nvSpPr>
        <p:spPr>
          <a:xfrm>
            <a:off x="6403963" y="6134121"/>
            <a:ext cx="314725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TextBox 45">
            <a:extLst>
              <a:ext uri="{FF2B5EF4-FFF2-40B4-BE49-F238E27FC236}">
                <a16:creationId xmlns:a16="http://schemas.microsoft.com/office/drawing/2014/main" id="{18E7B676-4447-9140-B76F-274D79DA6A9B}"/>
              </a:ext>
            </a:extLst>
          </p:cNvPr>
          <p:cNvSpPr txBox="1"/>
          <p:nvPr/>
        </p:nvSpPr>
        <p:spPr>
          <a:xfrm>
            <a:off x="11697866" y="5303124"/>
            <a:ext cx="957313"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03</a:t>
            </a:r>
          </a:p>
        </p:txBody>
      </p:sp>
      <p:sp>
        <p:nvSpPr>
          <p:cNvPr id="47" name="Subtitle 2">
            <a:extLst>
              <a:ext uri="{FF2B5EF4-FFF2-40B4-BE49-F238E27FC236}">
                <a16:creationId xmlns:a16="http://schemas.microsoft.com/office/drawing/2014/main" id="{A857EB06-8F3C-874F-B20D-34455A301A59}"/>
              </a:ext>
            </a:extLst>
          </p:cNvPr>
          <p:cNvSpPr txBox="1">
            <a:spLocks/>
          </p:cNvSpPr>
          <p:nvPr/>
        </p:nvSpPr>
        <p:spPr>
          <a:xfrm>
            <a:off x="10615195" y="6134121"/>
            <a:ext cx="314725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8" name="TextBox 47">
            <a:extLst>
              <a:ext uri="{FF2B5EF4-FFF2-40B4-BE49-F238E27FC236}">
                <a16:creationId xmlns:a16="http://schemas.microsoft.com/office/drawing/2014/main" id="{B780429E-E885-3348-A2FA-5A16F0DD50CD}"/>
              </a:ext>
            </a:extLst>
          </p:cNvPr>
          <p:cNvSpPr txBox="1"/>
          <p:nvPr/>
        </p:nvSpPr>
        <p:spPr>
          <a:xfrm>
            <a:off x="15979200" y="5303124"/>
            <a:ext cx="1002197"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04</a:t>
            </a:r>
          </a:p>
        </p:txBody>
      </p:sp>
      <p:sp>
        <p:nvSpPr>
          <p:cNvPr id="49" name="Subtitle 2">
            <a:extLst>
              <a:ext uri="{FF2B5EF4-FFF2-40B4-BE49-F238E27FC236}">
                <a16:creationId xmlns:a16="http://schemas.microsoft.com/office/drawing/2014/main" id="{2326BED3-4FEE-D64F-BCC2-EE6BB09EAAE1}"/>
              </a:ext>
            </a:extLst>
          </p:cNvPr>
          <p:cNvSpPr txBox="1">
            <a:spLocks/>
          </p:cNvSpPr>
          <p:nvPr/>
        </p:nvSpPr>
        <p:spPr>
          <a:xfrm>
            <a:off x="14918971" y="6134121"/>
            <a:ext cx="314725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0" name="TextBox 49">
            <a:extLst>
              <a:ext uri="{FF2B5EF4-FFF2-40B4-BE49-F238E27FC236}">
                <a16:creationId xmlns:a16="http://schemas.microsoft.com/office/drawing/2014/main" id="{C65CD946-27A8-FB46-BC7A-297E4AC7472D}"/>
              </a:ext>
            </a:extLst>
          </p:cNvPr>
          <p:cNvSpPr txBox="1"/>
          <p:nvPr/>
        </p:nvSpPr>
        <p:spPr>
          <a:xfrm>
            <a:off x="20215526" y="5303124"/>
            <a:ext cx="986168"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05</a:t>
            </a:r>
          </a:p>
        </p:txBody>
      </p:sp>
      <p:sp>
        <p:nvSpPr>
          <p:cNvPr id="51" name="Subtitle 2">
            <a:extLst>
              <a:ext uri="{FF2B5EF4-FFF2-40B4-BE49-F238E27FC236}">
                <a16:creationId xmlns:a16="http://schemas.microsoft.com/office/drawing/2014/main" id="{F366B8C0-D7AF-D648-97E6-7D59E0356E12}"/>
              </a:ext>
            </a:extLst>
          </p:cNvPr>
          <p:cNvSpPr txBox="1">
            <a:spLocks/>
          </p:cNvSpPr>
          <p:nvPr/>
        </p:nvSpPr>
        <p:spPr>
          <a:xfrm>
            <a:off x="19147282" y="6134121"/>
            <a:ext cx="314725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2" name="Subtitle 2">
            <a:extLst>
              <a:ext uri="{FF2B5EF4-FFF2-40B4-BE49-F238E27FC236}">
                <a16:creationId xmlns:a16="http://schemas.microsoft.com/office/drawing/2014/main" id="{45CFFEAB-E5EC-B242-A38F-8B96E869851B}"/>
              </a:ext>
            </a:extLst>
          </p:cNvPr>
          <p:cNvSpPr txBox="1">
            <a:spLocks/>
          </p:cNvSpPr>
          <p:nvPr/>
        </p:nvSpPr>
        <p:spPr>
          <a:xfrm>
            <a:off x="1554692" y="2830330"/>
            <a:ext cx="2133599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a:t>
            </a:r>
          </a:p>
        </p:txBody>
      </p:sp>
    </p:spTree>
    <p:extLst>
      <p:ext uri="{BB962C8B-B14F-4D97-AF65-F5344CB8AC3E}">
        <p14:creationId xmlns:p14="http://schemas.microsoft.com/office/powerpoint/2010/main" val="42776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7144">
            <a:extLst>
              <a:ext uri="{FF2B5EF4-FFF2-40B4-BE49-F238E27FC236}">
                <a16:creationId xmlns:a16="http://schemas.microsoft.com/office/drawing/2014/main" id="{E699A801-5595-C14A-B417-71F28F23786E}"/>
              </a:ext>
            </a:extLst>
          </p:cNvPr>
          <p:cNvSpPr/>
          <p:nvPr/>
        </p:nvSpPr>
        <p:spPr>
          <a:xfrm>
            <a:off x="12212956" y="2776044"/>
            <a:ext cx="492900" cy="838062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47145">
            <a:extLst>
              <a:ext uri="{FF2B5EF4-FFF2-40B4-BE49-F238E27FC236}">
                <a16:creationId xmlns:a16="http://schemas.microsoft.com/office/drawing/2014/main" id="{0EA2AA4B-85F2-FF4F-969A-5933239AF566}"/>
              </a:ext>
            </a:extLst>
          </p:cNvPr>
          <p:cNvSpPr/>
          <p:nvPr/>
        </p:nvSpPr>
        <p:spPr>
          <a:xfrm>
            <a:off x="12212956" y="2776044"/>
            <a:ext cx="7292450" cy="295647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47147">
            <a:extLst>
              <a:ext uri="{FF2B5EF4-FFF2-40B4-BE49-F238E27FC236}">
                <a16:creationId xmlns:a16="http://schemas.microsoft.com/office/drawing/2014/main" id="{FED065F6-31B2-E845-AA44-1F1C11441183}"/>
              </a:ext>
            </a:extLst>
          </p:cNvPr>
          <p:cNvSpPr/>
          <p:nvPr/>
        </p:nvSpPr>
        <p:spPr>
          <a:xfrm>
            <a:off x="11229447" y="7206420"/>
            <a:ext cx="492901" cy="395024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47148">
            <a:extLst>
              <a:ext uri="{FF2B5EF4-FFF2-40B4-BE49-F238E27FC236}">
                <a16:creationId xmlns:a16="http://schemas.microsoft.com/office/drawing/2014/main" id="{CDE64573-C80F-9B49-A29C-55DFD51792A7}"/>
              </a:ext>
            </a:extLst>
          </p:cNvPr>
          <p:cNvSpPr/>
          <p:nvPr/>
        </p:nvSpPr>
        <p:spPr>
          <a:xfrm>
            <a:off x="3936999" y="7205895"/>
            <a:ext cx="7292450" cy="295647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7150">
            <a:extLst>
              <a:ext uri="{FF2B5EF4-FFF2-40B4-BE49-F238E27FC236}">
                <a16:creationId xmlns:a16="http://schemas.microsoft.com/office/drawing/2014/main" id="{34A8738D-175B-674A-B62B-BB11FE94FC3E}"/>
              </a:ext>
            </a:extLst>
          </p:cNvPr>
          <p:cNvSpPr/>
          <p:nvPr/>
        </p:nvSpPr>
        <p:spPr>
          <a:xfrm>
            <a:off x="12705934" y="5732517"/>
            <a:ext cx="492900" cy="5424036"/>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7151">
            <a:extLst>
              <a:ext uri="{FF2B5EF4-FFF2-40B4-BE49-F238E27FC236}">
                <a16:creationId xmlns:a16="http://schemas.microsoft.com/office/drawing/2014/main" id="{EEAD1933-77AA-AA4A-822C-5D9EEFA39DE2}"/>
              </a:ext>
            </a:extLst>
          </p:cNvPr>
          <p:cNvSpPr/>
          <p:nvPr/>
        </p:nvSpPr>
        <p:spPr>
          <a:xfrm>
            <a:off x="12705934" y="5732632"/>
            <a:ext cx="7292452" cy="295647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47153">
            <a:extLst>
              <a:ext uri="{FF2B5EF4-FFF2-40B4-BE49-F238E27FC236}">
                <a16:creationId xmlns:a16="http://schemas.microsoft.com/office/drawing/2014/main" id="{39B1A00C-CBDC-2844-973E-4843A2D41D76}"/>
              </a:ext>
            </a:extLst>
          </p:cNvPr>
          <p:cNvSpPr/>
          <p:nvPr/>
        </p:nvSpPr>
        <p:spPr>
          <a:xfrm>
            <a:off x="11722346" y="4249947"/>
            <a:ext cx="492901" cy="6906721"/>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47154">
            <a:extLst>
              <a:ext uri="{FF2B5EF4-FFF2-40B4-BE49-F238E27FC236}">
                <a16:creationId xmlns:a16="http://schemas.microsoft.com/office/drawing/2014/main" id="{5BE82529-A80C-D04F-933F-9C6838675D9B}"/>
              </a:ext>
            </a:extLst>
          </p:cNvPr>
          <p:cNvSpPr/>
          <p:nvPr/>
        </p:nvSpPr>
        <p:spPr>
          <a:xfrm>
            <a:off x="4429898" y="4249947"/>
            <a:ext cx="7292450" cy="2956475"/>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 name="Shape 47183">
            <a:extLst>
              <a:ext uri="{FF2B5EF4-FFF2-40B4-BE49-F238E27FC236}">
                <a16:creationId xmlns:a16="http://schemas.microsoft.com/office/drawing/2014/main" id="{28C084F2-82E8-A148-B7F9-231FE44CFBA5}"/>
              </a:ext>
            </a:extLst>
          </p:cNvPr>
          <p:cNvSpPr/>
          <p:nvPr/>
        </p:nvSpPr>
        <p:spPr>
          <a:xfrm>
            <a:off x="11227089" y="11023125"/>
            <a:ext cx="1971599" cy="2133642"/>
          </a:xfrm>
          <a:custGeom>
            <a:avLst/>
            <a:gdLst/>
            <a:ahLst/>
            <a:cxnLst>
              <a:cxn ang="0">
                <a:pos x="wd2" y="hd2"/>
              </a:cxn>
              <a:cxn ang="5400000">
                <a:pos x="wd2" y="hd2"/>
              </a:cxn>
              <a:cxn ang="10800000">
                <a:pos x="wd2" y="hd2"/>
              </a:cxn>
              <a:cxn ang="16200000">
                <a:pos x="wd2" y="hd2"/>
              </a:cxn>
            </a:cxnLst>
            <a:rect l="0" t="0" r="r" b="b"/>
            <a:pathLst>
              <a:path w="21600" h="21369" extrusionOk="0">
                <a:moveTo>
                  <a:pt x="8215" y="0"/>
                </a:moveTo>
                <a:cubicBezTo>
                  <a:pt x="7227" y="3"/>
                  <a:pt x="6242" y="317"/>
                  <a:pt x="5434" y="932"/>
                </a:cubicBezTo>
                <a:cubicBezTo>
                  <a:pt x="3880" y="-231"/>
                  <a:pt x="1597" y="-166"/>
                  <a:pt x="148" y="1154"/>
                </a:cubicBezTo>
                <a:cubicBezTo>
                  <a:pt x="93" y="1204"/>
                  <a:pt x="52" y="1267"/>
                  <a:pt x="0" y="1320"/>
                </a:cubicBezTo>
                <a:lnTo>
                  <a:pt x="10800" y="21369"/>
                </a:lnTo>
                <a:lnTo>
                  <a:pt x="21600" y="1320"/>
                </a:lnTo>
                <a:cubicBezTo>
                  <a:pt x="21548" y="1267"/>
                  <a:pt x="21507" y="1204"/>
                  <a:pt x="21452" y="1154"/>
                </a:cubicBezTo>
                <a:cubicBezTo>
                  <a:pt x="20003" y="-166"/>
                  <a:pt x="17720" y="-231"/>
                  <a:pt x="16166" y="932"/>
                </a:cubicBezTo>
                <a:cubicBezTo>
                  <a:pt x="15359" y="314"/>
                  <a:pt x="14373" y="0"/>
                  <a:pt x="13385" y="0"/>
                </a:cubicBezTo>
                <a:cubicBezTo>
                  <a:pt x="12479" y="0"/>
                  <a:pt x="11580" y="276"/>
                  <a:pt x="10814" y="796"/>
                </a:cubicBezTo>
                <a:cubicBezTo>
                  <a:pt x="10039" y="273"/>
                  <a:pt x="9129" y="-3"/>
                  <a:pt x="8215" y="0"/>
                </a:cubicBezTo>
                <a:close/>
              </a:path>
            </a:pathLst>
          </a:cu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47184">
            <a:extLst>
              <a:ext uri="{FF2B5EF4-FFF2-40B4-BE49-F238E27FC236}">
                <a16:creationId xmlns:a16="http://schemas.microsoft.com/office/drawing/2014/main" id="{94646F9A-E0C2-594F-B548-38EED9D26C50}"/>
              </a:ext>
            </a:extLst>
          </p:cNvPr>
          <p:cNvSpPr/>
          <p:nvPr/>
        </p:nvSpPr>
        <p:spPr>
          <a:xfrm>
            <a:off x="11892864" y="12442210"/>
            <a:ext cx="640183" cy="714816"/>
          </a:xfrm>
          <a:custGeom>
            <a:avLst/>
            <a:gdLst/>
            <a:ahLst/>
            <a:cxnLst>
              <a:cxn ang="0">
                <a:pos x="wd2" y="hd2"/>
              </a:cxn>
              <a:cxn ang="5400000">
                <a:pos x="wd2" y="hd2"/>
              </a:cxn>
              <a:cxn ang="10800000">
                <a:pos x="wd2" y="hd2"/>
              </a:cxn>
              <a:cxn ang="16200000">
                <a:pos x="wd2" y="hd2"/>
              </a:cxn>
            </a:cxnLst>
            <a:rect l="0" t="0" r="r" b="b"/>
            <a:pathLst>
              <a:path w="21600" h="21600" extrusionOk="0">
                <a:moveTo>
                  <a:pt x="10694" y="0"/>
                </a:moveTo>
                <a:cubicBezTo>
                  <a:pt x="7063" y="0"/>
                  <a:pt x="3446" y="648"/>
                  <a:pt x="0" y="1802"/>
                </a:cubicBezTo>
                <a:lnTo>
                  <a:pt x="10774" y="21600"/>
                </a:lnTo>
                <a:lnTo>
                  <a:pt x="21600" y="1849"/>
                </a:lnTo>
                <a:cubicBezTo>
                  <a:pt x="18093" y="649"/>
                  <a:pt x="14397" y="0"/>
                  <a:pt x="10694" y="0"/>
                </a:cubicBezTo>
                <a:close/>
              </a:path>
            </a:pathLst>
          </a:cu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276501EE-4FD2-EF44-BF67-B4E111CC4816}"/>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46" name="TextBox 45">
            <a:extLst>
              <a:ext uri="{FF2B5EF4-FFF2-40B4-BE49-F238E27FC236}">
                <a16:creationId xmlns:a16="http://schemas.microsoft.com/office/drawing/2014/main" id="{99054D9A-54DC-D048-A54E-3570E4A8707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7" name="TextBox 46">
            <a:extLst>
              <a:ext uri="{FF2B5EF4-FFF2-40B4-BE49-F238E27FC236}">
                <a16:creationId xmlns:a16="http://schemas.microsoft.com/office/drawing/2014/main" id="{918E7185-5518-504D-AF45-3E7F7854A605}"/>
              </a:ext>
            </a:extLst>
          </p:cNvPr>
          <p:cNvSpPr txBox="1"/>
          <p:nvPr/>
        </p:nvSpPr>
        <p:spPr>
          <a:xfrm>
            <a:off x="10811591" y="7540817"/>
            <a:ext cx="415498" cy="830997"/>
          </a:xfrm>
          <a:prstGeom prst="rect">
            <a:avLst/>
          </a:prstGeom>
          <a:noFill/>
        </p:spPr>
        <p:txBody>
          <a:bodyPr wrap="none" rtlCol="0" anchor="ctr" anchorCtr="0">
            <a:spAutoFit/>
          </a:bodyPr>
          <a:lstStyle/>
          <a:p>
            <a:pPr algn="r"/>
            <a:r>
              <a:rPr lang="en-US" sz="4800" b="1" dirty="0">
                <a:solidFill>
                  <a:schemeClr val="bg1"/>
                </a:solidFill>
                <a:latin typeface="Poppins" pitchFamily="2" charset="77"/>
                <a:ea typeface="League Spartan" charset="0"/>
                <a:cs typeface="Poppins" pitchFamily="2" charset="77"/>
              </a:rPr>
              <a:t>1</a:t>
            </a:r>
          </a:p>
        </p:txBody>
      </p:sp>
      <p:sp>
        <p:nvSpPr>
          <p:cNvPr id="48" name="TextBox 47">
            <a:extLst>
              <a:ext uri="{FF2B5EF4-FFF2-40B4-BE49-F238E27FC236}">
                <a16:creationId xmlns:a16="http://schemas.microsoft.com/office/drawing/2014/main" id="{96C4CBE7-C4E8-5A4B-8631-4234F580541A}"/>
              </a:ext>
            </a:extLst>
          </p:cNvPr>
          <p:cNvSpPr txBox="1"/>
          <p:nvPr/>
        </p:nvSpPr>
        <p:spPr>
          <a:xfrm>
            <a:off x="11184811" y="4526806"/>
            <a:ext cx="535724" cy="830997"/>
          </a:xfrm>
          <a:prstGeom prst="rect">
            <a:avLst/>
          </a:prstGeom>
          <a:noFill/>
        </p:spPr>
        <p:txBody>
          <a:bodyPr wrap="none" rtlCol="0" anchor="ctr" anchorCtr="0">
            <a:spAutoFit/>
          </a:bodyPr>
          <a:lstStyle/>
          <a:p>
            <a:pPr algn="r"/>
            <a:r>
              <a:rPr lang="en-US" sz="4800" b="1" dirty="0">
                <a:solidFill>
                  <a:schemeClr val="bg1"/>
                </a:solidFill>
                <a:latin typeface="Poppins" pitchFamily="2" charset="77"/>
                <a:ea typeface="League Spartan" charset="0"/>
                <a:cs typeface="Poppins" pitchFamily="2" charset="77"/>
              </a:rPr>
              <a:t>2</a:t>
            </a:r>
          </a:p>
        </p:txBody>
      </p:sp>
      <p:sp>
        <p:nvSpPr>
          <p:cNvPr id="49" name="TextBox 48">
            <a:extLst>
              <a:ext uri="{FF2B5EF4-FFF2-40B4-BE49-F238E27FC236}">
                <a16:creationId xmlns:a16="http://schemas.microsoft.com/office/drawing/2014/main" id="{84F98A8C-BB29-C646-A80F-013614FB3567}"/>
              </a:ext>
            </a:extLst>
          </p:cNvPr>
          <p:cNvSpPr txBox="1"/>
          <p:nvPr/>
        </p:nvSpPr>
        <p:spPr>
          <a:xfrm>
            <a:off x="12685016" y="3007785"/>
            <a:ext cx="556564" cy="830997"/>
          </a:xfrm>
          <a:prstGeom prst="rect">
            <a:avLst/>
          </a:prstGeom>
          <a:noFill/>
        </p:spPr>
        <p:txBody>
          <a:bodyPr wrap="none" rtlCol="0" anchor="ctr" anchorCtr="0">
            <a:spAutoFit/>
          </a:bodyPr>
          <a:lstStyle/>
          <a:p>
            <a:r>
              <a:rPr lang="en-US" sz="4800" b="1" dirty="0">
                <a:solidFill>
                  <a:schemeClr val="bg1"/>
                </a:solidFill>
                <a:latin typeface="Poppins" pitchFamily="2" charset="77"/>
                <a:ea typeface="League Spartan" charset="0"/>
                <a:cs typeface="Poppins" pitchFamily="2" charset="77"/>
              </a:rPr>
              <a:t>3</a:t>
            </a:r>
          </a:p>
        </p:txBody>
      </p:sp>
      <p:sp>
        <p:nvSpPr>
          <p:cNvPr id="50" name="TextBox 49">
            <a:extLst>
              <a:ext uri="{FF2B5EF4-FFF2-40B4-BE49-F238E27FC236}">
                <a16:creationId xmlns:a16="http://schemas.microsoft.com/office/drawing/2014/main" id="{BB1818EA-697B-CE41-B5D2-962DCE7E5788}"/>
              </a:ext>
            </a:extLst>
          </p:cNvPr>
          <p:cNvSpPr txBox="1"/>
          <p:nvPr/>
        </p:nvSpPr>
        <p:spPr>
          <a:xfrm>
            <a:off x="13196464" y="6066914"/>
            <a:ext cx="601447" cy="830997"/>
          </a:xfrm>
          <a:prstGeom prst="rect">
            <a:avLst/>
          </a:prstGeom>
          <a:noFill/>
        </p:spPr>
        <p:txBody>
          <a:bodyPr wrap="none" rtlCol="0" anchor="ctr" anchorCtr="0">
            <a:spAutoFit/>
          </a:bodyPr>
          <a:lstStyle/>
          <a:p>
            <a:r>
              <a:rPr lang="en-US" sz="4800" b="1" dirty="0">
                <a:solidFill>
                  <a:schemeClr val="bg1"/>
                </a:solidFill>
                <a:latin typeface="Poppins" pitchFamily="2" charset="77"/>
                <a:ea typeface="League Spartan" charset="0"/>
                <a:cs typeface="Poppins" pitchFamily="2" charset="77"/>
              </a:rPr>
              <a:t>4</a:t>
            </a:r>
          </a:p>
        </p:txBody>
      </p:sp>
      <p:sp>
        <p:nvSpPr>
          <p:cNvPr id="51" name="Freeform 791">
            <a:extLst>
              <a:ext uri="{FF2B5EF4-FFF2-40B4-BE49-F238E27FC236}">
                <a16:creationId xmlns:a16="http://schemas.microsoft.com/office/drawing/2014/main" id="{46F8CB16-56E0-E44E-B40D-559C341BC853}"/>
              </a:ext>
            </a:extLst>
          </p:cNvPr>
          <p:cNvSpPr>
            <a:spLocks noChangeArrowheads="1"/>
          </p:cNvSpPr>
          <p:nvPr/>
        </p:nvSpPr>
        <p:spPr bwMode="auto">
          <a:xfrm>
            <a:off x="10741396" y="8798119"/>
            <a:ext cx="544712" cy="633308"/>
          </a:xfrm>
          <a:custGeom>
            <a:avLst/>
            <a:gdLst>
              <a:gd name="T0" fmla="*/ 167987 w 263164"/>
              <a:gd name="T1" fmla="*/ 282222 h 306027"/>
              <a:gd name="T2" fmla="*/ 68160 w 263164"/>
              <a:gd name="T3" fmla="*/ 250825 h 306027"/>
              <a:gd name="T4" fmla="*/ 68160 w 263164"/>
              <a:gd name="T5" fmla="*/ 260010 h 306027"/>
              <a:gd name="T6" fmla="*/ 9002 w 263164"/>
              <a:gd name="T7" fmla="*/ 263804 h 306027"/>
              <a:gd name="T8" fmla="*/ 240171 w 263164"/>
              <a:gd name="T9" fmla="*/ 238903 h 306027"/>
              <a:gd name="T10" fmla="*/ 118939 w 263164"/>
              <a:gd name="T11" fmla="*/ 101240 h 306027"/>
              <a:gd name="T12" fmla="*/ 160157 w 263164"/>
              <a:gd name="T13" fmla="*/ 50800 h 306027"/>
              <a:gd name="T14" fmla="*/ 160157 w 263164"/>
              <a:gd name="T15" fmla="*/ 50800 h 306027"/>
              <a:gd name="T16" fmla="*/ 29526 w 263164"/>
              <a:gd name="T17" fmla="*/ 229881 h 306027"/>
              <a:gd name="T18" fmla="*/ 149394 w 263164"/>
              <a:gd name="T19" fmla="*/ 27449 h 306027"/>
              <a:gd name="T20" fmla="*/ 107858 w 263164"/>
              <a:gd name="T21" fmla="*/ 25282 h 306027"/>
              <a:gd name="T22" fmla="*/ 95578 w 263164"/>
              <a:gd name="T23" fmla="*/ 55983 h 306027"/>
              <a:gd name="T24" fmla="*/ 90160 w 263164"/>
              <a:gd name="T25" fmla="*/ 74764 h 306027"/>
              <a:gd name="T26" fmla="*/ 67767 w 263164"/>
              <a:gd name="T27" fmla="*/ 109437 h 306027"/>
              <a:gd name="T28" fmla="*/ 87993 w 263164"/>
              <a:gd name="T29" fmla="*/ 135442 h 306027"/>
              <a:gd name="T30" fmla="*/ 101718 w 263164"/>
              <a:gd name="T31" fmla="*/ 149528 h 306027"/>
              <a:gd name="T32" fmla="*/ 120861 w 263164"/>
              <a:gd name="T33" fmla="*/ 186368 h 306027"/>
              <a:gd name="T34" fmla="*/ 149394 w 263164"/>
              <a:gd name="T35" fmla="*/ 177339 h 306027"/>
              <a:gd name="T36" fmla="*/ 168536 w 263164"/>
              <a:gd name="T37" fmla="*/ 182034 h 306027"/>
              <a:gd name="T38" fmla="*/ 200681 w 263164"/>
              <a:gd name="T39" fmla="*/ 186368 h 306027"/>
              <a:gd name="T40" fmla="*/ 219823 w 263164"/>
              <a:gd name="T41" fmla="*/ 149528 h 306027"/>
              <a:gd name="T42" fmla="*/ 233548 w 263164"/>
              <a:gd name="T43" fmla="*/ 135442 h 306027"/>
              <a:gd name="T44" fmla="*/ 253412 w 263164"/>
              <a:gd name="T45" fmla="*/ 109798 h 306027"/>
              <a:gd name="T46" fmla="*/ 235715 w 263164"/>
              <a:gd name="T47" fmla="*/ 90656 h 306027"/>
              <a:gd name="T48" fmla="*/ 237882 w 263164"/>
              <a:gd name="T49" fmla="*/ 49481 h 306027"/>
              <a:gd name="T50" fmla="*/ 207182 w 263164"/>
              <a:gd name="T51" fmla="*/ 36840 h 306027"/>
              <a:gd name="T52" fmla="*/ 188401 w 263164"/>
              <a:gd name="T53" fmla="*/ 31422 h 306027"/>
              <a:gd name="T54" fmla="*/ 153728 w 263164"/>
              <a:gd name="T55" fmla="*/ 9391 h 306027"/>
              <a:gd name="T56" fmla="*/ 177565 w 263164"/>
              <a:gd name="T57" fmla="*/ 18781 h 306027"/>
              <a:gd name="T58" fmla="*/ 205376 w 263164"/>
              <a:gd name="T59" fmla="*/ 10113 h 306027"/>
              <a:gd name="T60" fmla="*/ 217295 w 263164"/>
              <a:gd name="T61" fmla="*/ 38285 h 306027"/>
              <a:gd name="T62" fmla="*/ 253051 w 263164"/>
              <a:gd name="T63" fmla="*/ 57427 h 306027"/>
              <a:gd name="T64" fmla="*/ 253412 w 263164"/>
              <a:gd name="T65" fmla="*/ 85238 h 306027"/>
              <a:gd name="T66" fmla="*/ 244383 w 263164"/>
              <a:gd name="T67" fmla="*/ 119189 h 306027"/>
              <a:gd name="T68" fmla="*/ 245828 w 263164"/>
              <a:gd name="T69" fmla="*/ 160002 h 306027"/>
              <a:gd name="T70" fmla="*/ 217295 w 263164"/>
              <a:gd name="T71" fmla="*/ 166142 h 306027"/>
              <a:gd name="T72" fmla="*/ 205376 w 263164"/>
              <a:gd name="T73" fmla="*/ 194314 h 306027"/>
              <a:gd name="T74" fmla="*/ 177565 w 263164"/>
              <a:gd name="T75" fmla="*/ 185646 h 306027"/>
              <a:gd name="T76" fmla="*/ 143976 w 263164"/>
              <a:gd name="T77" fmla="*/ 195036 h 306027"/>
              <a:gd name="T78" fmla="*/ 116165 w 263164"/>
              <a:gd name="T79" fmla="*/ 194314 h 306027"/>
              <a:gd name="T80" fmla="*/ 104607 w 263164"/>
              <a:gd name="T81" fmla="*/ 166142 h 306027"/>
              <a:gd name="T82" fmla="*/ 76074 w 263164"/>
              <a:gd name="T83" fmla="*/ 160002 h 306027"/>
              <a:gd name="T84" fmla="*/ 77158 w 263164"/>
              <a:gd name="T85" fmla="*/ 119189 h 306027"/>
              <a:gd name="T86" fmla="*/ 68128 w 263164"/>
              <a:gd name="T87" fmla="*/ 85238 h 306027"/>
              <a:gd name="T88" fmla="*/ 68490 w 263164"/>
              <a:gd name="T89" fmla="*/ 57427 h 306027"/>
              <a:gd name="T90" fmla="*/ 97022 w 263164"/>
              <a:gd name="T91" fmla="*/ 45869 h 306027"/>
              <a:gd name="T92" fmla="*/ 116165 w 263164"/>
              <a:gd name="T93" fmla="*/ 10113 h 306027"/>
              <a:gd name="T94" fmla="*/ 143976 w 263164"/>
              <a:gd name="T95" fmla="*/ 18781 h 306027"/>
              <a:gd name="T96" fmla="*/ 34207 w 263164"/>
              <a:gd name="T97" fmla="*/ 0 h 306027"/>
              <a:gd name="T98" fmla="*/ 38888 w 263164"/>
              <a:gd name="T99" fmla="*/ 9383 h 306027"/>
              <a:gd name="T100" fmla="*/ 247732 w 263164"/>
              <a:gd name="T101" fmla="*/ 181523 h 306027"/>
              <a:gd name="T102" fmla="*/ 251693 w 263164"/>
              <a:gd name="T103" fmla="*/ 236016 h 306027"/>
              <a:gd name="T104" fmla="*/ 247012 w 263164"/>
              <a:gd name="T105" fmla="*/ 306027 h 306027"/>
              <a:gd name="T106" fmla="*/ 0 w 263164"/>
              <a:gd name="T107" fmla="*/ 34284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164" h="306027">
                <a:moveTo>
                  <a:pt x="42790" y="273050"/>
                </a:moveTo>
                <a:lnTo>
                  <a:pt x="167987" y="273050"/>
                </a:lnTo>
                <a:cubicBezTo>
                  <a:pt x="170513" y="273050"/>
                  <a:pt x="172677" y="275167"/>
                  <a:pt x="172677" y="277636"/>
                </a:cubicBezTo>
                <a:cubicBezTo>
                  <a:pt x="172677" y="280106"/>
                  <a:pt x="170513" y="282222"/>
                  <a:pt x="167987" y="282222"/>
                </a:cubicBezTo>
                <a:lnTo>
                  <a:pt x="42790" y="282222"/>
                </a:lnTo>
                <a:cubicBezTo>
                  <a:pt x="40265" y="282222"/>
                  <a:pt x="38100" y="280106"/>
                  <a:pt x="38100" y="277636"/>
                </a:cubicBezTo>
                <a:cubicBezTo>
                  <a:pt x="38100" y="275167"/>
                  <a:pt x="40265" y="273050"/>
                  <a:pt x="42790" y="273050"/>
                </a:cubicBezTo>
                <a:close/>
                <a:moveTo>
                  <a:pt x="68160" y="250825"/>
                </a:moveTo>
                <a:lnTo>
                  <a:pt x="203303" y="250825"/>
                </a:lnTo>
                <a:cubicBezTo>
                  <a:pt x="205812" y="250825"/>
                  <a:pt x="207605" y="253206"/>
                  <a:pt x="207605" y="255247"/>
                </a:cubicBezTo>
                <a:cubicBezTo>
                  <a:pt x="207605" y="257629"/>
                  <a:pt x="205812" y="260010"/>
                  <a:pt x="203303" y="260010"/>
                </a:cubicBezTo>
                <a:lnTo>
                  <a:pt x="68160" y="260010"/>
                </a:lnTo>
                <a:cubicBezTo>
                  <a:pt x="65651" y="260010"/>
                  <a:pt x="63500" y="257629"/>
                  <a:pt x="63500" y="255247"/>
                </a:cubicBezTo>
                <a:cubicBezTo>
                  <a:pt x="63500" y="253206"/>
                  <a:pt x="65651" y="250825"/>
                  <a:pt x="68160" y="250825"/>
                </a:cubicBezTo>
                <a:close/>
                <a:moveTo>
                  <a:pt x="33847" y="238903"/>
                </a:moveTo>
                <a:cubicBezTo>
                  <a:pt x="20164" y="238903"/>
                  <a:pt x="9002" y="250091"/>
                  <a:pt x="9002" y="263804"/>
                </a:cubicBezTo>
                <a:lnTo>
                  <a:pt x="9002" y="271744"/>
                </a:lnTo>
                <a:cubicBezTo>
                  <a:pt x="9002" y="285457"/>
                  <a:pt x="20164" y="296644"/>
                  <a:pt x="33847" y="296644"/>
                </a:cubicBezTo>
                <a:lnTo>
                  <a:pt x="239451" y="296644"/>
                </a:lnTo>
                <a:cubicBezTo>
                  <a:pt x="230809" y="276796"/>
                  <a:pt x="230809" y="259113"/>
                  <a:pt x="240171" y="238903"/>
                </a:cubicBezTo>
                <a:lnTo>
                  <a:pt x="34207" y="238903"/>
                </a:lnTo>
                <a:lnTo>
                  <a:pt x="33847" y="238903"/>
                </a:lnTo>
                <a:close/>
                <a:moveTo>
                  <a:pt x="160157" y="60168"/>
                </a:moveTo>
                <a:cubicBezTo>
                  <a:pt x="137379" y="60168"/>
                  <a:pt x="118939" y="78542"/>
                  <a:pt x="118939" y="101240"/>
                </a:cubicBezTo>
                <a:cubicBezTo>
                  <a:pt x="118939" y="124298"/>
                  <a:pt x="137379" y="142672"/>
                  <a:pt x="160157" y="142672"/>
                </a:cubicBezTo>
                <a:cubicBezTo>
                  <a:pt x="182936" y="142672"/>
                  <a:pt x="201738" y="124298"/>
                  <a:pt x="201738" y="101240"/>
                </a:cubicBezTo>
                <a:cubicBezTo>
                  <a:pt x="201738" y="78542"/>
                  <a:pt x="182936" y="60168"/>
                  <a:pt x="160157" y="60168"/>
                </a:cubicBezTo>
                <a:close/>
                <a:moveTo>
                  <a:pt x="160157" y="50800"/>
                </a:moveTo>
                <a:cubicBezTo>
                  <a:pt x="187998" y="50800"/>
                  <a:pt x="210777" y="73498"/>
                  <a:pt x="210777" y="101240"/>
                </a:cubicBezTo>
                <a:cubicBezTo>
                  <a:pt x="210777" y="129342"/>
                  <a:pt x="187998" y="152040"/>
                  <a:pt x="160157" y="152040"/>
                </a:cubicBezTo>
                <a:cubicBezTo>
                  <a:pt x="132317" y="152040"/>
                  <a:pt x="109538" y="129342"/>
                  <a:pt x="109538" y="101240"/>
                </a:cubicBezTo>
                <a:cubicBezTo>
                  <a:pt x="109538" y="73498"/>
                  <a:pt x="132317" y="50800"/>
                  <a:pt x="160157" y="50800"/>
                </a:cubicBezTo>
                <a:close/>
                <a:moveTo>
                  <a:pt x="29526" y="9744"/>
                </a:moveTo>
                <a:cubicBezTo>
                  <a:pt x="18004" y="11548"/>
                  <a:pt x="9002" y="22014"/>
                  <a:pt x="9002" y="34284"/>
                </a:cubicBezTo>
                <a:lnTo>
                  <a:pt x="9002" y="240347"/>
                </a:lnTo>
                <a:cubicBezTo>
                  <a:pt x="14403" y="234934"/>
                  <a:pt x="21604" y="230964"/>
                  <a:pt x="29526" y="229881"/>
                </a:cubicBezTo>
                <a:lnTo>
                  <a:pt x="29526" y="9744"/>
                </a:lnTo>
                <a:close/>
                <a:moveTo>
                  <a:pt x="153728" y="9391"/>
                </a:moveTo>
                <a:lnTo>
                  <a:pt x="153366" y="22393"/>
                </a:lnTo>
                <a:cubicBezTo>
                  <a:pt x="153366" y="24921"/>
                  <a:pt x="151561" y="26727"/>
                  <a:pt x="149394" y="27449"/>
                </a:cubicBezTo>
                <a:cubicBezTo>
                  <a:pt x="143976" y="28172"/>
                  <a:pt x="138558" y="29616"/>
                  <a:pt x="133141" y="31422"/>
                </a:cubicBezTo>
                <a:cubicBezTo>
                  <a:pt x="130974" y="32145"/>
                  <a:pt x="128806" y="31422"/>
                  <a:pt x="127362" y="29616"/>
                </a:cubicBezTo>
                <a:lnTo>
                  <a:pt x="120861" y="18059"/>
                </a:lnTo>
                <a:lnTo>
                  <a:pt x="107858" y="25282"/>
                </a:lnTo>
                <a:lnTo>
                  <a:pt x="114359" y="36840"/>
                </a:lnTo>
                <a:cubicBezTo>
                  <a:pt x="115443" y="39007"/>
                  <a:pt x="115082" y="41535"/>
                  <a:pt x="113276" y="42980"/>
                </a:cubicBezTo>
                <a:cubicBezTo>
                  <a:pt x="108941" y="46592"/>
                  <a:pt x="104968" y="50204"/>
                  <a:pt x="101718" y="54899"/>
                </a:cubicBezTo>
                <a:cubicBezTo>
                  <a:pt x="99912" y="56705"/>
                  <a:pt x="97384" y="57066"/>
                  <a:pt x="95578" y="55983"/>
                </a:cubicBezTo>
                <a:lnTo>
                  <a:pt x="84381" y="49481"/>
                </a:lnTo>
                <a:lnTo>
                  <a:pt x="76435" y="62123"/>
                </a:lnTo>
                <a:lnTo>
                  <a:pt x="87993" y="68985"/>
                </a:lnTo>
                <a:cubicBezTo>
                  <a:pt x="90160" y="70069"/>
                  <a:pt x="90882" y="72597"/>
                  <a:pt x="90160" y="74764"/>
                </a:cubicBezTo>
                <a:cubicBezTo>
                  <a:pt x="87993" y="79820"/>
                  <a:pt x="86548" y="85238"/>
                  <a:pt x="85826" y="90656"/>
                </a:cubicBezTo>
                <a:cubicBezTo>
                  <a:pt x="85465" y="93184"/>
                  <a:pt x="83659" y="94629"/>
                  <a:pt x="81131" y="94629"/>
                </a:cubicBezTo>
                <a:lnTo>
                  <a:pt x="68128" y="94629"/>
                </a:lnTo>
                <a:lnTo>
                  <a:pt x="67767" y="109437"/>
                </a:lnTo>
                <a:lnTo>
                  <a:pt x="81131" y="109798"/>
                </a:lnTo>
                <a:cubicBezTo>
                  <a:pt x="83659" y="109798"/>
                  <a:pt x="85465" y="111604"/>
                  <a:pt x="85826" y="113771"/>
                </a:cubicBezTo>
                <a:cubicBezTo>
                  <a:pt x="86548" y="119189"/>
                  <a:pt x="87993" y="124607"/>
                  <a:pt x="90160" y="130024"/>
                </a:cubicBezTo>
                <a:cubicBezTo>
                  <a:pt x="90882" y="131830"/>
                  <a:pt x="90160" y="134358"/>
                  <a:pt x="87993" y="135442"/>
                </a:cubicBezTo>
                <a:lnTo>
                  <a:pt x="76797" y="141943"/>
                </a:lnTo>
                <a:lnTo>
                  <a:pt x="84020" y="155307"/>
                </a:lnTo>
                <a:lnTo>
                  <a:pt x="95578" y="148444"/>
                </a:lnTo>
                <a:cubicBezTo>
                  <a:pt x="97384" y="147361"/>
                  <a:pt x="99912" y="148083"/>
                  <a:pt x="101718" y="149528"/>
                </a:cubicBezTo>
                <a:cubicBezTo>
                  <a:pt x="104968" y="154223"/>
                  <a:pt x="108941" y="157835"/>
                  <a:pt x="113276" y="161447"/>
                </a:cubicBezTo>
                <a:cubicBezTo>
                  <a:pt x="115082" y="162891"/>
                  <a:pt x="115443" y="165420"/>
                  <a:pt x="114359" y="167587"/>
                </a:cubicBezTo>
                <a:lnTo>
                  <a:pt x="107858" y="178783"/>
                </a:lnTo>
                <a:lnTo>
                  <a:pt x="120861" y="186368"/>
                </a:lnTo>
                <a:lnTo>
                  <a:pt x="127362" y="175172"/>
                </a:lnTo>
                <a:cubicBezTo>
                  <a:pt x="128445" y="173727"/>
                  <a:pt x="129890" y="172643"/>
                  <a:pt x="131696" y="172643"/>
                </a:cubicBezTo>
                <a:cubicBezTo>
                  <a:pt x="132057" y="172643"/>
                  <a:pt x="132779" y="172643"/>
                  <a:pt x="133141" y="173004"/>
                </a:cubicBezTo>
                <a:cubicBezTo>
                  <a:pt x="138558" y="175172"/>
                  <a:pt x="143976" y="176616"/>
                  <a:pt x="149394" y="177339"/>
                </a:cubicBezTo>
                <a:cubicBezTo>
                  <a:pt x="151561" y="177700"/>
                  <a:pt x="153366" y="179506"/>
                  <a:pt x="153366" y="182034"/>
                </a:cubicBezTo>
                <a:lnTo>
                  <a:pt x="153366" y="195036"/>
                </a:lnTo>
                <a:lnTo>
                  <a:pt x="168175" y="195398"/>
                </a:lnTo>
                <a:lnTo>
                  <a:pt x="168536" y="182034"/>
                </a:lnTo>
                <a:cubicBezTo>
                  <a:pt x="168536" y="179506"/>
                  <a:pt x="169981" y="177700"/>
                  <a:pt x="172148" y="177339"/>
                </a:cubicBezTo>
                <a:cubicBezTo>
                  <a:pt x="177565" y="176616"/>
                  <a:pt x="182983" y="175172"/>
                  <a:pt x="188401" y="173004"/>
                </a:cubicBezTo>
                <a:cubicBezTo>
                  <a:pt x="190568" y="171921"/>
                  <a:pt x="193096" y="173004"/>
                  <a:pt x="194179" y="175172"/>
                </a:cubicBezTo>
                <a:lnTo>
                  <a:pt x="200681" y="186368"/>
                </a:lnTo>
                <a:lnTo>
                  <a:pt x="213683" y="179144"/>
                </a:lnTo>
                <a:lnTo>
                  <a:pt x="207182" y="167587"/>
                </a:lnTo>
                <a:cubicBezTo>
                  <a:pt x="206098" y="165420"/>
                  <a:pt x="206459" y="162891"/>
                  <a:pt x="208265" y="161447"/>
                </a:cubicBezTo>
                <a:cubicBezTo>
                  <a:pt x="212599" y="157835"/>
                  <a:pt x="216572" y="154223"/>
                  <a:pt x="219823" y="149528"/>
                </a:cubicBezTo>
                <a:cubicBezTo>
                  <a:pt x="221268" y="148083"/>
                  <a:pt x="224157" y="147361"/>
                  <a:pt x="225963" y="148444"/>
                </a:cubicBezTo>
                <a:lnTo>
                  <a:pt x="237521" y="155307"/>
                </a:lnTo>
                <a:lnTo>
                  <a:pt x="245105" y="142304"/>
                </a:lnTo>
                <a:lnTo>
                  <a:pt x="233548" y="135442"/>
                </a:lnTo>
                <a:cubicBezTo>
                  <a:pt x="231742" y="134358"/>
                  <a:pt x="230658" y="131830"/>
                  <a:pt x="231742" y="130024"/>
                </a:cubicBezTo>
                <a:cubicBezTo>
                  <a:pt x="233548" y="124607"/>
                  <a:pt x="234992" y="119189"/>
                  <a:pt x="235715" y="113771"/>
                </a:cubicBezTo>
                <a:cubicBezTo>
                  <a:pt x="236076" y="111604"/>
                  <a:pt x="238243" y="109798"/>
                  <a:pt x="240410" y="109798"/>
                </a:cubicBezTo>
                <a:lnTo>
                  <a:pt x="253412" y="109798"/>
                </a:lnTo>
                <a:lnTo>
                  <a:pt x="253773" y="94990"/>
                </a:lnTo>
                <a:lnTo>
                  <a:pt x="253412" y="94629"/>
                </a:lnTo>
                <a:lnTo>
                  <a:pt x="240410" y="94629"/>
                </a:lnTo>
                <a:cubicBezTo>
                  <a:pt x="238243" y="94629"/>
                  <a:pt x="236076" y="93184"/>
                  <a:pt x="235715" y="90656"/>
                </a:cubicBezTo>
                <a:cubicBezTo>
                  <a:pt x="234992" y="85238"/>
                  <a:pt x="233548" y="79820"/>
                  <a:pt x="231742" y="74764"/>
                </a:cubicBezTo>
                <a:cubicBezTo>
                  <a:pt x="230658" y="72597"/>
                  <a:pt x="231742" y="70069"/>
                  <a:pt x="233548" y="68985"/>
                </a:cubicBezTo>
                <a:lnTo>
                  <a:pt x="245105" y="62484"/>
                </a:lnTo>
                <a:lnTo>
                  <a:pt x="237882" y="49481"/>
                </a:lnTo>
                <a:lnTo>
                  <a:pt x="225963" y="55983"/>
                </a:lnTo>
                <a:cubicBezTo>
                  <a:pt x="224157" y="57066"/>
                  <a:pt x="221268" y="56705"/>
                  <a:pt x="219823" y="54899"/>
                </a:cubicBezTo>
                <a:cubicBezTo>
                  <a:pt x="216572" y="50204"/>
                  <a:pt x="212599" y="46592"/>
                  <a:pt x="208265" y="42980"/>
                </a:cubicBezTo>
                <a:cubicBezTo>
                  <a:pt x="206459" y="41535"/>
                  <a:pt x="206098" y="39007"/>
                  <a:pt x="207182" y="36840"/>
                </a:cubicBezTo>
                <a:lnTo>
                  <a:pt x="213683" y="25644"/>
                </a:lnTo>
                <a:lnTo>
                  <a:pt x="201042" y="18059"/>
                </a:lnTo>
                <a:lnTo>
                  <a:pt x="194179" y="29616"/>
                </a:lnTo>
                <a:cubicBezTo>
                  <a:pt x="193096" y="31422"/>
                  <a:pt x="190568" y="32145"/>
                  <a:pt x="188401" y="31422"/>
                </a:cubicBezTo>
                <a:cubicBezTo>
                  <a:pt x="182983" y="29616"/>
                  <a:pt x="177565" y="28172"/>
                  <a:pt x="172148" y="27449"/>
                </a:cubicBezTo>
                <a:cubicBezTo>
                  <a:pt x="169981" y="26727"/>
                  <a:pt x="168536" y="24921"/>
                  <a:pt x="168536" y="22393"/>
                </a:cubicBezTo>
                <a:lnTo>
                  <a:pt x="168536" y="9391"/>
                </a:lnTo>
                <a:lnTo>
                  <a:pt x="153728" y="9391"/>
                </a:lnTo>
                <a:close/>
                <a:moveTo>
                  <a:pt x="153728" y="0"/>
                </a:moveTo>
                <a:lnTo>
                  <a:pt x="168175" y="0"/>
                </a:lnTo>
                <a:cubicBezTo>
                  <a:pt x="173592" y="0"/>
                  <a:pt x="177565" y="4334"/>
                  <a:pt x="177565" y="9391"/>
                </a:cubicBezTo>
                <a:lnTo>
                  <a:pt x="177565" y="18781"/>
                </a:lnTo>
                <a:cubicBezTo>
                  <a:pt x="181177" y="19503"/>
                  <a:pt x="184428" y="20587"/>
                  <a:pt x="188039" y="21309"/>
                </a:cubicBezTo>
                <a:lnTo>
                  <a:pt x="192735" y="13363"/>
                </a:lnTo>
                <a:cubicBezTo>
                  <a:pt x="193818" y="11196"/>
                  <a:pt x="195985" y="9752"/>
                  <a:pt x="198152" y="9029"/>
                </a:cubicBezTo>
                <a:cubicBezTo>
                  <a:pt x="201042" y="8307"/>
                  <a:pt x="203209" y="8668"/>
                  <a:pt x="205376" y="10113"/>
                </a:cubicBezTo>
                <a:lnTo>
                  <a:pt x="218378" y="17336"/>
                </a:lnTo>
                <a:cubicBezTo>
                  <a:pt x="220545" y="18420"/>
                  <a:pt x="221990" y="20587"/>
                  <a:pt x="222712" y="23115"/>
                </a:cubicBezTo>
                <a:cubicBezTo>
                  <a:pt x="223435" y="25644"/>
                  <a:pt x="223073" y="28172"/>
                  <a:pt x="221990" y="30339"/>
                </a:cubicBezTo>
                <a:lnTo>
                  <a:pt x="217295" y="38285"/>
                </a:lnTo>
                <a:cubicBezTo>
                  <a:pt x="219823" y="40813"/>
                  <a:pt x="222351" y="43341"/>
                  <a:pt x="224518" y="45869"/>
                </a:cubicBezTo>
                <a:lnTo>
                  <a:pt x="232464" y="41174"/>
                </a:lnTo>
                <a:cubicBezTo>
                  <a:pt x="237521" y="38646"/>
                  <a:pt x="242938" y="40091"/>
                  <a:pt x="245828" y="44786"/>
                </a:cubicBezTo>
                <a:lnTo>
                  <a:pt x="253051" y="57427"/>
                </a:lnTo>
                <a:cubicBezTo>
                  <a:pt x="255579" y="62123"/>
                  <a:pt x="254135" y="67902"/>
                  <a:pt x="249801" y="70430"/>
                </a:cubicBezTo>
                <a:lnTo>
                  <a:pt x="241493" y="75125"/>
                </a:lnTo>
                <a:cubicBezTo>
                  <a:pt x="242577" y="78737"/>
                  <a:pt x="243661" y="81988"/>
                  <a:pt x="244383" y="85238"/>
                </a:cubicBezTo>
                <a:lnTo>
                  <a:pt x="253412" y="85238"/>
                </a:lnTo>
                <a:cubicBezTo>
                  <a:pt x="258830" y="85238"/>
                  <a:pt x="263164" y="89572"/>
                  <a:pt x="263164" y="94990"/>
                </a:cubicBezTo>
                <a:lnTo>
                  <a:pt x="263164" y="109437"/>
                </a:lnTo>
                <a:cubicBezTo>
                  <a:pt x="263164" y="114855"/>
                  <a:pt x="258830" y="119189"/>
                  <a:pt x="253412" y="119189"/>
                </a:cubicBezTo>
                <a:lnTo>
                  <a:pt x="244383" y="119189"/>
                </a:lnTo>
                <a:cubicBezTo>
                  <a:pt x="243661" y="122440"/>
                  <a:pt x="242577" y="126051"/>
                  <a:pt x="241493" y="129663"/>
                </a:cubicBezTo>
                <a:lnTo>
                  <a:pt x="249801" y="133997"/>
                </a:lnTo>
                <a:cubicBezTo>
                  <a:pt x="254135" y="136887"/>
                  <a:pt x="255579" y="142304"/>
                  <a:pt x="253051" y="147000"/>
                </a:cubicBezTo>
                <a:lnTo>
                  <a:pt x="245828" y="160002"/>
                </a:lnTo>
                <a:cubicBezTo>
                  <a:pt x="244744" y="161808"/>
                  <a:pt x="242577" y="163614"/>
                  <a:pt x="239688" y="164336"/>
                </a:cubicBezTo>
                <a:cubicBezTo>
                  <a:pt x="237521" y="164697"/>
                  <a:pt x="234992" y="164336"/>
                  <a:pt x="232464" y="163253"/>
                </a:cubicBezTo>
                <a:lnTo>
                  <a:pt x="224518" y="158557"/>
                </a:lnTo>
                <a:cubicBezTo>
                  <a:pt x="222351" y="161086"/>
                  <a:pt x="219823" y="163975"/>
                  <a:pt x="217295" y="166142"/>
                </a:cubicBezTo>
                <a:lnTo>
                  <a:pt x="221990" y="174088"/>
                </a:lnTo>
                <a:cubicBezTo>
                  <a:pt x="223073" y="176255"/>
                  <a:pt x="223435" y="178783"/>
                  <a:pt x="222712" y="181312"/>
                </a:cubicBezTo>
                <a:cubicBezTo>
                  <a:pt x="221990" y="183840"/>
                  <a:pt x="220545" y="186007"/>
                  <a:pt x="218378" y="187090"/>
                </a:cubicBezTo>
                <a:lnTo>
                  <a:pt x="205376" y="194314"/>
                </a:lnTo>
                <a:cubicBezTo>
                  <a:pt x="203209" y="195759"/>
                  <a:pt x="201042" y="196120"/>
                  <a:pt x="198152" y="195398"/>
                </a:cubicBezTo>
                <a:cubicBezTo>
                  <a:pt x="195985" y="194675"/>
                  <a:pt x="193818" y="193230"/>
                  <a:pt x="192735" y="191063"/>
                </a:cubicBezTo>
                <a:lnTo>
                  <a:pt x="188039" y="182756"/>
                </a:lnTo>
                <a:cubicBezTo>
                  <a:pt x="184428" y="184201"/>
                  <a:pt x="181177" y="184923"/>
                  <a:pt x="177565" y="185646"/>
                </a:cubicBezTo>
                <a:lnTo>
                  <a:pt x="177565" y="195036"/>
                </a:lnTo>
                <a:cubicBezTo>
                  <a:pt x="177565" y="200454"/>
                  <a:pt x="173592" y="204427"/>
                  <a:pt x="168175" y="204427"/>
                </a:cubicBezTo>
                <a:lnTo>
                  <a:pt x="153728" y="204427"/>
                </a:lnTo>
                <a:cubicBezTo>
                  <a:pt x="148310" y="204427"/>
                  <a:pt x="143976" y="200454"/>
                  <a:pt x="143976" y="195036"/>
                </a:cubicBezTo>
                <a:lnTo>
                  <a:pt x="143976" y="185646"/>
                </a:lnTo>
                <a:cubicBezTo>
                  <a:pt x="140364" y="184923"/>
                  <a:pt x="137114" y="184201"/>
                  <a:pt x="133502" y="182756"/>
                </a:cubicBezTo>
                <a:lnTo>
                  <a:pt x="128806" y="191063"/>
                </a:lnTo>
                <a:cubicBezTo>
                  <a:pt x="126278" y="195398"/>
                  <a:pt x="120499" y="197203"/>
                  <a:pt x="116165" y="194314"/>
                </a:cubicBezTo>
                <a:lnTo>
                  <a:pt x="103162" y="187090"/>
                </a:lnTo>
                <a:cubicBezTo>
                  <a:pt x="100995" y="186007"/>
                  <a:pt x="99551" y="183840"/>
                  <a:pt x="98828" y="181312"/>
                </a:cubicBezTo>
                <a:cubicBezTo>
                  <a:pt x="98106" y="178783"/>
                  <a:pt x="98828" y="176255"/>
                  <a:pt x="99912" y="174088"/>
                </a:cubicBezTo>
                <a:lnTo>
                  <a:pt x="104607" y="166142"/>
                </a:lnTo>
                <a:cubicBezTo>
                  <a:pt x="101718" y="163975"/>
                  <a:pt x="99190" y="161086"/>
                  <a:pt x="97022" y="158557"/>
                </a:cubicBezTo>
                <a:lnTo>
                  <a:pt x="88715" y="163253"/>
                </a:lnTo>
                <a:cubicBezTo>
                  <a:pt x="86548" y="164336"/>
                  <a:pt x="84381" y="164697"/>
                  <a:pt x="81492" y="164336"/>
                </a:cubicBezTo>
                <a:cubicBezTo>
                  <a:pt x="79325" y="163614"/>
                  <a:pt x="77158" y="161808"/>
                  <a:pt x="76074" y="160002"/>
                </a:cubicBezTo>
                <a:lnTo>
                  <a:pt x="68490" y="147000"/>
                </a:lnTo>
                <a:cubicBezTo>
                  <a:pt x="65961" y="142304"/>
                  <a:pt x="67406" y="136887"/>
                  <a:pt x="72101" y="133997"/>
                </a:cubicBezTo>
                <a:lnTo>
                  <a:pt x="80047" y="129663"/>
                </a:lnTo>
                <a:cubicBezTo>
                  <a:pt x="78964" y="126051"/>
                  <a:pt x="77880" y="122440"/>
                  <a:pt x="77158" y="119189"/>
                </a:cubicBezTo>
                <a:lnTo>
                  <a:pt x="68128" y="119189"/>
                </a:lnTo>
                <a:cubicBezTo>
                  <a:pt x="62711" y="119189"/>
                  <a:pt x="58738" y="114855"/>
                  <a:pt x="58738" y="109437"/>
                </a:cubicBezTo>
                <a:lnTo>
                  <a:pt x="58738" y="94990"/>
                </a:lnTo>
                <a:cubicBezTo>
                  <a:pt x="58738" y="89572"/>
                  <a:pt x="62711" y="85238"/>
                  <a:pt x="68128" y="85238"/>
                </a:cubicBezTo>
                <a:lnTo>
                  <a:pt x="77158" y="85238"/>
                </a:lnTo>
                <a:cubicBezTo>
                  <a:pt x="77880" y="81988"/>
                  <a:pt x="78964" y="78737"/>
                  <a:pt x="80047" y="75125"/>
                </a:cubicBezTo>
                <a:lnTo>
                  <a:pt x="72101" y="70430"/>
                </a:lnTo>
                <a:cubicBezTo>
                  <a:pt x="67406" y="67902"/>
                  <a:pt x="65961" y="62123"/>
                  <a:pt x="68490" y="57427"/>
                </a:cubicBezTo>
                <a:lnTo>
                  <a:pt x="76074" y="44786"/>
                </a:lnTo>
                <a:cubicBezTo>
                  <a:pt x="77158" y="42619"/>
                  <a:pt x="79325" y="41174"/>
                  <a:pt x="81492" y="40452"/>
                </a:cubicBezTo>
                <a:cubicBezTo>
                  <a:pt x="84381" y="39729"/>
                  <a:pt x="86548" y="40091"/>
                  <a:pt x="88715" y="41174"/>
                </a:cubicBezTo>
                <a:lnTo>
                  <a:pt x="97022" y="45869"/>
                </a:lnTo>
                <a:cubicBezTo>
                  <a:pt x="99190" y="43341"/>
                  <a:pt x="101718" y="40813"/>
                  <a:pt x="104607" y="38285"/>
                </a:cubicBezTo>
                <a:lnTo>
                  <a:pt x="99912" y="30339"/>
                </a:lnTo>
                <a:cubicBezTo>
                  <a:pt x="97022" y="25644"/>
                  <a:pt x="98828" y="20226"/>
                  <a:pt x="103162" y="17336"/>
                </a:cubicBezTo>
                <a:lnTo>
                  <a:pt x="116165" y="10113"/>
                </a:lnTo>
                <a:cubicBezTo>
                  <a:pt x="117971" y="8668"/>
                  <a:pt x="120861" y="8307"/>
                  <a:pt x="123028" y="9029"/>
                </a:cubicBezTo>
                <a:cubicBezTo>
                  <a:pt x="125917" y="9752"/>
                  <a:pt x="127723" y="11196"/>
                  <a:pt x="128806" y="13363"/>
                </a:cubicBezTo>
                <a:lnTo>
                  <a:pt x="133502" y="21309"/>
                </a:lnTo>
                <a:cubicBezTo>
                  <a:pt x="137114" y="20587"/>
                  <a:pt x="140364" y="19503"/>
                  <a:pt x="143976" y="18781"/>
                </a:cubicBezTo>
                <a:lnTo>
                  <a:pt x="143976" y="9391"/>
                </a:lnTo>
                <a:cubicBezTo>
                  <a:pt x="143976" y="4334"/>
                  <a:pt x="148310" y="0"/>
                  <a:pt x="153728" y="0"/>
                </a:cubicBezTo>
                <a:close/>
                <a:moveTo>
                  <a:pt x="33847" y="0"/>
                </a:moveTo>
                <a:cubicBezTo>
                  <a:pt x="33847" y="0"/>
                  <a:pt x="33847" y="0"/>
                  <a:pt x="34207" y="0"/>
                </a:cubicBezTo>
                <a:lnTo>
                  <a:pt x="84618" y="0"/>
                </a:lnTo>
                <a:cubicBezTo>
                  <a:pt x="87138" y="0"/>
                  <a:pt x="89299" y="2165"/>
                  <a:pt x="89299" y="4691"/>
                </a:cubicBezTo>
                <a:cubicBezTo>
                  <a:pt x="89299" y="7217"/>
                  <a:pt x="87138" y="9383"/>
                  <a:pt x="84618" y="9383"/>
                </a:cubicBezTo>
                <a:lnTo>
                  <a:pt x="38888" y="9383"/>
                </a:lnTo>
                <a:lnTo>
                  <a:pt x="38888" y="229520"/>
                </a:lnTo>
                <a:lnTo>
                  <a:pt x="242691" y="229520"/>
                </a:lnTo>
                <a:lnTo>
                  <a:pt x="242691" y="186215"/>
                </a:lnTo>
                <a:cubicBezTo>
                  <a:pt x="242691" y="183689"/>
                  <a:pt x="244852" y="181523"/>
                  <a:pt x="247732" y="181523"/>
                </a:cubicBezTo>
                <a:cubicBezTo>
                  <a:pt x="249893" y="181523"/>
                  <a:pt x="252053" y="183689"/>
                  <a:pt x="252053" y="186215"/>
                </a:cubicBezTo>
                <a:lnTo>
                  <a:pt x="252053" y="234212"/>
                </a:lnTo>
                <a:lnTo>
                  <a:pt x="252053" y="234573"/>
                </a:lnTo>
                <a:cubicBezTo>
                  <a:pt x="252053" y="234934"/>
                  <a:pt x="252053" y="235295"/>
                  <a:pt x="251693" y="236016"/>
                </a:cubicBezTo>
                <a:lnTo>
                  <a:pt x="251693" y="236377"/>
                </a:lnTo>
                <a:cubicBezTo>
                  <a:pt x="239090" y="259474"/>
                  <a:pt x="239090" y="277157"/>
                  <a:pt x="250973" y="299171"/>
                </a:cubicBezTo>
                <a:cubicBezTo>
                  <a:pt x="251693" y="300614"/>
                  <a:pt x="251693" y="302418"/>
                  <a:pt x="250973" y="303501"/>
                </a:cubicBezTo>
                <a:cubicBezTo>
                  <a:pt x="249893" y="305305"/>
                  <a:pt x="248452" y="306027"/>
                  <a:pt x="247012" y="306027"/>
                </a:cubicBezTo>
                <a:lnTo>
                  <a:pt x="33847" y="306027"/>
                </a:lnTo>
                <a:cubicBezTo>
                  <a:pt x="15123" y="306027"/>
                  <a:pt x="0" y="290870"/>
                  <a:pt x="0" y="271744"/>
                </a:cubicBezTo>
                <a:lnTo>
                  <a:pt x="0" y="263804"/>
                </a:lnTo>
                <a:lnTo>
                  <a:pt x="0" y="34284"/>
                </a:lnTo>
                <a:cubicBezTo>
                  <a:pt x="0" y="15157"/>
                  <a:pt x="15123" y="0"/>
                  <a:pt x="3384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792">
            <a:extLst>
              <a:ext uri="{FF2B5EF4-FFF2-40B4-BE49-F238E27FC236}">
                <a16:creationId xmlns:a16="http://schemas.microsoft.com/office/drawing/2014/main" id="{03884B0B-62BA-D44D-98AA-2F5472261A07}"/>
              </a:ext>
            </a:extLst>
          </p:cNvPr>
          <p:cNvSpPr>
            <a:spLocks noChangeArrowheads="1"/>
          </p:cNvSpPr>
          <p:nvPr/>
        </p:nvSpPr>
        <p:spPr bwMode="auto">
          <a:xfrm>
            <a:off x="13181719" y="7351703"/>
            <a:ext cx="633308" cy="534868"/>
          </a:xfrm>
          <a:custGeom>
            <a:avLst/>
            <a:gdLst>
              <a:gd name="T0" fmla="*/ 30314 w 306026"/>
              <a:gd name="T1" fmla="*/ 220957 h 258406"/>
              <a:gd name="T2" fmla="*/ 129917 w 306026"/>
              <a:gd name="T3" fmla="*/ 235223 h 258406"/>
              <a:gd name="T4" fmla="*/ 134608 w 306026"/>
              <a:gd name="T5" fmla="*/ 239860 h 258406"/>
              <a:gd name="T6" fmla="*/ 143630 w 306026"/>
              <a:gd name="T7" fmla="*/ 249133 h 258406"/>
              <a:gd name="T8" fmla="*/ 171779 w 306026"/>
              <a:gd name="T9" fmla="*/ 239860 h 258406"/>
              <a:gd name="T10" fmla="*/ 282569 w 306026"/>
              <a:gd name="T11" fmla="*/ 235223 h 258406"/>
              <a:gd name="T12" fmla="*/ 156622 w 306026"/>
              <a:gd name="T13" fmla="*/ 229517 h 258406"/>
              <a:gd name="T14" fmla="*/ 81649 w 306026"/>
              <a:gd name="T15" fmla="*/ 208919 h 258406"/>
              <a:gd name="T16" fmla="*/ 153013 w 306026"/>
              <a:gd name="T17" fmla="*/ 219887 h 258406"/>
              <a:gd name="T18" fmla="*/ 283652 w 306026"/>
              <a:gd name="T19" fmla="*/ 215607 h 258406"/>
              <a:gd name="T20" fmla="*/ 301335 w 306026"/>
              <a:gd name="T21" fmla="*/ 235223 h 258406"/>
              <a:gd name="T22" fmla="*/ 301335 w 306026"/>
              <a:gd name="T23" fmla="*/ 244497 h 258406"/>
              <a:gd name="T24" fmla="*/ 162396 w 306026"/>
              <a:gd name="T25" fmla="*/ 258406 h 258406"/>
              <a:gd name="T26" fmla="*/ 125947 w 306026"/>
              <a:gd name="T27" fmla="*/ 244497 h 258406"/>
              <a:gd name="T28" fmla="*/ 0 w 306026"/>
              <a:gd name="T29" fmla="*/ 239860 h 258406"/>
              <a:gd name="T30" fmla="*/ 13714 w 306026"/>
              <a:gd name="T31" fmla="*/ 235223 h 258406"/>
              <a:gd name="T32" fmla="*/ 24901 w 306026"/>
              <a:gd name="T33" fmla="*/ 213110 h 258406"/>
              <a:gd name="T34" fmla="*/ 157500 w 306026"/>
              <a:gd name="T35" fmla="*/ 124634 h 258406"/>
              <a:gd name="T36" fmla="*/ 202715 w 306026"/>
              <a:gd name="T37" fmla="*/ 174200 h 258406"/>
              <a:gd name="T38" fmla="*/ 157500 w 306026"/>
              <a:gd name="T39" fmla="*/ 124634 h 258406"/>
              <a:gd name="T40" fmla="*/ 102954 w 306026"/>
              <a:gd name="T41" fmla="*/ 174200 h 258406"/>
              <a:gd name="T42" fmla="*/ 148170 w 306026"/>
              <a:gd name="T43" fmla="*/ 124634 h 258406"/>
              <a:gd name="T44" fmla="*/ 202715 w 306026"/>
              <a:gd name="T45" fmla="*/ 65729 h 258406"/>
              <a:gd name="T46" fmla="*/ 157500 w 306026"/>
              <a:gd name="T47" fmla="*/ 115655 h 258406"/>
              <a:gd name="T48" fmla="*/ 202715 w 306026"/>
              <a:gd name="T49" fmla="*/ 65729 h 258406"/>
              <a:gd name="T50" fmla="*/ 91112 w 306026"/>
              <a:gd name="T51" fmla="*/ 115655 h 258406"/>
              <a:gd name="T52" fmla="*/ 148170 w 306026"/>
              <a:gd name="T53" fmla="*/ 76504 h 258406"/>
              <a:gd name="T54" fmla="*/ 234294 w 306026"/>
              <a:gd name="T55" fmla="*/ 44897 h 258406"/>
              <a:gd name="T56" fmla="*/ 224246 w 306026"/>
              <a:gd name="T57" fmla="*/ 115655 h 258406"/>
              <a:gd name="T58" fmla="*/ 234294 w 306026"/>
              <a:gd name="T59" fmla="*/ 44897 h 258406"/>
              <a:gd name="T60" fmla="*/ 42667 w 306026"/>
              <a:gd name="T61" fmla="*/ 115655 h 258406"/>
              <a:gd name="T62" fmla="*/ 95060 w 306026"/>
              <a:gd name="T63" fmla="*/ 61778 h 258406"/>
              <a:gd name="T64" fmla="*/ 157500 w 306026"/>
              <a:gd name="T65" fmla="*/ 13289 h 258406"/>
              <a:gd name="T66" fmla="*/ 198768 w 306026"/>
              <a:gd name="T67" fmla="*/ 57827 h 258406"/>
              <a:gd name="T68" fmla="*/ 148170 w 306026"/>
              <a:gd name="T69" fmla="*/ 13289 h 258406"/>
              <a:gd name="T70" fmla="*/ 148170 w 306026"/>
              <a:gd name="T71" fmla="*/ 67525 h 258406"/>
              <a:gd name="T72" fmla="*/ 169701 w 306026"/>
              <a:gd name="T73" fmla="*/ 10775 h 258406"/>
              <a:gd name="T74" fmla="*/ 227835 w 306026"/>
              <a:gd name="T75" fmla="*/ 38432 h 258406"/>
              <a:gd name="T76" fmla="*/ 135969 w 306026"/>
              <a:gd name="T77" fmla="*/ 10775 h 258406"/>
              <a:gd name="T78" fmla="*/ 99007 w 306026"/>
              <a:gd name="T79" fmla="*/ 53517 h 258406"/>
              <a:gd name="T80" fmla="*/ 152835 w 306026"/>
              <a:gd name="T81" fmla="*/ 0 h 258406"/>
              <a:gd name="T82" fmla="*/ 249725 w 306026"/>
              <a:gd name="T83" fmla="*/ 190723 h 258406"/>
              <a:gd name="T84" fmla="*/ 243266 w 306026"/>
              <a:gd name="T85" fmla="*/ 191800 h 258406"/>
              <a:gd name="T86" fmla="*/ 263361 w 306026"/>
              <a:gd name="T87" fmla="*/ 124634 h 258406"/>
              <a:gd name="T88" fmla="*/ 210969 w 306026"/>
              <a:gd name="T89" fmla="*/ 178511 h 258406"/>
              <a:gd name="T90" fmla="*/ 222093 w 306026"/>
              <a:gd name="T91" fmla="*/ 190364 h 258406"/>
              <a:gd name="T92" fmla="*/ 215634 w 306026"/>
              <a:gd name="T93" fmla="*/ 191800 h 258406"/>
              <a:gd name="T94" fmla="*/ 157500 w 306026"/>
              <a:gd name="T95" fmla="*/ 202935 h 258406"/>
              <a:gd name="T96" fmla="*/ 148170 w 306026"/>
              <a:gd name="T97" fmla="*/ 202935 h 258406"/>
              <a:gd name="T98" fmla="*/ 90395 w 306026"/>
              <a:gd name="T99" fmla="*/ 191800 h 258406"/>
              <a:gd name="T100" fmla="*/ 83935 w 306026"/>
              <a:gd name="T101" fmla="*/ 190364 h 258406"/>
              <a:gd name="T102" fmla="*/ 94701 w 306026"/>
              <a:gd name="T103" fmla="*/ 178511 h 258406"/>
              <a:gd name="T104" fmla="*/ 42667 w 306026"/>
              <a:gd name="T105" fmla="*/ 124634 h 258406"/>
              <a:gd name="T106" fmla="*/ 62404 w 306026"/>
              <a:gd name="T107" fmla="*/ 191800 h 258406"/>
              <a:gd name="T108" fmla="*/ 56304 w 306026"/>
              <a:gd name="T109" fmla="*/ 190723 h 258406"/>
              <a:gd name="T110" fmla="*/ 152835 w 306026"/>
              <a:gd name="T111" fmla="*/ 0 h 258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026" h="258406">
                <a:moveTo>
                  <a:pt x="81649" y="208919"/>
                </a:moveTo>
                <a:cubicBezTo>
                  <a:pt x="57561" y="211148"/>
                  <a:pt x="36269" y="218817"/>
                  <a:pt x="30314" y="220957"/>
                </a:cubicBezTo>
                <a:lnTo>
                  <a:pt x="23818" y="235223"/>
                </a:lnTo>
                <a:lnTo>
                  <a:pt x="129917" y="235223"/>
                </a:lnTo>
                <a:cubicBezTo>
                  <a:pt x="131361" y="235223"/>
                  <a:pt x="132443" y="235937"/>
                  <a:pt x="133165" y="236650"/>
                </a:cubicBezTo>
                <a:cubicBezTo>
                  <a:pt x="133887" y="237363"/>
                  <a:pt x="134608" y="238433"/>
                  <a:pt x="134608" y="239860"/>
                </a:cubicBezTo>
                <a:cubicBezTo>
                  <a:pt x="134608" y="242357"/>
                  <a:pt x="135330" y="244497"/>
                  <a:pt x="137495" y="246280"/>
                </a:cubicBezTo>
                <a:cubicBezTo>
                  <a:pt x="138939" y="248063"/>
                  <a:pt x="141465" y="249133"/>
                  <a:pt x="143630" y="249133"/>
                </a:cubicBezTo>
                <a:lnTo>
                  <a:pt x="162396" y="249133"/>
                </a:lnTo>
                <a:cubicBezTo>
                  <a:pt x="167448" y="249133"/>
                  <a:pt x="171779" y="244853"/>
                  <a:pt x="171779" y="239860"/>
                </a:cubicBezTo>
                <a:cubicBezTo>
                  <a:pt x="171779" y="237363"/>
                  <a:pt x="173583" y="235223"/>
                  <a:pt x="176470" y="235223"/>
                </a:cubicBezTo>
                <a:lnTo>
                  <a:pt x="282569" y="235223"/>
                </a:lnTo>
                <a:lnTo>
                  <a:pt x="275712" y="220957"/>
                </a:lnTo>
                <a:cubicBezTo>
                  <a:pt x="264164" y="216677"/>
                  <a:pt x="190906" y="190283"/>
                  <a:pt x="156622" y="229517"/>
                </a:cubicBezTo>
                <a:cubicBezTo>
                  <a:pt x="154818" y="231657"/>
                  <a:pt x="151570" y="231657"/>
                  <a:pt x="149765" y="229517"/>
                </a:cubicBezTo>
                <a:cubicBezTo>
                  <a:pt x="132624" y="209900"/>
                  <a:pt x="105738" y="206690"/>
                  <a:pt x="81649" y="208919"/>
                </a:cubicBezTo>
                <a:close/>
                <a:moveTo>
                  <a:pt x="74341" y="200181"/>
                </a:moveTo>
                <a:cubicBezTo>
                  <a:pt x="100595" y="196793"/>
                  <a:pt x="131721" y="198843"/>
                  <a:pt x="153013" y="219887"/>
                </a:cubicBezTo>
                <a:cubicBezTo>
                  <a:pt x="195958" y="177800"/>
                  <a:pt x="277517" y="211683"/>
                  <a:pt x="281126" y="213110"/>
                </a:cubicBezTo>
                <a:cubicBezTo>
                  <a:pt x="282208" y="213467"/>
                  <a:pt x="282930" y="214537"/>
                  <a:pt x="283652" y="215607"/>
                </a:cubicBezTo>
                <a:lnTo>
                  <a:pt x="292674" y="235223"/>
                </a:lnTo>
                <a:lnTo>
                  <a:pt x="301335" y="235223"/>
                </a:lnTo>
                <a:cubicBezTo>
                  <a:pt x="303861" y="235223"/>
                  <a:pt x="306026" y="237363"/>
                  <a:pt x="306026" y="239860"/>
                </a:cubicBezTo>
                <a:cubicBezTo>
                  <a:pt x="306026" y="242357"/>
                  <a:pt x="303861" y="244497"/>
                  <a:pt x="301335" y="244497"/>
                </a:cubicBezTo>
                <a:lnTo>
                  <a:pt x="180440" y="244497"/>
                </a:lnTo>
                <a:cubicBezTo>
                  <a:pt x="178275" y="252343"/>
                  <a:pt x="171057" y="258406"/>
                  <a:pt x="162396" y="258406"/>
                </a:cubicBezTo>
                <a:lnTo>
                  <a:pt x="143630" y="258406"/>
                </a:lnTo>
                <a:cubicBezTo>
                  <a:pt x="135330" y="258406"/>
                  <a:pt x="127752" y="252343"/>
                  <a:pt x="125947" y="244497"/>
                </a:cubicBezTo>
                <a:lnTo>
                  <a:pt x="4692" y="244497"/>
                </a:lnTo>
                <a:cubicBezTo>
                  <a:pt x="2166" y="244497"/>
                  <a:pt x="0" y="242357"/>
                  <a:pt x="0" y="239860"/>
                </a:cubicBezTo>
                <a:cubicBezTo>
                  <a:pt x="0" y="237363"/>
                  <a:pt x="2166" y="235223"/>
                  <a:pt x="4692" y="235223"/>
                </a:cubicBezTo>
                <a:lnTo>
                  <a:pt x="13714" y="235223"/>
                </a:lnTo>
                <a:lnTo>
                  <a:pt x="22736" y="215607"/>
                </a:lnTo>
                <a:cubicBezTo>
                  <a:pt x="23097" y="214537"/>
                  <a:pt x="24179" y="213467"/>
                  <a:pt x="24901" y="213110"/>
                </a:cubicBezTo>
                <a:cubicBezTo>
                  <a:pt x="26705" y="212397"/>
                  <a:pt x="48087" y="203569"/>
                  <a:pt x="74341" y="200181"/>
                </a:cubicBezTo>
                <a:close/>
                <a:moveTo>
                  <a:pt x="157500" y="124634"/>
                </a:moveTo>
                <a:lnTo>
                  <a:pt x="157500" y="163425"/>
                </a:lnTo>
                <a:cubicBezTo>
                  <a:pt x="173289" y="164143"/>
                  <a:pt x="188720" y="167735"/>
                  <a:pt x="202715" y="174200"/>
                </a:cubicBezTo>
                <a:cubicBezTo>
                  <a:pt x="210251" y="158397"/>
                  <a:pt x="214199" y="141874"/>
                  <a:pt x="214916" y="124634"/>
                </a:cubicBezTo>
                <a:lnTo>
                  <a:pt x="157500" y="124634"/>
                </a:lnTo>
                <a:close/>
                <a:moveTo>
                  <a:pt x="91112" y="124634"/>
                </a:moveTo>
                <a:cubicBezTo>
                  <a:pt x="91471" y="141874"/>
                  <a:pt x="95419" y="158397"/>
                  <a:pt x="102954" y="174200"/>
                </a:cubicBezTo>
                <a:cubicBezTo>
                  <a:pt x="116950" y="167735"/>
                  <a:pt x="132380" y="164143"/>
                  <a:pt x="148170" y="163425"/>
                </a:cubicBezTo>
                <a:lnTo>
                  <a:pt x="148170" y="124634"/>
                </a:lnTo>
                <a:lnTo>
                  <a:pt x="91112" y="124634"/>
                </a:lnTo>
                <a:close/>
                <a:moveTo>
                  <a:pt x="202715" y="65729"/>
                </a:moveTo>
                <a:cubicBezTo>
                  <a:pt x="188720" y="72194"/>
                  <a:pt x="173648" y="76145"/>
                  <a:pt x="157500" y="76504"/>
                </a:cubicBezTo>
                <a:lnTo>
                  <a:pt x="157500" y="115655"/>
                </a:lnTo>
                <a:lnTo>
                  <a:pt x="214916" y="115655"/>
                </a:lnTo>
                <a:cubicBezTo>
                  <a:pt x="214557" y="98055"/>
                  <a:pt x="210251" y="81174"/>
                  <a:pt x="202715" y="65729"/>
                </a:cubicBezTo>
                <a:close/>
                <a:moveTo>
                  <a:pt x="103313" y="65729"/>
                </a:moveTo>
                <a:cubicBezTo>
                  <a:pt x="95777" y="81174"/>
                  <a:pt x="91471" y="98055"/>
                  <a:pt x="91112" y="115655"/>
                </a:cubicBezTo>
                <a:lnTo>
                  <a:pt x="148170" y="115655"/>
                </a:lnTo>
                <a:lnTo>
                  <a:pt x="148170" y="76504"/>
                </a:lnTo>
                <a:cubicBezTo>
                  <a:pt x="132380" y="76145"/>
                  <a:pt x="117309" y="72553"/>
                  <a:pt x="103313" y="65729"/>
                </a:cubicBezTo>
                <a:close/>
                <a:moveTo>
                  <a:pt x="234294" y="44897"/>
                </a:moveTo>
                <a:cubicBezTo>
                  <a:pt x="227117" y="51721"/>
                  <a:pt x="219222" y="57109"/>
                  <a:pt x="210969" y="61778"/>
                </a:cubicBezTo>
                <a:cubicBezTo>
                  <a:pt x="219222" y="78300"/>
                  <a:pt x="223529" y="96618"/>
                  <a:pt x="224246" y="115655"/>
                </a:cubicBezTo>
                <a:lnTo>
                  <a:pt x="263720" y="115655"/>
                </a:lnTo>
                <a:cubicBezTo>
                  <a:pt x="262285" y="88357"/>
                  <a:pt x="251160" y="63574"/>
                  <a:pt x="234294" y="44897"/>
                </a:cubicBezTo>
                <a:close/>
                <a:moveTo>
                  <a:pt x="71734" y="44897"/>
                </a:moveTo>
                <a:cubicBezTo>
                  <a:pt x="54510" y="63933"/>
                  <a:pt x="43385" y="88357"/>
                  <a:pt x="42667" y="115655"/>
                </a:cubicBezTo>
                <a:lnTo>
                  <a:pt x="81782" y="115655"/>
                </a:lnTo>
                <a:cubicBezTo>
                  <a:pt x="82500" y="96618"/>
                  <a:pt x="86806" y="78300"/>
                  <a:pt x="95060" y="61778"/>
                </a:cubicBezTo>
                <a:cubicBezTo>
                  <a:pt x="86447" y="57109"/>
                  <a:pt x="78911" y="51721"/>
                  <a:pt x="71734" y="44897"/>
                </a:cubicBezTo>
                <a:close/>
                <a:moveTo>
                  <a:pt x="157500" y="13289"/>
                </a:moveTo>
                <a:lnTo>
                  <a:pt x="157500" y="67525"/>
                </a:lnTo>
                <a:cubicBezTo>
                  <a:pt x="171854" y="66807"/>
                  <a:pt x="185849" y="63215"/>
                  <a:pt x="198768" y="57827"/>
                </a:cubicBezTo>
                <a:cubicBezTo>
                  <a:pt x="188720" y="40228"/>
                  <a:pt x="174725" y="24783"/>
                  <a:pt x="157500" y="13289"/>
                </a:cubicBezTo>
                <a:close/>
                <a:moveTo>
                  <a:pt x="148170" y="13289"/>
                </a:moveTo>
                <a:cubicBezTo>
                  <a:pt x="131304" y="24783"/>
                  <a:pt x="116950" y="39868"/>
                  <a:pt x="107261" y="57827"/>
                </a:cubicBezTo>
                <a:cubicBezTo>
                  <a:pt x="120179" y="63215"/>
                  <a:pt x="133816" y="66807"/>
                  <a:pt x="148170" y="67525"/>
                </a:cubicBezTo>
                <a:lnTo>
                  <a:pt x="148170" y="13289"/>
                </a:lnTo>
                <a:close/>
                <a:moveTo>
                  <a:pt x="169701" y="10775"/>
                </a:moveTo>
                <a:cubicBezTo>
                  <a:pt x="185132" y="22269"/>
                  <a:pt x="197691" y="36995"/>
                  <a:pt x="207022" y="53517"/>
                </a:cubicBezTo>
                <a:cubicBezTo>
                  <a:pt x="214199" y="49207"/>
                  <a:pt x="221376" y="44538"/>
                  <a:pt x="227835" y="38432"/>
                </a:cubicBezTo>
                <a:cubicBezTo>
                  <a:pt x="212045" y="24065"/>
                  <a:pt x="191950" y="14008"/>
                  <a:pt x="169701" y="10775"/>
                </a:cubicBezTo>
                <a:close/>
                <a:moveTo>
                  <a:pt x="135969" y="10775"/>
                </a:moveTo>
                <a:cubicBezTo>
                  <a:pt x="114079" y="14008"/>
                  <a:pt x="93983" y="24065"/>
                  <a:pt x="78194" y="38432"/>
                </a:cubicBezTo>
                <a:cubicBezTo>
                  <a:pt x="84653" y="44538"/>
                  <a:pt x="91830" y="49207"/>
                  <a:pt x="99007" y="53517"/>
                </a:cubicBezTo>
                <a:cubicBezTo>
                  <a:pt x="108337" y="36995"/>
                  <a:pt x="120897" y="22269"/>
                  <a:pt x="135969" y="10775"/>
                </a:cubicBezTo>
                <a:close/>
                <a:moveTo>
                  <a:pt x="152835" y="0"/>
                </a:moveTo>
                <a:cubicBezTo>
                  <a:pt x="219222" y="0"/>
                  <a:pt x="272691" y="53876"/>
                  <a:pt x="272691" y="119965"/>
                </a:cubicBezTo>
                <a:cubicBezTo>
                  <a:pt x="272691" y="145825"/>
                  <a:pt x="264797" y="170249"/>
                  <a:pt x="249725" y="190723"/>
                </a:cubicBezTo>
                <a:cubicBezTo>
                  <a:pt x="249007" y="192159"/>
                  <a:pt x="247572" y="192878"/>
                  <a:pt x="246136" y="192878"/>
                </a:cubicBezTo>
                <a:cubicBezTo>
                  <a:pt x="245060" y="192878"/>
                  <a:pt x="243983" y="192159"/>
                  <a:pt x="243266" y="191800"/>
                </a:cubicBezTo>
                <a:cubicBezTo>
                  <a:pt x="241112" y="190004"/>
                  <a:pt x="240754" y="187490"/>
                  <a:pt x="242189" y="185335"/>
                </a:cubicBezTo>
                <a:cubicBezTo>
                  <a:pt x="255467" y="167735"/>
                  <a:pt x="262644" y="146544"/>
                  <a:pt x="263361" y="124634"/>
                </a:cubicBezTo>
                <a:lnTo>
                  <a:pt x="224246" y="124634"/>
                </a:lnTo>
                <a:cubicBezTo>
                  <a:pt x="223529" y="143311"/>
                  <a:pt x="219222" y="161270"/>
                  <a:pt x="210969" y="178511"/>
                </a:cubicBezTo>
                <a:cubicBezTo>
                  <a:pt x="214557" y="179947"/>
                  <a:pt x="217787" y="182102"/>
                  <a:pt x="220658" y="184258"/>
                </a:cubicBezTo>
                <a:cubicBezTo>
                  <a:pt x="222811" y="185694"/>
                  <a:pt x="223170" y="188568"/>
                  <a:pt x="222093" y="190364"/>
                </a:cubicBezTo>
                <a:cubicBezTo>
                  <a:pt x="221017" y="191800"/>
                  <a:pt x="219581" y="192878"/>
                  <a:pt x="218146" y="192878"/>
                </a:cubicBezTo>
                <a:cubicBezTo>
                  <a:pt x="217069" y="192878"/>
                  <a:pt x="216352" y="192159"/>
                  <a:pt x="215634" y="191800"/>
                </a:cubicBezTo>
                <a:cubicBezTo>
                  <a:pt x="198409" y="179947"/>
                  <a:pt x="178313" y="173482"/>
                  <a:pt x="157500" y="172764"/>
                </a:cubicBezTo>
                <a:lnTo>
                  <a:pt x="157500" y="202935"/>
                </a:lnTo>
                <a:cubicBezTo>
                  <a:pt x="157500" y="205449"/>
                  <a:pt x="155347" y="207604"/>
                  <a:pt x="152835" y="207604"/>
                </a:cubicBezTo>
                <a:cubicBezTo>
                  <a:pt x="150323" y="207604"/>
                  <a:pt x="148170" y="205449"/>
                  <a:pt x="148170" y="202935"/>
                </a:cubicBezTo>
                <a:lnTo>
                  <a:pt x="148170" y="172764"/>
                </a:lnTo>
                <a:cubicBezTo>
                  <a:pt x="127356" y="173482"/>
                  <a:pt x="107620" y="179947"/>
                  <a:pt x="90395" y="191800"/>
                </a:cubicBezTo>
                <a:cubicBezTo>
                  <a:pt x="89677" y="192519"/>
                  <a:pt x="88600" y="192878"/>
                  <a:pt x="87883" y="192878"/>
                </a:cubicBezTo>
                <a:cubicBezTo>
                  <a:pt x="86447" y="192878"/>
                  <a:pt x="85012" y="191800"/>
                  <a:pt x="83935" y="190364"/>
                </a:cubicBezTo>
                <a:cubicBezTo>
                  <a:pt x="82500" y="188568"/>
                  <a:pt x="82859" y="185694"/>
                  <a:pt x="85012" y="184258"/>
                </a:cubicBezTo>
                <a:cubicBezTo>
                  <a:pt x="88242" y="182102"/>
                  <a:pt x="91471" y="180307"/>
                  <a:pt x="94701" y="178511"/>
                </a:cubicBezTo>
                <a:cubicBezTo>
                  <a:pt x="86447" y="161270"/>
                  <a:pt x="82500" y="143311"/>
                  <a:pt x="81782" y="124634"/>
                </a:cubicBezTo>
                <a:lnTo>
                  <a:pt x="42667" y="124634"/>
                </a:lnTo>
                <a:cubicBezTo>
                  <a:pt x="43385" y="146544"/>
                  <a:pt x="50562" y="167735"/>
                  <a:pt x="63481" y="185335"/>
                </a:cubicBezTo>
                <a:cubicBezTo>
                  <a:pt x="64916" y="187490"/>
                  <a:pt x="64557" y="190004"/>
                  <a:pt x="62404" y="191800"/>
                </a:cubicBezTo>
                <a:cubicBezTo>
                  <a:pt x="61687" y="192159"/>
                  <a:pt x="60969" y="192878"/>
                  <a:pt x="59892" y="192878"/>
                </a:cubicBezTo>
                <a:cubicBezTo>
                  <a:pt x="58457" y="192878"/>
                  <a:pt x="57021" y="192159"/>
                  <a:pt x="56304" y="190723"/>
                </a:cubicBezTo>
                <a:cubicBezTo>
                  <a:pt x="40873" y="170249"/>
                  <a:pt x="33337" y="145825"/>
                  <a:pt x="33337" y="119965"/>
                </a:cubicBezTo>
                <a:cubicBezTo>
                  <a:pt x="33337" y="53876"/>
                  <a:pt x="86806" y="0"/>
                  <a:pt x="15283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793">
            <a:extLst>
              <a:ext uri="{FF2B5EF4-FFF2-40B4-BE49-F238E27FC236}">
                <a16:creationId xmlns:a16="http://schemas.microsoft.com/office/drawing/2014/main" id="{4DB96367-B1E9-AA40-A5DF-DD290DCE4D35}"/>
              </a:ext>
            </a:extLst>
          </p:cNvPr>
          <p:cNvSpPr>
            <a:spLocks noChangeArrowheads="1"/>
          </p:cNvSpPr>
          <p:nvPr/>
        </p:nvSpPr>
        <p:spPr bwMode="auto">
          <a:xfrm>
            <a:off x="11136019" y="5770515"/>
            <a:ext cx="633308" cy="564398"/>
          </a:xfrm>
          <a:custGeom>
            <a:avLst/>
            <a:gdLst>
              <a:gd name="T0" fmla="*/ 114793 w 306026"/>
              <a:gd name="T1" fmla="*/ 210517 h 272691"/>
              <a:gd name="T2" fmla="*/ 61893 w 306026"/>
              <a:gd name="T3" fmla="*/ 207411 h 272691"/>
              <a:gd name="T4" fmla="*/ 62573 w 306026"/>
              <a:gd name="T5" fmla="*/ 166688 h 272691"/>
              <a:gd name="T6" fmla="*/ 124753 w 306026"/>
              <a:gd name="T7" fmla="*/ 186963 h 272691"/>
              <a:gd name="T8" fmla="*/ 57512 w 306026"/>
              <a:gd name="T9" fmla="*/ 171395 h 272691"/>
              <a:gd name="T10" fmla="*/ 214136 w 306026"/>
              <a:gd name="T11" fmla="*/ 157276 h 272691"/>
              <a:gd name="T12" fmla="*/ 210961 w 306026"/>
              <a:gd name="T13" fmla="*/ 164760 h 272691"/>
              <a:gd name="T14" fmla="*/ 207434 w 306026"/>
              <a:gd name="T15" fmla="*/ 157276 h 272691"/>
              <a:gd name="T16" fmla="*/ 103685 w 306026"/>
              <a:gd name="T17" fmla="*/ 144939 h 272691"/>
              <a:gd name="T18" fmla="*/ 61876 w 306026"/>
              <a:gd name="T19" fmla="*/ 144225 h 272691"/>
              <a:gd name="T20" fmla="*/ 62573 w 306026"/>
              <a:gd name="T21" fmla="*/ 101600 h 272691"/>
              <a:gd name="T22" fmla="*/ 124753 w 306026"/>
              <a:gd name="T23" fmla="*/ 121876 h 272691"/>
              <a:gd name="T24" fmla="*/ 57512 w 306026"/>
              <a:gd name="T25" fmla="*/ 105945 h 272691"/>
              <a:gd name="T26" fmla="*/ 231416 w 306026"/>
              <a:gd name="T27" fmla="*/ 110737 h 272691"/>
              <a:gd name="T28" fmla="*/ 210958 w 306026"/>
              <a:gd name="T29" fmla="*/ 140933 h 272691"/>
              <a:gd name="T30" fmla="*/ 222085 w 306026"/>
              <a:gd name="T31" fmla="*/ 110737 h 272691"/>
              <a:gd name="T32" fmla="*/ 195166 w 306026"/>
              <a:gd name="T33" fmla="*/ 115000 h 272691"/>
              <a:gd name="T34" fmla="*/ 163213 w 306026"/>
              <a:gd name="T35" fmla="*/ 72474 h 272691"/>
              <a:gd name="T36" fmla="*/ 182773 w 306026"/>
              <a:gd name="T37" fmla="*/ 181952 h 272691"/>
              <a:gd name="T38" fmla="*/ 266445 w 306026"/>
              <a:gd name="T39" fmla="*/ 174774 h 272691"/>
              <a:gd name="T40" fmla="*/ 163213 w 306026"/>
              <a:gd name="T41" fmla="*/ 72474 h 272691"/>
              <a:gd name="T42" fmla="*/ 129091 w 306026"/>
              <a:gd name="T43" fmla="*/ 86930 h 272691"/>
              <a:gd name="T44" fmla="*/ 61850 w 306026"/>
              <a:gd name="T45" fmla="*/ 79457 h 272691"/>
              <a:gd name="T46" fmla="*/ 163213 w 306026"/>
              <a:gd name="T47" fmla="*/ 63500 h 272691"/>
              <a:gd name="T48" fmla="*/ 275863 w 306026"/>
              <a:gd name="T49" fmla="*/ 174774 h 272691"/>
              <a:gd name="T50" fmla="*/ 155244 w 306026"/>
              <a:gd name="T51" fmla="*/ 216052 h 272691"/>
              <a:gd name="T52" fmla="*/ 147637 w 306026"/>
              <a:gd name="T53" fmla="*/ 212463 h 272691"/>
              <a:gd name="T54" fmla="*/ 62573 w 306026"/>
              <a:gd name="T55" fmla="*/ 36869 h 272691"/>
              <a:gd name="T56" fmla="*/ 124753 w 306026"/>
              <a:gd name="T57" fmla="*/ 56794 h 272691"/>
              <a:gd name="T58" fmla="*/ 57512 w 306026"/>
              <a:gd name="T59" fmla="*/ 40783 h 272691"/>
              <a:gd name="T60" fmla="*/ 153013 w 306026"/>
              <a:gd name="T61" fmla="*/ 24790 h 272691"/>
              <a:gd name="T62" fmla="*/ 276073 w 306026"/>
              <a:gd name="T63" fmla="*/ 25149 h 272691"/>
              <a:gd name="T64" fmla="*/ 306026 w 306026"/>
              <a:gd name="T65" fmla="*/ 263350 h 272691"/>
              <a:gd name="T66" fmla="*/ 190906 w 306026"/>
              <a:gd name="T67" fmla="*/ 268020 h 272691"/>
              <a:gd name="T68" fmla="*/ 296643 w 306026"/>
              <a:gd name="T69" fmla="*/ 34131 h 272691"/>
              <a:gd name="T70" fmla="*/ 271382 w 306026"/>
              <a:gd name="T71" fmla="*/ 54610 h 272691"/>
              <a:gd name="T72" fmla="*/ 157705 w 306026"/>
              <a:gd name="T73" fmla="*/ 33054 h 272691"/>
              <a:gd name="T74" fmla="*/ 148322 w 306026"/>
              <a:gd name="T75" fmla="*/ 49940 h 272691"/>
              <a:gd name="T76" fmla="*/ 39336 w 306026"/>
              <a:gd name="T77" fmla="*/ 236763 h 272691"/>
              <a:gd name="T78" fmla="*/ 153013 w 306026"/>
              <a:gd name="T79" fmla="*/ 231733 h 272691"/>
              <a:gd name="T80" fmla="*/ 266690 w 306026"/>
              <a:gd name="T81" fmla="*/ 236763 h 272691"/>
              <a:gd name="T82" fmla="*/ 276073 w 306026"/>
              <a:gd name="T83" fmla="*/ 207662 h 272691"/>
              <a:gd name="T84" fmla="*/ 156622 w 306026"/>
              <a:gd name="T85" fmla="*/ 270894 h 272691"/>
              <a:gd name="T86" fmla="*/ 154818 w 306026"/>
              <a:gd name="T87" fmla="*/ 272332 h 272691"/>
              <a:gd name="T88" fmla="*/ 151209 w 306026"/>
              <a:gd name="T89" fmla="*/ 272332 h 272691"/>
              <a:gd name="T90" fmla="*/ 149765 w 306026"/>
              <a:gd name="T91" fmla="*/ 271254 h 272691"/>
              <a:gd name="T92" fmla="*/ 30314 w 306026"/>
              <a:gd name="T93" fmla="*/ 241434 h 272691"/>
              <a:gd name="T94" fmla="*/ 9383 w 306026"/>
              <a:gd name="T95" fmla="*/ 263350 h 272691"/>
              <a:gd name="T96" fmla="*/ 110790 w 306026"/>
              <a:gd name="T97" fmla="*/ 272691 h 272691"/>
              <a:gd name="T98" fmla="*/ 0 w 306026"/>
              <a:gd name="T99" fmla="*/ 34131 h 272691"/>
              <a:gd name="T100" fmla="*/ 30314 w 306026"/>
              <a:gd name="T101" fmla="*/ 4671 h 272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6026" h="272691">
                <a:moveTo>
                  <a:pt x="62623" y="198438"/>
                </a:moveTo>
                <a:cubicBezTo>
                  <a:pt x="80864" y="199819"/>
                  <a:pt x="96916" y="201889"/>
                  <a:pt x="111145" y="204995"/>
                </a:cubicBezTo>
                <a:cubicBezTo>
                  <a:pt x="114063" y="205685"/>
                  <a:pt x="115522" y="208101"/>
                  <a:pt x="114793" y="210517"/>
                </a:cubicBezTo>
                <a:cubicBezTo>
                  <a:pt x="114428" y="212588"/>
                  <a:pt x="112239" y="213968"/>
                  <a:pt x="110415" y="213968"/>
                </a:cubicBezTo>
                <a:cubicBezTo>
                  <a:pt x="109685" y="213968"/>
                  <a:pt x="109320" y="213968"/>
                  <a:pt x="109320" y="213623"/>
                </a:cubicBezTo>
                <a:cubicBezTo>
                  <a:pt x="95457" y="210517"/>
                  <a:pt x="79405" y="208446"/>
                  <a:pt x="61893" y="207411"/>
                </a:cubicBezTo>
                <a:cubicBezTo>
                  <a:pt x="59339" y="207066"/>
                  <a:pt x="57150" y="204995"/>
                  <a:pt x="57515" y="202925"/>
                </a:cubicBezTo>
                <a:cubicBezTo>
                  <a:pt x="57515" y="200164"/>
                  <a:pt x="59704" y="198438"/>
                  <a:pt x="62623" y="198438"/>
                </a:cubicBezTo>
                <a:close/>
                <a:moveTo>
                  <a:pt x="62573" y="166688"/>
                </a:moveTo>
                <a:cubicBezTo>
                  <a:pt x="87517" y="168498"/>
                  <a:pt x="108846" y="172119"/>
                  <a:pt x="126199" y="177912"/>
                </a:cubicBezTo>
                <a:cubicBezTo>
                  <a:pt x="128729" y="178998"/>
                  <a:pt x="129814" y="181532"/>
                  <a:pt x="129091" y="184067"/>
                </a:cubicBezTo>
                <a:cubicBezTo>
                  <a:pt x="128368" y="185877"/>
                  <a:pt x="126560" y="186963"/>
                  <a:pt x="124753" y="186963"/>
                </a:cubicBezTo>
                <a:cubicBezTo>
                  <a:pt x="124391" y="186963"/>
                  <a:pt x="123668" y="186963"/>
                  <a:pt x="123307" y="186963"/>
                </a:cubicBezTo>
                <a:cubicBezTo>
                  <a:pt x="106677" y="181170"/>
                  <a:pt x="86071" y="177550"/>
                  <a:pt x="61850" y="176101"/>
                </a:cubicBezTo>
                <a:cubicBezTo>
                  <a:pt x="59319" y="175739"/>
                  <a:pt x="57150" y="173929"/>
                  <a:pt x="57512" y="171395"/>
                </a:cubicBezTo>
                <a:cubicBezTo>
                  <a:pt x="57512" y="168498"/>
                  <a:pt x="59681" y="166688"/>
                  <a:pt x="62573" y="166688"/>
                </a:cubicBezTo>
                <a:close/>
                <a:moveTo>
                  <a:pt x="207434" y="157276"/>
                </a:moveTo>
                <a:cubicBezTo>
                  <a:pt x="209550" y="155575"/>
                  <a:pt x="212372" y="155575"/>
                  <a:pt x="214136" y="157276"/>
                </a:cubicBezTo>
                <a:cubicBezTo>
                  <a:pt x="215195" y="157956"/>
                  <a:pt x="215547" y="158977"/>
                  <a:pt x="215547" y="160338"/>
                </a:cubicBezTo>
                <a:cubicBezTo>
                  <a:pt x="215547" y="161358"/>
                  <a:pt x="215195" y="162379"/>
                  <a:pt x="214136" y="163399"/>
                </a:cubicBezTo>
                <a:cubicBezTo>
                  <a:pt x="213078" y="164080"/>
                  <a:pt x="212020" y="164760"/>
                  <a:pt x="210961" y="164760"/>
                </a:cubicBezTo>
                <a:cubicBezTo>
                  <a:pt x="209550" y="164760"/>
                  <a:pt x="208492" y="164080"/>
                  <a:pt x="207434" y="163399"/>
                </a:cubicBezTo>
                <a:cubicBezTo>
                  <a:pt x="207081" y="162379"/>
                  <a:pt x="206375" y="161358"/>
                  <a:pt x="206375" y="160338"/>
                </a:cubicBezTo>
                <a:cubicBezTo>
                  <a:pt x="206375" y="158977"/>
                  <a:pt x="207081" y="157956"/>
                  <a:pt x="207434" y="157276"/>
                </a:cubicBezTo>
                <a:close/>
                <a:moveTo>
                  <a:pt x="62603" y="134938"/>
                </a:moveTo>
                <a:cubicBezTo>
                  <a:pt x="75691" y="136010"/>
                  <a:pt x="88779" y="137438"/>
                  <a:pt x="100049" y="139581"/>
                </a:cubicBezTo>
                <a:cubicBezTo>
                  <a:pt x="102594" y="139939"/>
                  <a:pt x="104412" y="142439"/>
                  <a:pt x="103685" y="144939"/>
                </a:cubicBezTo>
                <a:cubicBezTo>
                  <a:pt x="103321" y="147082"/>
                  <a:pt x="101503" y="148868"/>
                  <a:pt x="99322" y="148868"/>
                </a:cubicBezTo>
                <a:cubicBezTo>
                  <a:pt x="98958" y="148868"/>
                  <a:pt x="98595" y="148868"/>
                  <a:pt x="98231" y="148511"/>
                </a:cubicBezTo>
                <a:cubicBezTo>
                  <a:pt x="87325" y="146725"/>
                  <a:pt x="74964" y="145296"/>
                  <a:pt x="61876" y="144225"/>
                </a:cubicBezTo>
                <a:cubicBezTo>
                  <a:pt x="59332" y="144225"/>
                  <a:pt x="57150" y="142082"/>
                  <a:pt x="57514" y="139581"/>
                </a:cubicBezTo>
                <a:cubicBezTo>
                  <a:pt x="57514" y="137081"/>
                  <a:pt x="59695" y="134938"/>
                  <a:pt x="62603" y="134938"/>
                </a:cubicBezTo>
                <a:close/>
                <a:moveTo>
                  <a:pt x="62573" y="101600"/>
                </a:moveTo>
                <a:cubicBezTo>
                  <a:pt x="87517" y="103048"/>
                  <a:pt x="109208" y="106669"/>
                  <a:pt x="126199" y="112824"/>
                </a:cubicBezTo>
                <a:cubicBezTo>
                  <a:pt x="128729" y="113548"/>
                  <a:pt x="129814" y="116445"/>
                  <a:pt x="129091" y="118617"/>
                </a:cubicBezTo>
                <a:cubicBezTo>
                  <a:pt x="128368" y="120428"/>
                  <a:pt x="126560" y="121876"/>
                  <a:pt x="124753" y="121876"/>
                </a:cubicBezTo>
                <a:cubicBezTo>
                  <a:pt x="124391" y="121876"/>
                  <a:pt x="123668" y="121514"/>
                  <a:pt x="123307" y="121514"/>
                </a:cubicBezTo>
                <a:cubicBezTo>
                  <a:pt x="106677" y="115721"/>
                  <a:pt x="86071" y="112100"/>
                  <a:pt x="61850" y="110652"/>
                </a:cubicBezTo>
                <a:cubicBezTo>
                  <a:pt x="59319" y="110652"/>
                  <a:pt x="57150" y="108479"/>
                  <a:pt x="57512" y="105945"/>
                </a:cubicBezTo>
                <a:cubicBezTo>
                  <a:pt x="57512" y="103048"/>
                  <a:pt x="59681" y="101600"/>
                  <a:pt x="62573" y="101600"/>
                </a:cubicBezTo>
                <a:close/>
                <a:moveTo>
                  <a:pt x="210958" y="90488"/>
                </a:moveTo>
                <a:cubicBezTo>
                  <a:pt x="222085" y="90488"/>
                  <a:pt x="231416" y="99369"/>
                  <a:pt x="231416" y="110737"/>
                </a:cubicBezTo>
                <a:cubicBezTo>
                  <a:pt x="231416" y="119618"/>
                  <a:pt x="226033" y="123526"/>
                  <a:pt x="221726" y="126723"/>
                </a:cubicBezTo>
                <a:cubicBezTo>
                  <a:pt x="218137" y="129210"/>
                  <a:pt x="215624" y="130986"/>
                  <a:pt x="215624" y="136315"/>
                </a:cubicBezTo>
                <a:cubicBezTo>
                  <a:pt x="215624" y="138801"/>
                  <a:pt x="213471" y="140933"/>
                  <a:pt x="210958" y="140933"/>
                </a:cubicBezTo>
                <a:cubicBezTo>
                  <a:pt x="208446" y="140933"/>
                  <a:pt x="206292" y="138801"/>
                  <a:pt x="206292" y="136315"/>
                </a:cubicBezTo>
                <a:cubicBezTo>
                  <a:pt x="206292" y="126368"/>
                  <a:pt x="212035" y="122105"/>
                  <a:pt x="216342" y="118908"/>
                </a:cubicBezTo>
                <a:cubicBezTo>
                  <a:pt x="220290" y="116421"/>
                  <a:pt x="222085" y="115000"/>
                  <a:pt x="222085" y="110737"/>
                </a:cubicBezTo>
                <a:cubicBezTo>
                  <a:pt x="222085" y="104343"/>
                  <a:pt x="217060" y="99724"/>
                  <a:pt x="210958" y="99724"/>
                </a:cubicBezTo>
                <a:cubicBezTo>
                  <a:pt x="204857" y="99724"/>
                  <a:pt x="199832" y="104343"/>
                  <a:pt x="199832" y="110737"/>
                </a:cubicBezTo>
                <a:cubicBezTo>
                  <a:pt x="199832" y="113224"/>
                  <a:pt x="197679" y="115000"/>
                  <a:pt x="195166" y="115000"/>
                </a:cubicBezTo>
                <a:cubicBezTo>
                  <a:pt x="192654" y="115000"/>
                  <a:pt x="190500" y="113224"/>
                  <a:pt x="190500" y="110737"/>
                </a:cubicBezTo>
                <a:cubicBezTo>
                  <a:pt x="190500" y="99369"/>
                  <a:pt x="199832" y="90488"/>
                  <a:pt x="210958" y="90488"/>
                </a:cubicBezTo>
                <a:close/>
                <a:moveTo>
                  <a:pt x="163213" y="72474"/>
                </a:moveTo>
                <a:cubicBezTo>
                  <a:pt x="159591" y="72474"/>
                  <a:pt x="157055" y="75345"/>
                  <a:pt x="157055" y="78935"/>
                </a:cubicBezTo>
                <a:lnTo>
                  <a:pt x="157055" y="203130"/>
                </a:lnTo>
                <a:lnTo>
                  <a:pt x="182773" y="181952"/>
                </a:lnTo>
                <a:cubicBezTo>
                  <a:pt x="183497" y="181235"/>
                  <a:pt x="184584" y="180876"/>
                  <a:pt x="185670" y="180876"/>
                </a:cubicBezTo>
                <a:lnTo>
                  <a:pt x="260288" y="180876"/>
                </a:lnTo>
                <a:cubicBezTo>
                  <a:pt x="263548" y="180876"/>
                  <a:pt x="266445" y="178004"/>
                  <a:pt x="266445" y="174774"/>
                </a:cubicBezTo>
                <a:lnTo>
                  <a:pt x="266445" y="78935"/>
                </a:lnTo>
                <a:cubicBezTo>
                  <a:pt x="266445" y="75345"/>
                  <a:pt x="263548" y="72474"/>
                  <a:pt x="260288" y="72474"/>
                </a:cubicBezTo>
                <a:lnTo>
                  <a:pt x="163213" y="72474"/>
                </a:lnTo>
                <a:close/>
                <a:moveTo>
                  <a:pt x="62573" y="70206"/>
                </a:moveTo>
                <a:cubicBezTo>
                  <a:pt x="87517" y="71629"/>
                  <a:pt x="108846" y="75188"/>
                  <a:pt x="126199" y="81237"/>
                </a:cubicBezTo>
                <a:cubicBezTo>
                  <a:pt x="128729" y="81948"/>
                  <a:pt x="129814" y="84439"/>
                  <a:pt x="129091" y="86930"/>
                </a:cubicBezTo>
                <a:cubicBezTo>
                  <a:pt x="128368" y="88709"/>
                  <a:pt x="126560" y="90132"/>
                  <a:pt x="124753" y="90132"/>
                </a:cubicBezTo>
                <a:cubicBezTo>
                  <a:pt x="124391" y="90132"/>
                  <a:pt x="123668" y="90132"/>
                  <a:pt x="122945" y="89776"/>
                </a:cubicBezTo>
                <a:cubicBezTo>
                  <a:pt x="106677" y="84439"/>
                  <a:pt x="86071" y="80881"/>
                  <a:pt x="61850" y="79457"/>
                </a:cubicBezTo>
                <a:cubicBezTo>
                  <a:pt x="59319" y="79102"/>
                  <a:pt x="57150" y="76611"/>
                  <a:pt x="57512" y="74120"/>
                </a:cubicBezTo>
                <a:cubicBezTo>
                  <a:pt x="57512" y="71629"/>
                  <a:pt x="59681" y="69850"/>
                  <a:pt x="62573" y="70206"/>
                </a:cubicBezTo>
                <a:close/>
                <a:moveTo>
                  <a:pt x="163213" y="63500"/>
                </a:moveTo>
                <a:lnTo>
                  <a:pt x="260288" y="63500"/>
                </a:lnTo>
                <a:cubicBezTo>
                  <a:pt x="268619" y="63500"/>
                  <a:pt x="275863" y="69961"/>
                  <a:pt x="275863" y="78935"/>
                </a:cubicBezTo>
                <a:lnTo>
                  <a:pt x="275863" y="174774"/>
                </a:lnTo>
                <a:cubicBezTo>
                  <a:pt x="275863" y="183029"/>
                  <a:pt x="268619" y="189849"/>
                  <a:pt x="260288" y="189849"/>
                </a:cubicBezTo>
                <a:lnTo>
                  <a:pt x="187481" y="189849"/>
                </a:lnTo>
                <a:lnTo>
                  <a:pt x="155244" y="216052"/>
                </a:lnTo>
                <a:cubicBezTo>
                  <a:pt x="154519" y="216770"/>
                  <a:pt x="153433" y="217129"/>
                  <a:pt x="152346" y="217129"/>
                </a:cubicBezTo>
                <a:cubicBezTo>
                  <a:pt x="151622" y="217129"/>
                  <a:pt x="150897" y="217129"/>
                  <a:pt x="150535" y="216770"/>
                </a:cubicBezTo>
                <a:cubicBezTo>
                  <a:pt x="148724" y="216052"/>
                  <a:pt x="147637" y="214258"/>
                  <a:pt x="147637" y="212463"/>
                </a:cubicBezTo>
                <a:lnTo>
                  <a:pt x="147637" y="78935"/>
                </a:lnTo>
                <a:cubicBezTo>
                  <a:pt x="147637" y="69961"/>
                  <a:pt x="154519" y="63500"/>
                  <a:pt x="163213" y="63500"/>
                </a:cubicBezTo>
                <a:close/>
                <a:moveTo>
                  <a:pt x="62573" y="36869"/>
                </a:moveTo>
                <a:cubicBezTo>
                  <a:pt x="87517" y="38292"/>
                  <a:pt x="108846" y="42206"/>
                  <a:pt x="126199" y="47899"/>
                </a:cubicBezTo>
                <a:cubicBezTo>
                  <a:pt x="128729" y="48611"/>
                  <a:pt x="129814" y="51101"/>
                  <a:pt x="129091" y="53592"/>
                </a:cubicBezTo>
                <a:cubicBezTo>
                  <a:pt x="128368" y="55727"/>
                  <a:pt x="126560" y="56794"/>
                  <a:pt x="124753" y="56794"/>
                </a:cubicBezTo>
                <a:cubicBezTo>
                  <a:pt x="124391" y="56794"/>
                  <a:pt x="123668" y="56794"/>
                  <a:pt x="122945" y="56439"/>
                </a:cubicBezTo>
                <a:cubicBezTo>
                  <a:pt x="106677" y="51101"/>
                  <a:pt x="86071" y="47543"/>
                  <a:pt x="61850" y="46120"/>
                </a:cubicBezTo>
                <a:cubicBezTo>
                  <a:pt x="59319" y="45764"/>
                  <a:pt x="57150" y="43629"/>
                  <a:pt x="57512" y="40783"/>
                </a:cubicBezTo>
                <a:cubicBezTo>
                  <a:pt x="57512" y="38648"/>
                  <a:pt x="59681" y="36513"/>
                  <a:pt x="62573" y="36869"/>
                </a:cubicBezTo>
                <a:close/>
                <a:moveTo>
                  <a:pt x="34645" y="0"/>
                </a:moveTo>
                <a:cubicBezTo>
                  <a:pt x="112595" y="0"/>
                  <a:pt x="143630" y="17605"/>
                  <a:pt x="153013" y="24790"/>
                </a:cubicBezTo>
                <a:cubicBezTo>
                  <a:pt x="162396" y="17605"/>
                  <a:pt x="193432" y="0"/>
                  <a:pt x="271382" y="0"/>
                </a:cubicBezTo>
                <a:cubicBezTo>
                  <a:pt x="273908" y="0"/>
                  <a:pt x="276073" y="1797"/>
                  <a:pt x="276073" y="4671"/>
                </a:cubicBezTo>
                <a:lnTo>
                  <a:pt x="276073" y="25149"/>
                </a:lnTo>
                <a:lnTo>
                  <a:pt x="296643" y="25149"/>
                </a:lnTo>
                <a:cubicBezTo>
                  <a:pt x="301696" y="25149"/>
                  <a:pt x="306026" y="29102"/>
                  <a:pt x="306026" y="34131"/>
                </a:cubicBezTo>
                <a:lnTo>
                  <a:pt x="306026" y="263350"/>
                </a:lnTo>
                <a:cubicBezTo>
                  <a:pt x="306026" y="268380"/>
                  <a:pt x="301696" y="272691"/>
                  <a:pt x="296643" y="272691"/>
                </a:cubicBezTo>
                <a:lnTo>
                  <a:pt x="195236" y="272691"/>
                </a:lnTo>
                <a:cubicBezTo>
                  <a:pt x="192710" y="272691"/>
                  <a:pt x="190906" y="270535"/>
                  <a:pt x="190906" y="268020"/>
                </a:cubicBezTo>
                <a:cubicBezTo>
                  <a:pt x="190906" y="265505"/>
                  <a:pt x="192710" y="263350"/>
                  <a:pt x="195236" y="263350"/>
                </a:cubicBezTo>
                <a:lnTo>
                  <a:pt x="296643" y="263350"/>
                </a:lnTo>
                <a:lnTo>
                  <a:pt x="296643" y="34131"/>
                </a:lnTo>
                <a:lnTo>
                  <a:pt x="276073" y="34131"/>
                </a:lnTo>
                <a:lnTo>
                  <a:pt x="276073" y="49940"/>
                </a:lnTo>
                <a:cubicBezTo>
                  <a:pt x="276073" y="52454"/>
                  <a:pt x="273908" y="54610"/>
                  <a:pt x="271382" y="54610"/>
                </a:cubicBezTo>
                <a:cubicBezTo>
                  <a:pt x="268856" y="54610"/>
                  <a:pt x="266690" y="52454"/>
                  <a:pt x="266690" y="49940"/>
                </a:cubicBezTo>
                <a:lnTo>
                  <a:pt x="266690" y="8982"/>
                </a:lnTo>
                <a:cubicBezTo>
                  <a:pt x="189101" y="9701"/>
                  <a:pt x="163118" y="28383"/>
                  <a:pt x="157705" y="33054"/>
                </a:cubicBezTo>
                <a:lnTo>
                  <a:pt x="157705" y="49940"/>
                </a:lnTo>
                <a:cubicBezTo>
                  <a:pt x="157705" y="52454"/>
                  <a:pt x="155539" y="54610"/>
                  <a:pt x="153013" y="54610"/>
                </a:cubicBezTo>
                <a:cubicBezTo>
                  <a:pt x="150487" y="54610"/>
                  <a:pt x="148322" y="52454"/>
                  <a:pt x="148322" y="49940"/>
                </a:cubicBezTo>
                <a:lnTo>
                  <a:pt x="148322" y="33054"/>
                </a:lnTo>
                <a:cubicBezTo>
                  <a:pt x="142909" y="28383"/>
                  <a:pt x="116204" y="9701"/>
                  <a:pt x="39336" y="8982"/>
                </a:cubicBezTo>
                <a:lnTo>
                  <a:pt x="39336" y="236763"/>
                </a:lnTo>
                <a:cubicBezTo>
                  <a:pt x="104295" y="237482"/>
                  <a:pt x="135330" y="250775"/>
                  <a:pt x="148322" y="258679"/>
                </a:cubicBezTo>
                <a:lnTo>
                  <a:pt x="148322" y="236404"/>
                </a:lnTo>
                <a:cubicBezTo>
                  <a:pt x="148322" y="233530"/>
                  <a:pt x="150487" y="231733"/>
                  <a:pt x="153013" y="231733"/>
                </a:cubicBezTo>
                <a:cubicBezTo>
                  <a:pt x="155539" y="231733"/>
                  <a:pt x="157705" y="233530"/>
                  <a:pt x="157705" y="236404"/>
                </a:cubicBezTo>
                <a:lnTo>
                  <a:pt x="157705" y="258679"/>
                </a:lnTo>
                <a:cubicBezTo>
                  <a:pt x="170696" y="250775"/>
                  <a:pt x="201732" y="237482"/>
                  <a:pt x="266690" y="236763"/>
                </a:cubicBezTo>
                <a:lnTo>
                  <a:pt x="266690" y="207662"/>
                </a:lnTo>
                <a:cubicBezTo>
                  <a:pt x="266690" y="204788"/>
                  <a:pt x="268856" y="202991"/>
                  <a:pt x="271382" y="202991"/>
                </a:cubicBezTo>
                <a:cubicBezTo>
                  <a:pt x="273908" y="202991"/>
                  <a:pt x="276073" y="204788"/>
                  <a:pt x="276073" y="207662"/>
                </a:cubicBezTo>
                <a:lnTo>
                  <a:pt x="276073" y="241434"/>
                </a:lnTo>
                <a:cubicBezTo>
                  <a:pt x="276073" y="243949"/>
                  <a:pt x="273908" y="246104"/>
                  <a:pt x="271382" y="246104"/>
                </a:cubicBezTo>
                <a:cubicBezTo>
                  <a:pt x="178997" y="246104"/>
                  <a:pt x="156622" y="270894"/>
                  <a:pt x="156622" y="270894"/>
                </a:cubicBezTo>
                <a:cubicBezTo>
                  <a:pt x="156261" y="271254"/>
                  <a:pt x="156261" y="271254"/>
                  <a:pt x="156261" y="271254"/>
                </a:cubicBezTo>
                <a:cubicBezTo>
                  <a:pt x="155900" y="271613"/>
                  <a:pt x="155539" y="271972"/>
                  <a:pt x="155179" y="271972"/>
                </a:cubicBezTo>
                <a:lnTo>
                  <a:pt x="154818" y="272332"/>
                </a:lnTo>
                <a:cubicBezTo>
                  <a:pt x="154457" y="272691"/>
                  <a:pt x="153735" y="272691"/>
                  <a:pt x="153013" y="272691"/>
                </a:cubicBezTo>
                <a:cubicBezTo>
                  <a:pt x="153013" y="272691"/>
                  <a:pt x="153013" y="272691"/>
                  <a:pt x="152652" y="272691"/>
                </a:cubicBezTo>
                <a:cubicBezTo>
                  <a:pt x="152292" y="272691"/>
                  <a:pt x="151570" y="272691"/>
                  <a:pt x="151209" y="272332"/>
                </a:cubicBezTo>
                <a:cubicBezTo>
                  <a:pt x="151209" y="271972"/>
                  <a:pt x="150848" y="271972"/>
                  <a:pt x="150848" y="271972"/>
                </a:cubicBezTo>
                <a:cubicBezTo>
                  <a:pt x="150487" y="271613"/>
                  <a:pt x="150126" y="271613"/>
                  <a:pt x="150126" y="271613"/>
                </a:cubicBezTo>
                <a:cubicBezTo>
                  <a:pt x="150126" y="271613"/>
                  <a:pt x="150126" y="271613"/>
                  <a:pt x="149765" y="271254"/>
                </a:cubicBezTo>
                <a:cubicBezTo>
                  <a:pt x="149765" y="271254"/>
                  <a:pt x="149405" y="271254"/>
                  <a:pt x="149405" y="270894"/>
                </a:cubicBezTo>
                <a:cubicBezTo>
                  <a:pt x="149405" y="270894"/>
                  <a:pt x="125947" y="246104"/>
                  <a:pt x="34645" y="246104"/>
                </a:cubicBezTo>
                <a:cubicBezTo>
                  <a:pt x="32119" y="246104"/>
                  <a:pt x="30314" y="243949"/>
                  <a:pt x="30314" y="241434"/>
                </a:cubicBezTo>
                <a:lnTo>
                  <a:pt x="30314" y="34131"/>
                </a:lnTo>
                <a:lnTo>
                  <a:pt x="9383" y="34131"/>
                </a:lnTo>
                <a:lnTo>
                  <a:pt x="9383" y="263350"/>
                </a:lnTo>
                <a:lnTo>
                  <a:pt x="110790" y="263350"/>
                </a:lnTo>
                <a:cubicBezTo>
                  <a:pt x="112956" y="263350"/>
                  <a:pt x="115121" y="265505"/>
                  <a:pt x="115121" y="268020"/>
                </a:cubicBezTo>
                <a:cubicBezTo>
                  <a:pt x="115121" y="270535"/>
                  <a:pt x="112956" y="272691"/>
                  <a:pt x="110790" y="272691"/>
                </a:cubicBezTo>
                <a:lnTo>
                  <a:pt x="9383" y="272691"/>
                </a:lnTo>
                <a:cubicBezTo>
                  <a:pt x="4331" y="272691"/>
                  <a:pt x="0" y="268380"/>
                  <a:pt x="0" y="263350"/>
                </a:cubicBezTo>
                <a:lnTo>
                  <a:pt x="0" y="34131"/>
                </a:lnTo>
                <a:cubicBezTo>
                  <a:pt x="0" y="29102"/>
                  <a:pt x="4331" y="25149"/>
                  <a:pt x="9383" y="25149"/>
                </a:cubicBezTo>
                <a:lnTo>
                  <a:pt x="30314" y="25149"/>
                </a:lnTo>
                <a:lnTo>
                  <a:pt x="30314" y="4671"/>
                </a:lnTo>
                <a:cubicBezTo>
                  <a:pt x="30314" y="1797"/>
                  <a:pt x="32119" y="0"/>
                  <a:pt x="3464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794">
            <a:extLst>
              <a:ext uri="{FF2B5EF4-FFF2-40B4-BE49-F238E27FC236}">
                <a16:creationId xmlns:a16="http://schemas.microsoft.com/office/drawing/2014/main" id="{90489075-B8D1-A345-A35A-625DC6B5483F}"/>
              </a:ext>
            </a:extLst>
          </p:cNvPr>
          <p:cNvSpPr>
            <a:spLocks noChangeArrowheads="1"/>
          </p:cNvSpPr>
          <p:nvPr/>
        </p:nvSpPr>
        <p:spPr bwMode="auto">
          <a:xfrm>
            <a:off x="12643546" y="4314142"/>
            <a:ext cx="633308" cy="633308"/>
          </a:xfrm>
          <a:custGeom>
            <a:avLst/>
            <a:gdLst>
              <a:gd name="T0" fmla="*/ 274279 w 306027"/>
              <a:gd name="T1" fmla="*/ 231776 h 306027"/>
              <a:gd name="T2" fmla="*/ 214313 w 306027"/>
              <a:gd name="T3" fmla="*/ 231776 h 306027"/>
              <a:gd name="T4" fmla="*/ 195067 w 306027"/>
              <a:gd name="T5" fmla="*/ 227013 h 306027"/>
              <a:gd name="T6" fmla="*/ 158592 w 306027"/>
              <a:gd name="T7" fmla="*/ 236172 h 306027"/>
              <a:gd name="T8" fmla="*/ 4676 w 306027"/>
              <a:gd name="T9" fmla="*/ 227013 h 306027"/>
              <a:gd name="T10" fmla="*/ 214039 w 306027"/>
              <a:gd name="T11" fmla="*/ 295077 h 306027"/>
              <a:gd name="T12" fmla="*/ 4676 w 306027"/>
              <a:gd name="T13" fmla="*/ 304440 h 306027"/>
              <a:gd name="T14" fmla="*/ 4676 w 306027"/>
              <a:gd name="T15" fmla="*/ 227013 h 306027"/>
              <a:gd name="T16" fmla="*/ 236738 w 306027"/>
              <a:gd name="T17" fmla="*/ 205341 h 306027"/>
              <a:gd name="T18" fmla="*/ 217612 w 306027"/>
              <a:gd name="T19" fmla="*/ 263804 h 306027"/>
              <a:gd name="T20" fmla="*/ 260917 w 306027"/>
              <a:gd name="T21" fmla="*/ 268496 h 306027"/>
              <a:gd name="T22" fmla="*/ 296644 w 306027"/>
              <a:gd name="T23" fmla="*/ 160592 h 306027"/>
              <a:gd name="T24" fmla="*/ 183906 w 306027"/>
              <a:gd name="T25" fmla="*/ 152400 h 306027"/>
              <a:gd name="T26" fmla="*/ 128474 w 306027"/>
              <a:gd name="T27" fmla="*/ 161572 h 306027"/>
              <a:gd name="T28" fmla="*/ 47658 w 306027"/>
              <a:gd name="T29" fmla="*/ 120869 h 306027"/>
              <a:gd name="T30" fmla="*/ 44384 w 306027"/>
              <a:gd name="T31" fmla="*/ 161695 h 306027"/>
              <a:gd name="T32" fmla="*/ 90950 w 306027"/>
              <a:gd name="T33" fmla="*/ 127373 h 306027"/>
              <a:gd name="T34" fmla="*/ 104411 w 306027"/>
              <a:gd name="T35" fmla="*/ 138573 h 306027"/>
              <a:gd name="T36" fmla="*/ 39654 w 306027"/>
              <a:gd name="T37" fmla="*/ 171089 h 306027"/>
              <a:gd name="T38" fmla="*/ 41109 w 306027"/>
              <a:gd name="T39" fmla="*/ 121592 h 306027"/>
              <a:gd name="T40" fmla="*/ 203201 w 306027"/>
              <a:gd name="T41" fmla="*/ 120650 h 306027"/>
              <a:gd name="T42" fmla="*/ 174259 w 306027"/>
              <a:gd name="T43" fmla="*/ 129822 h 306027"/>
              <a:gd name="T44" fmla="*/ 128536 w 306027"/>
              <a:gd name="T45" fmla="*/ 120650 h 306027"/>
              <a:gd name="T46" fmla="*/ 152090 w 306027"/>
              <a:gd name="T47" fmla="*/ 129822 h 306027"/>
              <a:gd name="T48" fmla="*/ 128536 w 306027"/>
              <a:gd name="T49" fmla="*/ 120650 h 306027"/>
              <a:gd name="T50" fmla="*/ 207602 w 306027"/>
              <a:gd name="T51" fmla="*/ 93486 h 306027"/>
              <a:gd name="T52" fmla="*/ 123825 w 306027"/>
              <a:gd name="T53" fmla="*/ 93486 h 306027"/>
              <a:gd name="T54" fmla="*/ 60181 w 306027"/>
              <a:gd name="T55" fmla="*/ 98858 h 306027"/>
              <a:gd name="T56" fmla="*/ 70283 w 306027"/>
              <a:gd name="T57" fmla="*/ 88756 h 306027"/>
              <a:gd name="T58" fmla="*/ 70283 w 306027"/>
              <a:gd name="T59" fmla="*/ 118702 h 306027"/>
              <a:gd name="T60" fmla="*/ 9383 w 306027"/>
              <a:gd name="T61" fmla="*/ 55576 h 306027"/>
              <a:gd name="T62" fmla="*/ 45110 w 306027"/>
              <a:gd name="T63" fmla="*/ 200650 h 306027"/>
              <a:gd name="T64" fmla="*/ 88416 w 306027"/>
              <a:gd name="T65" fmla="*/ 195958 h 306027"/>
              <a:gd name="T66" fmla="*/ 9383 w 306027"/>
              <a:gd name="T67" fmla="*/ 55576 h 306027"/>
              <a:gd name="T68" fmla="*/ 282209 w 306027"/>
              <a:gd name="T69" fmla="*/ 26987 h 306027"/>
              <a:gd name="T70" fmla="*/ 274516 w 306027"/>
              <a:gd name="T71" fmla="*/ 30049 h 306027"/>
              <a:gd name="T72" fmla="*/ 223349 w 306027"/>
              <a:gd name="T73" fmla="*/ 23926 h 306027"/>
              <a:gd name="T74" fmla="*/ 229944 w 306027"/>
              <a:gd name="T75" fmla="*/ 30049 h 306027"/>
              <a:gd name="T76" fmla="*/ 222250 w 306027"/>
              <a:gd name="T77" fmla="*/ 26987 h 306027"/>
              <a:gd name="T78" fmla="*/ 256822 w 306027"/>
              <a:gd name="T79" fmla="*/ 26811 h 306027"/>
              <a:gd name="T80" fmla="*/ 252236 w 306027"/>
              <a:gd name="T81" fmla="*/ 22225 h 306027"/>
              <a:gd name="T82" fmla="*/ 236738 w 306027"/>
              <a:gd name="T83" fmla="*/ 46193 h 306027"/>
              <a:gd name="T84" fmla="*/ 9383 w 306027"/>
              <a:gd name="T85" fmla="*/ 9383 h 306027"/>
              <a:gd name="T86" fmla="*/ 306027 w 306027"/>
              <a:gd name="T87" fmla="*/ 4691 h 306027"/>
              <a:gd name="T88" fmla="*/ 301336 w 306027"/>
              <a:gd name="T89" fmla="*/ 128113 h 306027"/>
              <a:gd name="T90" fmla="*/ 241430 w 306027"/>
              <a:gd name="T91" fmla="*/ 55576 h 306027"/>
              <a:gd name="T92" fmla="*/ 306027 w 306027"/>
              <a:gd name="T93" fmla="*/ 155900 h 306027"/>
              <a:gd name="T94" fmla="*/ 270300 w 306027"/>
              <a:gd name="T95" fmla="*/ 273187 h 306027"/>
              <a:gd name="T96" fmla="*/ 265609 w 306027"/>
              <a:gd name="T97" fmla="*/ 306027 h 306027"/>
              <a:gd name="T98" fmla="*/ 124865 w 306027"/>
              <a:gd name="T99" fmla="*/ 273187 h 306027"/>
              <a:gd name="T100" fmla="*/ 89859 w 306027"/>
              <a:gd name="T101" fmla="*/ 205341 h 306027"/>
              <a:gd name="T102" fmla="*/ 38253 w 306027"/>
              <a:gd name="T103" fmla="*/ 237460 h 306027"/>
              <a:gd name="T104" fmla="*/ 4691 w 306027"/>
              <a:gd name="T105" fmla="*/ 205341 h 306027"/>
              <a:gd name="T106" fmla="*/ 0 w 306027"/>
              <a:gd name="T107" fmla="*/ 4691 h 306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027" h="306027">
                <a:moveTo>
                  <a:pt x="218981" y="227013"/>
                </a:moveTo>
                <a:lnTo>
                  <a:pt x="269611" y="227013"/>
                </a:lnTo>
                <a:cubicBezTo>
                  <a:pt x="272125" y="227013"/>
                  <a:pt x="274279" y="229211"/>
                  <a:pt x="274279" y="231776"/>
                </a:cubicBezTo>
                <a:cubicBezTo>
                  <a:pt x="274279" y="234340"/>
                  <a:pt x="272125" y="236172"/>
                  <a:pt x="269611" y="236172"/>
                </a:cubicBezTo>
                <a:lnTo>
                  <a:pt x="218981" y="236172"/>
                </a:lnTo>
                <a:cubicBezTo>
                  <a:pt x="216468" y="236172"/>
                  <a:pt x="214313" y="234340"/>
                  <a:pt x="214313" y="231776"/>
                </a:cubicBezTo>
                <a:cubicBezTo>
                  <a:pt x="214313" y="229211"/>
                  <a:pt x="216468" y="227013"/>
                  <a:pt x="218981" y="227013"/>
                </a:cubicBezTo>
                <a:close/>
                <a:moveTo>
                  <a:pt x="158592" y="227013"/>
                </a:moveTo>
                <a:lnTo>
                  <a:pt x="195067" y="227013"/>
                </a:lnTo>
                <a:cubicBezTo>
                  <a:pt x="197546" y="227013"/>
                  <a:pt x="199671" y="229211"/>
                  <a:pt x="199671" y="231776"/>
                </a:cubicBezTo>
                <a:cubicBezTo>
                  <a:pt x="199671" y="234340"/>
                  <a:pt x="197546" y="236172"/>
                  <a:pt x="195067" y="236172"/>
                </a:cubicBezTo>
                <a:lnTo>
                  <a:pt x="158592" y="236172"/>
                </a:lnTo>
                <a:cubicBezTo>
                  <a:pt x="156113" y="236172"/>
                  <a:pt x="153988" y="234340"/>
                  <a:pt x="153988" y="231776"/>
                </a:cubicBezTo>
                <a:cubicBezTo>
                  <a:pt x="153988" y="229211"/>
                  <a:pt x="156113" y="227013"/>
                  <a:pt x="158592" y="227013"/>
                </a:cubicBezTo>
                <a:close/>
                <a:moveTo>
                  <a:pt x="4676" y="227013"/>
                </a:moveTo>
                <a:cubicBezTo>
                  <a:pt x="7194" y="227013"/>
                  <a:pt x="9353" y="229174"/>
                  <a:pt x="9353" y="231695"/>
                </a:cubicBezTo>
                <a:lnTo>
                  <a:pt x="9353" y="295077"/>
                </a:lnTo>
                <a:lnTo>
                  <a:pt x="214039" y="295077"/>
                </a:lnTo>
                <a:cubicBezTo>
                  <a:pt x="216557" y="295077"/>
                  <a:pt x="218716" y="297238"/>
                  <a:pt x="218716" y="299758"/>
                </a:cubicBezTo>
                <a:cubicBezTo>
                  <a:pt x="218716" y="302279"/>
                  <a:pt x="216557" y="304440"/>
                  <a:pt x="214039" y="304440"/>
                </a:cubicBezTo>
                <a:lnTo>
                  <a:pt x="4676" y="304440"/>
                </a:lnTo>
                <a:cubicBezTo>
                  <a:pt x="2158" y="304440"/>
                  <a:pt x="0" y="302279"/>
                  <a:pt x="0" y="299758"/>
                </a:cubicBezTo>
                <a:lnTo>
                  <a:pt x="0" y="231695"/>
                </a:lnTo>
                <a:cubicBezTo>
                  <a:pt x="0" y="229174"/>
                  <a:pt x="2158" y="227013"/>
                  <a:pt x="4676" y="227013"/>
                </a:cubicBezTo>
                <a:close/>
                <a:moveTo>
                  <a:pt x="241430" y="160592"/>
                </a:moveTo>
                <a:lnTo>
                  <a:pt x="241430" y="200650"/>
                </a:lnTo>
                <a:cubicBezTo>
                  <a:pt x="241430" y="203176"/>
                  <a:pt x="239264" y="205341"/>
                  <a:pt x="236738" y="205341"/>
                </a:cubicBezTo>
                <a:lnTo>
                  <a:pt x="129556" y="205341"/>
                </a:lnTo>
                <a:lnTo>
                  <a:pt x="129556" y="263804"/>
                </a:lnTo>
                <a:lnTo>
                  <a:pt x="217612" y="263804"/>
                </a:lnTo>
                <a:cubicBezTo>
                  <a:pt x="218694" y="263804"/>
                  <a:pt x="219416" y="263804"/>
                  <a:pt x="220499" y="264526"/>
                </a:cubicBezTo>
                <a:lnTo>
                  <a:pt x="260917" y="292675"/>
                </a:lnTo>
                <a:lnTo>
                  <a:pt x="260917" y="268496"/>
                </a:lnTo>
                <a:cubicBezTo>
                  <a:pt x="260917" y="265969"/>
                  <a:pt x="263083" y="263804"/>
                  <a:pt x="265609" y="263804"/>
                </a:cubicBezTo>
                <a:lnTo>
                  <a:pt x="296644" y="263804"/>
                </a:lnTo>
                <a:lnTo>
                  <a:pt x="296644" y="160592"/>
                </a:lnTo>
                <a:lnTo>
                  <a:pt x="241430" y="160592"/>
                </a:lnTo>
                <a:close/>
                <a:moveTo>
                  <a:pt x="128474" y="152400"/>
                </a:moveTo>
                <a:lnTo>
                  <a:pt x="183906" y="152400"/>
                </a:lnTo>
                <a:cubicBezTo>
                  <a:pt x="186410" y="152400"/>
                  <a:pt x="188556" y="154517"/>
                  <a:pt x="188556" y="156986"/>
                </a:cubicBezTo>
                <a:cubicBezTo>
                  <a:pt x="188556" y="159455"/>
                  <a:pt x="186410" y="161572"/>
                  <a:pt x="183906" y="161572"/>
                </a:cubicBezTo>
                <a:lnTo>
                  <a:pt x="128474" y="161572"/>
                </a:lnTo>
                <a:cubicBezTo>
                  <a:pt x="125971" y="161572"/>
                  <a:pt x="123825" y="159455"/>
                  <a:pt x="123825" y="156986"/>
                </a:cubicBezTo>
                <a:cubicBezTo>
                  <a:pt x="123825" y="154517"/>
                  <a:pt x="125971" y="152400"/>
                  <a:pt x="128474" y="152400"/>
                </a:cubicBezTo>
                <a:close/>
                <a:moveTo>
                  <a:pt x="47658" y="120869"/>
                </a:moveTo>
                <a:cubicBezTo>
                  <a:pt x="49477" y="122676"/>
                  <a:pt x="49841" y="125566"/>
                  <a:pt x="48385" y="127373"/>
                </a:cubicBezTo>
                <a:cubicBezTo>
                  <a:pt x="45839" y="130624"/>
                  <a:pt x="44384" y="134598"/>
                  <a:pt x="44384" y="138573"/>
                </a:cubicBezTo>
                <a:lnTo>
                  <a:pt x="44384" y="161695"/>
                </a:lnTo>
                <a:lnTo>
                  <a:pt x="94952" y="161695"/>
                </a:lnTo>
                <a:lnTo>
                  <a:pt x="94952" y="138573"/>
                </a:lnTo>
                <a:cubicBezTo>
                  <a:pt x="94952" y="134598"/>
                  <a:pt x="93497" y="130624"/>
                  <a:pt x="90950" y="127373"/>
                </a:cubicBezTo>
                <a:cubicBezTo>
                  <a:pt x="89495" y="125566"/>
                  <a:pt x="89859" y="122676"/>
                  <a:pt x="91678" y="120869"/>
                </a:cubicBezTo>
                <a:cubicBezTo>
                  <a:pt x="93861" y="119063"/>
                  <a:pt x="96771" y="119785"/>
                  <a:pt x="98226" y="121592"/>
                </a:cubicBezTo>
                <a:cubicBezTo>
                  <a:pt x="102228" y="126289"/>
                  <a:pt x="104411" y="132431"/>
                  <a:pt x="104411" y="138573"/>
                </a:cubicBezTo>
                <a:lnTo>
                  <a:pt x="104411" y="166392"/>
                </a:lnTo>
                <a:cubicBezTo>
                  <a:pt x="104411" y="168921"/>
                  <a:pt x="102228" y="171089"/>
                  <a:pt x="99682" y="171089"/>
                </a:cubicBezTo>
                <a:lnTo>
                  <a:pt x="39654" y="171089"/>
                </a:lnTo>
                <a:cubicBezTo>
                  <a:pt x="37108" y="171089"/>
                  <a:pt x="34925" y="168921"/>
                  <a:pt x="34925" y="166392"/>
                </a:cubicBezTo>
                <a:lnTo>
                  <a:pt x="34925" y="138573"/>
                </a:lnTo>
                <a:cubicBezTo>
                  <a:pt x="34925" y="132431"/>
                  <a:pt x="37108" y="126289"/>
                  <a:pt x="41109" y="121592"/>
                </a:cubicBezTo>
                <a:cubicBezTo>
                  <a:pt x="42565" y="119785"/>
                  <a:pt x="45475" y="119063"/>
                  <a:pt x="47658" y="120869"/>
                </a:cubicBezTo>
                <a:close/>
                <a:moveTo>
                  <a:pt x="174259" y="120650"/>
                </a:moveTo>
                <a:lnTo>
                  <a:pt x="203201" y="120650"/>
                </a:lnTo>
                <a:cubicBezTo>
                  <a:pt x="205399" y="120650"/>
                  <a:pt x="207597" y="122767"/>
                  <a:pt x="207597" y="125589"/>
                </a:cubicBezTo>
                <a:cubicBezTo>
                  <a:pt x="207597" y="127705"/>
                  <a:pt x="205399" y="129822"/>
                  <a:pt x="203201" y="129822"/>
                </a:cubicBezTo>
                <a:lnTo>
                  <a:pt x="174259" y="129822"/>
                </a:lnTo>
                <a:cubicBezTo>
                  <a:pt x="171695" y="129822"/>
                  <a:pt x="169863" y="127705"/>
                  <a:pt x="169863" y="125589"/>
                </a:cubicBezTo>
                <a:cubicBezTo>
                  <a:pt x="169863" y="122767"/>
                  <a:pt x="171695" y="120650"/>
                  <a:pt x="174259" y="120650"/>
                </a:cubicBezTo>
                <a:close/>
                <a:moveTo>
                  <a:pt x="128536" y="120650"/>
                </a:moveTo>
                <a:lnTo>
                  <a:pt x="152090" y="120650"/>
                </a:lnTo>
                <a:cubicBezTo>
                  <a:pt x="154627" y="120650"/>
                  <a:pt x="156801" y="122767"/>
                  <a:pt x="156801" y="125589"/>
                </a:cubicBezTo>
                <a:cubicBezTo>
                  <a:pt x="156801" y="127705"/>
                  <a:pt x="154627" y="129822"/>
                  <a:pt x="152090" y="129822"/>
                </a:cubicBezTo>
                <a:lnTo>
                  <a:pt x="128536" y="129822"/>
                </a:lnTo>
                <a:cubicBezTo>
                  <a:pt x="125999" y="129822"/>
                  <a:pt x="123825" y="127705"/>
                  <a:pt x="123825" y="125589"/>
                </a:cubicBezTo>
                <a:cubicBezTo>
                  <a:pt x="123825" y="122767"/>
                  <a:pt x="125999" y="120650"/>
                  <a:pt x="128536" y="120650"/>
                </a:cubicBezTo>
                <a:close/>
                <a:moveTo>
                  <a:pt x="128519" y="88900"/>
                </a:moveTo>
                <a:lnTo>
                  <a:pt x="203269" y="88900"/>
                </a:lnTo>
                <a:cubicBezTo>
                  <a:pt x="205435" y="88900"/>
                  <a:pt x="207602" y="91017"/>
                  <a:pt x="207602" y="93486"/>
                </a:cubicBezTo>
                <a:cubicBezTo>
                  <a:pt x="207602" y="95955"/>
                  <a:pt x="205435" y="98072"/>
                  <a:pt x="203269" y="98072"/>
                </a:cubicBezTo>
                <a:lnTo>
                  <a:pt x="128519" y="98072"/>
                </a:lnTo>
                <a:cubicBezTo>
                  <a:pt x="125991" y="98072"/>
                  <a:pt x="123825" y="95955"/>
                  <a:pt x="123825" y="93486"/>
                </a:cubicBezTo>
                <a:cubicBezTo>
                  <a:pt x="123825" y="91017"/>
                  <a:pt x="125991" y="88900"/>
                  <a:pt x="128519" y="88900"/>
                </a:cubicBezTo>
                <a:close/>
                <a:moveTo>
                  <a:pt x="70283" y="88756"/>
                </a:moveTo>
                <a:cubicBezTo>
                  <a:pt x="64871" y="88756"/>
                  <a:pt x="60181" y="93085"/>
                  <a:pt x="60181" y="98858"/>
                </a:cubicBezTo>
                <a:cubicBezTo>
                  <a:pt x="60181" y="104631"/>
                  <a:pt x="64871" y="109321"/>
                  <a:pt x="70283" y="109321"/>
                </a:cubicBezTo>
                <a:cubicBezTo>
                  <a:pt x="76056" y="109321"/>
                  <a:pt x="80746" y="104631"/>
                  <a:pt x="80746" y="98858"/>
                </a:cubicBezTo>
                <a:cubicBezTo>
                  <a:pt x="80746" y="93085"/>
                  <a:pt x="76056" y="88756"/>
                  <a:pt x="70283" y="88756"/>
                </a:cubicBezTo>
                <a:close/>
                <a:moveTo>
                  <a:pt x="70283" y="79375"/>
                </a:moveTo>
                <a:cubicBezTo>
                  <a:pt x="81107" y="79375"/>
                  <a:pt x="90127" y="88034"/>
                  <a:pt x="90127" y="98858"/>
                </a:cubicBezTo>
                <a:cubicBezTo>
                  <a:pt x="90127" y="109682"/>
                  <a:pt x="81107" y="118702"/>
                  <a:pt x="70283" y="118702"/>
                </a:cubicBezTo>
                <a:cubicBezTo>
                  <a:pt x="59459" y="118702"/>
                  <a:pt x="50800" y="109682"/>
                  <a:pt x="50800" y="98858"/>
                </a:cubicBezTo>
                <a:cubicBezTo>
                  <a:pt x="50800" y="88034"/>
                  <a:pt x="59459" y="79375"/>
                  <a:pt x="70283" y="79375"/>
                </a:cubicBezTo>
                <a:close/>
                <a:moveTo>
                  <a:pt x="9383" y="55576"/>
                </a:moveTo>
                <a:lnTo>
                  <a:pt x="9383" y="195958"/>
                </a:lnTo>
                <a:lnTo>
                  <a:pt x="40418" y="195958"/>
                </a:lnTo>
                <a:cubicBezTo>
                  <a:pt x="42945" y="195958"/>
                  <a:pt x="45110" y="198124"/>
                  <a:pt x="45110" y="200650"/>
                </a:cubicBezTo>
                <a:lnTo>
                  <a:pt x="45110" y="224829"/>
                </a:lnTo>
                <a:lnTo>
                  <a:pt x="85889" y="196680"/>
                </a:lnTo>
                <a:cubicBezTo>
                  <a:pt x="86250" y="196319"/>
                  <a:pt x="87333" y="195958"/>
                  <a:pt x="88416" y="195958"/>
                </a:cubicBezTo>
                <a:lnTo>
                  <a:pt x="232047" y="195958"/>
                </a:lnTo>
                <a:lnTo>
                  <a:pt x="232047" y="55576"/>
                </a:lnTo>
                <a:lnTo>
                  <a:pt x="9383" y="55576"/>
                </a:lnTo>
                <a:close/>
                <a:moveTo>
                  <a:pt x="274516" y="23926"/>
                </a:moveTo>
                <a:cubicBezTo>
                  <a:pt x="275981" y="22225"/>
                  <a:pt x="279278" y="22225"/>
                  <a:pt x="281110" y="23926"/>
                </a:cubicBezTo>
                <a:cubicBezTo>
                  <a:pt x="281843" y="24606"/>
                  <a:pt x="282209" y="25967"/>
                  <a:pt x="282209" y="26987"/>
                </a:cubicBezTo>
                <a:cubicBezTo>
                  <a:pt x="282209" y="28348"/>
                  <a:pt x="281843" y="29369"/>
                  <a:pt x="281110" y="30049"/>
                </a:cubicBezTo>
                <a:cubicBezTo>
                  <a:pt x="280377" y="30729"/>
                  <a:pt x="278912" y="31410"/>
                  <a:pt x="277446" y="31410"/>
                </a:cubicBezTo>
                <a:cubicBezTo>
                  <a:pt x="276714" y="31410"/>
                  <a:pt x="275248" y="30729"/>
                  <a:pt x="274516" y="30049"/>
                </a:cubicBezTo>
                <a:cubicBezTo>
                  <a:pt x="273417" y="29369"/>
                  <a:pt x="273050" y="28348"/>
                  <a:pt x="273050" y="26987"/>
                </a:cubicBezTo>
                <a:cubicBezTo>
                  <a:pt x="273050" y="25967"/>
                  <a:pt x="273417" y="24606"/>
                  <a:pt x="274516" y="23926"/>
                </a:cubicBezTo>
                <a:close/>
                <a:moveTo>
                  <a:pt x="223349" y="23926"/>
                </a:moveTo>
                <a:cubicBezTo>
                  <a:pt x="225181" y="22225"/>
                  <a:pt x="228478" y="22225"/>
                  <a:pt x="229944" y="23926"/>
                </a:cubicBezTo>
                <a:cubicBezTo>
                  <a:pt x="231043" y="24606"/>
                  <a:pt x="231409" y="25967"/>
                  <a:pt x="231409" y="26987"/>
                </a:cubicBezTo>
                <a:cubicBezTo>
                  <a:pt x="231409" y="28348"/>
                  <a:pt x="231043" y="29369"/>
                  <a:pt x="229944" y="30049"/>
                </a:cubicBezTo>
                <a:cubicBezTo>
                  <a:pt x="229211" y="30729"/>
                  <a:pt x="228112" y="31410"/>
                  <a:pt x="226646" y="31410"/>
                </a:cubicBezTo>
                <a:cubicBezTo>
                  <a:pt x="225547" y="31410"/>
                  <a:pt x="224082" y="30729"/>
                  <a:pt x="223349" y="30049"/>
                </a:cubicBezTo>
                <a:cubicBezTo>
                  <a:pt x="222617" y="29369"/>
                  <a:pt x="222250" y="28348"/>
                  <a:pt x="222250" y="26987"/>
                </a:cubicBezTo>
                <a:cubicBezTo>
                  <a:pt x="222250" y="25967"/>
                  <a:pt x="222617" y="24606"/>
                  <a:pt x="223349" y="23926"/>
                </a:cubicBezTo>
                <a:close/>
                <a:moveTo>
                  <a:pt x="252236" y="22225"/>
                </a:moveTo>
                <a:cubicBezTo>
                  <a:pt x="254706" y="22225"/>
                  <a:pt x="256822" y="24342"/>
                  <a:pt x="256822" y="26811"/>
                </a:cubicBezTo>
                <a:cubicBezTo>
                  <a:pt x="256822" y="29280"/>
                  <a:pt x="254706" y="31397"/>
                  <a:pt x="252236" y="31397"/>
                </a:cubicBezTo>
                <a:cubicBezTo>
                  <a:pt x="249767" y="31397"/>
                  <a:pt x="247650" y="29280"/>
                  <a:pt x="247650" y="26811"/>
                </a:cubicBezTo>
                <a:cubicBezTo>
                  <a:pt x="247650" y="24342"/>
                  <a:pt x="249767" y="22225"/>
                  <a:pt x="252236" y="22225"/>
                </a:cubicBezTo>
                <a:close/>
                <a:moveTo>
                  <a:pt x="9383" y="9383"/>
                </a:moveTo>
                <a:lnTo>
                  <a:pt x="9383" y="46193"/>
                </a:lnTo>
                <a:lnTo>
                  <a:pt x="236738" y="46193"/>
                </a:lnTo>
                <a:lnTo>
                  <a:pt x="296644" y="46193"/>
                </a:lnTo>
                <a:lnTo>
                  <a:pt x="296644" y="9383"/>
                </a:lnTo>
                <a:lnTo>
                  <a:pt x="9383" y="9383"/>
                </a:lnTo>
                <a:close/>
                <a:moveTo>
                  <a:pt x="4691" y="0"/>
                </a:moveTo>
                <a:lnTo>
                  <a:pt x="301336" y="0"/>
                </a:lnTo>
                <a:cubicBezTo>
                  <a:pt x="303862" y="0"/>
                  <a:pt x="306027" y="2165"/>
                  <a:pt x="306027" y="4691"/>
                </a:cubicBezTo>
                <a:lnTo>
                  <a:pt x="306027" y="50884"/>
                </a:lnTo>
                <a:lnTo>
                  <a:pt x="306027" y="123421"/>
                </a:lnTo>
                <a:cubicBezTo>
                  <a:pt x="306027" y="125947"/>
                  <a:pt x="303862" y="128113"/>
                  <a:pt x="301336" y="128113"/>
                </a:cubicBezTo>
                <a:cubicBezTo>
                  <a:pt x="298810" y="128113"/>
                  <a:pt x="296644" y="125947"/>
                  <a:pt x="296644" y="123421"/>
                </a:cubicBezTo>
                <a:lnTo>
                  <a:pt x="296644" y="55576"/>
                </a:lnTo>
                <a:lnTo>
                  <a:pt x="241430" y="55576"/>
                </a:lnTo>
                <a:lnTo>
                  <a:pt x="241430" y="151209"/>
                </a:lnTo>
                <a:lnTo>
                  <a:pt x="301336" y="151209"/>
                </a:lnTo>
                <a:cubicBezTo>
                  <a:pt x="303862" y="151209"/>
                  <a:pt x="306027" y="153374"/>
                  <a:pt x="306027" y="155900"/>
                </a:cubicBezTo>
                <a:lnTo>
                  <a:pt x="306027" y="268496"/>
                </a:lnTo>
                <a:cubicBezTo>
                  <a:pt x="306027" y="271022"/>
                  <a:pt x="303862" y="273187"/>
                  <a:pt x="301336" y="273187"/>
                </a:cubicBezTo>
                <a:lnTo>
                  <a:pt x="270300" y="273187"/>
                </a:lnTo>
                <a:lnTo>
                  <a:pt x="270300" y="301336"/>
                </a:lnTo>
                <a:cubicBezTo>
                  <a:pt x="270300" y="302779"/>
                  <a:pt x="269217" y="304584"/>
                  <a:pt x="267774" y="305666"/>
                </a:cubicBezTo>
                <a:cubicBezTo>
                  <a:pt x="267052" y="305666"/>
                  <a:pt x="266330" y="306027"/>
                  <a:pt x="265609" y="306027"/>
                </a:cubicBezTo>
                <a:cubicBezTo>
                  <a:pt x="264526" y="306027"/>
                  <a:pt x="263804" y="305666"/>
                  <a:pt x="263083" y="305305"/>
                </a:cubicBezTo>
                <a:lnTo>
                  <a:pt x="216529" y="273187"/>
                </a:lnTo>
                <a:lnTo>
                  <a:pt x="124865" y="273187"/>
                </a:lnTo>
                <a:cubicBezTo>
                  <a:pt x="122338" y="273187"/>
                  <a:pt x="120173" y="271022"/>
                  <a:pt x="120173" y="268496"/>
                </a:cubicBezTo>
                <a:lnTo>
                  <a:pt x="120173" y="205341"/>
                </a:lnTo>
                <a:lnTo>
                  <a:pt x="89859" y="205341"/>
                </a:lnTo>
                <a:lnTo>
                  <a:pt x="42945" y="237099"/>
                </a:lnTo>
                <a:cubicBezTo>
                  <a:pt x="42223" y="237821"/>
                  <a:pt x="41140" y="238182"/>
                  <a:pt x="40418" y="238182"/>
                </a:cubicBezTo>
                <a:cubicBezTo>
                  <a:pt x="39697" y="238182"/>
                  <a:pt x="38975" y="237821"/>
                  <a:pt x="38253" y="237460"/>
                </a:cubicBezTo>
                <a:cubicBezTo>
                  <a:pt x="36810" y="236738"/>
                  <a:pt x="35727" y="235295"/>
                  <a:pt x="35727" y="233490"/>
                </a:cubicBezTo>
                <a:lnTo>
                  <a:pt x="35727" y="205341"/>
                </a:lnTo>
                <a:lnTo>
                  <a:pt x="4691" y="205341"/>
                </a:lnTo>
                <a:cubicBezTo>
                  <a:pt x="2165" y="205341"/>
                  <a:pt x="0" y="203176"/>
                  <a:pt x="0" y="200650"/>
                </a:cubicBezTo>
                <a:lnTo>
                  <a:pt x="0" y="50884"/>
                </a:lnTo>
                <a:lnTo>
                  <a:pt x="0" y="4691"/>
                </a:lnTo>
                <a:cubicBezTo>
                  <a:pt x="0" y="2165"/>
                  <a:pt x="2165" y="0"/>
                  <a:pt x="469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903C29E4-1899-F34B-8E14-4388A5C950C9}"/>
              </a:ext>
            </a:extLst>
          </p:cNvPr>
          <p:cNvSpPr txBox="1"/>
          <p:nvPr/>
        </p:nvSpPr>
        <p:spPr>
          <a:xfrm>
            <a:off x="13683455" y="3243036"/>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02FBF232-7294-F243-976E-14165C0F716A}"/>
              </a:ext>
            </a:extLst>
          </p:cNvPr>
          <p:cNvSpPr txBox="1">
            <a:spLocks/>
          </p:cNvSpPr>
          <p:nvPr/>
        </p:nvSpPr>
        <p:spPr>
          <a:xfrm>
            <a:off x="13687696" y="3863222"/>
            <a:ext cx="532528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a:t>
            </a:r>
          </a:p>
        </p:txBody>
      </p:sp>
      <p:sp>
        <p:nvSpPr>
          <p:cNvPr id="57" name="TextBox 56">
            <a:extLst>
              <a:ext uri="{FF2B5EF4-FFF2-40B4-BE49-F238E27FC236}">
                <a16:creationId xmlns:a16="http://schemas.microsoft.com/office/drawing/2014/main" id="{91F79EA8-A553-E64E-89D9-EF8FDA25DDFD}"/>
              </a:ext>
            </a:extLst>
          </p:cNvPr>
          <p:cNvSpPr txBox="1"/>
          <p:nvPr/>
        </p:nvSpPr>
        <p:spPr>
          <a:xfrm>
            <a:off x="14175877" y="6198392"/>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E7EEC40C-BB58-9842-98D5-FE720F57EBD0}"/>
              </a:ext>
            </a:extLst>
          </p:cNvPr>
          <p:cNvSpPr txBox="1">
            <a:spLocks/>
          </p:cNvSpPr>
          <p:nvPr/>
        </p:nvSpPr>
        <p:spPr>
          <a:xfrm>
            <a:off x="14180118" y="6818578"/>
            <a:ext cx="532528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a:t>
            </a:r>
          </a:p>
        </p:txBody>
      </p:sp>
      <p:sp>
        <p:nvSpPr>
          <p:cNvPr id="59" name="TextBox 58">
            <a:extLst>
              <a:ext uri="{FF2B5EF4-FFF2-40B4-BE49-F238E27FC236}">
                <a16:creationId xmlns:a16="http://schemas.microsoft.com/office/drawing/2014/main" id="{C7842D7C-286D-E149-BB54-00E893C26528}"/>
              </a:ext>
            </a:extLst>
          </p:cNvPr>
          <p:cNvSpPr txBox="1"/>
          <p:nvPr/>
        </p:nvSpPr>
        <p:spPr>
          <a:xfrm>
            <a:off x="7862738" y="4750640"/>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43EABAA0-D15E-1D46-989B-E51B4D8B882E}"/>
              </a:ext>
            </a:extLst>
          </p:cNvPr>
          <p:cNvSpPr txBox="1">
            <a:spLocks/>
          </p:cNvSpPr>
          <p:nvPr/>
        </p:nvSpPr>
        <p:spPr>
          <a:xfrm>
            <a:off x="5072118" y="5370826"/>
            <a:ext cx="532528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a:t>
            </a:r>
          </a:p>
        </p:txBody>
      </p:sp>
      <p:sp>
        <p:nvSpPr>
          <p:cNvPr id="61" name="TextBox 60">
            <a:extLst>
              <a:ext uri="{FF2B5EF4-FFF2-40B4-BE49-F238E27FC236}">
                <a16:creationId xmlns:a16="http://schemas.microsoft.com/office/drawing/2014/main" id="{5761A493-FF20-8D49-9141-10825AB2547B}"/>
              </a:ext>
            </a:extLst>
          </p:cNvPr>
          <p:cNvSpPr txBox="1"/>
          <p:nvPr/>
        </p:nvSpPr>
        <p:spPr>
          <a:xfrm>
            <a:off x="7301890" y="7670957"/>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7AF6BF7A-540A-7642-8EAD-FE54DFDE4E24}"/>
              </a:ext>
            </a:extLst>
          </p:cNvPr>
          <p:cNvSpPr txBox="1">
            <a:spLocks/>
          </p:cNvSpPr>
          <p:nvPr/>
        </p:nvSpPr>
        <p:spPr>
          <a:xfrm>
            <a:off x="4511270" y="8291143"/>
            <a:ext cx="532528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a:t>
            </a:r>
          </a:p>
        </p:txBody>
      </p:sp>
    </p:spTree>
    <p:extLst>
      <p:ext uri="{BB962C8B-B14F-4D97-AF65-F5344CB8AC3E}">
        <p14:creationId xmlns:p14="http://schemas.microsoft.com/office/powerpoint/2010/main" val="325251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55411">
            <a:extLst>
              <a:ext uri="{FF2B5EF4-FFF2-40B4-BE49-F238E27FC236}">
                <a16:creationId xmlns:a16="http://schemas.microsoft.com/office/drawing/2014/main" id="{59D39CD8-3D64-2743-9389-10BDB594E2FD}"/>
              </a:ext>
            </a:extLst>
          </p:cNvPr>
          <p:cNvSpPr/>
          <p:nvPr/>
        </p:nvSpPr>
        <p:spPr>
          <a:xfrm>
            <a:off x="13660722" y="8951779"/>
            <a:ext cx="6004413" cy="1516858"/>
          </a:xfrm>
          <a:custGeom>
            <a:avLst/>
            <a:gdLst/>
            <a:ahLst/>
            <a:cxnLst>
              <a:cxn ang="0">
                <a:pos x="wd2" y="hd2"/>
              </a:cxn>
              <a:cxn ang="5400000">
                <a:pos x="wd2" y="hd2"/>
              </a:cxn>
              <a:cxn ang="10800000">
                <a:pos x="wd2" y="hd2"/>
              </a:cxn>
              <a:cxn ang="16200000">
                <a:pos x="wd2" y="hd2"/>
              </a:cxn>
            </a:cxnLst>
            <a:rect l="0" t="0" r="r" b="b"/>
            <a:pathLst>
              <a:path w="21600" h="21600" extrusionOk="0">
                <a:moveTo>
                  <a:pt x="2725" y="0"/>
                </a:moveTo>
                <a:lnTo>
                  <a:pt x="21600" y="0"/>
                </a:lnTo>
                <a:cubicBezTo>
                  <a:pt x="20700" y="2441"/>
                  <a:pt x="20162" y="6481"/>
                  <a:pt x="20162" y="10800"/>
                </a:cubicBezTo>
                <a:cubicBezTo>
                  <a:pt x="20162" y="15119"/>
                  <a:pt x="20700" y="19159"/>
                  <a:pt x="21600" y="21600"/>
                </a:cubicBezTo>
                <a:lnTo>
                  <a:pt x="2725" y="21600"/>
                </a:lnTo>
                <a:cubicBezTo>
                  <a:pt x="1219" y="21592"/>
                  <a:pt x="0" y="16759"/>
                  <a:pt x="0" y="10800"/>
                </a:cubicBezTo>
                <a:cubicBezTo>
                  <a:pt x="0" y="4841"/>
                  <a:pt x="1219" y="8"/>
                  <a:pt x="2725"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55412">
            <a:extLst>
              <a:ext uri="{FF2B5EF4-FFF2-40B4-BE49-F238E27FC236}">
                <a16:creationId xmlns:a16="http://schemas.microsoft.com/office/drawing/2014/main" id="{6A4FA893-D51E-0F4F-8F4E-181C5FFCA6F8}"/>
              </a:ext>
            </a:extLst>
          </p:cNvPr>
          <p:cNvSpPr/>
          <p:nvPr/>
        </p:nvSpPr>
        <p:spPr>
          <a:xfrm>
            <a:off x="13540153" y="8871890"/>
            <a:ext cx="6306620" cy="1677229"/>
          </a:xfrm>
          <a:custGeom>
            <a:avLst/>
            <a:gdLst/>
            <a:ahLst/>
            <a:cxnLst>
              <a:cxn ang="0">
                <a:pos x="wd2" y="hd2"/>
              </a:cxn>
              <a:cxn ang="5400000">
                <a:pos x="wd2" y="hd2"/>
              </a:cxn>
              <a:cxn ang="10800000">
                <a:pos x="wd2" y="hd2"/>
              </a:cxn>
              <a:cxn ang="16200000">
                <a:pos x="wd2" y="hd2"/>
              </a:cxn>
            </a:cxnLst>
            <a:rect l="0" t="0" r="r" b="b"/>
            <a:pathLst>
              <a:path w="21319" h="21498" extrusionOk="0">
                <a:moveTo>
                  <a:pt x="2865" y="1"/>
                </a:moveTo>
                <a:cubicBezTo>
                  <a:pt x="2850" y="0"/>
                  <a:pt x="2834" y="0"/>
                  <a:pt x="2819" y="0"/>
                </a:cubicBezTo>
                <a:cubicBezTo>
                  <a:pt x="2078" y="11"/>
                  <a:pt x="1360" y="1057"/>
                  <a:pt x="835" y="3039"/>
                </a:cubicBezTo>
                <a:cubicBezTo>
                  <a:pt x="-281" y="7253"/>
                  <a:pt x="-275" y="14186"/>
                  <a:pt x="835" y="18445"/>
                </a:cubicBezTo>
                <a:cubicBezTo>
                  <a:pt x="1369" y="20495"/>
                  <a:pt x="2106" y="21600"/>
                  <a:pt x="2865" y="21491"/>
                </a:cubicBezTo>
                <a:lnTo>
                  <a:pt x="21319" y="21491"/>
                </a:lnTo>
                <a:lnTo>
                  <a:pt x="21319" y="19604"/>
                </a:lnTo>
                <a:lnTo>
                  <a:pt x="2936" y="19604"/>
                </a:lnTo>
                <a:cubicBezTo>
                  <a:pt x="1619" y="19753"/>
                  <a:pt x="529" y="15744"/>
                  <a:pt x="529" y="10746"/>
                </a:cubicBezTo>
                <a:cubicBezTo>
                  <a:pt x="529" y="5748"/>
                  <a:pt x="1619" y="1739"/>
                  <a:pt x="2936" y="1889"/>
                </a:cubicBezTo>
                <a:lnTo>
                  <a:pt x="21319" y="1889"/>
                </a:lnTo>
                <a:lnTo>
                  <a:pt x="21319" y="1"/>
                </a:lnTo>
                <a:lnTo>
                  <a:pt x="2865" y="1"/>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55414">
            <a:extLst>
              <a:ext uri="{FF2B5EF4-FFF2-40B4-BE49-F238E27FC236}">
                <a16:creationId xmlns:a16="http://schemas.microsoft.com/office/drawing/2014/main" id="{23992461-F387-1446-BA6F-74B25A522DAF}"/>
              </a:ext>
            </a:extLst>
          </p:cNvPr>
          <p:cNvSpPr/>
          <p:nvPr/>
        </p:nvSpPr>
        <p:spPr>
          <a:xfrm>
            <a:off x="14342473" y="3056150"/>
            <a:ext cx="1036487" cy="55729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573"/>
                </a:lnTo>
                <a:lnTo>
                  <a:pt x="21600" y="18573"/>
                </a:lnTo>
                <a:lnTo>
                  <a:pt x="21600" y="0"/>
                </a:lnTo>
                <a:lnTo>
                  <a:pt x="0" y="0"/>
                </a:lnTo>
                <a:close/>
                <a:moveTo>
                  <a:pt x="10800" y="2562"/>
                </a:moveTo>
                <a:cubicBezTo>
                  <a:pt x="12459" y="2562"/>
                  <a:pt x="14121" y="2679"/>
                  <a:pt x="15386" y="2914"/>
                </a:cubicBezTo>
                <a:cubicBezTo>
                  <a:pt x="17917" y="3385"/>
                  <a:pt x="17917" y="4149"/>
                  <a:pt x="15386" y="4620"/>
                </a:cubicBezTo>
                <a:cubicBezTo>
                  <a:pt x="12855" y="5091"/>
                  <a:pt x="8745" y="5091"/>
                  <a:pt x="6214" y="4620"/>
                </a:cubicBezTo>
                <a:cubicBezTo>
                  <a:pt x="3683" y="4149"/>
                  <a:pt x="3683" y="3385"/>
                  <a:pt x="6214" y="2914"/>
                </a:cubicBezTo>
                <a:cubicBezTo>
                  <a:pt x="7479" y="2679"/>
                  <a:pt x="9141" y="2562"/>
                  <a:pt x="10800" y="2562"/>
                </a:cubicBezTo>
                <a:close/>
                <a:moveTo>
                  <a:pt x="0" y="19353"/>
                </a:moveTo>
                <a:lnTo>
                  <a:pt x="0" y="21600"/>
                </a:lnTo>
                <a:lnTo>
                  <a:pt x="21600" y="21600"/>
                </a:lnTo>
                <a:lnTo>
                  <a:pt x="21600" y="19353"/>
                </a:lnTo>
                <a:lnTo>
                  <a:pt x="0" y="19353"/>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5415">
            <a:extLst>
              <a:ext uri="{FF2B5EF4-FFF2-40B4-BE49-F238E27FC236}">
                <a16:creationId xmlns:a16="http://schemas.microsoft.com/office/drawing/2014/main" id="{95338264-728C-4B49-B0AD-0C851FEE1B50}"/>
              </a:ext>
            </a:extLst>
          </p:cNvPr>
          <p:cNvSpPr/>
          <p:nvPr/>
        </p:nvSpPr>
        <p:spPr>
          <a:xfrm>
            <a:off x="15968663" y="3056150"/>
            <a:ext cx="1449579" cy="55729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942"/>
                </a:lnTo>
                <a:lnTo>
                  <a:pt x="21600" y="16942"/>
                </a:lnTo>
                <a:lnTo>
                  <a:pt x="21600" y="0"/>
                </a:lnTo>
                <a:lnTo>
                  <a:pt x="0" y="0"/>
                </a:lnTo>
                <a:close/>
                <a:moveTo>
                  <a:pt x="10800" y="2562"/>
                </a:moveTo>
                <a:cubicBezTo>
                  <a:pt x="11986" y="2562"/>
                  <a:pt x="13174" y="2679"/>
                  <a:pt x="14079" y="2914"/>
                </a:cubicBezTo>
                <a:cubicBezTo>
                  <a:pt x="15889" y="3385"/>
                  <a:pt x="15889" y="4149"/>
                  <a:pt x="14079" y="4620"/>
                </a:cubicBezTo>
                <a:cubicBezTo>
                  <a:pt x="12270" y="5091"/>
                  <a:pt x="9330" y="5091"/>
                  <a:pt x="7521" y="4620"/>
                </a:cubicBezTo>
                <a:cubicBezTo>
                  <a:pt x="5711" y="4149"/>
                  <a:pt x="5711" y="3385"/>
                  <a:pt x="7521" y="2914"/>
                </a:cubicBezTo>
                <a:cubicBezTo>
                  <a:pt x="8426" y="2679"/>
                  <a:pt x="9614" y="2562"/>
                  <a:pt x="10800" y="2562"/>
                </a:cubicBezTo>
                <a:close/>
                <a:moveTo>
                  <a:pt x="0" y="17720"/>
                </a:moveTo>
                <a:lnTo>
                  <a:pt x="0" y="18573"/>
                </a:lnTo>
                <a:lnTo>
                  <a:pt x="21600" y="18573"/>
                </a:lnTo>
                <a:lnTo>
                  <a:pt x="21600" y="17720"/>
                </a:lnTo>
                <a:lnTo>
                  <a:pt x="0" y="17720"/>
                </a:lnTo>
                <a:close/>
                <a:moveTo>
                  <a:pt x="0" y="19353"/>
                </a:moveTo>
                <a:lnTo>
                  <a:pt x="0" y="21600"/>
                </a:lnTo>
                <a:lnTo>
                  <a:pt x="21600" y="21600"/>
                </a:lnTo>
                <a:lnTo>
                  <a:pt x="21600" y="19353"/>
                </a:lnTo>
                <a:lnTo>
                  <a:pt x="0" y="19353"/>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55416">
            <a:extLst>
              <a:ext uri="{FF2B5EF4-FFF2-40B4-BE49-F238E27FC236}">
                <a16:creationId xmlns:a16="http://schemas.microsoft.com/office/drawing/2014/main" id="{68F84948-783A-BA43-93C6-AE00A281A0B0}"/>
              </a:ext>
            </a:extLst>
          </p:cNvPr>
          <p:cNvSpPr/>
          <p:nvPr/>
        </p:nvSpPr>
        <p:spPr>
          <a:xfrm>
            <a:off x="17905798" y="3056150"/>
            <a:ext cx="1240780" cy="55729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247"/>
                </a:lnTo>
                <a:lnTo>
                  <a:pt x="21600" y="2247"/>
                </a:lnTo>
                <a:lnTo>
                  <a:pt x="21600" y="0"/>
                </a:lnTo>
                <a:lnTo>
                  <a:pt x="0" y="0"/>
                </a:lnTo>
                <a:close/>
                <a:moveTo>
                  <a:pt x="0" y="4658"/>
                </a:moveTo>
                <a:lnTo>
                  <a:pt x="0" y="16942"/>
                </a:lnTo>
                <a:lnTo>
                  <a:pt x="21600" y="16942"/>
                </a:lnTo>
                <a:lnTo>
                  <a:pt x="21600" y="4658"/>
                </a:lnTo>
                <a:lnTo>
                  <a:pt x="0" y="4658"/>
                </a:lnTo>
                <a:close/>
                <a:moveTo>
                  <a:pt x="10800" y="9595"/>
                </a:moveTo>
                <a:cubicBezTo>
                  <a:pt x="12185" y="9595"/>
                  <a:pt x="13574" y="9712"/>
                  <a:pt x="14631" y="9947"/>
                </a:cubicBezTo>
                <a:cubicBezTo>
                  <a:pt x="16745" y="10418"/>
                  <a:pt x="16745" y="11182"/>
                  <a:pt x="14631" y="11653"/>
                </a:cubicBezTo>
                <a:cubicBezTo>
                  <a:pt x="12517" y="12124"/>
                  <a:pt x="9083" y="12124"/>
                  <a:pt x="6969" y="11653"/>
                </a:cubicBezTo>
                <a:cubicBezTo>
                  <a:pt x="4855" y="11182"/>
                  <a:pt x="4855" y="10418"/>
                  <a:pt x="6969" y="9947"/>
                </a:cubicBezTo>
                <a:cubicBezTo>
                  <a:pt x="8026" y="9712"/>
                  <a:pt x="9415" y="9595"/>
                  <a:pt x="10800" y="9595"/>
                </a:cubicBezTo>
                <a:close/>
                <a:moveTo>
                  <a:pt x="0" y="19353"/>
                </a:moveTo>
                <a:lnTo>
                  <a:pt x="0" y="21600"/>
                </a:lnTo>
                <a:lnTo>
                  <a:pt x="21600" y="21600"/>
                </a:lnTo>
                <a:lnTo>
                  <a:pt x="21600" y="19353"/>
                </a:lnTo>
                <a:lnTo>
                  <a:pt x="0" y="19353"/>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5418">
            <a:extLst>
              <a:ext uri="{FF2B5EF4-FFF2-40B4-BE49-F238E27FC236}">
                <a16:creationId xmlns:a16="http://schemas.microsoft.com/office/drawing/2014/main" id="{40FDFB69-7493-984A-B824-0A78AF0F1B40}"/>
              </a:ext>
            </a:extLst>
          </p:cNvPr>
          <p:cNvSpPr/>
          <p:nvPr/>
        </p:nvSpPr>
        <p:spPr>
          <a:xfrm flipH="1">
            <a:off x="13747645" y="10883112"/>
            <a:ext cx="6859100" cy="1732769"/>
          </a:xfrm>
          <a:custGeom>
            <a:avLst/>
            <a:gdLst/>
            <a:ahLst/>
            <a:cxnLst>
              <a:cxn ang="0">
                <a:pos x="wd2" y="hd2"/>
              </a:cxn>
              <a:cxn ang="5400000">
                <a:pos x="wd2" y="hd2"/>
              </a:cxn>
              <a:cxn ang="10800000">
                <a:pos x="wd2" y="hd2"/>
              </a:cxn>
              <a:cxn ang="16200000">
                <a:pos x="wd2" y="hd2"/>
              </a:cxn>
            </a:cxnLst>
            <a:rect l="0" t="0" r="r" b="b"/>
            <a:pathLst>
              <a:path w="21600" h="21600" extrusionOk="0">
                <a:moveTo>
                  <a:pt x="2725" y="0"/>
                </a:moveTo>
                <a:lnTo>
                  <a:pt x="21600" y="0"/>
                </a:lnTo>
                <a:cubicBezTo>
                  <a:pt x="20700" y="2441"/>
                  <a:pt x="20162" y="6481"/>
                  <a:pt x="20162" y="10800"/>
                </a:cubicBezTo>
                <a:cubicBezTo>
                  <a:pt x="20162" y="15119"/>
                  <a:pt x="20700" y="19159"/>
                  <a:pt x="21600" y="21600"/>
                </a:cubicBezTo>
                <a:lnTo>
                  <a:pt x="2725" y="21600"/>
                </a:lnTo>
                <a:cubicBezTo>
                  <a:pt x="1219" y="21592"/>
                  <a:pt x="0" y="16759"/>
                  <a:pt x="0" y="10800"/>
                </a:cubicBezTo>
                <a:cubicBezTo>
                  <a:pt x="0" y="4841"/>
                  <a:pt x="1219" y="8"/>
                  <a:pt x="2725"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5419">
            <a:extLst>
              <a:ext uri="{FF2B5EF4-FFF2-40B4-BE49-F238E27FC236}">
                <a16:creationId xmlns:a16="http://schemas.microsoft.com/office/drawing/2014/main" id="{0F0211D9-75CE-C24E-923D-4994E3A36D6E}"/>
              </a:ext>
            </a:extLst>
          </p:cNvPr>
          <p:cNvSpPr/>
          <p:nvPr/>
        </p:nvSpPr>
        <p:spPr>
          <a:xfrm flipH="1">
            <a:off x="13540151" y="10791851"/>
            <a:ext cx="7204323" cy="1915969"/>
          </a:xfrm>
          <a:custGeom>
            <a:avLst/>
            <a:gdLst/>
            <a:ahLst/>
            <a:cxnLst>
              <a:cxn ang="0">
                <a:pos x="wd2" y="hd2"/>
              </a:cxn>
              <a:cxn ang="5400000">
                <a:pos x="wd2" y="hd2"/>
              </a:cxn>
              <a:cxn ang="10800000">
                <a:pos x="wd2" y="hd2"/>
              </a:cxn>
              <a:cxn ang="16200000">
                <a:pos x="wd2" y="hd2"/>
              </a:cxn>
            </a:cxnLst>
            <a:rect l="0" t="0" r="r" b="b"/>
            <a:pathLst>
              <a:path w="21319" h="21498" extrusionOk="0">
                <a:moveTo>
                  <a:pt x="2865" y="1"/>
                </a:moveTo>
                <a:cubicBezTo>
                  <a:pt x="2850" y="0"/>
                  <a:pt x="2834" y="0"/>
                  <a:pt x="2819" y="0"/>
                </a:cubicBezTo>
                <a:cubicBezTo>
                  <a:pt x="2078" y="11"/>
                  <a:pt x="1360" y="1057"/>
                  <a:pt x="835" y="3039"/>
                </a:cubicBezTo>
                <a:cubicBezTo>
                  <a:pt x="-281" y="7253"/>
                  <a:pt x="-275" y="14186"/>
                  <a:pt x="835" y="18445"/>
                </a:cubicBezTo>
                <a:cubicBezTo>
                  <a:pt x="1369" y="20495"/>
                  <a:pt x="2106" y="21600"/>
                  <a:pt x="2865" y="21491"/>
                </a:cubicBezTo>
                <a:lnTo>
                  <a:pt x="21319" y="21491"/>
                </a:lnTo>
                <a:lnTo>
                  <a:pt x="21319" y="19604"/>
                </a:lnTo>
                <a:lnTo>
                  <a:pt x="2936" y="19604"/>
                </a:lnTo>
                <a:cubicBezTo>
                  <a:pt x="1619" y="19753"/>
                  <a:pt x="529" y="15744"/>
                  <a:pt x="529" y="10746"/>
                </a:cubicBezTo>
                <a:cubicBezTo>
                  <a:pt x="529" y="5748"/>
                  <a:pt x="1619" y="1739"/>
                  <a:pt x="2936" y="1889"/>
                </a:cubicBezTo>
                <a:lnTo>
                  <a:pt x="21319" y="1889"/>
                </a:lnTo>
                <a:lnTo>
                  <a:pt x="21319" y="1"/>
                </a:lnTo>
                <a:lnTo>
                  <a:pt x="2865" y="1"/>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5421">
            <a:extLst>
              <a:ext uri="{FF2B5EF4-FFF2-40B4-BE49-F238E27FC236}">
                <a16:creationId xmlns:a16="http://schemas.microsoft.com/office/drawing/2014/main" id="{A110A8BF-A0EB-A445-9012-77D4EA0A065A}"/>
              </a:ext>
            </a:extLst>
          </p:cNvPr>
          <p:cNvSpPr/>
          <p:nvPr/>
        </p:nvSpPr>
        <p:spPr>
          <a:xfrm rot="21000000">
            <a:off x="20450173" y="6201622"/>
            <a:ext cx="1200220" cy="6450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572"/>
                </a:lnTo>
                <a:lnTo>
                  <a:pt x="21600" y="18572"/>
                </a:lnTo>
                <a:lnTo>
                  <a:pt x="21600" y="0"/>
                </a:lnTo>
                <a:lnTo>
                  <a:pt x="0" y="0"/>
                </a:lnTo>
                <a:close/>
                <a:moveTo>
                  <a:pt x="10800" y="2563"/>
                </a:moveTo>
                <a:cubicBezTo>
                  <a:pt x="12458" y="2563"/>
                  <a:pt x="14117" y="2679"/>
                  <a:pt x="15382" y="2915"/>
                </a:cubicBezTo>
                <a:cubicBezTo>
                  <a:pt x="17912" y="3385"/>
                  <a:pt x="17912" y="4149"/>
                  <a:pt x="15382" y="4620"/>
                </a:cubicBezTo>
                <a:cubicBezTo>
                  <a:pt x="12852" y="5090"/>
                  <a:pt x="8748" y="5090"/>
                  <a:pt x="6218" y="4620"/>
                </a:cubicBezTo>
                <a:cubicBezTo>
                  <a:pt x="3688" y="4149"/>
                  <a:pt x="3688" y="3385"/>
                  <a:pt x="6218" y="2915"/>
                </a:cubicBezTo>
                <a:cubicBezTo>
                  <a:pt x="7483" y="2679"/>
                  <a:pt x="9142" y="2563"/>
                  <a:pt x="10800" y="2563"/>
                </a:cubicBezTo>
                <a:close/>
                <a:moveTo>
                  <a:pt x="0" y="19352"/>
                </a:moveTo>
                <a:lnTo>
                  <a:pt x="0" y="21600"/>
                </a:lnTo>
                <a:lnTo>
                  <a:pt x="21600" y="21600"/>
                </a:lnTo>
                <a:lnTo>
                  <a:pt x="21600" y="19352"/>
                </a:lnTo>
                <a:lnTo>
                  <a:pt x="0" y="19352"/>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3921">
            <a:extLst>
              <a:ext uri="{FF2B5EF4-FFF2-40B4-BE49-F238E27FC236}">
                <a16:creationId xmlns:a16="http://schemas.microsoft.com/office/drawing/2014/main" id="{B5D176B9-D167-EE47-87F3-91686AA7A8DF}"/>
              </a:ext>
            </a:extLst>
          </p:cNvPr>
          <p:cNvSpPr/>
          <p:nvPr/>
        </p:nvSpPr>
        <p:spPr>
          <a:xfrm>
            <a:off x="1637198" y="8663690"/>
            <a:ext cx="570290" cy="570292"/>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63926">
            <a:extLst>
              <a:ext uri="{FF2B5EF4-FFF2-40B4-BE49-F238E27FC236}">
                <a16:creationId xmlns:a16="http://schemas.microsoft.com/office/drawing/2014/main" id="{EF054A83-4E64-DE4F-A6A5-1BC07B9EDB89}"/>
              </a:ext>
            </a:extLst>
          </p:cNvPr>
          <p:cNvSpPr/>
          <p:nvPr/>
        </p:nvSpPr>
        <p:spPr>
          <a:xfrm>
            <a:off x="1637198" y="3180208"/>
            <a:ext cx="570290" cy="570290"/>
          </a:xfrm>
          <a:prstGeom prst="diamond">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63931">
            <a:extLst>
              <a:ext uri="{FF2B5EF4-FFF2-40B4-BE49-F238E27FC236}">
                <a16:creationId xmlns:a16="http://schemas.microsoft.com/office/drawing/2014/main" id="{A3F13BDA-BFAF-DD49-BEBA-3CE59A6B505A}"/>
              </a:ext>
            </a:extLst>
          </p:cNvPr>
          <p:cNvSpPr/>
          <p:nvPr/>
        </p:nvSpPr>
        <p:spPr>
          <a:xfrm>
            <a:off x="1637198" y="5921950"/>
            <a:ext cx="570290" cy="570290"/>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63936">
            <a:extLst>
              <a:ext uri="{FF2B5EF4-FFF2-40B4-BE49-F238E27FC236}">
                <a16:creationId xmlns:a16="http://schemas.microsoft.com/office/drawing/2014/main" id="{86075B4C-87C8-4044-A05F-96E97F2B870D}"/>
              </a:ext>
            </a:extLst>
          </p:cNvPr>
          <p:cNvSpPr/>
          <p:nvPr/>
        </p:nvSpPr>
        <p:spPr>
          <a:xfrm>
            <a:off x="1637198" y="11405433"/>
            <a:ext cx="570290" cy="570290"/>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E3182B7B-8607-A149-BF4E-0A2E99C20F00}"/>
              </a:ext>
            </a:extLst>
          </p:cNvPr>
          <p:cNvSpPr txBox="1"/>
          <p:nvPr/>
        </p:nvSpPr>
        <p:spPr>
          <a:xfrm>
            <a:off x="2600704" y="288533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4" name="Subtitle 2">
            <a:extLst>
              <a:ext uri="{FF2B5EF4-FFF2-40B4-BE49-F238E27FC236}">
                <a16:creationId xmlns:a16="http://schemas.microsoft.com/office/drawing/2014/main" id="{BCC7592E-D5CF-4140-AC9D-0720628C034B}"/>
              </a:ext>
            </a:extLst>
          </p:cNvPr>
          <p:cNvSpPr txBox="1">
            <a:spLocks/>
          </p:cNvSpPr>
          <p:nvPr/>
        </p:nvSpPr>
        <p:spPr>
          <a:xfrm>
            <a:off x="2604944" y="3505520"/>
            <a:ext cx="827991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25" name="TextBox 24">
            <a:extLst>
              <a:ext uri="{FF2B5EF4-FFF2-40B4-BE49-F238E27FC236}">
                <a16:creationId xmlns:a16="http://schemas.microsoft.com/office/drawing/2014/main" id="{BA59E306-EE9A-3645-A017-A0B26E91EECC}"/>
              </a:ext>
            </a:extLst>
          </p:cNvPr>
          <p:cNvSpPr txBox="1"/>
          <p:nvPr/>
        </p:nvSpPr>
        <p:spPr>
          <a:xfrm>
            <a:off x="2600704" y="5624770"/>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6" name="Subtitle 2">
            <a:extLst>
              <a:ext uri="{FF2B5EF4-FFF2-40B4-BE49-F238E27FC236}">
                <a16:creationId xmlns:a16="http://schemas.microsoft.com/office/drawing/2014/main" id="{9F4AE344-3BC3-8345-890E-09425C037E5D}"/>
              </a:ext>
            </a:extLst>
          </p:cNvPr>
          <p:cNvSpPr txBox="1">
            <a:spLocks/>
          </p:cNvSpPr>
          <p:nvPr/>
        </p:nvSpPr>
        <p:spPr>
          <a:xfrm>
            <a:off x="2604944" y="6244956"/>
            <a:ext cx="827991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27" name="TextBox 26">
            <a:extLst>
              <a:ext uri="{FF2B5EF4-FFF2-40B4-BE49-F238E27FC236}">
                <a16:creationId xmlns:a16="http://schemas.microsoft.com/office/drawing/2014/main" id="{7DAC1E70-0FE4-4644-B9F7-675EE5D89B26}"/>
              </a:ext>
            </a:extLst>
          </p:cNvPr>
          <p:cNvSpPr txBox="1"/>
          <p:nvPr/>
        </p:nvSpPr>
        <p:spPr>
          <a:xfrm>
            <a:off x="2600704" y="836651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F7CB6B0C-9C93-B149-B5FF-2730A9B5A6E3}"/>
              </a:ext>
            </a:extLst>
          </p:cNvPr>
          <p:cNvSpPr txBox="1">
            <a:spLocks/>
          </p:cNvSpPr>
          <p:nvPr/>
        </p:nvSpPr>
        <p:spPr>
          <a:xfrm>
            <a:off x="2604944" y="8986696"/>
            <a:ext cx="827991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29" name="TextBox 28">
            <a:extLst>
              <a:ext uri="{FF2B5EF4-FFF2-40B4-BE49-F238E27FC236}">
                <a16:creationId xmlns:a16="http://schemas.microsoft.com/office/drawing/2014/main" id="{62231A22-AA12-914F-89D4-21FDDF008920}"/>
              </a:ext>
            </a:extLst>
          </p:cNvPr>
          <p:cNvSpPr txBox="1"/>
          <p:nvPr/>
        </p:nvSpPr>
        <p:spPr>
          <a:xfrm>
            <a:off x="2600704" y="11108253"/>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30" name="Subtitle 2">
            <a:extLst>
              <a:ext uri="{FF2B5EF4-FFF2-40B4-BE49-F238E27FC236}">
                <a16:creationId xmlns:a16="http://schemas.microsoft.com/office/drawing/2014/main" id="{1C0E280A-60D4-5844-877C-A111737AF86F}"/>
              </a:ext>
            </a:extLst>
          </p:cNvPr>
          <p:cNvSpPr txBox="1">
            <a:spLocks/>
          </p:cNvSpPr>
          <p:nvPr/>
        </p:nvSpPr>
        <p:spPr>
          <a:xfrm>
            <a:off x="2604944" y="11728439"/>
            <a:ext cx="827991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31" name="TextBox 30">
            <a:extLst>
              <a:ext uri="{FF2B5EF4-FFF2-40B4-BE49-F238E27FC236}">
                <a16:creationId xmlns:a16="http://schemas.microsoft.com/office/drawing/2014/main" id="{D79F5DBD-8D29-494B-96CF-ECB2719E36B4}"/>
              </a:ext>
            </a:extLst>
          </p:cNvPr>
          <p:cNvSpPr txBox="1"/>
          <p:nvPr/>
        </p:nvSpPr>
        <p:spPr>
          <a:xfrm>
            <a:off x="7072701" y="612372"/>
            <a:ext cx="102322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EDUCATION INFOGRAPHIC</a:t>
            </a:r>
          </a:p>
        </p:txBody>
      </p:sp>
      <p:sp>
        <p:nvSpPr>
          <p:cNvPr id="32" name="TextBox 31">
            <a:extLst>
              <a:ext uri="{FF2B5EF4-FFF2-40B4-BE49-F238E27FC236}">
                <a16:creationId xmlns:a16="http://schemas.microsoft.com/office/drawing/2014/main" id="{0331090E-E897-6C43-9BBC-9A72EFB01B9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523162765"/>
      </p:ext>
    </p:extLst>
  </p:cSld>
  <p:clrMapOvr>
    <a:masterClrMapping/>
  </p:clrMapOvr>
</p:sld>
</file>

<file path=ppt/theme/theme1.xml><?xml version="1.0" encoding="utf-8"?>
<a:theme xmlns:a="http://schemas.openxmlformats.org/drawingml/2006/main" name="Office Theme">
  <a:themeElements>
    <a:clrScheme name="IGPIA - Theme 06 - Light">
      <a:dk1>
        <a:srgbClr val="B3B3B3"/>
      </a:dk1>
      <a:lt1>
        <a:srgbClr val="FFFFFF"/>
      </a:lt1>
      <a:dk2>
        <a:srgbClr val="1C2835"/>
      </a:dk2>
      <a:lt2>
        <a:srgbClr val="FFFFFF"/>
      </a:lt2>
      <a:accent1>
        <a:srgbClr val="1073A3"/>
      </a:accent1>
      <a:accent2>
        <a:srgbClr val="2DADE0"/>
      </a:accent2>
      <a:accent3>
        <a:srgbClr val="6ACEE3"/>
      </a:accent3>
      <a:accent4>
        <a:srgbClr val="61DDA8"/>
      </a:accent4>
      <a:accent5>
        <a:srgbClr val="FFD253"/>
      </a:accent5>
      <a:accent6>
        <a:srgbClr val="FF8F10"/>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86339</TotalTime>
  <Words>1943</Words>
  <Application>Microsoft Macintosh PowerPoint</Application>
  <PresentationFormat>Custom</PresentationFormat>
  <Paragraphs>228</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Helvetica Neue Light</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15247</cp:revision>
  <cp:lastPrinted>2019-04-23T21:47:12Z</cp:lastPrinted>
  <dcterms:created xsi:type="dcterms:W3CDTF">2014-11-12T21:47:38Z</dcterms:created>
  <dcterms:modified xsi:type="dcterms:W3CDTF">2019-04-25T16:48:05Z</dcterms:modified>
  <cp:category/>
</cp:coreProperties>
</file>