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10" r:id="rId3"/>
    <p:sldId id="3311" r:id="rId4"/>
    <p:sldId id="3312" r:id="rId5"/>
    <p:sldId id="3313" r:id="rId6"/>
    <p:sldId id="3314" r:id="rId7"/>
    <p:sldId id="3315" r:id="rId8"/>
    <p:sldId id="3316" r:id="rId9"/>
    <p:sldId id="3317" r:id="rId10"/>
    <p:sldId id="3318" r:id="rId11"/>
    <p:sldId id="3319" r:id="rId12"/>
    <p:sldId id="3320" r:id="rId13"/>
    <p:sldId id="3321" r:id="rId14"/>
    <p:sldId id="3322" r:id="rId15"/>
    <p:sldId id="3323" r:id="rId16"/>
    <p:sldId id="3324" r:id="rId17"/>
    <p:sldId id="3325" r:id="rId18"/>
    <p:sldId id="3326" r:id="rId19"/>
    <p:sldId id="3327" r:id="rId20"/>
    <p:sldId id="3328"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pos="14398" userDrawn="1">
          <p15:clr>
            <a:srgbClr val="A4A3A4"/>
          </p15:clr>
        </p15:guide>
        <p15:guide id="55"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7B27B"/>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15" autoAdjust="0"/>
    <p:restoredTop sz="95439" autoAdjust="0"/>
  </p:normalViewPr>
  <p:slideViewPr>
    <p:cSldViewPr snapToGrid="0" snapToObjects="1">
      <p:cViewPr varScale="1">
        <p:scale>
          <a:sx n="61" d="100"/>
          <a:sy n="61" d="100"/>
        </p:scale>
        <p:origin x="416" y="224"/>
      </p:cViewPr>
      <p:guideLst>
        <p:guide pos="958"/>
        <p:guide orient="horz" pos="8160"/>
        <p:guide pos="14398"/>
        <p:guide orient="horz" pos="48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spPr>
            <a:solidFill>
              <a:schemeClr val="accent1"/>
            </a:solidFill>
          </c:spPr>
          <c:dPt>
            <c:idx val="0"/>
            <c:bubble3D val="0"/>
            <c:spPr>
              <a:solidFill>
                <a:schemeClr val="accent2"/>
              </a:solidFill>
            </c:spPr>
            <c:extLst>
              <c:ext xmlns:c16="http://schemas.microsoft.com/office/drawing/2014/chart" uri="{C3380CC4-5D6E-409C-BE32-E72D297353CC}">
                <c16:uniqueId val="{00000000-CC77-7A43-BBD2-96BF58411DF4}"/>
              </c:ext>
            </c:extLst>
          </c:dPt>
          <c:dPt>
            <c:idx val="1"/>
            <c:bubble3D val="0"/>
            <c:spPr>
              <a:solidFill>
                <a:schemeClr val="accent3"/>
              </a:solidFill>
            </c:spPr>
            <c:extLst>
              <c:ext xmlns:c16="http://schemas.microsoft.com/office/drawing/2014/chart" uri="{C3380CC4-5D6E-409C-BE32-E72D297353CC}">
                <c16:uniqueId val="{00000002-CC77-7A43-BBD2-96BF58411DF4}"/>
              </c:ext>
            </c:extLst>
          </c:dPt>
          <c:dPt>
            <c:idx val="2"/>
            <c:bubble3D val="0"/>
            <c:spPr>
              <a:solidFill>
                <a:schemeClr val="accent4"/>
              </a:solidFill>
            </c:spPr>
            <c:extLst>
              <c:ext xmlns:c16="http://schemas.microsoft.com/office/drawing/2014/chart" uri="{C3380CC4-5D6E-409C-BE32-E72D297353CC}">
                <c16:uniqueId val="{00000003-CC77-7A43-BBD2-96BF58411DF4}"/>
              </c:ext>
            </c:extLst>
          </c:dPt>
          <c:dPt>
            <c:idx val="3"/>
            <c:bubble3D val="0"/>
            <c:spPr>
              <a:solidFill>
                <a:schemeClr val="accent5"/>
              </a:solidFill>
            </c:spPr>
            <c:extLst>
              <c:ext xmlns:c16="http://schemas.microsoft.com/office/drawing/2014/chart" uri="{C3380CC4-5D6E-409C-BE32-E72D297353CC}">
                <c16:uniqueId val="{00000005-CC77-7A43-BBD2-96BF58411DF4}"/>
              </c:ext>
            </c:extLst>
          </c:dPt>
          <c:dPt>
            <c:idx val="4"/>
            <c:bubble3D val="0"/>
            <c:extLst>
              <c:ext xmlns:c16="http://schemas.microsoft.com/office/drawing/2014/chart" uri="{C3380CC4-5D6E-409C-BE32-E72D297353CC}">
                <c16:uniqueId val="{00000007-CC77-7A43-BBD2-96BF58411DF4}"/>
              </c:ext>
            </c:extLst>
          </c:dPt>
          <c:dLbls>
            <c:numFmt formatCode="0" sourceLinked="0"/>
            <c:spPr>
              <a:noFill/>
              <a:ln>
                <a:noFill/>
              </a:ln>
              <a:effectLst/>
            </c:spPr>
            <c:txPr>
              <a:bodyPr/>
              <a:lstStyle/>
              <a:p>
                <a:pPr>
                  <a:defRPr sz="3200" b="1" i="0" u="none" strike="noStrike">
                    <a:solidFill>
                      <a:schemeClr val="bg1"/>
                    </a:solidFill>
                    <a:latin typeface="Poppins" pitchFamily="2" charset="77"/>
                    <a:cs typeface="Poppins" pitchFamily="2" charset="77"/>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extLst>
          </c:dLbls>
          <c:cat>
            <c:strRef>
              <c:f>Sheet1!$B$1:$F$1</c:f>
              <c:strCache>
                <c:ptCount val="5"/>
                <c:pt idx="0">
                  <c:v>2009</c:v>
                </c:pt>
                <c:pt idx="1">
                  <c:v>2010</c:v>
                </c:pt>
                <c:pt idx="2">
                  <c:v>2011</c:v>
                </c:pt>
                <c:pt idx="3">
                  <c:v>2012</c:v>
                </c:pt>
                <c:pt idx="4">
                  <c:v>2013</c:v>
                </c:pt>
              </c:strCache>
            </c:strRef>
          </c:cat>
          <c:val>
            <c:numRef>
              <c:f>Sheet1!$B$2:$F$2</c:f>
              <c:numCache>
                <c:formatCode>General</c:formatCode>
                <c:ptCount val="5"/>
                <c:pt idx="0">
                  <c:v>28</c:v>
                </c:pt>
                <c:pt idx="1">
                  <c:v>26</c:v>
                </c:pt>
                <c:pt idx="2">
                  <c:v>21</c:v>
                </c:pt>
                <c:pt idx="3">
                  <c:v>18</c:v>
                </c:pt>
                <c:pt idx="4">
                  <c:v>10</c:v>
                </c:pt>
              </c:numCache>
            </c:numRef>
          </c:val>
          <c:extLst>
            <c:ext xmlns:c16="http://schemas.microsoft.com/office/drawing/2014/chart" uri="{C3380CC4-5D6E-409C-BE32-E72D297353CC}">
              <c16:uniqueId val="{00000008-CC77-7A43-BBD2-96BF58411DF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986C6"/>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CCCF-FC45-A0DC-9CCAA4887D7B}"/>
              </c:ext>
            </c:extLst>
          </c:dPt>
          <c:dPt>
            <c:idx val="1"/>
            <c:bubble3D val="0"/>
            <c:spPr>
              <a:solidFill>
                <a:schemeClr val="accent4"/>
              </a:solidFill>
              <a:ln w="12700" cap="flat">
                <a:noFill/>
                <a:miter lim="400000"/>
              </a:ln>
              <a:effectLst/>
            </c:spPr>
            <c:extLst>
              <c:ext xmlns:c16="http://schemas.microsoft.com/office/drawing/2014/chart" uri="{C3380CC4-5D6E-409C-BE32-E72D297353CC}">
                <c16:uniqueId val="{00000002-CCCF-FC45-A0DC-9CCAA4887D7B}"/>
              </c:ext>
            </c:extLst>
          </c:dPt>
          <c:cat>
            <c:strRef>
              <c:f>Sheet1!$B$1:$C$1</c:f>
              <c:strCache>
                <c:ptCount val="2"/>
                <c:pt idx="0">
                  <c:v>2011</c:v>
                </c:pt>
                <c:pt idx="1">
                  <c:v>2013</c:v>
                </c:pt>
              </c:strCache>
            </c:strRef>
          </c:cat>
          <c:val>
            <c:numRef>
              <c:f>Sheet1!$B$2:$C$2</c:f>
              <c:numCache>
                <c:formatCode>General</c:formatCode>
                <c:ptCount val="2"/>
                <c:pt idx="0">
                  <c:v>75</c:v>
                </c:pt>
                <c:pt idx="1">
                  <c:v>25</c:v>
                </c:pt>
              </c:numCache>
            </c:numRef>
          </c:val>
          <c:extLst>
            <c:ext xmlns:c16="http://schemas.microsoft.com/office/drawing/2014/chart" uri="{C3380CC4-5D6E-409C-BE32-E72D297353CC}">
              <c16:uniqueId val="{00000003-CCCF-FC45-A0DC-9CCAA4887D7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899DD"/>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73BA-4641-93C3-07B426D04D3F}"/>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73BA-4641-93C3-07B426D04D3F}"/>
              </c:ext>
            </c:extLst>
          </c:dPt>
          <c:cat>
            <c:strRef>
              <c:f>Sheet1!$B$1:$C$1</c:f>
              <c:strCache>
                <c:ptCount val="2"/>
                <c:pt idx="0">
                  <c:v>2011</c:v>
                </c:pt>
                <c:pt idx="1">
                  <c:v>2013</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73BA-4641-93C3-07B426D04D3F}"/>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4B2D5"/>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2956-0F49-AAF3-DD9B851AEA86}"/>
              </c:ext>
            </c:extLst>
          </c:dPt>
          <c:dPt>
            <c:idx val="1"/>
            <c:bubble3D val="0"/>
            <c:spPr>
              <a:solidFill>
                <a:schemeClr val="accent5"/>
              </a:solidFill>
              <a:ln w="12700" cap="flat">
                <a:noFill/>
                <a:miter lim="400000"/>
              </a:ln>
              <a:effectLst/>
            </c:spPr>
            <c:extLst>
              <c:ext xmlns:c16="http://schemas.microsoft.com/office/drawing/2014/chart" uri="{C3380CC4-5D6E-409C-BE32-E72D297353CC}">
                <c16:uniqueId val="{00000002-2956-0F49-AAF3-DD9B851AEA86}"/>
              </c:ext>
            </c:extLst>
          </c:dPt>
          <c:cat>
            <c:strRef>
              <c:f>Sheet1!$B$1:$C$1</c:f>
              <c:strCache>
                <c:ptCount val="2"/>
                <c:pt idx="0">
                  <c:v>2011</c:v>
                </c:pt>
                <c:pt idx="1">
                  <c:v>2013</c:v>
                </c:pt>
              </c:strCache>
            </c:strRef>
          </c:cat>
          <c:val>
            <c:numRef>
              <c:f>Sheet1!$B$2:$C$2</c:f>
              <c:numCache>
                <c:formatCode>General</c:formatCode>
                <c:ptCount val="2"/>
                <c:pt idx="0">
                  <c:v>25</c:v>
                </c:pt>
                <c:pt idx="1">
                  <c:v>75</c:v>
                </c:pt>
              </c:numCache>
            </c:numRef>
          </c:val>
          <c:extLst>
            <c:ext xmlns:c16="http://schemas.microsoft.com/office/drawing/2014/chart" uri="{C3380CC4-5D6E-409C-BE32-E72D297353CC}">
              <c16:uniqueId val="{00000003-2956-0F49-AAF3-DD9B851AEA86}"/>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73E7F91-380D-E940-AA1C-6F7F37E86269}"/>
              </a:ext>
            </a:extLst>
          </p:cNvPr>
          <p:cNvSpPr/>
          <p:nvPr userDrawn="1"/>
        </p:nvSpPr>
        <p:spPr>
          <a:xfrm>
            <a:off x="22288345" y="787320"/>
            <a:ext cx="531628" cy="531628"/>
          </a:xfrm>
          <a:prstGeom prst="ellipse">
            <a:avLst/>
          </a:prstGeom>
          <a:solidFill>
            <a:srgbClr val="D7B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67081" y="770405"/>
            <a:ext cx="594360" cy="594360"/>
          </a:xfrm>
          <a:prstGeom prst="ellipse">
            <a:avLst/>
          </a:prstGeom>
          <a:noFill/>
        </p:spPr>
        <p:txBody>
          <a:bodyPr wrap="square" lIns="0" tIns="0" rIns="0" bIns="0" rtlCol="0" anchor="ctr">
            <a:noAutofit/>
          </a:bodyPr>
          <a:lstStyle/>
          <a:p>
            <a:pPr algn="ctr"/>
            <a:fld id="{C2130A1F-96FE-9345-9E91-FD9BE4197128}" type="slidenum">
              <a:rPr lang="en-US" sz="2200" b="0" i="0" spc="0" smtClean="0">
                <a:solidFill>
                  <a:schemeClr val="bg1"/>
                </a:solidFill>
                <a:latin typeface="Poppins Light" pitchFamily="2" charset="77"/>
                <a:cs typeface="Poppins Light" pitchFamily="2" charset="77"/>
              </a:rPr>
              <a:pPr algn="ctr"/>
              <a:t>‹#›</a:t>
            </a:fld>
            <a:endParaRPr lang="en-US" sz="2200" b="0" i="0" spc="0" dirty="0">
              <a:solidFill>
                <a:schemeClr val="bg1"/>
              </a:solidFill>
              <a:latin typeface="Poppins Light" pitchFamily="2" charset="77"/>
              <a:cs typeface="Poppins Light"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8627611" y="612372"/>
            <a:ext cx="712246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TIMELINE</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Shape 24453">
            <a:extLst>
              <a:ext uri="{FF2B5EF4-FFF2-40B4-BE49-F238E27FC236}">
                <a16:creationId xmlns:a16="http://schemas.microsoft.com/office/drawing/2014/main" id="{40FEEC48-4086-3F4A-A5C0-09A02BCD1AD2}"/>
              </a:ext>
            </a:extLst>
          </p:cNvPr>
          <p:cNvSpPr/>
          <p:nvPr/>
        </p:nvSpPr>
        <p:spPr>
          <a:xfrm>
            <a:off x="10659401" y="6434879"/>
            <a:ext cx="3058847" cy="941188"/>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3" name="Shape 24456">
            <a:extLst>
              <a:ext uri="{FF2B5EF4-FFF2-40B4-BE49-F238E27FC236}">
                <a16:creationId xmlns:a16="http://schemas.microsoft.com/office/drawing/2014/main" id="{6E948E00-58CA-FB46-859C-492F17DB3C68}"/>
              </a:ext>
            </a:extLst>
          </p:cNvPr>
          <p:cNvSpPr/>
          <p:nvPr/>
        </p:nvSpPr>
        <p:spPr>
          <a:xfrm flipV="1">
            <a:off x="13859881" y="6905472"/>
            <a:ext cx="1999096"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24462">
            <a:extLst>
              <a:ext uri="{FF2B5EF4-FFF2-40B4-BE49-F238E27FC236}">
                <a16:creationId xmlns:a16="http://schemas.microsoft.com/office/drawing/2014/main" id="{9F27C471-37BD-2049-B5C3-CE2F2B049075}"/>
              </a:ext>
            </a:extLst>
          </p:cNvPr>
          <p:cNvSpPr/>
          <p:nvPr/>
        </p:nvSpPr>
        <p:spPr>
          <a:xfrm>
            <a:off x="10659401" y="11595697"/>
            <a:ext cx="3058847" cy="941187"/>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24464">
            <a:extLst>
              <a:ext uri="{FF2B5EF4-FFF2-40B4-BE49-F238E27FC236}">
                <a16:creationId xmlns:a16="http://schemas.microsoft.com/office/drawing/2014/main" id="{F08325C2-965A-F642-BD2F-9386D4189308}"/>
              </a:ext>
            </a:extLst>
          </p:cNvPr>
          <p:cNvSpPr/>
          <p:nvPr/>
        </p:nvSpPr>
        <p:spPr>
          <a:xfrm flipV="1">
            <a:off x="13859881" y="12066287"/>
            <a:ext cx="1999096"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24469">
            <a:extLst>
              <a:ext uri="{FF2B5EF4-FFF2-40B4-BE49-F238E27FC236}">
                <a16:creationId xmlns:a16="http://schemas.microsoft.com/office/drawing/2014/main" id="{6AA41F01-E793-5042-9FA9-ACC4CA52BF89}"/>
              </a:ext>
            </a:extLst>
          </p:cNvPr>
          <p:cNvSpPr/>
          <p:nvPr/>
        </p:nvSpPr>
        <p:spPr>
          <a:xfrm>
            <a:off x="10659403" y="3854471"/>
            <a:ext cx="3058848" cy="941187"/>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24472">
            <a:extLst>
              <a:ext uri="{FF2B5EF4-FFF2-40B4-BE49-F238E27FC236}">
                <a16:creationId xmlns:a16="http://schemas.microsoft.com/office/drawing/2014/main" id="{9AC61DC9-AA5A-2849-BCB1-D67C00E50451}"/>
              </a:ext>
            </a:extLst>
          </p:cNvPr>
          <p:cNvSpPr/>
          <p:nvPr/>
        </p:nvSpPr>
        <p:spPr>
          <a:xfrm flipH="1" flipV="1">
            <a:off x="8518673" y="4325061"/>
            <a:ext cx="1999095"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24477">
            <a:extLst>
              <a:ext uri="{FF2B5EF4-FFF2-40B4-BE49-F238E27FC236}">
                <a16:creationId xmlns:a16="http://schemas.microsoft.com/office/drawing/2014/main" id="{09EF4212-7DB8-AE4C-BA82-6D31D8376867}"/>
              </a:ext>
            </a:extLst>
          </p:cNvPr>
          <p:cNvSpPr/>
          <p:nvPr/>
        </p:nvSpPr>
        <p:spPr>
          <a:xfrm>
            <a:off x="10659403" y="9015288"/>
            <a:ext cx="3058848" cy="941187"/>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24480">
            <a:extLst>
              <a:ext uri="{FF2B5EF4-FFF2-40B4-BE49-F238E27FC236}">
                <a16:creationId xmlns:a16="http://schemas.microsoft.com/office/drawing/2014/main" id="{CC919D35-2044-634F-B507-D1EBB386040A}"/>
              </a:ext>
            </a:extLst>
          </p:cNvPr>
          <p:cNvSpPr/>
          <p:nvPr/>
        </p:nvSpPr>
        <p:spPr>
          <a:xfrm flipH="1" flipV="1">
            <a:off x="8518673" y="9485879"/>
            <a:ext cx="1999095"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TextBox 39">
            <a:extLst>
              <a:ext uri="{FF2B5EF4-FFF2-40B4-BE49-F238E27FC236}">
                <a16:creationId xmlns:a16="http://schemas.microsoft.com/office/drawing/2014/main" id="{DF12996E-5F6D-E145-9908-CABF21B2B3F1}"/>
              </a:ext>
            </a:extLst>
          </p:cNvPr>
          <p:cNvSpPr txBox="1"/>
          <p:nvPr/>
        </p:nvSpPr>
        <p:spPr>
          <a:xfrm>
            <a:off x="11658870" y="4031225"/>
            <a:ext cx="105990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2017</a:t>
            </a:r>
          </a:p>
        </p:txBody>
      </p:sp>
      <p:sp>
        <p:nvSpPr>
          <p:cNvPr id="41" name="TextBox 40">
            <a:extLst>
              <a:ext uri="{FF2B5EF4-FFF2-40B4-BE49-F238E27FC236}">
                <a16:creationId xmlns:a16="http://schemas.microsoft.com/office/drawing/2014/main" id="{978845CD-226E-2D47-8149-04550BFCC083}"/>
              </a:ext>
            </a:extLst>
          </p:cNvPr>
          <p:cNvSpPr txBox="1"/>
          <p:nvPr/>
        </p:nvSpPr>
        <p:spPr>
          <a:xfrm>
            <a:off x="11635627" y="6613084"/>
            <a:ext cx="110639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2018</a:t>
            </a:r>
          </a:p>
        </p:txBody>
      </p:sp>
      <p:sp>
        <p:nvSpPr>
          <p:cNvPr id="42" name="TextBox 41">
            <a:extLst>
              <a:ext uri="{FF2B5EF4-FFF2-40B4-BE49-F238E27FC236}">
                <a16:creationId xmlns:a16="http://schemas.microsoft.com/office/drawing/2014/main" id="{C0B4F2EB-824C-C04B-9BFA-61481019BF99}"/>
              </a:ext>
            </a:extLst>
          </p:cNvPr>
          <p:cNvSpPr txBox="1"/>
          <p:nvPr/>
        </p:nvSpPr>
        <p:spPr>
          <a:xfrm>
            <a:off x="11642841" y="9193494"/>
            <a:ext cx="10919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2019</a:t>
            </a:r>
          </a:p>
        </p:txBody>
      </p:sp>
      <p:sp>
        <p:nvSpPr>
          <p:cNvPr id="43" name="TextBox 42">
            <a:extLst>
              <a:ext uri="{FF2B5EF4-FFF2-40B4-BE49-F238E27FC236}">
                <a16:creationId xmlns:a16="http://schemas.microsoft.com/office/drawing/2014/main" id="{90FB7891-9CC9-4245-A5A8-A6FC4379F84B}"/>
              </a:ext>
            </a:extLst>
          </p:cNvPr>
          <p:cNvSpPr txBox="1"/>
          <p:nvPr/>
        </p:nvSpPr>
        <p:spPr>
          <a:xfrm>
            <a:off x="11594751" y="11773899"/>
            <a:ext cx="118814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2020</a:t>
            </a:r>
          </a:p>
        </p:txBody>
      </p:sp>
      <p:sp>
        <p:nvSpPr>
          <p:cNvPr id="44" name="Freeform 985">
            <a:extLst>
              <a:ext uri="{FF2B5EF4-FFF2-40B4-BE49-F238E27FC236}">
                <a16:creationId xmlns:a16="http://schemas.microsoft.com/office/drawing/2014/main" id="{1A1035C9-76EF-C542-A720-CDFCE5A2F0DC}"/>
              </a:ext>
            </a:extLst>
          </p:cNvPr>
          <p:cNvSpPr>
            <a:spLocks noChangeAspect="1" noChangeArrowheads="1"/>
          </p:cNvSpPr>
          <p:nvPr/>
        </p:nvSpPr>
        <p:spPr bwMode="auto">
          <a:xfrm>
            <a:off x="11753469" y="2805870"/>
            <a:ext cx="870712" cy="873384"/>
          </a:xfrm>
          <a:custGeom>
            <a:avLst/>
            <a:gdLst>
              <a:gd name="T0" fmla="*/ 74375 w 285390"/>
              <a:gd name="T1" fmla="*/ 702243 h 285738"/>
              <a:gd name="T2" fmla="*/ 853881 w 285390"/>
              <a:gd name="T3" fmla="*/ 670913 h 285738"/>
              <a:gd name="T4" fmla="*/ 668777 w 285390"/>
              <a:gd name="T5" fmla="*/ 757670 h 285738"/>
              <a:gd name="T6" fmla="*/ 845519 w 285390"/>
              <a:gd name="T7" fmla="*/ 708936 h 285738"/>
              <a:gd name="T8" fmla="*/ 149282 w 285390"/>
              <a:gd name="T9" fmla="*/ 641193 h 285738"/>
              <a:gd name="T10" fmla="*/ 918369 w 285390"/>
              <a:gd name="T11" fmla="*/ 733885 h 285738"/>
              <a:gd name="T12" fmla="*/ 622200 w 285390"/>
              <a:gd name="T13" fmla="*/ 809948 h 285738"/>
              <a:gd name="T14" fmla="*/ 380964 w 285390"/>
              <a:gd name="T15" fmla="*/ 798065 h 285738"/>
              <a:gd name="T16" fmla="*/ 613840 w 285390"/>
              <a:gd name="T17" fmla="*/ 783809 h 285738"/>
              <a:gd name="T18" fmla="*/ 601895 w 285390"/>
              <a:gd name="T19" fmla="*/ 707746 h 285738"/>
              <a:gd name="T20" fmla="*/ 28663 w 285390"/>
              <a:gd name="T21" fmla="*/ 641193 h 285738"/>
              <a:gd name="T22" fmla="*/ 120620 w 285390"/>
              <a:gd name="T23" fmla="*/ 641193 h 285738"/>
              <a:gd name="T24" fmla="*/ 506434 w 285390"/>
              <a:gd name="T25" fmla="*/ 590240 h 285738"/>
              <a:gd name="T26" fmla="*/ 464652 w 285390"/>
              <a:gd name="T27" fmla="*/ 612686 h 285738"/>
              <a:gd name="T28" fmla="*/ 605716 w 285390"/>
              <a:gd name="T29" fmla="*/ 552200 h 285738"/>
              <a:gd name="T30" fmla="*/ 591923 w 285390"/>
              <a:gd name="T31" fmla="*/ 596575 h 285738"/>
              <a:gd name="T32" fmla="*/ 578130 w 285390"/>
              <a:gd name="T33" fmla="*/ 572671 h 285738"/>
              <a:gd name="T34" fmla="*/ 391871 w 285390"/>
              <a:gd name="T35" fmla="*/ 524600 h 285738"/>
              <a:gd name="T36" fmla="*/ 403691 w 285390"/>
              <a:gd name="T37" fmla="*/ 576717 h 285738"/>
              <a:gd name="T38" fmla="*/ 372945 w 285390"/>
              <a:gd name="T39" fmla="*/ 519863 h 285738"/>
              <a:gd name="T40" fmla="*/ 672186 w 285390"/>
              <a:gd name="T41" fmla="*/ 498148 h 285738"/>
              <a:gd name="T42" fmla="*/ 643915 w 285390"/>
              <a:gd name="T43" fmla="*/ 491112 h 285738"/>
              <a:gd name="T44" fmla="*/ 365767 w 285390"/>
              <a:gd name="T45" fmla="*/ 402434 h 285738"/>
              <a:gd name="T46" fmla="*/ 357163 w 285390"/>
              <a:gd name="T47" fmla="*/ 472030 h 285738"/>
              <a:gd name="T48" fmla="*/ 365767 w 285390"/>
              <a:gd name="T49" fmla="*/ 402434 h 285738"/>
              <a:gd name="T50" fmla="*/ 522031 w 285390"/>
              <a:gd name="T51" fmla="*/ 370193 h 285738"/>
              <a:gd name="T52" fmla="*/ 531550 w 285390"/>
              <a:gd name="T53" fmla="*/ 411669 h 285738"/>
              <a:gd name="T54" fmla="*/ 507762 w 285390"/>
              <a:gd name="T55" fmla="*/ 440128 h 285738"/>
              <a:gd name="T56" fmla="*/ 522031 w 285390"/>
              <a:gd name="T57" fmla="*/ 546800 h 285738"/>
              <a:gd name="T58" fmla="*/ 493488 w 285390"/>
              <a:gd name="T59" fmla="*/ 538507 h 285738"/>
              <a:gd name="T60" fmla="*/ 483966 w 285390"/>
              <a:gd name="T61" fmla="*/ 498197 h 285738"/>
              <a:gd name="T62" fmla="*/ 507762 w 285390"/>
              <a:gd name="T63" fmla="*/ 468571 h 285738"/>
              <a:gd name="T64" fmla="*/ 493488 w 285390"/>
              <a:gd name="T65" fmla="*/ 363084 h 285738"/>
              <a:gd name="T66" fmla="*/ 627103 w 285390"/>
              <a:gd name="T67" fmla="*/ 337884 h 285738"/>
              <a:gd name="T68" fmla="*/ 641587 w 285390"/>
              <a:gd name="T69" fmla="*/ 393574 h 285738"/>
              <a:gd name="T70" fmla="*/ 605370 w 285390"/>
              <a:gd name="T71" fmla="*/ 337884 h 285738"/>
              <a:gd name="T72" fmla="*/ 437233 w 285390"/>
              <a:gd name="T73" fmla="*/ 335191 h 285738"/>
              <a:gd name="T74" fmla="*/ 390410 w 285390"/>
              <a:gd name="T75" fmla="*/ 358473 h 285738"/>
              <a:gd name="T76" fmla="*/ 507952 w 285390"/>
              <a:gd name="T77" fmla="*/ 290111 h 285738"/>
              <a:gd name="T78" fmla="*/ 560182 w 285390"/>
              <a:gd name="T79" fmla="*/ 313303 h 285738"/>
              <a:gd name="T80" fmla="*/ 509118 w 285390"/>
              <a:gd name="T81" fmla="*/ 319406 h 285738"/>
              <a:gd name="T82" fmla="*/ 414404 w 285390"/>
              <a:gd name="T83" fmla="*/ 201486 h 285738"/>
              <a:gd name="T84" fmla="*/ 421564 w 285390"/>
              <a:gd name="T85" fmla="*/ 653072 h 285738"/>
              <a:gd name="T86" fmla="*/ 658025 w 285390"/>
              <a:gd name="T87" fmla="*/ 708936 h 285738"/>
              <a:gd name="T88" fmla="*/ 794169 w 285390"/>
              <a:gd name="T89" fmla="*/ 565129 h 285738"/>
              <a:gd name="T90" fmla="*/ 414404 w 285390"/>
              <a:gd name="T91" fmla="*/ 201486 h 285738"/>
              <a:gd name="T92" fmla="*/ 379769 w 285390"/>
              <a:gd name="T93" fmla="*/ 54117 h 285738"/>
              <a:gd name="T94" fmla="*/ 455005 w 285390"/>
              <a:gd name="T95" fmla="*/ 117087 h 285738"/>
              <a:gd name="T96" fmla="*/ 495608 w 285390"/>
              <a:gd name="T97" fmla="*/ 202672 h 285738"/>
              <a:gd name="T98" fmla="*/ 539793 w 285390"/>
              <a:gd name="T99" fmla="*/ 113525 h 285738"/>
              <a:gd name="T100" fmla="*/ 557708 w 285390"/>
              <a:gd name="T101" fmla="*/ 196730 h 285738"/>
              <a:gd name="T102" fmla="*/ 638916 w 285390"/>
              <a:gd name="T103" fmla="*/ 32710 h 285738"/>
              <a:gd name="T104" fmla="*/ 465751 w 285390"/>
              <a:gd name="T105" fmla="*/ 51741 h 285738"/>
              <a:gd name="T106" fmla="*/ 474110 w 285390"/>
              <a:gd name="T107" fmla="*/ 25582 h 285738"/>
              <a:gd name="T108" fmla="*/ 660415 w 285390"/>
              <a:gd name="T109" fmla="*/ 13698 h 285738"/>
              <a:gd name="T110" fmla="*/ 822832 w 285390"/>
              <a:gd name="T111" fmla="*/ 565129 h 285738"/>
              <a:gd name="T112" fmla="*/ 890905 w 285390"/>
              <a:gd name="T113" fmla="*/ 681606 h 285738"/>
              <a:gd name="T114" fmla="*/ 947028 w 285390"/>
              <a:gd name="T115" fmla="*/ 735075 h 285738"/>
              <a:gd name="T116" fmla="*/ 132565 w 285390"/>
              <a:gd name="T117" fmla="*/ 897886 h 285738"/>
              <a:gd name="T118" fmla="*/ 0 w 285390"/>
              <a:gd name="T119" fmla="*/ 626933 h 285738"/>
              <a:gd name="T120" fmla="*/ 192271 w 285390"/>
              <a:gd name="T121" fmla="*/ 612677 h 285738"/>
              <a:gd name="T122" fmla="*/ 353496 w 285390"/>
              <a:gd name="T123" fmla="*/ 63622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45" name="Freeform 992">
            <a:extLst>
              <a:ext uri="{FF2B5EF4-FFF2-40B4-BE49-F238E27FC236}">
                <a16:creationId xmlns:a16="http://schemas.microsoft.com/office/drawing/2014/main" id="{B100DB2A-5356-B140-86EC-E457B0243E59}"/>
              </a:ext>
            </a:extLst>
          </p:cNvPr>
          <p:cNvSpPr>
            <a:spLocks noChangeAspect="1" noChangeArrowheads="1"/>
          </p:cNvSpPr>
          <p:nvPr/>
        </p:nvSpPr>
        <p:spPr bwMode="auto">
          <a:xfrm>
            <a:off x="11753468" y="5381839"/>
            <a:ext cx="870714" cy="873382"/>
          </a:xfrm>
          <a:custGeom>
            <a:avLst/>
            <a:gdLst>
              <a:gd name="T0" fmla="*/ 859856 w 285390"/>
              <a:gd name="T1" fmla="*/ 921185 h 285390"/>
              <a:gd name="T2" fmla="*/ 87172 w 285390"/>
              <a:gd name="T3" fmla="*/ 921185 h 285390"/>
              <a:gd name="T4" fmla="*/ 348718 w 285390"/>
              <a:gd name="T5" fmla="*/ 844518 h 285390"/>
              <a:gd name="T6" fmla="*/ 348718 w 285390"/>
              <a:gd name="T7" fmla="*/ 844518 h 285390"/>
              <a:gd name="T8" fmla="*/ 687879 w 285390"/>
              <a:gd name="T9" fmla="*/ 921185 h 285390"/>
              <a:gd name="T10" fmla="*/ 257954 w 285390"/>
              <a:gd name="T11" fmla="*/ 758268 h 285390"/>
              <a:gd name="T12" fmla="*/ 435900 w 285390"/>
              <a:gd name="T13" fmla="*/ 595357 h 285390"/>
              <a:gd name="T14" fmla="*/ 229291 w 285390"/>
              <a:gd name="T15" fmla="*/ 700775 h 285390"/>
              <a:gd name="T16" fmla="*/ 894481 w 285390"/>
              <a:gd name="T17" fmla="*/ 518694 h 285390"/>
              <a:gd name="T18" fmla="*/ 918369 w 285390"/>
              <a:gd name="T19" fmla="*/ 518694 h 285390"/>
              <a:gd name="T20" fmla="*/ 665192 w 285390"/>
              <a:gd name="T21" fmla="*/ 604941 h 285390"/>
              <a:gd name="T22" fmla="*/ 488445 w 285390"/>
              <a:gd name="T23" fmla="*/ 440828 h 285390"/>
              <a:gd name="T24" fmla="*/ 357583 w 285390"/>
              <a:gd name="T25" fmla="*/ 315774 h 285390"/>
              <a:gd name="T26" fmla="*/ 131067 w 285390"/>
              <a:gd name="T27" fmla="*/ 285340 h 285390"/>
              <a:gd name="T28" fmla="*/ 115890 w 285390"/>
              <a:gd name="T29" fmla="*/ 301829 h 285390"/>
              <a:gd name="T30" fmla="*/ 831068 w 285390"/>
              <a:gd name="T31" fmla="*/ 204178 h 285390"/>
              <a:gd name="T32" fmla="*/ 814630 w 285390"/>
              <a:gd name="T33" fmla="*/ 190223 h 285390"/>
              <a:gd name="T34" fmla="*/ 586273 w 285390"/>
              <a:gd name="T35" fmla="*/ 220665 h 285390"/>
              <a:gd name="T36" fmla="*/ 241724 w 285390"/>
              <a:gd name="T37" fmla="*/ 163802 h 285390"/>
              <a:gd name="T38" fmla="*/ 304846 w 285390"/>
              <a:gd name="T39" fmla="*/ 230198 h 285390"/>
              <a:gd name="T40" fmla="*/ 241724 w 285390"/>
              <a:gd name="T41" fmla="*/ 219333 h 285390"/>
              <a:gd name="T42" fmla="*/ 309612 w 285390"/>
              <a:gd name="T43" fmla="*/ 352119 h 285390"/>
              <a:gd name="T44" fmla="*/ 241724 w 285390"/>
              <a:gd name="T45" fmla="*/ 442658 h 285390"/>
              <a:gd name="T46" fmla="*/ 178600 w 285390"/>
              <a:gd name="T47" fmla="*/ 376262 h 285390"/>
              <a:gd name="T48" fmla="*/ 241724 w 285390"/>
              <a:gd name="T49" fmla="*/ 387127 h 285390"/>
              <a:gd name="T50" fmla="*/ 173834 w 285390"/>
              <a:gd name="T51" fmla="*/ 254343 h 285390"/>
              <a:gd name="T52" fmla="*/ 241724 w 285390"/>
              <a:gd name="T53" fmla="*/ 163802 h 285390"/>
              <a:gd name="T54" fmla="*/ 243626 w 285390"/>
              <a:gd name="T55" fmla="*/ 480361 h 285390"/>
              <a:gd name="T56" fmla="*/ 700034 w 285390"/>
              <a:gd name="T57" fmla="*/ 63407 h 285390"/>
              <a:gd name="T58" fmla="*/ 763162 w 285390"/>
              <a:gd name="T59" fmla="*/ 130430 h 285390"/>
              <a:gd name="T60" fmla="*/ 700034 w 285390"/>
              <a:gd name="T61" fmla="*/ 119658 h 285390"/>
              <a:gd name="T62" fmla="*/ 767924 w 285390"/>
              <a:gd name="T63" fmla="*/ 251307 h 285390"/>
              <a:gd name="T64" fmla="*/ 700034 w 285390"/>
              <a:gd name="T65" fmla="*/ 342271 h 285390"/>
              <a:gd name="T66" fmla="*/ 635726 w 285390"/>
              <a:gd name="T67" fmla="*/ 274049 h 285390"/>
              <a:gd name="T68" fmla="*/ 700034 w 285390"/>
              <a:gd name="T69" fmla="*/ 286020 h 285390"/>
              <a:gd name="T70" fmla="*/ 632152 w 285390"/>
              <a:gd name="T71" fmla="*/ 154375 h 285390"/>
              <a:gd name="T72" fmla="*/ 700034 w 285390"/>
              <a:gd name="T73" fmla="*/ 63407 h 285390"/>
              <a:gd name="T74" fmla="*/ 703403 w 285390"/>
              <a:gd name="T75" fmla="*/ 384527 h 285390"/>
              <a:gd name="T76" fmla="*/ 703403 w 285390"/>
              <a:gd name="T77" fmla="*/ 0 h 285390"/>
              <a:gd name="T78" fmla="*/ 717740 w 285390"/>
              <a:gd name="T79" fmla="*/ 591763 h 285390"/>
              <a:gd name="T80" fmla="*/ 947028 w 285390"/>
              <a:gd name="T81" fmla="*/ 504317 h 285390"/>
              <a:gd name="T82" fmla="*/ 717740 w 285390"/>
              <a:gd name="T83" fmla="*/ 866080 h 285390"/>
              <a:gd name="T84" fmla="*/ 932702 w 285390"/>
              <a:gd name="T85" fmla="*/ 921185 h 285390"/>
              <a:gd name="T86" fmla="*/ 14320 w 285390"/>
              <a:gd name="T87" fmla="*/ 949932 h 285390"/>
              <a:gd name="T88" fmla="*/ 58509 w 285390"/>
              <a:gd name="T89" fmla="*/ 921185 h 285390"/>
              <a:gd name="T90" fmla="*/ 229291 w 285390"/>
              <a:gd name="T91" fmla="*/ 729522 h 285390"/>
              <a:gd name="T92" fmla="*/ 14320 w 285390"/>
              <a:gd name="T93" fmla="*/ 509108 h 285390"/>
              <a:gd name="T94" fmla="*/ 229291 w 285390"/>
              <a:gd name="T95" fmla="*/ 507907 h 285390"/>
              <a:gd name="T96" fmla="*/ 449037 w 285390"/>
              <a:gd name="T97" fmla="*/ 303067 h 285390"/>
              <a:gd name="T98" fmla="*/ 435900 w 285390"/>
              <a:gd name="T99" fmla="*/ 566610 h 285390"/>
              <a:gd name="T100" fmla="*/ 281840 w 285390"/>
              <a:gd name="T101" fmla="*/ 787021 h 285390"/>
              <a:gd name="T102" fmla="*/ 348718 w 285390"/>
              <a:gd name="T103" fmla="*/ 815771 h 285390"/>
              <a:gd name="T104" fmla="*/ 689078 w 285390"/>
              <a:gd name="T105" fmla="*/ 851710 h 285390"/>
              <a:gd name="T106" fmla="*/ 459783 w 285390"/>
              <a:gd name="T107" fmla="*/ 427649 h 285390"/>
              <a:gd name="T108" fmla="*/ 689078 w 285390"/>
              <a:gd name="T109" fmla="*/ 515096 h 285390"/>
              <a:gd name="T110" fmla="*/ 703403 w 285390"/>
              <a:gd name="T111" fmla="*/ 0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237525" y="259479"/>
                </a:moveTo>
                <a:cubicBezTo>
                  <a:pt x="227449" y="259479"/>
                  <a:pt x="218811" y="267036"/>
                  <a:pt x="216652" y="276753"/>
                </a:cubicBezTo>
                <a:lnTo>
                  <a:pt x="259119" y="276753"/>
                </a:lnTo>
                <a:cubicBezTo>
                  <a:pt x="256959" y="267036"/>
                  <a:pt x="248322" y="259479"/>
                  <a:pt x="237525" y="259479"/>
                </a:cubicBezTo>
                <a:close/>
                <a:moveTo>
                  <a:pt x="47505" y="259479"/>
                </a:moveTo>
                <a:cubicBezTo>
                  <a:pt x="37068" y="259479"/>
                  <a:pt x="28071" y="267036"/>
                  <a:pt x="26271" y="276753"/>
                </a:cubicBezTo>
                <a:lnTo>
                  <a:pt x="68738" y="276753"/>
                </a:lnTo>
                <a:cubicBezTo>
                  <a:pt x="66579" y="267036"/>
                  <a:pt x="57942" y="259479"/>
                  <a:pt x="47505" y="259479"/>
                </a:cubicBezTo>
                <a:close/>
                <a:moveTo>
                  <a:pt x="105087" y="253720"/>
                </a:moveTo>
                <a:cubicBezTo>
                  <a:pt x="91411" y="253720"/>
                  <a:pt x="80254" y="263797"/>
                  <a:pt x="78095" y="276753"/>
                </a:cubicBezTo>
                <a:lnTo>
                  <a:pt x="132079" y="276753"/>
                </a:lnTo>
                <a:cubicBezTo>
                  <a:pt x="129919" y="263797"/>
                  <a:pt x="118763" y="253720"/>
                  <a:pt x="105087" y="253720"/>
                </a:cubicBezTo>
                <a:close/>
                <a:moveTo>
                  <a:pt x="174185" y="247962"/>
                </a:moveTo>
                <a:cubicBezTo>
                  <a:pt x="157631" y="247962"/>
                  <a:pt x="143595" y="260918"/>
                  <a:pt x="141436" y="276753"/>
                </a:cubicBezTo>
                <a:lnTo>
                  <a:pt x="207295" y="276753"/>
                </a:lnTo>
                <a:cubicBezTo>
                  <a:pt x="205136" y="260918"/>
                  <a:pt x="191100" y="247962"/>
                  <a:pt x="174185" y="247962"/>
                </a:cubicBezTo>
                <a:close/>
                <a:moveTo>
                  <a:pt x="131359" y="178864"/>
                </a:moveTo>
                <a:cubicBezTo>
                  <a:pt x="102927" y="178864"/>
                  <a:pt x="80254" y="200457"/>
                  <a:pt x="77735" y="227808"/>
                </a:cubicBezTo>
                <a:lnTo>
                  <a:pt x="84933" y="227808"/>
                </a:lnTo>
                <a:cubicBezTo>
                  <a:pt x="113005" y="227808"/>
                  <a:pt x="136037" y="206215"/>
                  <a:pt x="138197" y="178864"/>
                </a:cubicBezTo>
                <a:lnTo>
                  <a:pt x="131359" y="178864"/>
                </a:lnTo>
                <a:close/>
                <a:moveTo>
                  <a:pt x="8637" y="161589"/>
                </a:moveTo>
                <a:cubicBezTo>
                  <a:pt x="10796" y="188941"/>
                  <a:pt x="33829" y="210534"/>
                  <a:pt x="61900" y="210534"/>
                </a:cubicBezTo>
                <a:lnTo>
                  <a:pt x="69098" y="210534"/>
                </a:lnTo>
                <a:cubicBezTo>
                  <a:pt x="66579" y="183183"/>
                  <a:pt x="43546" y="161589"/>
                  <a:pt x="15835" y="161589"/>
                </a:cubicBezTo>
                <a:lnTo>
                  <a:pt x="8637" y="161589"/>
                </a:lnTo>
                <a:close/>
                <a:moveTo>
                  <a:pt x="269555" y="155831"/>
                </a:moveTo>
                <a:cubicBezTo>
                  <a:pt x="241484" y="155831"/>
                  <a:pt x="218451" y="177424"/>
                  <a:pt x="216292" y="204776"/>
                </a:cubicBezTo>
                <a:lnTo>
                  <a:pt x="223490" y="204776"/>
                </a:lnTo>
                <a:cubicBezTo>
                  <a:pt x="251201" y="204776"/>
                  <a:pt x="274234" y="183183"/>
                  <a:pt x="276753" y="155831"/>
                </a:cubicBezTo>
                <a:lnTo>
                  <a:pt x="269555" y="155831"/>
                </a:lnTo>
                <a:close/>
                <a:moveTo>
                  <a:pt x="147194" y="132439"/>
                </a:moveTo>
                <a:cubicBezTo>
                  <a:pt x="149353" y="160150"/>
                  <a:pt x="172386" y="181743"/>
                  <a:pt x="200457" y="181743"/>
                </a:cubicBezTo>
                <a:lnTo>
                  <a:pt x="207295" y="181743"/>
                </a:lnTo>
                <a:cubicBezTo>
                  <a:pt x="205136" y="154392"/>
                  <a:pt x="182103" y="132439"/>
                  <a:pt x="154032" y="132439"/>
                </a:cubicBezTo>
                <a:lnTo>
                  <a:pt x="147194" y="132439"/>
                </a:lnTo>
                <a:close/>
                <a:moveTo>
                  <a:pt x="107759" y="85725"/>
                </a:moveTo>
                <a:cubicBezTo>
                  <a:pt x="110426" y="85725"/>
                  <a:pt x="112331" y="88011"/>
                  <a:pt x="112331" y="90678"/>
                </a:cubicBezTo>
                <a:cubicBezTo>
                  <a:pt x="112331" y="92964"/>
                  <a:pt x="110426" y="94869"/>
                  <a:pt x="107759" y="94869"/>
                </a:cubicBezTo>
                <a:cubicBezTo>
                  <a:pt x="105473" y="94869"/>
                  <a:pt x="103187" y="92964"/>
                  <a:pt x="103187" y="90678"/>
                </a:cubicBezTo>
                <a:cubicBezTo>
                  <a:pt x="103187" y="88011"/>
                  <a:pt x="105473" y="85725"/>
                  <a:pt x="107759" y="85725"/>
                </a:cubicBezTo>
                <a:close/>
                <a:moveTo>
                  <a:pt x="39497" y="85725"/>
                </a:moveTo>
                <a:cubicBezTo>
                  <a:pt x="41783" y="85725"/>
                  <a:pt x="44069" y="88011"/>
                  <a:pt x="44069" y="90678"/>
                </a:cubicBezTo>
                <a:cubicBezTo>
                  <a:pt x="44069" y="92964"/>
                  <a:pt x="41783" y="94869"/>
                  <a:pt x="39497" y="94869"/>
                </a:cubicBezTo>
                <a:cubicBezTo>
                  <a:pt x="36830" y="94869"/>
                  <a:pt x="34925" y="92964"/>
                  <a:pt x="34925" y="90678"/>
                </a:cubicBezTo>
                <a:cubicBezTo>
                  <a:pt x="34925" y="88011"/>
                  <a:pt x="36830" y="85725"/>
                  <a:pt x="39497" y="85725"/>
                </a:cubicBezTo>
                <a:close/>
                <a:moveTo>
                  <a:pt x="245491" y="57150"/>
                </a:moveTo>
                <a:cubicBezTo>
                  <a:pt x="248539" y="57150"/>
                  <a:pt x="250444" y="59055"/>
                  <a:pt x="250444" y="61341"/>
                </a:cubicBezTo>
                <a:cubicBezTo>
                  <a:pt x="250444" y="64008"/>
                  <a:pt x="248539" y="66294"/>
                  <a:pt x="245491" y="66294"/>
                </a:cubicBezTo>
                <a:cubicBezTo>
                  <a:pt x="243205" y="66294"/>
                  <a:pt x="241300" y="64008"/>
                  <a:pt x="241300" y="61341"/>
                </a:cubicBezTo>
                <a:cubicBezTo>
                  <a:pt x="241300" y="59055"/>
                  <a:pt x="243205" y="57150"/>
                  <a:pt x="245491" y="57150"/>
                </a:cubicBezTo>
                <a:close/>
                <a:moveTo>
                  <a:pt x="176675" y="57150"/>
                </a:moveTo>
                <a:cubicBezTo>
                  <a:pt x="178991" y="57150"/>
                  <a:pt x="180644" y="59055"/>
                  <a:pt x="180644" y="61341"/>
                </a:cubicBezTo>
                <a:cubicBezTo>
                  <a:pt x="180644" y="64008"/>
                  <a:pt x="178991" y="66294"/>
                  <a:pt x="176675" y="66294"/>
                </a:cubicBezTo>
                <a:cubicBezTo>
                  <a:pt x="174691" y="66294"/>
                  <a:pt x="173037" y="64008"/>
                  <a:pt x="173037" y="61341"/>
                </a:cubicBezTo>
                <a:cubicBezTo>
                  <a:pt x="173037" y="59055"/>
                  <a:pt x="174691" y="57150"/>
                  <a:pt x="176675" y="57150"/>
                </a:cubicBezTo>
                <a:close/>
                <a:moveTo>
                  <a:pt x="72845" y="49213"/>
                </a:moveTo>
                <a:cubicBezTo>
                  <a:pt x="75357" y="49213"/>
                  <a:pt x="77152" y="51026"/>
                  <a:pt x="77152" y="53202"/>
                </a:cubicBezTo>
                <a:lnTo>
                  <a:pt x="77152" y="57554"/>
                </a:lnTo>
                <a:cubicBezTo>
                  <a:pt x="83971" y="59005"/>
                  <a:pt x="89355" y="63357"/>
                  <a:pt x="91867" y="69159"/>
                </a:cubicBezTo>
                <a:cubicBezTo>
                  <a:pt x="92944" y="71698"/>
                  <a:pt x="91867" y="74236"/>
                  <a:pt x="89355" y="74962"/>
                </a:cubicBezTo>
                <a:cubicBezTo>
                  <a:pt x="87560" y="76050"/>
                  <a:pt x="84689" y="74962"/>
                  <a:pt x="83971" y="72786"/>
                </a:cubicBezTo>
                <a:cubicBezTo>
                  <a:pt x="82177" y="68434"/>
                  <a:pt x="77870" y="65895"/>
                  <a:pt x="72845" y="65895"/>
                </a:cubicBezTo>
                <a:cubicBezTo>
                  <a:pt x="66384" y="65895"/>
                  <a:pt x="61001" y="70610"/>
                  <a:pt x="61001" y="76412"/>
                </a:cubicBezTo>
                <a:cubicBezTo>
                  <a:pt x="61001" y="83303"/>
                  <a:pt x="65308" y="86567"/>
                  <a:pt x="72845" y="86567"/>
                </a:cubicBezTo>
                <a:cubicBezTo>
                  <a:pt x="87919" y="86567"/>
                  <a:pt x="93303" y="96722"/>
                  <a:pt x="93303" y="105788"/>
                </a:cubicBezTo>
                <a:cubicBezTo>
                  <a:pt x="93303" y="115217"/>
                  <a:pt x="86483" y="122833"/>
                  <a:pt x="77152" y="124646"/>
                </a:cubicBezTo>
                <a:lnTo>
                  <a:pt x="77152" y="128998"/>
                </a:lnTo>
                <a:cubicBezTo>
                  <a:pt x="77152" y="131174"/>
                  <a:pt x="75357" y="132988"/>
                  <a:pt x="72845" y="132988"/>
                </a:cubicBezTo>
                <a:cubicBezTo>
                  <a:pt x="70332" y="132988"/>
                  <a:pt x="68538" y="131174"/>
                  <a:pt x="68538" y="128998"/>
                </a:cubicBezTo>
                <a:lnTo>
                  <a:pt x="68538" y="124646"/>
                </a:lnTo>
                <a:cubicBezTo>
                  <a:pt x="62077" y="123196"/>
                  <a:pt x="56335" y="119206"/>
                  <a:pt x="53822" y="113041"/>
                </a:cubicBezTo>
                <a:cubicBezTo>
                  <a:pt x="52746" y="110503"/>
                  <a:pt x="53822" y="108327"/>
                  <a:pt x="56335" y="107239"/>
                </a:cubicBezTo>
                <a:cubicBezTo>
                  <a:pt x="58488" y="106151"/>
                  <a:pt x="61001" y="107239"/>
                  <a:pt x="61718" y="109415"/>
                </a:cubicBezTo>
                <a:cubicBezTo>
                  <a:pt x="63513" y="113404"/>
                  <a:pt x="68179" y="116305"/>
                  <a:pt x="72845" y="116305"/>
                </a:cubicBezTo>
                <a:cubicBezTo>
                  <a:pt x="79305" y="116305"/>
                  <a:pt x="84689" y="111591"/>
                  <a:pt x="84689" y="105788"/>
                </a:cubicBezTo>
                <a:cubicBezTo>
                  <a:pt x="84689" y="98897"/>
                  <a:pt x="80741" y="95271"/>
                  <a:pt x="72845" y="95271"/>
                </a:cubicBezTo>
                <a:cubicBezTo>
                  <a:pt x="57770" y="95271"/>
                  <a:pt x="52387" y="85842"/>
                  <a:pt x="52387" y="76412"/>
                </a:cubicBezTo>
                <a:cubicBezTo>
                  <a:pt x="52387" y="66983"/>
                  <a:pt x="59206" y="59367"/>
                  <a:pt x="68538" y="57554"/>
                </a:cubicBezTo>
                <a:lnTo>
                  <a:pt x="68538" y="53202"/>
                </a:lnTo>
                <a:cubicBezTo>
                  <a:pt x="68538" y="51026"/>
                  <a:pt x="70332" y="49213"/>
                  <a:pt x="72845" y="49213"/>
                </a:cubicBezTo>
                <a:close/>
                <a:moveTo>
                  <a:pt x="73417" y="37428"/>
                </a:moveTo>
                <a:cubicBezTo>
                  <a:pt x="44266" y="37428"/>
                  <a:pt x="20153" y="61181"/>
                  <a:pt x="20153" y="91051"/>
                </a:cubicBezTo>
                <a:cubicBezTo>
                  <a:pt x="20153" y="120202"/>
                  <a:pt x="44266" y="144315"/>
                  <a:pt x="73417" y="144315"/>
                </a:cubicBezTo>
                <a:cubicBezTo>
                  <a:pt x="102927" y="144315"/>
                  <a:pt x="126680" y="120202"/>
                  <a:pt x="126680" y="91051"/>
                </a:cubicBezTo>
                <a:cubicBezTo>
                  <a:pt x="126680" y="61181"/>
                  <a:pt x="102927" y="37428"/>
                  <a:pt x="73417" y="37428"/>
                </a:cubicBezTo>
                <a:close/>
                <a:moveTo>
                  <a:pt x="210958" y="19050"/>
                </a:moveTo>
                <a:cubicBezTo>
                  <a:pt x="213112" y="19050"/>
                  <a:pt x="215265" y="21207"/>
                  <a:pt x="215265" y="23365"/>
                </a:cubicBezTo>
                <a:lnTo>
                  <a:pt x="215265" y="27679"/>
                </a:lnTo>
                <a:cubicBezTo>
                  <a:pt x="221726" y="29118"/>
                  <a:pt x="227468" y="33073"/>
                  <a:pt x="229981" y="39185"/>
                </a:cubicBezTo>
                <a:cubicBezTo>
                  <a:pt x="230699" y="41343"/>
                  <a:pt x="229622" y="43860"/>
                  <a:pt x="227468" y="44938"/>
                </a:cubicBezTo>
                <a:cubicBezTo>
                  <a:pt x="225315" y="46017"/>
                  <a:pt x="222802" y="44938"/>
                  <a:pt x="221726" y="42781"/>
                </a:cubicBezTo>
                <a:cubicBezTo>
                  <a:pt x="220290" y="38826"/>
                  <a:pt x="215624" y="35949"/>
                  <a:pt x="210958" y="35949"/>
                </a:cubicBezTo>
                <a:cubicBezTo>
                  <a:pt x="204498" y="35949"/>
                  <a:pt x="198755" y="40624"/>
                  <a:pt x="198755" y="46377"/>
                </a:cubicBezTo>
                <a:cubicBezTo>
                  <a:pt x="198755" y="53208"/>
                  <a:pt x="203062" y="56804"/>
                  <a:pt x="210958" y="56804"/>
                </a:cubicBezTo>
                <a:cubicBezTo>
                  <a:pt x="225674" y="56804"/>
                  <a:pt x="231416" y="66512"/>
                  <a:pt x="231416" y="75501"/>
                </a:cubicBezTo>
                <a:cubicBezTo>
                  <a:pt x="231416" y="84850"/>
                  <a:pt x="224238" y="92401"/>
                  <a:pt x="215265" y="94199"/>
                </a:cubicBezTo>
                <a:lnTo>
                  <a:pt x="215265" y="98514"/>
                </a:lnTo>
                <a:cubicBezTo>
                  <a:pt x="215265" y="100671"/>
                  <a:pt x="213112" y="102829"/>
                  <a:pt x="210958" y="102829"/>
                </a:cubicBezTo>
                <a:cubicBezTo>
                  <a:pt x="208446" y="102829"/>
                  <a:pt x="206651" y="100671"/>
                  <a:pt x="206651" y="98514"/>
                </a:cubicBezTo>
                <a:lnTo>
                  <a:pt x="206651" y="93839"/>
                </a:lnTo>
                <a:cubicBezTo>
                  <a:pt x="199832" y="92761"/>
                  <a:pt x="194089" y="88446"/>
                  <a:pt x="191577" y="82333"/>
                </a:cubicBezTo>
                <a:cubicBezTo>
                  <a:pt x="190859" y="80176"/>
                  <a:pt x="191936" y="77659"/>
                  <a:pt x="194089" y="76940"/>
                </a:cubicBezTo>
                <a:cubicBezTo>
                  <a:pt x="196243" y="75861"/>
                  <a:pt x="198755" y="76940"/>
                  <a:pt x="199832" y="79097"/>
                </a:cubicBezTo>
                <a:cubicBezTo>
                  <a:pt x="201268" y="83052"/>
                  <a:pt x="205934" y="85929"/>
                  <a:pt x="210958" y="85929"/>
                </a:cubicBezTo>
                <a:cubicBezTo>
                  <a:pt x="217419" y="85929"/>
                  <a:pt x="222802" y="81254"/>
                  <a:pt x="222802" y="75501"/>
                </a:cubicBezTo>
                <a:cubicBezTo>
                  <a:pt x="222802" y="68670"/>
                  <a:pt x="218854" y="65434"/>
                  <a:pt x="210958" y="65434"/>
                </a:cubicBezTo>
                <a:cubicBezTo>
                  <a:pt x="195884" y="65434"/>
                  <a:pt x="190500" y="55366"/>
                  <a:pt x="190500" y="46377"/>
                </a:cubicBezTo>
                <a:cubicBezTo>
                  <a:pt x="190500" y="37388"/>
                  <a:pt x="197320" y="29477"/>
                  <a:pt x="206651" y="27679"/>
                </a:cubicBezTo>
                <a:lnTo>
                  <a:pt x="206651" y="23365"/>
                </a:lnTo>
                <a:cubicBezTo>
                  <a:pt x="206651" y="21207"/>
                  <a:pt x="208446" y="19050"/>
                  <a:pt x="210958" y="19050"/>
                </a:cubicBezTo>
                <a:close/>
                <a:moveTo>
                  <a:pt x="211973" y="8637"/>
                </a:moveTo>
                <a:cubicBezTo>
                  <a:pt x="182463" y="8637"/>
                  <a:pt x="158350" y="32750"/>
                  <a:pt x="158350" y="61900"/>
                </a:cubicBezTo>
                <a:cubicBezTo>
                  <a:pt x="158350" y="91411"/>
                  <a:pt x="182463" y="115524"/>
                  <a:pt x="211973" y="115524"/>
                </a:cubicBezTo>
                <a:cubicBezTo>
                  <a:pt x="241124" y="115524"/>
                  <a:pt x="265237" y="91411"/>
                  <a:pt x="265237" y="61900"/>
                </a:cubicBezTo>
                <a:cubicBezTo>
                  <a:pt x="265237" y="32750"/>
                  <a:pt x="241124" y="8637"/>
                  <a:pt x="211973" y="8637"/>
                </a:cubicBezTo>
                <a:close/>
                <a:moveTo>
                  <a:pt x="211973" y="0"/>
                </a:moveTo>
                <a:cubicBezTo>
                  <a:pt x="245803" y="0"/>
                  <a:pt x="273874" y="28071"/>
                  <a:pt x="273874" y="61900"/>
                </a:cubicBezTo>
                <a:cubicBezTo>
                  <a:pt x="273874" y="94650"/>
                  <a:pt x="248322" y="121642"/>
                  <a:pt x="216292" y="123801"/>
                </a:cubicBezTo>
                <a:lnTo>
                  <a:pt x="216292" y="177784"/>
                </a:lnTo>
                <a:cubicBezTo>
                  <a:pt x="226729" y="159430"/>
                  <a:pt x="246882" y="147194"/>
                  <a:pt x="269555" y="147194"/>
                </a:cubicBezTo>
                <a:lnTo>
                  <a:pt x="281072" y="147194"/>
                </a:lnTo>
                <a:cubicBezTo>
                  <a:pt x="283231" y="147194"/>
                  <a:pt x="285390" y="148993"/>
                  <a:pt x="285390" y="151513"/>
                </a:cubicBezTo>
                <a:cubicBezTo>
                  <a:pt x="285390" y="185702"/>
                  <a:pt x="257679" y="213413"/>
                  <a:pt x="223490" y="213413"/>
                </a:cubicBezTo>
                <a:lnTo>
                  <a:pt x="216292" y="213413"/>
                </a:lnTo>
                <a:lnTo>
                  <a:pt x="216292" y="260198"/>
                </a:lnTo>
                <a:cubicBezTo>
                  <a:pt x="221690" y="254440"/>
                  <a:pt x="229248" y="250841"/>
                  <a:pt x="237525" y="250841"/>
                </a:cubicBezTo>
                <a:cubicBezTo>
                  <a:pt x="253001" y="250841"/>
                  <a:pt x="265597" y="261998"/>
                  <a:pt x="267756" y="276753"/>
                </a:cubicBezTo>
                <a:lnTo>
                  <a:pt x="281072" y="276753"/>
                </a:lnTo>
                <a:cubicBezTo>
                  <a:pt x="283231" y="276753"/>
                  <a:pt x="285390" y="278912"/>
                  <a:pt x="285390" y="281072"/>
                </a:cubicBezTo>
                <a:cubicBezTo>
                  <a:pt x="285390" y="283591"/>
                  <a:pt x="283231" y="285390"/>
                  <a:pt x="281072" y="285390"/>
                </a:cubicBezTo>
                <a:lnTo>
                  <a:pt x="4318" y="285390"/>
                </a:lnTo>
                <a:cubicBezTo>
                  <a:pt x="1799" y="285390"/>
                  <a:pt x="0" y="283591"/>
                  <a:pt x="0" y="281072"/>
                </a:cubicBezTo>
                <a:cubicBezTo>
                  <a:pt x="0" y="278912"/>
                  <a:pt x="1799" y="276753"/>
                  <a:pt x="4318" y="276753"/>
                </a:cubicBezTo>
                <a:lnTo>
                  <a:pt x="17634" y="276753"/>
                </a:lnTo>
                <a:cubicBezTo>
                  <a:pt x="19794" y="261998"/>
                  <a:pt x="32390" y="250841"/>
                  <a:pt x="47505" y="250841"/>
                </a:cubicBezTo>
                <a:cubicBezTo>
                  <a:pt x="55782" y="250841"/>
                  <a:pt x="63340" y="254440"/>
                  <a:pt x="69098" y="260198"/>
                </a:cubicBezTo>
                <a:lnTo>
                  <a:pt x="69098" y="219171"/>
                </a:lnTo>
                <a:lnTo>
                  <a:pt x="61900" y="219171"/>
                </a:lnTo>
                <a:cubicBezTo>
                  <a:pt x="27711" y="219171"/>
                  <a:pt x="0" y="191460"/>
                  <a:pt x="0" y="156911"/>
                </a:cubicBezTo>
                <a:cubicBezTo>
                  <a:pt x="0" y="154752"/>
                  <a:pt x="1799" y="152952"/>
                  <a:pt x="4318" y="152952"/>
                </a:cubicBezTo>
                <a:lnTo>
                  <a:pt x="15835" y="152952"/>
                </a:lnTo>
                <a:cubicBezTo>
                  <a:pt x="38148" y="152952"/>
                  <a:pt x="58301" y="165188"/>
                  <a:pt x="69098" y="183183"/>
                </a:cubicBezTo>
                <a:lnTo>
                  <a:pt x="69098" y="152592"/>
                </a:lnTo>
                <a:cubicBezTo>
                  <a:pt x="37068" y="150433"/>
                  <a:pt x="11516" y="123441"/>
                  <a:pt x="11516" y="91051"/>
                </a:cubicBezTo>
                <a:cubicBezTo>
                  <a:pt x="11516" y="56862"/>
                  <a:pt x="39227" y="28791"/>
                  <a:pt x="73417" y="28791"/>
                </a:cubicBezTo>
                <a:cubicBezTo>
                  <a:pt x="107606" y="28791"/>
                  <a:pt x="135318" y="56862"/>
                  <a:pt x="135318" y="91051"/>
                </a:cubicBezTo>
                <a:cubicBezTo>
                  <a:pt x="135318" y="123441"/>
                  <a:pt x="110126" y="150433"/>
                  <a:pt x="77735" y="152592"/>
                </a:cubicBezTo>
                <a:lnTo>
                  <a:pt x="77735" y="200457"/>
                </a:lnTo>
                <a:cubicBezTo>
                  <a:pt x="88532" y="182463"/>
                  <a:pt x="108326" y="170227"/>
                  <a:pt x="131359" y="170227"/>
                </a:cubicBezTo>
                <a:lnTo>
                  <a:pt x="142515" y="170227"/>
                </a:lnTo>
                <a:cubicBezTo>
                  <a:pt x="145035" y="170227"/>
                  <a:pt x="146834" y="172026"/>
                  <a:pt x="146834" y="174545"/>
                </a:cubicBezTo>
                <a:cubicBezTo>
                  <a:pt x="146834" y="208734"/>
                  <a:pt x="119123" y="236446"/>
                  <a:pt x="84933" y="236446"/>
                </a:cubicBezTo>
                <a:lnTo>
                  <a:pt x="77735" y="236446"/>
                </a:lnTo>
                <a:lnTo>
                  <a:pt x="77735" y="257679"/>
                </a:lnTo>
                <a:cubicBezTo>
                  <a:pt x="84573" y="250121"/>
                  <a:pt x="94290" y="245083"/>
                  <a:pt x="105087" y="245083"/>
                </a:cubicBezTo>
                <a:cubicBezTo>
                  <a:pt x="118763" y="245083"/>
                  <a:pt x="130279" y="252641"/>
                  <a:pt x="136397" y="263797"/>
                </a:cubicBezTo>
                <a:cubicBezTo>
                  <a:pt x="143235" y="249402"/>
                  <a:pt x="157631" y="239325"/>
                  <a:pt x="174185" y="239325"/>
                </a:cubicBezTo>
                <a:cubicBezTo>
                  <a:pt x="187861" y="239325"/>
                  <a:pt x="199737" y="245803"/>
                  <a:pt x="207655" y="255880"/>
                </a:cubicBezTo>
                <a:lnTo>
                  <a:pt x="207655" y="190380"/>
                </a:lnTo>
                <a:lnTo>
                  <a:pt x="200457" y="190380"/>
                </a:lnTo>
                <a:cubicBezTo>
                  <a:pt x="165908" y="190380"/>
                  <a:pt x="138557" y="162669"/>
                  <a:pt x="138557" y="128480"/>
                </a:cubicBezTo>
                <a:cubicBezTo>
                  <a:pt x="138557" y="125960"/>
                  <a:pt x="140356" y="124161"/>
                  <a:pt x="142515" y="124161"/>
                </a:cubicBezTo>
                <a:lnTo>
                  <a:pt x="154032" y="124161"/>
                </a:lnTo>
                <a:cubicBezTo>
                  <a:pt x="176705" y="124161"/>
                  <a:pt x="196858" y="136397"/>
                  <a:pt x="207655" y="154752"/>
                </a:cubicBezTo>
                <a:lnTo>
                  <a:pt x="207655" y="123801"/>
                </a:lnTo>
                <a:cubicBezTo>
                  <a:pt x="175265" y="121642"/>
                  <a:pt x="149713" y="94650"/>
                  <a:pt x="149713" y="61900"/>
                </a:cubicBezTo>
                <a:cubicBezTo>
                  <a:pt x="149713" y="28071"/>
                  <a:pt x="177784" y="0"/>
                  <a:pt x="211973"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46" name="Freeform 1003">
            <a:extLst>
              <a:ext uri="{FF2B5EF4-FFF2-40B4-BE49-F238E27FC236}">
                <a16:creationId xmlns:a16="http://schemas.microsoft.com/office/drawing/2014/main" id="{63B4527D-62C1-CB4D-9FC1-7BA7BB6D84C9}"/>
              </a:ext>
            </a:extLst>
          </p:cNvPr>
          <p:cNvSpPr>
            <a:spLocks noChangeAspect="1" noChangeArrowheads="1"/>
          </p:cNvSpPr>
          <p:nvPr/>
        </p:nvSpPr>
        <p:spPr bwMode="auto">
          <a:xfrm>
            <a:off x="11773249" y="7982038"/>
            <a:ext cx="827978" cy="870712"/>
          </a:xfrm>
          <a:custGeom>
            <a:avLst/>
            <a:gdLst>
              <a:gd name="T0" fmla="*/ 499922 w 271103"/>
              <a:gd name="T1" fmla="*/ 869814 h 285391"/>
              <a:gd name="T2" fmla="*/ 473333 w 271103"/>
              <a:gd name="T3" fmla="*/ 879929 h 285391"/>
              <a:gd name="T4" fmla="*/ 187940 w 271103"/>
              <a:gd name="T5" fmla="*/ 858433 h 285391"/>
              <a:gd name="T6" fmla="*/ 206632 w 271103"/>
              <a:gd name="T7" fmla="*/ 879929 h 285391"/>
              <a:gd name="T8" fmla="*/ 184651 w 271103"/>
              <a:gd name="T9" fmla="*/ 869814 h 285391"/>
              <a:gd name="T10" fmla="*/ 357477 w 271103"/>
              <a:gd name="T11" fmla="*/ 866548 h 285391"/>
              <a:gd name="T12" fmla="*/ 343552 w 271103"/>
              <a:gd name="T13" fmla="*/ 853381 h 285391"/>
              <a:gd name="T14" fmla="*/ 109846 w 271103"/>
              <a:gd name="T15" fmla="*/ 918378 h 285391"/>
              <a:gd name="T16" fmla="*/ 650711 w 271103"/>
              <a:gd name="T17" fmla="*/ 813423 h 285391"/>
              <a:gd name="T18" fmla="*/ 292471 w 271103"/>
              <a:gd name="T19" fmla="*/ 470876 h 285391"/>
              <a:gd name="T20" fmla="*/ 340281 w 271103"/>
              <a:gd name="T21" fmla="*/ 423508 h 285391"/>
              <a:gd name="T22" fmla="*/ 340281 w 271103"/>
              <a:gd name="T23" fmla="*/ 546663 h 285391"/>
              <a:gd name="T24" fmla="*/ 342233 w 271103"/>
              <a:gd name="T25" fmla="*/ 345772 h 285391"/>
              <a:gd name="T26" fmla="*/ 456842 w 271103"/>
              <a:gd name="T27" fmla="*/ 532322 h 285391"/>
              <a:gd name="T28" fmla="*/ 609655 w 271103"/>
              <a:gd name="T29" fmla="*/ 493113 h 285391"/>
              <a:gd name="T30" fmla="*/ 688443 w 271103"/>
              <a:gd name="T31" fmla="*/ 493113 h 285391"/>
              <a:gd name="T32" fmla="*/ 767240 w 271103"/>
              <a:gd name="T33" fmla="*/ 491920 h 285391"/>
              <a:gd name="T34" fmla="*/ 866325 w 271103"/>
              <a:gd name="T35" fmla="*/ 470533 h 285391"/>
              <a:gd name="T36" fmla="*/ 456842 w 271103"/>
              <a:gd name="T37" fmla="*/ 414688 h 285391"/>
              <a:gd name="T38" fmla="*/ 477135 w 271103"/>
              <a:gd name="T39" fmla="*/ 394490 h 285391"/>
              <a:gd name="T40" fmla="*/ 896171 w 271103"/>
              <a:gd name="T41" fmla="*/ 461029 h 285391"/>
              <a:gd name="T42" fmla="*/ 836480 w 271103"/>
              <a:gd name="T43" fmla="*/ 540638 h 285391"/>
              <a:gd name="T44" fmla="*/ 788726 w 271103"/>
              <a:gd name="T45" fmla="*/ 512121 h 285391"/>
              <a:gd name="T46" fmla="*/ 737392 w 271103"/>
              <a:gd name="T47" fmla="*/ 541828 h 285391"/>
              <a:gd name="T48" fmla="*/ 659794 w 271103"/>
              <a:gd name="T49" fmla="*/ 541828 h 285391"/>
              <a:gd name="T50" fmla="*/ 584580 w 271103"/>
              <a:gd name="T51" fmla="*/ 553709 h 285391"/>
              <a:gd name="T52" fmla="*/ 184651 w 271103"/>
              <a:gd name="T53" fmla="*/ 474100 h 285391"/>
              <a:gd name="T54" fmla="*/ 520345 w 271103"/>
              <a:gd name="T55" fmla="*/ 298208 h 285391"/>
              <a:gd name="T56" fmla="*/ 347003 w 271103"/>
              <a:gd name="T57" fmla="*/ 255191 h 285391"/>
              <a:gd name="T58" fmla="*/ 192923 w 271103"/>
              <a:gd name="T59" fmla="*/ 623217 h 285391"/>
              <a:gd name="T60" fmla="*/ 520345 w 271103"/>
              <a:gd name="T61" fmla="*/ 643528 h 285391"/>
              <a:gd name="T62" fmla="*/ 100236 w 271103"/>
              <a:gd name="T63" fmla="*/ 471469 h 285391"/>
              <a:gd name="T64" fmla="*/ 475441 w 271103"/>
              <a:gd name="T65" fmla="*/ 68483 h 285391"/>
              <a:gd name="T66" fmla="*/ 458982 w 271103"/>
              <a:gd name="T67" fmla="*/ 82382 h 285391"/>
              <a:gd name="T68" fmla="*/ 405466 w 271103"/>
              <a:gd name="T69" fmla="*/ 68483 h 285391"/>
              <a:gd name="T70" fmla="*/ 272730 w 271103"/>
              <a:gd name="T71" fmla="*/ 98830 h 285391"/>
              <a:gd name="T72" fmla="*/ 109846 w 271103"/>
              <a:gd name="T73" fmla="*/ 29812 h 285391"/>
              <a:gd name="T74" fmla="*/ 650711 w 271103"/>
              <a:gd name="T75" fmla="*/ 134771 h 285391"/>
              <a:gd name="T76" fmla="*/ 109846 w 271103"/>
              <a:gd name="T77" fmla="*/ 29812 h 285391"/>
              <a:gd name="T78" fmla="*/ 679368 w 271103"/>
              <a:gd name="T79" fmla="*/ 110920 h 285391"/>
              <a:gd name="T80" fmla="*/ 650711 w 271103"/>
              <a:gd name="T81" fmla="*/ 349460 h 285391"/>
              <a:gd name="T82" fmla="*/ 28645 w 271103"/>
              <a:gd name="T83" fmla="*/ 784800 h 285391"/>
              <a:gd name="T84" fmla="*/ 665040 w 271103"/>
              <a:gd name="T85" fmla="*/ 571307 h 285391"/>
              <a:gd name="T86" fmla="*/ 569523 w 271103"/>
              <a:gd name="T87" fmla="*/ 947005 h 285391"/>
              <a:gd name="T88" fmla="*/ 0 w 271103"/>
              <a:gd name="T89" fmla="*/ 110920 h 285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1103" h="285391">
                <a:moveTo>
                  <a:pt x="142430" y="258699"/>
                </a:moveTo>
                <a:cubicBezTo>
                  <a:pt x="144335" y="257175"/>
                  <a:pt x="147002" y="257175"/>
                  <a:pt x="148907" y="258699"/>
                </a:cubicBezTo>
                <a:cubicBezTo>
                  <a:pt x="150050" y="259461"/>
                  <a:pt x="150431" y="260604"/>
                  <a:pt x="150431" y="262128"/>
                </a:cubicBezTo>
                <a:cubicBezTo>
                  <a:pt x="150431" y="263271"/>
                  <a:pt x="150050" y="264414"/>
                  <a:pt x="148907" y="265176"/>
                </a:cubicBezTo>
                <a:cubicBezTo>
                  <a:pt x="148145" y="265938"/>
                  <a:pt x="147002" y="266319"/>
                  <a:pt x="145478" y="266319"/>
                </a:cubicBezTo>
                <a:cubicBezTo>
                  <a:pt x="144335" y="266319"/>
                  <a:pt x="143192" y="265938"/>
                  <a:pt x="142430" y="265176"/>
                </a:cubicBezTo>
                <a:cubicBezTo>
                  <a:pt x="141668" y="264414"/>
                  <a:pt x="141287" y="263271"/>
                  <a:pt x="141287" y="262128"/>
                </a:cubicBezTo>
                <a:cubicBezTo>
                  <a:pt x="141287" y="260604"/>
                  <a:pt x="141668" y="259461"/>
                  <a:pt x="142430" y="258699"/>
                </a:cubicBezTo>
                <a:close/>
                <a:moveTo>
                  <a:pt x="56554" y="258699"/>
                </a:moveTo>
                <a:cubicBezTo>
                  <a:pt x="58208" y="257175"/>
                  <a:pt x="60523" y="257175"/>
                  <a:pt x="62177" y="258699"/>
                </a:cubicBezTo>
                <a:cubicBezTo>
                  <a:pt x="62838" y="259461"/>
                  <a:pt x="63169" y="260604"/>
                  <a:pt x="63169" y="262128"/>
                </a:cubicBezTo>
                <a:cubicBezTo>
                  <a:pt x="63169" y="263271"/>
                  <a:pt x="62838" y="264414"/>
                  <a:pt x="62177" y="265176"/>
                </a:cubicBezTo>
                <a:cubicBezTo>
                  <a:pt x="61515" y="265938"/>
                  <a:pt x="60523" y="266319"/>
                  <a:pt x="59200" y="266319"/>
                </a:cubicBezTo>
                <a:cubicBezTo>
                  <a:pt x="58208" y="266319"/>
                  <a:pt x="57216" y="265938"/>
                  <a:pt x="56554" y="265176"/>
                </a:cubicBezTo>
                <a:cubicBezTo>
                  <a:pt x="55893" y="264414"/>
                  <a:pt x="55562" y="263271"/>
                  <a:pt x="55562" y="262128"/>
                </a:cubicBezTo>
                <a:cubicBezTo>
                  <a:pt x="55562" y="260985"/>
                  <a:pt x="55893" y="259461"/>
                  <a:pt x="56554" y="258699"/>
                </a:cubicBezTo>
                <a:close/>
                <a:moveTo>
                  <a:pt x="103378" y="257175"/>
                </a:moveTo>
                <a:cubicBezTo>
                  <a:pt x="105664" y="257175"/>
                  <a:pt x="107569" y="258829"/>
                  <a:pt x="107569" y="261144"/>
                </a:cubicBezTo>
                <a:cubicBezTo>
                  <a:pt x="107569" y="263129"/>
                  <a:pt x="105664" y="264782"/>
                  <a:pt x="103378" y="264782"/>
                </a:cubicBezTo>
                <a:cubicBezTo>
                  <a:pt x="100330" y="264782"/>
                  <a:pt x="98425" y="263129"/>
                  <a:pt x="98425" y="261144"/>
                </a:cubicBezTo>
                <a:cubicBezTo>
                  <a:pt x="98425" y="258829"/>
                  <a:pt x="100330" y="257175"/>
                  <a:pt x="103378" y="257175"/>
                </a:cubicBezTo>
                <a:close/>
                <a:moveTo>
                  <a:pt x="8622" y="245134"/>
                </a:moveTo>
                <a:lnTo>
                  <a:pt x="8622" y="252323"/>
                </a:lnTo>
                <a:cubicBezTo>
                  <a:pt x="8622" y="265622"/>
                  <a:pt x="19760" y="276764"/>
                  <a:pt x="33053" y="276764"/>
                </a:cubicBezTo>
                <a:lnTo>
                  <a:pt x="171375" y="276764"/>
                </a:lnTo>
                <a:cubicBezTo>
                  <a:pt x="184668" y="276764"/>
                  <a:pt x="195805" y="265622"/>
                  <a:pt x="195805" y="252323"/>
                </a:cubicBezTo>
                <a:lnTo>
                  <a:pt x="195805" y="245134"/>
                </a:lnTo>
                <a:lnTo>
                  <a:pt x="8622" y="245134"/>
                </a:lnTo>
                <a:close/>
                <a:moveTo>
                  <a:pt x="102394" y="127628"/>
                </a:moveTo>
                <a:cubicBezTo>
                  <a:pt x="94121" y="127628"/>
                  <a:pt x="88007" y="133695"/>
                  <a:pt x="88007" y="141903"/>
                </a:cubicBezTo>
                <a:cubicBezTo>
                  <a:pt x="88007" y="149755"/>
                  <a:pt x="94121" y="156178"/>
                  <a:pt x="102394" y="156178"/>
                </a:cubicBezTo>
                <a:cubicBezTo>
                  <a:pt x="109947" y="156178"/>
                  <a:pt x="116780" y="149755"/>
                  <a:pt x="116780" y="141903"/>
                </a:cubicBezTo>
                <a:cubicBezTo>
                  <a:pt x="116780" y="133695"/>
                  <a:pt x="109947" y="127628"/>
                  <a:pt x="102394" y="127628"/>
                </a:cubicBezTo>
                <a:close/>
                <a:moveTo>
                  <a:pt x="102394" y="119063"/>
                </a:moveTo>
                <a:cubicBezTo>
                  <a:pt x="114982" y="119063"/>
                  <a:pt x="125053" y="129056"/>
                  <a:pt x="125053" y="141903"/>
                </a:cubicBezTo>
                <a:cubicBezTo>
                  <a:pt x="125053" y="154394"/>
                  <a:pt x="114982" y="164743"/>
                  <a:pt x="102394" y="164743"/>
                </a:cubicBezTo>
                <a:cubicBezTo>
                  <a:pt x="89446" y="164743"/>
                  <a:pt x="79375" y="154394"/>
                  <a:pt x="79375" y="141903"/>
                </a:cubicBezTo>
                <a:cubicBezTo>
                  <a:pt x="79375" y="129056"/>
                  <a:pt x="89446" y="119063"/>
                  <a:pt x="102394" y="119063"/>
                </a:cubicBezTo>
                <a:close/>
                <a:moveTo>
                  <a:pt x="102981" y="104202"/>
                </a:moveTo>
                <a:cubicBezTo>
                  <a:pt x="81427" y="104202"/>
                  <a:pt x="63824" y="121390"/>
                  <a:pt x="63824" y="142875"/>
                </a:cubicBezTo>
                <a:cubicBezTo>
                  <a:pt x="63824" y="164360"/>
                  <a:pt x="81427" y="181548"/>
                  <a:pt x="102981" y="181548"/>
                </a:cubicBezTo>
                <a:cubicBezTo>
                  <a:pt x="117351" y="181548"/>
                  <a:pt x="130642" y="173312"/>
                  <a:pt x="137468" y="160421"/>
                </a:cubicBezTo>
                <a:cubicBezTo>
                  <a:pt x="138186" y="158989"/>
                  <a:pt x="139623" y="158273"/>
                  <a:pt x="141060" y="158273"/>
                </a:cubicBezTo>
                <a:lnTo>
                  <a:pt x="174110" y="158273"/>
                </a:lnTo>
                <a:lnTo>
                  <a:pt x="183450" y="148605"/>
                </a:lnTo>
                <a:cubicBezTo>
                  <a:pt x="187042" y="145382"/>
                  <a:pt x="192790" y="145382"/>
                  <a:pt x="196023" y="148605"/>
                </a:cubicBezTo>
                <a:lnTo>
                  <a:pt x="201411" y="153976"/>
                </a:lnTo>
                <a:lnTo>
                  <a:pt x="207159" y="148605"/>
                </a:lnTo>
                <a:cubicBezTo>
                  <a:pt x="210392" y="145382"/>
                  <a:pt x="216140" y="145382"/>
                  <a:pt x="219373" y="148605"/>
                </a:cubicBezTo>
                <a:lnTo>
                  <a:pt x="225121" y="153976"/>
                </a:lnTo>
                <a:lnTo>
                  <a:pt x="230869" y="148246"/>
                </a:lnTo>
                <a:cubicBezTo>
                  <a:pt x="234102" y="145024"/>
                  <a:pt x="239850" y="145024"/>
                  <a:pt x="243442" y="148246"/>
                </a:cubicBezTo>
                <a:lnTo>
                  <a:pt x="248830" y="153618"/>
                </a:lnTo>
                <a:lnTo>
                  <a:pt x="260685" y="141801"/>
                </a:lnTo>
                <a:lnTo>
                  <a:pt x="245957" y="127478"/>
                </a:lnTo>
                <a:lnTo>
                  <a:pt x="141060" y="127478"/>
                </a:lnTo>
                <a:cubicBezTo>
                  <a:pt x="139623" y="127478"/>
                  <a:pt x="138186" y="126403"/>
                  <a:pt x="137468" y="124971"/>
                </a:cubicBezTo>
                <a:cubicBezTo>
                  <a:pt x="130642" y="112080"/>
                  <a:pt x="117351" y="104202"/>
                  <a:pt x="102981" y="104202"/>
                </a:cubicBezTo>
                <a:close/>
                <a:moveTo>
                  <a:pt x="102981" y="95250"/>
                </a:moveTo>
                <a:cubicBezTo>
                  <a:pt x="119506" y="95250"/>
                  <a:pt x="135312" y="104202"/>
                  <a:pt x="143575" y="118884"/>
                </a:cubicBezTo>
                <a:lnTo>
                  <a:pt x="247753" y="118884"/>
                </a:lnTo>
                <a:cubicBezTo>
                  <a:pt x="248830" y="118884"/>
                  <a:pt x="249908" y="119242"/>
                  <a:pt x="250627" y="119958"/>
                </a:cubicBezTo>
                <a:lnTo>
                  <a:pt x="269666" y="138936"/>
                </a:lnTo>
                <a:cubicBezTo>
                  <a:pt x="270385" y="140011"/>
                  <a:pt x="271103" y="140727"/>
                  <a:pt x="271103" y="141801"/>
                </a:cubicBezTo>
                <a:cubicBezTo>
                  <a:pt x="271103" y="143233"/>
                  <a:pt x="270385" y="144308"/>
                  <a:pt x="269666" y="145024"/>
                </a:cubicBezTo>
                <a:lnTo>
                  <a:pt x="251704" y="162928"/>
                </a:lnTo>
                <a:cubicBezTo>
                  <a:pt x="250986" y="163644"/>
                  <a:pt x="249908" y="164002"/>
                  <a:pt x="248830" y="164002"/>
                </a:cubicBezTo>
                <a:cubicBezTo>
                  <a:pt x="247753" y="164002"/>
                  <a:pt x="246316" y="163644"/>
                  <a:pt x="245957" y="162928"/>
                </a:cubicBezTo>
                <a:lnTo>
                  <a:pt x="237335" y="154334"/>
                </a:lnTo>
                <a:lnTo>
                  <a:pt x="233743" y="157557"/>
                </a:lnTo>
                <a:lnTo>
                  <a:pt x="227995" y="163286"/>
                </a:lnTo>
                <a:cubicBezTo>
                  <a:pt x="226558" y="164718"/>
                  <a:pt x="223684" y="164718"/>
                  <a:pt x="221888" y="163286"/>
                </a:cubicBezTo>
                <a:lnTo>
                  <a:pt x="213266" y="154692"/>
                </a:lnTo>
                <a:lnTo>
                  <a:pt x="204645" y="163286"/>
                </a:lnTo>
                <a:cubicBezTo>
                  <a:pt x="202848" y="164718"/>
                  <a:pt x="200334" y="164718"/>
                  <a:pt x="198538" y="163286"/>
                </a:cubicBezTo>
                <a:lnTo>
                  <a:pt x="189916" y="154692"/>
                </a:lnTo>
                <a:lnTo>
                  <a:pt x="179139" y="165434"/>
                </a:lnTo>
                <a:cubicBezTo>
                  <a:pt x="178061" y="166151"/>
                  <a:pt x="176984" y="166867"/>
                  <a:pt x="175906" y="166867"/>
                </a:cubicBezTo>
                <a:lnTo>
                  <a:pt x="143575" y="166867"/>
                </a:lnTo>
                <a:cubicBezTo>
                  <a:pt x="135312" y="181190"/>
                  <a:pt x="119506" y="190142"/>
                  <a:pt x="102981" y="190142"/>
                </a:cubicBezTo>
                <a:cubicBezTo>
                  <a:pt x="76757" y="190142"/>
                  <a:pt x="55562" y="169015"/>
                  <a:pt x="55562" y="142875"/>
                </a:cubicBezTo>
                <a:cubicBezTo>
                  <a:pt x="55562" y="116735"/>
                  <a:pt x="76757" y="95250"/>
                  <a:pt x="102981" y="95250"/>
                </a:cubicBezTo>
                <a:close/>
                <a:moveTo>
                  <a:pt x="104417" y="68263"/>
                </a:moveTo>
                <a:cubicBezTo>
                  <a:pt x="123977" y="68263"/>
                  <a:pt x="142450" y="75825"/>
                  <a:pt x="156577" y="89869"/>
                </a:cubicBezTo>
                <a:cubicBezTo>
                  <a:pt x="158388" y="91669"/>
                  <a:pt x="158388" y="94190"/>
                  <a:pt x="156577" y="95990"/>
                </a:cubicBezTo>
                <a:cubicBezTo>
                  <a:pt x="154766" y="97791"/>
                  <a:pt x="152230" y="97791"/>
                  <a:pt x="150419" y="95990"/>
                </a:cubicBezTo>
                <a:cubicBezTo>
                  <a:pt x="138104" y="83747"/>
                  <a:pt x="121804" y="76905"/>
                  <a:pt x="104417" y="76905"/>
                </a:cubicBezTo>
                <a:cubicBezTo>
                  <a:pt x="86669" y="76905"/>
                  <a:pt x="70368" y="83747"/>
                  <a:pt x="58053" y="95990"/>
                </a:cubicBezTo>
                <a:cubicBezTo>
                  <a:pt x="45737" y="108233"/>
                  <a:pt x="38855" y="124797"/>
                  <a:pt x="38855" y="142082"/>
                </a:cubicBezTo>
                <a:cubicBezTo>
                  <a:pt x="38855" y="159366"/>
                  <a:pt x="45737" y="175570"/>
                  <a:pt x="58053" y="187813"/>
                </a:cubicBezTo>
                <a:cubicBezTo>
                  <a:pt x="83409" y="213380"/>
                  <a:pt x="124702" y="213380"/>
                  <a:pt x="150419" y="187813"/>
                </a:cubicBezTo>
                <a:cubicBezTo>
                  <a:pt x="152230" y="186013"/>
                  <a:pt x="154766" y="186013"/>
                  <a:pt x="156577" y="187813"/>
                </a:cubicBezTo>
                <a:cubicBezTo>
                  <a:pt x="158388" y="189614"/>
                  <a:pt x="158388" y="192134"/>
                  <a:pt x="156577" y="193935"/>
                </a:cubicBezTo>
                <a:cubicBezTo>
                  <a:pt x="142088" y="208338"/>
                  <a:pt x="123253" y="215540"/>
                  <a:pt x="104417" y="215540"/>
                </a:cubicBezTo>
                <a:cubicBezTo>
                  <a:pt x="85220" y="215540"/>
                  <a:pt x="66384" y="208338"/>
                  <a:pt x="51895" y="193935"/>
                </a:cubicBezTo>
                <a:cubicBezTo>
                  <a:pt x="37768" y="179891"/>
                  <a:pt x="30162" y="161527"/>
                  <a:pt x="30162" y="142082"/>
                </a:cubicBezTo>
                <a:cubicBezTo>
                  <a:pt x="30162" y="122277"/>
                  <a:pt x="37768" y="103912"/>
                  <a:pt x="51895" y="89869"/>
                </a:cubicBezTo>
                <a:cubicBezTo>
                  <a:pt x="66022" y="75825"/>
                  <a:pt x="84495" y="68263"/>
                  <a:pt x="104417" y="68263"/>
                </a:cubicBezTo>
                <a:close/>
                <a:moveTo>
                  <a:pt x="143065" y="20638"/>
                </a:moveTo>
                <a:cubicBezTo>
                  <a:pt x="145351" y="20638"/>
                  <a:pt x="147256" y="22543"/>
                  <a:pt x="147256" y="24829"/>
                </a:cubicBezTo>
                <a:cubicBezTo>
                  <a:pt x="147256" y="27877"/>
                  <a:pt x="145351" y="29782"/>
                  <a:pt x="143065" y="29782"/>
                </a:cubicBezTo>
                <a:cubicBezTo>
                  <a:pt x="140398" y="29782"/>
                  <a:pt x="138112" y="27877"/>
                  <a:pt x="138112" y="24829"/>
                </a:cubicBezTo>
                <a:cubicBezTo>
                  <a:pt x="138112" y="22543"/>
                  <a:pt x="140398" y="20638"/>
                  <a:pt x="143065" y="20638"/>
                </a:cubicBezTo>
                <a:close/>
                <a:moveTo>
                  <a:pt x="82067" y="20638"/>
                </a:moveTo>
                <a:lnTo>
                  <a:pt x="122008" y="20638"/>
                </a:lnTo>
                <a:cubicBezTo>
                  <a:pt x="124504" y="20638"/>
                  <a:pt x="126644" y="22543"/>
                  <a:pt x="126644" y="24829"/>
                </a:cubicBezTo>
                <a:cubicBezTo>
                  <a:pt x="126644" y="27877"/>
                  <a:pt x="124504" y="29782"/>
                  <a:pt x="122008" y="29782"/>
                </a:cubicBezTo>
                <a:lnTo>
                  <a:pt x="82067" y="29782"/>
                </a:lnTo>
                <a:cubicBezTo>
                  <a:pt x="79927" y="29782"/>
                  <a:pt x="77787" y="27877"/>
                  <a:pt x="77787" y="24829"/>
                </a:cubicBezTo>
                <a:cubicBezTo>
                  <a:pt x="77787" y="22543"/>
                  <a:pt x="79927" y="20638"/>
                  <a:pt x="82067" y="20638"/>
                </a:cubicBezTo>
                <a:close/>
                <a:moveTo>
                  <a:pt x="33053" y="8986"/>
                </a:moveTo>
                <a:cubicBezTo>
                  <a:pt x="19760" y="8986"/>
                  <a:pt x="8622" y="19769"/>
                  <a:pt x="8622" y="33428"/>
                </a:cubicBezTo>
                <a:lnTo>
                  <a:pt x="8622" y="40616"/>
                </a:lnTo>
                <a:lnTo>
                  <a:pt x="195805" y="40616"/>
                </a:lnTo>
                <a:lnTo>
                  <a:pt x="195805" y="33428"/>
                </a:lnTo>
                <a:cubicBezTo>
                  <a:pt x="195805" y="19769"/>
                  <a:pt x="184668" y="8986"/>
                  <a:pt x="171375" y="8986"/>
                </a:cubicBezTo>
                <a:lnTo>
                  <a:pt x="33053" y="8986"/>
                </a:lnTo>
                <a:close/>
                <a:moveTo>
                  <a:pt x="33053" y="0"/>
                </a:moveTo>
                <a:lnTo>
                  <a:pt x="171375" y="0"/>
                </a:lnTo>
                <a:cubicBezTo>
                  <a:pt x="189698" y="0"/>
                  <a:pt x="204428" y="15096"/>
                  <a:pt x="204428" y="33428"/>
                </a:cubicBezTo>
                <a:lnTo>
                  <a:pt x="204428" y="105314"/>
                </a:lnTo>
                <a:cubicBezTo>
                  <a:pt x="204428" y="107471"/>
                  <a:pt x="202272" y="109628"/>
                  <a:pt x="200117" y="109628"/>
                </a:cubicBezTo>
                <a:cubicBezTo>
                  <a:pt x="197602" y="109628"/>
                  <a:pt x="195805" y="107471"/>
                  <a:pt x="195805" y="105314"/>
                </a:cubicBezTo>
                <a:lnTo>
                  <a:pt x="195805" y="49243"/>
                </a:lnTo>
                <a:lnTo>
                  <a:pt x="8622" y="49243"/>
                </a:lnTo>
                <a:lnTo>
                  <a:pt x="8622" y="236508"/>
                </a:lnTo>
                <a:lnTo>
                  <a:pt x="195805" y="236508"/>
                </a:lnTo>
                <a:lnTo>
                  <a:pt x="195805" y="176482"/>
                </a:lnTo>
                <a:cubicBezTo>
                  <a:pt x="195805" y="173966"/>
                  <a:pt x="197602" y="172169"/>
                  <a:pt x="200117" y="172169"/>
                </a:cubicBezTo>
                <a:cubicBezTo>
                  <a:pt x="202272" y="172169"/>
                  <a:pt x="204428" y="173966"/>
                  <a:pt x="204428" y="176482"/>
                </a:cubicBezTo>
                <a:lnTo>
                  <a:pt x="204428" y="252323"/>
                </a:lnTo>
                <a:cubicBezTo>
                  <a:pt x="204428" y="270295"/>
                  <a:pt x="189698" y="285391"/>
                  <a:pt x="171375" y="285391"/>
                </a:cubicBezTo>
                <a:lnTo>
                  <a:pt x="33053" y="285391"/>
                </a:lnTo>
                <a:cubicBezTo>
                  <a:pt x="14730" y="285391"/>
                  <a:pt x="0" y="270295"/>
                  <a:pt x="0" y="252323"/>
                </a:cubicBezTo>
                <a:lnTo>
                  <a:pt x="0" y="33428"/>
                </a:lnTo>
                <a:cubicBezTo>
                  <a:pt x="0" y="15096"/>
                  <a:pt x="14730" y="0"/>
                  <a:pt x="33053"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7" name="Freeform 1010">
            <a:extLst>
              <a:ext uri="{FF2B5EF4-FFF2-40B4-BE49-F238E27FC236}">
                <a16:creationId xmlns:a16="http://schemas.microsoft.com/office/drawing/2014/main" id="{AAE10BDA-427D-C54D-B1AC-3F94273D5C21}"/>
              </a:ext>
            </a:extLst>
          </p:cNvPr>
          <p:cNvSpPr>
            <a:spLocks noChangeAspect="1" noChangeArrowheads="1"/>
          </p:cNvSpPr>
          <p:nvPr/>
        </p:nvSpPr>
        <p:spPr bwMode="auto">
          <a:xfrm>
            <a:off x="11753469" y="10555860"/>
            <a:ext cx="870712" cy="873384"/>
          </a:xfrm>
          <a:custGeom>
            <a:avLst/>
            <a:gdLst>
              <a:gd name="T0" fmla="*/ 28663 w 285390"/>
              <a:gd name="T1" fmla="*/ 921827 h 285402"/>
              <a:gd name="T2" fmla="*/ 932702 w 285390"/>
              <a:gd name="T3" fmla="*/ 903272 h 285402"/>
              <a:gd name="T4" fmla="*/ 932702 w 285390"/>
              <a:gd name="T5" fmla="*/ 949655 h 285402"/>
              <a:gd name="T6" fmla="*/ 0 w 285390"/>
              <a:gd name="T7" fmla="*/ 917188 h 285402"/>
              <a:gd name="T8" fmla="*/ 28663 w 285390"/>
              <a:gd name="T9" fmla="*/ 822106 h 285402"/>
              <a:gd name="T10" fmla="*/ 918369 w 285390"/>
              <a:gd name="T11" fmla="*/ 822106 h 285402"/>
              <a:gd name="T12" fmla="*/ 947028 w 285390"/>
              <a:gd name="T13" fmla="*/ 840659 h 285402"/>
              <a:gd name="T14" fmla="*/ 0 w 285390"/>
              <a:gd name="T15" fmla="*/ 840659 h 285402"/>
              <a:gd name="T16" fmla="*/ 14320 w 285390"/>
              <a:gd name="T17" fmla="*/ 713110 h 285402"/>
              <a:gd name="T18" fmla="*/ 918369 w 285390"/>
              <a:gd name="T19" fmla="*/ 731660 h 285402"/>
              <a:gd name="T20" fmla="*/ 947028 w 285390"/>
              <a:gd name="T21" fmla="*/ 727022 h 285402"/>
              <a:gd name="T22" fmla="*/ 14320 w 285390"/>
              <a:gd name="T23" fmla="*/ 759493 h 285402"/>
              <a:gd name="T24" fmla="*/ 14320 w 285390"/>
              <a:gd name="T25" fmla="*/ 713110 h 285402"/>
              <a:gd name="T26" fmla="*/ 28663 w 285390"/>
              <a:gd name="T27" fmla="*/ 631300 h 285402"/>
              <a:gd name="T28" fmla="*/ 932702 w 285390"/>
              <a:gd name="T29" fmla="*/ 612749 h 285402"/>
              <a:gd name="T30" fmla="*/ 932702 w 285390"/>
              <a:gd name="T31" fmla="*/ 659129 h 285402"/>
              <a:gd name="T32" fmla="*/ 0 w 285390"/>
              <a:gd name="T33" fmla="*/ 626662 h 285402"/>
              <a:gd name="T34" fmla="*/ 641182 w 285390"/>
              <a:gd name="T35" fmla="*/ 285248 h 285402"/>
              <a:gd name="T36" fmla="*/ 674901 w 285390"/>
              <a:gd name="T37" fmla="*/ 250560 h 285402"/>
              <a:gd name="T38" fmla="*/ 273326 w 285390"/>
              <a:gd name="T39" fmla="*/ 318732 h 285402"/>
              <a:gd name="T40" fmla="*/ 674901 w 285390"/>
              <a:gd name="T41" fmla="*/ 221857 h 285402"/>
              <a:gd name="T42" fmla="*/ 611078 w 285390"/>
              <a:gd name="T43" fmla="*/ 285248 h 285402"/>
              <a:gd name="T44" fmla="*/ 335942 w 285390"/>
              <a:gd name="T45" fmla="*/ 285248 h 285402"/>
              <a:gd name="T46" fmla="*/ 273326 w 285390"/>
              <a:gd name="T47" fmla="*/ 221857 h 285402"/>
              <a:gd name="T48" fmla="*/ 487807 w 285390"/>
              <a:gd name="T49" fmla="*/ 171333 h 285402"/>
              <a:gd name="T50" fmla="*/ 510436 w 285390"/>
              <a:gd name="T51" fmla="*/ 221582 h 285402"/>
              <a:gd name="T52" fmla="*/ 473514 w 285390"/>
              <a:gd name="T53" fmla="*/ 268245 h 285402"/>
              <a:gd name="T54" fmla="*/ 487807 w 285390"/>
              <a:gd name="T55" fmla="*/ 407033 h 285402"/>
              <a:gd name="T56" fmla="*/ 460412 w 285390"/>
              <a:gd name="T57" fmla="*/ 392673 h 285402"/>
              <a:gd name="T58" fmla="*/ 437781 w 285390"/>
              <a:gd name="T59" fmla="*/ 342423 h 285402"/>
              <a:gd name="T60" fmla="*/ 473514 w 285390"/>
              <a:gd name="T61" fmla="*/ 295765 h 285402"/>
              <a:gd name="T62" fmla="*/ 460412 w 285390"/>
              <a:gd name="T63" fmla="*/ 156984 h 285402"/>
              <a:gd name="T64" fmla="*/ 112877 w 285390"/>
              <a:gd name="T65" fmla="*/ 169751 h 285402"/>
              <a:gd name="T66" fmla="*/ 772895 w 285390"/>
              <a:gd name="T67" fmla="*/ 450674 h 285402"/>
              <a:gd name="T68" fmla="*/ 772895 w 285390"/>
              <a:gd name="T69" fmla="*/ 113336 h 285402"/>
              <a:gd name="T70" fmla="*/ 784803 w 285390"/>
              <a:gd name="T71" fmla="*/ 84516 h 285402"/>
              <a:gd name="T72" fmla="*/ 857477 w 285390"/>
              <a:gd name="T73" fmla="*/ 156548 h 285402"/>
              <a:gd name="T74" fmla="*/ 800291 w 285390"/>
              <a:gd name="T75" fmla="*/ 465079 h 285402"/>
              <a:gd name="T76" fmla="*/ 141474 w 285390"/>
              <a:gd name="T77" fmla="*/ 465079 h 285402"/>
              <a:gd name="T78" fmla="*/ 84283 w 285390"/>
              <a:gd name="T79" fmla="*/ 156548 h 285402"/>
              <a:gd name="T80" fmla="*/ 155767 w 285390"/>
              <a:gd name="T81" fmla="*/ 84516 h 285402"/>
              <a:gd name="T82" fmla="*/ 918369 w 285390"/>
              <a:gd name="T83" fmla="*/ 535392 h 285402"/>
              <a:gd name="T84" fmla="*/ 14320 w 285390"/>
              <a:gd name="T85" fmla="*/ 0 h 285402"/>
              <a:gd name="T86" fmla="*/ 947028 w 285390"/>
              <a:gd name="T87" fmla="*/ 549705 h 285402"/>
              <a:gd name="T88" fmla="*/ 0 w 285390"/>
              <a:gd name="T89" fmla="*/ 549705 h 2854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5390" h="285402">
                <a:moveTo>
                  <a:pt x="4318" y="271462"/>
                </a:moveTo>
                <a:cubicBezTo>
                  <a:pt x="6838" y="271462"/>
                  <a:pt x="8637" y="273553"/>
                  <a:pt x="8637" y="275644"/>
                </a:cubicBezTo>
                <a:lnTo>
                  <a:pt x="8637" y="277038"/>
                </a:lnTo>
                <a:lnTo>
                  <a:pt x="276753" y="277038"/>
                </a:lnTo>
                <a:lnTo>
                  <a:pt x="276753" y="275644"/>
                </a:lnTo>
                <a:cubicBezTo>
                  <a:pt x="276753" y="273553"/>
                  <a:pt x="278553" y="271462"/>
                  <a:pt x="281072" y="271462"/>
                </a:cubicBezTo>
                <a:cubicBezTo>
                  <a:pt x="283231" y="271462"/>
                  <a:pt x="285390" y="273553"/>
                  <a:pt x="285390" y="275644"/>
                </a:cubicBezTo>
                <a:lnTo>
                  <a:pt x="285390" y="281220"/>
                </a:lnTo>
                <a:cubicBezTo>
                  <a:pt x="285390" y="283659"/>
                  <a:pt x="283231" y="285402"/>
                  <a:pt x="281072" y="285402"/>
                </a:cubicBezTo>
                <a:lnTo>
                  <a:pt x="4318" y="285402"/>
                </a:lnTo>
                <a:cubicBezTo>
                  <a:pt x="1799" y="285402"/>
                  <a:pt x="0" y="283659"/>
                  <a:pt x="0" y="281220"/>
                </a:cubicBezTo>
                <a:lnTo>
                  <a:pt x="0" y="275644"/>
                </a:lnTo>
                <a:cubicBezTo>
                  <a:pt x="0" y="273553"/>
                  <a:pt x="1799" y="271462"/>
                  <a:pt x="4318" y="271462"/>
                </a:cubicBezTo>
                <a:close/>
                <a:moveTo>
                  <a:pt x="4318" y="242887"/>
                </a:moveTo>
                <a:cubicBezTo>
                  <a:pt x="6838" y="242887"/>
                  <a:pt x="8637" y="244978"/>
                  <a:pt x="8637" y="247069"/>
                </a:cubicBezTo>
                <a:lnTo>
                  <a:pt x="8637" y="248463"/>
                </a:lnTo>
                <a:lnTo>
                  <a:pt x="276753" y="248463"/>
                </a:lnTo>
                <a:lnTo>
                  <a:pt x="276753" y="247069"/>
                </a:lnTo>
                <a:cubicBezTo>
                  <a:pt x="276753" y="244978"/>
                  <a:pt x="278553" y="242887"/>
                  <a:pt x="281072" y="242887"/>
                </a:cubicBezTo>
                <a:cubicBezTo>
                  <a:pt x="283231" y="242887"/>
                  <a:pt x="285390" y="244978"/>
                  <a:pt x="285390" y="247069"/>
                </a:cubicBezTo>
                <a:lnTo>
                  <a:pt x="285390" y="252645"/>
                </a:lnTo>
                <a:cubicBezTo>
                  <a:pt x="285390" y="255084"/>
                  <a:pt x="283231" y="256827"/>
                  <a:pt x="281072" y="256827"/>
                </a:cubicBezTo>
                <a:lnTo>
                  <a:pt x="4318" y="256827"/>
                </a:lnTo>
                <a:cubicBezTo>
                  <a:pt x="1799" y="256827"/>
                  <a:pt x="0" y="255084"/>
                  <a:pt x="0" y="252645"/>
                </a:cubicBezTo>
                <a:lnTo>
                  <a:pt x="0" y="247069"/>
                </a:lnTo>
                <a:cubicBezTo>
                  <a:pt x="0" y="244978"/>
                  <a:pt x="1799" y="242887"/>
                  <a:pt x="4318" y="242887"/>
                </a:cubicBezTo>
                <a:close/>
                <a:moveTo>
                  <a:pt x="4318" y="214312"/>
                </a:moveTo>
                <a:cubicBezTo>
                  <a:pt x="6838" y="214312"/>
                  <a:pt x="8637" y="216055"/>
                  <a:pt x="8637" y="218494"/>
                </a:cubicBezTo>
                <a:lnTo>
                  <a:pt x="8637" y="219888"/>
                </a:lnTo>
                <a:lnTo>
                  <a:pt x="276753" y="219888"/>
                </a:lnTo>
                <a:lnTo>
                  <a:pt x="276753" y="218494"/>
                </a:lnTo>
                <a:cubicBezTo>
                  <a:pt x="276753" y="216055"/>
                  <a:pt x="278553" y="214312"/>
                  <a:pt x="281072" y="214312"/>
                </a:cubicBezTo>
                <a:cubicBezTo>
                  <a:pt x="283231" y="214312"/>
                  <a:pt x="285390" y="216055"/>
                  <a:pt x="285390" y="218494"/>
                </a:cubicBezTo>
                <a:lnTo>
                  <a:pt x="285390" y="224070"/>
                </a:lnTo>
                <a:cubicBezTo>
                  <a:pt x="285390" y="226509"/>
                  <a:pt x="283231" y="228252"/>
                  <a:pt x="281072" y="228252"/>
                </a:cubicBezTo>
                <a:lnTo>
                  <a:pt x="4318" y="228252"/>
                </a:lnTo>
                <a:cubicBezTo>
                  <a:pt x="1799" y="228252"/>
                  <a:pt x="0" y="226509"/>
                  <a:pt x="0" y="224070"/>
                </a:cubicBezTo>
                <a:lnTo>
                  <a:pt x="0" y="218494"/>
                </a:lnTo>
                <a:cubicBezTo>
                  <a:pt x="0" y="216055"/>
                  <a:pt x="1799" y="214312"/>
                  <a:pt x="4318" y="214312"/>
                </a:cubicBezTo>
                <a:close/>
                <a:moveTo>
                  <a:pt x="4318" y="184150"/>
                </a:moveTo>
                <a:cubicBezTo>
                  <a:pt x="6838" y="184150"/>
                  <a:pt x="8637" y="185893"/>
                  <a:pt x="8637" y="188332"/>
                </a:cubicBezTo>
                <a:lnTo>
                  <a:pt x="8637" y="189726"/>
                </a:lnTo>
                <a:lnTo>
                  <a:pt x="276753" y="189726"/>
                </a:lnTo>
                <a:lnTo>
                  <a:pt x="276753" y="188332"/>
                </a:lnTo>
                <a:cubicBezTo>
                  <a:pt x="276753" y="185893"/>
                  <a:pt x="278553" y="184150"/>
                  <a:pt x="281072" y="184150"/>
                </a:cubicBezTo>
                <a:cubicBezTo>
                  <a:pt x="283231" y="184150"/>
                  <a:pt x="285390" y="185893"/>
                  <a:pt x="285390" y="188332"/>
                </a:cubicBezTo>
                <a:lnTo>
                  <a:pt x="285390" y="193907"/>
                </a:lnTo>
                <a:cubicBezTo>
                  <a:pt x="285390" y="196346"/>
                  <a:pt x="283231" y="198089"/>
                  <a:pt x="281072" y="198089"/>
                </a:cubicBezTo>
                <a:lnTo>
                  <a:pt x="4318" y="198089"/>
                </a:lnTo>
                <a:cubicBezTo>
                  <a:pt x="1799" y="198089"/>
                  <a:pt x="0" y="196346"/>
                  <a:pt x="0" y="193907"/>
                </a:cubicBezTo>
                <a:lnTo>
                  <a:pt x="0" y="188332"/>
                </a:lnTo>
                <a:cubicBezTo>
                  <a:pt x="0" y="185893"/>
                  <a:pt x="1799" y="184150"/>
                  <a:pt x="4318" y="184150"/>
                </a:cubicBezTo>
                <a:close/>
                <a:moveTo>
                  <a:pt x="203382" y="75302"/>
                </a:moveTo>
                <a:cubicBezTo>
                  <a:pt x="197576" y="75302"/>
                  <a:pt x="193222" y="79974"/>
                  <a:pt x="193222" y="85725"/>
                </a:cubicBezTo>
                <a:cubicBezTo>
                  <a:pt x="193222" y="91117"/>
                  <a:pt x="197576" y="95789"/>
                  <a:pt x="203382" y="95789"/>
                </a:cubicBezTo>
                <a:cubicBezTo>
                  <a:pt x="208825" y="95789"/>
                  <a:pt x="213179" y="91117"/>
                  <a:pt x="213179" y="85725"/>
                </a:cubicBezTo>
                <a:cubicBezTo>
                  <a:pt x="213179" y="79974"/>
                  <a:pt x="208825" y="75302"/>
                  <a:pt x="203382" y="75302"/>
                </a:cubicBezTo>
                <a:close/>
                <a:moveTo>
                  <a:pt x="82368" y="75302"/>
                </a:moveTo>
                <a:cubicBezTo>
                  <a:pt x="76563" y="75302"/>
                  <a:pt x="72208" y="79974"/>
                  <a:pt x="72208" y="85725"/>
                </a:cubicBezTo>
                <a:cubicBezTo>
                  <a:pt x="72208" y="91117"/>
                  <a:pt x="76563" y="95789"/>
                  <a:pt x="82368" y="95789"/>
                </a:cubicBezTo>
                <a:cubicBezTo>
                  <a:pt x="88174" y="95789"/>
                  <a:pt x="92528" y="91117"/>
                  <a:pt x="92528" y="85725"/>
                </a:cubicBezTo>
                <a:cubicBezTo>
                  <a:pt x="92528" y="79974"/>
                  <a:pt x="88174" y="75302"/>
                  <a:pt x="82368" y="75302"/>
                </a:cubicBezTo>
                <a:close/>
                <a:moveTo>
                  <a:pt x="203382" y="66675"/>
                </a:moveTo>
                <a:cubicBezTo>
                  <a:pt x="213542" y="66675"/>
                  <a:pt x="221887" y="75302"/>
                  <a:pt x="221887" y="85725"/>
                </a:cubicBezTo>
                <a:cubicBezTo>
                  <a:pt x="221887" y="95789"/>
                  <a:pt x="213542" y="104416"/>
                  <a:pt x="203382" y="104416"/>
                </a:cubicBezTo>
                <a:cubicBezTo>
                  <a:pt x="192859" y="104416"/>
                  <a:pt x="184150" y="95789"/>
                  <a:pt x="184150" y="85725"/>
                </a:cubicBezTo>
                <a:cubicBezTo>
                  <a:pt x="184150" y="75302"/>
                  <a:pt x="192859" y="66675"/>
                  <a:pt x="203382" y="66675"/>
                </a:cubicBezTo>
                <a:close/>
                <a:moveTo>
                  <a:pt x="82368" y="66675"/>
                </a:moveTo>
                <a:cubicBezTo>
                  <a:pt x="92891" y="66675"/>
                  <a:pt x="101237" y="75302"/>
                  <a:pt x="101237" y="85725"/>
                </a:cubicBezTo>
                <a:cubicBezTo>
                  <a:pt x="101237" y="95789"/>
                  <a:pt x="92891" y="104416"/>
                  <a:pt x="82368" y="104416"/>
                </a:cubicBezTo>
                <a:cubicBezTo>
                  <a:pt x="71845" y="104416"/>
                  <a:pt x="63500" y="95789"/>
                  <a:pt x="63500" y="85725"/>
                </a:cubicBezTo>
                <a:cubicBezTo>
                  <a:pt x="63500" y="75302"/>
                  <a:pt x="71845" y="66675"/>
                  <a:pt x="82368" y="66675"/>
                </a:cubicBezTo>
                <a:close/>
                <a:moveTo>
                  <a:pt x="142695" y="42862"/>
                </a:moveTo>
                <a:cubicBezTo>
                  <a:pt x="145207" y="42862"/>
                  <a:pt x="147002" y="45019"/>
                  <a:pt x="147002" y="47177"/>
                </a:cubicBezTo>
                <a:lnTo>
                  <a:pt x="147002" y="51491"/>
                </a:lnTo>
                <a:cubicBezTo>
                  <a:pt x="153821" y="52930"/>
                  <a:pt x="159205" y="57244"/>
                  <a:pt x="162076" y="63357"/>
                </a:cubicBezTo>
                <a:cubicBezTo>
                  <a:pt x="162794" y="65155"/>
                  <a:pt x="161717" y="68032"/>
                  <a:pt x="159564" y="68751"/>
                </a:cubicBezTo>
                <a:cubicBezTo>
                  <a:pt x="157410" y="69830"/>
                  <a:pt x="154898" y="68751"/>
                  <a:pt x="153821" y="66593"/>
                </a:cubicBezTo>
                <a:cubicBezTo>
                  <a:pt x="152385" y="62278"/>
                  <a:pt x="147720" y="59761"/>
                  <a:pt x="142695" y="59761"/>
                </a:cubicBezTo>
                <a:cubicBezTo>
                  <a:pt x="136234" y="59761"/>
                  <a:pt x="130851" y="64436"/>
                  <a:pt x="130851" y="69830"/>
                </a:cubicBezTo>
                <a:cubicBezTo>
                  <a:pt x="130851" y="77021"/>
                  <a:pt x="135158" y="80616"/>
                  <a:pt x="142695" y="80616"/>
                </a:cubicBezTo>
                <a:cubicBezTo>
                  <a:pt x="157769" y="80616"/>
                  <a:pt x="163153" y="90325"/>
                  <a:pt x="163153" y="99673"/>
                </a:cubicBezTo>
                <a:cubicBezTo>
                  <a:pt x="163153" y="108662"/>
                  <a:pt x="156333" y="116213"/>
                  <a:pt x="147002" y="118011"/>
                </a:cubicBezTo>
                <a:lnTo>
                  <a:pt x="147002" y="122326"/>
                </a:lnTo>
                <a:cubicBezTo>
                  <a:pt x="147002" y="124843"/>
                  <a:pt x="145207" y="126641"/>
                  <a:pt x="142695" y="126641"/>
                </a:cubicBezTo>
                <a:cubicBezTo>
                  <a:pt x="140541" y="126641"/>
                  <a:pt x="138747" y="124843"/>
                  <a:pt x="138747" y="122326"/>
                </a:cubicBezTo>
                <a:lnTo>
                  <a:pt x="138747" y="118011"/>
                </a:lnTo>
                <a:cubicBezTo>
                  <a:pt x="131927" y="116573"/>
                  <a:pt x="126185" y="112258"/>
                  <a:pt x="123672" y="106146"/>
                </a:cubicBezTo>
                <a:cubicBezTo>
                  <a:pt x="122955" y="104348"/>
                  <a:pt x="124031" y="101471"/>
                  <a:pt x="126185" y="100752"/>
                </a:cubicBezTo>
                <a:cubicBezTo>
                  <a:pt x="128338" y="99673"/>
                  <a:pt x="130851" y="100752"/>
                  <a:pt x="131927" y="102909"/>
                </a:cubicBezTo>
                <a:cubicBezTo>
                  <a:pt x="133363" y="107224"/>
                  <a:pt x="138029" y="109741"/>
                  <a:pt x="142695" y="109741"/>
                </a:cubicBezTo>
                <a:cubicBezTo>
                  <a:pt x="149155" y="109741"/>
                  <a:pt x="154539" y="105067"/>
                  <a:pt x="154539" y="99673"/>
                </a:cubicBezTo>
                <a:cubicBezTo>
                  <a:pt x="154539" y="92482"/>
                  <a:pt x="150591" y="88886"/>
                  <a:pt x="142695" y="88886"/>
                </a:cubicBezTo>
                <a:cubicBezTo>
                  <a:pt x="127979" y="88886"/>
                  <a:pt x="122237" y="79178"/>
                  <a:pt x="122237" y="69830"/>
                </a:cubicBezTo>
                <a:cubicBezTo>
                  <a:pt x="122237" y="60840"/>
                  <a:pt x="129056" y="53289"/>
                  <a:pt x="138747" y="51491"/>
                </a:cubicBezTo>
                <a:lnTo>
                  <a:pt x="138747" y="47177"/>
                </a:lnTo>
                <a:cubicBezTo>
                  <a:pt x="138747" y="45019"/>
                  <a:pt x="140541" y="42862"/>
                  <a:pt x="142695" y="42862"/>
                </a:cubicBezTo>
                <a:close/>
                <a:moveTo>
                  <a:pt x="50890" y="34059"/>
                </a:moveTo>
                <a:cubicBezTo>
                  <a:pt x="49095" y="42718"/>
                  <a:pt x="42633" y="49573"/>
                  <a:pt x="34016" y="51016"/>
                </a:cubicBezTo>
                <a:lnTo>
                  <a:pt x="34016" y="118485"/>
                </a:lnTo>
                <a:cubicBezTo>
                  <a:pt x="42633" y="120289"/>
                  <a:pt x="49095" y="126783"/>
                  <a:pt x="50890" y="135442"/>
                </a:cubicBezTo>
                <a:lnTo>
                  <a:pt x="232913" y="135442"/>
                </a:lnTo>
                <a:cubicBezTo>
                  <a:pt x="234708" y="126783"/>
                  <a:pt x="241170" y="120289"/>
                  <a:pt x="249787" y="118485"/>
                </a:cubicBezTo>
                <a:lnTo>
                  <a:pt x="249787" y="51016"/>
                </a:lnTo>
                <a:cubicBezTo>
                  <a:pt x="241170" y="49573"/>
                  <a:pt x="234708" y="42718"/>
                  <a:pt x="232913" y="34059"/>
                </a:cubicBezTo>
                <a:lnTo>
                  <a:pt x="50890" y="34059"/>
                </a:lnTo>
                <a:close/>
                <a:moveTo>
                  <a:pt x="46941" y="25400"/>
                </a:moveTo>
                <a:lnTo>
                  <a:pt x="236503" y="25400"/>
                </a:lnTo>
                <a:cubicBezTo>
                  <a:pt x="239375" y="25400"/>
                  <a:pt x="241170" y="27565"/>
                  <a:pt x="241170" y="29729"/>
                </a:cubicBezTo>
                <a:cubicBezTo>
                  <a:pt x="241170" y="36945"/>
                  <a:pt x="246915" y="42718"/>
                  <a:pt x="254095" y="42718"/>
                </a:cubicBezTo>
                <a:cubicBezTo>
                  <a:pt x="256608" y="42718"/>
                  <a:pt x="258403" y="44883"/>
                  <a:pt x="258403" y="47047"/>
                </a:cubicBezTo>
                <a:lnTo>
                  <a:pt x="258403" y="122454"/>
                </a:lnTo>
                <a:cubicBezTo>
                  <a:pt x="258403" y="124979"/>
                  <a:pt x="256608" y="126783"/>
                  <a:pt x="254095" y="126783"/>
                </a:cubicBezTo>
                <a:cubicBezTo>
                  <a:pt x="246915" y="126783"/>
                  <a:pt x="241170" y="132556"/>
                  <a:pt x="241170" y="139772"/>
                </a:cubicBezTo>
                <a:cubicBezTo>
                  <a:pt x="241170" y="141937"/>
                  <a:pt x="239375" y="144101"/>
                  <a:pt x="236503" y="144101"/>
                </a:cubicBezTo>
                <a:lnTo>
                  <a:pt x="46941" y="144101"/>
                </a:lnTo>
                <a:cubicBezTo>
                  <a:pt x="44428" y="144101"/>
                  <a:pt x="42633" y="141937"/>
                  <a:pt x="42633" y="139772"/>
                </a:cubicBezTo>
                <a:cubicBezTo>
                  <a:pt x="42633" y="132556"/>
                  <a:pt x="36888" y="126783"/>
                  <a:pt x="29708" y="126783"/>
                </a:cubicBezTo>
                <a:cubicBezTo>
                  <a:pt x="27195" y="126783"/>
                  <a:pt x="25400" y="124979"/>
                  <a:pt x="25400" y="122454"/>
                </a:cubicBezTo>
                <a:lnTo>
                  <a:pt x="25400" y="47047"/>
                </a:lnTo>
                <a:cubicBezTo>
                  <a:pt x="25400" y="44883"/>
                  <a:pt x="27195" y="42718"/>
                  <a:pt x="29708" y="42718"/>
                </a:cubicBezTo>
                <a:cubicBezTo>
                  <a:pt x="36888" y="42718"/>
                  <a:pt x="42633" y="36945"/>
                  <a:pt x="42633" y="29729"/>
                </a:cubicBezTo>
                <a:cubicBezTo>
                  <a:pt x="42633" y="27565"/>
                  <a:pt x="44428" y="25400"/>
                  <a:pt x="46941" y="25400"/>
                </a:cubicBezTo>
                <a:close/>
                <a:moveTo>
                  <a:pt x="8637" y="8959"/>
                </a:moveTo>
                <a:lnTo>
                  <a:pt x="8637" y="160903"/>
                </a:lnTo>
                <a:lnTo>
                  <a:pt x="276753" y="160903"/>
                </a:lnTo>
                <a:lnTo>
                  <a:pt x="276753" y="8959"/>
                </a:lnTo>
                <a:lnTo>
                  <a:pt x="8637" y="8959"/>
                </a:lnTo>
                <a:close/>
                <a:moveTo>
                  <a:pt x="4318" y="0"/>
                </a:moveTo>
                <a:lnTo>
                  <a:pt x="281072" y="0"/>
                </a:lnTo>
                <a:cubicBezTo>
                  <a:pt x="283231" y="0"/>
                  <a:pt x="285390" y="2150"/>
                  <a:pt x="285390" y="4300"/>
                </a:cubicBezTo>
                <a:lnTo>
                  <a:pt x="285390" y="165204"/>
                </a:lnTo>
                <a:cubicBezTo>
                  <a:pt x="285390" y="167354"/>
                  <a:pt x="283231" y="169504"/>
                  <a:pt x="281072" y="169504"/>
                </a:cubicBezTo>
                <a:lnTo>
                  <a:pt x="4318" y="169504"/>
                </a:lnTo>
                <a:cubicBezTo>
                  <a:pt x="1799" y="169504"/>
                  <a:pt x="0" y="167354"/>
                  <a:pt x="0" y="165204"/>
                </a:cubicBezTo>
                <a:lnTo>
                  <a:pt x="0" y="4300"/>
                </a:lnTo>
                <a:cubicBezTo>
                  <a:pt x="0" y="2150"/>
                  <a:pt x="1799" y="0"/>
                  <a:pt x="4318"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48" name="TextBox 47">
            <a:extLst>
              <a:ext uri="{FF2B5EF4-FFF2-40B4-BE49-F238E27FC236}">
                <a16:creationId xmlns:a16="http://schemas.microsoft.com/office/drawing/2014/main" id="{AE0445C3-52C6-FB48-B6AB-451DB01E8CB2}"/>
              </a:ext>
            </a:extLst>
          </p:cNvPr>
          <p:cNvSpPr txBox="1"/>
          <p:nvPr/>
        </p:nvSpPr>
        <p:spPr>
          <a:xfrm>
            <a:off x="16450368" y="610135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7E5771AE-E8CF-1844-9141-F6B631E2B773}"/>
              </a:ext>
            </a:extLst>
          </p:cNvPr>
          <p:cNvSpPr txBox="1">
            <a:spLocks/>
          </p:cNvSpPr>
          <p:nvPr/>
        </p:nvSpPr>
        <p:spPr>
          <a:xfrm>
            <a:off x="16450368" y="6740939"/>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53" name="TextBox 52">
            <a:extLst>
              <a:ext uri="{FF2B5EF4-FFF2-40B4-BE49-F238E27FC236}">
                <a16:creationId xmlns:a16="http://schemas.microsoft.com/office/drawing/2014/main" id="{AE5E1C6C-51C5-E248-9E00-D996E90B3090}"/>
              </a:ext>
            </a:extLst>
          </p:cNvPr>
          <p:cNvSpPr txBox="1"/>
          <p:nvPr/>
        </p:nvSpPr>
        <p:spPr>
          <a:xfrm>
            <a:off x="16450368" y="1127482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4" name="Subtitle 2">
            <a:extLst>
              <a:ext uri="{FF2B5EF4-FFF2-40B4-BE49-F238E27FC236}">
                <a16:creationId xmlns:a16="http://schemas.microsoft.com/office/drawing/2014/main" id="{CD66258F-FA70-1849-BC7B-97858903D0DA}"/>
              </a:ext>
            </a:extLst>
          </p:cNvPr>
          <p:cNvSpPr txBox="1">
            <a:spLocks/>
          </p:cNvSpPr>
          <p:nvPr/>
        </p:nvSpPr>
        <p:spPr>
          <a:xfrm>
            <a:off x="16450368" y="11914409"/>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56" name="TextBox 55">
            <a:extLst>
              <a:ext uri="{FF2B5EF4-FFF2-40B4-BE49-F238E27FC236}">
                <a16:creationId xmlns:a16="http://schemas.microsoft.com/office/drawing/2014/main" id="{E59314F3-433B-E447-8C96-AC16EF4E2ACB}"/>
              </a:ext>
            </a:extLst>
          </p:cNvPr>
          <p:cNvSpPr txBox="1"/>
          <p:nvPr/>
        </p:nvSpPr>
        <p:spPr>
          <a:xfrm>
            <a:off x="5475742" y="3529966"/>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5A9B5D68-DEA2-DF4A-918D-C2D76CF2096B}"/>
              </a:ext>
            </a:extLst>
          </p:cNvPr>
          <p:cNvSpPr txBox="1">
            <a:spLocks/>
          </p:cNvSpPr>
          <p:nvPr/>
        </p:nvSpPr>
        <p:spPr>
          <a:xfrm>
            <a:off x="1517391" y="4169548"/>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59" name="TextBox 58">
            <a:extLst>
              <a:ext uri="{FF2B5EF4-FFF2-40B4-BE49-F238E27FC236}">
                <a16:creationId xmlns:a16="http://schemas.microsoft.com/office/drawing/2014/main" id="{8B5536A7-6164-5845-8A08-2488DBA0B3D7}"/>
              </a:ext>
            </a:extLst>
          </p:cNvPr>
          <p:cNvSpPr txBox="1"/>
          <p:nvPr/>
        </p:nvSpPr>
        <p:spPr>
          <a:xfrm>
            <a:off x="5475742" y="8703436"/>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0" name="Subtitle 2">
            <a:extLst>
              <a:ext uri="{FF2B5EF4-FFF2-40B4-BE49-F238E27FC236}">
                <a16:creationId xmlns:a16="http://schemas.microsoft.com/office/drawing/2014/main" id="{C247180D-7D0B-9C4B-8EB4-D053F771816B}"/>
              </a:ext>
            </a:extLst>
          </p:cNvPr>
          <p:cNvSpPr txBox="1">
            <a:spLocks/>
          </p:cNvSpPr>
          <p:nvPr/>
        </p:nvSpPr>
        <p:spPr>
          <a:xfrm>
            <a:off x="1517391" y="9343018"/>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3BA679D3-2435-5C4A-9009-CE8E83B21F42}"/>
              </a:ext>
            </a:extLst>
          </p:cNvPr>
          <p:cNvGrpSpPr/>
          <p:nvPr/>
        </p:nvGrpSpPr>
        <p:grpSpPr>
          <a:xfrm>
            <a:off x="7590462" y="4173588"/>
            <a:ext cx="9196726" cy="7426230"/>
            <a:chOff x="1598229" y="3610820"/>
            <a:chExt cx="10590601" cy="8551765"/>
          </a:xfrm>
        </p:grpSpPr>
        <p:sp>
          <p:nvSpPr>
            <p:cNvPr id="44" name="Shape 42288">
              <a:extLst>
                <a:ext uri="{FF2B5EF4-FFF2-40B4-BE49-F238E27FC236}">
                  <a16:creationId xmlns:a16="http://schemas.microsoft.com/office/drawing/2014/main" id="{34B9E882-6F98-9846-85B0-139767C9164A}"/>
                </a:ext>
              </a:extLst>
            </p:cNvPr>
            <p:cNvSpPr/>
            <p:nvPr/>
          </p:nvSpPr>
          <p:spPr>
            <a:xfrm>
              <a:off x="1889232" y="9503868"/>
              <a:ext cx="3386229" cy="2116392"/>
            </a:xfrm>
            <a:custGeom>
              <a:avLst/>
              <a:gdLst/>
              <a:ahLst/>
              <a:cxnLst>
                <a:cxn ang="0">
                  <a:pos x="wd2" y="hd2"/>
                </a:cxn>
                <a:cxn ang="5400000">
                  <a:pos x="wd2" y="hd2"/>
                </a:cxn>
                <a:cxn ang="10800000">
                  <a:pos x="wd2" y="hd2"/>
                </a:cxn>
                <a:cxn ang="16200000">
                  <a:pos x="wd2" y="hd2"/>
                </a:cxn>
              </a:cxnLst>
              <a:rect l="0" t="0" r="r" b="b"/>
              <a:pathLst>
                <a:path w="21600" h="21600" extrusionOk="0">
                  <a:moveTo>
                    <a:pt x="3122" y="0"/>
                  </a:moveTo>
                  <a:lnTo>
                    <a:pt x="0" y="0"/>
                  </a:lnTo>
                  <a:lnTo>
                    <a:pt x="0" y="21600"/>
                  </a:lnTo>
                  <a:lnTo>
                    <a:pt x="3122" y="21600"/>
                  </a:lnTo>
                  <a:cubicBezTo>
                    <a:pt x="3122" y="21600"/>
                    <a:pt x="3122" y="0"/>
                    <a:pt x="3122" y="0"/>
                  </a:cubicBezTo>
                  <a:close/>
                  <a:moveTo>
                    <a:pt x="21600" y="0"/>
                  </a:moveTo>
                  <a:lnTo>
                    <a:pt x="18478" y="0"/>
                  </a:lnTo>
                  <a:lnTo>
                    <a:pt x="18478" y="21600"/>
                  </a:lnTo>
                  <a:lnTo>
                    <a:pt x="21600" y="21600"/>
                  </a:lnTo>
                  <a:cubicBezTo>
                    <a:pt x="21600" y="21600"/>
                    <a:pt x="21600" y="0"/>
                    <a:pt x="21600" y="0"/>
                  </a:cubicBezTo>
                  <a:close/>
                  <a:moveTo>
                    <a:pt x="9281" y="0"/>
                  </a:moveTo>
                  <a:lnTo>
                    <a:pt x="6159" y="0"/>
                  </a:lnTo>
                  <a:lnTo>
                    <a:pt x="6159" y="21600"/>
                  </a:lnTo>
                  <a:lnTo>
                    <a:pt x="9281" y="21600"/>
                  </a:lnTo>
                  <a:cubicBezTo>
                    <a:pt x="9281" y="21600"/>
                    <a:pt x="9281" y="0"/>
                    <a:pt x="9281" y="0"/>
                  </a:cubicBezTo>
                  <a:close/>
                  <a:moveTo>
                    <a:pt x="15441" y="21600"/>
                  </a:moveTo>
                  <a:lnTo>
                    <a:pt x="12319" y="21600"/>
                  </a:lnTo>
                  <a:lnTo>
                    <a:pt x="12319" y="0"/>
                  </a:lnTo>
                  <a:lnTo>
                    <a:pt x="15441" y="0"/>
                  </a:lnTo>
                  <a:cubicBezTo>
                    <a:pt x="15441" y="0"/>
                    <a:pt x="15441" y="21600"/>
                    <a:pt x="15441" y="21600"/>
                  </a:cubicBezTo>
                  <a:close/>
                </a:path>
              </a:pathLst>
            </a:custGeom>
            <a:solidFill>
              <a:schemeClr val="accent5">
                <a:lumMod val="20000"/>
                <a:lumOff val="8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Shape 42289">
              <a:extLst>
                <a:ext uri="{FF2B5EF4-FFF2-40B4-BE49-F238E27FC236}">
                  <a16:creationId xmlns:a16="http://schemas.microsoft.com/office/drawing/2014/main" id="{32A3BF3E-4D0C-5D4F-93DE-80F7496DF5CE}"/>
                </a:ext>
              </a:extLst>
            </p:cNvPr>
            <p:cNvSpPr/>
            <p:nvPr/>
          </p:nvSpPr>
          <p:spPr>
            <a:xfrm>
              <a:off x="1836322" y="11607030"/>
              <a:ext cx="3492048" cy="158732"/>
            </a:xfrm>
            <a:custGeom>
              <a:avLst/>
              <a:gdLst/>
              <a:ahLst/>
              <a:cxnLst>
                <a:cxn ang="0">
                  <a:pos x="wd2" y="hd2"/>
                </a:cxn>
                <a:cxn ang="5400000">
                  <a:pos x="wd2" y="hd2"/>
                </a:cxn>
                <a:cxn ang="10800000">
                  <a:pos x="wd2" y="hd2"/>
                </a:cxn>
                <a:cxn ang="16200000">
                  <a:pos x="wd2" y="hd2"/>
                </a:cxn>
              </a:cxnLst>
              <a:rect l="0" t="0" r="r" b="b"/>
              <a:pathLst>
                <a:path w="21600" h="21600" extrusionOk="0">
                  <a:moveTo>
                    <a:pt x="3682" y="0"/>
                  </a:moveTo>
                  <a:lnTo>
                    <a:pt x="0" y="0"/>
                  </a:lnTo>
                  <a:lnTo>
                    <a:pt x="0" y="21600"/>
                  </a:lnTo>
                  <a:lnTo>
                    <a:pt x="3682" y="21600"/>
                  </a:lnTo>
                  <a:cubicBezTo>
                    <a:pt x="3682" y="21600"/>
                    <a:pt x="3682" y="0"/>
                    <a:pt x="3682" y="0"/>
                  </a:cubicBezTo>
                  <a:close/>
                  <a:moveTo>
                    <a:pt x="21600" y="0"/>
                  </a:moveTo>
                  <a:lnTo>
                    <a:pt x="17918" y="0"/>
                  </a:lnTo>
                  <a:lnTo>
                    <a:pt x="17918" y="21600"/>
                  </a:lnTo>
                  <a:lnTo>
                    <a:pt x="21600" y="21600"/>
                  </a:lnTo>
                  <a:cubicBezTo>
                    <a:pt x="21600" y="21600"/>
                    <a:pt x="21600" y="0"/>
                    <a:pt x="21600" y="0"/>
                  </a:cubicBezTo>
                  <a:close/>
                  <a:moveTo>
                    <a:pt x="9655" y="0"/>
                  </a:moveTo>
                  <a:lnTo>
                    <a:pt x="5973" y="0"/>
                  </a:lnTo>
                  <a:lnTo>
                    <a:pt x="5973" y="21600"/>
                  </a:lnTo>
                  <a:lnTo>
                    <a:pt x="9655" y="21600"/>
                  </a:lnTo>
                  <a:cubicBezTo>
                    <a:pt x="9655" y="21600"/>
                    <a:pt x="9655" y="0"/>
                    <a:pt x="9655" y="0"/>
                  </a:cubicBezTo>
                  <a:close/>
                  <a:moveTo>
                    <a:pt x="15627" y="21600"/>
                  </a:moveTo>
                  <a:lnTo>
                    <a:pt x="11945" y="21600"/>
                  </a:lnTo>
                  <a:lnTo>
                    <a:pt x="11945" y="0"/>
                  </a:lnTo>
                  <a:lnTo>
                    <a:pt x="15627" y="0"/>
                  </a:lnTo>
                  <a:cubicBezTo>
                    <a:pt x="15627" y="0"/>
                    <a:pt x="15627" y="21600"/>
                    <a:pt x="15627" y="21600"/>
                  </a:cubicBezTo>
                  <a:close/>
                </a:path>
              </a:pathLst>
            </a:custGeom>
            <a:solidFill>
              <a:schemeClr val="accent5">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42290">
              <a:extLst>
                <a:ext uri="{FF2B5EF4-FFF2-40B4-BE49-F238E27FC236}">
                  <a16:creationId xmlns:a16="http://schemas.microsoft.com/office/drawing/2014/main" id="{FD20E7FF-5C48-5142-81C4-64D31B5BE3D4}"/>
                </a:ext>
              </a:extLst>
            </p:cNvPr>
            <p:cNvSpPr/>
            <p:nvPr/>
          </p:nvSpPr>
          <p:spPr>
            <a:xfrm>
              <a:off x="1836322" y="9371593"/>
              <a:ext cx="3492048" cy="145504"/>
            </a:xfrm>
            <a:custGeom>
              <a:avLst/>
              <a:gdLst/>
              <a:ahLst/>
              <a:cxnLst>
                <a:cxn ang="0">
                  <a:pos x="wd2" y="hd2"/>
                </a:cxn>
                <a:cxn ang="5400000">
                  <a:pos x="wd2" y="hd2"/>
                </a:cxn>
                <a:cxn ang="10800000">
                  <a:pos x="wd2" y="hd2"/>
                </a:cxn>
                <a:cxn ang="16200000">
                  <a:pos x="wd2" y="hd2"/>
                </a:cxn>
              </a:cxnLst>
              <a:rect l="0" t="0" r="r" b="b"/>
              <a:pathLst>
                <a:path w="21600" h="21600" extrusionOk="0">
                  <a:moveTo>
                    <a:pt x="3682" y="0"/>
                  </a:moveTo>
                  <a:lnTo>
                    <a:pt x="0" y="0"/>
                  </a:lnTo>
                  <a:lnTo>
                    <a:pt x="0" y="21600"/>
                  </a:lnTo>
                  <a:lnTo>
                    <a:pt x="3682" y="21600"/>
                  </a:lnTo>
                  <a:cubicBezTo>
                    <a:pt x="3682" y="21600"/>
                    <a:pt x="3682" y="0"/>
                    <a:pt x="3682" y="0"/>
                  </a:cubicBezTo>
                  <a:close/>
                  <a:moveTo>
                    <a:pt x="21600" y="0"/>
                  </a:moveTo>
                  <a:lnTo>
                    <a:pt x="17918" y="0"/>
                  </a:lnTo>
                  <a:lnTo>
                    <a:pt x="17918" y="21600"/>
                  </a:lnTo>
                  <a:lnTo>
                    <a:pt x="21600" y="21600"/>
                  </a:lnTo>
                  <a:cubicBezTo>
                    <a:pt x="21600" y="21600"/>
                    <a:pt x="21600" y="0"/>
                    <a:pt x="21600" y="0"/>
                  </a:cubicBezTo>
                  <a:close/>
                  <a:moveTo>
                    <a:pt x="9655" y="0"/>
                  </a:moveTo>
                  <a:lnTo>
                    <a:pt x="5973" y="0"/>
                  </a:lnTo>
                  <a:lnTo>
                    <a:pt x="5973" y="21600"/>
                  </a:lnTo>
                  <a:lnTo>
                    <a:pt x="9655" y="21600"/>
                  </a:lnTo>
                  <a:cubicBezTo>
                    <a:pt x="9655" y="21600"/>
                    <a:pt x="9655" y="0"/>
                    <a:pt x="9655" y="0"/>
                  </a:cubicBezTo>
                  <a:close/>
                  <a:moveTo>
                    <a:pt x="15627" y="21600"/>
                  </a:moveTo>
                  <a:lnTo>
                    <a:pt x="11945" y="21600"/>
                  </a:lnTo>
                  <a:lnTo>
                    <a:pt x="11945" y="0"/>
                  </a:lnTo>
                  <a:lnTo>
                    <a:pt x="15627" y="0"/>
                  </a:lnTo>
                  <a:cubicBezTo>
                    <a:pt x="15627" y="0"/>
                    <a:pt x="15627" y="21600"/>
                    <a:pt x="15627" y="21600"/>
                  </a:cubicBezTo>
                  <a:close/>
                </a:path>
              </a:pathLst>
            </a:custGeom>
            <a:solidFill>
              <a:schemeClr val="accent5">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 name="Shape 42291">
              <a:extLst>
                <a:ext uri="{FF2B5EF4-FFF2-40B4-BE49-F238E27FC236}">
                  <a16:creationId xmlns:a16="http://schemas.microsoft.com/office/drawing/2014/main" id="{B19036D5-A8BE-8440-988D-F5AF7FB8D835}"/>
                </a:ext>
              </a:extLst>
            </p:cNvPr>
            <p:cNvSpPr/>
            <p:nvPr/>
          </p:nvSpPr>
          <p:spPr>
            <a:xfrm>
              <a:off x="1677799" y="11752666"/>
              <a:ext cx="3809375" cy="224491"/>
            </a:xfrm>
            <a:custGeom>
              <a:avLst/>
              <a:gdLst/>
              <a:ahLst/>
              <a:cxnLst>
                <a:cxn ang="0">
                  <a:pos x="wd2" y="hd2"/>
                </a:cxn>
                <a:cxn ang="5400000">
                  <a:pos x="wd2" y="hd2"/>
                </a:cxn>
                <a:cxn ang="10800000">
                  <a:pos x="wd2" y="hd2"/>
                </a:cxn>
                <a:cxn ang="16200000">
                  <a:pos x="wd2" y="hd2"/>
                </a:cxn>
              </a:cxnLst>
              <a:rect l="0" t="0" r="r" b="b"/>
              <a:pathLst>
                <a:path w="21600" h="21600" extrusionOk="0">
                  <a:moveTo>
                    <a:pt x="450" y="0"/>
                  </a:moveTo>
                  <a:lnTo>
                    <a:pt x="450" y="10156"/>
                  </a:lnTo>
                  <a:lnTo>
                    <a:pt x="0" y="10156"/>
                  </a:lnTo>
                  <a:lnTo>
                    <a:pt x="0" y="21600"/>
                  </a:lnTo>
                  <a:lnTo>
                    <a:pt x="21600" y="21600"/>
                  </a:lnTo>
                  <a:cubicBezTo>
                    <a:pt x="21600" y="21600"/>
                    <a:pt x="21600" y="10156"/>
                    <a:pt x="21600" y="10156"/>
                  </a:cubicBezTo>
                  <a:lnTo>
                    <a:pt x="21150" y="10156"/>
                  </a:lnTo>
                  <a:cubicBezTo>
                    <a:pt x="21150" y="8126"/>
                    <a:pt x="21150" y="0"/>
                    <a:pt x="21150" y="0"/>
                  </a:cubicBezTo>
                  <a:lnTo>
                    <a:pt x="450" y="0"/>
                  </a:lnTo>
                  <a:close/>
                </a:path>
              </a:pathLst>
            </a:custGeom>
            <a:solidFill>
              <a:schemeClr val="accent5">
                <a:lumMod val="20000"/>
                <a:lumOff val="8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42292">
              <a:extLst>
                <a:ext uri="{FF2B5EF4-FFF2-40B4-BE49-F238E27FC236}">
                  <a16:creationId xmlns:a16="http://schemas.microsoft.com/office/drawing/2014/main" id="{9B2E77AE-9F67-C547-BA65-336F059753E9}"/>
                </a:ext>
              </a:extLst>
            </p:cNvPr>
            <p:cNvSpPr/>
            <p:nvPr/>
          </p:nvSpPr>
          <p:spPr>
            <a:xfrm>
              <a:off x="1598229" y="11964172"/>
              <a:ext cx="3968234" cy="1984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5">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 name="Shape 42293">
              <a:extLst>
                <a:ext uri="{FF2B5EF4-FFF2-40B4-BE49-F238E27FC236}">
                  <a16:creationId xmlns:a16="http://schemas.microsoft.com/office/drawing/2014/main" id="{C140B95B-C511-9841-92E0-9208D38C3E0A}"/>
                </a:ext>
              </a:extLst>
            </p:cNvPr>
            <p:cNvSpPr/>
            <p:nvPr/>
          </p:nvSpPr>
          <p:spPr>
            <a:xfrm>
              <a:off x="1598229" y="7929803"/>
              <a:ext cx="3968234" cy="14550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7673"/>
                  </a:lnTo>
                  <a:lnTo>
                    <a:pt x="144" y="21600"/>
                  </a:lnTo>
                  <a:lnTo>
                    <a:pt x="21456" y="21600"/>
                  </a:lnTo>
                  <a:lnTo>
                    <a:pt x="21600" y="17673"/>
                  </a:lnTo>
                  <a:cubicBezTo>
                    <a:pt x="21600" y="17673"/>
                    <a:pt x="10800" y="0"/>
                    <a:pt x="10800" y="0"/>
                  </a:cubicBezTo>
                  <a:close/>
                </a:path>
              </a:pathLst>
            </a:custGeom>
            <a:solidFill>
              <a:schemeClr val="accent5">
                <a:lumMod val="20000"/>
                <a:lumOff val="8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 name="Shape 42294">
              <a:extLst>
                <a:ext uri="{FF2B5EF4-FFF2-40B4-BE49-F238E27FC236}">
                  <a16:creationId xmlns:a16="http://schemas.microsoft.com/office/drawing/2014/main" id="{2F2D71B5-12B9-4F44-9326-066E9396F91E}"/>
                </a:ext>
              </a:extLst>
            </p:cNvPr>
            <p:cNvSpPr/>
            <p:nvPr/>
          </p:nvSpPr>
          <p:spPr>
            <a:xfrm>
              <a:off x="2034734" y="8194351"/>
              <a:ext cx="3086402" cy="9259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ubicBezTo>
                    <a:pt x="10800" y="0"/>
                    <a:pt x="0" y="21600"/>
                    <a:pt x="0" y="21600"/>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Shape 42296">
              <a:extLst>
                <a:ext uri="{FF2B5EF4-FFF2-40B4-BE49-F238E27FC236}">
                  <a16:creationId xmlns:a16="http://schemas.microsoft.com/office/drawing/2014/main" id="{70A7A5C8-3DDA-4447-8BE0-69E1F7D1BEC0}"/>
                </a:ext>
              </a:extLst>
            </p:cNvPr>
            <p:cNvSpPr/>
            <p:nvPr/>
          </p:nvSpPr>
          <p:spPr>
            <a:xfrm>
              <a:off x="1831655" y="3715776"/>
              <a:ext cx="3499147" cy="2386941"/>
            </a:xfrm>
            <a:prstGeom prst="roundRect">
              <a:avLst>
                <a:gd name="adj" fmla="val 6704"/>
              </a:avLst>
            </a:prstGeom>
            <a:solidFill>
              <a:schemeClr val="accent1">
                <a:lumMod val="10000"/>
                <a:lumOff val="9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42297">
              <a:extLst>
                <a:ext uri="{FF2B5EF4-FFF2-40B4-BE49-F238E27FC236}">
                  <a16:creationId xmlns:a16="http://schemas.microsoft.com/office/drawing/2014/main" id="{D8722C41-98F8-6142-AFD9-FBCA1EF600DA}"/>
                </a:ext>
              </a:extLst>
            </p:cNvPr>
            <p:cNvSpPr/>
            <p:nvPr/>
          </p:nvSpPr>
          <p:spPr>
            <a:xfrm>
              <a:off x="1831655" y="4114012"/>
              <a:ext cx="3501384" cy="390552"/>
            </a:xfrm>
            <a:prstGeom prst="rect">
              <a:avLst/>
            </a:prstGeom>
            <a:solidFill>
              <a:schemeClr val="accent1">
                <a:lumMod val="50000"/>
                <a:lumOff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42299">
              <a:extLst>
                <a:ext uri="{FF2B5EF4-FFF2-40B4-BE49-F238E27FC236}">
                  <a16:creationId xmlns:a16="http://schemas.microsoft.com/office/drawing/2014/main" id="{A3B59C64-032F-804D-817D-7584CC30FB2A}"/>
                </a:ext>
              </a:extLst>
            </p:cNvPr>
            <p:cNvSpPr/>
            <p:nvPr/>
          </p:nvSpPr>
          <p:spPr>
            <a:xfrm>
              <a:off x="8494354" y="8785789"/>
              <a:ext cx="2712445" cy="2421748"/>
            </a:xfrm>
            <a:prstGeom prst="roundRect">
              <a:avLst>
                <a:gd name="adj" fmla="val 6704"/>
              </a:avLst>
            </a:prstGeom>
            <a:solidFill>
              <a:schemeClr val="accent2">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42300">
              <a:extLst>
                <a:ext uri="{FF2B5EF4-FFF2-40B4-BE49-F238E27FC236}">
                  <a16:creationId xmlns:a16="http://schemas.microsoft.com/office/drawing/2014/main" id="{F5058D16-D513-BE41-93FC-0D1FD6C57E95}"/>
                </a:ext>
              </a:extLst>
            </p:cNvPr>
            <p:cNvSpPr/>
            <p:nvPr/>
          </p:nvSpPr>
          <p:spPr>
            <a:xfrm>
              <a:off x="8399792" y="8686075"/>
              <a:ext cx="3110532" cy="2799314"/>
            </a:xfrm>
            <a:custGeom>
              <a:avLst/>
              <a:gdLst/>
              <a:ahLst/>
              <a:cxnLst>
                <a:cxn ang="0">
                  <a:pos x="wd2" y="hd2"/>
                </a:cxn>
                <a:cxn ang="5400000">
                  <a:pos x="wd2" y="hd2"/>
                </a:cxn>
                <a:cxn ang="10800000">
                  <a:pos x="wd2" y="hd2"/>
                </a:cxn>
                <a:cxn ang="16200000">
                  <a:pos x="wd2" y="hd2"/>
                </a:cxn>
              </a:cxnLst>
              <a:rect l="0" t="0" r="r" b="b"/>
              <a:pathLst>
                <a:path w="21600" h="21600" extrusionOk="0">
                  <a:moveTo>
                    <a:pt x="1449" y="0"/>
                  </a:moveTo>
                  <a:cubicBezTo>
                    <a:pt x="1051" y="0"/>
                    <a:pt x="689" y="178"/>
                    <a:pt x="426" y="467"/>
                  </a:cubicBezTo>
                  <a:cubicBezTo>
                    <a:pt x="163" y="756"/>
                    <a:pt x="0" y="1155"/>
                    <a:pt x="0" y="1597"/>
                  </a:cubicBezTo>
                  <a:lnTo>
                    <a:pt x="0" y="20003"/>
                  </a:lnTo>
                  <a:cubicBezTo>
                    <a:pt x="0" y="20445"/>
                    <a:pt x="163" y="20845"/>
                    <a:pt x="426" y="21133"/>
                  </a:cubicBezTo>
                  <a:cubicBezTo>
                    <a:pt x="689" y="21422"/>
                    <a:pt x="1051" y="21600"/>
                    <a:pt x="1449" y="21600"/>
                  </a:cubicBezTo>
                  <a:lnTo>
                    <a:pt x="20163" y="21600"/>
                  </a:lnTo>
                  <a:cubicBezTo>
                    <a:pt x="20561" y="21600"/>
                    <a:pt x="20920" y="21422"/>
                    <a:pt x="21180" y="21133"/>
                  </a:cubicBezTo>
                  <a:cubicBezTo>
                    <a:pt x="21440" y="20845"/>
                    <a:pt x="21600" y="20445"/>
                    <a:pt x="21600" y="20003"/>
                  </a:cubicBezTo>
                  <a:lnTo>
                    <a:pt x="21600" y="4803"/>
                  </a:lnTo>
                  <a:cubicBezTo>
                    <a:pt x="21600" y="4361"/>
                    <a:pt x="21440" y="3959"/>
                    <a:pt x="21180" y="3667"/>
                  </a:cubicBezTo>
                  <a:cubicBezTo>
                    <a:pt x="20920" y="3375"/>
                    <a:pt x="20561" y="3193"/>
                    <a:pt x="20163" y="3193"/>
                  </a:cubicBezTo>
                  <a:lnTo>
                    <a:pt x="20163" y="1597"/>
                  </a:lnTo>
                  <a:cubicBezTo>
                    <a:pt x="20163" y="1155"/>
                    <a:pt x="20003" y="756"/>
                    <a:pt x="19743" y="467"/>
                  </a:cubicBezTo>
                  <a:cubicBezTo>
                    <a:pt x="19483" y="178"/>
                    <a:pt x="19124" y="0"/>
                    <a:pt x="18726" y="0"/>
                  </a:cubicBezTo>
                  <a:lnTo>
                    <a:pt x="1449" y="0"/>
                  </a:lnTo>
                  <a:close/>
                  <a:moveTo>
                    <a:pt x="2161" y="1597"/>
                  </a:moveTo>
                  <a:lnTo>
                    <a:pt x="17278" y="1597"/>
                  </a:lnTo>
                  <a:cubicBezTo>
                    <a:pt x="17278" y="1597"/>
                    <a:pt x="17640" y="1596"/>
                    <a:pt x="18002" y="1795"/>
                  </a:cubicBezTo>
                  <a:cubicBezTo>
                    <a:pt x="18364" y="1994"/>
                    <a:pt x="18726" y="2393"/>
                    <a:pt x="18726" y="3193"/>
                  </a:cubicBezTo>
                  <a:lnTo>
                    <a:pt x="2161" y="3193"/>
                  </a:lnTo>
                  <a:cubicBezTo>
                    <a:pt x="1764" y="3193"/>
                    <a:pt x="1449" y="2844"/>
                    <a:pt x="1449" y="2401"/>
                  </a:cubicBezTo>
                  <a:cubicBezTo>
                    <a:pt x="1449" y="1960"/>
                    <a:pt x="1764" y="1597"/>
                    <a:pt x="2161" y="1597"/>
                  </a:cubicBezTo>
                  <a:close/>
                </a:path>
              </a:pathLst>
            </a:custGeom>
            <a:solidFill>
              <a:schemeClr val="accent2">
                <a:lumMod val="10000"/>
                <a:lumOff val="9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1" name="Shape 42301">
              <a:extLst>
                <a:ext uri="{FF2B5EF4-FFF2-40B4-BE49-F238E27FC236}">
                  <a16:creationId xmlns:a16="http://schemas.microsoft.com/office/drawing/2014/main" id="{1E9EF555-9E5B-3B4D-99EE-2514A76FB967}"/>
                </a:ext>
              </a:extLst>
            </p:cNvPr>
            <p:cNvSpPr/>
            <p:nvPr/>
          </p:nvSpPr>
          <p:spPr>
            <a:xfrm>
              <a:off x="10631858" y="9982987"/>
              <a:ext cx="1037968" cy="620763"/>
            </a:xfrm>
            <a:custGeom>
              <a:avLst/>
              <a:gdLst/>
              <a:ahLst/>
              <a:cxnLst>
                <a:cxn ang="0">
                  <a:pos x="wd2" y="hd2"/>
                </a:cxn>
                <a:cxn ang="5400000">
                  <a:pos x="wd2" y="hd2"/>
                </a:cxn>
                <a:cxn ang="10800000">
                  <a:pos x="wd2" y="hd2"/>
                </a:cxn>
                <a:cxn ang="16200000">
                  <a:pos x="wd2" y="hd2"/>
                </a:cxn>
              </a:cxnLst>
              <a:rect l="0" t="0" r="r" b="b"/>
              <a:pathLst>
                <a:path w="21600" h="21600" extrusionOk="0">
                  <a:moveTo>
                    <a:pt x="4306" y="0"/>
                  </a:moveTo>
                  <a:cubicBezTo>
                    <a:pt x="3115" y="0"/>
                    <a:pt x="2038" y="803"/>
                    <a:pt x="1259" y="2105"/>
                  </a:cubicBezTo>
                  <a:cubicBezTo>
                    <a:pt x="481" y="3407"/>
                    <a:pt x="0" y="5207"/>
                    <a:pt x="0" y="7200"/>
                  </a:cubicBezTo>
                  <a:lnTo>
                    <a:pt x="0" y="14400"/>
                  </a:lnTo>
                  <a:cubicBezTo>
                    <a:pt x="0" y="16392"/>
                    <a:pt x="481" y="18192"/>
                    <a:pt x="1259" y="19494"/>
                  </a:cubicBezTo>
                  <a:cubicBezTo>
                    <a:pt x="2038" y="20796"/>
                    <a:pt x="3115" y="21600"/>
                    <a:pt x="4306" y="21600"/>
                  </a:cubicBezTo>
                  <a:lnTo>
                    <a:pt x="17259" y="21600"/>
                  </a:lnTo>
                  <a:cubicBezTo>
                    <a:pt x="18450" y="21600"/>
                    <a:pt x="19536" y="20796"/>
                    <a:pt x="20323" y="19494"/>
                  </a:cubicBezTo>
                  <a:cubicBezTo>
                    <a:pt x="21110" y="18192"/>
                    <a:pt x="21600" y="16392"/>
                    <a:pt x="21600" y="14400"/>
                  </a:cubicBezTo>
                  <a:lnTo>
                    <a:pt x="21600" y="7200"/>
                  </a:lnTo>
                  <a:cubicBezTo>
                    <a:pt x="21600" y="5207"/>
                    <a:pt x="21110" y="3407"/>
                    <a:pt x="20323" y="2105"/>
                  </a:cubicBezTo>
                  <a:cubicBezTo>
                    <a:pt x="19536" y="803"/>
                    <a:pt x="18450" y="0"/>
                    <a:pt x="17259" y="0"/>
                  </a:cubicBezTo>
                  <a:lnTo>
                    <a:pt x="4306" y="0"/>
                  </a:lnTo>
                  <a:close/>
                  <a:moveTo>
                    <a:pt x="6477" y="7200"/>
                  </a:moveTo>
                  <a:cubicBezTo>
                    <a:pt x="7665" y="7200"/>
                    <a:pt x="8647" y="8777"/>
                    <a:pt x="8647" y="10771"/>
                  </a:cubicBezTo>
                  <a:cubicBezTo>
                    <a:pt x="8647" y="12763"/>
                    <a:pt x="7668" y="14400"/>
                    <a:pt x="6477" y="14400"/>
                  </a:cubicBezTo>
                  <a:cubicBezTo>
                    <a:pt x="5285" y="14400"/>
                    <a:pt x="4306" y="12763"/>
                    <a:pt x="4306" y="10771"/>
                  </a:cubicBezTo>
                  <a:cubicBezTo>
                    <a:pt x="4306" y="8777"/>
                    <a:pt x="5288" y="7200"/>
                    <a:pt x="6477" y="7200"/>
                  </a:cubicBezTo>
                  <a:close/>
                </a:path>
              </a:pathLst>
            </a:custGeom>
            <a:solidFill>
              <a:schemeClr val="accent2">
                <a:lumMod val="90000"/>
                <a:lumOff val="1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5" name="Shape 42303">
              <a:extLst>
                <a:ext uri="{FF2B5EF4-FFF2-40B4-BE49-F238E27FC236}">
                  <a16:creationId xmlns:a16="http://schemas.microsoft.com/office/drawing/2014/main" id="{9842824D-2C82-6D41-9FE7-132E78B418D6}"/>
                </a:ext>
              </a:extLst>
            </p:cNvPr>
            <p:cNvSpPr/>
            <p:nvPr/>
          </p:nvSpPr>
          <p:spPr>
            <a:xfrm>
              <a:off x="7520320" y="3775218"/>
              <a:ext cx="4668510" cy="2268057"/>
            </a:xfrm>
            <a:prstGeom prst="rect">
              <a:avLst/>
            </a:prstGeom>
            <a:solidFill>
              <a:schemeClr val="accent3">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42304">
              <a:extLst>
                <a:ext uri="{FF2B5EF4-FFF2-40B4-BE49-F238E27FC236}">
                  <a16:creationId xmlns:a16="http://schemas.microsoft.com/office/drawing/2014/main" id="{9585DD62-140F-344B-A853-C6EDC4B1BDDC}"/>
                </a:ext>
              </a:extLst>
            </p:cNvPr>
            <p:cNvSpPr/>
            <p:nvPr/>
          </p:nvSpPr>
          <p:spPr>
            <a:xfrm>
              <a:off x="7649734" y="3899167"/>
              <a:ext cx="4409680" cy="2020156"/>
            </a:xfrm>
            <a:prstGeom prst="rect">
              <a:avLst/>
            </a:pr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7" name="Shape 42305">
              <a:extLst>
                <a:ext uri="{FF2B5EF4-FFF2-40B4-BE49-F238E27FC236}">
                  <a16:creationId xmlns:a16="http://schemas.microsoft.com/office/drawing/2014/main" id="{32FC403B-7B91-3B40-A428-27A4B86C696D}"/>
                </a:ext>
              </a:extLst>
            </p:cNvPr>
            <p:cNvSpPr/>
            <p:nvPr/>
          </p:nvSpPr>
          <p:spPr>
            <a:xfrm>
              <a:off x="7796275" y="4013991"/>
              <a:ext cx="4116599" cy="1790510"/>
            </a:xfrm>
            <a:prstGeom prst="rect">
              <a:avLst/>
            </a:prstGeom>
            <a:solidFill>
              <a:schemeClr val="accent3">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42306">
              <a:extLst>
                <a:ext uri="{FF2B5EF4-FFF2-40B4-BE49-F238E27FC236}">
                  <a16:creationId xmlns:a16="http://schemas.microsoft.com/office/drawing/2014/main" id="{1E99BD38-E9FE-1144-A428-3B784939FCAA}"/>
                </a:ext>
              </a:extLst>
            </p:cNvPr>
            <p:cNvSpPr/>
            <p:nvPr/>
          </p:nvSpPr>
          <p:spPr>
            <a:xfrm>
              <a:off x="9459804" y="4233751"/>
              <a:ext cx="789540" cy="1350991"/>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42309">
              <a:extLst>
                <a:ext uri="{FF2B5EF4-FFF2-40B4-BE49-F238E27FC236}">
                  <a16:creationId xmlns:a16="http://schemas.microsoft.com/office/drawing/2014/main" id="{3E31A7C4-54E2-D743-8CCF-055C314F89DC}"/>
                </a:ext>
              </a:extLst>
            </p:cNvPr>
            <p:cNvSpPr/>
            <p:nvPr/>
          </p:nvSpPr>
          <p:spPr>
            <a:xfrm>
              <a:off x="10538672" y="6750740"/>
              <a:ext cx="96324" cy="1293806"/>
            </a:xfrm>
            <a:custGeom>
              <a:avLst/>
              <a:gdLst/>
              <a:ahLst/>
              <a:cxnLst>
                <a:cxn ang="0">
                  <a:pos x="wd2" y="hd2"/>
                </a:cxn>
                <a:cxn ang="5400000">
                  <a:pos x="wd2" y="hd2"/>
                </a:cxn>
                <a:cxn ang="10800000">
                  <a:pos x="wd2" y="hd2"/>
                </a:cxn>
                <a:cxn ang="16200000">
                  <a:pos x="wd2" y="hd2"/>
                </a:cxn>
              </a:cxnLst>
              <a:rect l="0" t="0" r="r" b="b"/>
              <a:pathLst>
                <a:path w="11073" h="21600" extrusionOk="0">
                  <a:moveTo>
                    <a:pt x="0" y="21600"/>
                  </a:moveTo>
                  <a:cubicBezTo>
                    <a:pt x="0" y="21600"/>
                    <a:pt x="21600" y="10093"/>
                    <a:pt x="4465" y="0"/>
                  </a:cubicBezTo>
                </a:path>
              </a:pathLst>
            </a:custGeom>
            <a:noFill/>
            <a:ln w="38100" cap="flat">
              <a:solidFill>
                <a:schemeClr val="bg1">
                  <a:lumMod val="85000"/>
                </a:schemeClr>
              </a:solidFill>
              <a:prstDash val="solid"/>
              <a:miter lim="400000"/>
              <a:headEnd type="triangle" w="med" len="med"/>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Shape 42310">
              <a:extLst>
                <a:ext uri="{FF2B5EF4-FFF2-40B4-BE49-F238E27FC236}">
                  <a16:creationId xmlns:a16="http://schemas.microsoft.com/office/drawing/2014/main" id="{84796411-4A63-A34A-BEB4-122A160C4B3A}"/>
                </a:ext>
              </a:extLst>
            </p:cNvPr>
            <p:cNvSpPr/>
            <p:nvPr/>
          </p:nvSpPr>
          <p:spPr>
            <a:xfrm>
              <a:off x="6250424" y="11641747"/>
              <a:ext cx="1293804" cy="96324"/>
            </a:xfrm>
            <a:custGeom>
              <a:avLst/>
              <a:gdLst/>
              <a:ahLst/>
              <a:cxnLst>
                <a:cxn ang="0">
                  <a:pos x="wd2" y="hd2"/>
                </a:cxn>
                <a:cxn ang="5400000">
                  <a:pos x="wd2" y="hd2"/>
                </a:cxn>
                <a:cxn ang="10800000">
                  <a:pos x="wd2" y="hd2"/>
                </a:cxn>
                <a:cxn ang="16200000">
                  <a:pos x="wd2" y="hd2"/>
                </a:cxn>
              </a:cxnLst>
              <a:rect l="0" t="0" r="r" b="b"/>
              <a:pathLst>
                <a:path w="21600" h="11073" extrusionOk="0">
                  <a:moveTo>
                    <a:pt x="0" y="0"/>
                  </a:moveTo>
                  <a:cubicBezTo>
                    <a:pt x="0" y="0"/>
                    <a:pt x="11507" y="21600"/>
                    <a:pt x="21600" y="4465"/>
                  </a:cubicBezTo>
                </a:path>
              </a:pathLst>
            </a:custGeom>
            <a:noFill/>
            <a:ln w="38100" cap="flat">
              <a:solidFill>
                <a:schemeClr val="bg1">
                  <a:lumMod val="85000"/>
                </a:schemeClr>
              </a:solidFill>
              <a:prstDash val="solid"/>
              <a:miter lim="400000"/>
              <a:headEnd type="triangle" w="med" len="med"/>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Shape 42311">
              <a:extLst>
                <a:ext uri="{FF2B5EF4-FFF2-40B4-BE49-F238E27FC236}">
                  <a16:creationId xmlns:a16="http://schemas.microsoft.com/office/drawing/2014/main" id="{0C6C7A2A-CF57-2044-BBFD-05CDD4370FE7}"/>
                </a:ext>
              </a:extLst>
            </p:cNvPr>
            <p:cNvSpPr/>
            <p:nvPr/>
          </p:nvSpPr>
          <p:spPr>
            <a:xfrm>
              <a:off x="2507744" y="6681716"/>
              <a:ext cx="96324" cy="1293806"/>
            </a:xfrm>
            <a:custGeom>
              <a:avLst/>
              <a:gdLst/>
              <a:ahLst/>
              <a:cxnLst>
                <a:cxn ang="0">
                  <a:pos x="wd2" y="hd2"/>
                </a:cxn>
                <a:cxn ang="5400000">
                  <a:pos x="wd2" y="hd2"/>
                </a:cxn>
                <a:cxn ang="10800000">
                  <a:pos x="wd2" y="hd2"/>
                </a:cxn>
                <a:cxn ang="16200000">
                  <a:pos x="wd2" y="hd2"/>
                </a:cxn>
              </a:cxnLst>
              <a:rect l="0" t="0" r="r" b="b"/>
              <a:pathLst>
                <a:path w="11073" h="21600" extrusionOk="0">
                  <a:moveTo>
                    <a:pt x="11073" y="0"/>
                  </a:moveTo>
                  <a:cubicBezTo>
                    <a:pt x="11073" y="0"/>
                    <a:pt x="-10527" y="11507"/>
                    <a:pt x="6608" y="21600"/>
                  </a:cubicBezTo>
                </a:path>
              </a:pathLst>
            </a:custGeom>
            <a:noFill/>
            <a:ln w="38100" cap="flat">
              <a:solidFill>
                <a:schemeClr val="bg1">
                  <a:lumMod val="85000"/>
                </a:schemeClr>
              </a:solidFill>
              <a:prstDash val="solid"/>
              <a:miter lim="400000"/>
              <a:headEnd type="triangle" w="med" len="med"/>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42312">
              <a:extLst>
                <a:ext uri="{FF2B5EF4-FFF2-40B4-BE49-F238E27FC236}">
                  <a16:creationId xmlns:a16="http://schemas.microsoft.com/office/drawing/2014/main" id="{287E684D-8436-9C46-8AB9-4D89D20AF5FF}"/>
                </a:ext>
              </a:extLst>
            </p:cNvPr>
            <p:cNvSpPr/>
            <p:nvPr/>
          </p:nvSpPr>
          <p:spPr>
            <a:xfrm>
              <a:off x="5926208" y="3610820"/>
              <a:ext cx="1293806" cy="96324"/>
            </a:xfrm>
            <a:custGeom>
              <a:avLst/>
              <a:gdLst/>
              <a:ahLst/>
              <a:cxnLst>
                <a:cxn ang="0">
                  <a:pos x="wd2" y="hd2"/>
                </a:cxn>
                <a:cxn ang="5400000">
                  <a:pos x="wd2" y="hd2"/>
                </a:cxn>
                <a:cxn ang="10800000">
                  <a:pos x="wd2" y="hd2"/>
                </a:cxn>
                <a:cxn ang="16200000">
                  <a:pos x="wd2" y="hd2"/>
                </a:cxn>
              </a:cxnLst>
              <a:rect l="0" t="0" r="r" b="b"/>
              <a:pathLst>
                <a:path w="21600" h="11073" extrusionOk="0">
                  <a:moveTo>
                    <a:pt x="21600" y="11073"/>
                  </a:moveTo>
                  <a:cubicBezTo>
                    <a:pt x="21600" y="11073"/>
                    <a:pt x="10093" y="-10527"/>
                    <a:pt x="0" y="6608"/>
                  </a:cubicBezTo>
                </a:path>
              </a:pathLst>
            </a:custGeom>
            <a:noFill/>
            <a:ln w="38100" cap="flat">
              <a:solidFill>
                <a:schemeClr val="bg1">
                  <a:lumMod val="85000"/>
                </a:schemeClr>
              </a:solidFill>
              <a:prstDash val="solid"/>
              <a:miter lim="400000"/>
              <a:headEnd type="triangle" w="med" len="med"/>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51" name="TextBox 50">
            <a:extLst>
              <a:ext uri="{FF2B5EF4-FFF2-40B4-BE49-F238E27FC236}">
                <a16:creationId xmlns:a16="http://schemas.microsoft.com/office/drawing/2014/main" id="{77500AC3-D912-1741-807F-E188D2A1F149}"/>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52" name="TextBox 51">
            <a:extLst>
              <a:ext uri="{FF2B5EF4-FFF2-40B4-BE49-F238E27FC236}">
                <a16:creationId xmlns:a16="http://schemas.microsoft.com/office/drawing/2014/main" id="{671EB701-3706-FA4D-9449-F297B4C87AD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4" name="TextBox 53">
            <a:extLst>
              <a:ext uri="{FF2B5EF4-FFF2-40B4-BE49-F238E27FC236}">
                <a16:creationId xmlns:a16="http://schemas.microsoft.com/office/drawing/2014/main" id="{6E88FB74-AB0C-674D-8725-925148CC36BD}"/>
              </a:ext>
            </a:extLst>
          </p:cNvPr>
          <p:cNvSpPr txBox="1"/>
          <p:nvPr/>
        </p:nvSpPr>
        <p:spPr>
          <a:xfrm>
            <a:off x="18530982" y="9022444"/>
            <a:ext cx="2448106"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55" name="Subtitle 2">
            <a:extLst>
              <a:ext uri="{FF2B5EF4-FFF2-40B4-BE49-F238E27FC236}">
                <a16:creationId xmlns:a16="http://schemas.microsoft.com/office/drawing/2014/main" id="{C099C781-2AC0-354B-9CD6-0D7B19555DB3}"/>
              </a:ext>
            </a:extLst>
          </p:cNvPr>
          <p:cNvSpPr txBox="1">
            <a:spLocks/>
          </p:cNvSpPr>
          <p:nvPr/>
        </p:nvSpPr>
        <p:spPr>
          <a:xfrm>
            <a:off x="18530983" y="9662026"/>
            <a:ext cx="43378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a:t>
            </a:r>
          </a:p>
        </p:txBody>
      </p:sp>
      <p:sp>
        <p:nvSpPr>
          <p:cNvPr id="56" name="TextBox 55">
            <a:extLst>
              <a:ext uri="{FF2B5EF4-FFF2-40B4-BE49-F238E27FC236}">
                <a16:creationId xmlns:a16="http://schemas.microsoft.com/office/drawing/2014/main" id="{5381B899-415D-9F4C-860E-7D31E253951B}"/>
              </a:ext>
            </a:extLst>
          </p:cNvPr>
          <p:cNvSpPr txBox="1"/>
          <p:nvPr/>
        </p:nvSpPr>
        <p:spPr>
          <a:xfrm>
            <a:off x="18530982" y="4593855"/>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E9D3583F-3D55-3049-810B-2031717637CF}"/>
              </a:ext>
            </a:extLst>
          </p:cNvPr>
          <p:cNvSpPr txBox="1">
            <a:spLocks/>
          </p:cNvSpPr>
          <p:nvPr/>
        </p:nvSpPr>
        <p:spPr>
          <a:xfrm>
            <a:off x="18530983" y="5233437"/>
            <a:ext cx="43378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a:t>
            </a:r>
          </a:p>
        </p:txBody>
      </p:sp>
      <p:sp>
        <p:nvSpPr>
          <p:cNvPr id="58" name="TextBox 57">
            <a:extLst>
              <a:ext uri="{FF2B5EF4-FFF2-40B4-BE49-F238E27FC236}">
                <a16:creationId xmlns:a16="http://schemas.microsoft.com/office/drawing/2014/main" id="{456B3C8C-73EA-5E48-BA00-C5A687A9DE3E}"/>
              </a:ext>
            </a:extLst>
          </p:cNvPr>
          <p:cNvSpPr txBox="1"/>
          <p:nvPr/>
        </p:nvSpPr>
        <p:spPr>
          <a:xfrm>
            <a:off x="3465456" y="9022444"/>
            <a:ext cx="2448106"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YOUR TITLE</a:t>
            </a:r>
          </a:p>
        </p:txBody>
      </p:sp>
      <p:sp>
        <p:nvSpPr>
          <p:cNvPr id="59" name="Subtitle 2">
            <a:extLst>
              <a:ext uri="{FF2B5EF4-FFF2-40B4-BE49-F238E27FC236}">
                <a16:creationId xmlns:a16="http://schemas.microsoft.com/office/drawing/2014/main" id="{B14A5D29-D113-D348-BB83-19F6B7A08787}"/>
              </a:ext>
            </a:extLst>
          </p:cNvPr>
          <p:cNvSpPr txBox="1">
            <a:spLocks/>
          </p:cNvSpPr>
          <p:nvPr/>
        </p:nvSpPr>
        <p:spPr>
          <a:xfrm>
            <a:off x="1553924" y="9662026"/>
            <a:ext cx="43378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a:t>
            </a:r>
          </a:p>
        </p:txBody>
      </p:sp>
      <p:sp>
        <p:nvSpPr>
          <p:cNvPr id="60" name="TextBox 59">
            <a:extLst>
              <a:ext uri="{FF2B5EF4-FFF2-40B4-BE49-F238E27FC236}">
                <a16:creationId xmlns:a16="http://schemas.microsoft.com/office/drawing/2014/main" id="{F0DA19D5-8869-5F46-9422-7C5EBD32679B}"/>
              </a:ext>
            </a:extLst>
          </p:cNvPr>
          <p:cNvSpPr txBox="1"/>
          <p:nvPr/>
        </p:nvSpPr>
        <p:spPr>
          <a:xfrm>
            <a:off x="3465456" y="4593855"/>
            <a:ext cx="2448106" cy="584775"/>
          </a:xfrm>
          <a:prstGeom prst="rect">
            <a:avLst/>
          </a:prstGeom>
          <a:noFill/>
        </p:spPr>
        <p:txBody>
          <a:bodyPr wrap="none" rtlCol="0" anchor="ctr" anchorCtr="0">
            <a:spAutoFit/>
          </a:bodyPr>
          <a:lstStyle/>
          <a:p>
            <a:pPr algn="r"/>
            <a:r>
              <a:rPr lang="en-US" sz="3200" b="1" dirty="0">
                <a:solidFill>
                  <a:schemeClr val="accent1"/>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FC55BCAF-CE1E-9248-AE82-EA22B1DA1F27}"/>
              </a:ext>
            </a:extLst>
          </p:cNvPr>
          <p:cNvSpPr txBox="1">
            <a:spLocks/>
          </p:cNvSpPr>
          <p:nvPr/>
        </p:nvSpPr>
        <p:spPr>
          <a:xfrm>
            <a:off x="1553924" y="5233437"/>
            <a:ext cx="43378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a:t>
            </a:r>
          </a:p>
        </p:txBody>
      </p:sp>
      <p:sp>
        <p:nvSpPr>
          <p:cNvPr id="62" name="TextBox 61">
            <a:extLst>
              <a:ext uri="{FF2B5EF4-FFF2-40B4-BE49-F238E27FC236}">
                <a16:creationId xmlns:a16="http://schemas.microsoft.com/office/drawing/2014/main" id="{6ADE9A1B-1598-1045-BF33-5EAE23F5FDD4}"/>
              </a:ext>
            </a:extLst>
          </p:cNvPr>
          <p:cNvSpPr txBox="1"/>
          <p:nvPr/>
        </p:nvSpPr>
        <p:spPr>
          <a:xfrm>
            <a:off x="18530982" y="3420207"/>
            <a:ext cx="840295" cy="1015663"/>
          </a:xfrm>
          <a:prstGeom prst="rect">
            <a:avLst/>
          </a:prstGeom>
          <a:noFill/>
        </p:spPr>
        <p:txBody>
          <a:bodyPr wrap="none" rtlCol="0">
            <a:spAutoFit/>
          </a:bodyPr>
          <a:lstStyle/>
          <a:p>
            <a:r>
              <a:rPr lang="en-US" sz="6000" b="1" dirty="0">
                <a:solidFill>
                  <a:schemeClr val="accent3"/>
                </a:solidFill>
                <a:latin typeface="Poppins" pitchFamily="2" charset="77"/>
                <a:cs typeface="Poppins" pitchFamily="2" charset="77"/>
              </a:rPr>
              <a:t>2.</a:t>
            </a:r>
          </a:p>
        </p:txBody>
      </p:sp>
      <p:sp>
        <p:nvSpPr>
          <p:cNvPr id="63" name="TextBox 62">
            <a:extLst>
              <a:ext uri="{FF2B5EF4-FFF2-40B4-BE49-F238E27FC236}">
                <a16:creationId xmlns:a16="http://schemas.microsoft.com/office/drawing/2014/main" id="{5CF780E9-9911-4E4B-BD4B-1ADDE0E3967B}"/>
              </a:ext>
            </a:extLst>
          </p:cNvPr>
          <p:cNvSpPr txBox="1"/>
          <p:nvPr/>
        </p:nvSpPr>
        <p:spPr>
          <a:xfrm>
            <a:off x="18530982" y="7844170"/>
            <a:ext cx="865943" cy="1015663"/>
          </a:xfrm>
          <a:prstGeom prst="rect">
            <a:avLst/>
          </a:prstGeom>
          <a:noFill/>
        </p:spPr>
        <p:txBody>
          <a:bodyPr wrap="none" rtlCol="0">
            <a:spAutoFit/>
          </a:bodyPr>
          <a:lstStyle/>
          <a:p>
            <a:r>
              <a:rPr lang="en-US" sz="6000" b="1" dirty="0">
                <a:solidFill>
                  <a:schemeClr val="accent2"/>
                </a:solidFill>
                <a:latin typeface="Poppins" pitchFamily="2" charset="77"/>
                <a:cs typeface="Poppins" pitchFamily="2" charset="77"/>
              </a:rPr>
              <a:t>3.</a:t>
            </a:r>
          </a:p>
        </p:txBody>
      </p:sp>
      <p:sp>
        <p:nvSpPr>
          <p:cNvPr id="64" name="TextBox 63">
            <a:extLst>
              <a:ext uri="{FF2B5EF4-FFF2-40B4-BE49-F238E27FC236}">
                <a16:creationId xmlns:a16="http://schemas.microsoft.com/office/drawing/2014/main" id="{4E921264-B6C6-624C-8B4C-6F9795C5D184}"/>
              </a:ext>
            </a:extLst>
          </p:cNvPr>
          <p:cNvSpPr txBox="1"/>
          <p:nvPr/>
        </p:nvSpPr>
        <p:spPr>
          <a:xfrm>
            <a:off x="5199482" y="3420207"/>
            <a:ext cx="689612" cy="1015663"/>
          </a:xfrm>
          <a:prstGeom prst="rect">
            <a:avLst/>
          </a:prstGeom>
          <a:noFill/>
        </p:spPr>
        <p:txBody>
          <a:bodyPr wrap="none" rtlCol="0">
            <a:spAutoFit/>
          </a:bodyPr>
          <a:lstStyle/>
          <a:p>
            <a:pPr algn="r"/>
            <a:r>
              <a:rPr lang="en-US" sz="6000" b="1" dirty="0">
                <a:solidFill>
                  <a:schemeClr val="accent1"/>
                </a:solidFill>
                <a:latin typeface="Poppins" pitchFamily="2" charset="77"/>
                <a:cs typeface="Poppins" pitchFamily="2" charset="77"/>
              </a:rPr>
              <a:t>1.</a:t>
            </a:r>
          </a:p>
        </p:txBody>
      </p:sp>
      <p:sp>
        <p:nvSpPr>
          <p:cNvPr id="65" name="TextBox 64">
            <a:extLst>
              <a:ext uri="{FF2B5EF4-FFF2-40B4-BE49-F238E27FC236}">
                <a16:creationId xmlns:a16="http://schemas.microsoft.com/office/drawing/2014/main" id="{EB2F6484-86DB-AD4B-AB86-429ED35B66B7}"/>
              </a:ext>
            </a:extLst>
          </p:cNvPr>
          <p:cNvSpPr txBox="1"/>
          <p:nvPr/>
        </p:nvSpPr>
        <p:spPr>
          <a:xfrm>
            <a:off x="4967046" y="7844170"/>
            <a:ext cx="922048" cy="1015663"/>
          </a:xfrm>
          <a:prstGeom prst="rect">
            <a:avLst/>
          </a:prstGeom>
          <a:noFill/>
        </p:spPr>
        <p:txBody>
          <a:bodyPr wrap="none" rtlCol="0">
            <a:spAutoFit/>
          </a:bodyPr>
          <a:lstStyle/>
          <a:p>
            <a:pPr algn="r"/>
            <a:r>
              <a:rPr lang="en-US" sz="6000" b="1" dirty="0">
                <a:solidFill>
                  <a:schemeClr val="accent4"/>
                </a:solidFill>
                <a:latin typeface="Poppins" pitchFamily="2" charset="77"/>
                <a:cs typeface="Poppins" pitchFamily="2" charset="77"/>
              </a:rPr>
              <a:t>4.</a:t>
            </a:r>
          </a:p>
        </p:txBody>
      </p:sp>
    </p:spTree>
    <p:extLst>
      <p:ext uri="{BB962C8B-B14F-4D97-AF65-F5344CB8AC3E}">
        <p14:creationId xmlns:p14="http://schemas.microsoft.com/office/powerpoint/2010/main" val="416186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92BBB35C-B758-E649-8856-A260590C6AAE}"/>
              </a:ext>
            </a:extLst>
          </p:cNvPr>
          <p:cNvGrpSpPr/>
          <p:nvPr/>
        </p:nvGrpSpPr>
        <p:grpSpPr>
          <a:xfrm>
            <a:off x="1722093" y="3396369"/>
            <a:ext cx="4541669" cy="6108432"/>
            <a:chOff x="2847513" y="3396369"/>
            <a:chExt cx="4541669" cy="6108432"/>
          </a:xfrm>
        </p:grpSpPr>
        <p:grpSp>
          <p:nvGrpSpPr>
            <p:cNvPr id="50" name="Group 47263">
              <a:extLst>
                <a:ext uri="{FF2B5EF4-FFF2-40B4-BE49-F238E27FC236}">
                  <a16:creationId xmlns:a16="http://schemas.microsoft.com/office/drawing/2014/main" id="{84AA3113-83C9-2A40-A308-88DDE96844E0}"/>
                </a:ext>
              </a:extLst>
            </p:cNvPr>
            <p:cNvGrpSpPr/>
            <p:nvPr/>
          </p:nvGrpSpPr>
          <p:grpSpPr>
            <a:xfrm>
              <a:off x="2847513" y="3396369"/>
              <a:ext cx="4541669" cy="6108432"/>
              <a:chOff x="0" y="0"/>
              <a:chExt cx="2546194" cy="3424568"/>
            </a:xfrm>
          </p:grpSpPr>
          <p:grpSp>
            <p:nvGrpSpPr>
              <p:cNvPr id="52" name="Group 47260">
                <a:extLst>
                  <a:ext uri="{FF2B5EF4-FFF2-40B4-BE49-F238E27FC236}">
                    <a16:creationId xmlns:a16="http://schemas.microsoft.com/office/drawing/2014/main" id="{E8B040F2-7C03-5A41-84BD-54298D423940}"/>
                  </a:ext>
                </a:extLst>
              </p:cNvPr>
              <p:cNvGrpSpPr/>
              <p:nvPr/>
            </p:nvGrpSpPr>
            <p:grpSpPr>
              <a:xfrm>
                <a:off x="0" y="0"/>
                <a:ext cx="2546195" cy="3302226"/>
                <a:chOff x="0" y="0"/>
                <a:chExt cx="2546194" cy="3302225"/>
              </a:xfrm>
            </p:grpSpPr>
            <p:sp>
              <p:nvSpPr>
                <p:cNvPr id="55" name="Shape 47256">
                  <a:extLst>
                    <a:ext uri="{FF2B5EF4-FFF2-40B4-BE49-F238E27FC236}">
                      <a16:creationId xmlns:a16="http://schemas.microsoft.com/office/drawing/2014/main" id="{F791AAD3-AE5C-284C-BF80-8321C84A3B95}"/>
                    </a:ext>
                  </a:extLst>
                </p:cNvPr>
                <p:cNvSpPr/>
                <p:nvPr/>
              </p:nvSpPr>
              <p:spPr>
                <a:xfrm>
                  <a:off x="159090" y="0"/>
                  <a:ext cx="2228014" cy="3302226"/>
                </a:xfrm>
                <a:prstGeom prst="rect">
                  <a:avLst/>
                </a:pr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56" name="Group 47259">
                  <a:extLst>
                    <a:ext uri="{FF2B5EF4-FFF2-40B4-BE49-F238E27FC236}">
                      <a16:creationId xmlns:a16="http://schemas.microsoft.com/office/drawing/2014/main" id="{58CAAE75-8D99-FE47-ADF9-456996821A98}"/>
                    </a:ext>
                  </a:extLst>
                </p:cNvPr>
                <p:cNvGrpSpPr/>
                <p:nvPr/>
              </p:nvGrpSpPr>
              <p:grpSpPr>
                <a:xfrm>
                  <a:off x="0" y="58"/>
                  <a:ext cx="2546195" cy="249635"/>
                  <a:chOff x="0" y="29"/>
                  <a:chExt cx="2546194" cy="249634"/>
                </a:xfrm>
              </p:grpSpPr>
              <p:sp>
                <p:nvSpPr>
                  <p:cNvPr id="57" name="Shape 47257">
                    <a:extLst>
                      <a:ext uri="{FF2B5EF4-FFF2-40B4-BE49-F238E27FC236}">
                        <a16:creationId xmlns:a16="http://schemas.microsoft.com/office/drawing/2014/main" id="{0FE1E397-9A4A-3640-A293-F07462B15289}"/>
                      </a:ext>
                    </a:extLst>
                  </p:cNvPr>
                  <p:cNvSpPr/>
                  <p:nvPr/>
                </p:nvSpPr>
                <p:spPr>
                  <a:xfrm>
                    <a:off x="0" y="29"/>
                    <a:ext cx="573088" cy="249635"/>
                  </a:xfrm>
                  <a:custGeom>
                    <a:avLst/>
                    <a:gdLst/>
                    <a:ahLst/>
                    <a:cxnLst>
                      <a:cxn ang="0">
                        <a:pos x="wd2" y="hd2"/>
                      </a:cxn>
                      <a:cxn ang="5400000">
                        <a:pos x="wd2" y="hd2"/>
                      </a:cxn>
                      <a:cxn ang="10800000">
                        <a:pos x="wd2" y="hd2"/>
                      </a:cxn>
                      <a:cxn ang="16200000">
                        <a:pos x="wd2" y="hd2"/>
                      </a:cxn>
                    </a:cxnLst>
                    <a:rect l="0" t="0" r="r" b="b"/>
                    <a:pathLst>
                      <a:path w="21600" h="21600" extrusionOk="0">
                        <a:moveTo>
                          <a:pt x="5909" y="0"/>
                        </a:moveTo>
                        <a:lnTo>
                          <a:pt x="5909" y="17033"/>
                        </a:lnTo>
                        <a:lnTo>
                          <a:pt x="0" y="21600"/>
                        </a:lnTo>
                        <a:lnTo>
                          <a:pt x="5909" y="21600"/>
                        </a:lnTo>
                        <a:lnTo>
                          <a:pt x="5953" y="21600"/>
                        </a:lnTo>
                        <a:lnTo>
                          <a:pt x="21600" y="21600"/>
                        </a:lnTo>
                        <a:lnTo>
                          <a:pt x="21600" y="11641"/>
                        </a:lnTo>
                        <a:lnTo>
                          <a:pt x="5909" y="0"/>
                        </a:lnTo>
                        <a:close/>
                      </a:path>
                    </a:pathLst>
                  </a:custGeom>
                  <a:solidFill>
                    <a:schemeClr val="accent4">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Shape 47258">
                    <a:extLst>
                      <a:ext uri="{FF2B5EF4-FFF2-40B4-BE49-F238E27FC236}">
                        <a16:creationId xmlns:a16="http://schemas.microsoft.com/office/drawing/2014/main" id="{B910A5CE-8632-8646-A89F-D38E0E19086E}"/>
                      </a:ext>
                    </a:extLst>
                  </p:cNvPr>
                  <p:cNvSpPr/>
                  <p:nvPr/>
                </p:nvSpPr>
                <p:spPr>
                  <a:xfrm flipH="1">
                    <a:off x="1973107" y="29"/>
                    <a:ext cx="573088" cy="249635"/>
                  </a:xfrm>
                  <a:custGeom>
                    <a:avLst/>
                    <a:gdLst/>
                    <a:ahLst/>
                    <a:cxnLst>
                      <a:cxn ang="0">
                        <a:pos x="wd2" y="hd2"/>
                      </a:cxn>
                      <a:cxn ang="5400000">
                        <a:pos x="wd2" y="hd2"/>
                      </a:cxn>
                      <a:cxn ang="10800000">
                        <a:pos x="wd2" y="hd2"/>
                      </a:cxn>
                      <a:cxn ang="16200000">
                        <a:pos x="wd2" y="hd2"/>
                      </a:cxn>
                    </a:cxnLst>
                    <a:rect l="0" t="0" r="r" b="b"/>
                    <a:pathLst>
                      <a:path w="21600" h="21600" extrusionOk="0">
                        <a:moveTo>
                          <a:pt x="5909" y="0"/>
                        </a:moveTo>
                        <a:lnTo>
                          <a:pt x="5909" y="17033"/>
                        </a:lnTo>
                        <a:lnTo>
                          <a:pt x="0" y="21600"/>
                        </a:lnTo>
                        <a:lnTo>
                          <a:pt x="5909" y="21600"/>
                        </a:lnTo>
                        <a:lnTo>
                          <a:pt x="5953" y="21600"/>
                        </a:lnTo>
                        <a:lnTo>
                          <a:pt x="21600" y="21600"/>
                        </a:lnTo>
                        <a:lnTo>
                          <a:pt x="21600" y="11641"/>
                        </a:lnTo>
                        <a:lnTo>
                          <a:pt x="5909" y="0"/>
                        </a:lnTo>
                        <a:close/>
                      </a:path>
                    </a:pathLst>
                  </a:custGeom>
                  <a:solidFill>
                    <a:schemeClr val="accent4">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sp>
            <p:nvSpPr>
              <p:cNvPr id="53" name="Shape 47261">
                <a:extLst>
                  <a:ext uri="{FF2B5EF4-FFF2-40B4-BE49-F238E27FC236}">
                    <a16:creationId xmlns:a16="http://schemas.microsoft.com/office/drawing/2014/main" id="{5612240C-E668-9940-9550-BC5C9A5556B6}"/>
                  </a:ext>
                </a:extLst>
              </p:cNvPr>
              <p:cNvSpPr/>
              <p:nvPr/>
            </p:nvSpPr>
            <p:spPr>
              <a:xfrm>
                <a:off x="116" y="249568"/>
                <a:ext cx="2545954" cy="317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7660" y="1644"/>
                    </a:moveTo>
                    <a:cubicBezTo>
                      <a:pt x="8100" y="1644"/>
                      <a:pt x="8458" y="1929"/>
                      <a:pt x="8458" y="2281"/>
                    </a:cubicBezTo>
                    <a:cubicBezTo>
                      <a:pt x="8458" y="2634"/>
                      <a:pt x="8100" y="2919"/>
                      <a:pt x="7660" y="2919"/>
                    </a:cubicBezTo>
                    <a:cubicBezTo>
                      <a:pt x="7221" y="2919"/>
                      <a:pt x="6866" y="2634"/>
                      <a:pt x="6866" y="2281"/>
                    </a:cubicBezTo>
                    <a:cubicBezTo>
                      <a:pt x="6866" y="1929"/>
                      <a:pt x="7221" y="1644"/>
                      <a:pt x="7660" y="1644"/>
                    </a:cubicBezTo>
                    <a:close/>
                    <a:moveTo>
                      <a:pt x="14048" y="1644"/>
                    </a:moveTo>
                    <a:cubicBezTo>
                      <a:pt x="14487" y="1644"/>
                      <a:pt x="14842" y="1929"/>
                      <a:pt x="14842" y="2281"/>
                    </a:cubicBezTo>
                    <a:cubicBezTo>
                      <a:pt x="14842" y="2634"/>
                      <a:pt x="14487" y="2919"/>
                      <a:pt x="14048" y="2919"/>
                    </a:cubicBezTo>
                    <a:cubicBezTo>
                      <a:pt x="13608" y="2919"/>
                      <a:pt x="13250" y="2634"/>
                      <a:pt x="13250" y="2281"/>
                    </a:cubicBezTo>
                    <a:cubicBezTo>
                      <a:pt x="13250" y="1929"/>
                      <a:pt x="13608" y="1644"/>
                      <a:pt x="14048" y="1644"/>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47262">
                <a:extLst>
                  <a:ext uri="{FF2B5EF4-FFF2-40B4-BE49-F238E27FC236}">
                    <a16:creationId xmlns:a16="http://schemas.microsoft.com/office/drawing/2014/main" id="{B55222AD-EA0C-3F4F-A84A-6532D6280AEA}"/>
                  </a:ext>
                </a:extLst>
              </p:cNvPr>
              <p:cNvSpPr/>
              <p:nvPr/>
            </p:nvSpPr>
            <p:spPr>
              <a:xfrm>
                <a:off x="859866" y="585387"/>
                <a:ext cx="839163" cy="45779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2719"/>
                      <a:pt x="0" y="1804"/>
                    </a:cubicBezTo>
                    <a:cubicBezTo>
                      <a:pt x="0" y="809"/>
                      <a:pt x="440" y="0"/>
                      <a:pt x="984" y="0"/>
                    </a:cubicBezTo>
                    <a:cubicBezTo>
                      <a:pt x="1527" y="0"/>
                      <a:pt x="1968" y="809"/>
                      <a:pt x="1968" y="1804"/>
                    </a:cubicBezTo>
                    <a:cubicBezTo>
                      <a:pt x="1968" y="10731"/>
                      <a:pt x="5930" y="17994"/>
                      <a:pt x="10800" y="17994"/>
                    </a:cubicBezTo>
                    <a:cubicBezTo>
                      <a:pt x="15670" y="17994"/>
                      <a:pt x="19632" y="10731"/>
                      <a:pt x="19632" y="1804"/>
                    </a:cubicBezTo>
                    <a:cubicBezTo>
                      <a:pt x="19632" y="809"/>
                      <a:pt x="20073" y="0"/>
                      <a:pt x="20616" y="0"/>
                    </a:cubicBezTo>
                    <a:cubicBezTo>
                      <a:pt x="21160" y="0"/>
                      <a:pt x="21600" y="809"/>
                      <a:pt x="21600" y="1804"/>
                    </a:cubicBezTo>
                    <a:cubicBezTo>
                      <a:pt x="21600" y="12719"/>
                      <a:pt x="16755" y="21600"/>
                      <a:pt x="10800" y="21600"/>
                    </a:cubicBez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51" name="Shape 47264">
              <a:extLst>
                <a:ext uri="{FF2B5EF4-FFF2-40B4-BE49-F238E27FC236}">
                  <a16:creationId xmlns:a16="http://schemas.microsoft.com/office/drawing/2014/main" id="{7E0BDFF4-3FA2-0E49-B56A-61779C9E4FD1}"/>
                </a:ext>
              </a:extLst>
            </p:cNvPr>
            <p:cNvSpPr/>
            <p:nvPr/>
          </p:nvSpPr>
          <p:spPr>
            <a:xfrm>
              <a:off x="4624181" y="6262394"/>
              <a:ext cx="988331" cy="2165605"/>
            </a:xfrm>
            <a:custGeom>
              <a:avLst/>
              <a:gdLst/>
              <a:ahLst/>
              <a:cxnLst>
                <a:cxn ang="0">
                  <a:pos x="wd2" y="hd2"/>
                </a:cxn>
                <a:cxn ang="5400000">
                  <a:pos x="wd2" y="hd2"/>
                </a:cxn>
                <a:cxn ang="10800000">
                  <a:pos x="wd2" y="hd2"/>
                </a:cxn>
                <a:cxn ang="16200000">
                  <a:pos x="wd2" y="hd2"/>
                </a:cxn>
              </a:cxnLst>
              <a:rect l="0" t="0" r="r" b="b"/>
              <a:pathLst>
                <a:path w="21600" h="21600" extrusionOk="0">
                  <a:moveTo>
                    <a:pt x="9174" y="0"/>
                  </a:moveTo>
                  <a:lnTo>
                    <a:pt x="9174" y="2652"/>
                  </a:lnTo>
                  <a:cubicBezTo>
                    <a:pt x="3926" y="3047"/>
                    <a:pt x="495" y="4697"/>
                    <a:pt x="495" y="6882"/>
                  </a:cubicBezTo>
                  <a:cubicBezTo>
                    <a:pt x="495" y="9172"/>
                    <a:pt x="4179" y="10374"/>
                    <a:pt x="10062" y="11427"/>
                  </a:cubicBezTo>
                  <a:cubicBezTo>
                    <a:pt x="14330" y="12216"/>
                    <a:pt x="16564" y="13130"/>
                    <a:pt x="16564" y="14578"/>
                  </a:cubicBezTo>
                  <a:cubicBezTo>
                    <a:pt x="16564" y="16078"/>
                    <a:pt x="13755" y="17144"/>
                    <a:pt x="9660" y="17144"/>
                  </a:cubicBezTo>
                  <a:cubicBezTo>
                    <a:pt x="6430" y="17144"/>
                    <a:pt x="3401" y="16624"/>
                    <a:pt x="1383" y="16019"/>
                  </a:cubicBezTo>
                  <a:lnTo>
                    <a:pt x="0" y="17771"/>
                  </a:lnTo>
                  <a:cubicBezTo>
                    <a:pt x="1009" y="18100"/>
                    <a:pt x="2372" y="18387"/>
                    <a:pt x="3896" y="18594"/>
                  </a:cubicBezTo>
                  <a:cubicBezTo>
                    <a:pt x="5419" y="18801"/>
                    <a:pt x="7124" y="18939"/>
                    <a:pt x="8782" y="18944"/>
                  </a:cubicBezTo>
                  <a:lnTo>
                    <a:pt x="8782" y="21600"/>
                  </a:lnTo>
                  <a:lnTo>
                    <a:pt x="12426" y="21600"/>
                  </a:lnTo>
                  <a:lnTo>
                    <a:pt x="12426" y="18854"/>
                  </a:lnTo>
                  <a:cubicBezTo>
                    <a:pt x="18366" y="18433"/>
                    <a:pt x="21600" y="16457"/>
                    <a:pt x="21600" y="14352"/>
                  </a:cubicBezTo>
                  <a:cubicBezTo>
                    <a:pt x="21600" y="12009"/>
                    <a:pt x="18562" y="10690"/>
                    <a:pt x="12622" y="9585"/>
                  </a:cubicBezTo>
                  <a:cubicBezTo>
                    <a:pt x="7604" y="8611"/>
                    <a:pt x="5428" y="7908"/>
                    <a:pt x="5428" y="6566"/>
                  </a:cubicBezTo>
                  <a:cubicBezTo>
                    <a:pt x="5428" y="5487"/>
                    <a:pt x="7097" y="4272"/>
                    <a:pt x="11538" y="4272"/>
                  </a:cubicBezTo>
                  <a:cubicBezTo>
                    <a:pt x="15229" y="4272"/>
                    <a:pt x="17623" y="4903"/>
                    <a:pt x="18835" y="5219"/>
                  </a:cubicBezTo>
                  <a:lnTo>
                    <a:pt x="20311" y="3462"/>
                  </a:lnTo>
                  <a:cubicBezTo>
                    <a:pt x="19445" y="3238"/>
                    <a:pt x="18422" y="3028"/>
                    <a:pt x="17190" y="2865"/>
                  </a:cubicBezTo>
                  <a:cubicBezTo>
                    <a:pt x="15958" y="2703"/>
                    <a:pt x="14519" y="2589"/>
                    <a:pt x="12818" y="2562"/>
                  </a:cubicBezTo>
                  <a:lnTo>
                    <a:pt x="12818" y="0"/>
                  </a:lnTo>
                  <a:lnTo>
                    <a:pt x="9174" y="0"/>
                  </a:lnTo>
                  <a:close/>
                </a:path>
              </a:pathLst>
            </a:custGeom>
            <a:solidFill>
              <a:schemeClr val="bg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38" name="Shape 47276">
            <a:extLst>
              <a:ext uri="{FF2B5EF4-FFF2-40B4-BE49-F238E27FC236}">
                <a16:creationId xmlns:a16="http://schemas.microsoft.com/office/drawing/2014/main" id="{5BE935C3-0D57-DA41-9E14-222A4FA3A357}"/>
              </a:ext>
            </a:extLst>
          </p:cNvPr>
          <p:cNvSpPr/>
          <p:nvPr/>
        </p:nvSpPr>
        <p:spPr>
          <a:xfrm>
            <a:off x="7472891" y="6554073"/>
            <a:ext cx="3634756" cy="2683171"/>
          </a:xfrm>
          <a:custGeom>
            <a:avLst/>
            <a:gdLst/>
            <a:ahLst/>
            <a:cxnLst>
              <a:cxn ang="0">
                <a:pos x="wd2" y="hd2"/>
              </a:cxn>
              <a:cxn ang="5400000">
                <a:pos x="wd2" y="hd2"/>
              </a:cxn>
              <a:cxn ang="10800000">
                <a:pos x="wd2" y="hd2"/>
              </a:cxn>
              <a:cxn ang="16200000">
                <a:pos x="wd2" y="hd2"/>
              </a:cxn>
            </a:cxnLst>
            <a:rect l="0" t="0" r="r" b="b"/>
            <a:pathLst>
              <a:path w="21423" h="21459" extrusionOk="0">
                <a:moveTo>
                  <a:pt x="7225" y="18830"/>
                </a:moveTo>
                <a:cubicBezTo>
                  <a:pt x="7359" y="18251"/>
                  <a:pt x="7755" y="17831"/>
                  <a:pt x="8225" y="17831"/>
                </a:cubicBezTo>
                <a:cubicBezTo>
                  <a:pt x="8683" y="17831"/>
                  <a:pt x="9074" y="18234"/>
                  <a:pt x="9215" y="18794"/>
                </a:cubicBezTo>
                <a:cubicBezTo>
                  <a:pt x="9253" y="18941"/>
                  <a:pt x="9273" y="19098"/>
                  <a:pt x="9273" y="19263"/>
                </a:cubicBezTo>
                <a:cubicBezTo>
                  <a:pt x="9273" y="20053"/>
                  <a:pt x="8804" y="20695"/>
                  <a:pt x="8225" y="20695"/>
                </a:cubicBezTo>
                <a:cubicBezTo>
                  <a:pt x="7646" y="20695"/>
                  <a:pt x="7176" y="20053"/>
                  <a:pt x="7176" y="19263"/>
                </a:cubicBezTo>
                <a:cubicBezTo>
                  <a:pt x="7176" y="19113"/>
                  <a:pt x="7194" y="18967"/>
                  <a:pt x="7225" y="18830"/>
                </a:cubicBezTo>
                <a:close/>
                <a:moveTo>
                  <a:pt x="16908" y="18794"/>
                </a:moveTo>
                <a:cubicBezTo>
                  <a:pt x="17049" y="18234"/>
                  <a:pt x="17440" y="17831"/>
                  <a:pt x="17899" y="17831"/>
                </a:cubicBezTo>
                <a:cubicBezTo>
                  <a:pt x="18357" y="17831"/>
                  <a:pt x="18748" y="18234"/>
                  <a:pt x="18889" y="18794"/>
                </a:cubicBezTo>
                <a:cubicBezTo>
                  <a:pt x="18926" y="18941"/>
                  <a:pt x="18947" y="19098"/>
                  <a:pt x="18947" y="19263"/>
                </a:cubicBezTo>
                <a:cubicBezTo>
                  <a:pt x="18947" y="20053"/>
                  <a:pt x="18478" y="20695"/>
                  <a:pt x="17899" y="20695"/>
                </a:cubicBezTo>
                <a:cubicBezTo>
                  <a:pt x="17319" y="20695"/>
                  <a:pt x="16850" y="20053"/>
                  <a:pt x="16850" y="19263"/>
                </a:cubicBezTo>
                <a:cubicBezTo>
                  <a:pt x="16850" y="19098"/>
                  <a:pt x="16871" y="18941"/>
                  <a:pt x="16908" y="18794"/>
                </a:cubicBezTo>
                <a:close/>
                <a:moveTo>
                  <a:pt x="5804" y="2845"/>
                </a:moveTo>
                <a:lnTo>
                  <a:pt x="5869" y="3349"/>
                </a:lnTo>
                <a:lnTo>
                  <a:pt x="5047" y="3548"/>
                </a:lnTo>
                <a:cubicBezTo>
                  <a:pt x="4961" y="3258"/>
                  <a:pt x="4884" y="3000"/>
                  <a:pt x="4819" y="2784"/>
                </a:cubicBezTo>
                <a:cubicBezTo>
                  <a:pt x="4819" y="2784"/>
                  <a:pt x="5804" y="2845"/>
                  <a:pt x="5804" y="2845"/>
                </a:cubicBezTo>
                <a:close/>
                <a:moveTo>
                  <a:pt x="20879" y="4141"/>
                </a:moveTo>
                <a:lnTo>
                  <a:pt x="20188" y="4307"/>
                </a:lnTo>
                <a:lnTo>
                  <a:pt x="20113" y="3727"/>
                </a:lnTo>
                <a:lnTo>
                  <a:pt x="20922" y="3777"/>
                </a:lnTo>
                <a:cubicBezTo>
                  <a:pt x="20922" y="3777"/>
                  <a:pt x="20879" y="4141"/>
                  <a:pt x="20879" y="4141"/>
                </a:cubicBezTo>
                <a:close/>
                <a:moveTo>
                  <a:pt x="6053" y="4775"/>
                </a:moveTo>
                <a:lnTo>
                  <a:pt x="5452" y="4920"/>
                </a:lnTo>
                <a:cubicBezTo>
                  <a:pt x="5337" y="4527"/>
                  <a:pt x="5228" y="4160"/>
                  <a:pt x="5130" y="3827"/>
                </a:cubicBezTo>
                <a:lnTo>
                  <a:pt x="5906" y="3639"/>
                </a:lnTo>
                <a:cubicBezTo>
                  <a:pt x="5906" y="3639"/>
                  <a:pt x="6053" y="4775"/>
                  <a:pt x="6053" y="4775"/>
                </a:cubicBezTo>
                <a:close/>
                <a:moveTo>
                  <a:pt x="6912" y="3099"/>
                </a:moveTo>
                <a:lnTo>
                  <a:pt x="6081" y="3299"/>
                </a:lnTo>
                <a:lnTo>
                  <a:pt x="6024" y="2858"/>
                </a:lnTo>
                <a:lnTo>
                  <a:pt x="6887" y="2911"/>
                </a:lnTo>
                <a:cubicBezTo>
                  <a:pt x="6887" y="2911"/>
                  <a:pt x="6912" y="3099"/>
                  <a:pt x="6912" y="3099"/>
                </a:cubicBezTo>
                <a:close/>
                <a:moveTo>
                  <a:pt x="7124" y="3048"/>
                </a:moveTo>
                <a:lnTo>
                  <a:pt x="7108" y="2925"/>
                </a:lnTo>
                <a:lnTo>
                  <a:pt x="7526" y="2951"/>
                </a:lnTo>
                <a:cubicBezTo>
                  <a:pt x="7526" y="2951"/>
                  <a:pt x="7124" y="3048"/>
                  <a:pt x="7124" y="3048"/>
                </a:cubicBezTo>
                <a:close/>
                <a:moveTo>
                  <a:pt x="9055" y="3045"/>
                </a:moveTo>
                <a:lnTo>
                  <a:pt x="9180" y="4021"/>
                </a:lnTo>
                <a:lnTo>
                  <a:pt x="8351" y="4221"/>
                </a:lnTo>
                <a:lnTo>
                  <a:pt x="8204" y="3086"/>
                </a:lnTo>
                <a:lnTo>
                  <a:pt x="8512" y="3012"/>
                </a:lnTo>
                <a:cubicBezTo>
                  <a:pt x="8512" y="3012"/>
                  <a:pt x="9055" y="3045"/>
                  <a:pt x="9055" y="3045"/>
                </a:cubicBezTo>
                <a:close/>
                <a:moveTo>
                  <a:pt x="10223" y="3769"/>
                </a:moveTo>
                <a:lnTo>
                  <a:pt x="9392" y="3969"/>
                </a:lnTo>
                <a:lnTo>
                  <a:pt x="9275" y="3059"/>
                </a:lnTo>
                <a:lnTo>
                  <a:pt x="10139" y="3112"/>
                </a:lnTo>
                <a:cubicBezTo>
                  <a:pt x="10139" y="3112"/>
                  <a:pt x="10223" y="3769"/>
                  <a:pt x="10223" y="3769"/>
                </a:cubicBezTo>
                <a:close/>
                <a:moveTo>
                  <a:pt x="11266" y="3518"/>
                </a:moveTo>
                <a:lnTo>
                  <a:pt x="10435" y="3719"/>
                </a:lnTo>
                <a:lnTo>
                  <a:pt x="10359" y="3125"/>
                </a:lnTo>
                <a:lnTo>
                  <a:pt x="11223" y="3179"/>
                </a:lnTo>
                <a:cubicBezTo>
                  <a:pt x="11223" y="3179"/>
                  <a:pt x="11266" y="3518"/>
                  <a:pt x="11266" y="3518"/>
                </a:cubicBezTo>
                <a:close/>
                <a:moveTo>
                  <a:pt x="12309" y="3268"/>
                </a:moveTo>
                <a:lnTo>
                  <a:pt x="11478" y="3468"/>
                </a:lnTo>
                <a:lnTo>
                  <a:pt x="11443" y="3192"/>
                </a:lnTo>
                <a:lnTo>
                  <a:pt x="12306" y="3246"/>
                </a:lnTo>
                <a:cubicBezTo>
                  <a:pt x="12306" y="3246"/>
                  <a:pt x="12309" y="3268"/>
                  <a:pt x="12309" y="3268"/>
                </a:cubicBezTo>
                <a:close/>
                <a:moveTo>
                  <a:pt x="13391" y="3312"/>
                </a:moveTo>
                <a:lnTo>
                  <a:pt x="13536" y="4441"/>
                </a:lnTo>
                <a:lnTo>
                  <a:pt x="12705" y="4641"/>
                </a:lnTo>
                <a:lnTo>
                  <a:pt x="12559" y="3506"/>
                </a:lnTo>
                <a:lnTo>
                  <a:pt x="13370" y="3311"/>
                </a:lnTo>
                <a:cubicBezTo>
                  <a:pt x="13370" y="3311"/>
                  <a:pt x="13391" y="3312"/>
                  <a:pt x="13391" y="3312"/>
                </a:cubicBezTo>
                <a:close/>
                <a:moveTo>
                  <a:pt x="14578" y="4190"/>
                </a:moveTo>
                <a:lnTo>
                  <a:pt x="13748" y="4390"/>
                </a:lnTo>
                <a:lnTo>
                  <a:pt x="13611" y="3326"/>
                </a:lnTo>
                <a:lnTo>
                  <a:pt x="14474" y="3379"/>
                </a:lnTo>
                <a:cubicBezTo>
                  <a:pt x="14474" y="3379"/>
                  <a:pt x="14578" y="4190"/>
                  <a:pt x="14578" y="4190"/>
                </a:cubicBezTo>
                <a:close/>
                <a:moveTo>
                  <a:pt x="16664" y="3687"/>
                </a:moveTo>
                <a:lnTo>
                  <a:pt x="15833" y="3887"/>
                </a:lnTo>
                <a:lnTo>
                  <a:pt x="15778" y="3460"/>
                </a:lnTo>
                <a:lnTo>
                  <a:pt x="16642" y="3513"/>
                </a:lnTo>
                <a:cubicBezTo>
                  <a:pt x="16642" y="3513"/>
                  <a:pt x="16664" y="3687"/>
                  <a:pt x="16664" y="3687"/>
                </a:cubicBezTo>
                <a:close/>
                <a:moveTo>
                  <a:pt x="16876" y="3636"/>
                </a:moveTo>
                <a:lnTo>
                  <a:pt x="16862" y="3526"/>
                </a:lnTo>
                <a:lnTo>
                  <a:pt x="17234" y="3549"/>
                </a:lnTo>
                <a:cubicBezTo>
                  <a:pt x="17234" y="3549"/>
                  <a:pt x="16876" y="3636"/>
                  <a:pt x="16876" y="3636"/>
                </a:cubicBezTo>
                <a:close/>
                <a:moveTo>
                  <a:pt x="18810" y="3647"/>
                </a:moveTo>
                <a:lnTo>
                  <a:pt x="18934" y="4609"/>
                </a:lnTo>
                <a:lnTo>
                  <a:pt x="18103" y="4809"/>
                </a:lnTo>
                <a:lnTo>
                  <a:pt x="17957" y="3674"/>
                </a:lnTo>
                <a:lnTo>
                  <a:pt x="18221" y="3610"/>
                </a:lnTo>
                <a:cubicBezTo>
                  <a:pt x="18221" y="3610"/>
                  <a:pt x="18810" y="3647"/>
                  <a:pt x="18810" y="3647"/>
                </a:cubicBezTo>
                <a:close/>
                <a:moveTo>
                  <a:pt x="20160" y="5783"/>
                </a:moveTo>
                <a:lnTo>
                  <a:pt x="19329" y="5983"/>
                </a:lnTo>
                <a:lnTo>
                  <a:pt x="19183" y="4848"/>
                </a:lnTo>
                <a:lnTo>
                  <a:pt x="20014" y="4647"/>
                </a:lnTo>
                <a:cubicBezTo>
                  <a:pt x="20014" y="4647"/>
                  <a:pt x="20160" y="5783"/>
                  <a:pt x="20160" y="5783"/>
                </a:cubicBezTo>
                <a:close/>
                <a:moveTo>
                  <a:pt x="20541" y="7036"/>
                </a:moveTo>
                <a:lnTo>
                  <a:pt x="20410" y="6020"/>
                </a:lnTo>
                <a:lnTo>
                  <a:pt x="20667" y="5958"/>
                </a:lnTo>
                <a:cubicBezTo>
                  <a:pt x="20667" y="5958"/>
                  <a:pt x="20541" y="7036"/>
                  <a:pt x="20541" y="7036"/>
                </a:cubicBezTo>
                <a:close/>
                <a:moveTo>
                  <a:pt x="20030" y="11406"/>
                </a:moveTo>
                <a:lnTo>
                  <a:pt x="19918" y="10545"/>
                </a:lnTo>
                <a:lnTo>
                  <a:pt x="20137" y="10492"/>
                </a:lnTo>
                <a:cubicBezTo>
                  <a:pt x="20137" y="10492"/>
                  <a:pt x="20030" y="11406"/>
                  <a:pt x="20030" y="11406"/>
                </a:cubicBezTo>
                <a:close/>
                <a:moveTo>
                  <a:pt x="19206" y="13354"/>
                </a:moveTo>
                <a:lnTo>
                  <a:pt x="19060" y="12219"/>
                </a:lnTo>
                <a:lnTo>
                  <a:pt x="19890" y="12020"/>
                </a:lnTo>
                <a:lnTo>
                  <a:pt x="19926" y="12295"/>
                </a:lnTo>
                <a:lnTo>
                  <a:pt x="19819" y="13207"/>
                </a:lnTo>
                <a:cubicBezTo>
                  <a:pt x="19819" y="13207"/>
                  <a:pt x="19206" y="13354"/>
                  <a:pt x="19206" y="13354"/>
                </a:cubicBezTo>
                <a:close/>
                <a:moveTo>
                  <a:pt x="19361" y="14555"/>
                </a:moveTo>
                <a:lnTo>
                  <a:pt x="19244" y="13644"/>
                </a:lnTo>
                <a:lnTo>
                  <a:pt x="19783" y="13514"/>
                </a:lnTo>
                <a:lnTo>
                  <a:pt x="19661" y="14555"/>
                </a:lnTo>
                <a:cubicBezTo>
                  <a:pt x="19661" y="14555"/>
                  <a:pt x="19361" y="14555"/>
                  <a:pt x="19361" y="14555"/>
                </a:cubicBezTo>
                <a:close/>
                <a:moveTo>
                  <a:pt x="17158" y="14147"/>
                </a:moveTo>
                <a:lnTo>
                  <a:pt x="17989" y="13947"/>
                </a:lnTo>
                <a:lnTo>
                  <a:pt x="18067" y="14555"/>
                </a:lnTo>
                <a:lnTo>
                  <a:pt x="17211" y="14555"/>
                </a:lnTo>
                <a:cubicBezTo>
                  <a:pt x="17211" y="14555"/>
                  <a:pt x="17158" y="14147"/>
                  <a:pt x="17158" y="14147"/>
                </a:cubicBezTo>
                <a:close/>
                <a:moveTo>
                  <a:pt x="16115" y="14398"/>
                </a:moveTo>
                <a:lnTo>
                  <a:pt x="16946" y="14197"/>
                </a:lnTo>
                <a:lnTo>
                  <a:pt x="16992" y="14555"/>
                </a:lnTo>
                <a:lnTo>
                  <a:pt x="16135" y="14555"/>
                </a:lnTo>
                <a:cubicBezTo>
                  <a:pt x="16135" y="14555"/>
                  <a:pt x="16115" y="14398"/>
                  <a:pt x="16115" y="14398"/>
                </a:cubicBezTo>
                <a:close/>
                <a:moveTo>
                  <a:pt x="15903" y="14448"/>
                </a:moveTo>
                <a:lnTo>
                  <a:pt x="15917" y="14555"/>
                </a:lnTo>
                <a:lnTo>
                  <a:pt x="15460" y="14555"/>
                </a:lnTo>
                <a:cubicBezTo>
                  <a:pt x="15460" y="14555"/>
                  <a:pt x="15903" y="14448"/>
                  <a:pt x="15903" y="14448"/>
                </a:cubicBezTo>
                <a:close/>
                <a:moveTo>
                  <a:pt x="13984" y="14555"/>
                </a:moveTo>
                <a:lnTo>
                  <a:pt x="13845" y="13475"/>
                </a:lnTo>
                <a:lnTo>
                  <a:pt x="14676" y="13275"/>
                </a:lnTo>
                <a:lnTo>
                  <a:pt x="14822" y="14410"/>
                </a:lnTo>
                <a:lnTo>
                  <a:pt x="14220" y="14555"/>
                </a:lnTo>
                <a:cubicBezTo>
                  <a:pt x="14220" y="14555"/>
                  <a:pt x="13984" y="14555"/>
                  <a:pt x="13984" y="14555"/>
                </a:cubicBezTo>
                <a:close/>
                <a:moveTo>
                  <a:pt x="12802" y="13726"/>
                </a:moveTo>
                <a:lnTo>
                  <a:pt x="13633" y="13526"/>
                </a:lnTo>
                <a:lnTo>
                  <a:pt x="13766" y="14555"/>
                </a:lnTo>
                <a:lnTo>
                  <a:pt x="12909" y="14555"/>
                </a:lnTo>
                <a:cubicBezTo>
                  <a:pt x="12909" y="14555"/>
                  <a:pt x="12802" y="13726"/>
                  <a:pt x="12802" y="13726"/>
                </a:cubicBezTo>
                <a:close/>
                <a:moveTo>
                  <a:pt x="11759" y="13978"/>
                </a:moveTo>
                <a:lnTo>
                  <a:pt x="12590" y="13778"/>
                </a:lnTo>
                <a:lnTo>
                  <a:pt x="12691" y="14555"/>
                </a:lnTo>
                <a:lnTo>
                  <a:pt x="11834" y="14555"/>
                </a:lnTo>
                <a:cubicBezTo>
                  <a:pt x="11834" y="14555"/>
                  <a:pt x="11759" y="13978"/>
                  <a:pt x="11759" y="13978"/>
                </a:cubicBezTo>
                <a:close/>
                <a:moveTo>
                  <a:pt x="10717" y="14229"/>
                </a:moveTo>
                <a:lnTo>
                  <a:pt x="10717" y="14228"/>
                </a:lnTo>
                <a:lnTo>
                  <a:pt x="11547" y="14028"/>
                </a:lnTo>
                <a:lnTo>
                  <a:pt x="11616" y="14555"/>
                </a:lnTo>
                <a:lnTo>
                  <a:pt x="10759" y="14555"/>
                </a:lnTo>
                <a:cubicBezTo>
                  <a:pt x="10759" y="14555"/>
                  <a:pt x="10717" y="14229"/>
                  <a:pt x="10717" y="14229"/>
                </a:cubicBezTo>
                <a:close/>
                <a:moveTo>
                  <a:pt x="9676" y="14479"/>
                </a:moveTo>
                <a:lnTo>
                  <a:pt x="10505" y="14279"/>
                </a:lnTo>
                <a:lnTo>
                  <a:pt x="10541" y="14555"/>
                </a:lnTo>
                <a:lnTo>
                  <a:pt x="9685" y="14555"/>
                </a:lnTo>
                <a:cubicBezTo>
                  <a:pt x="9685" y="14555"/>
                  <a:pt x="9676" y="14479"/>
                  <a:pt x="9676" y="14479"/>
                </a:cubicBezTo>
                <a:close/>
                <a:moveTo>
                  <a:pt x="9462" y="14530"/>
                </a:moveTo>
                <a:lnTo>
                  <a:pt x="9466" y="14555"/>
                </a:lnTo>
                <a:lnTo>
                  <a:pt x="9361" y="14555"/>
                </a:lnTo>
                <a:cubicBezTo>
                  <a:pt x="9361" y="14555"/>
                  <a:pt x="9462" y="14530"/>
                  <a:pt x="9462" y="14530"/>
                </a:cubicBezTo>
                <a:close/>
                <a:moveTo>
                  <a:pt x="6237" y="6198"/>
                </a:moveTo>
                <a:lnTo>
                  <a:pt x="5854" y="6290"/>
                </a:lnTo>
                <a:cubicBezTo>
                  <a:pt x="5744" y="5915"/>
                  <a:pt x="5637" y="5548"/>
                  <a:pt x="5534" y="5198"/>
                </a:cubicBezTo>
                <a:lnTo>
                  <a:pt x="6090" y="5065"/>
                </a:lnTo>
                <a:cubicBezTo>
                  <a:pt x="6090" y="5065"/>
                  <a:pt x="6237" y="6198"/>
                  <a:pt x="6237" y="6198"/>
                </a:cubicBezTo>
                <a:close/>
                <a:moveTo>
                  <a:pt x="8323" y="5695"/>
                </a:moveTo>
                <a:lnTo>
                  <a:pt x="7492" y="5897"/>
                </a:lnTo>
                <a:lnTo>
                  <a:pt x="7345" y="4762"/>
                </a:lnTo>
                <a:lnTo>
                  <a:pt x="8175" y="4562"/>
                </a:lnTo>
                <a:cubicBezTo>
                  <a:pt x="8175" y="4562"/>
                  <a:pt x="8323" y="5695"/>
                  <a:pt x="8323" y="5695"/>
                </a:cubicBezTo>
                <a:close/>
                <a:moveTo>
                  <a:pt x="9365" y="5445"/>
                </a:moveTo>
                <a:lnTo>
                  <a:pt x="8535" y="5645"/>
                </a:lnTo>
                <a:lnTo>
                  <a:pt x="8387" y="4510"/>
                </a:lnTo>
                <a:lnTo>
                  <a:pt x="9218" y="4310"/>
                </a:lnTo>
                <a:cubicBezTo>
                  <a:pt x="9218" y="4310"/>
                  <a:pt x="9365" y="5445"/>
                  <a:pt x="9365" y="5445"/>
                </a:cubicBezTo>
                <a:close/>
                <a:moveTo>
                  <a:pt x="10408" y="5194"/>
                </a:moveTo>
                <a:lnTo>
                  <a:pt x="9577" y="5394"/>
                </a:lnTo>
                <a:lnTo>
                  <a:pt x="9430" y="4259"/>
                </a:lnTo>
                <a:lnTo>
                  <a:pt x="10261" y="4059"/>
                </a:lnTo>
                <a:cubicBezTo>
                  <a:pt x="10261" y="4059"/>
                  <a:pt x="10408" y="5194"/>
                  <a:pt x="10408" y="5194"/>
                </a:cubicBezTo>
                <a:close/>
                <a:moveTo>
                  <a:pt x="11451" y="4943"/>
                </a:moveTo>
                <a:lnTo>
                  <a:pt x="10619" y="5143"/>
                </a:lnTo>
                <a:lnTo>
                  <a:pt x="10473" y="4009"/>
                </a:lnTo>
                <a:lnTo>
                  <a:pt x="11304" y="3809"/>
                </a:lnTo>
                <a:cubicBezTo>
                  <a:pt x="11304" y="3809"/>
                  <a:pt x="11451" y="4943"/>
                  <a:pt x="11451" y="4943"/>
                </a:cubicBezTo>
                <a:close/>
                <a:moveTo>
                  <a:pt x="12677" y="6116"/>
                </a:moveTo>
                <a:lnTo>
                  <a:pt x="11846" y="6316"/>
                </a:lnTo>
                <a:lnTo>
                  <a:pt x="11700" y="5181"/>
                </a:lnTo>
                <a:lnTo>
                  <a:pt x="12530" y="4981"/>
                </a:lnTo>
                <a:cubicBezTo>
                  <a:pt x="12530" y="4981"/>
                  <a:pt x="12677" y="6116"/>
                  <a:pt x="12677" y="6116"/>
                </a:cubicBezTo>
                <a:close/>
                <a:moveTo>
                  <a:pt x="13719" y="5864"/>
                </a:moveTo>
                <a:lnTo>
                  <a:pt x="12890" y="6064"/>
                </a:lnTo>
                <a:lnTo>
                  <a:pt x="12742" y="4929"/>
                </a:lnTo>
                <a:lnTo>
                  <a:pt x="13573" y="4729"/>
                </a:lnTo>
                <a:cubicBezTo>
                  <a:pt x="13573" y="4729"/>
                  <a:pt x="13719" y="5864"/>
                  <a:pt x="13719" y="5864"/>
                </a:cubicBezTo>
                <a:close/>
                <a:moveTo>
                  <a:pt x="14762" y="5614"/>
                </a:moveTo>
                <a:lnTo>
                  <a:pt x="13931" y="5814"/>
                </a:lnTo>
                <a:lnTo>
                  <a:pt x="13785" y="4678"/>
                </a:lnTo>
                <a:lnTo>
                  <a:pt x="14616" y="4478"/>
                </a:lnTo>
                <a:cubicBezTo>
                  <a:pt x="14616" y="4478"/>
                  <a:pt x="14762" y="5614"/>
                  <a:pt x="14762" y="5614"/>
                </a:cubicBezTo>
                <a:close/>
                <a:moveTo>
                  <a:pt x="15805" y="5363"/>
                </a:moveTo>
                <a:lnTo>
                  <a:pt x="14974" y="5563"/>
                </a:lnTo>
                <a:lnTo>
                  <a:pt x="14828" y="4428"/>
                </a:lnTo>
                <a:lnTo>
                  <a:pt x="15659" y="4227"/>
                </a:lnTo>
                <a:cubicBezTo>
                  <a:pt x="15659" y="4227"/>
                  <a:pt x="15805" y="5363"/>
                  <a:pt x="15805" y="5363"/>
                </a:cubicBezTo>
                <a:close/>
                <a:moveTo>
                  <a:pt x="16848" y="5112"/>
                </a:moveTo>
                <a:lnTo>
                  <a:pt x="16017" y="5312"/>
                </a:lnTo>
                <a:lnTo>
                  <a:pt x="15871" y="4177"/>
                </a:lnTo>
                <a:lnTo>
                  <a:pt x="16702" y="3977"/>
                </a:lnTo>
                <a:cubicBezTo>
                  <a:pt x="16702" y="3977"/>
                  <a:pt x="16848" y="5112"/>
                  <a:pt x="16848" y="5112"/>
                </a:cubicBezTo>
                <a:close/>
                <a:moveTo>
                  <a:pt x="18075" y="6285"/>
                </a:moveTo>
                <a:lnTo>
                  <a:pt x="17244" y="6485"/>
                </a:lnTo>
                <a:lnTo>
                  <a:pt x="17098" y="5350"/>
                </a:lnTo>
                <a:lnTo>
                  <a:pt x="17929" y="5150"/>
                </a:lnTo>
                <a:cubicBezTo>
                  <a:pt x="17929" y="5150"/>
                  <a:pt x="18075" y="6285"/>
                  <a:pt x="18075" y="6285"/>
                </a:cubicBezTo>
                <a:close/>
                <a:moveTo>
                  <a:pt x="19551" y="7696"/>
                </a:moveTo>
                <a:lnTo>
                  <a:pt x="20382" y="7496"/>
                </a:lnTo>
                <a:lnTo>
                  <a:pt x="20437" y="7924"/>
                </a:lnTo>
                <a:lnTo>
                  <a:pt x="20349" y="8674"/>
                </a:lnTo>
                <a:lnTo>
                  <a:pt x="19697" y="8831"/>
                </a:lnTo>
                <a:cubicBezTo>
                  <a:pt x="19697" y="8831"/>
                  <a:pt x="19551" y="7696"/>
                  <a:pt x="19551" y="7696"/>
                </a:cubicBezTo>
                <a:close/>
                <a:moveTo>
                  <a:pt x="16974" y="12721"/>
                </a:moveTo>
                <a:lnTo>
                  <a:pt x="17805" y="12521"/>
                </a:lnTo>
                <a:lnTo>
                  <a:pt x="17951" y="13657"/>
                </a:lnTo>
                <a:lnTo>
                  <a:pt x="17120" y="13857"/>
                </a:lnTo>
                <a:cubicBezTo>
                  <a:pt x="17120" y="13857"/>
                  <a:pt x="16974" y="12721"/>
                  <a:pt x="16974" y="12721"/>
                </a:cubicBezTo>
                <a:close/>
                <a:moveTo>
                  <a:pt x="15931" y="12972"/>
                </a:moveTo>
                <a:lnTo>
                  <a:pt x="16762" y="12772"/>
                </a:lnTo>
                <a:lnTo>
                  <a:pt x="16908" y="13907"/>
                </a:lnTo>
                <a:lnTo>
                  <a:pt x="16077" y="14109"/>
                </a:lnTo>
                <a:cubicBezTo>
                  <a:pt x="16077" y="14109"/>
                  <a:pt x="15931" y="12972"/>
                  <a:pt x="15931" y="12972"/>
                </a:cubicBezTo>
                <a:close/>
                <a:moveTo>
                  <a:pt x="14704" y="11800"/>
                </a:moveTo>
                <a:lnTo>
                  <a:pt x="15535" y="11601"/>
                </a:lnTo>
                <a:lnTo>
                  <a:pt x="15681" y="12735"/>
                </a:lnTo>
                <a:lnTo>
                  <a:pt x="14850" y="12935"/>
                </a:lnTo>
                <a:cubicBezTo>
                  <a:pt x="14850" y="12935"/>
                  <a:pt x="14704" y="11800"/>
                  <a:pt x="14704" y="11800"/>
                </a:cubicBezTo>
                <a:close/>
                <a:moveTo>
                  <a:pt x="12619" y="12303"/>
                </a:moveTo>
                <a:lnTo>
                  <a:pt x="13449" y="12103"/>
                </a:lnTo>
                <a:lnTo>
                  <a:pt x="13596" y="13237"/>
                </a:lnTo>
                <a:lnTo>
                  <a:pt x="12766" y="13437"/>
                </a:lnTo>
                <a:cubicBezTo>
                  <a:pt x="12766" y="13437"/>
                  <a:pt x="12619" y="12303"/>
                  <a:pt x="12619" y="12303"/>
                </a:cubicBezTo>
                <a:close/>
                <a:moveTo>
                  <a:pt x="11576" y="12553"/>
                </a:moveTo>
                <a:lnTo>
                  <a:pt x="12407" y="12353"/>
                </a:lnTo>
                <a:lnTo>
                  <a:pt x="12554" y="13488"/>
                </a:lnTo>
                <a:lnTo>
                  <a:pt x="11723" y="13688"/>
                </a:lnTo>
                <a:cubicBezTo>
                  <a:pt x="11723" y="13688"/>
                  <a:pt x="11576" y="12553"/>
                  <a:pt x="11576" y="12553"/>
                </a:cubicBezTo>
                <a:close/>
                <a:moveTo>
                  <a:pt x="10533" y="12805"/>
                </a:moveTo>
                <a:lnTo>
                  <a:pt x="11364" y="12605"/>
                </a:lnTo>
                <a:lnTo>
                  <a:pt x="11511" y="13740"/>
                </a:lnTo>
                <a:lnTo>
                  <a:pt x="10680" y="13940"/>
                </a:lnTo>
                <a:cubicBezTo>
                  <a:pt x="10680" y="13940"/>
                  <a:pt x="10533" y="12805"/>
                  <a:pt x="10533" y="12805"/>
                </a:cubicBezTo>
                <a:close/>
                <a:moveTo>
                  <a:pt x="9492" y="13056"/>
                </a:moveTo>
                <a:lnTo>
                  <a:pt x="10321" y="12856"/>
                </a:lnTo>
                <a:lnTo>
                  <a:pt x="10468" y="13991"/>
                </a:lnTo>
                <a:lnTo>
                  <a:pt x="9638" y="14191"/>
                </a:lnTo>
                <a:cubicBezTo>
                  <a:pt x="9638" y="14191"/>
                  <a:pt x="9492" y="13056"/>
                  <a:pt x="9492" y="13056"/>
                </a:cubicBezTo>
                <a:close/>
                <a:moveTo>
                  <a:pt x="8449" y="13307"/>
                </a:moveTo>
                <a:lnTo>
                  <a:pt x="9279" y="13107"/>
                </a:lnTo>
                <a:lnTo>
                  <a:pt x="9426" y="14241"/>
                </a:lnTo>
                <a:lnTo>
                  <a:pt x="8595" y="14441"/>
                </a:lnTo>
                <a:cubicBezTo>
                  <a:pt x="8595" y="14441"/>
                  <a:pt x="8449" y="13307"/>
                  <a:pt x="8449" y="13307"/>
                </a:cubicBezTo>
                <a:close/>
                <a:moveTo>
                  <a:pt x="7918" y="13435"/>
                </a:moveTo>
                <a:lnTo>
                  <a:pt x="8237" y="13359"/>
                </a:lnTo>
                <a:lnTo>
                  <a:pt x="8383" y="14492"/>
                </a:lnTo>
                <a:lnTo>
                  <a:pt x="8153" y="14547"/>
                </a:lnTo>
                <a:cubicBezTo>
                  <a:pt x="8130" y="14281"/>
                  <a:pt x="8063" y="13984"/>
                  <a:pt x="7976" y="13648"/>
                </a:cubicBezTo>
                <a:cubicBezTo>
                  <a:pt x="7965" y="13604"/>
                  <a:pt x="7945" y="13531"/>
                  <a:pt x="7918" y="13435"/>
                </a:cubicBezTo>
                <a:close/>
                <a:moveTo>
                  <a:pt x="6853" y="9285"/>
                </a:moveTo>
                <a:lnTo>
                  <a:pt x="7684" y="9085"/>
                </a:lnTo>
                <a:lnTo>
                  <a:pt x="7831" y="10220"/>
                </a:lnTo>
                <a:lnTo>
                  <a:pt x="7051" y="10408"/>
                </a:lnTo>
                <a:cubicBezTo>
                  <a:pt x="7020" y="10299"/>
                  <a:pt x="6988" y="10188"/>
                  <a:pt x="6956" y="10076"/>
                </a:cubicBezTo>
                <a:cubicBezTo>
                  <a:pt x="6956" y="10076"/>
                  <a:pt x="6853" y="9285"/>
                  <a:pt x="6853" y="9285"/>
                </a:cubicBezTo>
                <a:close/>
                <a:moveTo>
                  <a:pt x="6457" y="7912"/>
                </a:moveTo>
                <a:lnTo>
                  <a:pt x="6563" y="8722"/>
                </a:lnTo>
                <a:cubicBezTo>
                  <a:pt x="6488" y="8463"/>
                  <a:pt x="6412" y="8203"/>
                  <a:pt x="6336" y="7942"/>
                </a:cubicBezTo>
                <a:cubicBezTo>
                  <a:pt x="6336" y="7942"/>
                  <a:pt x="6457" y="7912"/>
                  <a:pt x="6457" y="7912"/>
                </a:cubicBezTo>
                <a:close/>
                <a:moveTo>
                  <a:pt x="6421" y="7623"/>
                </a:moveTo>
                <a:lnTo>
                  <a:pt x="6254" y="7663"/>
                </a:lnTo>
                <a:cubicBezTo>
                  <a:pt x="6147" y="7295"/>
                  <a:pt x="6040" y="6929"/>
                  <a:pt x="5935" y="6569"/>
                </a:cubicBezTo>
                <a:lnTo>
                  <a:pt x="6273" y="6488"/>
                </a:lnTo>
                <a:cubicBezTo>
                  <a:pt x="6273" y="6488"/>
                  <a:pt x="6421" y="7623"/>
                  <a:pt x="6421" y="7623"/>
                </a:cubicBezTo>
                <a:close/>
                <a:moveTo>
                  <a:pt x="7464" y="7371"/>
                </a:moveTo>
                <a:lnTo>
                  <a:pt x="6633" y="7571"/>
                </a:lnTo>
                <a:lnTo>
                  <a:pt x="6486" y="6436"/>
                </a:lnTo>
                <a:lnTo>
                  <a:pt x="7316" y="6236"/>
                </a:lnTo>
                <a:cubicBezTo>
                  <a:pt x="7316" y="6236"/>
                  <a:pt x="7464" y="7371"/>
                  <a:pt x="7464" y="7371"/>
                </a:cubicBezTo>
                <a:close/>
                <a:moveTo>
                  <a:pt x="8506" y="7121"/>
                </a:moveTo>
                <a:lnTo>
                  <a:pt x="7676" y="7321"/>
                </a:lnTo>
                <a:lnTo>
                  <a:pt x="7528" y="6185"/>
                </a:lnTo>
                <a:lnTo>
                  <a:pt x="8359" y="5985"/>
                </a:lnTo>
                <a:cubicBezTo>
                  <a:pt x="8359" y="5985"/>
                  <a:pt x="8506" y="7121"/>
                  <a:pt x="8506" y="7121"/>
                </a:cubicBezTo>
                <a:close/>
                <a:moveTo>
                  <a:pt x="9549" y="6870"/>
                </a:moveTo>
                <a:lnTo>
                  <a:pt x="8718" y="7070"/>
                </a:lnTo>
                <a:lnTo>
                  <a:pt x="8571" y="5935"/>
                </a:lnTo>
                <a:lnTo>
                  <a:pt x="9402" y="5735"/>
                </a:lnTo>
                <a:cubicBezTo>
                  <a:pt x="9402" y="5735"/>
                  <a:pt x="9549" y="6870"/>
                  <a:pt x="9549" y="6870"/>
                </a:cubicBezTo>
                <a:close/>
                <a:moveTo>
                  <a:pt x="10592" y="6618"/>
                </a:moveTo>
                <a:lnTo>
                  <a:pt x="9761" y="6818"/>
                </a:lnTo>
                <a:lnTo>
                  <a:pt x="9614" y="5683"/>
                </a:lnTo>
                <a:lnTo>
                  <a:pt x="10445" y="5483"/>
                </a:lnTo>
                <a:cubicBezTo>
                  <a:pt x="10445" y="5483"/>
                  <a:pt x="10592" y="6618"/>
                  <a:pt x="10592" y="6618"/>
                </a:cubicBezTo>
                <a:close/>
                <a:moveTo>
                  <a:pt x="11818" y="7792"/>
                </a:moveTo>
                <a:lnTo>
                  <a:pt x="10987" y="7992"/>
                </a:lnTo>
                <a:lnTo>
                  <a:pt x="10841" y="6857"/>
                </a:lnTo>
                <a:lnTo>
                  <a:pt x="11671" y="6657"/>
                </a:lnTo>
                <a:cubicBezTo>
                  <a:pt x="11671" y="6657"/>
                  <a:pt x="11818" y="7792"/>
                  <a:pt x="11818" y="7792"/>
                </a:cubicBezTo>
                <a:close/>
                <a:moveTo>
                  <a:pt x="12860" y="7540"/>
                </a:moveTo>
                <a:lnTo>
                  <a:pt x="12030" y="7740"/>
                </a:lnTo>
                <a:lnTo>
                  <a:pt x="11883" y="6605"/>
                </a:lnTo>
                <a:lnTo>
                  <a:pt x="12714" y="6405"/>
                </a:lnTo>
                <a:cubicBezTo>
                  <a:pt x="12714" y="6405"/>
                  <a:pt x="12860" y="7540"/>
                  <a:pt x="12860" y="7540"/>
                </a:cubicBezTo>
                <a:close/>
                <a:moveTo>
                  <a:pt x="13903" y="7289"/>
                </a:moveTo>
                <a:lnTo>
                  <a:pt x="13072" y="7489"/>
                </a:lnTo>
                <a:lnTo>
                  <a:pt x="12926" y="6355"/>
                </a:lnTo>
                <a:lnTo>
                  <a:pt x="13757" y="6154"/>
                </a:lnTo>
                <a:cubicBezTo>
                  <a:pt x="13757" y="6154"/>
                  <a:pt x="13903" y="7289"/>
                  <a:pt x="13903" y="7289"/>
                </a:cubicBezTo>
                <a:close/>
                <a:moveTo>
                  <a:pt x="14946" y="7037"/>
                </a:moveTo>
                <a:lnTo>
                  <a:pt x="14115" y="7237"/>
                </a:lnTo>
                <a:lnTo>
                  <a:pt x="13969" y="6104"/>
                </a:lnTo>
                <a:lnTo>
                  <a:pt x="14800" y="5904"/>
                </a:lnTo>
                <a:cubicBezTo>
                  <a:pt x="14800" y="5904"/>
                  <a:pt x="14946" y="7037"/>
                  <a:pt x="14946" y="7037"/>
                </a:cubicBezTo>
                <a:close/>
                <a:moveTo>
                  <a:pt x="15989" y="6787"/>
                </a:moveTo>
                <a:lnTo>
                  <a:pt x="15158" y="6987"/>
                </a:lnTo>
                <a:lnTo>
                  <a:pt x="15012" y="5853"/>
                </a:lnTo>
                <a:lnTo>
                  <a:pt x="15843" y="5653"/>
                </a:lnTo>
                <a:cubicBezTo>
                  <a:pt x="15843" y="5653"/>
                  <a:pt x="15989" y="6787"/>
                  <a:pt x="15989" y="6787"/>
                </a:cubicBezTo>
                <a:close/>
                <a:moveTo>
                  <a:pt x="17216" y="7959"/>
                </a:moveTo>
                <a:lnTo>
                  <a:pt x="16385" y="8161"/>
                </a:lnTo>
                <a:lnTo>
                  <a:pt x="16239" y="7024"/>
                </a:lnTo>
                <a:lnTo>
                  <a:pt x="17069" y="6824"/>
                </a:lnTo>
                <a:cubicBezTo>
                  <a:pt x="17069" y="6824"/>
                  <a:pt x="17216" y="7959"/>
                  <a:pt x="17216" y="7959"/>
                </a:cubicBezTo>
                <a:close/>
                <a:moveTo>
                  <a:pt x="18259" y="7709"/>
                </a:moveTo>
                <a:lnTo>
                  <a:pt x="17428" y="7909"/>
                </a:lnTo>
                <a:lnTo>
                  <a:pt x="17282" y="6773"/>
                </a:lnTo>
                <a:lnTo>
                  <a:pt x="18112" y="6573"/>
                </a:lnTo>
                <a:cubicBezTo>
                  <a:pt x="18112" y="6573"/>
                  <a:pt x="18259" y="7709"/>
                  <a:pt x="18259" y="7709"/>
                </a:cubicBezTo>
                <a:close/>
                <a:moveTo>
                  <a:pt x="18471" y="7658"/>
                </a:moveTo>
                <a:lnTo>
                  <a:pt x="18324" y="6523"/>
                </a:lnTo>
                <a:lnTo>
                  <a:pt x="19155" y="6323"/>
                </a:lnTo>
                <a:lnTo>
                  <a:pt x="19301" y="7458"/>
                </a:lnTo>
                <a:cubicBezTo>
                  <a:pt x="19301" y="7458"/>
                  <a:pt x="18471" y="7658"/>
                  <a:pt x="18471" y="7658"/>
                </a:cubicBezTo>
                <a:close/>
                <a:moveTo>
                  <a:pt x="16790" y="11298"/>
                </a:moveTo>
                <a:lnTo>
                  <a:pt x="17621" y="11098"/>
                </a:lnTo>
                <a:lnTo>
                  <a:pt x="17767" y="12233"/>
                </a:lnTo>
                <a:lnTo>
                  <a:pt x="16936" y="12433"/>
                </a:lnTo>
                <a:cubicBezTo>
                  <a:pt x="16936" y="12433"/>
                  <a:pt x="16790" y="11298"/>
                  <a:pt x="16790" y="11298"/>
                </a:cubicBezTo>
                <a:close/>
                <a:moveTo>
                  <a:pt x="15563" y="10125"/>
                </a:moveTo>
                <a:lnTo>
                  <a:pt x="16394" y="9925"/>
                </a:lnTo>
                <a:lnTo>
                  <a:pt x="16540" y="11060"/>
                </a:lnTo>
                <a:lnTo>
                  <a:pt x="15710" y="11259"/>
                </a:lnTo>
                <a:cubicBezTo>
                  <a:pt x="15710" y="11259"/>
                  <a:pt x="15563" y="10125"/>
                  <a:pt x="15563" y="10125"/>
                </a:cubicBezTo>
                <a:close/>
                <a:moveTo>
                  <a:pt x="14521" y="10376"/>
                </a:moveTo>
                <a:lnTo>
                  <a:pt x="15351" y="10176"/>
                </a:lnTo>
                <a:lnTo>
                  <a:pt x="15497" y="11311"/>
                </a:lnTo>
                <a:lnTo>
                  <a:pt x="14668" y="11511"/>
                </a:lnTo>
                <a:cubicBezTo>
                  <a:pt x="14668" y="11511"/>
                  <a:pt x="14521" y="10376"/>
                  <a:pt x="14521" y="10376"/>
                </a:cubicBezTo>
                <a:close/>
                <a:moveTo>
                  <a:pt x="13478" y="10626"/>
                </a:moveTo>
                <a:lnTo>
                  <a:pt x="14308" y="10426"/>
                </a:lnTo>
                <a:lnTo>
                  <a:pt x="14455" y="11562"/>
                </a:lnTo>
                <a:lnTo>
                  <a:pt x="13624" y="11762"/>
                </a:lnTo>
                <a:cubicBezTo>
                  <a:pt x="13624" y="11762"/>
                  <a:pt x="13478" y="10626"/>
                  <a:pt x="13478" y="10626"/>
                </a:cubicBezTo>
                <a:close/>
                <a:moveTo>
                  <a:pt x="12435" y="10877"/>
                </a:moveTo>
                <a:lnTo>
                  <a:pt x="13266" y="10677"/>
                </a:lnTo>
                <a:lnTo>
                  <a:pt x="13413" y="11812"/>
                </a:lnTo>
                <a:lnTo>
                  <a:pt x="12582" y="12014"/>
                </a:lnTo>
                <a:cubicBezTo>
                  <a:pt x="12582" y="12014"/>
                  <a:pt x="12435" y="10877"/>
                  <a:pt x="12435" y="10877"/>
                </a:cubicBezTo>
                <a:close/>
                <a:moveTo>
                  <a:pt x="11392" y="11129"/>
                </a:moveTo>
                <a:lnTo>
                  <a:pt x="12223" y="10929"/>
                </a:lnTo>
                <a:lnTo>
                  <a:pt x="12370" y="12064"/>
                </a:lnTo>
                <a:lnTo>
                  <a:pt x="11539" y="12264"/>
                </a:lnTo>
                <a:cubicBezTo>
                  <a:pt x="11539" y="12264"/>
                  <a:pt x="11392" y="11129"/>
                  <a:pt x="11392" y="11129"/>
                </a:cubicBezTo>
                <a:close/>
                <a:moveTo>
                  <a:pt x="10349" y="11380"/>
                </a:moveTo>
                <a:lnTo>
                  <a:pt x="11180" y="11180"/>
                </a:lnTo>
                <a:lnTo>
                  <a:pt x="11327" y="12315"/>
                </a:lnTo>
                <a:lnTo>
                  <a:pt x="10496" y="12515"/>
                </a:lnTo>
                <a:cubicBezTo>
                  <a:pt x="10496" y="12515"/>
                  <a:pt x="10349" y="11380"/>
                  <a:pt x="10349" y="11380"/>
                </a:cubicBezTo>
                <a:close/>
                <a:moveTo>
                  <a:pt x="9307" y="11631"/>
                </a:moveTo>
                <a:lnTo>
                  <a:pt x="10137" y="11432"/>
                </a:lnTo>
                <a:lnTo>
                  <a:pt x="10284" y="12566"/>
                </a:lnTo>
                <a:lnTo>
                  <a:pt x="9454" y="12766"/>
                </a:lnTo>
                <a:cubicBezTo>
                  <a:pt x="9454" y="12766"/>
                  <a:pt x="9307" y="11631"/>
                  <a:pt x="9307" y="11631"/>
                </a:cubicBezTo>
                <a:close/>
                <a:moveTo>
                  <a:pt x="8264" y="11883"/>
                </a:moveTo>
                <a:lnTo>
                  <a:pt x="9095" y="11681"/>
                </a:lnTo>
                <a:lnTo>
                  <a:pt x="9242" y="12818"/>
                </a:lnTo>
                <a:lnTo>
                  <a:pt x="8411" y="13018"/>
                </a:lnTo>
                <a:cubicBezTo>
                  <a:pt x="8411" y="13018"/>
                  <a:pt x="8264" y="11883"/>
                  <a:pt x="8264" y="11883"/>
                </a:cubicBezTo>
                <a:close/>
                <a:moveTo>
                  <a:pt x="7527" y="12059"/>
                </a:moveTo>
                <a:lnTo>
                  <a:pt x="8052" y="11933"/>
                </a:lnTo>
                <a:lnTo>
                  <a:pt x="8199" y="13069"/>
                </a:lnTo>
                <a:lnTo>
                  <a:pt x="7840" y="13156"/>
                </a:lnTo>
                <a:cubicBezTo>
                  <a:pt x="7761" y="12876"/>
                  <a:pt x="7655" y="12503"/>
                  <a:pt x="7527" y="12059"/>
                </a:cubicBezTo>
                <a:close/>
                <a:moveTo>
                  <a:pt x="8015" y="11643"/>
                </a:moveTo>
                <a:lnTo>
                  <a:pt x="8015" y="11645"/>
                </a:lnTo>
                <a:lnTo>
                  <a:pt x="7448" y="11781"/>
                </a:lnTo>
                <a:cubicBezTo>
                  <a:pt x="7351" y="11445"/>
                  <a:pt x="7245" y="11077"/>
                  <a:pt x="7132" y="10687"/>
                </a:cubicBezTo>
                <a:lnTo>
                  <a:pt x="7868" y="10510"/>
                </a:lnTo>
                <a:cubicBezTo>
                  <a:pt x="7868" y="10510"/>
                  <a:pt x="8015" y="11643"/>
                  <a:pt x="8015" y="11643"/>
                </a:cubicBezTo>
                <a:close/>
                <a:moveTo>
                  <a:pt x="9733" y="8293"/>
                </a:moveTo>
                <a:lnTo>
                  <a:pt x="8902" y="8493"/>
                </a:lnTo>
                <a:lnTo>
                  <a:pt x="8755" y="7359"/>
                </a:lnTo>
                <a:lnTo>
                  <a:pt x="9586" y="7159"/>
                </a:lnTo>
                <a:cubicBezTo>
                  <a:pt x="9586" y="7159"/>
                  <a:pt x="9733" y="8293"/>
                  <a:pt x="9733" y="8293"/>
                </a:cubicBezTo>
                <a:close/>
                <a:moveTo>
                  <a:pt x="10959" y="9467"/>
                </a:moveTo>
                <a:lnTo>
                  <a:pt x="10129" y="9667"/>
                </a:lnTo>
                <a:lnTo>
                  <a:pt x="9981" y="8531"/>
                </a:lnTo>
                <a:lnTo>
                  <a:pt x="10812" y="8331"/>
                </a:lnTo>
                <a:cubicBezTo>
                  <a:pt x="10812" y="8331"/>
                  <a:pt x="10959" y="9467"/>
                  <a:pt x="10959" y="9467"/>
                </a:cubicBezTo>
                <a:close/>
                <a:moveTo>
                  <a:pt x="12002" y="9216"/>
                </a:moveTo>
                <a:lnTo>
                  <a:pt x="11171" y="9416"/>
                </a:lnTo>
                <a:lnTo>
                  <a:pt x="11024" y="8281"/>
                </a:lnTo>
                <a:lnTo>
                  <a:pt x="11855" y="8080"/>
                </a:lnTo>
                <a:cubicBezTo>
                  <a:pt x="11855" y="8080"/>
                  <a:pt x="12002" y="9216"/>
                  <a:pt x="12002" y="9216"/>
                </a:cubicBezTo>
                <a:close/>
                <a:moveTo>
                  <a:pt x="13044" y="8965"/>
                </a:moveTo>
                <a:lnTo>
                  <a:pt x="12213" y="9165"/>
                </a:lnTo>
                <a:lnTo>
                  <a:pt x="12067" y="8030"/>
                </a:lnTo>
                <a:lnTo>
                  <a:pt x="12898" y="7830"/>
                </a:lnTo>
                <a:cubicBezTo>
                  <a:pt x="12898" y="7830"/>
                  <a:pt x="13044" y="8965"/>
                  <a:pt x="13044" y="8965"/>
                </a:cubicBezTo>
                <a:close/>
                <a:moveTo>
                  <a:pt x="14087" y="8713"/>
                </a:moveTo>
                <a:lnTo>
                  <a:pt x="13256" y="8913"/>
                </a:lnTo>
                <a:lnTo>
                  <a:pt x="13110" y="7778"/>
                </a:lnTo>
                <a:lnTo>
                  <a:pt x="13941" y="7578"/>
                </a:lnTo>
                <a:cubicBezTo>
                  <a:pt x="13941" y="7578"/>
                  <a:pt x="14087" y="8713"/>
                  <a:pt x="14087" y="8713"/>
                </a:cubicBezTo>
                <a:close/>
                <a:moveTo>
                  <a:pt x="15130" y="8462"/>
                </a:moveTo>
                <a:lnTo>
                  <a:pt x="14299" y="8662"/>
                </a:lnTo>
                <a:lnTo>
                  <a:pt x="14153" y="7527"/>
                </a:lnTo>
                <a:lnTo>
                  <a:pt x="14984" y="7327"/>
                </a:lnTo>
                <a:cubicBezTo>
                  <a:pt x="14984" y="7327"/>
                  <a:pt x="15130" y="8462"/>
                  <a:pt x="15130" y="8462"/>
                </a:cubicBezTo>
                <a:close/>
                <a:moveTo>
                  <a:pt x="14337" y="8951"/>
                </a:moveTo>
                <a:lnTo>
                  <a:pt x="15168" y="8752"/>
                </a:lnTo>
                <a:lnTo>
                  <a:pt x="15314" y="9886"/>
                </a:lnTo>
                <a:lnTo>
                  <a:pt x="14483" y="10086"/>
                </a:lnTo>
                <a:cubicBezTo>
                  <a:pt x="14483" y="10086"/>
                  <a:pt x="14337" y="8951"/>
                  <a:pt x="14337" y="8951"/>
                </a:cubicBezTo>
                <a:close/>
                <a:moveTo>
                  <a:pt x="13294" y="9203"/>
                </a:moveTo>
                <a:lnTo>
                  <a:pt x="14125" y="9003"/>
                </a:lnTo>
                <a:lnTo>
                  <a:pt x="14271" y="10138"/>
                </a:lnTo>
                <a:lnTo>
                  <a:pt x="13440" y="10338"/>
                </a:lnTo>
                <a:cubicBezTo>
                  <a:pt x="13440" y="10338"/>
                  <a:pt x="13294" y="9203"/>
                  <a:pt x="13294" y="9203"/>
                </a:cubicBezTo>
                <a:close/>
                <a:moveTo>
                  <a:pt x="12251" y="9454"/>
                </a:moveTo>
                <a:lnTo>
                  <a:pt x="13082" y="9254"/>
                </a:lnTo>
                <a:lnTo>
                  <a:pt x="13228" y="10389"/>
                </a:lnTo>
                <a:lnTo>
                  <a:pt x="12398" y="10589"/>
                </a:lnTo>
                <a:cubicBezTo>
                  <a:pt x="12398" y="10589"/>
                  <a:pt x="12251" y="9454"/>
                  <a:pt x="12251" y="9454"/>
                </a:cubicBezTo>
                <a:close/>
                <a:moveTo>
                  <a:pt x="11208" y="9706"/>
                </a:moveTo>
                <a:lnTo>
                  <a:pt x="12039" y="9506"/>
                </a:lnTo>
                <a:lnTo>
                  <a:pt x="12185" y="10639"/>
                </a:lnTo>
                <a:lnTo>
                  <a:pt x="11355" y="10839"/>
                </a:lnTo>
                <a:cubicBezTo>
                  <a:pt x="11355" y="10839"/>
                  <a:pt x="11208" y="9706"/>
                  <a:pt x="11208" y="9706"/>
                </a:cubicBezTo>
                <a:close/>
                <a:moveTo>
                  <a:pt x="10165" y="9957"/>
                </a:moveTo>
                <a:lnTo>
                  <a:pt x="10996" y="9757"/>
                </a:lnTo>
                <a:lnTo>
                  <a:pt x="11143" y="10891"/>
                </a:lnTo>
                <a:lnTo>
                  <a:pt x="10312" y="11091"/>
                </a:lnTo>
                <a:cubicBezTo>
                  <a:pt x="10312" y="11091"/>
                  <a:pt x="10165" y="9957"/>
                  <a:pt x="10165" y="9957"/>
                </a:cubicBezTo>
                <a:close/>
                <a:moveTo>
                  <a:pt x="9123" y="10207"/>
                </a:moveTo>
                <a:lnTo>
                  <a:pt x="9953" y="10007"/>
                </a:lnTo>
                <a:lnTo>
                  <a:pt x="10100" y="11142"/>
                </a:lnTo>
                <a:lnTo>
                  <a:pt x="9270" y="11342"/>
                </a:lnTo>
                <a:cubicBezTo>
                  <a:pt x="9270" y="11342"/>
                  <a:pt x="9123" y="10207"/>
                  <a:pt x="9123" y="10207"/>
                </a:cubicBezTo>
                <a:close/>
                <a:moveTo>
                  <a:pt x="8939" y="8782"/>
                </a:moveTo>
                <a:lnTo>
                  <a:pt x="9769" y="8582"/>
                </a:lnTo>
                <a:lnTo>
                  <a:pt x="9916" y="9717"/>
                </a:lnTo>
                <a:lnTo>
                  <a:pt x="9086" y="9917"/>
                </a:lnTo>
                <a:cubicBezTo>
                  <a:pt x="9086" y="9917"/>
                  <a:pt x="8939" y="8782"/>
                  <a:pt x="8939" y="8782"/>
                </a:cubicBezTo>
                <a:close/>
                <a:moveTo>
                  <a:pt x="8080" y="10458"/>
                </a:moveTo>
                <a:lnTo>
                  <a:pt x="8911" y="10258"/>
                </a:lnTo>
                <a:lnTo>
                  <a:pt x="9058" y="11393"/>
                </a:lnTo>
                <a:lnTo>
                  <a:pt x="8227" y="11593"/>
                </a:lnTo>
                <a:cubicBezTo>
                  <a:pt x="8227" y="11593"/>
                  <a:pt x="8080" y="10458"/>
                  <a:pt x="8080" y="10458"/>
                </a:cubicBezTo>
                <a:close/>
                <a:moveTo>
                  <a:pt x="16357" y="9635"/>
                </a:moveTo>
                <a:lnTo>
                  <a:pt x="15526" y="9835"/>
                </a:lnTo>
                <a:lnTo>
                  <a:pt x="15380" y="8700"/>
                </a:lnTo>
                <a:lnTo>
                  <a:pt x="16210" y="8500"/>
                </a:lnTo>
                <a:cubicBezTo>
                  <a:pt x="16210" y="8500"/>
                  <a:pt x="16357" y="9635"/>
                  <a:pt x="16357" y="9635"/>
                </a:cubicBezTo>
                <a:close/>
                <a:moveTo>
                  <a:pt x="17399" y="9384"/>
                </a:moveTo>
                <a:lnTo>
                  <a:pt x="16569" y="9584"/>
                </a:lnTo>
                <a:lnTo>
                  <a:pt x="16423" y="8450"/>
                </a:lnTo>
                <a:lnTo>
                  <a:pt x="17253" y="8250"/>
                </a:lnTo>
                <a:cubicBezTo>
                  <a:pt x="17253" y="8250"/>
                  <a:pt x="17399" y="9384"/>
                  <a:pt x="17399" y="9384"/>
                </a:cubicBezTo>
                <a:close/>
                <a:moveTo>
                  <a:pt x="17583" y="10808"/>
                </a:moveTo>
                <a:lnTo>
                  <a:pt x="16752" y="11008"/>
                </a:lnTo>
                <a:lnTo>
                  <a:pt x="16606" y="9873"/>
                </a:lnTo>
                <a:lnTo>
                  <a:pt x="17437" y="9673"/>
                </a:lnTo>
                <a:cubicBezTo>
                  <a:pt x="17437" y="9673"/>
                  <a:pt x="17583" y="10808"/>
                  <a:pt x="17583" y="10808"/>
                </a:cubicBezTo>
                <a:close/>
                <a:moveTo>
                  <a:pt x="18442" y="9134"/>
                </a:moveTo>
                <a:lnTo>
                  <a:pt x="17612" y="9334"/>
                </a:lnTo>
                <a:lnTo>
                  <a:pt x="17465" y="8199"/>
                </a:lnTo>
                <a:lnTo>
                  <a:pt x="18296" y="7999"/>
                </a:lnTo>
                <a:cubicBezTo>
                  <a:pt x="18296" y="7999"/>
                  <a:pt x="18442" y="9134"/>
                  <a:pt x="18442" y="9134"/>
                </a:cubicBezTo>
                <a:close/>
                <a:moveTo>
                  <a:pt x="16173" y="8211"/>
                </a:moveTo>
                <a:lnTo>
                  <a:pt x="15342" y="8410"/>
                </a:lnTo>
                <a:lnTo>
                  <a:pt x="15196" y="7276"/>
                </a:lnTo>
                <a:lnTo>
                  <a:pt x="16027" y="7076"/>
                </a:lnTo>
                <a:cubicBezTo>
                  <a:pt x="16027" y="7076"/>
                  <a:pt x="16173" y="8211"/>
                  <a:pt x="16173" y="8211"/>
                </a:cubicBezTo>
                <a:close/>
                <a:moveTo>
                  <a:pt x="10776" y="8043"/>
                </a:moveTo>
                <a:lnTo>
                  <a:pt x="9945" y="8243"/>
                </a:lnTo>
                <a:lnTo>
                  <a:pt x="9798" y="7108"/>
                </a:lnTo>
                <a:lnTo>
                  <a:pt x="10628" y="6908"/>
                </a:lnTo>
                <a:cubicBezTo>
                  <a:pt x="10628" y="6908"/>
                  <a:pt x="10776" y="8043"/>
                  <a:pt x="10776" y="8043"/>
                </a:cubicBezTo>
                <a:close/>
                <a:moveTo>
                  <a:pt x="7712" y="7611"/>
                </a:moveTo>
                <a:lnTo>
                  <a:pt x="8543" y="7411"/>
                </a:lnTo>
                <a:lnTo>
                  <a:pt x="8690" y="8544"/>
                </a:lnTo>
                <a:lnTo>
                  <a:pt x="7859" y="8744"/>
                </a:lnTo>
                <a:cubicBezTo>
                  <a:pt x="7859" y="8744"/>
                  <a:pt x="7712" y="7611"/>
                  <a:pt x="7712" y="7611"/>
                </a:cubicBezTo>
                <a:close/>
                <a:moveTo>
                  <a:pt x="6670" y="7862"/>
                </a:moveTo>
                <a:lnTo>
                  <a:pt x="7500" y="7661"/>
                </a:lnTo>
                <a:lnTo>
                  <a:pt x="7647" y="8796"/>
                </a:lnTo>
                <a:lnTo>
                  <a:pt x="6817" y="8996"/>
                </a:lnTo>
                <a:cubicBezTo>
                  <a:pt x="6817" y="8996"/>
                  <a:pt x="6670" y="7862"/>
                  <a:pt x="6670" y="7862"/>
                </a:cubicBezTo>
                <a:close/>
                <a:moveTo>
                  <a:pt x="7896" y="9034"/>
                </a:moveTo>
                <a:lnTo>
                  <a:pt x="8727" y="8834"/>
                </a:lnTo>
                <a:lnTo>
                  <a:pt x="8874" y="9969"/>
                </a:lnTo>
                <a:lnTo>
                  <a:pt x="8043" y="10169"/>
                </a:lnTo>
                <a:cubicBezTo>
                  <a:pt x="8043" y="10169"/>
                  <a:pt x="7896" y="9034"/>
                  <a:pt x="7896" y="9034"/>
                </a:cubicBezTo>
                <a:close/>
                <a:moveTo>
                  <a:pt x="15747" y="11549"/>
                </a:moveTo>
                <a:lnTo>
                  <a:pt x="16578" y="11349"/>
                </a:lnTo>
                <a:lnTo>
                  <a:pt x="16724" y="12484"/>
                </a:lnTo>
                <a:lnTo>
                  <a:pt x="15893" y="12684"/>
                </a:lnTo>
                <a:cubicBezTo>
                  <a:pt x="15893" y="12684"/>
                  <a:pt x="15747" y="11549"/>
                  <a:pt x="15747" y="11549"/>
                </a:cubicBezTo>
                <a:close/>
                <a:moveTo>
                  <a:pt x="18810" y="11981"/>
                </a:moveTo>
                <a:lnTo>
                  <a:pt x="17979" y="12181"/>
                </a:lnTo>
                <a:lnTo>
                  <a:pt x="17833" y="11046"/>
                </a:lnTo>
                <a:lnTo>
                  <a:pt x="18664" y="10846"/>
                </a:lnTo>
                <a:cubicBezTo>
                  <a:pt x="18664" y="10846"/>
                  <a:pt x="18810" y="11981"/>
                  <a:pt x="18810" y="11981"/>
                </a:cubicBezTo>
                <a:close/>
                <a:moveTo>
                  <a:pt x="18626" y="10557"/>
                </a:moveTo>
                <a:lnTo>
                  <a:pt x="17795" y="10757"/>
                </a:lnTo>
                <a:lnTo>
                  <a:pt x="17649" y="9622"/>
                </a:lnTo>
                <a:lnTo>
                  <a:pt x="18480" y="9422"/>
                </a:lnTo>
                <a:cubicBezTo>
                  <a:pt x="18480" y="9422"/>
                  <a:pt x="18626" y="10557"/>
                  <a:pt x="18626" y="10557"/>
                </a:cubicBezTo>
                <a:close/>
                <a:moveTo>
                  <a:pt x="19485" y="8882"/>
                </a:moveTo>
                <a:lnTo>
                  <a:pt x="18654" y="9082"/>
                </a:lnTo>
                <a:lnTo>
                  <a:pt x="18508" y="7947"/>
                </a:lnTo>
                <a:lnTo>
                  <a:pt x="19339" y="7747"/>
                </a:lnTo>
                <a:cubicBezTo>
                  <a:pt x="19339" y="7747"/>
                  <a:pt x="19485" y="8882"/>
                  <a:pt x="19485" y="8882"/>
                </a:cubicBezTo>
                <a:close/>
                <a:moveTo>
                  <a:pt x="17032" y="6536"/>
                </a:moveTo>
                <a:lnTo>
                  <a:pt x="16201" y="6736"/>
                </a:lnTo>
                <a:lnTo>
                  <a:pt x="16055" y="5601"/>
                </a:lnTo>
                <a:lnTo>
                  <a:pt x="16886" y="5401"/>
                </a:lnTo>
                <a:cubicBezTo>
                  <a:pt x="16886" y="5401"/>
                  <a:pt x="17032" y="6536"/>
                  <a:pt x="17032" y="6536"/>
                </a:cubicBezTo>
                <a:close/>
                <a:moveTo>
                  <a:pt x="11634" y="6367"/>
                </a:moveTo>
                <a:lnTo>
                  <a:pt x="10804" y="6567"/>
                </a:lnTo>
                <a:lnTo>
                  <a:pt x="10657" y="5432"/>
                </a:lnTo>
                <a:lnTo>
                  <a:pt x="11487" y="5232"/>
                </a:lnTo>
                <a:cubicBezTo>
                  <a:pt x="11487" y="5232"/>
                  <a:pt x="11634" y="6367"/>
                  <a:pt x="11634" y="6367"/>
                </a:cubicBezTo>
                <a:close/>
                <a:moveTo>
                  <a:pt x="6302" y="5013"/>
                </a:moveTo>
                <a:lnTo>
                  <a:pt x="7133" y="4813"/>
                </a:lnTo>
                <a:lnTo>
                  <a:pt x="7280" y="5947"/>
                </a:lnTo>
                <a:lnTo>
                  <a:pt x="6449" y="6147"/>
                </a:lnTo>
                <a:cubicBezTo>
                  <a:pt x="6449" y="6147"/>
                  <a:pt x="6302" y="5013"/>
                  <a:pt x="6302" y="5013"/>
                </a:cubicBezTo>
                <a:close/>
                <a:moveTo>
                  <a:pt x="14638" y="12987"/>
                </a:moveTo>
                <a:lnTo>
                  <a:pt x="13809" y="13185"/>
                </a:lnTo>
                <a:lnTo>
                  <a:pt x="13662" y="12052"/>
                </a:lnTo>
                <a:lnTo>
                  <a:pt x="14492" y="11852"/>
                </a:lnTo>
                <a:lnTo>
                  <a:pt x="14638" y="12985"/>
                </a:lnTo>
                <a:cubicBezTo>
                  <a:pt x="14638" y="12985"/>
                  <a:pt x="14638" y="12987"/>
                  <a:pt x="14638" y="12987"/>
                </a:cubicBezTo>
                <a:close/>
                <a:moveTo>
                  <a:pt x="14888" y="13224"/>
                </a:moveTo>
                <a:lnTo>
                  <a:pt x="15719" y="13024"/>
                </a:lnTo>
                <a:lnTo>
                  <a:pt x="15865" y="14158"/>
                </a:lnTo>
                <a:lnTo>
                  <a:pt x="15034" y="14358"/>
                </a:lnTo>
                <a:cubicBezTo>
                  <a:pt x="15034" y="14358"/>
                  <a:pt x="14888" y="13224"/>
                  <a:pt x="14888" y="13224"/>
                </a:cubicBezTo>
                <a:close/>
                <a:moveTo>
                  <a:pt x="18994" y="13406"/>
                </a:moveTo>
                <a:lnTo>
                  <a:pt x="18163" y="13606"/>
                </a:lnTo>
                <a:lnTo>
                  <a:pt x="18017" y="12471"/>
                </a:lnTo>
                <a:lnTo>
                  <a:pt x="18017" y="12469"/>
                </a:lnTo>
                <a:lnTo>
                  <a:pt x="18848" y="12269"/>
                </a:lnTo>
                <a:cubicBezTo>
                  <a:pt x="18848" y="12269"/>
                  <a:pt x="18994" y="13406"/>
                  <a:pt x="18994" y="13406"/>
                </a:cubicBezTo>
                <a:close/>
                <a:moveTo>
                  <a:pt x="19853" y="11730"/>
                </a:moveTo>
                <a:lnTo>
                  <a:pt x="19022" y="11931"/>
                </a:lnTo>
                <a:lnTo>
                  <a:pt x="18876" y="10795"/>
                </a:lnTo>
                <a:lnTo>
                  <a:pt x="19707" y="10595"/>
                </a:lnTo>
                <a:cubicBezTo>
                  <a:pt x="19707" y="10595"/>
                  <a:pt x="19853" y="11730"/>
                  <a:pt x="19853" y="11730"/>
                </a:cubicBezTo>
                <a:close/>
                <a:moveTo>
                  <a:pt x="19669" y="10305"/>
                </a:moveTo>
                <a:lnTo>
                  <a:pt x="18838" y="10505"/>
                </a:lnTo>
                <a:lnTo>
                  <a:pt x="18692" y="9370"/>
                </a:lnTo>
                <a:lnTo>
                  <a:pt x="19523" y="9170"/>
                </a:lnTo>
                <a:cubicBezTo>
                  <a:pt x="19523" y="9170"/>
                  <a:pt x="19669" y="10305"/>
                  <a:pt x="19669" y="10305"/>
                </a:cubicBezTo>
                <a:close/>
                <a:moveTo>
                  <a:pt x="20344" y="7206"/>
                </a:moveTo>
                <a:lnTo>
                  <a:pt x="19513" y="7406"/>
                </a:lnTo>
                <a:lnTo>
                  <a:pt x="19367" y="6271"/>
                </a:lnTo>
                <a:lnTo>
                  <a:pt x="20197" y="6072"/>
                </a:lnTo>
                <a:cubicBezTo>
                  <a:pt x="20197" y="6072"/>
                  <a:pt x="20344" y="7206"/>
                  <a:pt x="20344" y="7206"/>
                </a:cubicBezTo>
                <a:close/>
                <a:moveTo>
                  <a:pt x="19118" y="6033"/>
                </a:moveTo>
                <a:lnTo>
                  <a:pt x="18287" y="6233"/>
                </a:lnTo>
                <a:lnTo>
                  <a:pt x="18141" y="5098"/>
                </a:lnTo>
                <a:lnTo>
                  <a:pt x="18972" y="4898"/>
                </a:lnTo>
                <a:cubicBezTo>
                  <a:pt x="18972" y="4898"/>
                  <a:pt x="19118" y="6033"/>
                  <a:pt x="19118" y="6033"/>
                </a:cubicBezTo>
                <a:close/>
                <a:moveTo>
                  <a:pt x="17891" y="4860"/>
                </a:moveTo>
                <a:lnTo>
                  <a:pt x="17060" y="5060"/>
                </a:lnTo>
                <a:lnTo>
                  <a:pt x="16914" y="3925"/>
                </a:lnTo>
                <a:lnTo>
                  <a:pt x="17745" y="3725"/>
                </a:lnTo>
                <a:cubicBezTo>
                  <a:pt x="17745" y="3725"/>
                  <a:pt x="17891" y="4860"/>
                  <a:pt x="17891" y="4860"/>
                </a:cubicBezTo>
                <a:close/>
                <a:moveTo>
                  <a:pt x="12493" y="4691"/>
                </a:moveTo>
                <a:lnTo>
                  <a:pt x="11662" y="4891"/>
                </a:lnTo>
                <a:lnTo>
                  <a:pt x="11516" y="3758"/>
                </a:lnTo>
                <a:lnTo>
                  <a:pt x="12347" y="3558"/>
                </a:lnTo>
                <a:cubicBezTo>
                  <a:pt x="12347" y="3558"/>
                  <a:pt x="12493" y="4691"/>
                  <a:pt x="12493" y="4691"/>
                </a:cubicBezTo>
                <a:close/>
                <a:moveTo>
                  <a:pt x="8139" y="4272"/>
                </a:moveTo>
                <a:lnTo>
                  <a:pt x="7308" y="4472"/>
                </a:lnTo>
                <a:lnTo>
                  <a:pt x="7161" y="3337"/>
                </a:lnTo>
                <a:lnTo>
                  <a:pt x="7991" y="3137"/>
                </a:lnTo>
                <a:cubicBezTo>
                  <a:pt x="7991" y="3137"/>
                  <a:pt x="8139" y="4272"/>
                  <a:pt x="8139" y="4272"/>
                </a:cubicBezTo>
                <a:close/>
                <a:moveTo>
                  <a:pt x="6118" y="3589"/>
                </a:moveTo>
                <a:lnTo>
                  <a:pt x="6949" y="3389"/>
                </a:lnTo>
                <a:lnTo>
                  <a:pt x="7096" y="4524"/>
                </a:lnTo>
                <a:lnTo>
                  <a:pt x="6265" y="4723"/>
                </a:lnTo>
                <a:cubicBezTo>
                  <a:pt x="6265" y="4723"/>
                  <a:pt x="6118" y="3589"/>
                  <a:pt x="6118" y="3589"/>
                </a:cubicBezTo>
                <a:close/>
                <a:moveTo>
                  <a:pt x="18286" y="14555"/>
                </a:moveTo>
                <a:lnTo>
                  <a:pt x="18201" y="13895"/>
                </a:lnTo>
                <a:lnTo>
                  <a:pt x="19031" y="13695"/>
                </a:lnTo>
                <a:lnTo>
                  <a:pt x="19142" y="14555"/>
                </a:lnTo>
                <a:cubicBezTo>
                  <a:pt x="19142" y="14555"/>
                  <a:pt x="18286" y="14555"/>
                  <a:pt x="18286" y="14555"/>
                </a:cubicBezTo>
                <a:close/>
                <a:moveTo>
                  <a:pt x="20172" y="10185"/>
                </a:moveTo>
                <a:lnTo>
                  <a:pt x="19881" y="10255"/>
                </a:lnTo>
                <a:lnTo>
                  <a:pt x="19734" y="9119"/>
                </a:lnTo>
                <a:lnTo>
                  <a:pt x="20313" y="8980"/>
                </a:lnTo>
                <a:cubicBezTo>
                  <a:pt x="20313" y="8980"/>
                  <a:pt x="20172" y="10185"/>
                  <a:pt x="20172" y="10185"/>
                </a:cubicBezTo>
                <a:close/>
                <a:moveTo>
                  <a:pt x="20702" y="5652"/>
                </a:moveTo>
                <a:lnTo>
                  <a:pt x="20372" y="5732"/>
                </a:lnTo>
                <a:lnTo>
                  <a:pt x="20225" y="4597"/>
                </a:lnTo>
                <a:lnTo>
                  <a:pt x="20843" y="4448"/>
                </a:lnTo>
                <a:cubicBezTo>
                  <a:pt x="20843" y="4448"/>
                  <a:pt x="20702" y="5652"/>
                  <a:pt x="20702" y="5652"/>
                </a:cubicBezTo>
                <a:close/>
                <a:moveTo>
                  <a:pt x="19893" y="3713"/>
                </a:moveTo>
                <a:lnTo>
                  <a:pt x="19976" y="4358"/>
                </a:lnTo>
                <a:lnTo>
                  <a:pt x="19145" y="4557"/>
                </a:lnTo>
                <a:lnTo>
                  <a:pt x="19029" y="3660"/>
                </a:lnTo>
                <a:cubicBezTo>
                  <a:pt x="19029" y="3660"/>
                  <a:pt x="19893" y="3713"/>
                  <a:pt x="19893" y="3713"/>
                </a:cubicBezTo>
                <a:close/>
                <a:moveTo>
                  <a:pt x="15558" y="3446"/>
                </a:moveTo>
                <a:lnTo>
                  <a:pt x="15621" y="3938"/>
                </a:lnTo>
                <a:lnTo>
                  <a:pt x="14791" y="4138"/>
                </a:lnTo>
                <a:lnTo>
                  <a:pt x="14694" y="3393"/>
                </a:lnTo>
                <a:cubicBezTo>
                  <a:pt x="14694" y="3393"/>
                  <a:pt x="15558" y="3446"/>
                  <a:pt x="15558" y="3446"/>
                </a:cubicBezTo>
                <a:close/>
                <a:moveTo>
                  <a:pt x="7712" y="15695"/>
                </a:moveTo>
                <a:cubicBezTo>
                  <a:pt x="7921" y="15535"/>
                  <a:pt x="8044" y="15352"/>
                  <a:pt x="8108" y="15143"/>
                </a:cubicBezTo>
                <a:lnTo>
                  <a:pt x="12978" y="15143"/>
                </a:lnTo>
                <a:lnTo>
                  <a:pt x="12986" y="15151"/>
                </a:lnTo>
                <a:lnTo>
                  <a:pt x="13020" y="15143"/>
                </a:lnTo>
                <a:lnTo>
                  <a:pt x="20029" y="15143"/>
                </a:lnTo>
                <a:lnTo>
                  <a:pt x="21423" y="3219"/>
                </a:lnTo>
                <a:lnTo>
                  <a:pt x="4635" y="2184"/>
                </a:lnTo>
                <a:cubicBezTo>
                  <a:pt x="4632" y="2174"/>
                  <a:pt x="4628" y="2163"/>
                  <a:pt x="4625" y="2154"/>
                </a:cubicBezTo>
                <a:cubicBezTo>
                  <a:pt x="4370" y="1362"/>
                  <a:pt x="3668" y="970"/>
                  <a:pt x="3052" y="601"/>
                </a:cubicBezTo>
                <a:cubicBezTo>
                  <a:pt x="2632" y="350"/>
                  <a:pt x="1642" y="154"/>
                  <a:pt x="800" y="13"/>
                </a:cubicBezTo>
                <a:cubicBezTo>
                  <a:pt x="-123" y="-141"/>
                  <a:pt x="-177" y="1135"/>
                  <a:pt x="280" y="1239"/>
                </a:cubicBezTo>
                <a:cubicBezTo>
                  <a:pt x="1185" y="1444"/>
                  <a:pt x="2231" y="1622"/>
                  <a:pt x="2750" y="1898"/>
                </a:cubicBezTo>
                <a:cubicBezTo>
                  <a:pt x="3064" y="2064"/>
                  <a:pt x="3845" y="2504"/>
                  <a:pt x="3980" y="3009"/>
                </a:cubicBezTo>
                <a:cubicBezTo>
                  <a:pt x="4084" y="3400"/>
                  <a:pt x="6466" y="11249"/>
                  <a:pt x="7216" y="13942"/>
                </a:cubicBezTo>
                <a:cubicBezTo>
                  <a:pt x="7339" y="14385"/>
                  <a:pt x="7271" y="14761"/>
                  <a:pt x="7086" y="14939"/>
                </a:cubicBezTo>
                <a:cubicBezTo>
                  <a:pt x="6719" y="15289"/>
                  <a:pt x="6128" y="15842"/>
                  <a:pt x="6128" y="16896"/>
                </a:cubicBezTo>
                <a:cubicBezTo>
                  <a:pt x="6128" y="17951"/>
                  <a:pt x="6372" y="18444"/>
                  <a:pt x="6678" y="18663"/>
                </a:cubicBezTo>
                <a:cubicBezTo>
                  <a:pt x="6638" y="18854"/>
                  <a:pt x="6617" y="19055"/>
                  <a:pt x="6617" y="19263"/>
                </a:cubicBezTo>
                <a:cubicBezTo>
                  <a:pt x="6617" y="20475"/>
                  <a:pt x="7337" y="21459"/>
                  <a:pt x="8225" y="21459"/>
                </a:cubicBezTo>
                <a:cubicBezTo>
                  <a:pt x="9113" y="21459"/>
                  <a:pt x="9833" y="20475"/>
                  <a:pt x="9833" y="19263"/>
                </a:cubicBezTo>
                <a:cubicBezTo>
                  <a:pt x="9833" y="19102"/>
                  <a:pt x="9820" y="18945"/>
                  <a:pt x="9796" y="18794"/>
                </a:cubicBezTo>
                <a:lnTo>
                  <a:pt x="16327" y="18794"/>
                </a:lnTo>
                <a:cubicBezTo>
                  <a:pt x="16303" y="18945"/>
                  <a:pt x="16290" y="19102"/>
                  <a:pt x="16290" y="19263"/>
                </a:cubicBezTo>
                <a:cubicBezTo>
                  <a:pt x="16290" y="20475"/>
                  <a:pt x="17011" y="21459"/>
                  <a:pt x="17899" y="21459"/>
                </a:cubicBezTo>
                <a:cubicBezTo>
                  <a:pt x="18787" y="21459"/>
                  <a:pt x="19505" y="20475"/>
                  <a:pt x="19505" y="19263"/>
                </a:cubicBezTo>
                <a:cubicBezTo>
                  <a:pt x="19505" y="19102"/>
                  <a:pt x="19493" y="18945"/>
                  <a:pt x="19469" y="18794"/>
                </a:cubicBezTo>
                <a:lnTo>
                  <a:pt x="19493" y="18794"/>
                </a:lnTo>
                <a:cubicBezTo>
                  <a:pt x="19746" y="18794"/>
                  <a:pt x="19950" y="18514"/>
                  <a:pt x="19950" y="18169"/>
                </a:cubicBezTo>
                <a:cubicBezTo>
                  <a:pt x="19950" y="17823"/>
                  <a:pt x="19746" y="17544"/>
                  <a:pt x="19493" y="17544"/>
                </a:cubicBezTo>
                <a:lnTo>
                  <a:pt x="18900" y="17544"/>
                </a:lnTo>
                <a:cubicBezTo>
                  <a:pt x="18625" y="17244"/>
                  <a:pt x="18277" y="17066"/>
                  <a:pt x="17899" y="17066"/>
                </a:cubicBezTo>
                <a:cubicBezTo>
                  <a:pt x="17520" y="17066"/>
                  <a:pt x="17172" y="17244"/>
                  <a:pt x="16897" y="17544"/>
                </a:cubicBezTo>
                <a:lnTo>
                  <a:pt x="9226" y="17544"/>
                </a:lnTo>
                <a:cubicBezTo>
                  <a:pt x="8951" y="17244"/>
                  <a:pt x="8604" y="17066"/>
                  <a:pt x="8225" y="17066"/>
                </a:cubicBezTo>
                <a:cubicBezTo>
                  <a:pt x="7859" y="17066"/>
                  <a:pt x="7523" y="17233"/>
                  <a:pt x="7253" y="17513"/>
                </a:cubicBezTo>
                <a:cubicBezTo>
                  <a:pt x="7034" y="17419"/>
                  <a:pt x="6873" y="17222"/>
                  <a:pt x="6873" y="16834"/>
                </a:cubicBezTo>
                <a:cubicBezTo>
                  <a:pt x="6873" y="16497"/>
                  <a:pt x="7044" y="16209"/>
                  <a:pt x="7712" y="1569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67" name="Group 66">
            <a:extLst>
              <a:ext uri="{FF2B5EF4-FFF2-40B4-BE49-F238E27FC236}">
                <a16:creationId xmlns:a16="http://schemas.microsoft.com/office/drawing/2014/main" id="{9862F333-6599-7249-A130-A1F53887885A}"/>
              </a:ext>
            </a:extLst>
          </p:cNvPr>
          <p:cNvGrpSpPr/>
          <p:nvPr/>
        </p:nvGrpSpPr>
        <p:grpSpPr>
          <a:xfrm>
            <a:off x="9112135" y="5582938"/>
            <a:ext cx="1140318" cy="1140320"/>
            <a:chOff x="9721939" y="5582938"/>
            <a:chExt cx="1140318" cy="1140320"/>
          </a:xfrm>
        </p:grpSpPr>
        <p:sp>
          <p:nvSpPr>
            <p:cNvPr id="36" name="Shape 47280">
              <a:extLst>
                <a:ext uri="{FF2B5EF4-FFF2-40B4-BE49-F238E27FC236}">
                  <a16:creationId xmlns:a16="http://schemas.microsoft.com/office/drawing/2014/main" id="{8FD4A2C7-6A21-2A47-8841-63E92D47D87C}"/>
                </a:ext>
              </a:extLst>
            </p:cNvPr>
            <p:cNvSpPr/>
            <p:nvPr/>
          </p:nvSpPr>
          <p:spPr>
            <a:xfrm rot="19800000">
              <a:off x="9721939" y="5582938"/>
              <a:ext cx="1140318" cy="1140320"/>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47281">
              <a:extLst>
                <a:ext uri="{FF2B5EF4-FFF2-40B4-BE49-F238E27FC236}">
                  <a16:creationId xmlns:a16="http://schemas.microsoft.com/office/drawing/2014/main" id="{880B19B7-9943-B148-9546-266B26D15202}"/>
                </a:ext>
              </a:extLst>
            </p:cNvPr>
            <p:cNvSpPr/>
            <p:nvPr/>
          </p:nvSpPr>
          <p:spPr>
            <a:xfrm rot="19800000">
              <a:off x="9797513" y="5664216"/>
              <a:ext cx="989842" cy="97746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39" name="Shape 47277">
            <a:extLst>
              <a:ext uri="{FF2B5EF4-FFF2-40B4-BE49-F238E27FC236}">
                <a16:creationId xmlns:a16="http://schemas.microsoft.com/office/drawing/2014/main" id="{71DDF8E7-8BCC-5F42-93AF-36FD242FB693}"/>
              </a:ext>
            </a:extLst>
          </p:cNvPr>
          <p:cNvSpPr/>
          <p:nvPr/>
        </p:nvSpPr>
        <p:spPr>
          <a:xfrm>
            <a:off x="12864694" y="6554073"/>
            <a:ext cx="3634756" cy="2683171"/>
          </a:xfrm>
          <a:custGeom>
            <a:avLst/>
            <a:gdLst/>
            <a:ahLst/>
            <a:cxnLst>
              <a:cxn ang="0">
                <a:pos x="wd2" y="hd2"/>
              </a:cxn>
              <a:cxn ang="5400000">
                <a:pos x="wd2" y="hd2"/>
              </a:cxn>
              <a:cxn ang="10800000">
                <a:pos x="wd2" y="hd2"/>
              </a:cxn>
              <a:cxn ang="16200000">
                <a:pos x="wd2" y="hd2"/>
              </a:cxn>
            </a:cxnLst>
            <a:rect l="0" t="0" r="r" b="b"/>
            <a:pathLst>
              <a:path w="21423" h="21459" extrusionOk="0">
                <a:moveTo>
                  <a:pt x="7225" y="18830"/>
                </a:moveTo>
                <a:cubicBezTo>
                  <a:pt x="7359" y="18251"/>
                  <a:pt x="7755" y="17831"/>
                  <a:pt x="8225" y="17831"/>
                </a:cubicBezTo>
                <a:cubicBezTo>
                  <a:pt x="8683" y="17831"/>
                  <a:pt x="9074" y="18234"/>
                  <a:pt x="9215" y="18794"/>
                </a:cubicBezTo>
                <a:cubicBezTo>
                  <a:pt x="9253" y="18941"/>
                  <a:pt x="9273" y="19098"/>
                  <a:pt x="9273" y="19263"/>
                </a:cubicBezTo>
                <a:cubicBezTo>
                  <a:pt x="9273" y="20053"/>
                  <a:pt x="8804" y="20695"/>
                  <a:pt x="8225" y="20695"/>
                </a:cubicBezTo>
                <a:cubicBezTo>
                  <a:pt x="7646" y="20695"/>
                  <a:pt x="7176" y="20053"/>
                  <a:pt x="7176" y="19263"/>
                </a:cubicBezTo>
                <a:cubicBezTo>
                  <a:pt x="7176" y="19113"/>
                  <a:pt x="7194" y="18967"/>
                  <a:pt x="7225" y="18830"/>
                </a:cubicBezTo>
                <a:close/>
                <a:moveTo>
                  <a:pt x="16908" y="18794"/>
                </a:moveTo>
                <a:cubicBezTo>
                  <a:pt x="17049" y="18234"/>
                  <a:pt x="17440" y="17831"/>
                  <a:pt x="17899" y="17831"/>
                </a:cubicBezTo>
                <a:cubicBezTo>
                  <a:pt x="18357" y="17831"/>
                  <a:pt x="18748" y="18234"/>
                  <a:pt x="18889" y="18794"/>
                </a:cubicBezTo>
                <a:cubicBezTo>
                  <a:pt x="18926" y="18941"/>
                  <a:pt x="18947" y="19098"/>
                  <a:pt x="18947" y="19263"/>
                </a:cubicBezTo>
                <a:cubicBezTo>
                  <a:pt x="18947" y="20053"/>
                  <a:pt x="18478" y="20695"/>
                  <a:pt x="17899" y="20695"/>
                </a:cubicBezTo>
                <a:cubicBezTo>
                  <a:pt x="17319" y="20695"/>
                  <a:pt x="16850" y="20053"/>
                  <a:pt x="16850" y="19263"/>
                </a:cubicBezTo>
                <a:cubicBezTo>
                  <a:pt x="16850" y="19098"/>
                  <a:pt x="16871" y="18941"/>
                  <a:pt x="16908" y="18794"/>
                </a:cubicBezTo>
                <a:close/>
                <a:moveTo>
                  <a:pt x="5804" y="2845"/>
                </a:moveTo>
                <a:lnTo>
                  <a:pt x="5869" y="3349"/>
                </a:lnTo>
                <a:lnTo>
                  <a:pt x="5047" y="3548"/>
                </a:lnTo>
                <a:cubicBezTo>
                  <a:pt x="4961" y="3258"/>
                  <a:pt x="4884" y="3000"/>
                  <a:pt x="4819" y="2784"/>
                </a:cubicBezTo>
                <a:cubicBezTo>
                  <a:pt x="4819" y="2784"/>
                  <a:pt x="5804" y="2845"/>
                  <a:pt x="5804" y="2845"/>
                </a:cubicBezTo>
                <a:close/>
                <a:moveTo>
                  <a:pt x="20879" y="4141"/>
                </a:moveTo>
                <a:lnTo>
                  <a:pt x="20188" y="4307"/>
                </a:lnTo>
                <a:lnTo>
                  <a:pt x="20113" y="3727"/>
                </a:lnTo>
                <a:lnTo>
                  <a:pt x="20922" y="3777"/>
                </a:lnTo>
                <a:cubicBezTo>
                  <a:pt x="20922" y="3777"/>
                  <a:pt x="20879" y="4141"/>
                  <a:pt x="20879" y="4141"/>
                </a:cubicBezTo>
                <a:close/>
                <a:moveTo>
                  <a:pt x="6053" y="4775"/>
                </a:moveTo>
                <a:lnTo>
                  <a:pt x="5452" y="4920"/>
                </a:lnTo>
                <a:cubicBezTo>
                  <a:pt x="5337" y="4527"/>
                  <a:pt x="5228" y="4160"/>
                  <a:pt x="5130" y="3827"/>
                </a:cubicBezTo>
                <a:lnTo>
                  <a:pt x="5906" y="3639"/>
                </a:lnTo>
                <a:cubicBezTo>
                  <a:pt x="5906" y="3639"/>
                  <a:pt x="6053" y="4775"/>
                  <a:pt x="6053" y="4775"/>
                </a:cubicBezTo>
                <a:close/>
                <a:moveTo>
                  <a:pt x="6912" y="3099"/>
                </a:moveTo>
                <a:lnTo>
                  <a:pt x="6081" y="3299"/>
                </a:lnTo>
                <a:lnTo>
                  <a:pt x="6024" y="2858"/>
                </a:lnTo>
                <a:lnTo>
                  <a:pt x="6887" y="2911"/>
                </a:lnTo>
                <a:cubicBezTo>
                  <a:pt x="6887" y="2911"/>
                  <a:pt x="6912" y="3099"/>
                  <a:pt x="6912" y="3099"/>
                </a:cubicBezTo>
                <a:close/>
                <a:moveTo>
                  <a:pt x="7124" y="3048"/>
                </a:moveTo>
                <a:lnTo>
                  <a:pt x="7108" y="2925"/>
                </a:lnTo>
                <a:lnTo>
                  <a:pt x="7526" y="2951"/>
                </a:lnTo>
                <a:cubicBezTo>
                  <a:pt x="7526" y="2951"/>
                  <a:pt x="7124" y="3048"/>
                  <a:pt x="7124" y="3048"/>
                </a:cubicBezTo>
                <a:close/>
                <a:moveTo>
                  <a:pt x="9055" y="3045"/>
                </a:moveTo>
                <a:lnTo>
                  <a:pt x="9180" y="4021"/>
                </a:lnTo>
                <a:lnTo>
                  <a:pt x="8351" y="4221"/>
                </a:lnTo>
                <a:lnTo>
                  <a:pt x="8204" y="3086"/>
                </a:lnTo>
                <a:lnTo>
                  <a:pt x="8512" y="3012"/>
                </a:lnTo>
                <a:cubicBezTo>
                  <a:pt x="8512" y="3012"/>
                  <a:pt x="9055" y="3045"/>
                  <a:pt x="9055" y="3045"/>
                </a:cubicBezTo>
                <a:close/>
                <a:moveTo>
                  <a:pt x="10223" y="3769"/>
                </a:moveTo>
                <a:lnTo>
                  <a:pt x="9392" y="3969"/>
                </a:lnTo>
                <a:lnTo>
                  <a:pt x="9275" y="3059"/>
                </a:lnTo>
                <a:lnTo>
                  <a:pt x="10139" y="3112"/>
                </a:lnTo>
                <a:cubicBezTo>
                  <a:pt x="10139" y="3112"/>
                  <a:pt x="10223" y="3769"/>
                  <a:pt x="10223" y="3769"/>
                </a:cubicBezTo>
                <a:close/>
                <a:moveTo>
                  <a:pt x="11266" y="3518"/>
                </a:moveTo>
                <a:lnTo>
                  <a:pt x="10435" y="3719"/>
                </a:lnTo>
                <a:lnTo>
                  <a:pt x="10359" y="3125"/>
                </a:lnTo>
                <a:lnTo>
                  <a:pt x="11223" y="3179"/>
                </a:lnTo>
                <a:cubicBezTo>
                  <a:pt x="11223" y="3179"/>
                  <a:pt x="11266" y="3518"/>
                  <a:pt x="11266" y="3518"/>
                </a:cubicBezTo>
                <a:close/>
                <a:moveTo>
                  <a:pt x="12309" y="3268"/>
                </a:moveTo>
                <a:lnTo>
                  <a:pt x="11478" y="3468"/>
                </a:lnTo>
                <a:lnTo>
                  <a:pt x="11443" y="3192"/>
                </a:lnTo>
                <a:lnTo>
                  <a:pt x="12306" y="3246"/>
                </a:lnTo>
                <a:cubicBezTo>
                  <a:pt x="12306" y="3246"/>
                  <a:pt x="12309" y="3268"/>
                  <a:pt x="12309" y="3268"/>
                </a:cubicBezTo>
                <a:close/>
                <a:moveTo>
                  <a:pt x="13391" y="3312"/>
                </a:moveTo>
                <a:lnTo>
                  <a:pt x="13536" y="4441"/>
                </a:lnTo>
                <a:lnTo>
                  <a:pt x="12705" y="4641"/>
                </a:lnTo>
                <a:lnTo>
                  <a:pt x="12559" y="3506"/>
                </a:lnTo>
                <a:lnTo>
                  <a:pt x="13370" y="3311"/>
                </a:lnTo>
                <a:cubicBezTo>
                  <a:pt x="13370" y="3311"/>
                  <a:pt x="13391" y="3312"/>
                  <a:pt x="13391" y="3312"/>
                </a:cubicBezTo>
                <a:close/>
                <a:moveTo>
                  <a:pt x="14578" y="4190"/>
                </a:moveTo>
                <a:lnTo>
                  <a:pt x="13748" y="4390"/>
                </a:lnTo>
                <a:lnTo>
                  <a:pt x="13611" y="3326"/>
                </a:lnTo>
                <a:lnTo>
                  <a:pt x="14474" y="3379"/>
                </a:lnTo>
                <a:cubicBezTo>
                  <a:pt x="14474" y="3379"/>
                  <a:pt x="14578" y="4190"/>
                  <a:pt x="14578" y="4190"/>
                </a:cubicBezTo>
                <a:close/>
                <a:moveTo>
                  <a:pt x="16664" y="3687"/>
                </a:moveTo>
                <a:lnTo>
                  <a:pt x="15833" y="3887"/>
                </a:lnTo>
                <a:lnTo>
                  <a:pt x="15778" y="3460"/>
                </a:lnTo>
                <a:lnTo>
                  <a:pt x="16642" y="3513"/>
                </a:lnTo>
                <a:cubicBezTo>
                  <a:pt x="16642" y="3513"/>
                  <a:pt x="16664" y="3687"/>
                  <a:pt x="16664" y="3687"/>
                </a:cubicBezTo>
                <a:close/>
                <a:moveTo>
                  <a:pt x="16876" y="3636"/>
                </a:moveTo>
                <a:lnTo>
                  <a:pt x="16862" y="3526"/>
                </a:lnTo>
                <a:lnTo>
                  <a:pt x="17234" y="3549"/>
                </a:lnTo>
                <a:cubicBezTo>
                  <a:pt x="17234" y="3549"/>
                  <a:pt x="16876" y="3636"/>
                  <a:pt x="16876" y="3636"/>
                </a:cubicBezTo>
                <a:close/>
                <a:moveTo>
                  <a:pt x="18810" y="3647"/>
                </a:moveTo>
                <a:lnTo>
                  <a:pt x="18934" y="4609"/>
                </a:lnTo>
                <a:lnTo>
                  <a:pt x="18103" y="4809"/>
                </a:lnTo>
                <a:lnTo>
                  <a:pt x="17957" y="3674"/>
                </a:lnTo>
                <a:lnTo>
                  <a:pt x="18221" y="3610"/>
                </a:lnTo>
                <a:cubicBezTo>
                  <a:pt x="18221" y="3610"/>
                  <a:pt x="18810" y="3647"/>
                  <a:pt x="18810" y="3647"/>
                </a:cubicBezTo>
                <a:close/>
                <a:moveTo>
                  <a:pt x="20160" y="5783"/>
                </a:moveTo>
                <a:lnTo>
                  <a:pt x="19329" y="5983"/>
                </a:lnTo>
                <a:lnTo>
                  <a:pt x="19183" y="4848"/>
                </a:lnTo>
                <a:lnTo>
                  <a:pt x="20014" y="4647"/>
                </a:lnTo>
                <a:cubicBezTo>
                  <a:pt x="20014" y="4647"/>
                  <a:pt x="20160" y="5783"/>
                  <a:pt x="20160" y="5783"/>
                </a:cubicBezTo>
                <a:close/>
                <a:moveTo>
                  <a:pt x="20541" y="7036"/>
                </a:moveTo>
                <a:lnTo>
                  <a:pt x="20410" y="6020"/>
                </a:lnTo>
                <a:lnTo>
                  <a:pt x="20667" y="5958"/>
                </a:lnTo>
                <a:cubicBezTo>
                  <a:pt x="20667" y="5958"/>
                  <a:pt x="20541" y="7036"/>
                  <a:pt x="20541" y="7036"/>
                </a:cubicBezTo>
                <a:close/>
                <a:moveTo>
                  <a:pt x="20030" y="11406"/>
                </a:moveTo>
                <a:lnTo>
                  <a:pt x="19918" y="10545"/>
                </a:lnTo>
                <a:lnTo>
                  <a:pt x="20137" y="10492"/>
                </a:lnTo>
                <a:cubicBezTo>
                  <a:pt x="20137" y="10492"/>
                  <a:pt x="20030" y="11406"/>
                  <a:pt x="20030" y="11406"/>
                </a:cubicBezTo>
                <a:close/>
                <a:moveTo>
                  <a:pt x="19206" y="13354"/>
                </a:moveTo>
                <a:lnTo>
                  <a:pt x="19060" y="12219"/>
                </a:lnTo>
                <a:lnTo>
                  <a:pt x="19890" y="12020"/>
                </a:lnTo>
                <a:lnTo>
                  <a:pt x="19926" y="12295"/>
                </a:lnTo>
                <a:lnTo>
                  <a:pt x="19819" y="13207"/>
                </a:lnTo>
                <a:cubicBezTo>
                  <a:pt x="19819" y="13207"/>
                  <a:pt x="19206" y="13354"/>
                  <a:pt x="19206" y="13354"/>
                </a:cubicBezTo>
                <a:close/>
                <a:moveTo>
                  <a:pt x="19361" y="14555"/>
                </a:moveTo>
                <a:lnTo>
                  <a:pt x="19244" y="13644"/>
                </a:lnTo>
                <a:lnTo>
                  <a:pt x="19783" y="13514"/>
                </a:lnTo>
                <a:lnTo>
                  <a:pt x="19661" y="14555"/>
                </a:lnTo>
                <a:cubicBezTo>
                  <a:pt x="19661" y="14555"/>
                  <a:pt x="19361" y="14555"/>
                  <a:pt x="19361" y="14555"/>
                </a:cubicBezTo>
                <a:close/>
                <a:moveTo>
                  <a:pt x="17158" y="14147"/>
                </a:moveTo>
                <a:lnTo>
                  <a:pt x="17989" y="13947"/>
                </a:lnTo>
                <a:lnTo>
                  <a:pt x="18067" y="14555"/>
                </a:lnTo>
                <a:lnTo>
                  <a:pt x="17211" y="14555"/>
                </a:lnTo>
                <a:cubicBezTo>
                  <a:pt x="17211" y="14555"/>
                  <a:pt x="17158" y="14147"/>
                  <a:pt x="17158" y="14147"/>
                </a:cubicBezTo>
                <a:close/>
                <a:moveTo>
                  <a:pt x="16115" y="14398"/>
                </a:moveTo>
                <a:lnTo>
                  <a:pt x="16946" y="14197"/>
                </a:lnTo>
                <a:lnTo>
                  <a:pt x="16992" y="14555"/>
                </a:lnTo>
                <a:lnTo>
                  <a:pt x="16135" y="14555"/>
                </a:lnTo>
                <a:cubicBezTo>
                  <a:pt x="16135" y="14555"/>
                  <a:pt x="16115" y="14398"/>
                  <a:pt x="16115" y="14398"/>
                </a:cubicBezTo>
                <a:close/>
                <a:moveTo>
                  <a:pt x="15903" y="14448"/>
                </a:moveTo>
                <a:lnTo>
                  <a:pt x="15917" y="14555"/>
                </a:lnTo>
                <a:lnTo>
                  <a:pt x="15460" y="14555"/>
                </a:lnTo>
                <a:cubicBezTo>
                  <a:pt x="15460" y="14555"/>
                  <a:pt x="15903" y="14448"/>
                  <a:pt x="15903" y="14448"/>
                </a:cubicBezTo>
                <a:close/>
                <a:moveTo>
                  <a:pt x="13984" y="14555"/>
                </a:moveTo>
                <a:lnTo>
                  <a:pt x="13845" y="13475"/>
                </a:lnTo>
                <a:lnTo>
                  <a:pt x="14676" y="13275"/>
                </a:lnTo>
                <a:lnTo>
                  <a:pt x="14822" y="14410"/>
                </a:lnTo>
                <a:lnTo>
                  <a:pt x="14220" y="14555"/>
                </a:lnTo>
                <a:cubicBezTo>
                  <a:pt x="14220" y="14555"/>
                  <a:pt x="13984" y="14555"/>
                  <a:pt x="13984" y="14555"/>
                </a:cubicBezTo>
                <a:close/>
                <a:moveTo>
                  <a:pt x="12802" y="13726"/>
                </a:moveTo>
                <a:lnTo>
                  <a:pt x="13633" y="13526"/>
                </a:lnTo>
                <a:lnTo>
                  <a:pt x="13766" y="14555"/>
                </a:lnTo>
                <a:lnTo>
                  <a:pt x="12909" y="14555"/>
                </a:lnTo>
                <a:cubicBezTo>
                  <a:pt x="12909" y="14555"/>
                  <a:pt x="12802" y="13726"/>
                  <a:pt x="12802" y="13726"/>
                </a:cubicBezTo>
                <a:close/>
                <a:moveTo>
                  <a:pt x="11759" y="13978"/>
                </a:moveTo>
                <a:lnTo>
                  <a:pt x="12590" y="13778"/>
                </a:lnTo>
                <a:lnTo>
                  <a:pt x="12691" y="14555"/>
                </a:lnTo>
                <a:lnTo>
                  <a:pt x="11834" y="14555"/>
                </a:lnTo>
                <a:cubicBezTo>
                  <a:pt x="11834" y="14555"/>
                  <a:pt x="11759" y="13978"/>
                  <a:pt x="11759" y="13978"/>
                </a:cubicBezTo>
                <a:close/>
                <a:moveTo>
                  <a:pt x="10717" y="14229"/>
                </a:moveTo>
                <a:lnTo>
                  <a:pt x="10717" y="14228"/>
                </a:lnTo>
                <a:lnTo>
                  <a:pt x="11547" y="14028"/>
                </a:lnTo>
                <a:lnTo>
                  <a:pt x="11616" y="14555"/>
                </a:lnTo>
                <a:lnTo>
                  <a:pt x="10759" y="14555"/>
                </a:lnTo>
                <a:cubicBezTo>
                  <a:pt x="10759" y="14555"/>
                  <a:pt x="10717" y="14229"/>
                  <a:pt x="10717" y="14229"/>
                </a:cubicBezTo>
                <a:close/>
                <a:moveTo>
                  <a:pt x="9676" y="14479"/>
                </a:moveTo>
                <a:lnTo>
                  <a:pt x="10505" y="14279"/>
                </a:lnTo>
                <a:lnTo>
                  <a:pt x="10541" y="14555"/>
                </a:lnTo>
                <a:lnTo>
                  <a:pt x="9685" y="14555"/>
                </a:lnTo>
                <a:cubicBezTo>
                  <a:pt x="9685" y="14555"/>
                  <a:pt x="9676" y="14479"/>
                  <a:pt x="9676" y="14479"/>
                </a:cubicBezTo>
                <a:close/>
                <a:moveTo>
                  <a:pt x="9462" y="14530"/>
                </a:moveTo>
                <a:lnTo>
                  <a:pt x="9466" y="14555"/>
                </a:lnTo>
                <a:lnTo>
                  <a:pt x="9361" y="14555"/>
                </a:lnTo>
                <a:cubicBezTo>
                  <a:pt x="9361" y="14555"/>
                  <a:pt x="9462" y="14530"/>
                  <a:pt x="9462" y="14530"/>
                </a:cubicBezTo>
                <a:close/>
                <a:moveTo>
                  <a:pt x="6237" y="6198"/>
                </a:moveTo>
                <a:lnTo>
                  <a:pt x="5854" y="6290"/>
                </a:lnTo>
                <a:cubicBezTo>
                  <a:pt x="5744" y="5915"/>
                  <a:pt x="5637" y="5548"/>
                  <a:pt x="5534" y="5198"/>
                </a:cubicBezTo>
                <a:lnTo>
                  <a:pt x="6090" y="5065"/>
                </a:lnTo>
                <a:cubicBezTo>
                  <a:pt x="6090" y="5065"/>
                  <a:pt x="6237" y="6198"/>
                  <a:pt x="6237" y="6198"/>
                </a:cubicBezTo>
                <a:close/>
                <a:moveTo>
                  <a:pt x="8323" y="5695"/>
                </a:moveTo>
                <a:lnTo>
                  <a:pt x="7492" y="5897"/>
                </a:lnTo>
                <a:lnTo>
                  <a:pt x="7345" y="4762"/>
                </a:lnTo>
                <a:lnTo>
                  <a:pt x="8175" y="4562"/>
                </a:lnTo>
                <a:cubicBezTo>
                  <a:pt x="8175" y="4562"/>
                  <a:pt x="8323" y="5695"/>
                  <a:pt x="8323" y="5695"/>
                </a:cubicBezTo>
                <a:close/>
                <a:moveTo>
                  <a:pt x="9365" y="5445"/>
                </a:moveTo>
                <a:lnTo>
                  <a:pt x="8535" y="5645"/>
                </a:lnTo>
                <a:lnTo>
                  <a:pt x="8387" y="4510"/>
                </a:lnTo>
                <a:lnTo>
                  <a:pt x="9218" y="4310"/>
                </a:lnTo>
                <a:cubicBezTo>
                  <a:pt x="9218" y="4310"/>
                  <a:pt x="9365" y="5445"/>
                  <a:pt x="9365" y="5445"/>
                </a:cubicBezTo>
                <a:close/>
                <a:moveTo>
                  <a:pt x="10408" y="5194"/>
                </a:moveTo>
                <a:lnTo>
                  <a:pt x="9577" y="5394"/>
                </a:lnTo>
                <a:lnTo>
                  <a:pt x="9430" y="4259"/>
                </a:lnTo>
                <a:lnTo>
                  <a:pt x="10261" y="4059"/>
                </a:lnTo>
                <a:cubicBezTo>
                  <a:pt x="10261" y="4059"/>
                  <a:pt x="10408" y="5194"/>
                  <a:pt x="10408" y="5194"/>
                </a:cubicBezTo>
                <a:close/>
                <a:moveTo>
                  <a:pt x="11451" y="4943"/>
                </a:moveTo>
                <a:lnTo>
                  <a:pt x="10619" y="5143"/>
                </a:lnTo>
                <a:lnTo>
                  <a:pt x="10473" y="4009"/>
                </a:lnTo>
                <a:lnTo>
                  <a:pt x="11304" y="3809"/>
                </a:lnTo>
                <a:cubicBezTo>
                  <a:pt x="11304" y="3809"/>
                  <a:pt x="11451" y="4943"/>
                  <a:pt x="11451" y="4943"/>
                </a:cubicBezTo>
                <a:close/>
                <a:moveTo>
                  <a:pt x="12677" y="6116"/>
                </a:moveTo>
                <a:lnTo>
                  <a:pt x="11846" y="6316"/>
                </a:lnTo>
                <a:lnTo>
                  <a:pt x="11700" y="5181"/>
                </a:lnTo>
                <a:lnTo>
                  <a:pt x="12530" y="4981"/>
                </a:lnTo>
                <a:cubicBezTo>
                  <a:pt x="12530" y="4981"/>
                  <a:pt x="12677" y="6116"/>
                  <a:pt x="12677" y="6116"/>
                </a:cubicBezTo>
                <a:close/>
                <a:moveTo>
                  <a:pt x="13719" y="5864"/>
                </a:moveTo>
                <a:lnTo>
                  <a:pt x="12890" y="6064"/>
                </a:lnTo>
                <a:lnTo>
                  <a:pt x="12742" y="4929"/>
                </a:lnTo>
                <a:lnTo>
                  <a:pt x="13573" y="4729"/>
                </a:lnTo>
                <a:cubicBezTo>
                  <a:pt x="13573" y="4729"/>
                  <a:pt x="13719" y="5864"/>
                  <a:pt x="13719" y="5864"/>
                </a:cubicBezTo>
                <a:close/>
                <a:moveTo>
                  <a:pt x="14762" y="5614"/>
                </a:moveTo>
                <a:lnTo>
                  <a:pt x="13931" y="5814"/>
                </a:lnTo>
                <a:lnTo>
                  <a:pt x="13785" y="4678"/>
                </a:lnTo>
                <a:lnTo>
                  <a:pt x="14616" y="4478"/>
                </a:lnTo>
                <a:cubicBezTo>
                  <a:pt x="14616" y="4478"/>
                  <a:pt x="14762" y="5614"/>
                  <a:pt x="14762" y="5614"/>
                </a:cubicBezTo>
                <a:close/>
                <a:moveTo>
                  <a:pt x="15805" y="5363"/>
                </a:moveTo>
                <a:lnTo>
                  <a:pt x="14974" y="5563"/>
                </a:lnTo>
                <a:lnTo>
                  <a:pt x="14828" y="4428"/>
                </a:lnTo>
                <a:lnTo>
                  <a:pt x="15659" y="4227"/>
                </a:lnTo>
                <a:cubicBezTo>
                  <a:pt x="15659" y="4227"/>
                  <a:pt x="15805" y="5363"/>
                  <a:pt x="15805" y="5363"/>
                </a:cubicBezTo>
                <a:close/>
                <a:moveTo>
                  <a:pt x="16848" y="5112"/>
                </a:moveTo>
                <a:lnTo>
                  <a:pt x="16017" y="5312"/>
                </a:lnTo>
                <a:lnTo>
                  <a:pt x="15871" y="4177"/>
                </a:lnTo>
                <a:lnTo>
                  <a:pt x="16702" y="3977"/>
                </a:lnTo>
                <a:cubicBezTo>
                  <a:pt x="16702" y="3977"/>
                  <a:pt x="16848" y="5112"/>
                  <a:pt x="16848" y="5112"/>
                </a:cubicBezTo>
                <a:close/>
                <a:moveTo>
                  <a:pt x="18075" y="6285"/>
                </a:moveTo>
                <a:lnTo>
                  <a:pt x="17244" y="6485"/>
                </a:lnTo>
                <a:lnTo>
                  <a:pt x="17098" y="5350"/>
                </a:lnTo>
                <a:lnTo>
                  <a:pt x="17929" y="5150"/>
                </a:lnTo>
                <a:cubicBezTo>
                  <a:pt x="17929" y="5150"/>
                  <a:pt x="18075" y="6285"/>
                  <a:pt x="18075" y="6285"/>
                </a:cubicBezTo>
                <a:close/>
                <a:moveTo>
                  <a:pt x="19551" y="7696"/>
                </a:moveTo>
                <a:lnTo>
                  <a:pt x="20382" y="7496"/>
                </a:lnTo>
                <a:lnTo>
                  <a:pt x="20437" y="7924"/>
                </a:lnTo>
                <a:lnTo>
                  <a:pt x="20349" y="8674"/>
                </a:lnTo>
                <a:lnTo>
                  <a:pt x="19697" y="8831"/>
                </a:lnTo>
                <a:cubicBezTo>
                  <a:pt x="19697" y="8831"/>
                  <a:pt x="19551" y="7696"/>
                  <a:pt x="19551" y="7696"/>
                </a:cubicBezTo>
                <a:close/>
                <a:moveTo>
                  <a:pt x="16974" y="12721"/>
                </a:moveTo>
                <a:lnTo>
                  <a:pt x="17805" y="12521"/>
                </a:lnTo>
                <a:lnTo>
                  <a:pt x="17951" y="13657"/>
                </a:lnTo>
                <a:lnTo>
                  <a:pt x="17120" y="13857"/>
                </a:lnTo>
                <a:cubicBezTo>
                  <a:pt x="17120" y="13857"/>
                  <a:pt x="16974" y="12721"/>
                  <a:pt x="16974" y="12721"/>
                </a:cubicBezTo>
                <a:close/>
                <a:moveTo>
                  <a:pt x="15931" y="12972"/>
                </a:moveTo>
                <a:lnTo>
                  <a:pt x="16762" y="12772"/>
                </a:lnTo>
                <a:lnTo>
                  <a:pt x="16908" y="13907"/>
                </a:lnTo>
                <a:lnTo>
                  <a:pt x="16077" y="14109"/>
                </a:lnTo>
                <a:cubicBezTo>
                  <a:pt x="16077" y="14109"/>
                  <a:pt x="15931" y="12972"/>
                  <a:pt x="15931" y="12972"/>
                </a:cubicBezTo>
                <a:close/>
                <a:moveTo>
                  <a:pt x="14704" y="11800"/>
                </a:moveTo>
                <a:lnTo>
                  <a:pt x="15535" y="11601"/>
                </a:lnTo>
                <a:lnTo>
                  <a:pt x="15681" y="12735"/>
                </a:lnTo>
                <a:lnTo>
                  <a:pt x="14850" y="12935"/>
                </a:lnTo>
                <a:cubicBezTo>
                  <a:pt x="14850" y="12935"/>
                  <a:pt x="14704" y="11800"/>
                  <a:pt x="14704" y="11800"/>
                </a:cubicBezTo>
                <a:close/>
                <a:moveTo>
                  <a:pt x="12619" y="12303"/>
                </a:moveTo>
                <a:lnTo>
                  <a:pt x="13449" y="12103"/>
                </a:lnTo>
                <a:lnTo>
                  <a:pt x="13596" y="13237"/>
                </a:lnTo>
                <a:lnTo>
                  <a:pt x="12766" y="13437"/>
                </a:lnTo>
                <a:cubicBezTo>
                  <a:pt x="12766" y="13437"/>
                  <a:pt x="12619" y="12303"/>
                  <a:pt x="12619" y="12303"/>
                </a:cubicBezTo>
                <a:close/>
                <a:moveTo>
                  <a:pt x="11576" y="12553"/>
                </a:moveTo>
                <a:lnTo>
                  <a:pt x="12407" y="12353"/>
                </a:lnTo>
                <a:lnTo>
                  <a:pt x="12554" y="13488"/>
                </a:lnTo>
                <a:lnTo>
                  <a:pt x="11723" y="13688"/>
                </a:lnTo>
                <a:cubicBezTo>
                  <a:pt x="11723" y="13688"/>
                  <a:pt x="11576" y="12553"/>
                  <a:pt x="11576" y="12553"/>
                </a:cubicBezTo>
                <a:close/>
                <a:moveTo>
                  <a:pt x="10533" y="12805"/>
                </a:moveTo>
                <a:lnTo>
                  <a:pt x="11364" y="12605"/>
                </a:lnTo>
                <a:lnTo>
                  <a:pt x="11511" y="13740"/>
                </a:lnTo>
                <a:lnTo>
                  <a:pt x="10680" y="13940"/>
                </a:lnTo>
                <a:cubicBezTo>
                  <a:pt x="10680" y="13940"/>
                  <a:pt x="10533" y="12805"/>
                  <a:pt x="10533" y="12805"/>
                </a:cubicBezTo>
                <a:close/>
                <a:moveTo>
                  <a:pt x="9492" y="13056"/>
                </a:moveTo>
                <a:lnTo>
                  <a:pt x="10321" y="12856"/>
                </a:lnTo>
                <a:lnTo>
                  <a:pt x="10468" y="13991"/>
                </a:lnTo>
                <a:lnTo>
                  <a:pt x="9638" y="14191"/>
                </a:lnTo>
                <a:cubicBezTo>
                  <a:pt x="9638" y="14191"/>
                  <a:pt x="9492" y="13056"/>
                  <a:pt x="9492" y="13056"/>
                </a:cubicBezTo>
                <a:close/>
                <a:moveTo>
                  <a:pt x="8449" y="13307"/>
                </a:moveTo>
                <a:lnTo>
                  <a:pt x="9279" y="13107"/>
                </a:lnTo>
                <a:lnTo>
                  <a:pt x="9426" y="14241"/>
                </a:lnTo>
                <a:lnTo>
                  <a:pt x="8595" y="14441"/>
                </a:lnTo>
                <a:cubicBezTo>
                  <a:pt x="8595" y="14441"/>
                  <a:pt x="8449" y="13307"/>
                  <a:pt x="8449" y="13307"/>
                </a:cubicBezTo>
                <a:close/>
                <a:moveTo>
                  <a:pt x="7918" y="13435"/>
                </a:moveTo>
                <a:lnTo>
                  <a:pt x="8237" y="13359"/>
                </a:lnTo>
                <a:lnTo>
                  <a:pt x="8383" y="14492"/>
                </a:lnTo>
                <a:lnTo>
                  <a:pt x="8153" y="14547"/>
                </a:lnTo>
                <a:cubicBezTo>
                  <a:pt x="8130" y="14281"/>
                  <a:pt x="8063" y="13984"/>
                  <a:pt x="7976" y="13648"/>
                </a:cubicBezTo>
                <a:cubicBezTo>
                  <a:pt x="7965" y="13604"/>
                  <a:pt x="7945" y="13531"/>
                  <a:pt x="7918" y="13435"/>
                </a:cubicBezTo>
                <a:close/>
                <a:moveTo>
                  <a:pt x="6853" y="9285"/>
                </a:moveTo>
                <a:lnTo>
                  <a:pt x="7684" y="9085"/>
                </a:lnTo>
                <a:lnTo>
                  <a:pt x="7831" y="10220"/>
                </a:lnTo>
                <a:lnTo>
                  <a:pt x="7051" y="10408"/>
                </a:lnTo>
                <a:cubicBezTo>
                  <a:pt x="7020" y="10299"/>
                  <a:pt x="6988" y="10188"/>
                  <a:pt x="6956" y="10076"/>
                </a:cubicBezTo>
                <a:cubicBezTo>
                  <a:pt x="6956" y="10076"/>
                  <a:pt x="6853" y="9285"/>
                  <a:pt x="6853" y="9285"/>
                </a:cubicBezTo>
                <a:close/>
                <a:moveTo>
                  <a:pt x="6457" y="7912"/>
                </a:moveTo>
                <a:lnTo>
                  <a:pt x="6563" y="8722"/>
                </a:lnTo>
                <a:cubicBezTo>
                  <a:pt x="6488" y="8463"/>
                  <a:pt x="6412" y="8203"/>
                  <a:pt x="6336" y="7942"/>
                </a:cubicBezTo>
                <a:cubicBezTo>
                  <a:pt x="6336" y="7942"/>
                  <a:pt x="6457" y="7912"/>
                  <a:pt x="6457" y="7912"/>
                </a:cubicBezTo>
                <a:close/>
                <a:moveTo>
                  <a:pt x="6421" y="7623"/>
                </a:moveTo>
                <a:lnTo>
                  <a:pt x="6254" y="7663"/>
                </a:lnTo>
                <a:cubicBezTo>
                  <a:pt x="6147" y="7295"/>
                  <a:pt x="6040" y="6929"/>
                  <a:pt x="5935" y="6569"/>
                </a:cubicBezTo>
                <a:lnTo>
                  <a:pt x="6273" y="6488"/>
                </a:lnTo>
                <a:cubicBezTo>
                  <a:pt x="6273" y="6488"/>
                  <a:pt x="6421" y="7623"/>
                  <a:pt x="6421" y="7623"/>
                </a:cubicBezTo>
                <a:close/>
                <a:moveTo>
                  <a:pt x="7464" y="7371"/>
                </a:moveTo>
                <a:lnTo>
                  <a:pt x="6633" y="7571"/>
                </a:lnTo>
                <a:lnTo>
                  <a:pt x="6486" y="6436"/>
                </a:lnTo>
                <a:lnTo>
                  <a:pt x="7316" y="6236"/>
                </a:lnTo>
                <a:cubicBezTo>
                  <a:pt x="7316" y="6236"/>
                  <a:pt x="7464" y="7371"/>
                  <a:pt x="7464" y="7371"/>
                </a:cubicBezTo>
                <a:close/>
                <a:moveTo>
                  <a:pt x="8506" y="7121"/>
                </a:moveTo>
                <a:lnTo>
                  <a:pt x="7676" y="7321"/>
                </a:lnTo>
                <a:lnTo>
                  <a:pt x="7528" y="6185"/>
                </a:lnTo>
                <a:lnTo>
                  <a:pt x="8359" y="5985"/>
                </a:lnTo>
                <a:cubicBezTo>
                  <a:pt x="8359" y="5985"/>
                  <a:pt x="8506" y="7121"/>
                  <a:pt x="8506" y="7121"/>
                </a:cubicBezTo>
                <a:close/>
                <a:moveTo>
                  <a:pt x="9549" y="6870"/>
                </a:moveTo>
                <a:lnTo>
                  <a:pt x="8718" y="7070"/>
                </a:lnTo>
                <a:lnTo>
                  <a:pt x="8571" y="5935"/>
                </a:lnTo>
                <a:lnTo>
                  <a:pt x="9402" y="5735"/>
                </a:lnTo>
                <a:cubicBezTo>
                  <a:pt x="9402" y="5735"/>
                  <a:pt x="9549" y="6870"/>
                  <a:pt x="9549" y="6870"/>
                </a:cubicBezTo>
                <a:close/>
                <a:moveTo>
                  <a:pt x="10592" y="6618"/>
                </a:moveTo>
                <a:lnTo>
                  <a:pt x="9761" y="6818"/>
                </a:lnTo>
                <a:lnTo>
                  <a:pt x="9614" y="5683"/>
                </a:lnTo>
                <a:lnTo>
                  <a:pt x="10445" y="5483"/>
                </a:lnTo>
                <a:cubicBezTo>
                  <a:pt x="10445" y="5483"/>
                  <a:pt x="10592" y="6618"/>
                  <a:pt x="10592" y="6618"/>
                </a:cubicBezTo>
                <a:close/>
                <a:moveTo>
                  <a:pt x="11818" y="7792"/>
                </a:moveTo>
                <a:lnTo>
                  <a:pt x="10987" y="7992"/>
                </a:lnTo>
                <a:lnTo>
                  <a:pt x="10841" y="6857"/>
                </a:lnTo>
                <a:lnTo>
                  <a:pt x="11671" y="6657"/>
                </a:lnTo>
                <a:cubicBezTo>
                  <a:pt x="11671" y="6657"/>
                  <a:pt x="11818" y="7792"/>
                  <a:pt x="11818" y="7792"/>
                </a:cubicBezTo>
                <a:close/>
                <a:moveTo>
                  <a:pt x="12860" y="7540"/>
                </a:moveTo>
                <a:lnTo>
                  <a:pt x="12030" y="7740"/>
                </a:lnTo>
                <a:lnTo>
                  <a:pt x="11883" y="6605"/>
                </a:lnTo>
                <a:lnTo>
                  <a:pt x="12714" y="6405"/>
                </a:lnTo>
                <a:cubicBezTo>
                  <a:pt x="12714" y="6405"/>
                  <a:pt x="12860" y="7540"/>
                  <a:pt x="12860" y="7540"/>
                </a:cubicBezTo>
                <a:close/>
                <a:moveTo>
                  <a:pt x="13903" y="7289"/>
                </a:moveTo>
                <a:lnTo>
                  <a:pt x="13072" y="7489"/>
                </a:lnTo>
                <a:lnTo>
                  <a:pt x="12926" y="6355"/>
                </a:lnTo>
                <a:lnTo>
                  <a:pt x="13757" y="6154"/>
                </a:lnTo>
                <a:cubicBezTo>
                  <a:pt x="13757" y="6154"/>
                  <a:pt x="13903" y="7289"/>
                  <a:pt x="13903" y="7289"/>
                </a:cubicBezTo>
                <a:close/>
                <a:moveTo>
                  <a:pt x="14946" y="7037"/>
                </a:moveTo>
                <a:lnTo>
                  <a:pt x="14115" y="7237"/>
                </a:lnTo>
                <a:lnTo>
                  <a:pt x="13969" y="6104"/>
                </a:lnTo>
                <a:lnTo>
                  <a:pt x="14800" y="5904"/>
                </a:lnTo>
                <a:cubicBezTo>
                  <a:pt x="14800" y="5904"/>
                  <a:pt x="14946" y="7037"/>
                  <a:pt x="14946" y="7037"/>
                </a:cubicBezTo>
                <a:close/>
                <a:moveTo>
                  <a:pt x="15989" y="6787"/>
                </a:moveTo>
                <a:lnTo>
                  <a:pt x="15158" y="6987"/>
                </a:lnTo>
                <a:lnTo>
                  <a:pt x="15012" y="5853"/>
                </a:lnTo>
                <a:lnTo>
                  <a:pt x="15843" y="5653"/>
                </a:lnTo>
                <a:cubicBezTo>
                  <a:pt x="15843" y="5653"/>
                  <a:pt x="15989" y="6787"/>
                  <a:pt x="15989" y="6787"/>
                </a:cubicBezTo>
                <a:close/>
                <a:moveTo>
                  <a:pt x="17216" y="7959"/>
                </a:moveTo>
                <a:lnTo>
                  <a:pt x="16385" y="8161"/>
                </a:lnTo>
                <a:lnTo>
                  <a:pt x="16239" y="7024"/>
                </a:lnTo>
                <a:lnTo>
                  <a:pt x="17069" y="6824"/>
                </a:lnTo>
                <a:cubicBezTo>
                  <a:pt x="17069" y="6824"/>
                  <a:pt x="17216" y="7959"/>
                  <a:pt x="17216" y="7959"/>
                </a:cubicBezTo>
                <a:close/>
                <a:moveTo>
                  <a:pt x="18259" y="7709"/>
                </a:moveTo>
                <a:lnTo>
                  <a:pt x="17428" y="7909"/>
                </a:lnTo>
                <a:lnTo>
                  <a:pt x="17282" y="6773"/>
                </a:lnTo>
                <a:lnTo>
                  <a:pt x="18112" y="6573"/>
                </a:lnTo>
                <a:cubicBezTo>
                  <a:pt x="18112" y="6573"/>
                  <a:pt x="18259" y="7709"/>
                  <a:pt x="18259" y="7709"/>
                </a:cubicBezTo>
                <a:close/>
                <a:moveTo>
                  <a:pt x="18471" y="7658"/>
                </a:moveTo>
                <a:lnTo>
                  <a:pt x="18324" y="6523"/>
                </a:lnTo>
                <a:lnTo>
                  <a:pt x="19155" y="6323"/>
                </a:lnTo>
                <a:lnTo>
                  <a:pt x="19301" y="7458"/>
                </a:lnTo>
                <a:cubicBezTo>
                  <a:pt x="19301" y="7458"/>
                  <a:pt x="18471" y="7658"/>
                  <a:pt x="18471" y="7658"/>
                </a:cubicBezTo>
                <a:close/>
                <a:moveTo>
                  <a:pt x="16790" y="11298"/>
                </a:moveTo>
                <a:lnTo>
                  <a:pt x="17621" y="11098"/>
                </a:lnTo>
                <a:lnTo>
                  <a:pt x="17767" y="12233"/>
                </a:lnTo>
                <a:lnTo>
                  <a:pt x="16936" y="12433"/>
                </a:lnTo>
                <a:cubicBezTo>
                  <a:pt x="16936" y="12433"/>
                  <a:pt x="16790" y="11298"/>
                  <a:pt x="16790" y="11298"/>
                </a:cubicBezTo>
                <a:close/>
                <a:moveTo>
                  <a:pt x="15563" y="10125"/>
                </a:moveTo>
                <a:lnTo>
                  <a:pt x="16394" y="9925"/>
                </a:lnTo>
                <a:lnTo>
                  <a:pt x="16540" y="11060"/>
                </a:lnTo>
                <a:lnTo>
                  <a:pt x="15710" y="11259"/>
                </a:lnTo>
                <a:cubicBezTo>
                  <a:pt x="15710" y="11259"/>
                  <a:pt x="15563" y="10125"/>
                  <a:pt x="15563" y="10125"/>
                </a:cubicBezTo>
                <a:close/>
                <a:moveTo>
                  <a:pt x="14521" y="10376"/>
                </a:moveTo>
                <a:lnTo>
                  <a:pt x="15351" y="10176"/>
                </a:lnTo>
                <a:lnTo>
                  <a:pt x="15497" y="11311"/>
                </a:lnTo>
                <a:lnTo>
                  <a:pt x="14668" y="11511"/>
                </a:lnTo>
                <a:cubicBezTo>
                  <a:pt x="14668" y="11511"/>
                  <a:pt x="14521" y="10376"/>
                  <a:pt x="14521" y="10376"/>
                </a:cubicBezTo>
                <a:close/>
                <a:moveTo>
                  <a:pt x="13478" y="10626"/>
                </a:moveTo>
                <a:lnTo>
                  <a:pt x="14308" y="10426"/>
                </a:lnTo>
                <a:lnTo>
                  <a:pt x="14455" y="11562"/>
                </a:lnTo>
                <a:lnTo>
                  <a:pt x="13624" y="11762"/>
                </a:lnTo>
                <a:cubicBezTo>
                  <a:pt x="13624" y="11762"/>
                  <a:pt x="13478" y="10626"/>
                  <a:pt x="13478" y="10626"/>
                </a:cubicBezTo>
                <a:close/>
                <a:moveTo>
                  <a:pt x="12435" y="10877"/>
                </a:moveTo>
                <a:lnTo>
                  <a:pt x="13266" y="10677"/>
                </a:lnTo>
                <a:lnTo>
                  <a:pt x="13413" y="11812"/>
                </a:lnTo>
                <a:lnTo>
                  <a:pt x="12582" y="12014"/>
                </a:lnTo>
                <a:cubicBezTo>
                  <a:pt x="12582" y="12014"/>
                  <a:pt x="12435" y="10877"/>
                  <a:pt x="12435" y="10877"/>
                </a:cubicBezTo>
                <a:close/>
                <a:moveTo>
                  <a:pt x="11392" y="11129"/>
                </a:moveTo>
                <a:lnTo>
                  <a:pt x="12223" y="10929"/>
                </a:lnTo>
                <a:lnTo>
                  <a:pt x="12370" y="12064"/>
                </a:lnTo>
                <a:lnTo>
                  <a:pt x="11539" y="12264"/>
                </a:lnTo>
                <a:cubicBezTo>
                  <a:pt x="11539" y="12264"/>
                  <a:pt x="11392" y="11129"/>
                  <a:pt x="11392" y="11129"/>
                </a:cubicBezTo>
                <a:close/>
                <a:moveTo>
                  <a:pt x="10349" y="11380"/>
                </a:moveTo>
                <a:lnTo>
                  <a:pt x="11180" y="11180"/>
                </a:lnTo>
                <a:lnTo>
                  <a:pt x="11327" y="12315"/>
                </a:lnTo>
                <a:lnTo>
                  <a:pt x="10496" y="12515"/>
                </a:lnTo>
                <a:cubicBezTo>
                  <a:pt x="10496" y="12515"/>
                  <a:pt x="10349" y="11380"/>
                  <a:pt x="10349" y="11380"/>
                </a:cubicBezTo>
                <a:close/>
                <a:moveTo>
                  <a:pt x="9307" y="11631"/>
                </a:moveTo>
                <a:lnTo>
                  <a:pt x="10137" y="11432"/>
                </a:lnTo>
                <a:lnTo>
                  <a:pt x="10284" y="12566"/>
                </a:lnTo>
                <a:lnTo>
                  <a:pt x="9454" y="12766"/>
                </a:lnTo>
                <a:cubicBezTo>
                  <a:pt x="9454" y="12766"/>
                  <a:pt x="9307" y="11631"/>
                  <a:pt x="9307" y="11631"/>
                </a:cubicBezTo>
                <a:close/>
                <a:moveTo>
                  <a:pt x="8264" y="11883"/>
                </a:moveTo>
                <a:lnTo>
                  <a:pt x="9095" y="11681"/>
                </a:lnTo>
                <a:lnTo>
                  <a:pt x="9242" y="12818"/>
                </a:lnTo>
                <a:lnTo>
                  <a:pt x="8411" y="13018"/>
                </a:lnTo>
                <a:cubicBezTo>
                  <a:pt x="8411" y="13018"/>
                  <a:pt x="8264" y="11883"/>
                  <a:pt x="8264" y="11883"/>
                </a:cubicBezTo>
                <a:close/>
                <a:moveTo>
                  <a:pt x="7527" y="12059"/>
                </a:moveTo>
                <a:lnTo>
                  <a:pt x="8052" y="11933"/>
                </a:lnTo>
                <a:lnTo>
                  <a:pt x="8199" y="13069"/>
                </a:lnTo>
                <a:lnTo>
                  <a:pt x="7840" y="13156"/>
                </a:lnTo>
                <a:cubicBezTo>
                  <a:pt x="7761" y="12876"/>
                  <a:pt x="7655" y="12503"/>
                  <a:pt x="7527" y="12059"/>
                </a:cubicBezTo>
                <a:close/>
                <a:moveTo>
                  <a:pt x="8015" y="11643"/>
                </a:moveTo>
                <a:lnTo>
                  <a:pt x="8015" y="11645"/>
                </a:lnTo>
                <a:lnTo>
                  <a:pt x="7448" y="11781"/>
                </a:lnTo>
                <a:cubicBezTo>
                  <a:pt x="7351" y="11445"/>
                  <a:pt x="7245" y="11077"/>
                  <a:pt x="7132" y="10687"/>
                </a:cubicBezTo>
                <a:lnTo>
                  <a:pt x="7868" y="10510"/>
                </a:lnTo>
                <a:cubicBezTo>
                  <a:pt x="7868" y="10510"/>
                  <a:pt x="8015" y="11643"/>
                  <a:pt x="8015" y="11643"/>
                </a:cubicBezTo>
                <a:close/>
                <a:moveTo>
                  <a:pt x="9733" y="8293"/>
                </a:moveTo>
                <a:lnTo>
                  <a:pt x="8902" y="8493"/>
                </a:lnTo>
                <a:lnTo>
                  <a:pt x="8755" y="7359"/>
                </a:lnTo>
                <a:lnTo>
                  <a:pt x="9586" y="7159"/>
                </a:lnTo>
                <a:cubicBezTo>
                  <a:pt x="9586" y="7159"/>
                  <a:pt x="9733" y="8293"/>
                  <a:pt x="9733" y="8293"/>
                </a:cubicBezTo>
                <a:close/>
                <a:moveTo>
                  <a:pt x="10959" y="9467"/>
                </a:moveTo>
                <a:lnTo>
                  <a:pt x="10129" y="9667"/>
                </a:lnTo>
                <a:lnTo>
                  <a:pt x="9981" y="8531"/>
                </a:lnTo>
                <a:lnTo>
                  <a:pt x="10812" y="8331"/>
                </a:lnTo>
                <a:cubicBezTo>
                  <a:pt x="10812" y="8331"/>
                  <a:pt x="10959" y="9467"/>
                  <a:pt x="10959" y="9467"/>
                </a:cubicBezTo>
                <a:close/>
                <a:moveTo>
                  <a:pt x="12002" y="9216"/>
                </a:moveTo>
                <a:lnTo>
                  <a:pt x="11171" y="9416"/>
                </a:lnTo>
                <a:lnTo>
                  <a:pt x="11024" y="8281"/>
                </a:lnTo>
                <a:lnTo>
                  <a:pt x="11855" y="8080"/>
                </a:lnTo>
                <a:cubicBezTo>
                  <a:pt x="11855" y="8080"/>
                  <a:pt x="12002" y="9216"/>
                  <a:pt x="12002" y="9216"/>
                </a:cubicBezTo>
                <a:close/>
                <a:moveTo>
                  <a:pt x="13044" y="8965"/>
                </a:moveTo>
                <a:lnTo>
                  <a:pt x="12213" y="9165"/>
                </a:lnTo>
                <a:lnTo>
                  <a:pt x="12067" y="8030"/>
                </a:lnTo>
                <a:lnTo>
                  <a:pt x="12898" y="7830"/>
                </a:lnTo>
                <a:cubicBezTo>
                  <a:pt x="12898" y="7830"/>
                  <a:pt x="13044" y="8965"/>
                  <a:pt x="13044" y="8965"/>
                </a:cubicBezTo>
                <a:close/>
                <a:moveTo>
                  <a:pt x="14087" y="8713"/>
                </a:moveTo>
                <a:lnTo>
                  <a:pt x="13256" y="8913"/>
                </a:lnTo>
                <a:lnTo>
                  <a:pt x="13110" y="7778"/>
                </a:lnTo>
                <a:lnTo>
                  <a:pt x="13941" y="7578"/>
                </a:lnTo>
                <a:cubicBezTo>
                  <a:pt x="13941" y="7578"/>
                  <a:pt x="14087" y="8713"/>
                  <a:pt x="14087" y="8713"/>
                </a:cubicBezTo>
                <a:close/>
                <a:moveTo>
                  <a:pt x="15130" y="8462"/>
                </a:moveTo>
                <a:lnTo>
                  <a:pt x="14299" y="8662"/>
                </a:lnTo>
                <a:lnTo>
                  <a:pt x="14153" y="7527"/>
                </a:lnTo>
                <a:lnTo>
                  <a:pt x="14984" y="7327"/>
                </a:lnTo>
                <a:cubicBezTo>
                  <a:pt x="14984" y="7327"/>
                  <a:pt x="15130" y="8462"/>
                  <a:pt x="15130" y="8462"/>
                </a:cubicBezTo>
                <a:close/>
                <a:moveTo>
                  <a:pt x="14337" y="8951"/>
                </a:moveTo>
                <a:lnTo>
                  <a:pt x="15168" y="8752"/>
                </a:lnTo>
                <a:lnTo>
                  <a:pt x="15314" y="9886"/>
                </a:lnTo>
                <a:lnTo>
                  <a:pt x="14483" y="10086"/>
                </a:lnTo>
                <a:cubicBezTo>
                  <a:pt x="14483" y="10086"/>
                  <a:pt x="14337" y="8951"/>
                  <a:pt x="14337" y="8951"/>
                </a:cubicBezTo>
                <a:close/>
                <a:moveTo>
                  <a:pt x="13294" y="9203"/>
                </a:moveTo>
                <a:lnTo>
                  <a:pt x="14125" y="9003"/>
                </a:lnTo>
                <a:lnTo>
                  <a:pt x="14271" y="10138"/>
                </a:lnTo>
                <a:lnTo>
                  <a:pt x="13440" y="10338"/>
                </a:lnTo>
                <a:cubicBezTo>
                  <a:pt x="13440" y="10338"/>
                  <a:pt x="13294" y="9203"/>
                  <a:pt x="13294" y="9203"/>
                </a:cubicBezTo>
                <a:close/>
                <a:moveTo>
                  <a:pt x="12251" y="9454"/>
                </a:moveTo>
                <a:lnTo>
                  <a:pt x="13082" y="9254"/>
                </a:lnTo>
                <a:lnTo>
                  <a:pt x="13228" y="10389"/>
                </a:lnTo>
                <a:lnTo>
                  <a:pt x="12398" y="10589"/>
                </a:lnTo>
                <a:cubicBezTo>
                  <a:pt x="12398" y="10589"/>
                  <a:pt x="12251" y="9454"/>
                  <a:pt x="12251" y="9454"/>
                </a:cubicBezTo>
                <a:close/>
                <a:moveTo>
                  <a:pt x="11208" y="9706"/>
                </a:moveTo>
                <a:lnTo>
                  <a:pt x="12039" y="9506"/>
                </a:lnTo>
                <a:lnTo>
                  <a:pt x="12185" y="10639"/>
                </a:lnTo>
                <a:lnTo>
                  <a:pt x="11355" y="10839"/>
                </a:lnTo>
                <a:cubicBezTo>
                  <a:pt x="11355" y="10839"/>
                  <a:pt x="11208" y="9706"/>
                  <a:pt x="11208" y="9706"/>
                </a:cubicBezTo>
                <a:close/>
                <a:moveTo>
                  <a:pt x="10165" y="9957"/>
                </a:moveTo>
                <a:lnTo>
                  <a:pt x="10996" y="9757"/>
                </a:lnTo>
                <a:lnTo>
                  <a:pt x="11143" y="10891"/>
                </a:lnTo>
                <a:lnTo>
                  <a:pt x="10312" y="11091"/>
                </a:lnTo>
                <a:cubicBezTo>
                  <a:pt x="10312" y="11091"/>
                  <a:pt x="10165" y="9957"/>
                  <a:pt x="10165" y="9957"/>
                </a:cubicBezTo>
                <a:close/>
                <a:moveTo>
                  <a:pt x="9123" y="10207"/>
                </a:moveTo>
                <a:lnTo>
                  <a:pt x="9953" y="10007"/>
                </a:lnTo>
                <a:lnTo>
                  <a:pt x="10100" y="11142"/>
                </a:lnTo>
                <a:lnTo>
                  <a:pt x="9270" y="11342"/>
                </a:lnTo>
                <a:cubicBezTo>
                  <a:pt x="9270" y="11342"/>
                  <a:pt x="9123" y="10207"/>
                  <a:pt x="9123" y="10207"/>
                </a:cubicBezTo>
                <a:close/>
                <a:moveTo>
                  <a:pt x="8939" y="8782"/>
                </a:moveTo>
                <a:lnTo>
                  <a:pt x="9769" y="8582"/>
                </a:lnTo>
                <a:lnTo>
                  <a:pt x="9916" y="9717"/>
                </a:lnTo>
                <a:lnTo>
                  <a:pt x="9086" y="9917"/>
                </a:lnTo>
                <a:cubicBezTo>
                  <a:pt x="9086" y="9917"/>
                  <a:pt x="8939" y="8782"/>
                  <a:pt x="8939" y="8782"/>
                </a:cubicBezTo>
                <a:close/>
                <a:moveTo>
                  <a:pt x="8080" y="10458"/>
                </a:moveTo>
                <a:lnTo>
                  <a:pt x="8911" y="10258"/>
                </a:lnTo>
                <a:lnTo>
                  <a:pt x="9058" y="11393"/>
                </a:lnTo>
                <a:lnTo>
                  <a:pt x="8227" y="11593"/>
                </a:lnTo>
                <a:cubicBezTo>
                  <a:pt x="8227" y="11593"/>
                  <a:pt x="8080" y="10458"/>
                  <a:pt x="8080" y="10458"/>
                </a:cubicBezTo>
                <a:close/>
                <a:moveTo>
                  <a:pt x="16357" y="9635"/>
                </a:moveTo>
                <a:lnTo>
                  <a:pt x="15526" y="9835"/>
                </a:lnTo>
                <a:lnTo>
                  <a:pt x="15380" y="8700"/>
                </a:lnTo>
                <a:lnTo>
                  <a:pt x="16210" y="8500"/>
                </a:lnTo>
                <a:cubicBezTo>
                  <a:pt x="16210" y="8500"/>
                  <a:pt x="16357" y="9635"/>
                  <a:pt x="16357" y="9635"/>
                </a:cubicBezTo>
                <a:close/>
                <a:moveTo>
                  <a:pt x="17399" y="9384"/>
                </a:moveTo>
                <a:lnTo>
                  <a:pt x="16569" y="9584"/>
                </a:lnTo>
                <a:lnTo>
                  <a:pt x="16423" y="8450"/>
                </a:lnTo>
                <a:lnTo>
                  <a:pt x="17253" y="8250"/>
                </a:lnTo>
                <a:cubicBezTo>
                  <a:pt x="17253" y="8250"/>
                  <a:pt x="17399" y="9384"/>
                  <a:pt x="17399" y="9384"/>
                </a:cubicBezTo>
                <a:close/>
                <a:moveTo>
                  <a:pt x="17583" y="10808"/>
                </a:moveTo>
                <a:lnTo>
                  <a:pt x="16752" y="11008"/>
                </a:lnTo>
                <a:lnTo>
                  <a:pt x="16606" y="9873"/>
                </a:lnTo>
                <a:lnTo>
                  <a:pt x="17437" y="9673"/>
                </a:lnTo>
                <a:cubicBezTo>
                  <a:pt x="17437" y="9673"/>
                  <a:pt x="17583" y="10808"/>
                  <a:pt x="17583" y="10808"/>
                </a:cubicBezTo>
                <a:close/>
                <a:moveTo>
                  <a:pt x="18442" y="9134"/>
                </a:moveTo>
                <a:lnTo>
                  <a:pt x="17612" y="9334"/>
                </a:lnTo>
                <a:lnTo>
                  <a:pt x="17465" y="8199"/>
                </a:lnTo>
                <a:lnTo>
                  <a:pt x="18296" y="7999"/>
                </a:lnTo>
                <a:cubicBezTo>
                  <a:pt x="18296" y="7999"/>
                  <a:pt x="18442" y="9134"/>
                  <a:pt x="18442" y="9134"/>
                </a:cubicBezTo>
                <a:close/>
                <a:moveTo>
                  <a:pt x="16173" y="8211"/>
                </a:moveTo>
                <a:lnTo>
                  <a:pt x="15342" y="8410"/>
                </a:lnTo>
                <a:lnTo>
                  <a:pt x="15196" y="7276"/>
                </a:lnTo>
                <a:lnTo>
                  <a:pt x="16027" y="7076"/>
                </a:lnTo>
                <a:cubicBezTo>
                  <a:pt x="16027" y="7076"/>
                  <a:pt x="16173" y="8211"/>
                  <a:pt x="16173" y="8211"/>
                </a:cubicBezTo>
                <a:close/>
                <a:moveTo>
                  <a:pt x="10776" y="8043"/>
                </a:moveTo>
                <a:lnTo>
                  <a:pt x="9945" y="8243"/>
                </a:lnTo>
                <a:lnTo>
                  <a:pt x="9798" y="7108"/>
                </a:lnTo>
                <a:lnTo>
                  <a:pt x="10628" y="6908"/>
                </a:lnTo>
                <a:cubicBezTo>
                  <a:pt x="10628" y="6908"/>
                  <a:pt x="10776" y="8043"/>
                  <a:pt x="10776" y="8043"/>
                </a:cubicBezTo>
                <a:close/>
                <a:moveTo>
                  <a:pt x="7712" y="7611"/>
                </a:moveTo>
                <a:lnTo>
                  <a:pt x="8543" y="7411"/>
                </a:lnTo>
                <a:lnTo>
                  <a:pt x="8690" y="8544"/>
                </a:lnTo>
                <a:lnTo>
                  <a:pt x="7859" y="8744"/>
                </a:lnTo>
                <a:cubicBezTo>
                  <a:pt x="7859" y="8744"/>
                  <a:pt x="7712" y="7611"/>
                  <a:pt x="7712" y="7611"/>
                </a:cubicBezTo>
                <a:close/>
                <a:moveTo>
                  <a:pt x="6670" y="7862"/>
                </a:moveTo>
                <a:lnTo>
                  <a:pt x="7500" y="7661"/>
                </a:lnTo>
                <a:lnTo>
                  <a:pt x="7647" y="8796"/>
                </a:lnTo>
                <a:lnTo>
                  <a:pt x="6817" y="8996"/>
                </a:lnTo>
                <a:cubicBezTo>
                  <a:pt x="6817" y="8996"/>
                  <a:pt x="6670" y="7862"/>
                  <a:pt x="6670" y="7862"/>
                </a:cubicBezTo>
                <a:close/>
                <a:moveTo>
                  <a:pt x="7896" y="9034"/>
                </a:moveTo>
                <a:lnTo>
                  <a:pt x="8727" y="8834"/>
                </a:lnTo>
                <a:lnTo>
                  <a:pt x="8874" y="9969"/>
                </a:lnTo>
                <a:lnTo>
                  <a:pt x="8043" y="10169"/>
                </a:lnTo>
                <a:cubicBezTo>
                  <a:pt x="8043" y="10169"/>
                  <a:pt x="7896" y="9034"/>
                  <a:pt x="7896" y="9034"/>
                </a:cubicBezTo>
                <a:close/>
                <a:moveTo>
                  <a:pt x="15747" y="11549"/>
                </a:moveTo>
                <a:lnTo>
                  <a:pt x="16578" y="11349"/>
                </a:lnTo>
                <a:lnTo>
                  <a:pt x="16724" y="12484"/>
                </a:lnTo>
                <a:lnTo>
                  <a:pt x="15893" y="12684"/>
                </a:lnTo>
                <a:cubicBezTo>
                  <a:pt x="15893" y="12684"/>
                  <a:pt x="15747" y="11549"/>
                  <a:pt x="15747" y="11549"/>
                </a:cubicBezTo>
                <a:close/>
                <a:moveTo>
                  <a:pt x="18810" y="11981"/>
                </a:moveTo>
                <a:lnTo>
                  <a:pt x="17979" y="12181"/>
                </a:lnTo>
                <a:lnTo>
                  <a:pt x="17833" y="11046"/>
                </a:lnTo>
                <a:lnTo>
                  <a:pt x="18664" y="10846"/>
                </a:lnTo>
                <a:cubicBezTo>
                  <a:pt x="18664" y="10846"/>
                  <a:pt x="18810" y="11981"/>
                  <a:pt x="18810" y="11981"/>
                </a:cubicBezTo>
                <a:close/>
                <a:moveTo>
                  <a:pt x="18626" y="10557"/>
                </a:moveTo>
                <a:lnTo>
                  <a:pt x="17795" y="10757"/>
                </a:lnTo>
                <a:lnTo>
                  <a:pt x="17649" y="9622"/>
                </a:lnTo>
                <a:lnTo>
                  <a:pt x="18480" y="9422"/>
                </a:lnTo>
                <a:cubicBezTo>
                  <a:pt x="18480" y="9422"/>
                  <a:pt x="18626" y="10557"/>
                  <a:pt x="18626" y="10557"/>
                </a:cubicBezTo>
                <a:close/>
                <a:moveTo>
                  <a:pt x="19485" y="8882"/>
                </a:moveTo>
                <a:lnTo>
                  <a:pt x="18654" y="9082"/>
                </a:lnTo>
                <a:lnTo>
                  <a:pt x="18508" y="7947"/>
                </a:lnTo>
                <a:lnTo>
                  <a:pt x="19339" y="7747"/>
                </a:lnTo>
                <a:cubicBezTo>
                  <a:pt x="19339" y="7747"/>
                  <a:pt x="19485" y="8882"/>
                  <a:pt x="19485" y="8882"/>
                </a:cubicBezTo>
                <a:close/>
                <a:moveTo>
                  <a:pt x="17032" y="6536"/>
                </a:moveTo>
                <a:lnTo>
                  <a:pt x="16201" y="6736"/>
                </a:lnTo>
                <a:lnTo>
                  <a:pt x="16055" y="5601"/>
                </a:lnTo>
                <a:lnTo>
                  <a:pt x="16886" y="5401"/>
                </a:lnTo>
                <a:cubicBezTo>
                  <a:pt x="16886" y="5401"/>
                  <a:pt x="17032" y="6536"/>
                  <a:pt x="17032" y="6536"/>
                </a:cubicBezTo>
                <a:close/>
                <a:moveTo>
                  <a:pt x="11634" y="6367"/>
                </a:moveTo>
                <a:lnTo>
                  <a:pt x="10804" y="6567"/>
                </a:lnTo>
                <a:lnTo>
                  <a:pt x="10657" y="5432"/>
                </a:lnTo>
                <a:lnTo>
                  <a:pt x="11487" y="5232"/>
                </a:lnTo>
                <a:cubicBezTo>
                  <a:pt x="11487" y="5232"/>
                  <a:pt x="11634" y="6367"/>
                  <a:pt x="11634" y="6367"/>
                </a:cubicBezTo>
                <a:close/>
                <a:moveTo>
                  <a:pt x="6302" y="5013"/>
                </a:moveTo>
                <a:lnTo>
                  <a:pt x="7133" y="4813"/>
                </a:lnTo>
                <a:lnTo>
                  <a:pt x="7280" y="5947"/>
                </a:lnTo>
                <a:lnTo>
                  <a:pt x="6449" y="6147"/>
                </a:lnTo>
                <a:cubicBezTo>
                  <a:pt x="6449" y="6147"/>
                  <a:pt x="6302" y="5013"/>
                  <a:pt x="6302" y="5013"/>
                </a:cubicBezTo>
                <a:close/>
                <a:moveTo>
                  <a:pt x="14638" y="12987"/>
                </a:moveTo>
                <a:lnTo>
                  <a:pt x="13809" y="13185"/>
                </a:lnTo>
                <a:lnTo>
                  <a:pt x="13662" y="12052"/>
                </a:lnTo>
                <a:lnTo>
                  <a:pt x="14492" y="11852"/>
                </a:lnTo>
                <a:lnTo>
                  <a:pt x="14638" y="12985"/>
                </a:lnTo>
                <a:cubicBezTo>
                  <a:pt x="14638" y="12985"/>
                  <a:pt x="14638" y="12987"/>
                  <a:pt x="14638" y="12987"/>
                </a:cubicBezTo>
                <a:close/>
                <a:moveTo>
                  <a:pt x="14888" y="13224"/>
                </a:moveTo>
                <a:lnTo>
                  <a:pt x="15719" y="13024"/>
                </a:lnTo>
                <a:lnTo>
                  <a:pt x="15865" y="14158"/>
                </a:lnTo>
                <a:lnTo>
                  <a:pt x="15034" y="14358"/>
                </a:lnTo>
                <a:cubicBezTo>
                  <a:pt x="15034" y="14358"/>
                  <a:pt x="14888" y="13224"/>
                  <a:pt x="14888" y="13224"/>
                </a:cubicBezTo>
                <a:close/>
                <a:moveTo>
                  <a:pt x="18994" y="13406"/>
                </a:moveTo>
                <a:lnTo>
                  <a:pt x="18163" y="13606"/>
                </a:lnTo>
                <a:lnTo>
                  <a:pt x="18017" y="12471"/>
                </a:lnTo>
                <a:lnTo>
                  <a:pt x="18017" y="12469"/>
                </a:lnTo>
                <a:lnTo>
                  <a:pt x="18848" y="12269"/>
                </a:lnTo>
                <a:cubicBezTo>
                  <a:pt x="18848" y="12269"/>
                  <a:pt x="18994" y="13406"/>
                  <a:pt x="18994" y="13406"/>
                </a:cubicBezTo>
                <a:close/>
                <a:moveTo>
                  <a:pt x="19853" y="11730"/>
                </a:moveTo>
                <a:lnTo>
                  <a:pt x="19022" y="11931"/>
                </a:lnTo>
                <a:lnTo>
                  <a:pt x="18876" y="10795"/>
                </a:lnTo>
                <a:lnTo>
                  <a:pt x="19707" y="10595"/>
                </a:lnTo>
                <a:cubicBezTo>
                  <a:pt x="19707" y="10595"/>
                  <a:pt x="19853" y="11730"/>
                  <a:pt x="19853" y="11730"/>
                </a:cubicBezTo>
                <a:close/>
                <a:moveTo>
                  <a:pt x="19669" y="10305"/>
                </a:moveTo>
                <a:lnTo>
                  <a:pt x="18838" y="10505"/>
                </a:lnTo>
                <a:lnTo>
                  <a:pt x="18692" y="9370"/>
                </a:lnTo>
                <a:lnTo>
                  <a:pt x="19523" y="9170"/>
                </a:lnTo>
                <a:cubicBezTo>
                  <a:pt x="19523" y="9170"/>
                  <a:pt x="19669" y="10305"/>
                  <a:pt x="19669" y="10305"/>
                </a:cubicBezTo>
                <a:close/>
                <a:moveTo>
                  <a:pt x="20344" y="7206"/>
                </a:moveTo>
                <a:lnTo>
                  <a:pt x="19513" y="7406"/>
                </a:lnTo>
                <a:lnTo>
                  <a:pt x="19367" y="6271"/>
                </a:lnTo>
                <a:lnTo>
                  <a:pt x="20197" y="6072"/>
                </a:lnTo>
                <a:cubicBezTo>
                  <a:pt x="20197" y="6072"/>
                  <a:pt x="20344" y="7206"/>
                  <a:pt x="20344" y="7206"/>
                </a:cubicBezTo>
                <a:close/>
                <a:moveTo>
                  <a:pt x="19118" y="6033"/>
                </a:moveTo>
                <a:lnTo>
                  <a:pt x="18287" y="6233"/>
                </a:lnTo>
                <a:lnTo>
                  <a:pt x="18141" y="5098"/>
                </a:lnTo>
                <a:lnTo>
                  <a:pt x="18972" y="4898"/>
                </a:lnTo>
                <a:cubicBezTo>
                  <a:pt x="18972" y="4898"/>
                  <a:pt x="19118" y="6033"/>
                  <a:pt x="19118" y="6033"/>
                </a:cubicBezTo>
                <a:close/>
                <a:moveTo>
                  <a:pt x="17891" y="4860"/>
                </a:moveTo>
                <a:lnTo>
                  <a:pt x="17060" y="5060"/>
                </a:lnTo>
                <a:lnTo>
                  <a:pt x="16914" y="3925"/>
                </a:lnTo>
                <a:lnTo>
                  <a:pt x="17745" y="3725"/>
                </a:lnTo>
                <a:cubicBezTo>
                  <a:pt x="17745" y="3725"/>
                  <a:pt x="17891" y="4860"/>
                  <a:pt x="17891" y="4860"/>
                </a:cubicBezTo>
                <a:close/>
                <a:moveTo>
                  <a:pt x="12493" y="4691"/>
                </a:moveTo>
                <a:lnTo>
                  <a:pt x="11662" y="4891"/>
                </a:lnTo>
                <a:lnTo>
                  <a:pt x="11516" y="3758"/>
                </a:lnTo>
                <a:lnTo>
                  <a:pt x="12347" y="3558"/>
                </a:lnTo>
                <a:cubicBezTo>
                  <a:pt x="12347" y="3558"/>
                  <a:pt x="12493" y="4691"/>
                  <a:pt x="12493" y="4691"/>
                </a:cubicBezTo>
                <a:close/>
                <a:moveTo>
                  <a:pt x="8139" y="4272"/>
                </a:moveTo>
                <a:lnTo>
                  <a:pt x="7308" y="4472"/>
                </a:lnTo>
                <a:lnTo>
                  <a:pt x="7161" y="3337"/>
                </a:lnTo>
                <a:lnTo>
                  <a:pt x="7991" y="3137"/>
                </a:lnTo>
                <a:cubicBezTo>
                  <a:pt x="7991" y="3137"/>
                  <a:pt x="8139" y="4272"/>
                  <a:pt x="8139" y="4272"/>
                </a:cubicBezTo>
                <a:close/>
                <a:moveTo>
                  <a:pt x="6118" y="3589"/>
                </a:moveTo>
                <a:lnTo>
                  <a:pt x="6949" y="3389"/>
                </a:lnTo>
                <a:lnTo>
                  <a:pt x="7096" y="4524"/>
                </a:lnTo>
                <a:lnTo>
                  <a:pt x="6265" y="4723"/>
                </a:lnTo>
                <a:cubicBezTo>
                  <a:pt x="6265" y="4723"/>
                  <a:pt x="6118" y="3589"/>
                  <a:pt x="6118" y="3589"/>
                </a:cubicBezTo>
                <a:close/>
                <a:moveTo>
                  <a:pt x="18286" y="14555"/>
                </a:moveTo>
                <a:lnTo>
                  <a:pt x="18201" y="13895"/>
                </a:lnTo>
                <a:lnTo>
                  <a:pt x="19031" y="13695"/>
                </a:lnTo>
                <a:lnTo>
                  <a:pt x="19142" y="14555"/>
                </a:lnTo>
                <a:cubicBezTo>
                  <a:pt x="19142" y="14555"/>
                  <a:pt x="18286" y="14555"/>
                  <a:pt x="18286" y="14555"/>
                </a:cubicBezTo>
                <a:close/>
                <a:moveTo>
                  <a:pt x="20172" y="10185"/>
                </a:moveTo>
                <a:lnTo>
                  <a:pt x="19881" y="10255"/>
                </a:lnTo>
                <a:lnTo>
                  <a:pt x="19734" y="9119"/>
                </a:lnTo>
                <a:lnTo>
                  <a:pt x="20313" y="8980"/>
                </a:lnTo>
                <a:cubicBezTo>
                  <a:pt x="20313" y="8980"/>
                  <a:pt x="20172" y="10185"/>
                  <a:pt x="20172" y="10185"/>
                </a:cubicBezTo>
                <a:close/>
                <a:moveTo>
                  <a:pt x="20702" y="5652"/>
                </a:moveTo>
                <a:lnTo>
                  <a:pt x="20372" y="5732"/>
                </a:lnTo>
                <a:lnTo>
                  <a:pt x="20225" y="4597"/>
                </a:lnTo>
                <a:lnTo>
                  <a:pt x="20843" y="4448"/>
                </a:lnTo>
                <a:cubicBezTo>
                  <a:pt x="20843" y="4448"/>
                  <a:pt x="20702" y="5652"/>
                  <a:pt x="20702" y="5652"/>
                </a:cubicBezTo>
                <a:close/>
                <a:moveTo>
                  <a:pt x="19893" y="3713"/>
                </a:moveTo>
                <a:lnTo>
                  <a:pt x="19976" y="4358"/>
                </a:lnTo>
                <a:lnTo>
                  <a:pt x="19145" y="4557"/>
                </a:lnTo>
                <a:lnTo>
                  <a:pt x="19029" y="3660"/>
                </a:lnTo>
                <a:cubicBezTo>
                  <a:pt x="19029" y="3660"/>
                  <a:pt x="19893" y="3713"/>
                  <a:pt x="19893" y="3713"/>
                </a:cubicBezTo>
                <a:close/>
                <a:moveTo>
                  <a:pt x="15558" y="3446"/>
                </a:moveTo>
                <a:lnTo>
                  <a:pt x="15621" y="3938"/>
                </a:lnTo>
                <a:lnTo>
                  <a:pt x="14791" y="4138"/>
                </a:lnTo>
                <a:lnTo>
                  <a:pt x="14694" y="3393"/>
                </a:lnTo>
                <a:cubicBezTo>
                  <a:pt x="14694" y="3393"/>
                  <a:pt x="15558" y="3446"/>
                  <a:pt x="15558" y="3446"/>
                </a:cubicBezTo>
                <a:close/>
                <a:moveTo>
                  <a:pt x="7712" y="15695"/>
                </a:moveTo>
                <a:cubicBezTo>
                  <a:pt x="7921" y="15535"/>
                  <a:pt x="8044" y="15352"/>
                  <a:pt x="8108" y="15143"/>
                </a:cubicBezTo>
                <a:lnTo>
                  <a:pt x="12978" y="15143"/>
                </a:lnTo>
                <a:lnTo>
                  <a:pt x="12986" y="15151"/>
                </a:lnTo>
                <a:lnTo>
                  <a:pt x="13020" y="15143"/>
                </a:lnTo>
                <a:lnTo>
                  <a:pt x="20029" y="15143"/>
                </a:lnTo>
                <a:lnTo>
                  <a:pt x="21423" y="3219"/>
                </a:lnTo>
                <a:lnTo>
                  <a:pt x="4635" y="2184"/>
                </a:lnTo>
                <a:cubicBezTo>
                  <a:pt x="4632" y="2174"/>
                  <a:pt x="4628" y="2163"/>
                  <a:pt x="4625" y="2154"/>
                </a:cubicBezTo>
                <a:cubicBezTo>
                  <a:pt x="4370" y="1362"/>
                  <a:pt x="3668" y="970"/>
                  <a:pt x="3052" y="601"/>
                </a:cubicBezTo>
                <a:cubicBezTo>
                  <a:pt x="2632" y="350"/>
                  <a:pt x="1642" y="154"/>
                  <a:pt x="800" y="13"/>
                </a:cubicBezTo>
                <a:cubicBezTo>
                  <a:pt x="-123" y="-141"/>
                  <a:pt x="-177" y="1135"/>
                  <a:pt x="280" y="1239"/>
                </a:cubicBezTo>
                <a:cubicBezTo>
                  <a:pt x="1185" y="1444"/>
                  <a:pt x="2231" y="1622"/>
                  <a:pt x="2750" y="1898"/>
                </a:cubicBezTo>
                <a:cubicBezTo>
                  <a:pt x="3064" y="2064"/>
                  <a:pt x="3845" y="2504"/>
                  <a:pt x="3980" y="3009"/>
                </a:cubicBezTo>
                <a:cubicBezTo>
                  <a:pt x="4084" y="3400"/>
                  <a:pt x="6466" y="11249"/>
                  <a:pt x="7216" y="13942"/>
                </a:cubicBezTo>
                <a:cubicBezTo>
                  <a:pt x="7339" y="14385"/>
                  <a:pt x="7271" y="14761"/>
                  <a:pt x="7086" y="14939"/>
                </a:cubicBezTo>
                <a:cubicBezTo>
                  <a:pt x="6719" y="15289"/>
                  <a:pt x="6128" y="15842"/>
                  <a:pt x="6128" y="16896"/>
                </a:cubicBezTo>
                <a:cubicBezTo>
                  <a:pt x="6128" y="17951"/>
                  <a:pt x="6372" y="18444"/>
                  <a:pt x="6678" y="18663"/>
                </a:cubicBezTo>
                <a:cubicBezTo>
                  <a:pt x="6638" y="18854"/>
                  <a:pt x="6617" y="19055"/>
                  <a:pt x="6617" y="19263"/>
                </a:cubicBezTo>
                <a:cubicBezTo>
                  <a:pt x="6617" y="20475"/>
                  <a:pt x="7337" y="21459"/>
                  <a:pt x="8225" y="21459"/>
                </a:cubicBezTo>
                <a:cubicBezTo>
                  <a:pt x="9113" y="21459"/>
                  <a:pt x="9833" y="20475"/>
                  <a:pt x="9833" y="19263"/>
                </a:cubicBezTo>
                <a:cubicBezTo>
                  <a:pt x="9833" y="19102"/>
                  <a:pt x="9820" y="18945"/>
                  <a:pt x="9796" y="18794"/>
                </a:cubicBezTo>
                <a:lnTo>
                  <a:pt x="16327" y="18794"/>
                </a:lnTo>
                <a:cubicBezTo>
                  <a:pt x="16303" y="18945"/>
                  <a:pt x="16290" y="19102"/>
                  <a:pt x="16290" y="19263"/>
                </a:cubicBezTo>
                <a:cubicBezTo>
                  <a:pt x="16290" y="20475"/>
                  <a:pt x="17011" y="21459"/>
                  <a:pt x="17899" y="21459"/>
                </a:cubicBezTo>
                <a:cubicBezTo>
                  <a:pt x="18787" y="21459"/>
                  <a:pt x="19505" y="20475"/>
                  <a:pt x="19505" y="19263"/>
                </a:cubicBezTo>
                <a:cubicBezTo>
                  <a:pt x="19505" y="19102"/>
                  <a:pt x="19493" y="18945"/>
                  <a:pt x="19469" y="18794"/>
                </a:cubicBezTo>
                <a:lnTo>
                  <a:pt x="19493" y="18794"/>
                </a:lnTo>
                <a:cubicBezTo>
                  <a:pt x="19746" y="18794"/>
                  <a:pt x="19950" y="18514"/>
                  <a:pt x="19950" y="18169"/>
                </a:cubicBezTo>
                <a:cubicBezTo>
                  <a:pt x="19950" y="17823"/>
                  <a:pt x="19746" y="17544"/>
                  <a:pt x="19493" y="17544"/>
                </a:cubicBezTo>
                <a:lnTo>
                  <a:pt x="18900" y="17544"/>
                </a:lnTo>
                <a:cubicBezTo>
                  <a:pt x="18625" y="17244"/>
                  <a:pt x="18277" y="17066"/>
                  <a:pt x="17899" y="17066"/>
                </a:cubicBezTo>
                <a:cubicBezTo>
                  <a:pt x="17520" y="17066"/>
                  <a:pt x="17172" y="17244"/>
                  <a:pt x="16897" y="17544"/>
                </a:cubicBezTo>
                <a:lnTo>
                  <a:pt x="9226" y="17544"/>
                </a:lnTo>
                <a:cubicBezTo>
                  <a:pt x="8951" y="17244"/>
                  <a:pt x="8604" y="17066"/>
                  <a:pt x="8225" y="17066"/>
                </a:cubicBezTo>
                <a:cubicBezTo>
                  <a:pt x="7859" y="17066"/>
                  <a:pt x="7523" y="17233"/>
                  <a:pt x="7253" y="17513"/>
                </a:cubicBezTo>
                <a:cubicBezTo>
                  <a:pt x="7034" y="17419"/>
                  <a:pt x="6873" y="17222"/>
                  <a:pt x="6873" y="16834"/>
                </a:cubicBezTo>
                <a:cubicBezTo>
                  <a:pt x="6873" y="16497"/>
                  <a:pt x="7044" y="16209"/>
                  <a:pt x="7712" y="1569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47283">
            <a:extLst>
              <a:ext uri="{FF2B5EF4-FFF2-40B4-BE49-F238E27FC236}">
                <a16:creationId xmlns:a16="http://schemas.microsoft.com/office/drawing/2014/main" id="{0C2D10C8-5404-724A-92B5-45693C3C2360}"/>
              </a:ext>
            </a:extLst>
          </p:cNvPr>
          <p:cNvSpPr/>
          <p:nvPr/>
        </p:nvSpPr>
        <p:spPr>
          <a:xfrm rot="2400000">
            <a:off x="15096393" y="5652906"/>
            <a:ext cx="1140322" cy="114032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47284">
            <a:extLst>
              <a:ext uri="{FF2B5EF4-FFF2-40B4-BE49-F238E27FC236}">
                <a16:creationId xmlns:a16="http://schemas.microsoft.com/office/drawing/2014/main" id="{4FBA8AE3-5CA8-1540-86E4-5D83F182B5EE}"/>
              </a:ext>
            </a:extLst>
          </p:cNvPr>
          <p:cNvSpPr/>
          <p:nvPr/>
        </p:nvSpPr>
        <p:spPr>
          <a:xfrm rot="2400000">
            <a:off x="15171889" y="5734599"/>
            <a:ext cx="989846" cy="977463"/>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47286">
            <a:extLst>
              <a:ext uri="{FF2B5EF4-FFF2-40B4-BE49-F238E27FC236}">
                <a16:creationId xmlns:a16="http://schemas.microsoft.com/office/drawing/2014/main" id="{88D8F3A4-DB38-1843-9D0B-1B5BFA81F33F}"/>
              </a:ext>
            </a:extLst>
          </p:cNvPr>
          <p:cNvSpPr/>
          <p:nvPr/>
        </p:nvSpPr>
        <p:spPr>
          <a:xfrm>
            <a:off x="15096394" y="4233929"/>
            <a:ext cx="1140322" cy="114032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47287">
            <a:extLst>
              <a:ext uri="{FF2B5EF4-FFF2-40B4-BE49-F238E27FC236}">
                <a16:creationId xmlns:a16="http://schemas.microsoft.com/office/drawing/2014/main" id="{C58E1E7E-F9C1-B147-B827-782E12CC4652}"/>
              </a:ext>
            </a:extLst>
          </p:cNvPr>
          <p:cNvSpPr/>
          <p:nvPr/>
        </p:nvSpPr>
        <p:spPr>
          <a:xfrm>
            <a:off x="15171999" y="4315395"/>
            <a:ext cx="989846" cy="977463"/>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47289">
            <a:extLst>
              <a:ext uri="{FF2B5EF4-FFF2-40B4-BE49-F238E27FC236}">
                <a16:creationId xmlns:a16="http://schemas.microsoft.com/office/drawing/2014/main" id="{900BE396-12AE-8A40-8391-39335B1A9A8F}"/>
              </a:ext>
            </a:extLst>
          </p:cNvPr>
          <p:cNvSpPr/>
          <p:nvPr/>
        </p:nvSpPr>
        <p:spPr>
          <a:xfrm rot="20400000">
            <a:off x="14200613" y="5347329"/>
            <a:ext cx="1140322" cy="114032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47290">
            <a:extLst>
              <a:ext uri="{FF2B5EF4-FFF2-40B4-BE49-F238E27FC236}">
                <a16:creationId xmlns:a16="http://schemas.microsoft.com/office/drawing/2014/main" id="{7CCE4506-1D53-E34B-A8CB-BA8DEE00C287}"/>
              </a:ext>
            </a:extLst>
          </p:cNvPr>
          <p:cNvSpPr/>
          <p:nvPr/>
        </p:nvSpPr>
        <p:spPr>
          <a:xfrm rot="20400000">
            <a:off x="14276208" y="5428667"/>
            <a:ext cx="989846" cy="977463"/>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47278">
            <a:extLst>
              <a:ext uri="{FF2B5EF4-FFF2-40B4-BE49-F238E27FC236}">
                <a16:creationId xmlns:a16="http://schemas.microsoft.com/office/drawing/2014/main" id="{DA4F0354-4E92-9B43-9E06-DA8721A0C3A2}"/>
              </a:ext>
            </a:extLst>
          </p:cNvPr>
          <p:cNvSpPr/>
          <p:nvPr/>
        </p:nvSpPr>
        <p:spPr>
          <a:xfrm>
            <a:off x="18256497" y="6554073"/>
            <a:ext cx="3634754" cy="2683171"/>
          </a:xfrm>
          <a:custGeom>
            <a:avLst/>
            <a:gdLst/>
            <a:ahLst/>
            <a:cxnLst>
              <a:cxn ang="0">
                <a:pos x="wd2" y="hd2"/>
              </a:cxn>
              <a:cxn ang="5400000">
                <a:pos x="wd2" y="hd2"/>
              </a:cxn>
              <a:cxn ang="10800000">
                <a:pos x="wd2" y="hd2"/>
              </a:cxn>
              <a:cxn ang="16200000">
                <a:pos x="wd2" y="hd2"/>
              </a:cxn>
            </a:cxnLst>
            <a:rect l="0" t="0" r="r" b="b"/>
            <a:pathLst>
              <a:path w="21423" h="21459" extrusionOk="0">
                <a:moveTo>
                  <a:pt x="7225" y="18830"/>
                </a:moveTo>
                <a:cubicBezTo>
                  <a:pt x="7359" y="18251"/>
                  <a:pt x="7755" y="17831"/>
                  <a:pt x="8225" y="17831"/>
                </a:cubicBezTo>
                <a:cubicBezTo>
                  <a:pt x="8683" y="17831"/>
                  <a:pt x="9074" y="18234"/>
                  <a:pt x="9215" y="18794"/>
                </a:cubicBezTo>
                <a:cubicBezTo>
                  <a:pt x="9253" y="18941"/>
                  <a:pt x="9273" y="19098"/>
                  <a:pt x="9273" y="19263"/>
                </a:cubicBezTo>
                <a:cubicBezTo>
                  <a:pt x="9273" y="20053"/>
                  <a:pt x="8804" y="20695"/>
                  <a:pt x="8225" y="20695"/>
                </a:cubicBezTo>
                <a:cubicBezTo>
                  <a:pt x="7646" y="20695"/>
                  <a:pt x="7176" y="20053"/>
                  <a:pt x="7176" y="19263"/>
                </a:cubicBezTo>
                <a:cubicBezTo>
                  <a:pt x="7176" y="19113"/>
                  <a:pt x="7194" y="18967"/>
                  <a:pt x="7225" y="18830"/>
                </a:cubicBezTo>
                <a:close/>
                <a:moveTo>
                  <a:pt x="16908" y="18794"/>
                </a:moveTo>
                <a:cubicBezTo>
                  <a:pt x="17049" y="18234"/>
                  <a:pt x="17440" y="17831"/>
                  <a:pt x="17899" y="17831"/>
                </a:cubicBezTo>
                <a:cubicBezTo>
                  <a:pt x="18357" y="17831"/>
                  <a:pt x="18748" y="18234"/>
                  <a:pt x="18889" y="18794"/>
                </a:cubicBezTo>
                <a:cubicBezTo>
                  <a:pt x="18926" y="18941"/>
                  <a:pt x="18947" y="19098"/>
                  <a:pt x="18947" y="19263"/>
                </a:cubicBezTo>
                <a:cubicBezTo>
                  <a:pt x="18947" y="20053"/>
                  <a:pt x="18478" y="20695"/>
                  <a:pt x="17899" y="20695"/>
                </a:cubicBezTo>
                <a:cubicBezTo>
                  <a:pt x="17319" y="20695"/>
                  <a:pt x="16850" y="20053"/>
                  <a:pt x="16850" y="19263"/>
                </a:cubicBezTo>
                <a:cubicBezTo>
                  <a:pt x="16850" y="19098"/>
                  <a:pt x="16871" y="18941"/>
                  <a:pt x="16908" y="18794"/>
                </a:cubicBezTo>
                <a:close/>
                <a:moveTo>
                  <a:pt x="5804" y="2845"/>
                </a:moveTo>
                <a:lnTo>
                  <a:pt x="5869" y="3349"/>
                </a:lnTo>
                <a:lnTo>
                  <a:pt x="5047" y="3548"/>
                </a:lnTo>
                <a:cubicBezTo>
                  <a:pt x="4961" y="3258"/>
                  <a:pt x="4884" y="3000"/>
                  <a:pt x="4819" y="2784"/>
                </a:cubicBezTo>
                <a:cubicBezTo>
                  <a:pt x="4819" y="2784"/>
                  <a:pt x="5804" y="2845"/>
                  <a:pt x="5804" y="2845"/>
                </a:cubicBezTo>
                <a:close/>
                <a:moveTo>
                  <a:pt x="20879" y="4141"/>
                </a:moveTo>
                <a:lnTo>
                  <a:pt x="20188" y="4307"/>
                </a:lnTo>
                <a:lnTo>
                  <a:pt x="20113" y="3727"/>
                </a:lnTo>
                <a:lnTo>
                  <a:pt x="20922" y="3777"/>
                </a:lnTo>
                <a:cubicBezTo>
                  <a:pt x="20922" y="3777"/>
                  <a:pt x="20879" y="4141"/>
                  <a:pt x="20879" y="4141"/>
                </a:cubicBezTo>
                <a:close/>
                <a:moveTo>
                  <a:pt x="6053" y="4775"/>
                </a:moveTo>
                <a:lnTo>
                  <a:pt x="5452" y="4920"/>
                </a:lnTo>
                <a:cubicBezTo>
                  <a:pt x="5337" y="4527"/>
                  <a:pt x="5228" y="4160"/>
                  <a:pt x="5130" y="3827"/>
                </a:cubicBezTo>
                <a:lnTo>
                  <a:pt x="5906" y="3639"/>
                </a:lnTo>
                <a:cubicBezTo>
                  <a:pt x="5906" y="3639"/>
                  <a:pt x="6053" y="4775"/>
                  <a:pt x="6053" y="4775"/>
                </a:cubicBezTo>
                <a:close/>
                <a:moveTo>
                  <a:pt x="6912" y="3099"/>
                </a:moveTo>
                <a:lnTo>
                  <a:pt x="6081" y="3299"/>
                </a:lnTo>
                <a:lnTo>
                  <a:pt x="6024" y="2858"/>
                </a:lnTo>
                <a:lnTo>
                  <a:pt x="6887" y="2911"/>
                </a:lnTo>
                <a:cubicBezTo>
                  <a:pt x="6887" y="2911"/>
                  <a:pt x="6912" y="3099"/>
                  <a:pt x="6912" y="3099"/>
                </a:cubicBezTo>
                <a:close/>
                <a:moveTo>
                  <a:pt x="7124" y="3048"/>
                </a:moveTo>
                <a:lnTo>
                  <a:pt x="7108" y="2925"/>
                </a:lnTo>
                <a:lnTo>
                  <a:pt x="7526" y="2951"/>
                </a:lnTo>
                <a:cubicBezTo>
                  <a:pt x="7526" y="2951"/>
                  <a:pt x="7124" y="3048"/>
                  <a:pt x="7124" y="3048"/>
                </a:cubicBezTo>
                <a:close/>
                <a:moveTo>
                  <a:pt x="9055" y="3045"/>
                </a:moveTo>
                <a:lnTo>
                  <a:pt x="9180" y="4021"/>
                </a:lnTo>
                <a:lnTo>
                  <a:pt x="8351" y="4221"/>
                </a:lnTo>
                <a:lnTo>
                  <a:pt x="8204" y="3086"/>
                </a:lnTo>
                <a:lnTo>
                  <a:pt x="8512" y="3012"/>
                </a:lnTo>
                <a:cubicBezTo>
                  <a:pt x="8512" y="3012"/>
                  <a:pt x="9055" y="3045"/>
                  <a:pt x="9055" y="3045"/>
                </a:cubicBezTo>
                <a:close/>
                <a:moveTo>
                  <a:pt x="10223" y="3769"/>
                </a:moveTo>
                <a:lnTo>
                  <a:pt x="9392" y="3969"/>
                </a:lnTo>
                <a:lnTo>
                  <a:pt x="9275" y="3059"/>
                </a:lnTo>
                <a:lnTo>
                  <a:pt x="10139" y="3112"/>
                </a:lnTo>
                <a:cubicBezTo>
                  <a:pt x="10139" y="3112"/>
                  <a:pt x="10223" y="3769"/>
                  <a:pt x="10223" y="3769"/>
                </a:cubicBezTo>
                <a:close/>
                <a:moveTo>
                  <a:pt x="11266" y="3518"/>
                </a:moveTo>
                <a:lnTo>
                  <a:pt x="10435" y="3719"/>
                </a:lnTo>
                <a:lnTo>
                  <a:pt x="10359" y="3125"/>
                </a:lnTo>
                <a:lnTo>
                  <a:pt x="11223" y="3179"/>
                </a:lnTo>
                <a:cubicBezTo>
                  <a:pt x="11223" y="3179"/>
                  <a:pt x="11266" y="3518"/>
                  <a:pt x="11266" y="3518"/>
                </a:cubicBezTo>
                <a:close/>
                <a:moveTo>
                  <a:pt x="12309" y="3268"/>
                </a:moveTo>
                <a:lnTo>
                  <a:pt x="11478" y="3468"/>
                </a:lnTo>
                <a:lnTo>
                  <a:pt x="11443" y="3192"/>
                </a:lnTo>
                <a:lnTo>
                  <a:pt x="12306" y="3246"/>
                </a:lnTo>
                <a:cubicBezTo>
                  <a:pt x="12306" y="3246"/>
                  <a:pt x="12309" y="3268"/>
                  <a:pt x="12309" y="3268"/>
                </a:cubicBezTo>
                <a:close/>
                <a:moveTo>
                  <a:pt x="13391" y="3312"/>
                </a:moveTo>
                <a:lnTo>
                  <a:pt x="13536" y="4441"/>
                </a:lnTo>
                <a:lnTo>
                  <a:pt x="12705" y="4641"/>
                </a:lnTo>
                <a:lnTo>
                  <a:pt x="12559" y="3506"/>
                </a:lnTo>
                <a:lnTo>
                  <a:pt x="13370" y="3311"/>
                </a:lnTo>
                <a:cubicBezTo>
                  <a:pt x="13370" y="3311"/>
                  <a:pt x="13391" y="3312"/>
                  <a:pt x="13391" y="3312"/>
                </a:cubicBezTo>
                <a:close/>
                <a:moveTo>
                  <a:pt x="14578" y="4190"/>
                </a:moveTo>
                <a:lnTo>
                  <a:pt x="13748" y="4390"/>
                </a:lnTo>
                <a:lnTo>
                  <a:pt x="13611" y="3326"/>
                </a:lnTo>
                <a:lnTo>
                  <a:pt x="14474" y="3379"/>
                </a:lnTo>
                <a:cubicBezTo>
                  <a:pt x="14474" y="3379"/>
                  <a:pt x="14578" y="4190"/>
                  <a:pt x="14578" y="4190"/>
                </a:cubicBezTo>
                <a:close/>
                <a:moveTo>
                  <a:pt x="16664" y="3687"/>
                </a:moveTo>
                <a:lnTo>
                  <a:pt x="15833" y="3887"/>
                </a:lnTo>
                <a:lnTo>
                  <a:pt x="15778" y="3460"/>
                </a:lnTo>
                <a:lnTo>
                  <a:pt x="16642" y="3513"/>
                </a:lnTo>
                <a:cubicBezTo>
                  <a:pt x="16642" y="3513"/>
                  <a:pt x="16664" y="3687"/>
                  <a:pt x="16664" y="3687"/>
                </a:cubicBezTo>
                <a:close/>
                <a:moveTo>
                  <a:pt x="16876" y="3636"/>
                </a:moveTo>
                <a:lnTo>
                  <a:pt x="16862" y="3526"/>
                </a:lnTo>
                <a:lnTo>
                  <a:pt x="17234" y="3549"/>
                </a:lnTo>
                <a:cubicBezTo>
                  <a:pt x="17234" y="3549"/>
                  <a:pt x="16876" y="3636"/>
                  <a:pt x="16876" y="3636"/>
                </a:cubicBezTo>
                <a:close/>
                <a:moveTo>
                  <a:pt x="18810" y="3647"/>
                </a:moveTo>
                <a:lnTo>
                  <a:pt x="18934" y="4609"/>
                </a:lnTo>
                <a:lnTo>
                  <a:pt x="18103" y="4809"/>
                </a:lnTo>
                <a:lnTo>
                  <a:pt x="17957" y="3674"/>
                </a:lnTo>
                <a:lnTo>
                  <a:pt x="18221" y="3610"/>
                </a:lnTo>
                <a:cubicBezTo>
                  <a:pt x="18221" y="3610"/>
                  <a:pt x="18810" y="3647"/>
                  <a:pt x="18810" y="3647"/>
                </a:cubicBezTo>
                <a:close/>
                <a:moveTo>
                  <a:pt x="20160" y="5783"/>
                </a:moveTo>
                <a:lnTo>
                  <a:pt x="19329" y="5983"/>
                </a:lnTo>
                <a:lnTo>
                  <a:pt x="19183" y="4848"/>
                </a:lnTo>
                <a:lnTo>
                  <a:pt x="20014" y="4647"/>
                </a:lnTo>
                <a:cubicBezTo>
                  <a:pt x="20014" y="4647"/>
                  <a:pt x="20160" y="5783"/>
                  <a:pt x="20160" y="5783"/>
                </a:cubicBezTo>
                <a:close/>
                <a:moveTo>
                  <a:pt x="20541" y="7036"/>
                </a:moveTo>
                <a:lnTo>
                  <a:pt x="20410" y="6020"/>
                </a:lnTo>
                <a:lnTo>
                  <a:pt x="20667" y="5958"/>
                </a:lnTo>
                <a:cubicBezTo>
                  <a:pt x="20667" y="5958"/>
                  <a:pt x="20541" y="7036"/>
                  <a:pt x="20541" y="7036"/>
                </a:cubicBezTo>
                <a:close/>
                <a:moveTo>
                  <a:pt x="20030" y="11406"/>
                </a:moveTo>
                <a:lnTo>
                  <a:pt x="19918" y="10545"/>
                </a:lnTo>
                <a:lnTo>
                  <a:pt x="20137" y="10492"/>
                </a:lnTo>
                <a:cubicBezTo>
                  <a:pt x="20137" y="10492"/>
                  <a:pt x="20030" y="11406"/>
                  <a:pt x="20030" y="11406"/>
                </a:cubicBezTo>
                <a:close/>
                <a:moveTo>
                  <a:pt x="19206" y="13354"/>
                </a:moveTo>
                <a:lnTo>
                  <a:pt x="19060" y="12219"/>
                </a:lnTo>
                <a:lnTo>
                  <a:pt x="19890" y="12020"/>
                </a:lnTo>
                <a:lnTo>
                  <a:pt x="19926" y="12295"/>
                </a:lnTo>
                <a:lnTo>
                  <a:pt x="19819" y="13207"/>
                </a:lnTo>
                <a:cubicBezTo>
                  <a:pt x="19819" y="13207"/>
                  <a:pt x="19206" y="13354"/>
                  <a:pt x="19206" y="13354"/>
                </a:cubicBezTo>
                <a:close/>
                <a:moveTo>
                  <a:pt x="19361" y="14555"/>
                </a:moveTo>
                <a:lnTo>
                  <a:pt x="19244" y="13644"/>
                </a:lnTo>
                <a:lnTo>
                  <a:pt x="19783" y="13514"/>
                </a:lnTo>
                <a:lnTo>
                  <a:pt x="19661" y="14555"/>
                </a:lnTo>
                <a:cubicBezTo>
                  <a:pt x="19661" y="14555"/>
                  <a:pt x="19361" y="14555"/>
                  <a:pt x="19361" y="14555"/>
                </a:cubicBezTo>
                <a:close/>
                <a:moveTo>
                  <a:pt x="17158" y="14147"/>
                </a:moveTo>
                <a:lnTo>
                  <a:pt x="17989" y="13947"/>
                </a:lnTo>
                <a:lnTo>
                  <a:pt x="18067" y="14555"/>
                </a:lnTo>
                <a:lnTo>
                  <a:pt x="17211" y="14555"/>
                </a:lnTo>
                <a:cubicBezTo>
                  <a:pt x="17211" y="14555"/>
                  <a:pt x="17158" y="14147"/>
                  <a:pt x="17158" y="14147"/>
                </a:cubicBezTo>
                <a:close/>
                <a:moveTo>
                  <a:pt x="16115" y="14398"/>
                </a:moveTo>
                <a:lnTo>
                  <a:pt x="16946" y="14197"/>
                </a:lnTo>
                <a:lnTo>
                  <a:pt x="16992" y="14555"/>
                </a:lnTo>
                <a:lnTo>
                  <a:pt x="16135" y="14555"/>
                </a:lnTo>
                <a:cubicBezTo>
                  <a:pt x="16135" y="14555"/>
                  <a:pt x="16115" y="14398"/>
                  <a:pt x="16115" y="14398"/>
                </a:cubicBezTo>
                <a:close/>
                <a:moveTo>
                  <a:pt x="15903" y="14448"/>
                </a:moveTo>
                <a:lnTo>
                  <a:pt x="15917" y="14555"/>
                </a:lnTo>
                <a:lnTo>
                  <a:pt x="15460" y="14555"/>
                </a:lnTo>
                <a:cubicBezTo>
                  <a:pt x="15460" y="14555"/>
                  <a:pt x="15903" y="14448"/>
                  <a:pt x="15903" y="14448"/>
                </a:cubicBezTo>
                <a:close/>
                <a:moveTo>
                  <a:pt x="13984" y="14555"/>
                </a:moveTo>
                <a:lnTo>
                  <a:pt x="13845" y="13475"/>
                </a:lnTo>
                <a:lnTo>
                  <a:pt x="14676" y="13275"/>
                </a:lnTo>
                <a:lnTo>
                  <a:pt x="14822" y="14410"/>
                </a:lnTo>
                <a:lnTo>
                  <a:pt x="14220" y="14555"/>
                </a:lnTo>
                <a:cubicBezTo>
                  <a:pt x="14220" y="14555"/>
                  <a:pt x="13984" y="14555"/>
                  <a:pt x="13984" y="14555"/>
                </a:cubicBezTo>
                <a:close/>
                <a:moveTo>
                  <a:pt x="12802" y="13726"/>
                </a:moveTo>
                <a:lnTo>
                  <a:pt x="13633" y="13526"/>
                </a:lnTo>
                <a:lnTo>
                  <a:pt x="13766" y="14555"/>
                </a:lnTo>
                <a:lnTo>
                  <a:pt x="12909" y="14555"/>
                </a:lnTo>
                <a:cubicBezTo>
                  <a:pt x="12909" y="14555"/>
                  <a:pt x="12802" y="13726"/>
                  <a:pt x="12802" y="13726"/>
                </a:cubicBezTo>
                <a:close/>
                <a:moveTo>
                  <a:pt x="11759" y="13978"/>
                </a:moveTo>
                <a:lnTo>
                  <a:pt x="12590" y="13778"/>
                </a:lnTo>
                <a:lnTo>
                  <a:pt x="12691" y="14555"/>
                </a:lnTo>
                <a:lnTo>
                  <a:pt x="11834" y="14555"/>
                </a:lnTo>
                <a:cubicBezTo>
                  <a:pt x="11834" y="14555"/>
                  <a:pt x="11759" y="13978"/>
                  <a:pt x="11759" y="13978"/>
                </a:cubicBezTo>
                <a:close/>
                <a:moveTo>
                  <a:pt x="10717" y="14229"/>
                </a:moveTo>
                <a:lnTo>
                  <a:pt x="10717" y="14228"/>
                </a:lnTo>
                <a:lnTo>
                  <a:pt x="11547" y="14028"/>
                </a:lnTo>
                <a:lnTo>
                  <a:pt x="11616" y="14555"/>
                </a:lnTo>
                <a:lnTo>
                  <a:pt x="10759" y="14555"/>
                </a:lnTo>
                <a:cubicBezTo>
                  <a:pt x="10759" y="14555"/>
                  <a:pt x="10717" y="14229"/>
                  <a:pt x="10717" y="14229"/>
                </a:cubicBezTo>
                <a:close/>
                <a:moveTo>
                  <a:pt x="9676" y="14479"/>
                </a:moveTo>
                <a:lnTo>
                  <a:pt x="10505" y="14279"/>
                </a:lnTo>
                <a:lnTo>
                  <a:pt x="10541" y="14555"/>
                </a:lnTo>
                <a:lnTo>
                  <a:pt x="9685" y="14555"/>
                </a:lnTo>
                <a:cubicBezTo>
                  <a:pt x="9685" y="14555"/>
                  <a:pt x="9676" y="14479"/>
                  <a:pt x="9676" y="14479"/>
                </a:cubicBezTo>
                <a:close/>
                <a:moveTo>
                  <a:pt x="9462" y="14530"/>
                </a:moveTo>
                <a:lnTo>
                  <a:pt x="9466" y="14555"/>
                </a:lnTo>
                <a:lnTo>
                  <a:pt x="9361" y="14555"/>
                </a:lnTo>
                <a:cubicBezTo>
                  <a:pt x="9361" y="14555"/>
                  <a:pt x="9462" y="14530"/>
                  <a:pt x="9462" y="14530"/>
                </a:cubicBezTo>
                <a:close/>
                <a:moveTo>
                  <a:pt x="6237" y="6198"/>
                </a:moveTo>
                <a:lnTo>
                  <a:pt x="5854" y="6290"/>
                </a:lnTo>
                <a:cubicBezTo>
                  <a:pt x="5744" y="5915"/>
                  <a:pt x="5637" y="5548"/>
                  <a:pt x="5534" y="5198"/>
                </a:cubicBezTo>
                <a:lnTo>
                  <a:pt x="6090" y="5065"/>
                </a:lnTo>
                <a:cubicBezTo>
                  <a:pt x="6090" y="5065"/>
                  <a:pt x="6237" y="6198"/>
                  <a:pt x="6237" y="6198"/>
                </a:cubicBezTo>
                <a:close/>
                <a:moveTo>
                  <a:pt x="8323" y="5695"/>
                </a:moveTo>
                <a:lnTo>
                  <a:pt x="7492" y="5897"/>
                </a:lnTo>
                <a:lnTo>
                  <a:pt x="7345" y="4762"/>
                </a:lnTo>
                <a:lnTo>
                  <a:pt x="8175" y="4562"/>
                </a:lnTo>
                <a:cubicBezTo>
                  <a:pt x="8175" y="4562"/>
                  <a:pt x="8323" y="5695"/>
                  <a:pt x="8323" y="5695"/>
                </a:cubicBezTo>
                <a:close/>
                <a:moveTo>
                  <a:pt x="9365" y="5445"/>
                </a:moveTo>
                <a:lnTo>
                  <a:pt x="8535" y="5645"/>
                </a:lnTo>
                <a:lnTo>
                  <a:pt x="8387" y="4510"/>
                </a:lnTo>
                <a:lnTo>
                  <a:pt x="9218" y="4310"/>
                </a:lnTo>
                <a:cubicBezTo>
                  <a:pt x="9218" y="4310"/>
                  <a:pt x="9365" y="5445"/>
                  <a:pt x="9365" y="5445"/>
                </a:cubicBezTo>
                <a:close/>
                <a:moveTo>
                  <a:pt x="10408" y="5194"/>
                </a:moveTo>
                <a:lnTo>
                  <a:pt x="9577" y="5394"/>
                </a:lnTo>
                <a:lnTo>
                  <a:pt x="9430" y="4259"/>
                </a:lnTo>
                <a:lnTo>
                  <a:pt x="10261" y="4059"/>
                </a:lnTo>
                <a:cubicBezTo>
                  <a:pt x="10261" y="4059"/>
                  <a:pt x="10408" y="5194"/>
                  <a:pt x="10408" y="5194"/>
                </a:cubicBezTo>
                <a:close/>
                <a:moveTo>
                  <a:pt x="11451" y="4943"/>
                </a:moveTo>
                <a:lnTo>
                  <a:pt x="10619" y="5143"/>
                </a:lnTo>
                <a:lnTo>
                  <a:pt x="10473" y="4009"/>
                </a:lnTo>
                <a:lnTo>
                  <a:pt x="11304" y="3809"/>
                </a:lnTo>
                <a:cubicBezTo>
                  <a:pt x="11304" y="3809"/>
                  <a:pt x="11451" y="4943"/>
                  <a:pt x="11451" y="4943"/>
                </a:cubicBezTo>
                <a:close/>
                <a:moveTo>
                  <a:pt x="12677" y="6116"/>
                </a:moveTo>
                <a:lnTo>
                  <a:pt x="11846" y="6316"/>
                </a:lnTo>
                <a:lnTo>
                  <a:pt x="11700" y="5181"/>
                </a:lnTo>
                <a:lnTo>
                  <a:pt x="12530" y="4981"/>
                </a:lnTo>
                <a:cubicBezTo>
                  <a:pt x="12530" y="4981"/>
                  <a:pt x="12677" y="6116"/>
                  <a:pt x="12677" y="6116"/>
                </a:cubicBezTo>
                <a:close/>
                <a:moveTo>
                  <a:pt x="13719" y="5864"/>
                </a:moveTo>
                <a:lnTo>
                  <a:pt x="12890" y="6064"/>
                </a:lnTo>
                <a:lnTo>
                  <a:pt x="12742" y="4929"/>
                </a:lnTo>
                <a:lnTo>
                  <a:pt x="13573" y="4729"/>
                </a:lnTo>
                <a:cubicBezTo>
                  <a:pt x="13573" y="4729"/>
                  <a:pt x="13719" y="5864"/>
                  <a:pt x="13719" y="5864"/>
                </a:cubicBezTo>
                <a:close/>
                <a:moveTo>
                  <a:pt x="14762" y="5614"/>
                </a:moveTo>
                <a:lnTo>
                  <a:pt x="13931" y="5814"/>
                </a:lnTo>
                <a:lnTo>
                  <a:pt x="13785" y="4678"/>
                </a:lnTo>
                <a:lnTo>
                  <a:pt x="14616" y="4478"/>
                </a:lnTo>
                <a:cubicBezTo>
                  <a:pt x="14616" y="4478"/>
                  <a:pt x="14762" y="5614"/>
                  <a:pt x="14762" y="5614"/>
                </a:cubicBezTo>
                <a:close/>
                <a:moveTo>
                  <a:pt x="15805" y="5363"/>
                </a:moveTo>
                <a:lnTo>
                  <a:pt x="14974" y="5563"/>
                </a:lnTo>
                <a:lnTo>
                  <a:pt x="14828" y="4428"/>
                </a:lnTo>
                <a:lnTo>
                  <a:pt x="15659" y="4227"/>
                </a:lnTo>
                <a:cubicBezTo>
                  <a:pt x="15659" y="4227"/>
                  <a:pt x="15805" y="5363"/>
                  <a:pt x="15805" y="5363"/>
                </a:cubicBezTo>
                <a:close/>
                <a:moveTo>
                  <a:pt x="16848" y="5112"/>
                </a:moveTo>
                <a:lnTo>
                  <a:pt x="16017" y="5312"/>
                </a:lnTo>
                <a:lnTo>
                  <a:pt x="15871" y="4177"/>
                </a:lnTo>
                <a:lnTo>
                  <a:pt x="16702" y="3977"/>
                </a:lnTo>
                <a:cubicBezTo>
                  <a:pt x="16702" y="3977"/>
                  <a:pt x="16848" y="5112"/>
                  <a:pt x="16848" y="5112"/>
                </a:cubicBezTo>
                <a:close/>
                <a:moveTo>
                  <a:pt x="18075" y="6285"/>
                </a:moveTo>
                <a:lnTo>
                  <a:pt x="17244" y="6485"/>
                </a:lnTo>
                <a:lnTo>
                  <a:pt x="17098" y="5350"/>
                </a:lnTo>
                <a:lnTo>
                  <a:pt x="17929" y="5150"/>
                </a:lnTo>
                <a:cubicBezTo>
                  <a:pt x="17929" y="5150"/>
                  <a:pt x="18075" y="6285"/>
                  <a:pt x="18075" y="6285"/>
                </a:cubicBezTo>
                <a:close/>
                <a:moveTo>
                  <a:pt x="19551" y="7696"/>
                </a:moveTo>
                <a:lnTo>
                  <a:pt x="20382" y="7496"/>
                </a:lnTo>
                <a:lnTo>
                  <a:pt x="20437" y="7924"/>
                </a:lnTo>
                <a:lnTo>
                  <a:pt x="20349" y="8674"/>
                </a:lnTo>
                <a:lnTo>
                  <a:pt x="19697" y="8831"/>
                </a:lnTo>
                <a:cubicBezTo>
                  <a:pt x="19697" y="8831"/>
                  <a:pt x="19551" y="7696"/>
                  <a:pt x="19551" y="7696"/>
                </a:cubicBezTo>
                <a:close/>
                <a:moveTo>
                  <a:pt x="16974" y="12721"/>
                </a:moveTo>
                <a:lnTo>
                  <a:pt x="17805" y="12521"/>
                </a:lnTo>
                <a:lnTo>
                  <a:pt x="17951" y="13657"/>
                </a:lnTo>
                <a:lnTo>
                  <a:pt x="17120" y="13857"/>
                </a:lnTo>
                <a:cubicBezTo>
                  <a:pt x="17120" y="13857"/>
                  <a:pt x="16974" y="12721"/>
                  <a:pt x="16974" y="12721"/>
                </a:cubicBezTo>
                <a:close/>
                <a:moveTo>
                  <a:pt x="15931" y="12972"/>
                </a:moveTo>
                <a:lnTo>
                  <a:pt x="16762" y="12772"/>
                </a:lnTo>
                <a:lnTo>
                  <a:pt x="16908" y="13907"/>
                </a:lnTo>
                <a:lnTo>
                  <a:pt x="16077" y="14109"/>
                </a:lnTo>
                <a:cubicBezTo>
                  <a:pt x="16077" y="14109"/>
                  <a:pt x="15931" y="12972"/>
                  <a:pt x="15931" y="12972"/>
                </a:cubicBezTo>
                <a:close/>
                <a:moveTo>
                  <a:pt x="14704" y="11800"/>
                </a:moveTo>
                <a:lnTo>
                  <a:pt x="15535" y="11601"/>
                </a:lnTo>
                <a:lnTo>
                  <a:pt x="15681" y="12735"/>
                </a:lnTo>
                <a:lnTo>
                  <a:pt x="14850" y="12935"/>
                </a:lnTo>
                <a:cubicBezTo>
                  <a:pt x="14850" y="12935"/>
                  <a:pt x="14704" y="11800"/>
                  <a:pt x="14704" y="11800"/>
                </a:cubicBezTo>
                <a:close/>
                <a:moveTo>
                  <a:pt x="12619" y="12303"/>
                </a:moveTo>
                <a:lnTo>
                  <a:pt x="13449" y="12103"/>
                </a:lnTo>
                <a:lnTo>
                  <a:pt x="13596" y="13237"/>
                </a:lnTo>
                <a:lnTo>
                  <a:pt x="12766" y="13437"/>
                </a:lnTo>
                <a:cubicBezTo>
                  <a:pt x="12766" y="13437"/>
                  <a:pt x="12619" y="12303"/>
                  <a:pt x="12619" y="12303"/>
                </a:cubicBezTo>
                <a:close/>
                <a:moveTo>
                  <a:pt x="11576" y="12553"/>
                </a:moveTo>
                <a:lnTo>
                  <a:pt x="12407" y="12353"/>
                </a:lnTo>
                <a:lnTo>
                  <a:pt x="12554" y="13488"/>
                </a:lnTo>
                <a:lnTo>
                  <a:pt x="11723" y="13688"/>
                </a:lnTo>
                <a:cubicBezTo>
                  <a:pt x="11723" y="13688"/>
                  <a:pt x="11576" y="12553"/>
                  <a:pt x="11576" y="12553"/>
                </a:cubicBezTo>
                <a:close/>
                <a:moveTo>
                  <a:pt x="10533" y="12805"/>
                </a:moveTo>
                <a:lnTo>
                  <a:pt x="11364" y="12605"/>
                </a:lnTo>
                <a:lnTo>
                  <a:pt x="11511" y="13740"/>
                </a:lnTo>
                <a:lnTo>
                  <a:pt x="10680" y="13940"/>
                </a:lnTo>
                <a:cubicBezTo>
                  <a:pt x="10680" y="13940"/>
                  <a:pt x="10533" y="12805"/>
                  <a:pt x="10533" y="12805"/>
                </a:cubicBezTo>
                <a:close/>
                <a:moveTo>
                  <a:pt x="9492" y="13056"/>
                </a:moveTo>
                <a:lnTo>
                  <a:pt x="10321" y="12856"/>
                </a:lnTo>
                <a:lnTo>
                  <a:pt x="10468" y="13991"/>
                </a:lnTo>
                <a:lnTo>
                  <a:pt x="9638" y="14191"/>
                </a:lnTo>
                <a:cubicBezTo>
                  <a:pt x="9638" y="14191"/>
                  <a:pt x="9492" y="13056"/>
                  <a:pt x="9492" y="13056"/>
                </a:cubicBezTo>
                <a:close/>
                <a:moveTo>
                  <a:pt x="8449" y="13307"/>
                </a:moveTo>
                <a:lnTo>
                  <a:pt x="9279" y="13107"/>
                </a:lnTo>
                <a:lnTo>
                  <a:pt x="9426" y="14241"/>
                </a:lnTo>
                <a:lnTo>
                  <a:pt x="8595" y="14441"/>
                </a:lnTo>
                <a:cubicBezTo>
                  <a:pt x="8595" y="14441"/>
                  <a:pt x="8449" y="13307"/>
                  <a:pt x="8449" y="13307"/>
                </a:cubicBezTo>
                <a:close/>
                <a:moveTo>
                  <a:pt x="7918" y="13435"/>
                </a:moveTo>
                <a:lnTo>
                  <a:pt x="8237" y="13359"/>
                </a:lnTo>
                <a:lnTo>
                  <a:pt x="8383" y="14492"/>
                </a:lnTo>
                <a:lnTo>
                  <a:pt x="8153" y="14547"/>
                </a:lnTo>
                <a:cubicBezTo>
                  <a:pt x="8130" y="14281"/>
                  <a:pt x="8063" y="13984"/>
                  <a:pt x="7976" y="13648"/>
                </a:cubicBezTo>
                <a:cubicBezTo>
                  <a:pt x="7965" y="13604"/>
                  <a:pt x="7945" y="13531"/>
                  <a:pt x="7918" y="13435"/>
                </a:cubicBezTo>
                <a:close/>
                <a:moveTo>
                  <a:pt x="6853" y="9285"/>
                </a:moveTo>
                <a:lnTo>
                  <a:pt x="7684" y="9085"/>
                </a:lnTo>
                <a:lnTo>
                  <a:pt x="7831" y="10220"/>
                </a:lnTo>
                <a:lnTo>
                  <a:pt x="7051" y="10408"/>
                </a:lnTo>
                <a:cubicBezTo>
                  <a:pt x="7020" y="10299"/>
                  <a:pt x="6988" y="10188"/>
                  <a:pt x="6956" y="10076"/>
                </a:cubicBezTo>
                <a:cubicBezTo>
                  <a:pt x="6956" y="10076"/>
                  <a:pt x="6853" y="9285"/>
                  <a:pt x="6853" y="9285"/>
                </a:cubicBezTo>
                <a:close/>
                <a:moveTo>
                  <a:pt x="6457" y="7912"/>
                </a:moveTo>
                <a:lnTo>
                  <a:pt x="6563" y="8722"/>
                </a:lnTo>
                <a:cubicBezTo>
                  <a:pt x="6488" y="8463"/>
                  <a:pt x="6412" y="8203"/>
                  <a:pt x="6336" y="7942"/>
                </a:cubicBezTo>
                <a:cubicBezTo>
                  <a:pt x="6336" y="7942"/>
                  <a:pt x="6457" y="7912"/>
                  <a:pt x="6457" y="7912"/>
                </a:cubicBezTo>
                <a:close/>
                <a:moveTo>
                  <a:pt x="6421" y="7623"/>
                </a:moveTo>
                <a:lnTo>
                  <a:pt x="6254" y="7663"/>
                </a:lnTo>
                <a:cubicBezTo>
                  <a:pt x="6147" y="7295"/>
                  <a:pt x="6040" y="6929"/>
                  <a:pt x="5935" y="6569"/>
                </a:cubicBezTo>
                <a:lnTo>
                  <a:pt x="6273" y="6488"/>
                </a:lnTo>
                <a:cubicBezTo>
                  <a:pt x="6273" y="6488"/>
                  <a:pt x="6421" y="7623"/>
                  <a:pt x="6421" y="7623"/>
                </a:cubicBezTo>
                <a:close/>
                <a:moveTo>
                  <a:pt x="7464" y="7371"/>
                </a:moveTo>
                <a:lnTo>
                  <a:pt x="6633" y="7571"/>
                </a:lnTo>
                <a:lnTo>
                  <a:pt x="6486" y="6436"/>
                </a:lnTo>
                <a:lnTo>
                  <a:pt x="7316" y="6236"/>
                </a:lnTo>
                <a:cubicBezTo>
                  <a:pt x="7316" y="6236"/>
                  <a:pt x="7464" y="7371"/>
                  <a:pt x="7464" y="7371"/>
                </a:cubicBezTo>
                <a:close/>
                <a:moveTo>
                  <a:pt x="8506" y="7121"/>
                </a:moveTo>
                <a:lnTo>
                  <a:pt x="7676" y="7321"/>
                </a:lnTo>
                <a:lnTo>
                  <a:pt x="7528" y="6185"/>
                </a:lnTo>
                <a:lnTo>
                  <a:pt x="8359" y="5985"/>
                </a:lnTo>
                <a:cubicBezTo>
                  <a:pt x="8359" y="5985"/>
                  <a:pt x="8506" y="7121"/>
                  <a:pt x="8506" y="7121"/>
                </a:cubicBezTo>
                <a:close/>
                <a:moveTo>
                  <a:pt x="9549" y="6870"/>
                </a:moveTo>
                <a:lnTo>
                  <a:pt x="8718" y="7070"/>
                </a:lnTo>
                <a:lnTo>
                  <a:pt x="8571" y="5935"/>
                </a:lnTo>
                <a:lnTo>
                  <a:pt x="9402" y="5735"/>
                </a:lnTo>
                <a:cubicBezTo>
                  <a:pt x="9402" y="5735"/>
                  <a:pt x="9549" y="6870"/>
                  <a:pt x="9549" y="6870"/>
                </a:cubicBezTo>
                <a:close/>
                <a:moveTo>
                  <a:pt x="10592" y="6618"/>
                </a:moveTo>
                <a:lnTo>
                  <a:pt x="9761" y="6818"/>
                </a:lnTo>
                <a:lnTo>
                  <a:pt x="9614" y="5683"/>
                </a:lnTo>
                <a:lnTo>
                  <a:pt x="10445" y="5483"/>
                </a:lnTo>
                <a:cubicBezTo>
                  <a:pt x="10445" y="5483"/>
                  <a:pt x="10592" y="6618"/>
                  <a:pt x="10592" y="6618"/>
                </a:cubicBezTo>
                <a:close/>
                <a:moveTo>
                  <a:pt x="11818" y="7792"/>
                </a:moveTo>
                <a:lnTo>
                  <a:pt x="10987" y="7992"/>
                </a:lnTo>
                <a:lnTo>
                  <a:pt x="10841" y="6857"/>
                </a:lnTo>
                <a:lnTo>
                  <a:pt x="11671" y="6657"/>
                </a:lnTo>
                <a:cubicBezTo>
                  <a:pt x="11671" y="6657"/>
                  <a:pt x="11818" y="7792"/>
                  <a:pt x="11818" y="7792"/>
                </a:cubicBezTo>
                <a:close/>
                <a:moveTo>
                  <a:pt x="12860" y="7540"/>
                </a:moveTo>
                <a:lnTo>
                  <a:pt x="12030" y="7740"/>
                </a:lnTo>
                <a:lnTo>
                  <a:pt x="11883" y="6605"/>
                </a:lnTo>
                <a:lnTo>
                  <a:pt x="12714" y="6405"/>
                </a:lnTo>
                <a:cubicBezTo>
                  <a:pt x="12714" y="6405"/>
                  <a:pt x="12860" y="7540"/>
                  <a:pt x="12860" y="7540"/>
                </a:cubicBezTo>
                <a:close/>
                <a:moveTo>
                  <a:pt x="13903" y="7289"/>
                </a:moveTo>
                <a:lnTo>
                  <a:pt x="13072" y="7489"/>
                </a:lnTo>
                <a:lnTo>
                  <a:pt x="12926" y="6355"/>
                </a:lnTo>
                <a:lnTo>
                  <a:pt x="13757" y="6154"/>
                </a:lnTo>
                <a:cubicBezTo>
                  <a:pt x="13757" y="6154"/>
                  <a:pt x="13903" y="7289"/>
                  <a:pt x="13903" y="7289"/>
                </a:cubicBezTo>
                <a:close/>
                <a:moveTo>
                  <a:pt x="14946" y="7037"/>
                </a:moveTo>
                <a:lnTo>
                  <a:pt x="14115" y="7237"/>
                </a:lnTo>
                <a:lnTo>
                  <a:pt x="13969" y="6104"/>
                </a:lnTo>
                <a:lnTo>
                  <a:pt x="14800" y="5904"/>
                </a:lnTo>
                <a:cubicBezTo>
                  <a:pt x="14800" y="5904"/>
                  <a:pt x="14946" y="7037"/>
                  <a:pt x="14946" y="7037"/>
                </a:cubicBezTo>
                <a:close/>
                <a:moveTo>
                  <a:pt x="15989" y="6787"/>
                </a:moveTo>
                <a:lnTo>
                  <a:pt x="15158" y="6987"/>
                </a:lnTo>
                <a:lnTo>
                  <a:pt x="15012" y="5853"/>
                </a:lnTo>
                <a:lnTo>
                  <a:pt x="15843" y="5653"/>
                </a:lnTo>
                <a:cubicBezTo>
                  <a:pt x="15843" y="5653"/>
                  <a:pt x="15989" y="6787"/>
                  <a:pt x="15989" y="6787"/>
                </a:cubicBezTo>
                <a:close/>
                <a:moveTo>
                  <a:pt x="17216" y="7959"/>
                </a:moveTo>
                <a:lnTo>
                  <a:pt x="16385" y="8161"/>
                </a:lnTo>
                <a:lnTo>
                  <a:pt x="16239" y="7024"/>
                </a:lnTo>
                <a:lnTo>
                  <a:pt x="17069" y="6824"/>
                </a:lnTo>
                <a:cubicBezTo>
                  <a:pt x="17069" y="6824"/>
                  <a:pt x="17216" y="7959"/>
                  <a:pt x="17216" y="7959"/>
                </a:cubicBezTo>
                <a:close/>
                <a:moveTo>
                  <a:pt x="18259" y="7709"/>
                </a:moveTo>
                <a:lnTo>
                  <a:pt x="17428" y="7909"/>
                </a:lnTo>
                <a:lnTo>
                  <a:pt x="17282" y="6773"/>
                </a:lnTo>
                <a:lnTo>
                  <a:pt x="18112" y="6573"/>
                </a:lnTo>
                <a:cubicBezTo>
                  <a:pt x="18112" y="6573"/>
                  <a:pt x="18259" y="7709"/>
                  <a:pt x="18259" y="7709"/>
                </a:cubicBezTo>
                <a:close/>
                <a:moveTo>
                  <a:pt x="18471" y="7658"/>
                </a:moveTo>
                <a:lnTo>
                  <a:pt x="18324" y="6523"/>
                </a:lnTo>
                <a:lnTo>
                  <a:pt x="19155" y="6323"/>
                </a:lnTo>
                <a:lnTo>
                  <a:pt x="19301" y="7458"/>
                </a:lnTo>
                <a:cubicBezTo>
                  <a:pt x="19301" y="7458"/>
                  <a:pt x="18471" y="7658"/>
                  <a:pt x="18471" y="7658"/>
                </a:cubicBezTo>
                <a:close/>
                <a:moveTo>
                  <a:pt x="16790" y="11298"/>
                </a:moveTo>
                <a:lnTo>
                  <a:pt x="17621" y="11098"/>
                </a:lnTo>
                <a:lnTo>
                  <a:pt x="17767" y="12233"/>
                </a:lnTo>
                <a:lnTo>
                  <a:pt x="16936" y="12433"/>
                </a:lnTo>
                <a:cubicBezTo>
                  <a:pt x="16936" y="12433"/>
                  <a:pt x="16790" y="11298"/>
                  <a:pt x="16790" y="11298"/>
                </a:cubicBezTo>
                <a:close/>
                <a:moveTo>
                  <a:pt x="15563" y="10125"/>
                </a:moveTo>
                <a:lnTo>
                  <a:pt x="16394" y="9925"/>
                </a:lnTo>
                <a:lnTo>
                  <a:pt x="16540" y="11060"/>
                </a:lnTo>
                <a:lnTo>
                  <a:pt x="15710" y="11259"/>
                </a:lnTo>
                <a:cubicBezTo>
                  <a:pt x="15710" y="11259"/>
                  <a:pt x="15563" y="10125"/>
                  <a:pt x="15563" y="10125"/>
                </a:cubicBezTo>
                <a:close/>
                <a:moveTo>
                  <a:pt x="14521" y="10376"/>
                </a:moveTo>
                <a:lnTo>
                  <a:pt x="15351" y="10176"/>
                </a:lnTo>
                <a:lnTo>
                  <a:pt x="15497" y="11311"/>
                </a:lnTo>
                <a:lnTo>
                  <a:pt x="14668" y="11511"/>
                </a:lnTo>
                <a:cubicBezTo>
                  <a:pt x="14668" y="11511"/>
                  <a:pt x="14521" y="10376"/>
                  <a:pt x="14521" y="10376"/>
                </a:cubicBezTo>
                <a:close/>
                <a:moveTo>
                  <a:pt x="13478" y="10626"/>
                </a:moveTo>
                <a:lnTo>
                  <a:pt x="14308" y="10426"/>
                </a:lnTo>
                <a:lnTo>
                  <a:pt x="14455" y="11562"/>
                </a:lnTo>
                <a:lnTo>
                  <a:pt x="13624" y="11762"/>
                </a:lnTo>
                <a:cubicBezTo>
                  <a:pt x="13624" y="11762"/>
                  <a:pt x="13478" y="10626"/>
                  <a:pt x="13478" y="10626"/>
                </a:cubicBezTo>
                <a:close/>
                <a:moveTo>
                  <a:pt x="12435" y="10877"/>
                </a:moveTo>
                <a:lnTo>
                  <a:pt x="13266" y="10677"/>
                </a:lnTo>
                <a:lnTo>
                  <a:pt x="13413" y="11812"/>
                </a:lnTo>
                <a:lnTo>
                  <a:pt x="12582" y="12014"/>
                </a:lnTo>
                <a:cubicBezTo>
                  <a:pt x="12582" y="12014"/>
                  <a:pt x="12435" y="10877"/>
                  <a:pt x="12435" y="10877"/>
                </a:cubicBezTo>
                <a:close/>
                <a:moveTo>
                  <a:pt x="11392" y="11129"/>
                </a:moveTo>
                <a:lnTo>
                  <a:pt x="12223" y="10929"/>
                </a:lnTo>
                <a:lnTo>
                  <a:pt x="12370" y="12064"/>
                </a:lnTo>
                <a:lnTo>
                  <a:pt x="11539" y="12264"/>
                </a:lnTo>
                <a:cubicBezTo>
                  <a:pt x="11539" y="12264"/>
                  <a:pt x="11392" y="11129"/>
                  <a:pt x="11392" y="11129"/>
                </a:cubicBezTo>
                <a:close/>
                <a:moveTo>
                  <a:pt x="10349" y="11380"/>
                </a:moveTo>
                <a:lnTo>
                  <a:pt x="11180" y="11180"/>
                </a:lnTo>
                <a:lnTo>
                  <a:pt x="11327" y="12315"/>
                </a:lnTo>
                <a:lnTo>
                  <a:pt x="10496" y="12515"/>
                </a:lnTo>
                <a:cubicBezTo>
                  <a:pt x="10496" y="12515"/>
                  <a:pt x="10349" y="11380"/>
                  <a:pt x="10349" y="11380"/>
                </a:cubicBezTo>
                <a:close/>
                <a:moveTo>
                  <a:pt x="9307" y="11631"/>
                </a:moveTo>
                <a:lnTo>
                  <a:pt x="10137" y="11432"/>
                </a:lnTo>
                <a:lnTo>
                  <a:pt x="10284" y="12566"/>
                </a:lnTo>
                <a:lnTo>
                  <a:pt x="9454" y="12766"/>
                </a:lnTo>
                <a:cubicBezTo>
                  <a:pt x="9454" y="12766"/>
                  <a:pt x="9307" y="11631"/>
                  <a:pt x="9307" y="11631"/>
                </a:cubicBezTo>
                <a:close/>
                <a:moveTo>
                  <a:pt x="8264" y="11883"/>
                </a:moveTo>
                <a:lnTo>
                  <a:pt x="9095" y="11681"/>
                </a:lnTo>
                <a:lnTo>
                  <a:pt x="9242" y="12818"/>
                </a:lnTo>
                <a:lnTo>
                  <a:pt x="8411" y="13018"/>
                </a:lnTo>
                <a:cubicBezTo>
                  <a:pt x="8411" y="13018"/>
                  <a:pt x="8264" y="11883"/>
                  <a:pt x="8264" y="11883"/>
                </a:cubicBezTo>
                <a:close/>
                <a:moveTo>
                  <a:pt x="7527" y="12059"/>
                </a:moveTo>
                <a:lnTo>
                  <a:pt x="8052" y="11933"/>
                </a:lnTo>
                <a:lnTo>
                  <a:pt x="8199" y="13069"/>
                </a:lnTo>
                <a:lnTo>
                  <a:pt x="7840" y="13156"/>
                </a:lnTo>
                <a:cubicBezTo>
                  <a:pt x="7761" y="12876"/>
                  <a:pt x="7655" y="12503"/>
                  <a:pt x="7527" y="12059"/>
                </a:cubicBezTo>
                <a:close/>
                <a:moveTo>
                  <a:pt x="8015" y="11643"/>
                </a:moveTo>
                <a:lnTo>
                  <a:pt x="8015" y="11645"/>
                </a:lnTo>
                <a:lnTo>
                  <a:pt x="7448" y="11781"/>
                </a:lnTo>
                <a:cubicBezTo>
                  <a:pt x="7351" y="11445"/>
                  <a:pt x="7245" y="11077"/>
                  <a:pt x="7132" y="10687"/>
                </a:cubicBezTo>
                <a:lnTo>
                  <a:pt x="7868" y="10510"/>
                </a:lnTo>
                <a:cubicBezTo>
                  <a:pt x="7868" y="10510"/>
                  <a:pt x="8015" y="11643"/>
                  <a:pt x="8015" y="11643"/>
                </a:cubicBezTo>
                <a:close/>
                <a:moveTo>
                  <a:pt x="9733" y="8293"/>
                </a:moveTo>
                <a:lnTo>
                  <a:pt x="8902" y="8493"/>
                </a:lnTo>
                <a:lnTo>
                  <a:pt x="8755" y="7359"/>
                </a:lnTo>
                <a:lnTo>
                  <a:pt x="9586" y="7159"/>
                </a:lnTo>
                <a:cubicBezTo>
                  <a:pt x="9586" y="7159"/>
                  <a:pt x="9733" y="8293"/>
                  <a:pt x="9733" y="8293"/>
                </a:cubicBezTo>
                <a:close/>
                <a:moveTo>
                  <a:pt x="10959" y="9467"/>
                </a:moveTo>
                <a:lnTo>
                  <a:pt x="10129" y="9667"/>
                </a:lnTo>
                <a:lnTo>
                  <a:pt x="9981" y="8531"/>
                </a:lnTo>
                <a:lnTo>
                  <a:pt x="10812" y="8331"/>
                </a:lnTo>
                <a:cubicBezTo>
                  <a:pt x="10812" y="8331"/>
                  <a:pt x="10959" y="9467"/>
                  <a:pt x="10959" y="9467"/>
                </a:cubicBezTo>
                <a:close/>
                <a:moveTo>
                  <a:pt x="12002" y="9216"/>
                </a:moveTo>
                <a:lnTo>
                  <a:pt x="11171" y="9416"/>
                </a:lnTo>
                <a:lnTo>
                  <a:pt x="11024" y="8281"/>
                </a:lnTo>
                <a:lnTo>
                  <a:pt x="11855" y="8080"/>
                </a:lnTo>
                <a:cubicBezTo>
                  <a:pt x="11855" y="8080"/>
                  <a:pt x="12002" y="9216"/>
                  <a:pt x="12002" y="9216"/>
                </a:cubicBezTo>
                <a:close/>
                <a:moveTo>
                  <a:pt x="13044" y="8965"/>
                </a:moveTo>
                <a:lnTo>
                  <a:pt x="12213" y="9165"/>
                </a:lnTo>
                <a:lnTo>
                  <a:pt x="12067" y="8030"/>
                </a:lnTo>
                <a:lnTo>
                  <a:pt x="12898" y="7830"/>
                </a:lnTo>
                <a:cubicBezTo>
                  <a:pt x="12898" y="7830"/>
                  <a:pt x="13044" y="8965"/>
                  <a:pt x="13044" y="8965"/>
                </a:cubicBezTo>
                <a:close/>
                <a:moveTo>
                  <a:pt x="14087" y="8713"/>
                </a:moveTo>
                <a:lnTo>
                  <a:pt x="13256" y="8913"/>
                </a:lnTo>
                <a:lnTo>
                  <a:pt x="13110" y="7778"/>
                </a:lnTo>
                <a:lnTo>
                  <a:pt x="13941" y="7578"/>
                </a:lnTo>
                <a:cubicBezTo>
                  <a:pt x="13941" y="7578"/>
                  <a:pt x="14087" y="8713"/>
                  <a:pt x="14087" y="8713"/>
                </a:cubicBezTo>
                <a:close/>
                <a:moveTo>
                  <a:pt x="15130" y="8462"/>
                </a:moveTo>
                <a:lnTo>
                  <a:pt x="14299" y="8662"/>
                </a:lnTo>
                <a:lnTo>
                  <a:pt x="14153" y="7527"/>
                </a:lnTo>
                <a:lnTo>
                  <a:pt x="14984" y="7327"/>
                </a:lnTo>
                <a:cubicBezTo>
                  <a:pt x="14984" y="7327"/>
                  <a:pt x="15130" y="8462"/>
                  <a:pt x="15130" y="8462"/>
                </a:cubicBezTo>
                <a:close/>
                <a:moveTo>
                  <a:pt x="14337" y="8951"/>
                </a:moveTo>
                <a:lnTo>
                  <a:pt x="15168" y="8752"/>
                </a:lnTo>
                <a:lnTo>
                  <a:pt x="15314" y="9886"/>
                </a:lnTo>
                <a:lnTo>
                  <a:pt x="14483" y="10086"/>
                </a:lnTo>
                <a:cubicBezTo>
                  <a:pt x="14483" y="10086"/>
                  <a:pt x="14337" y="8951"/>
                  <a:pt x="14337" y="8951"/>
                </a:cubicBezTo>
                <a:close/>
                <a:moveTo>
                  <a:pt x="13294" y="9203"/>
                </a:moveTo>
                <a:lnTo>
                  <a:pt x="14125" y="9003"/>
                </a:lnTo>
                <a:lnTo>
                  <a:pt x="14271" y="10138"/>
                </a:lnTo>
                <a:lnTo>
                  <a:pt x="13440" y="10338"/>
                </a:lnTo>
                <a:cubicBezTo>
                  <a:pt x="13440" y="10338"/>
                  <a:pt x="13294" y="9203"/>
                  <a:pt x="13294" y="9203"/>
                </a:cubicBezTo>
                <a:close/>
                <a:moveTo>
                  <a:pt x="12251" y="9454"/>
                </a:moveTo>
                <a:lnTo>
                  <a:pt x="13082" y="9254"/>
                </a:lnTo>
                <a:lnTo>
                  <a:pt x="13228" y="10389"/>
                </a:lnTo>
                <a:lnTo>
                  <a:pt x="12398" y="10589"/>
                </a:lnTo>
                <a:cubicBezTo>
                  <a:pt x="12398" y="10589"/>
                  <a:pt x="12251" y="9454"/>
                  <a:pt x="12251" y="9454"/>
                </a:cubicBezTo>
                <a:close/>
                <a:moveTo>
                  <a:pt x="11208" y="9706"/>
                </a:moveTo>
                <a:lnTo>
                  <a:pt x="12039" y="9506"/>
                </a:lnTo>
                <a:lnTo>
                  <a:pt x="12185" y="10639"/>
                </a:lnTo>
                <a:lnTo>
                  <a:pt x="11355" y="10839"/>
                </a:lnTo>
                <a:cubicBezTo>
                  <a:pt x="11355" y="10839"/>
                  <a:pt x="11208" y="9706"/>
                  <a:pt x="11208" y="9706"/>
                </a:cubicBezTo>
                <a:close/>
                <a:moveTo>
                  <a:pt x="10165" y="9957"/>
                </a:moveTo>
                <a:lnTo>
                  <a:pt x="10996" y="9757"/>
                </a:lnTo>
                <a:lnTo>
                  <a:pt x="11143" y="10891"/>
                </a:lnTo>
                <a:lnTo>
                  <a:pt x="10312" y="11091"/>
                </a:lnTo>
                <a:cubicBezTo>
                  <a:pt x="10312" y="11091"/>
                  <a:pt x="10165" y="9957"/>
                  <a:pt x="10165" y="9957"/>
                </a:cubicBezTo>
                <a:close/>
                <a:moveTo>
                  <a:pt x="9123" y="10207"/>
                </a:moveTo>
                <a:lnTo>
                  <a:pt x="9953" y="10007"/>
                </a:lnTo>
                <a:lnTo>
                  <a:pt x="10100" y="11142"/>
                </a:lnTo>
                <a:lnTo>
                  <a:pt x="9270" y="11342"/>
                </a:lnTo>
                <a:cubicBezTo>
                  <a:pt x="9270" y="11342"/>
                  <a:pt x="9123" y="10207"/>
                  <a:pt x="9123" y="10207"/>
                </a:cubicBezTo>
                <a:close/>
                <a:moveTo>
                  <a:pt x="8939" y="8782"/>
                </a:moveTo>
                <a:lnTo>
                  <a:pt x="9769" y="8582"/>
                </a:lnTo>
                <a:lnTo>
                  <a:pt x="9916" y="9717"/>
                </a:lnTo>
                <a:lnTo>
                  <a:pt x="9086" y="9917"/>
                </a:lnTo>
                <a:cubicBezTo>
                  <a:pt x="9086" y="9917"/>
                  <a:pt x="8939" y="8782"/>
                  <a:pt x="8939" y="8782"/>
                </a:cubicBezTo>
                <a:close/>
                <a:moveTo>
                  <a:pt x="8080" y="10458"/>
                </a:moveTo>
                <a:lnTo>
                  <a:pt x="8911" y="10258"/>
                </a:lnTo>
                <a:lnTo>
                  <a:pt x="9058" y="11393"/>
                </a:lnTo>
                <a:lnTo>
                  <a:pt x="8227" y="11593"/>
                </a:lnTo>
                <a:cubicBezTo>
                  <a:pt x="8227" y="11593"/>
                  <a:pt x="8080" y="10458"/>
                  <a:pt x="8080" y="10458"/>
                </a:cubicBezTo>
                <a:close/>
                <a:moveTo>
                  <a:pt x="16357" y="9635"/>
                </a:moveTo>
                <a:lnTo>
                  <a:pt x="15526" y="9835"/>
                </a:lnTo>
                <a:lnTo>
                  <a:pt x="15380" y="8700"/>
                </a:lnTo>
                <a:lnTo>
                  <a:pt x="16210" y="8500"/>
                </a:lnTo>
                <a:cubicBezTo>
                  <a:pt x="16210" y="8500"/>
                  <a:pt x="16357" y="9635"/>
                  <a:pt x="16357" y="9635"/>
                </a:cubicBezTo>
                <a:close/>
                <a:moveTo>
                  <a:pt x="17399" y="9384"/>
                </a:moveTo>
                <a:lnTo>
                  <a:pt x="16569" y="9584"/>
                </a:lnTo>
                <a:lnTo>
                  <a:pt x="16423" y="8450"/>
                </a:lnTo>
                <a:lnTo>
                  <a:pt x="17253" y="8250"/>
                </a:lnTo>
                <a:cubicBezTo>
                  <a:pt x="17253" y="8250"/>
                  <a:pt x="17399" y="9384"/>
                  <a:pt x="17399" y="9384"/>
                </a:cubicBezTo>
                <a:close/>
                <a:moveTo>
                  <a:pt x="17583" y="10808"/>
                </a:moveTo>
                <a:lnTo>
                  <a:pt x="16752" y="11008"/>
                </a:lnTo>
                <a:lnTo>
                  <a:pt x="16606" y="9873"/>
                </a:lnTo>
                <a:lnTo>
                  <a:pt x="17437" y="9673"/>
                </a:lnTo>
                <a:cubicBezTo>
                  <a:pt x="17437" y="9673"/>
                  <a:pt x="17583" y="10808"/>
                  <a:pt x="17583" y="10808"/>
                </a:cubicBezTo>
                <a:close/>
                <a:moveTo>
                  <a:pt x="18442" y="9134"/>
                </a:moveTo>
                <a:lnTo>
                  <a:pt x="17612" y="9334"/>
                </a:lnTo>
                <a:lnTo>
                  <a:pt x="17465" y="8199"/>
                </a:lnTo>
                <a:lnTo>
                  <a:pt x="18296" y="7999"/>
                </a:lnTo>
                <a:cubicBezTo>
                  <a:pt x="18296" y="7999"/>
                  <a:pt x="18442" y="9134"/>
                  <a:pt x="18442" y="9134"/>
                </a:cubicBezTo>
                <a:close/>
                <a:moveTo>
                  <a:pt x="16173" y="8211"/>
                </a:moveTo>
                <a:lnTo>
                  <a:pt x="15342" y="8410"/>
                </a:lnTo>
                <a:lnTo>
                  <a:pt x="15196" y="7276"/>
                </a:lnTo>
                <a:lnTo>
                  <a:pt x="16027" y="7076"/>
                </a:lnTo>
                <a:cubicBezTo>
                  <a:pt x="16027" y="7076"/>
                  <a:pt x="16173" y="8211"/>
                  <a:pt x="16173" y="8211"/>
                </a:cubicBezTo>
                <a:close/>
                <a:moveTo>
                  <a:pt x="10776" y="8043"/>
                </a:moveTo>
                <a:lnTo>
                  <a:pt x="9945" y="8243"/>
                </a:lnTo>
                <a:lnTo>
                  <a:pt x="9798" y="7108"/>
                </a:lnTo>
                <a:lnTo>
                  <a:pt x="10628" y="6908"/>
                </a:lnTo>
                <a:cubicBezTo>
                  <a:pt x="10628" y="6908"/>
                  <a:pt x="10776" y="8043"/>
                  <a:pt x="10776" y="8043"/>
                </a:cubicBezTo>
                <a:close/>
                <a:moveTo>
                  <a:pt x="7712" y="7611"/>
                </a:moveTo>
                <a:lnTo>
                  <a:pt x="8543" y="7411"/>
                </a:lnTo>
                <a:lnTo>
                  <a:pt x="8690" y="8544"/>
                </a:lnTo>
                <a:lnTo>
                  <a:pt x="7859" y="8744"/>
                </a:lnTo>
                <a:cubicBezTo>
                  <a:pt x="7859" y="8744"/>
                  <a:pt x="7712" y="7611"/>
                  <a:pt x="7712" y="7611"/>
                </a:cubicBezTo>
                <a:close/>
                <a:moveTo>
                  <a:pt x="6670" y="7862"/>
                </a:moveTo>
                <a:lnTo>
                  <a:pt x="7500" y="7661"/>
                </a:lnTo>
                <a:lnTo>
                  <a:pt x="7647" y="8796"/>
                </a:lnTo>
                <a:lnTo>
                  <a:pt x="6817" y="8996"/>
                </a:lnTo>
                <a:cubicBezTo>
                  <a:pt x="6817" y="8996"/>
                  <a:pt x="6670" y="7862"/>
                  <a:pt x="6670" y="7862"/>
                </a:cubicBezTo>
                <a:close/>
                <a:moveTo>
                  <a:pt x="7896" y="9034"/>
                </a:moveTo>
                <a:lnTo>
                  <a:pt x="8727" y="8834"/>
                </a:lnTo>
                <a:lnTo>
                  <a:pt x="8874" y="9969"/>
                </a:lnTo>
                <a:lnTo>
                  <a:pt x="8043" y="10169"/>
                </a:lnTo>
                <a:cubicBezTo>
                  <a:pt x="8043" y="10169"/>
                  <a:pt x="7896" y="9034"/>
                  <a:pt x="7896" y="9034"/>
                </a:cubicBezTo>
                <a:close/>
                <a:moveTo>
                  <a:pt x="15747" y="11549"/>
                </a:moveTo>
                <a:lnTo>
                  <a:pt x="16578" y="11349"/>
                </a:lnTo>
                <a:lnTo>
                  <a:pt x="16724" y="12484"/>
                </a:lnTo>
                <a:lnTo>
                  <a:pt x="15893" y="12684"/>
                </a:lnTo>
                <a:cubicBezTo>
                  <a:pt x="15893" y="12684"/>
                  <a:pt x="15747" y="11549"/>
                  <a:pt x="15747" y="11549"/>
                </a:cubicBezTo>
                <a:close/>
                <a:moveTo>
                  <a:pt x="18810" y="11981"/>
                </a:moveTo>
                <a:lnTo>
                  <a:pt x="17979" y="12181"/>
                </a:lnTo>
                <a:lnTo>
                  <a:pt x="17833" y="11046"/>
                </a:lnTo>
                <a:lnTo>
                  <a:pt x="18664" y="10846"/>
                </a:lnTo>
                <a:cubicBezTo>
                  <a:pt x="18664" y="10846"/>
                  <a:pt x="18810" y="11981"/>
                  <a:pt x="18810" y="11981"/>
                </a:cubicBezTo>
                <a:close/>
                <a:moveTo>
                  <a:pt x="18626" y="10557"/>
                </a:moveTo>
                <a:lnTo>
                  <a:pt x="17795" y="10757"/>
                </a:lnTo>
                <a:lnTo>
                  <a:pt x="17649" y="9622"/>
                </a:lnTo>
                <a:lnTo>
                  <a:pt x="18480" y="9422"/>
                </a:lnTo>
                <a:cubicBezTo>
                  <a:pt x="18480" y="9422"/>
                  <a:pt x="18626" y="10557"/>
                  <a:pt x="18626" y="10557"/>
                </a:cubicBezTo>
                <a:close/>
                <a:moveTo>
                  <a:pt x="19485" y="8882"/>
                </a:moveTo>
                <a:lnTo>
                  <a:pt x="18654" y="9082"/>
                </a:lnTo>
                <a:lnTo>
                  <a:pt x="18508" y="7947"/>
                </a:lnTo>
                <a:lnTo>
                  <a:pt x="19339" y="7747"/>
                </a:lnTo>
                <a:cubicBezTo>
                  <a:pt x="19339" y="7747"/>
                  <a:pt x="19485" y="8882"/>
                  <a:pt x="19485" y="8882"/>
                </a:cubicBezTo>
                <a:close/>
                <a:moveTo>
                  <a:pt x="17032" y="6536"/>
                </a:moveTo>
                <a:lnTo>
                  <a:pt x="16201" y="6736"/>
                </a:lnTo>
                <a:lnTo>
                  <a:pt x="16055" y="5601"/>
                </a:lnTo>
                <a:lnTo>
                  <a:pt x="16886" y="5401"/>
                </a:lnTo>
                <a:cubicBezTo>
                  <a:pt x="16886" y="5401"/>
                  <a:pt x="17032" y="6536"/>
                  <a:pt x="17032" y="6536"/>
                </a:cubicBezTo>
                <a:close/>
                <a:moveTo>
                  <a:pt x="11634" y="6367"/>
                </a:moveTo>
                <a:lnTo>
                  <a:pt x="10804" y="6567"/>
                </a:lnTo>
                <a:lnTo>
                  <a:pt x="10657" y="5432"/>
                </a:lnTo>
                <a:lnTo>
                  <a:pt x="11487" y="5232"/>
                </a:lnTo>
                <a:cubicBezTo>
                  <a:pt x="11487" y="5232"/>
                  <a:pt x="11634" y="6367"/>
                  <a:pt x="11634" y="6367"/>
                </a:cubicBezTo>
                <a:close/>
                <a:moveTo>
                  <a:pt x="6302" y="5013"/>
                </a:moveTo>
                <a:lnTo>
                  <a:pt x="7133" y="4813"/>
                </a:lnTo>
                <a:lnTo>
                  <a:pt x="7280" y="5947"/>
                </a:lnTo>
                <a:lnTo>
                  <a:pt x="6449" y="6147"/>
                </a:lnTo>
                <a:cubicBezTo>
                  <a:pt x="6449" y="6147"/>
                  <a:pt x="6302" y="5013"/>
                  <a:pt x="6302" y="5013"/>
                </a:cubicBezTo>
                <a:close/>
                <a:moveTo>
                  <a:pt x="14638" y="12987"/>
                </a:moveTo>
                <a:lnTo>
                  <a:pt x="13809" y="13185"/>
                </a:lnTo>
                <a:lnTo>
                  <a:pt x="13662" y="12052"/>
                </a:lnTo>
                <a:lnTo>
                  <a:pt x="14492" y="11852"/>
                </a:lnTo>
                <a:lnTo>
                  <a:pt x="14638" y="12985"/>
                </a:lnTo>
                <a:cubicBezTo>
                  <a:pt x="14638" y="12985"/>
                  <a:pt x="14638" y="12987"/>
                  <a:pt x="14638" y="12987"/>
                </a:cubicBezTo>
                <a:close/>
                <a:moveTo>
                  <a:pt x="14888" y="13224"/>
                </a:moveTo>
                <a:lnTo>
                  <a:pt x="15719" y="13024"/>
                </a:lnTo>
                <a:lnTo>
                  <a:pt x="15865" y="14158"/>
                </a:lnTo>
                <a:lnTo>
                  <a:pt x="15034" y="14358"/>
                </a:lnTo>
                <a:cubicBezTo>
                  <a:pt x="15034" y="14358"/>
                  <a:pt x="14888" y="13224"/>
                  <a:pt x="14888" y="13224"/>
                </a:cubicBezTo>
                <a:close/>
                <a:moveTo>
                  <a:pt x="18994" y="13406"/>
                </a:moveTo>
                <a:lnTo>
                  <a:pt x="18163" y="13606"/>
                </a:lnTo>
                <a:lnTo>
                  <a:pt x="18017" y="12471"/>
                </a:lnTo>
                <a:lnTo>
                  <a:pt x="18017" y="12469"/>
                </a:lnTo>
                <a:lnTo>
                  <a:pt x="18848" y="12269"/>
                </a:lnTo>
                <a:cubicBezTo>
                  <a:pt x="18848" y="12269"/>
                  <a:pt x="18994" y="13406"/>
                  <a:pt x="18994" y="13406"/>
                </a:cubicBezTo>
                <a:close/>
                <a:moveTo>
                  <a:pt x="19853" y="11730"/>
                </a:moveTo>
                <a:lnTo>
                  <a:pt x="19022" y="11931"/>
                </a:lnTo>
                <a:lnTo>
                  <a:pt x="18876" y="10795"/>
                </a:lnTo>
                <a:lnTo>
                  <a:pt x="19707" y="10595"/>
                </a:lnTo>
                <a:cubicBezTo>
                  <a:pt x="19707" y="10595"/>
                  <a:pt x="19853" y="11730"/>
                  <a:pt x="19853" y="11730"/>
                </a:cubicBezTo>
                <a:close/>
                <a:moveTo>
                  <a:pt x="19669" y="10305"/>
                </a:moveTo>
                <a:lnTo>
                  <a:pt x="18838" y="10505"/>
                </a:lnTo>
                <a:lnTo>
                  <a:pt x="18692" y="9370"/>
                </a:lnTo>
                <a:lnTo>
                  <a:pt x="19523" y="9170"/>
                </a:lnTo>
                <a:cubicBezTo>
                  <a:pt x="19523" y="9170"/>
                  <a:pt x="19669" y="10305"/>
                  <a:pt x="19669" y="10305"/>
                </a:cubicBezTo>
                <a:close/>
                <a:moveTo>
                  <a:pt x="20344" y="7206"/>
                </a:moveTo>
                <a:lnTo>
                  <a:pt x="19513" y="7406"/>
                </a:lnTo>
                <a:lnTo>
                  <a:pt x="19367" y="6271"/>
                </a:lnTo>
                <a:lnTo>
                  <a:pt x="20197" y="6072"/>
                </a:lnTo>
                <a:cubicBezTo>
                  <a:pt x="20197" y="6072"/>
                  <a:pt x="20344" y="7206"/>
                  <a:pt x="20344" y="7206"/>
                </a:cubicBezTo>
                <a:close/>
                <a:moveTo>
                  <a:pt x="19118" y="6033"/>
                </a:moveTo>
                <a:lnTo>
                  <a:pt x="18287" y="6233"/>
                </a:lnTo>
                <a:lnTo>
                  <a:pt x="18141" y="5098"/>
                </a:lnTo>
                <a:lnTo>
                  <a:pt x="18972" y="4898"/>
                </a:lnTo>
                <a:cubicBezTo>
                  <a:pt x="18972" y="4898"/>
                  <a:pt x="19118" y="6033"/>
                  <a:pt x="19118" y="6033"/>
                </a:cubicBezTo>
                <a:close/>
                <a:moveTo>
                  <a:pt x="17891" y="4860"/>
                </a:moveTo>
                <a:lnTo>
                  <a:pt x="17060" y="5060"/>
                </a:lnTo>
                <a:lnTo>
                  <a:pt x="16914" y="3925"/>
                </a:lnTo>
                <a:lnTo>
                  <a:pt x="17745" y="3725"/>
                </a:lnTo>
                <a:cubicBezTo>
                  <a:pt x="17745" y="3725"/>
                  <a:pt x="17891" y="4860"/>
                  <a:pt x="17891" y="4860"/>
                </a:cubicBezTo>
                <a:close/>
                <a:moveTo>
                  <a:pt x="12493" y="4691"/>
                </a:moveTo>
                <a:lnTo>
                  <a:pt x="11662" y="4891"/>
                </a:lnTo>
                <a:lnTo>
                  <a:pt x="11516" y="3758"/>
                </a:lnTo>
                <a:lnTo>
                  <a:pt x="12347" y="3558"/>
                </a:lnTo>
                <a:cubicBezTo>
                  <a:pt x="12347" y="3558"/>
                  <a:pt x="12493" y="4691"/>
                  <a:pt x="12493" y="4691"/>
                </a:cubicBezTo>
                <a:close/>
                <a:moveTo>
                  <a:pt x="8139" y="4272"/>
                </a:moveTo>
                <a:lnTo>
                  <a:pt x="7308" y="4472"/>
                </a:lnTo>
                <a:lnTo>
                  <a:pt x="7161" y="3337"/>
                </a:lnTo>
                <a:lnTo>
                  <a:pt x="7991" y="3137"/>
                </a:lnTo>
                <a:cubicBezTo>
                  <a:pt x="7991" y="3137"/>
                  <a:pt x="8139" y="4272"/>
                  <a:pt x="8139" y="4272"/>
                </a:cubicBezTo>
                <a:close/>
                <a:moveTo>
                  <a:pt x="6118" y="3589"/>
                </a:moveTo>
                <a:lnTo>
                  <a:pt x="6949" y="3389"/>
                </a:lnTo>
                <a:lnTo>
                  <a:pt x="7096" y="4524"/>
                </a:lnTo>
                <a:lnTo>
                  <a:pt x="6265" y="4723"/>
                </a:lnTo>
                <a:cubicBezTo>
                  <a:pt x="6265" y="4723"/>
                  <a:pt x="6118" y="3589"/>
                  <a:pt x="6118" y="3589"/>
                </a:cubicBezTo>
                <a:close/>
                <a:moveTo>
                  <a:pt x="18286" y="14555"/>
                </a:moveTo>
                <a:lnTo>
                  <a:pt x="18201" y="13895"/>
                </a:lnTo>
                <a:lnTo>
                  <a:pt x="19031" y="13695"/>
                </a:lnTo>
                <a:lnTo>
                  <a:pt x="19142" y="14555"/>
                </a:lnTo>
                <a:cubicBezTo>
                  <a:pt x="19142" y="14555"/>
                  <a:pt x="18286" y="14555"/>
                  <a:pt x="18286" y="14555"/>
                </a:cubicBezTo>
                <a:close/>
                <a:moveTo>
                  <a:pt x="20172" y="10185"/>
                </a:moveTo>
                <a:lnTo>
                  <a:pt x="19881" y="10255"/>
                </a:lnTo>
                <a:lnTo>
                  <a:pt x="19734" y="9119"/>
                </a:lnTo>
                <a:lnTo>
                  <a:pt x="20313" y="8980"/>
                </a:lnTo>
                <a:cubicBezTo>
                  <a:pt x="20313" y="8980"/>
                  <a:pt x="20172" y="10185"/>
                  <a:pt x="20172" y="10185"/>
                </a:cubicBezTo>
                <a:close/>
                <a:moveTo>
                  <a:pt x="20702" y="5652"/>
                </a:moveTo>
                <a:lnTo>
                  <a:pt x="20372" y="5732"/>
                </a:lnTo>
                <a:lnTo>
                  <a:pt x="20225" y="4597"/>
                </a:lnTo>
                <a:lnTo>
                  <a:pt x="20843" y="4448"/>
                </a:lnTo>
                <a:cubicBezTo>
                  <a:pt x="20843" y="4448"/>
                  <a:pt x="20702" y="5652"/>
                  <a:pt x="20702" y="5652"/>
                </a:cubicBezTo>
                <a:close/>
                <a:moveTo>
                  <a:pt x="19893" y="3713"/>
                </a:moveTo>
                <a:lnTo>
                  <a:pt x="19976" y="4358"/>
                </a:lnTo>
                <a:lnTo>
                  <a:pt x="19145" y="4557"/>
                </a:lnTo>
                <a:lnTo>
                  <a:pt x="19029" y="3660"/>
                </a:lnTo>
                <a:cubicBezTo>
                  <a:pt x="19029" y="3660"/>
                  <a:pt x="19893" y="3713"/>
                  <a:pt x="19893" y="3713"/>
                </a:cubicBezTo>
                <a:close/>
                <a:moveTo>
                  <a:pt x="15558" y="3446"/>
                </a:moveTo>
                <a:lnTo>
                  <a:pt x="15621" y="3938"/>
                </a:lnTo>
                <a:lnTo>
                  <a:pt x="14791" y="4138"/>
                </a:lnTo>
                <a:lnTo>
                  <a:pt x="14694" y="3393"/>
                </a:lnTo>
                <a:cubicBezTo>
                  <a:pt x="14694" y="3393"/>
                  <a:pt x="15558" y="3446"/>
                  <a:pt x="15558" y="3446"/>
                </a:cubicBezTo>
                <a:close/>
                <a:moveTo>
                  <a:pt x="7712" y="15695"/>
                </a:moveTo>
                <a:cubicBezTo>
                  <a:pt x="7921" y="15535"/>
                  <a:pt x="8044" y="15352"/>
                  <a:pt x="8108" y="15143"/>
                </a:cubicBezTo>
                <a:lnTo>
                  <a:pt x="12978" y="15143"/>
                </a:lnTo>
                <a:lnTo>
                  <a:pt x="12986" y="15151"/>
                </a:lnTo>
                <a:lnTo>
                  <a:pt x="13020" y="15143"/>
                </a:lnTo>
                <a:lnTo>
                  <a:pt x="20029" y="15143"/>
                </a:lnTo>
                <a:lnTo>
                  <a:pt x="21423" y="3219"/>
                </a:lnTo>
                <a:lnTo>
                  <a:pt x="4635" y="2184"/>
                </a:lnTo>
                <a:cubicBezTo>
                  <a:pt x="4632" y="2174"/>
                  <a:pt x="4628" y="2163"/>
                  <a:pt x="4625" y="2154"/>
                </a:cubicBezTo>
                <a:cubicBezTo>
                  <a:pt x="4370" y="1362"/>
                  <a:pt x="3668" y="970"/>
                  <a:pt x="3052" y="601"/>
                </a:cubicBezTo>
                <a:cubicBezTo>
                  <a:pt x="2632" y="350"/>
                  <a:pt x="1642" y="154"/>
                  <a:pt x="800" y="13"/>
                </a:cubicBezTo>
                <a:cubicBezTo>
                  <a:pt x="-123" y="-141"/>
                  <a:pt x="-177" y="1135"/>
                  <a:pt x="280" y="1239"/>
                </a:cubicBezTo>
                <a:cubicBezTo>
                  <a:pt x="1185" y="1444"/>
                  <a:pt x="2231" y="1622"/>
                  <a:pt x="2750" y="1898"/>
                </a:cubicBezTo>
                <a:cubicBezTo>
                  <a:pt x="3064" y="2064"/>
                  <a:pt x="3845" y="2504"/>
                  <a:pt x="3980" y="3009"/>
                </a:cubicBezTo>
                <a:cubicBezTo>
                  <a:pt x="4084" y="3400"/>
                  <a:pt x="6466" y="11249"/>
                  <a:pt x="7216" y="13942"/>
                </a:cubicBezTo>
                <a:cubicBezTo>
                  <a:pt x="7339" y="14385"/>
                  <a:pt x="7271" y="14761"/>
                  <a:pt x="7086" y="14939"/>
                </a:cubicBezTo>
                <a:cubicBezTo>
                  <a:pt x="6719" y="15289"/>
                  <a:pt x="6128" y="15842"/>
                  <a:pt x="6128" y="16896"/>
                </a:cubicBezTo>
                <a:cubicBezTo>
                  <a:pt x="6128" y="17951"/>
                  <a:pt x="6372" y="18444"/>
                  <a:pt x="6678" y="18663"/>
                </a:cubicBezTo>
                <a:cubicBezTo>
                  <a:pt x="6638" y="18854"/>
                  <a:pt x="6617" y="19055"/>
                  <a:pt x="6617" y="19263"/>
                </a:cubicBezTo>
                <a:cubicBezTo>
                  <a:pt x="6617" y="20475"/>
                  <a:pt x="7337" y="21459"/>
                  <a:pt x="8225" y="21459"/>
                </a:cubicBezTo>
                <a:cubicBezTo>
                  <a:pt x="9113" y="21459"/>
                  <a:pt x="9833" y="20475"/>
                  <a:pt x="9833" y="19263"/>
                </a:cubicBezTo>
                <a:cubicBezTo>
                  <a:pt x="9833" y="19102"/>
                  <a:pt x="9820" y="18945"/>
                  <a:pt x="9796" y="18794"/>
                </a:cubicBezTo>
                <a:lnTo>
                  <a:pt x="16327" y="18794"/>
                </a:lnTo>
                <a:cubicBezTo>
                  <a:pt x="16303" y="18945"/>
                  <a:pt x="16290" y="19102"/>
                  <a:pt x="16290" y="19263"/>
                </a:cubicBezTo>
                <a:cubicBezTo>
                  <a:pt x="16290" y="20475"/>
                  <a:pt x="17011" y="21459"/>
                  <a:pt x="17899" y="21459"/>
                </a:cubicBezTo>
                <a:cubicBezTo>
                  <a:pt x="18787" y="21459"/>
                  <a:pt x="19505" y="20475"/>
                  <a:pt x="19505" y="19263"/>
                </a:cubicBezTo>
                <a:cubicBezTo>
                  <a:pt x="19505" y="19102"/>
                  <a:pt x="19493" y="18945"/>
                  <a:pt x="19469" y="18794"/>
                </a:cubicBezTo>
                <a:lnTo>
                  <a:pt x="19493" y="18794"/>
                </a:lnTo>
                <a:cubicBezTo>
                  <a:pt x="19746" y="18794"/>
                  <a:pt x="19950" y="18514"/>
                  <a:pt x="19950" y="18169"/>
                </a:cubicBezTo>
                <a:cubicBezTo>
                  <a:pt x="19950" y="17823"/>
                  <a:pt x="19746" y="17544"/>
                  <a:pt x="19493" y="17544"/>
                </a:cubicBezTo>
                <a:lnTo>
                  <a:pt x="18900" y="17544"/>
                </a:lnTo>
                <a:cubicBezTo>
                  <a:pt x="18625" y="17244"/>
                  <a:pt x="18277" y="17066"/>
                  <a:pt x="17899" y="17066"/>
                </a:cubicBezTo>
                <a:cubicBezTo>
                  <a:pt x="17520" y="17066"/>
                  <a:pt x="17172" y="17244"/>
                  <a:pt x="16897" y="17544"/>
                </a:cubicBezTo>
                <a:lnTo>
                  <a:pt x="9226" y="17544"/>
                </a:lnTo>
                <a:cubicBezTo>
                  <a:pt x="8951" y="17244"/>
                  <a:pt x="8604" y="17066"/>
                  <a:pt x="8225" y="17066"/>
                </a:cubicBezTo>
                <a:cubicBezTo>
                  <a:pt x="7859" y="17066"/>
                  <a:pt x="7523" y="17233"/>
                  <a:pt x="7253" y="17513"/>
                </a:cubicBezTo>
                <a:cubicBezTo>
                  <a:pt x="7034" y="17419"/>
                  <a:pt x="6873" y="17222"/>
                  <a:pt x="6873" y="16834"/>
                </a:cubicBezTo>
                <a:cubicBezTo>
                  <a:pt x="6873" y="16497"/>
                  <a:pt x="7044" y="16209"/>
                  <a:pt x="7712" y="1569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47293">
            <a:extLst>
              <a:ext uri="{FF2B5EF4-FFF2-40B4-BE49-F238E27FC236}">
                <a16:creationId xmlns:a16="http://schemas.microsoft.com/office/drawing/2014/main" id="{F8667201-5889-AA46-8CD5-104D32C26695}"/>
              </a:ext>
            </a:extLst>
          </p:cNvPr>
          <p:cNvSpPr/>
          <p:nvPr/>
        </p:nvSpPr>
        <p:spPr>
          <a:xfrm rot="20400000">
            <a:off x="18886202" y="4870842"/>
            <a:ext cx="1140320" cy="1140323"/>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47294">
            <a:extLst>
              <a:ext uri="{FF2B5EF4-FFF2-40B4-BE49-F238E27FC236}">
                <a16:creationId xmlns:a16="http://schemas.microsoft.com/office/drawing/2014/main" id="{D329DF5E-E4AB-9B4C-9421-C857DB154F75}"/>
              </a:ext>
            </a:extLst>
          </p:cNvPr>
          <p:cNvSpPr/>
          <p:nvPr/>
        </p:nvSpPr>
        <p:spPr>
          <a:xfrm rot="20400000">
            <a:off x="18961797" y="4952180"/>
            <a:ext cx="989844" cy="977464"/>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47296">
            <a:extLst>
              <a:ext uri="{FF2B5EF4-FFF2-40B4-BE49-F238E27FC236}">
                <a16:creationId xmlns:a16="http://schemas.microsoft.com/office/drawing/2014/main" id="{10F2C885-CC02-1040-96C3-54A358FC614C}"/>
              </a:ext>
            </a:extLst>
          </p:cNvPr>
          <p:cNvSpPr/>
          <p:nvPr/>
        </p:nvSpPr>
        <p:spPr>
          <a:xfrm rot="3000000">
            <a:off x="19885316" y="5531615"/>
            <a:ext cx="1140323" cy="1140320"/>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47297">
            <a:extLst>
              <a:ext uri="{FF2B5EF4-FFF2-40B4-BE49-F238E27FC236}">
                <a16:creationId xmlns:a16="http://schemas.microsoft.com/office/drawing/2014/main" id="{5CED4BFB-2626-A64E-8D2E-2D3D53B28FB5}"/>
              </a:ext>
            </a:extLst>
          </p:cNvPr>
          <p:cNvSpPr/>
          <p:nvPr/>
        </p:nvSpPr>
        <p:spPr>
          <a:xfrm rot="3000000">
            <a:off x="19960762" y="5613349"/>
            <a:ext cx="989846" cy="97746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47299">
            <a:extLst>
              <a:ext uri="{FF2B5EF4-FFF2-40B4-BE49-F238E27FC236}">
                <a16:creationId xmlns:a16="http://schemas.microsoft.com/office/drawing/2014/main" id="{7C4744DD-82C4-9A49-9B7F-3F3285993D35}"/>
              </a:ext>
            </a:extLst>
          </p:cNvPr>
          <p:cNvSpPr/>
          <p:nvPr/>
        </p:nvSpPr>
        <p:spPr>
          <a:xfrm rot="300000">
            <a:off x="21076605" y="5582939"/>
            <a:ext cx="1140320" cy="114032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47300">
            <a:extLst>
              <a:ext uri="{FF2B5EF4-FFF2-40B4-BE49-F238E27FC236}">
                <a16:creationId xmlns:a16="http://schemas.microsoft.com/office/drawing/2014/main" id="{70DC9287-E105-5B4D-A41F-48621FB00499}"/>
              </a:ext>
            </a:extLst>
          </p:cNvPr>
          <p:cNvSpPr/>
          <p:nvPr/>
        </p:nvSpPr>
        <p:spPr>
          <a:xfrm rot="300000">
            <a:off x="21152205" y="5664437"/>
            <a:ext cx="989844" cy="977463"/>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47302">
            <a:extLst>
              <a:ext uri="{FF2B5EF4-FFF2-40B4-BE49-F238E27FC236}">
                <a16:creationId xmlns:a16="http://schemas.microsoft.com/office/drawing/2014/main" id="{0D549C1E-336C-4F47-994E-1E64DA5404B8}"/>
              </a:ext>
            </a:extLst>
          </p:cNvPr>
          <p:cNvSpPr/>
          <p:nvPr/>
        </p:nvSpPr>
        <p:spPr>
          <a:xfrm rot="600000">
            <a:off x="20894385" y="4230674"/>
            <a:ext cx="1140320" cy="1140323"/>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47303">
            <a:extLst>
              <a:ext uri="{FF2B5EF4-FFF2-40B4-BE49-F238E27FC236}">
                <a16:creationId xmlns:a16="http://schemas.microsoft.com/office/drawing/2014/main" id="{1E19F39B-BE22-F04B-88C8-1D5453E768A7}"/>
              </a:ext>
            </a:extLst>
          </p:cNvPr>
          <p:cNvSpPr/>
          <p:nvPr/>
        </p:nvSpPr>
        <p:spPr>
          <a:xfrm rot="600000">
            <a:off x="20969977" y="4312203"/>
            <a:ext cx="989844" cy="977464"/>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47305">
            <a:extLst>
              <a:ext uri="{FF2B5EF4-FFF2-40B4-BE49-F238E27FC236}">
                <a16:creationId xmlns:a16="http://schemas.microsoft.com/office/drawing/2014/main" id="{3D0B16F9-80FD-9F48-AC7B-48DC832A60C6}"/>
              </a:ext>
            </a:extLst>
          </p:cNvPr>
          <p:cNvSpPr/>
          <p:nvPr/>
        </p:nvSpPr>
        <p:spPr>
          <a:xfrm rot="20400000">
            <a:off x="19963584" y="4160918"/>
            <a:ext cx="1140320" cy="1140323"/>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47306">
            <a:extLst>
              <a:ext uri="{FF2B5EF4-FFF2-40B4-BE49-F238E27FC236}">
                <a16:creationId xmlns:a16="http://schemas.microsoft.com/office/drawing/2014/main" id="{27004A3B-E54E-2B40-A042-106DF3158968}"/>
              </a:ext>
            </a:extLst>
          </p:cNvPr>
          <p:cNvSpPr/>
          <p:nvPr/>
        </p:nvSpPr>
        <p:spPr>
          <a:xfrm rot="20400000">
            <a:off x="20039179" y="4242256"/>
            <a:ext cx="989844" cy="977464"/>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3" name="TextBox 62">
            <a:extLst>
              <a:ext uri="{FF2B5EF4-FFF2-40B4-BE49-F238E27FC236}">
                <a16:creationId xmlns:a16="http://schemas.microsoft.com/office/drawing/2014/main" id="{57EDB49F-EC5E-CF49-A45F-A68723AC1033}"/>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64" name="TextBox 63">
            <a:extLst>
              <a:ext uri="{FF2B5EF4-FFF2-40B4-BE49-F238E27FC236}">
                <a16:creationId xmlns:a16="http://schemas.microsoft.com/office/drawing/2014/main" id="{306FC171-972A-934A-918D-4B1574279C1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5" name="TextBox 64">
            <a:extLst>
              <a:ext uri="{FF2B5EF4-FFF2-40B4-BE49-F238E27FC236}">
                <a16:creationId xmlns:a16="http://schemas.microsoft.com/office/drawing/2014/main" id="{7FAC9F75-5CE2-4A43-8120-6419689B3514}"/>
              </a:ext>
            </a:extLst>
          </p:cNvPr>
          <p:cNvSpPr txBox="1"/>
          <p:nvPr/>
        </p:nvSpPr>
        <p:spPr>
          <a:xfrm>
            <a:off x="8224291" y="9820043"/>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66" name="Subtitle 2">
            <a:extLst>
              <a:ext uri="{FF2B5EF4-FFF2-40B4-BE49-F238E27FC236}">
                <a16:creationId xmlns:a16="http://schemas.microsoft.com/office/drawing/2014/main" id="{AF3035B0-F963-6C47-BAD7-3A0F569A9F6D}"/>
              </a:ext>
            </a:extLst>
          </p:cNvPr>
          <p:cNvSpPr txBox="1">
            <a:spLocks/>
          </p:cNvSpPr>
          <p:nvPr/>
        </p:nvSpPr>
        <p:spPr>
          <a:xfrm>
            <a:off x="7571036" y="10528664"/>
            <a:ext cx="42627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69" name="TextBox 68">
            <a:extLst>
              <a:ext uri="{FF2B5EF4-FFF2-40B4-BE49-F238E27FC236}">
                <a16:creationId xmlns:a16="http://schemas.microsoft.com/office/drawing/2014/main" id="{E96E4899-AEFB-8941-B6B1-2E06C65A89C6}"/>
              </a:ext>
            </a:extLst>
          </p:cNvPr>
          <p:cNvSpPr txBox="1"/>
          <p:nvPr/>
        </p:nvSpPr>
        <p:spPr>
          <a:xfrm>
            <a:off x="13578190" y="9820043"/>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70" name="Subtitle 2">
            <a:extLst>
              <a:ext uri="{FF2B5EF4-FFF2-40B4-BE49-F238E27FC236}">
                <a16:creationId xmlns:a16="http://schemas.microsoft.com/office/drawing/2014/main" id="{FD7FA83D-1B5D-CC48-B7E1-EF0DE9F1E584}"/>
              </a:ext>
            </a:extLst>
          </p:cNvPr>
          <p:cNvSpPr txBox="1">
            <a:spLocks/>
          </p:cNvSpPr>
          <p:nvPr/>
        </p:nvSpPr>
        <p:spPr>
          <a:xfrm>
            <a:off x="12965010" y="10528664"/>
            <a:ext cx="42627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72" name="TextBox 71">
            <a:extLst>
              <a:ext uri="{FF2B5EF4-FFF2-40B4-BE49-F238E27FC236}">
                <a16:creationId xmlns:a16="http://schemas.microsoft.com/office/drawing/2014/main" id="{126D7897-473B-414C-B91F-73172697FF83}"/>
              </a:ext>
            </a:extLst>
          </p:cNvPr>
          <p:cNvSpPr txBox="1"/>
          <p:nvPr/>
        </p:nvSpPr>
        <p:spPr>
          <a:xfrm>
            <a:off x="18962566" y="9820043"/>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73" name="Subtitle 2">
            <a:extLst>
              <a:ext uri="{FF2B5EF4-FFF2-40B4-BE49-F238E27FC236}">
                <a16:creationId xmlns:a16="http://schemas.microsoft.com/office/drawing/2014/main" id="{92DB6885-CE8E-EC40-A182-75D52CE94829}"/>
              </a:ext>
            </a:extLst>
          </p:cNvPr>
          <p:cNvSpPr txBox="1">
            <a:spLocks/>
          </p:cNvSpPr>
          <p:nvPr/>
        </p:nvSpPr>
        <p:spPr>
          <a:xfrm>
            <a:off x="18356600" y="10528664"/>
            <a:ext cx="42627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Tree>
    <p:extLst>
      <p:ext uri="{BB962C8B-B14F-4D97-AF65-F5344CB8AC3E}">
        <p14:creationId xmlns:p14="http://schemas.microsoft.com/office/powerpoint/2010/main" val="302950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54537">
            <a:extLst>
              <a:ext uri="{FF2B5EF4-FFF2-40B4-BE49-F238E27FC236}">
                <a16:creationId xmlns:a16="http://schemas.microsoft.com/office/drawing/2014/main" id="{4473064E-C0CC-8348-A0C5-13E191A0A363}"/>
              </a:ext>
            </a:extLst>
          </p:cNvPr>
          <p:cNvSpPr/>
          <p:nvPr/>
        </p:nvSpPr>
        <p:spPr>
          <a:xfrm>
            <a:off x="1520823" y="3520439"/>
            <a:ext cx="10084917" cy="8961124"/>
          </a:xfrm>
          <a:custGeom>
            <a:avLst/>
            <a:gdLst/>
            <a:ahLst/>
            <a:cxnLst>
              <a:cxn ang="0">
                <a:pos x="wd2" y="hd2"/>
              </a:cxn>
              <a:cxn ang="5400000">
                <a:pos x="wd2" y="hd2"/>
              </a:cxn>
              <a:cxn ang="10800000">
                <a:pos x="wd2" y="hd2"/>
              </a:cxn>
              <a:cxn ang="16200000">
                <a:pos x="wd2" y="hd2"/>
              </a:cxn>
            </a:cxnLst>
            <a:rect l="0" t="0" r="r" b="b"/>
            <a:pathLst>
              <a:path w="21500" h="21598" extrusionOk="0">
                <a:moveTo>
                  <a:pt x="471" y="0"/>
                </a:moveTo>
                <a:cubicBezTo>
                  <a:pt x="51" y="18"/>
                  <a:pt x="-97" y="423"/>
                  <a:pt x="64" y="645"/>
                </a:cubicBezTo>
                <a:cubicBezTo>
                  <a:pt x="214" y="853"/>
                  <a:pt x="449" y="909"/>
                  <a:pt x="692" y="959"/>
                </a:cubicBezTo>
                <a:cubicBezTo>
                  <a:pt x="939" y="1010"/>
                  <a:pt x="1201" y="1070"/>
                  <a:pt x="1459" y="1131"/>
                </a:cubicBezTo>
                <a:cubicBezTo>
                  <a:pt x="1912" y="1238"/>
                  <a:pt x="2348" y="1344"/>
                  <a:pt x="2707" y="1445"/>
                </a:cubicBezTo>
                <a:cubicBezTo>
                  <a:pt x="2936" y="1509"/>
                  <a:pt x="3275" y="1592"/>
                  <a:pt x="3520" y="1837"/>
                </a:cubicBezTo>
                <a:cubicBezTo>
                  <a:pt x="3687" y="2005"/>
                  <a:pt x="3797" y="2220"/>
                  <a:pt x="3893" y="2428"/>
                </a:cubicBezTo>
                <a:cubicBezTo>
                  <a:pt x="4012" y="2685"/>
                  <a:pt x="4081" y="2885"/>
                  <a:pt x="4190" y="3205"/>
                </a:cubicBezTo>
                <a:cubicBezTo>
                  <a:pt x="4229" y="3319"/>
                  <a:pt x="4269" y="3445"/>
                  <a:pt x="4310" y="3583"/>
                </a:cubicBezTo>
                <a:cubicBezTo>
                  <a:pt x="5072" y="6122"/>
                  <a:pt x="6868" y="12198"/>
                  <a:pt x="7582" y="14755"/>
                </a:cubicBezTo>
                <a:cubicBezTo>
                  <a:pt x="7694" y="15156"/>
                  <a:pt x="7634" y="15486"/>
                  <a:pt x="7440" y="15662"/>
                </a:cubicBezTo>
                <a:cubicBezTo>
                  <a:pt x="7248" y="15836"/>
                  <a:pt x="6976" y="16051"/>
                  <a:pt x="6756" y="16326"/>
                </a:cubicBezTo>
                <a:cubicBezTo>
                  <a:pt x="6514" y="16628"/>
                  <a:pt x="6338" y="17008"/>
                  <a:pt x="6367" y="17511"/>
                </a:cubicBezTo>
                <a:cubicBezTo>
                  <a:pt x="6388" y="17888"/>
                  <a:pt x="6457" y="18182"/>
                  <a:pt x="6548" y="18410"/>
                </a:cubicBezTo>
                <a:cubicBezTo>
                  <a:pt x="6661" y="18692"/>
                  <a:pt x="6814" y="18898"/>
                  <a:pt x="6994" y="19052"/>
                </a:cubicBezTo>
                <a:cubicBezTo>
                  <a:pt x="6951" y="19226"/>
                  <a:pt x="6927" y="19409"/>
                  <a:pt x="6927" y="19598"/>
                </a:cubicBezTo>
                <a:cubicBezTo>
                  <a:pt x="6927" y="20702"/>
                  <a:pt x="7714" y="21598"/>
                  <a:pt x="8684" y="21598"/>
                </a:cubicBezTo>
                <a:cubicBezTo>
                  <a:pt x="9654" y="21598"/>
                  <a:pt x="10441" y="20702"/>
                  <a:pt x="10441" y="19598"/>
                </a:cubicBezTo>
                <a:cubicBezTo>
                  <a:pt x="10441" y="19452"/>
                  <a:pt x="10427" y="19309"/>
                  <a:pt x="10401" y="19171"/>
                </a:cubicBezTo>
                <a:lnTo>
                  <a:pt x="17537" y="19171"/>
                </a:lnTo>
                <a:cubicBezTo>
                  <a:pt x="17511" y="19309"/>
                  <a:pt x="17497" y="19452"/>
                  <a:pt x="17497" y="19598"/>
                </a:cubicBezTo>
                <a:cubicBezTo>
                  <a:pt x="17497" y="20702"/>
                  <a:pt x="18284" y="21598"/>
                  <a:pt x="19254" y="21598"/>
                </a:cubicBezTo>
                <a:cubicBezTo>
                  <a:pt x="20225" y="21598"/>
                  <a:pt x="21010" y="20702"/>
                  <a:pt x="21010" y="19598"/>
                </a:cubicBezTo>
                <a:cubicBezTo>
                  <a:pt x="21010" y="19452"/>
                  <a:pt x="20996" y="19309"/>
                  <a:pt x="20971" y="19171"/>
                </a:cubicBezTo>
                <a:lnTo>
                  <a:pt x="20995" y="19171"/>
                </a:lnTo>
                <a:cubicBezTo>
                  <a:pt x="21272" y="19171"/>
                  <a:pt x="21496" y="18917"/>
                  <a:pt x="21496" y="18602"/>
                </a:cubicBezTo>
                <a:cubicBezTo>
                  <a:pt x="21496" y="18288"/>
                  <a:pt x="21272" y="18033"/>
                  <a:pt x="20995" y="18033"/>
                </a:cubicBezTo>
                <a:lnTo>
                  <a:pt x="20349" y="18033"/>
                </a:lnTo>
                <a:cubicBezTo>
                  <a:pt x="20049" y="17760"/>
                  <a:pt x="19668" y="17598"/>
                  <a:pt x="19254" y="17598"/>
                </a:cubicBezTo>
                <a:cubicBezTo>
                  <a:pt x="18840" y="17598"/>
                  <a:pt x="18460" y="17760"/>
                  <a:pt x="18160" y="18033"/>
                </a:cubicBezTo>
                <a:lnTo>
                  <a:pt x="9778" y="18033"/>
                </a:lnTo>
                <a:cubicBezTo>
                  <a:pt x="9478" y="17760"/>
                  <a:pt x="9098" y="17598"/>
                  <a:pt x="8684" y="17598"/>
                </a:cubicBezTo>
                <a:cubicBezTo>
                  <a:pt x="8284" y="17598"/>
                  <a:pt x="7917" y="17750"/>
                  <a:pt x="7622" y="18005"/>
                </a:cubicBezTo>
                <a:cubicBezTo>
                  <a:pt x="7504" y="17976"/>
                  <a:pt x="7400" y="17902"/>
                  <a:pt x="7324" y="17796"/>
                </a:cubicBezTo>
                <a:cubicBezTo>
                  <a:pt x="7251" y="17695"/>
                  <a:pt x="7209" y="17561"/>
                  <a:pt x="7206" y="17387"/>
                </a:cubicBezTo>
                <a:cubicBezTo>
                  <a:pt x="7200" y="17058"/>
                  <a:pt x="7369" y="16732"/>
                  <a:pt x="8124" y="16263"/>
                </a:cubicBezTo>
                <a:cubicBezTo>
                  <a:pt x="8326" y="16137"/>
                  <a:pt x="8462" y="16005"/>
                  <a:pt x="8557" y="15847"/>
                </a:cubicBezTo>
                <a:lnTo>
                  <a:pt x="20562" y="15847"/>
                </a:lnTo>
                <a:cubicBezTo>
                  <a:pt x="20678" y="15842"/>
                  <a:pt x="20794" y="15840"/>
                  <a:pt x="20911" y="15842"/>
                </a:cubicBezTo>
                <a:cubicBezTo>
                  <a:pt x="21054" y="15844"/>
                  <a:pt x="21202" y="15847"/>
                  <a:pt x="21320" y="15760"/>
                </a:cubicBezTo>
                <a:cubicBezTo>
                  <a:pt x="21436" y="15676"/>
                  <a:pt x="21497" y="15528"/>
                  <a:pt x="21500" y="15372"/>
                </a:cubicBezTo>
                <a:cubicBezTo>
                  <a:pt x="21503" y="15203"/>
                  <a:pt x="21437" y="15038"/>
                  <a:pt x="21310" y="14944"/>
                </a:cubicBezTo>
                <a:cubicBezTo>
                  <a:pt x="21189" y="14854"/>
                  <a:pt x="21039" y="14850"/>
                  <a:pt x="20895" y="14849"/>
                </a:cubicBezTo>
                <a:cubicBezTo>
                  <a:pt x="20833" y="14849"/>
                  <a:pt x="20771" y="14850"/>
                  <a:pt x="20709" y="14849"/>
                </a:cubicBezTo>
                <a:cubicBezTo>
                  <a:pt x="20654" y="14849"/>
                  <a:pt x="20599" y="14849"/>
                  <a:pt x="20544" y="14849"/>
                </a:cubicBezTo>
                <a:cubicBezTo>
                  <a:pt x="16510" y="14823"/>
                  <a:pt x="12476" y="14823"/>
                  <a:pt x="8442" y="14849"/>
                </a:cubicBezTo>
                <a:lnTo>
                  <a:pt x="5170" y="3532"/>
                </a:lnTo>
                <a:cubicBezTo>
                  <a:pt x="5052" y="3077"/>
                  <a:pt x="4914" y="2629"/>
                  <a:pt x="4756" y="2190"/>
                </a:cubicBezTo>
                <a:cubicBezTo>
                  <a:pt x="4698" y="2029"/>
                  <a:pt x="4638" y="1869"/>
                  <a:pt x="4567" y="1715"/>
                </a:cubicBezTo>
                <a:cubicBezTo>
                  <a:pt x="4499" y="1566"/>
                  <a:pt x="4421" y="1424"/>
                  <a:pt x="4322" y="1298"/>
                </a:cubicBezTo>
                <a:cubicBezTo>
                  <a:pt x="4010" y="900"/>
                  <a:pt x="3542" y="746"/>
                  <a:pt x="3093" y="587"/>
                </a:cubicBezTo>
                <a:cubicBezTo>
                  <a:pt x="2566" y="400"/>
                  <a:pt x="1550" y="144"/>
                  <a:pt x="650" y="12"/>
                </a:cubicBezTo>
                <a:cubicBezTo>
                  <a:pt x="587" y="3"/>
                  <a:pt x="527" y="-2"/>
                  <a:pt x="471" y="0"/>
                </a:cubicBezTo>
                <a:close/>
                <a:moveTo>
                  <a:pt x="8684" y="18295"/>
                </a:moveTo>
                <a:cubicBezTo>
                  <a:pt x="9185" y="18295"/>
                  <a:pt x="9612" y="18662"/>
                  <a:pt x="9767" y="19171"/>
                </a:cubicBezTo>
                <a:cubicBezTo>
                  <a:pt x="9807" y="19305"/>
                  <a:pt x="9829" y="19448"/>
                  <a:pt x="9829" y="19598"/>
                </a:cubicBezTo>
                <a:cubicBezTo>
                  <a:pt x="9829" y="20318"/>
                  <a:pt x="9317" y="20902"/>
                  <a:pt x="8684" y="20902"/>
                </a:cubicBezTo>
                <a:cubicBezTo>
                  <a:pt x="8051" y="20902"/>
                  <a:pt x="7538" y="20318"/>
                  <a:pt x="7538" y="19598"/>
                </a:cubicBezTo>
                <a:cubicBezTo>
                  <a:pt x="7538" y="19462"/>
                  <a:pt x="7556" y="19329"/>
                  <a:pt x="7591" y="19205"/>
                </a:cubicBezTo>
                <a:cubicBezTo>
                  <a:pt x="7738" y="18677"/>
                  <a:pt x="8171" y="18295"/>
                  <a:pt x="8684" y="18295"/>
                </a:cubicBezTo>
                <a:close/>
                <a:moveTo>
                  <a:pt x="19254" y="18295"/>
                </a:moveTo>
                <a:cubicBezTo>
                  <a:pt x="19755" y="18295"/>
                  <a:pt x="20181" y="18662"/>
                  <a:pt x="20336" y="19171"/>
                </a:cubicBezTo>
                <a:cubicBezTo>
                  <a:pt x="20376" y="19306"/>
                  <a:pt x="20400" y="19448"/>
                  <a:pt x="20400" y="19598"/>
                </a:cubicBezTo>
                <a:cubicBezTo>
                  <a:pt x="20400" y="20318"/>
                  <a:pt x="19887" y="20902"/>
                  <a:pt x="19254" y="20902"/>
                </a:cubicBezTo>
                <a:cubicBezTo>
                  <a:pt x="18622" y="20901"/>
                  <a:pt x="18109" y="20318"/>
                  <a:pt x="18109" y="19598"/>
                </a:cubicBezTo>
                <a:cubicBezTo>
                  <a:pt x="18109" y="19448"/>
                  <a:pt x="18131" y="19306"/>
                  <a:pt x="18172" y="19171"/>
                </a:cubicBezTo>
                <a:cubicBezTo>
                  <a:pt x="18326" y="18662"/>
                  <a:pt x="18753" y="18295"/>
                  <a:pt x="19254" y="1829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54538">
            <a:extLst>
              <a:ext uri="{FF2B5EF4-FFF2-40B4-BE49-F238E27FC236}">
                <a16:creationId xmlns:a16="http://schemas.microsoft.com/office/drawing/2014/main" id="{8EC567B8-2180-3A46-940A-4313E8C5159A}"/>
              </a:ext>
            </a:extLst>
          </p:cNvPr>
          <p:cNvSpPr/>
          <p:nvPr/>
        </p:nvSpPr>
        <p:spPr>
          <a:xfrm>
            <a:off x="4121949" y="4760095"/>
            <a:ext cx="8599176" cy="10340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34" y="21600"/>
                </a:lnTo>
                <a:lnTo>
                  <a:pt x="1190" y="21600"/>
                </a:lnTo>
                <a:lnTo>
                  <a:pt x="6694" y="21600"/>
                </a:lnTo>
                <a:lnTo>
                  <a:pt x="14906" y="21600"/>
                </a:lnTo>
                <a:lnTo>
                  <a:pt x="20410" y="21600"/>
                </a:lnTo>
                <a:lnTo>
                  <a:pt x="20766" y="21600"/>
                </a:lnTo>
                <a:lnTo>
                  <a:pt x="21600" y="0"/>
                </a:lnTo>
                <a:lnTo>
                  <a:pt x="20410" y="0"/>
                </a:lnTo>
                <a:lnTo>
                  <a:pt x="15740" y="0"/>
                </a:lnTo>
                <a:lnTo>
                  <a:pt x="5860" y="0"/>
                </a:lnTo>
                <a:lnTo>
                  <a:pt x="1190" y="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54541">
            <a:extLst>
              <a:ext uri="{FF2B5EF4-FFF2-40B4-BE49-F238E27FC236}">
                <a16:creationId xmlns:a16="http://schemas.microsoft.com/office/drawing/2014/main" id="{0A9832A6-158F-B54E-8D37-8C5C87FA98C2}"/>
              </a:ext>
            </a:extLst>
          </p:cNvPr>
          <p:cNvSpPr/>
          <p:nvPr/>
        </p:nvSpPr>
        <p:spPr>
          <a:xfrm>
            <a:off x="5287260" y="8428914"/>
            <a:ext cx="6266106" cy="10340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44" y="21600"/>
                </a:lnTo>
                <a:lnTo>
                  <a:pt x="1633" y="21600"/>
                </a:lnTo>
                <a:lnTo>
                  <a:pt x="20456" y="21600"/>
                </a:lnTo>
                <a:lnTo>
                  <a:pt x="21600" y="0"/>
                </a:lnTo>
                <a:lnTo>
                  <a:pt x="1633" y="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54544">
            <a:extLst>
              <a:ext uri="{FF2B5EF4-FFF2-40B4-BE49-F238E27FC236}">
                <a16:creationId xmlns:a16="http://schemas.microsoft.com/office/drawing/2014/main" id="{036FCDA9-7B90-1D45-8056-846A21232C58}"/>
              </a:ext>
            </a:extLst>
          </p:cNvPr>
          <p:cNvSpPr/>
          <p:nvPr/>
        </p:nvSpPr>
        <p:spPr>
          <a:xfrm>
            <a:off x="4891755" y="7205701"/>
            <a:ext cx="7059563" cy="1034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16" y="21600"/>
                </a:lnTo>
                <a:lnTo>
                  <a:pt x="1450" y="21600"/>
                </a:lnTo>
                <a:lnTo>
                  <a:pt x="3443" y="21600"/>
                </a:lnTo>
                <a:lnTo>
                  <a:pt x="18157" y="21600"/>
                </a:lnTo>
                <a:lnTo>
                  <a:pt x="20150" y="21600"/>
                </a:lnTo>
                <a:lnTo>
                  <a:pt x="20584" y="21600"/>
                </a:lnTo>
                <a:lnTo>
                  <a:pt x="21600" y="0"/>
                </a:lnTo>
                <a:lnTo>
                  <a:pt x="20150" y="0"/>
                </a:lnTo>
                <a:lnTo>
                  <a:pt x="19172" y="0"/>
                </a:lnTo>
                <a:lnTo>
                  <a:pt x="2428" y="0"/>
                </a:lnTo>
                <a:lnTo>
                  <a:pt x="1450" y="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54547">
            <a:extLst>
              <a:ext uri="{FF2B5EF4-FFF2-40B4-BE49-F238E27FC236}">
                <a16:creationId xmlns:a16="http://schemas.microsoft.com/office/drawing/2014/main" id="{2E666D24-A270-2543-9ACC-EEB33DEB2B8B}"/>
              </a:ext>
            </a:extLst>
          </p:cNvPr>
          <p:cNvSpPr/>
          <p:nvPr/>
        </p:nvSpPr>
        <p:spPr>
          <a:xfrm>
            <a:off x="4519900" y="5982488"/>
            <a:ext cx="7803275" cy="1034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19" y="21600"/>
                </a:lnTo>
                <a:lnTo>
                  <a:pt x="1311" y="21600"/>
                </a:lnTo>
                <a:lnTo>
                  <a:pt x="5174" y="21600"/>
                </a:lnTo>
                <a:lnTo>
                  <a:pt x="16426" y="21600"/>
                </a:lnTo>
                <a:lnTo>
                  <a:pt x="20289" y="21600"/>
                </a:lnTo>
                <a:lnTo>
                  <a:pt x="20681" y="21600"/>
                </a:lnTo>
                <a:lnTo>
                  <a:pt x="21600" y="0"/>
                </a:lnTo>
                <a:lnTo>
                  <a:pt x="20289" y="0"/>
                </a:lnTo>
                <a:lnTo>
                  <a:pt x="17345" y="0"/>
                </a:lnTo>
                <a:lnTo>
                  <a:pt x="4255" y="0"/>
                </a:lnTo>
                <a:lnTo>
                  <a:pt x="1311"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07A2D403-5D21-5042-8133-601FB8957265}"/>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48" name="TextBox 47">
            <a:extLst>
              <a:ext uri="{FF2B5EF4-FFF2-40B4-BE49-F238E27FC236}">
                <a16:creationId xmlns:a16="http://schemas.microsoft.com/office/drawing/2014/main" id="{89E769E9-1248-3B41-830B-ECA8D614BE4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9" name="TextBox 48">
            <a:extLst>
              <a:ext uri="{FF2B5EF4-FFF2-40B4-BE49-F238E27FC236}">
                <a16:creationId xmlns:a16="http://schemas.microsoft.com/office/drawing/2014/main" id="{EF135739-73BA-F04D-8ADC-6244A6D26AE2}"/>
              </a:ext>
            </a:extLst>
          </p:cNvPr>
          <p:cNvSpPr txBox="1"/>
          <p:nvPr/>
        </p:nvSpPr>
        <p:spPr>
          <a:xfrm>
            <a:off x="6880469" y="8653538"/>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50" name="TextBox 49">
            <a:extLst>
              <a:ext uri="{FF2B5EF4-FFF2-40B4-BE49-F238E27FC236}">
                <a16:creationId xmlns:a16="http://schemas.microsoft.com/office/drawing/2014/main" id="{658BF9CD-A157-9B4E-9A48-E2FB66145F27}"/>
              </a:ext>
            </a:extLst>
          </p:cNvPr>
          <p:cNvSpPr txBox="1"/>
          <p:nvPr/>
        </p:nvSpPr>
        <p:spPr>
          <a:xfrm>
            <a:off x="6894896" y="7430326"/>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51" name="TextBox 50">
            <a:extLst>
              <a:ext uri="{FF2B5EF4-FFF2-40B4-BE49-F238E27FC236}">
                <a16:creationId xmlns:a16="http://schemas.microsoft.com/office/drawing/2014/main" id="{59F98D8B-DFF8-B746-A468-A59D986BF6F2}"/>
              </a:ext>
            </a:extLst>
          </p:cNvPr>
          <p:cNvSpPr txBox="1"/>
          <p:nvPr/>
        </p:nvSpPr>
        <p:spPr>
          <a:xfrm>
            <a:off x="6902109" y="6207113"/>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52" name="TextBox 51">
            <a:extLst>
              <a:ext uri="{FF2B5EF4-FFF2-40B4-BE49-F238E27FC236}">
                <a16:creationId xmlns:a16="http://schemas.microsoft.com/office/drawing/2014/main" id="{EB92915C-10EC-BB4E-B19D-541FF5B3B14E}"/>
              </a:ext>
            </a:extLst>
          </p:cNvPr>
          <p:cNvSpPr txBox="1"/>
          <p:nvPr/>
        </p:nvSpPr>
        <p:spPr>
          <a:xfrm>
            <a:off x="6942184" y="4984719"/>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53" name="Oval 52">
            <a:extLst>
              <a:ext uri="{FF2B5EF4-FFF2-40B4-BE49-F238E27FC236}">
                <a16:creationId xmlns:a16="http://schemas.microsoft.com/office/drawing/2014/main" id="{3FC33EBF-1ED0-6C44-8549-7AAE27E5296E}"/>
              </a:ext>
            </a:extLst>
          </p:cNvPr>
          <p:cNvSpPr/>
          <p:nvPr/>
        </p:nvSpPr>
        <p:spPr>
          <a:xfrm>
            <a:off x="15010490" y="2829587"/>
            <a:ext cx="1568576" cy="15685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4" name="Oval 53">
            <a:extLst>
              <a:ext uri="{FF2B5EF4-FFF2-40B4-BE49-F238E27FC236}">
                <a16:creationId xmlns:a16="http://schemas.microsoft.com/office/drawing/2014/main" id="{5DFE643D-177F-D94F-BD99-36879CB29BD6}"/>
              </a:ext>
            </a:extLst>
          </p:cNvPr>
          <p:cNvSpPr/>
          <p:nvPr/>
        </p:nvSpPr>
        <p:spPr>
          <a:xfrm>
            <a:off x="15010490" y="11067275"/>
            <a:ext cx="1568576" cy="15685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Oval 54">
            <a:extLst>
              <a:ext uri="{FF2B5EF4-FFF2-40B4-BE49-F238E27FC236}">
                <a16:creationId xmlns:a16="http://schemas.microsoft.com/office/drawing/2014/main" id="{3D62DD96-BBF8-A841-897F-EA35842E44B2}"/>
              </a:ext>
            </a:extLst>
          </p:cNvPr>
          <p:cNvSpPr/>
          <p:nvPr/>
        </p:nvSpPr>
        <p:spPr>
          <a:xfrm>
            <a:off x="15010490" y="8446957"/>
            <a:ext cx="1568576" cy="1568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Oval 55">
            <a:extLst>
              <a:ext uri="{FF2B5EF4-FFF2-40B4-BE49-F238E27FC236}">
                <a16:creationId xmlns:a16="http://schemas.microsoft.com/office/drawing/2014/main" id="{A287CAE9-E5E3-004F-A664-53308ED26BEA}"/>
              </a:ext>
            </a:extLst>
          </p:cNvPr>
          <p:cNvSpPr/>
          <p:nvPr/>
        </p:nvSpPr>
        <p:spPr>
          <a:xfrm>
            <a:off x="15010490" y="5638272"/>
            <a:ext cx="1568576" cy="1568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4C9D7331-82E2-0848-BBE1-180CAFF89810}"/>
              </a:ext>
            </a:extLst>
          </p:cNvPr>
          <p:cNvSpPr txBox="1"/>
          <p:nvPr/>
        </p:nvSpPr>
        <p:spPr>
          <a:xfrm>
            <a:off x="16987949" y="11080318"/>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68" name="Subtitle 2">
            <a:extLst>
              <a:ext uri="{FF2B5EF4-FFF2-40B4-BE49-F238E27FC236}">
                <a16:creationId xmlns:a16="http://schemas.microsoft.com/office/drawing/2014/main" id="{775C7E15-E566-6F41-997D-56FD8D4A55C4}"/>
              </a:ext>
            </a:extLst>
          </p:cNvPr>
          <p:cNvSpPr txBox="1">
            <a:spLocks/>
          </p:cNvSpPr>
          <p:nvPr/>
        </p:nvSpPr>
        <p:spPr>
          <a:xfrm>
            <a:off x="16987949" y="11768238"/>
            <a:ext cx="586887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69" name="TextBox 68">
            <a:extLst>
              <a:ext uri="{FF2B5EF4-FFF2-40B4-BE49-F238E27FC236}">
                <a16:creationId xmlns:a16="http://schemas.microsoft.com/office/drawing/2014/main" id="{E86DEFD0-A354-374C-A4FB-13893F07821A}"/>
              </a:ext>
            </a:extLst>
          </p:cNvPr>
          <p:cNvSpPr txBox="1"/>
          <p:nvPr/>
        </p:nvSpPr>
        <p:spPr>
          <a:xfrm>
            <a:off x="16987949" y="2813041"/>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70" name="Subtitle 2">
            <a:extLst>
              <a:ext uri="{FF2B5EF4-FFF2-40B4-BE49-F238E27FC236}">
                <a16:creationId xmlns:a16="http://schemas.microsoft.com/office/drawing/2014/main" id="{54E37B5A-739C-AC4C-AD28-7386D302DA1E}"/>
              </a:ext>
            </a:extLst>
          </p:cNvPr>
          <p:cNvSpPr txBox="1">
            <a:spLocks/>
          </p:cNvSpPr>
          <p:nvPr/>
        </p:nvSpPr>
        <p:spPr>
          <a:xfrm>
            <a:off x="16987949" y="3500961"/>
            <a:ext cx="586887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1" name="TextBox 70">
            <a:extLst>
              <a:ext uri="{FF2B5EF4-FFF2-40B4-BE49-F238E27FC236}">
                <a16:creationId xmlns:a16="http://schemas.microsoft.com/office/drawing/2014/main" id="{3959F46D-BB14-4346-B04E-594E39C89AB4}"/>
              </a:ext>
            </a:extLst>
          </p:cNvPr>
          <p:cNvSpPr txBox="1"/>
          <p:nvPr/>
        </p:nvSpPr>
        <p:spPr>
          <a:xfrm>
            <a:off x="16987949" y="556804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2" name="Subtitle 2">
            <a:extLst>
              <a:ext uri="{FF2B5EF4-FFF2-40B4-BE49-F238E27FC236}">
                <a16:creationId xmlns:a16="http://schemas.microsoft.com/office/drawing/2014/main" id="{F3A6A094-55A2-4C4C-A4C7-C525E59CF66F}"/>
              </a:ext>
            </a:extLst>
          </p:cNvPr>
          <p:cNvSpPr txBox="1">
            <a:spLocks/>
          </p:cNvSpPr>
          <p:nvPr/>
        </p:nvSpPr>
        <p:spPr>
          <a:xfrm>
            <a:off x="16987949" y="6255967"/>
            <a:ext cx="586887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3" name="TextBox 72">
            <a:extLst>
              <a:ext uri="{FF2B5EF4-FFF2-40B4-BE49-F238E27FC236}">
                <a16:creationId xmlns:a16="http://schemas.microsoft.com/office/drawing/2014/main" id="{C75118C5-B9A4-A345-8D53-B3B5990A79E1}"/>
              </a:ext>
            </a:extLst>
          </p:cNvPr>
          <p:cNvSpPr txBox="1"/>
          <p:nvPr/>
        </p:nvSpPr>
        <p:spPr>
          <a:xfrm>
            <a:off x="16987949" y="8399437"/>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74" name="Subtitle 2">
            <a:extLst>
              <a:ext uri="{FF2B5EF4-FFF2-40B4-BE49-F238E27FC236}">
                <a16:creationId xmlns:a16="http://schemas.microsoft.com/office/drawing/2014/main" id="{DB200485-174F-474E-BDA9-71301D585A10}"/>
              </a:ext>
            </a:extLst>
          </p:cNvPr>
          <p:cNvSpPr txBox="1">
            <a:spLocks/>
          </p:cNvSpPr>
          <p:nvPr/>
        </p:nvSpPr>
        <p:spPr>
          <a:xfrm>
            <a:off x="16987949" y="9087357"/>
            <a:ext cx="586887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5" name="Freeform 971">
            <a:extLst>
              <a:ext uri="{FF2B5EF4-FFF2-40B4-BE49-F238E27FC236}">
                <a16:creationId xmlns:a16="http://schemas.microsoft.com/office/drawing/2014/main" id="{E7A7CA11-7C1D-A84B-9572-F09E35D5A7CC}"/>
              </a:ext>
            </a:extLst>
          </p:cNvPr>
          <p:cNvSpPr>
            <a:spLocks noChangeAspect="1" noChangeArrowheads="1"/>
          </p:cNvSpPr>
          <p:nvPr/>
        </p:nvSpPr>
        <p:spPr bwMode="auto">
          <a:xfrm>
            <a:off x="15373769" y="3194090"/>
            <a:ext cx="847168" cy="839444"/>
          </a:xfrm>
          <a:custGeom>
            <a:avLst/>
            <a:gdLst>
              <a:gd name="T0" fmla="*/ 29598 w 286434"/>
              <a:gd name="T1" fmla="*/ 922423 h 285210"/>
              <a:gd name="T2" fmla="*/ 938853 w 286434"/>
              <a:gd name="T3" fmla="*/ 837196 h 285210"/>
              <a:gd name="T4" fmla="*/ 616982 w 286434"/>
              <a:gd name="T5" fmla="*/ 539445 h 285210"/>
              <a:gd name="T6" fmla="*/ 616982 w 286434"/>
              <a:gd name="T7" fmla="*/ 569943 h 285210"/>
              <a:gd name="T8" fmla="*/ 616982 w 286434"/>
              <a:gd name="T9" fmla="*/ 539445 h 285210"/>
              <a:gd name="T10" fmla="*/ 362830 w 286434"/>
              <a:gd name="T11" fmla="*/ 554694 h 285210"/>
              <a:gd name="T12" fmla="*/ 331857 w 286434"/>
              <a:gd name="T13" fmla="*/ 554694 h 285210"/>
              <a:gd name="T14" fmla="*/ 480932 w 286434"/>
              <a:gd name="T15" fmla="*/ 364723 h 285210"/>
              <a:gd name="T16" fmla="*/ 495528 w 286434"/>
              <a:gd name="T17" fmla="*/ 403155 h 285210"/>
              <a:gd name="T18" fmla="*/ 557581 w 286434"/>
              <a:gd name="T19" fmla="*/ 472809 h 285210"/>
              <a:gd name="T20" fmla="*/ 480932 w 286434"/>
              <a:gd name="T21" fmla="*/ 430779 h 285210"/>
              <a:gd name="T22" fmla="*/ 480932 w 286434"/>
              <a:gd name="T23" fmla="*/ 537668 h 285210"/>
              <a:gd name="T24" fmla="*/ 495528 w 286434"/>
              <a:gd name="T25" fmla="*/ 701008 h 285210"/>
              <a:gd name="T26" fmla="*/ 480932 w 286434"/>
              <a:gd name="T27" fmla="*/ 739440 h 285210"/>
              <a:gd name="T28" fmla="*/ 467548 w 286434"/>
              <a:gd name="T29" fmla="*/ 702207 h 285210"/>
              <a:gd name="T30" fmla="*/ 404289 w 286434"/>
              <a:gd name="T31" fmla="*/ 631347 h 285210"/>
              <a:gd name="T32" fmla="*/ 480932 w 286434"/>
              <a:gd name="T33" fmla="*/ 673381 h 285210"/>
              <a:gd name="T34" fmla="*/ 480932 w 286434"/>
              <a:gd name="T35" fmla="*/ 566496 h 285210"/>
              <a:gd name="T36" fmla="*/ 467548 w 286434"/>
              <a:gd name="T37" fmla="*/ 403155 h 285210"/>
              <a:gd name="T38" fmla="*/ 480932 w 286434"/>
              <a:gd name="T39" fmla="*/ 364723 h 285210"/>
              <a:gd name="T40" fmla="*/ 710627 w 286434"/>
              <a:gd name="T41" fmla="*/ 363088 h 285210"/>
              <a:gd name="T42" fmla="*/ 714285 w 286434"/>
              <a:gd name="T43" fmla="*/ 735174 h 285210"/>
              <a:gd name="T44" fmla="*/ 667914 w 286434"/>
              <a:gd name="T45" fmla="*/ 808392 h 285210"/>
              <a:gd name="T46" fmla="*/ 804602 w 286434"/>
              <a:gd name="T47" fmla="*/ 743575 h 285210"/>
              <a:gd name="T48" fmla="*/ 800944 w 286434"/>
              <a:gd name="T49" fmla="*/ 370286 h 285210"/>
              <a:gd name="T50" fmla="*/ 848543 w 286434"/>
              <a:gd name="T51" fmla="*/ 298270 h 285210"/>
              <a:gd name="T52" fmla="*/ 335931 w 286434"/>
              <a:gd name="T53" fmla="*/ 298270 h 285210"/>
              <a:gd name="T54" fmla="*/ 283453 w 286434"/>
              <a:gd name="T55" fmla="*/ 731570 h 285210"/>
              <a:gd name="T56" fmla="*/ 632514 w 286434"/>
              <a:gd name="T57" fmla="*/ 808392 h 285210"/>
              <a:gd name="T58" fmla="*/ 685001 w 286434"/>
              <a:gd name="T59" fmla="*/ 375087 h 285210"/>
              <a:gd name="T60" fmla="*/ 335931 w 286434"/>
              <a:gd name="T61" fmla="*/ 298270 h 285210"/>
              <a:gd name="T62" fmla="*/ 163850 w 286434"/>
              <a:gd name="T63" fmla="*/ 363088 h 285210"/>
              <a:gd name="T64" fmla="*/ 166291 w 286434"/>
              <a:gd name="T65" fmla="*/ 735174 h 285210"/>
              <a:gd name="T66" fmla="*/ 119913 w 286434"/>
              <a:gd name="T67" fmla="*/ 808392 h 285210"/>
              <a:gd name="T68" fmla="*/ 256605 w 286434"/>
              <a:gd name="T69" fmla="*/ 743575 h 285210"/>
              <a:gd name="T70" fmla="*/ 254163 w 286434"/>
              <a:gd name="T71" fmla="*/ 370286 h 285210"/>
              <a:gd name="T72" fmla="*/ 300544 w 286434"/>
              <a:gd name="T73" fmla="*/ 298270 h 285210"/>
              <a:gd name="T74" fmla="*/ 480943 w 286434"/>
              <a:gd name="T75" fmla="*/ 131460 h 285210"/>
              <a:gd name="T76" fmla="*/ 593336 w 286434"/>
              <a:gd name="T77" fmla="*/ 196809 h 285210"/>
              <a:gd name="T78" fmla="*/ 473693 w 286434"/>
              <a:gd name="T79" fmla="*/ 101208 h 285210"/>
              <a:gd name="T80" fmla="*/ 654982 w 286434"/>
              <a:gd name="T81" fmla="*/ 199229 h 285210"/>
              <a:gd name="T82" fmla="*/ 647732 w 286434"/>
              <a:gd name="T83" fmla="*/ 225850 h 285210"/>
              <a:gd name="T84" fmla="*/ 302077 w 286434"/>
              <a:gd name="T85" fmla="*/ 216173 h 285210"/>
              <a:gd name="T86" fmla="*/ 473693 w 286434"/>
              <a:gd name="T87" fmla="*/ 101208 h 285210"/>
              <a:gd name="T88" fmla="*/ 68650 w 286434"/>
              <a:gd name="T89" fmla="*/ 269461 h 285210"/>
              <a:gd name="T90" fmla="*/ 483614 w 286434"/>
              <a:gd name="T91" fmla="*/ 30604 h 285210"/>
              <a:gd name="T92" fmla="*/ 490939 w 286434"/>
              <a:gd name="T93" fmla="*/ 1800 h 285210"/>
              <a:gd name="T94" fmla="*/ 968146 w 286434"/>
              <a:gd name="T95" fmla="*/ 287469 h 285210"/>
              <a:gd name="T96" fmla="*/ 882713 w 286434"/>
              <a:gd name="T97" fmla="*/ 298270 h 285210"/>
              <a:gd name="T98" fmla="*/ 831456 w 286434"/>
              <a:gd name="T99" fmla="*/ 731570 h 285210"/>
              <a:gd name="T100" fmla="*/ 953502 w 286434"/>
              <a:gd name="T101" fmla="*/ 808392 h 285210"/>
              <a:gd name="T102" fmla="*/ 968146 w 286434"/>
              <a:gd name="T103" fmla="*/ 938030 h 285210"/>
              <a:gd name="T104" fmla="*/ 14947 w 286434"/>
              <a:gd name="T105" fmla="*/ 951220 h 285210"/>
              <a:gd name="T106" fmla="*/ 299 w 286434"/>
              <a:gd name="T107" fmla="*/ 821587 h 285210"/>
              <a:gd name="T108" fmla="*/ 85735 w 286434"/>
              <a:gd name="T109" fmla="*/ 808392 h 285210"/>
              <a:gd name="T110" fmla="*/ 136998 w 286434"/>
              <a:gd name="T111" fmla="*/ 375087 h 285210"/>
              <a:gd name="T112" fmla="*/ 14947 w 286434"/>
              <a:gd name="T113" fmla="*/ 298270 h 285210"/>
              <a:gd name="T114" fmla="*/ 7624 w 286434"/>
              <a:gd name="T115" fmla="*/ 271865 h 2852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434" h="285210">
                <a:moveTo>
                  <a:pt x="8753" y="251021"/>
                </a:moveTo>
                <a:lnTo>
                  <a:pt x="8753" y="276573"/>
                </a:lnTo>
                <a:lnTo>
                  <a:pt x="277681" y="276573"/>
                </a:lnTo>
                <a:lnTo>
                  <a:pt x="277681" y="251021"/>
                </a:lnTo>
                <a:lnTo>
                  <a:pt x="8753" y="251021"/>
                </a:lnTo>
                <a:close/>
                <a:moveTo>
                  <a:pt x="182482" y="161745"/>
                </a:moveTo>
                <a:cubicBezTo>
                  <a:pt x="184768" y="161745"/>
                  <a:pt x="186673" y="164031"/>
                  <a:pt x="186673" y="166317"/>
                </a:cubicBezTo>
                <a:cubicBezTo>
                  <a:pt x="186673" y="168984"/>
                  <a:pt x="184768" y="170889"/>
                  <a:pt x="182482" y="170889"/>
                </a:cubicBezTo>
                <a:cubicBezTo>
                  <a:pt x="179815" y="170889"/>
                  <a:pt x="177529" y="168984"/>
                  <a:pt x="177529" y="166317"/>
                </a:cubicBezTo>
                <a:cubicBezTo>
                  <a:pt x="177529" y="164031"/>
                  <a:pt x="179815" y="161745"/>
                  <a:pt x="182482" y="161745"/>
                </a:cubicBezTo>
                <a:close/>
                <a:moveTo>
                  <a:pt x="102550" y="161745"/>
                </a:moveTo>
                <a:cubicBezTo>
                  <a:pt x="104748" y="161745"/>
                  <a:pt x="107312" y="164031"/>
                  <a:pt x="107312" y="166317"/>
                </a:cubicBezTo>
                <a:cubicBezTo>
                  <a:pt x="107312" y="168984"/>
                  <a:pt x="104748" y="170889"/>
                  <a:pt x="102550" y="170889"/>
                </a:cubicBezTo>
                <a:cubicBezTo>
                  <a:pt x="100352" y="170889"/>
                  <a:pt x="98154" y="168984"/>
                  <a:pt x="98154" y="166317"/>
                </a:cubicBezTo>
                <a:cubicBezTo>
                  <a:pt x="98154" y="164031"/>
                  <a:pt x="100352" y="161745"/>
                  <a:pt x="102550" y="161745"/>
                </a:cubicBezTo>
                <a:close/>
                <a:moveTo>
                  <a:pt x="142243" y="109357"/>
                </a:moveTo>
                <a:cubicBezTo>
                  <a:pt x="144762" y="109357"/>
                  <a:pt x="146561" y="111157"/>
                  <a:pt x="146561" y="113678"/>
                </a:cubicBezTo>
                <a:lnTo>
                  <a:pt x="146561" y="120880"/>
                </a:lnTo>
                <a:cubicBezTo>
                  <a:pt x="155917" y="122321"/>
                  <a:pt x="163833" y="127722"/>
                  <a:pt x="167432" y="136365"/>
                </a:cubicBezTo>
                <a:cubicBezTo>
                  <a:pt x="168151" y="138525"/>
                  <a:pt x="167072" y="141046"/>
                  <a:pt x="164913" y="141766"/>
                </a:cubicBezTo>
                <a:cubicBezTo>
                  <a:pt x="162754" y="142847"/>
                  <a:pt x="160235" y="141766"/>
                  <a:pt x="159156" y="139606"/>
                </a:cubicBezTo>
                <a:cubicBezTo>
                  <a:pt x="156637" y="133484"/>
                  <a:pt x="149800" y="129163"/>
                  <a:pt x="142243" y="129163"/>
                </a:cubicBezTo>
                <a:cubicBezTo>
                  <a:pt x="132528" y="129163"/>
                  <a:pt x="124252" y="136365"/>
                  <a:pt x="124252" y="145367"/>
                </a:cubicBezTo>
                <a:cubicBezTo>
                  <a:pt x="124252" y="152570"/>
                  <a:pt x="127490" y="161212"/>
                  <a:pt x="142243" y="161212"/>
                </a:cubicBezTo>
                <a:cubicBezTo>
                  <a:pt x="162034" y="161212"/>
                  <a:pt x="169231" y="174176"/>
                  <a:pt x="169231" y="185699"/>
                </a:cubicBezTo>
                <a:cubicBezTo>
                  <a:pt x="169231" y="198303"/>
                  <a:pt x="159515" y="208386"/>
                  <a:pt x="146561" y="210187"/>
                </a:cubicBezTo>
                <a:lnTo>
                  <a:pt x="146561" y="217749"/>
                </a:lnTo>
                <a:cubicBezTo>
                  <a:pt x="146561" y="219909"/>
                  <a:pt x="144762" y="221710"/>
                  <a:pt x="142243" y="221710"/>
                </a:cubicBezTo>
                <a:cubicBezTo>
                  <a:pt x="140084" y="221710"/>
                  <a:pt x="138285" y="219909"/>
                  <a:pt x="138285" y="217749"/>
                </a:cubicBezTo>
                <a:lnTo>
                  <a:pt x="138285" y="210547"/>
                </a:lnTo>
                <a:cubicBezTo>
                  <a:pt x="128930" y="208746"/>
                  <a:pt x="121013" y="203345"/>
                  <a:pt x="117415" y="195062"/>
                </a:cubicBezTo>
                <a:cubicBezTo>
                  <a:pt x="116695" y="192541"/>
                  <a:pt x="117775" y="190021"/>
                  <a:pt x="119574" y="189301"/>
                </a:cubicBezTo>
                <a:cubicBezTo>
                  <a:pt x="122093" y="188580"/>
                  <a:pt x="124612" y="189301"/>
                  <a:pt x="125331" y="191461"/>
                </a:cubicBezTo>
                <a:cubicBezTo>
                  <a:pt x="128210" y="197583"/>
                  <a:pt x="135047" y="201904"/>
                  <a:pt x="142243" y="201904"/>
                </a:cubicBezTo>
                <a:cubicBezTo>
                  <a:pt x="152319" y="201904"/>
                  <a:pt x="160595" y="194702"/>
                  <a:pt x="160595" y="185699"/>
                </a:cubicBezTo>
                <a:cubicBezTo>
                  <a:pt x="160595" y="178497"/>
                  <a:pt x="157356" y="169855"/>
                  <a:pt x="142243" y="169855"/>
                </a:cubicBezTo>
                <a:cubicBezTo>
                  <a:pt x="122812" y="169855"/>
                  <a:pt x="115616" y="156891"/>
                  <a:pt x="115616" y="145367"/>
                </a:cubicBezTo>
                <a:cubicBezTo>
                  <a:pt x="115616" y="133124"/>
                  <a:pt x="125331" y="122681"/>
                  <a:pt x="138285" y="120880"/>
                </a:cubicBezTo>
                <a:lnTo>
                  <a:pt x="138285" y="113678"/>
                </a:lnTo>
                <a:cubicBezTo>
                  <a:pt x="138285" y="111157"/>
                  <a:pt x="140084" y="109357"/>
                  <a:pt x="142243" y="109357"/>
                </a:cubicBezTo>
                <a:close/>
                <a:moveTo>
                  <a:pt x="197544" y="89432"/>
                </a:moveTo>
                <a:lnTo>
                  <a:pt x="210178" y="108866"/>
                </a:lnTo>
                <a:cubicBezTo>
                  <a:pt x="210900" y="109225"/>
                  <a:pt x="211261" y="109945"/>
                  <a:pt x="211261" y="111025"/>
                </a:cubicBezTo>
                <a:lnTo>
                  <a:pt x="211261" y="220431"/>
                </a:lnTo>
                <a:cubicBezTo>
                  <a:pt x="211261" y="221510"/>
                  <a:pt x="210900" y="222230"/>
                  <a:pt x="210178" y="222950"/>
                </a:cubicBezTo>
                <a:lnTo>
                  <a:pt x="197544" y="242384"/>
                </a:lnTo>
                <a:lnTo>
                  <a:pt x="250969" y="242384"/>
                </a:lnTo>
                <a:lnTo>
                  <a:pt x="237973" y="222950"/>
                </a:lnTo>
                <a:cubicBezTo>
                  <a:pt x="237613" y="222230"/>
                  <a:pt x="236891" y="221510"/>
                  <a:pt x="236891" y="220431"/>
                </a:cubicBezTo>
                <a:lnTo>
                  <a:pt x="236891" y="111025"/>
                </a:lnTo>
                <a:cubicBezTo>
                  <a:pt x="236891" y="109945"/>
                  <a:pt x="237613" y="109225"/>
                  <a:pt x="237973" y="108866"/>
                </a:cubicBezTo>
                <a:lnTo>
                  <a:pt x="250969" y="89432"/>
                </a:lnTo>
                <a:lnTo>
                  <a:pt x="197544" y="89432"/>
                </a:lnTo>
                <a:close/>
                <a:moveTo>
                  <a:pt x="99358" y="89432"/>
                </a:moveTo>
                <a:lnTo>
                  <a:pt x="83836" y="112464"/>
                </a:lnTo>
                <a:lnTo>
                  <a:pt x="83836" y="219351"/>
                </a:lnTo>
                <a:lnTo>
                  <a:pt x="99358" y="242384"/>
                </a:lnTo>
                <a:lnTo>
                  <a:pt x="187076" y="242384"/>
                </a:lnTo>
                <a:lnTo>
                  <a:pt x="202598" y="219351"/>
                </a:lnTo>
                <a:lnTo>
                  <a:pt x="202598" y="112464"/>
                </a:lnTo>
                <a:lnTo>
                  <a:pt x="187076" y="89432"/>
                </a:lnTo>
                <a:lnTo>
                  <a:pt x="99358" y="89432"/>
                </a:lnTo>
                <a:close/>
                <a:moveTo>
                  <a:pt x="35465" y="89432"/>
                </a:moveTo>
                <a:lnTo>
                  <a:pt x="48461" y="108866"/>
                </a:lnTo>
                <a:cubicBezTo>
                  <a:pt x="49182" y="109225"/>
                  <a:pt x="49182" y="109945"/>
                  <a:pt x="49182" y="111025"/>
                </a:cubicBezTo>
                <a:lnTo>
                  <a:pt x="49182" y="220431"/>
                </a:lnTo>
                <a:cubicBezTo>
                  <a:pt x="49182" y="221510"/>
                  <a:pt x="49182" y="222230"/>
                  <a:pt x="48461" y="222950"/>
                </a:cubicBezTo>
                <a:lnTo>
                  <a:pt x="35465" y="242384"/>
                </a:lnTo>
                <a:lnTo>
                  <a:pt x="88890" y="242384"/>
                </a:lnTo>
                <a:lnTo>
                  <a:pt x="75895" y="222950"/>
                </a:lnTo>
                <a:cubicBezTo>
                  <a:pt x="75534" y="222230"/>
                  <a:pt x="75173" y="221510"/>
                  <a:pt x="75173" y="220431"/>
                </a:cubicBezTo>
                <a:lnTo>
                  <a:pt x="75173" y="111025"/>
                </a:lnTo>
                <a:cubicBezTo>
                  <a:pt x="75173" y="109945"/>
                  <a:pt x="75534" y="109225"/>
                  <a:pt x="75895" y="108866"/>
                </a:cubicBezTo>
                <a:lnTo>
                  <a:pt x="88890" y="89432"/>
                </a:lnTo>
                <a:lnTo>
                  <a:pt x="35465" y="89432"/>
                </a:lnTo>
                <a:close/>
                <a:moveTo>
                  <a:pt x="142246" y="39416"/>
                </a:moveTo>
                <a:lnTo>
                  <a:pt x="109361" y="59010"/>
                </a:lnTo>
                <a:lnTo>
                  <a:pt x="175489" y="59010"/>
                </a:lnTo>
                <a:lnTo>
                  <a:pt x="142246" y="39416"/>
                </a:lnTo>
                <a:close/>
                <a:moveTo>
                  <a:pt x="140102" y="30345"/>
                </a:moveTo>
                <a:cubicBezTo>
                  <a:pt x="141531" y="29982"/>
                  <a:pt x="143319" y="29982"/>
                  <a:pt x="144391" y="30345"/>
                </a:cubicBezTo>
                <a:lnTo>
                  <a:pt x="193720" y="59736"/>
                </a:lnTo>
                <a:cubicBezTo>
                  <a:pt x="195149" y="60462"/>
                  <a:pt x="196222" y="62639"/>
                  <a:pt x="195507" y="64816"/>
                </a:cubicBezTo>
                <a:cubicBezTo>
                  <a:pt x="195149" y="66630"/>
                  <a:pt x="193362" y="67719"/>
                  <a:pt x="191575" y="67719"/>
                </a:cubicBezTo>
                <a:lnTo>
                  <a:pt x="93276" y="67719"/>
                </a:lnTo>
                <a:cubicBezTo>
                  <a:pt x="91488" y="67719"/>
                  <a:pt x="89701" y="66630"/>
                  <a:pt x="89344" y="64816"/>
                </a:cubicBezTo>
                <a:cubicBezTo>
                  <a:pt x="88629" y="62639"/>
                  <a:pt x="89344" y="60462"/>
                  <a:pt x="91131" y="59736"/>
                </a:cubicBezTo>
                <a:lnTo>
                  <a:pt x="140102" y="30345"/>
                </a:lnTo>
                <a:close/>
                <a:moveTo>
                  <a:pt x="143036" y="9177"/>
                </a:moveTo>
                <a:lnTo>
                  <a:pt x="20304" y="80794"/>
                </a:lnTo>
                <a:lnTo>
                  <a:pt x="265769" y="80794"/>
                </a:lnTo>
                <a:lnTo>
                  <a:pt x="143036" y="9177"/>
                </a:lnTo>
                <a:close/>
                <a:moveTo>
                  <a:pt x="140870" y="540"/>
                </a:moveTo>
                <a:cubicBezTo>
                  <a:pt x="142314" y="-180"/>
                  <a:pt x="144119" y="-180"/>
                  <a:pt x="145202" y="540"/>
                </a:cubicBezTo>
                <a:lnTo>
                  <a:pt x="284178" y="81514"/>
                </a:lnTo>
                <a:cubicBezTo>
                  <a:pt x="285983" y="82234"/>
                  <a:pt x="286705" y="84393"/>
                  <a:pt x="286344" y="86193"/>
                </a:cubicBezTo>
                <a:cubicBezTo>
                  <a:pt x="285622" y="87992"/>
                  <a:pt x="283817" y="89432"/>
                  <a:pt x="282013" y="89432"/>
                </a:cubicBezTo>
                <a:lnTo>
                  <a:pt x="261076" y="89432"/>
                </a:lnTo>
                <a:lnTo>
                  <a:pt x="245915" y="112464"/>
                </a:lnTo>
                <a:lnTo>
                  <a:pt x="245915" y="219351"/>
                </a:lnTo>
                <a:lnTo>
                  <a:pt x="261076" y="242384"/>
                </a:lnTo>
                <a:lnTo>
                  <a:pt x="282013" y="242384"/>
                </a:lnTo>
                <a:cubicBezTo>
                  <a:pt x="284178" y="242384"/>
                  <a:pt x="286344" y="244183"/>
                  <a:pt x="286344" y="246342"/>
                </a:cubicBezTo>
                <a:lnTo>
                  <a:pt x="286344" y="281252"/>
                </a:lnTo>
                <a:cubicBezTo>
                  <a:pt x="286344" y="283411"/>
                  <a:pt x="284178" y="285210"/>
                  <a:pt x="282013" y="285210"/>
                </a:cubicBezTo>
                <a:lnTo>
                  <a:pt x="4421" y="285210"/>
                </a:lnTo>
                <a:cubicBezTo>
                  <a:pt x="1895" y="285210"/>
                  <a:pt x="90" y="283411"/>
                  <a:pt x="90" y="281252"/>
                </a:cubicBezTo>
                <a:lnTo>
                  <a:pt x="90" y="246342"/>
                </a:lnTo>
                <a:cubicBezTo>
                  <a:pt x="90" y="244183"/>
                  <a:pt x="1895" y="242384"/>
                  <a:pt x="4421" y="242384"/>
                </a:cubicBezTo>
                <a:lnTo>
                  <a:pt x="25358" y="242384"/>
                </a:lnTo>
                <a:lnTo>
                  <a:pt x="40519" y="219351"/>
                </a:lnTo>
                <a:lnTo>
                  <a:pt x="40519" y="112464"/>
                </a:lnTo>
                <a:lnTo>
                  <a:pt x="25358" y="89432"/>
                </a:lnTo>
                <a:lnTo>
                  <a:pt x="4421" y="89432"/>
                </a:lnTo>
                <a:cubicBezTo>
                  <a:pt x="2256" y="89432"/>
                  <a:pt x="812" y="87992"/>
                  <a:pt x="90" y="86193"/>
                </a:cubicBezTo>
                <a:cubicBezTo>
                  <a:pt x="-271" y="84393"/>
                  <a:pt x="451" y="82234"/>
                  <a:pt x="2256" y="81514"/>
                </a:cubicBezTo>
                <a:lnTo>
                  <a:pt x="140870" y="54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6" name="Freeform 1011">
            <a:extLst>
              <a:ext uri="{FF2B5EF4-FFF2-40B4-BE49-F238E27FC236}">
                <a16:creationId xmlns:a16="http://schemas.microsoft.com/office/drawing/2014/main" id="{9BEA424C-AE71-2F43-8949-1057BB169659}"/>
              </a:ext>
            </a:extLst>
          </p:cNvPr>
          <p:cNvSpPr>
            <a:spLocks noChangeAspect="1" noChangeArrowheads="1"/>
          </p:cNvSpPr>
          <p:nvPr/>
        </p:nvSpPr>
        <p:spPr bwMode="auto">
          <a:xfrm>
            <a:off x="15373769" y="11448579"/>
            <a:ext cx="839444" cy="805968"/>
          </a:xfrm>
          <a:custGeom>
            <a:avLst/>
            <a:gdLst>
              <a:gd name="T0" fmla="*/ 702479 w 285390"/>
              <a:gd name="T1" fmla="*/ 830554 h 274277"/>
              <a:gd name="T2" fmla="*/ 493965 w 285390"/>
              <a:gd name="T3" fmla="*/ 800231 h 274277"/>
              <a:gd name="T4" fmla="*/ 493965 w 285390"/>
              <a:gd name="T5" fmla="*/ 830554 h 274277"/>
              <a:gd name="T6" fmla="*/ 409896 w 285390"/>
              <a:gd name="T7" fmla="*/ 800231 h 274277"/>
              <a:gd name="T8" fmla="*/ 331875 w 285390"/>
              <a:gd name="T9" fmla="*/ 815392 h 274277"/>
              <a:gd name="T10" fmla="*/ 283249 w 285390"/>
              <a:gd name="T11" fmla="*/ 815392 h 274277"/>
              <a:gd name="T12" fmla="*/ 204236 w 285390"/>
              <a:gd name="T13" fmla="*/ 800231 h 274277"/>
              <a:gd name="T14" fmla="*/ 816958 w 285390"/>
              <a:gd name="T15" fmla="*/ 830637 h 274277"/>
              <a:gd name="T16" fmla="*/ 802769 w 285390"/>
              <a:gd name="T17" fmla="*/ 802274 h 274277"/>
              <a:gd name="T18" fmla="*/ 102134 w 285390"/>
              <a:gd name="T19" fmla="*/ 788089 h 274277"/>
              <a:gd name="T20" fmla="*/ 116315 w 285390"/>
              <a:gd name="T21" fmla="*/ 830637 h 274277"/>
              <a:gd name="T22" fmla="*/ 87942 w 285390"/>
              <a:gd name="T23" fmla="*/ 773904 h 274277"/>
              <a:gd name="T24" fmla="*/ 88923 w 285390"/>
              <a:gd name="T25" fmla="*/ 720079 h 274277"/>
              <a:gd name="T26" fmla="*/ 742772 w 285390"/>
              <a:gd name="T27" fmla="*/ 571141 h 274277"/>
              <a:gd name="T28" fmla="*/ 742772 w 285390"/>
              <a:gd name="T29" fmla="*/ 571141 h 274277"/>
              <a:gd name="T30" fmla="*/ 679559 w 285390"/>
              <a:gd name="T31" fmla="*/ 604834 h 274277"/>
              <a:gd name="T32" fmla="*/ 741623 w 285390"/>
              <a:gd name="T33" fmla="*/ 707861 h 274277"/>
              <a:gd name="T34" fmla="*/ 88923 w 285390"/>
              <a:gd name="T35" fmla="*/ 489614 h 274277"/>
              <a:gd name="T36" fmla="*/ 73749 w 285390"/>
              <a:gd name="T37" fmla="*/ 564795 h 274277"/>
              <a:gd name="T38" fmla="*/ 816958 w 285390"/>
              <a:gd name="T39" fmla="*/ 379056 h 274277"/>
              <a:gd name="T40" fmla="*/ 802769 w 285390"/>
              <a:gd name="T41" fmla="*/ 421602 h 274277"/>
              <a:gd name="T42" fmla="*/ 788577 w 285390"/>
              <a:gd name="T43" fmla="*/ 379056 h 274277"/>
              <a:gd name="T44" fmla="*/ 702479 w 285390"/>
              <a:gd name="T45" fmla="*/ 409379 h 274277"/>
              <a:gd name="T46" fmla="*/ 493965 w 285390"/>
              <a:gd name="T47" fmla="*/ 379056 h 274277"/>
              <a:gd name="T48" fmla="*/ 493965 w 285390"/>
              <a:gd name="T49" fmla="*/ 409379 h 274277"/>
              <a:gd name="T50" fmla="*/ 409896 w 285390"/>
              <a:gd name="T51" fmla="*/ 379056 h 274277"/>
              <a:gd name="T52" fmla="*/ 331875 w 285390"/>
              <a:gd name="T53" fmla="*/ 394218 h 274277"/>
              <a:gd name="T54" fmla="*/ 283249 w 285390"/>
              <a:gd name="T55" fmla="*/ 394218 h 274277"/>
              <a:gd name="T56" fmla="*/ 204236 w 285390"/>
              <a:gd name="T57" fmla="*/ 379056 h 274277"/>
              <a:gd name="T58" fmla="*/ 116315 w 285390"/>
              <a:gd name="T59" fmla="*/ 407419 h 274277"/>
              <a:gd name="T60" fmla="*/ 73749 w 285390"/>
              <a:gd name="T61" fmla="*/ 421602 h 274277"/>
              <a:gd name="T62" fmla="*/ 28663 w 285390"/>
              <a:gd name="T63" fmla="*/ 358106 h 274277"/>
              <a:gd name="T64" fmla="*/ 880155 w 285390"/>
              <a:gd name="T65" fmla="*/ 855880 h 274277"/>
              <a:gd name="T66" fmla="*/ 741623 w 285390"/>
              <a:gd name="T67" fmla="*/ 478670 h 274277"/>
              <a:gd name="T68" fmla="*/ 52545 w 285390"/>
              <a:gd name="T69" fmla="*/ 334231 h 274277"/>
              <a:gd name="T70" fmla="*/ 293781 w 285390"/>
              <a:gd name="T71" fmla="*/ 268583 h 274277"/>
              <a:gd name="T72" fmla="*/ 611078 w 285390"/>
              <a:gd name="T73" fmla="*/ 256074 h 274277"/>
              <a:gd name="T74" fmla="*/ 624985 w 285390"/>
              <a:gd name="T75" fmla="*/ 204105 h 274277"/>
              <a:gd name="T76" fmla="*/ 742816 w 285390"/>
              <a:gd name="T77" fmla="*/ 161150 h 274277"/>
              <a:gd name="T78" fmla="*/ 794169 w 285390"/>
              <a:gd name="T79" fmla="*/ 158762 h 274277"/>
              <a:gd name="T80" fmla="*/ 641420 w 285390"/>
              <a:gd name="T81" fmla="*/ 125767 h 274277"/>
              <a:gd name="T82" fmla="*/ 611078 w 285390"/>
              <a:gd name="T83" fmla="*/ 125767 h 274277"/>
              <a:gd name="T84" fmla="*/ 714153 w 285390"/>
              <a:gd name="T85" fmla="*/ 305585 h 274277"/>
              <a:gd name="T86" fmla="*/ 446643 w 285390"/>
              <a:gd name="T87" fmla="*/ 28638 h 274277"/>
              <a:gd name="T88" fmla="*/ 446643 w 285390"/>
              <a:gd name="T89" fmla="*/ 28638 h 274277"/>
              <a:gd name="T90" fmla="*/ 417980 w 285390"/>
              <a:gd name="T91" fmla="*/ 305585 h 274277"/>
              <a:gd name="T92" fmla="*/ 690269 w 285390"/>
              <a:gd name="T93" fmla="*/ 0 h 274277"/>
              <a:gd name="T94" fmla="*/ 812082 w 285390"/>
              <a:gd name="T95" fmla="*/ 136080 h 274277"/>
              <a:gd name="T96" fmla="*/ 908814 w 285390"/>
              <a:gd name="T97" fmla="*/ 358106 h 274277"/>
              <a:gd name="T98" fmla="*/ 947028 w 285390"/>
              <a:gd name="T99" fmla="*/ 722184 h 274277"/>
              <a:gd name="T100" fmla="*/ 856269 w 285390"/>
              <a:gd name="T101" fmla="*/ 909588 h 274277"/>
              <a:gd name="T102" fmla="*/ 0 w 285390"/>
              <a:gd name="T103" fmla="*/ 355720 h 274277"/>
              <a:gd name="T104" fmla="*/ 346328 w 285390"/>
              <a:gd name="T105" fmla="*/ 0 h 2742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74277">
                <a:moveTo>
                  <a:pt x="193118" y="241300"/>
                </a:moveTo>
                <a:lnTo>
                  <a:pt x="211694" y="241300"/>
                </a:lnTo>
                <a:cubicBezTo>
                  <a:pt x="213797" y="241300"/>
                  <a:pt x="215550" y="243586"/>
                  <a:pt x="215550" y="245872"/>
                </a:cubicBezTo>
                <a:cubicBezTo>
                  <a:pt x="215550" y="248539"/>
                  <a:pt x="213797" y="250444"/>
                  <a:pt x="211694" y="250444"/>
                </a:cubicBezTo>
                <a:lnTo>
                  <a:pt x="193118" y="250444"/>
                </a:lnTo>
                <a:cubicBezTo>
                  <a:pt x="190665" y="250444"/>
                  <a:pt x="188912" y="248539"/>
                  <a:pt x="188912" y="245872"/>
                </a:cubicBezTo>
                <a:cubicBezTo>
                  <a:pt x="188912" y="243586"/>
                  <a:pt x="190665" y="241300"/>
                  <a:pt x="193118" y="241300"/>
                </a:cubicBezTo>
                <a:close/>
                <a:moveTo>
                  <a:pt x="148858" y="241300"/>
                </a:moveTo>
                <a:lnTo>
                  <a:pt x="168274" y="241300"/>
                </a:lnTo>
                <a:cubicBezTo>
                  <a:pt x="170472" y="241300"/>
                  <a:pt x="172670" y="243586"/>
                  <a:pt x="172670" y="245872"/>
                </a:cubicBezTo>
                <a:cubicBezTo>
                  <a:pt x="172670" y="248539"/>
                  <a:pt x="170472" y="250444"/>
                  <a:pt x="168274" y="250444"/>
                </a:cubicBezTo>
                <a:lnTo>
                  <a:pt x="148858" y="250444"/>
                </a:lnTo>
                <a:cubicBezTo>
                  <a:pt x="146660" y="250444"/>
                  <a:pt x="144462" y="248539"/>
                  <a:pt x="144462" y="245872"/>
                </a:cubicBezTo>
                <a:cubicBezTo>
                  <a:pt x="144462" y="243586"/>
                  <a:pt x="146660" y="241300"/>
                  <a:pt x="148858" y="241300"/>
                </a:cubicBezTo>
                <a:close/>
                <a:moveTo>
                  <a:pt x="104714" y="241300"/>
                </a:moveTo>
                <a:lnTo>
                  <a:pt x="123523" y="241300"/>
                </a:lnTo>
                <a:cubicBezTo>
                  <a:pt x="126055" y="241300"/>
                  <a:pt x="128225" y="243586"/>
                  <a:pt x="128225" y="245872"/>
                </a:cubicBezTo>
                <a:cubicBezTo>
                  <a:pt x="128225" y="248539"/>
                  <a:pt x="126055" y="250444"/>
                  <a:pt x="123523" y="250444"/>
                </a:cubicBezTo>
                <a:lnTo>
                  <a:pt x="104714" y="250444"/>
                </a:lnTo>
                <a:cubicBezTo>
                  <a:pt x="102182" y="250444"/>
                  <a:pt x="100012" y="248539"/>
                  <a:pt x="100012" y="245872"/>
                </a:cubicBezTo>
                <a:cubicBezTo>
                  <a:pt x="100012" y="243586"/>
                  <a:pt x="102182" y="241300"/>
                  <a:pt x="104714" y="241300"/>
                </a:cubicBezTo>
                <a:close/>
                <a:moveTo>
                  <a:pt x="61546" y="241300"/>
                </a:moveTo>
                <a:lnTo>
                  <a:pt x="80596" y="241300"/>
                </a:lnTo>
                <a:cubicBezTo>
                  <a:pt x="83160" y="241300"/>
                  <a:pt x="85358" y="243586"/>
                  <a:pt x="85358" y="245872"/>
                </a:cubicBezTo>
                <a:cubicBezTo>
                  <a:pt x="85358" y="248539"/>
                  <a:pt x="83160" y="250444"/>
                  <a:pt x="80596" y="250444"/>
                </a:cubicBezTo>
                <a:lnTo>
                  <a:pt x="61546" y="250444"/>
                </a:lnTo>
                <a:cubicBezTo>
                  <a:pt x="58981" y="250444"/>
                  <a:pt x="57150" y="248539"/>
                  <a:pt x="57150" y="245872"/>
                </a:cubicBezTo>
                <a:cubicBezTo>
                  <a:pt x="57150" y="243586"/>
                  <a:pt x="58981" y="241300"/>
                  <a:pt x="61546" y="241300"/>
                </a:cubicBezTo>
                <a:close/>
                <a:moveTo>
                  <a:pt x="246192" y="233362"/>
                </a:moveTo>
                <a:cubicBezTo>
                  <a:pt x="248331" y="233362"/>
                  <a:pt x="250469" y="235144"/>
                  <a:pt x="250469" y="237639"/>
                </a:cubicBezTo>
                <a:lnTo>
                  <a:pt x="250469" y="246192"/>
                </a:lnTo>
                <a:cubicBezTo>
                  <a:pt x="250469" y="248687"/>
                  <a:pt x="248331" y="250469"/>
                  <a:pt x="246192" y="250469"/>
                </a:cubicBezTo>
                <a:lnTo>
                  <a:pt x="237639" y="250469"/>
                </a:lnTo>
                <a:cubicBezTo>
                  <a:pt x="235144" y="250469"/>
                  <a:pt x="233362" y="248687"/>
                  <a:pt x="233362" y="246192"/>
                </a:cubicBezTo>
                <a:cubicBezTo>
                  <a:pt x="233362" y="244054"/>
                  <a:pt x="235144" y="241916"/>
                  <a:pt x="237639" y="241916"/>
                </a:cubicBezTo>
                <a:lnTo>
                  <a:pt x="241916" y="241916"/>
                </a:lnTo>
                <a:lnTo>
                  <a:pt x="241916" y="237639"/>
                </a:lnTo>
                <a:cubicBezTo>
                  <a:pt x="241916" y="235144"/>
                  <a:pt x="243697" y="233362"/>
                  <a:pt x="246192" y="233362"/>
                </a:cubicBezTo>
                <a:close/>
                <a:moveTo>
                  <a:pt x="26501" y="233362"/>
                </a:moveTo>
                <a:cubicBezTo>
                  <a:pt x="28996" y="233362"/>
                  <a:pt x="30778" y="235144"/>
                  <a:pt x="30778" y="237639"/>
                </a:cubicBezTo>
                <a:lnTo>
                  <a:pt x="30778" y="241916"/>
                </a:lnTo>
                <a:lnTo>
                  <a:pt x="35054" y="241916"/>
                </a:lnTo>
                <a:cubicBezTo>
                  <a:pt x="37549" y="241916"/>
                  <a:pt x="39330" y="244054"/>
                  <a:pt x="39330" y="246192"/>
                </a:cubicBezTo>
                <a:cubicBezTo>
                  <a:pt x="39330" y="248687"/>
                  <a:pt x="37549" y="250469"/>
                  <a:pt x="35054" y="250469"/>
                </a:cubicBezTo>
                <a:lnTo>
                  <a:pt x="26501" y="250469"/>
                </a:lnTo>
                <a:cubicBezTo>
                  <a:pt x="24007" y="250469"/>
                  <a:pt x="22225" y="248687"/>
                  <a:pt x="22225" y="246192"/>
                </a:cubicBezTo>
                <a:lnTo>
                  <a:pt x="22225" y="237639"/>
                </a:lnTo>
                <a:cubicBezTo>
                  <a:pt x="22225" y="235144"/>
                  <a:pt x="24007" y="233362"/>
                  <a:pt x="26501" y="233362"/>
                </a:cubicBezTo>
                <a:close/>
                <a:moveTo>
                  <a:pt x="26797" y="190500"/>
                </a:moveTo>
                <a:cubicBezTo>
                  <a:pt x="29464" y="190500"/>
                  <a:pt x="31369" y="192276"/>
                  <a:pt x="31369" y="194761"/>
                </a:cubicBezTo>
                <a:lnTo>
                  <a:pt x="31369" y="212516"/>
                </a:lnTo>
                <a:cubicBezTo>
                  <a:pt x="31369" y="215002"/>
                  <a:pt x="29464" y="217132"/>
                  <a:pt x="26797" y="217132"/>
                </a:cubicBezTo>
                <a:cubicBezTo>
                  <a:pt x="24130" y="217132"/>
                  <a:pt x="22225" y="215002"/>
                  <a:pt x="22225" y="212516"/>
                </a:cubicBezTo>
                <a:lnTo>
                  <a:pt x="22225" y="194761"/>
                </a:lnTo>
                <a:cubicBezTo>
                  <a:pt x="22225" y="192276"/>
                  <a:pt x="24130" y="190500"/>
                  <a:pt x="26797" y="190500"/>
                </a:cubicBezTo>
                <a:close/>
                <a:moveTo>
                  <a:pt x="223837" y="172221"/>
                </a:moveTo>
                <a:cubicBezTo>
                  <a:pt x="218086" y="172221"/>
                  <a:pt x="213414" y="176938"/>
                  <a:pt x="213414" y="182381"/>
                </a:cubicBezTo>
                <a:cubicBezTo>
                  <a:pt x="213414" y="187824"/>
                  <a:pt x="218086" y="192541"/>
                  <a:pt x="223837" y="192541"/>
                </a:cubicBezTo>
                <a:cubicBezTo>
                  <a:pt x="229229" y="192541"/>
                  <a:pt x="233901" y="187824"/>
                  <a:pt x="233901" y="182381"/>
                </a:cubicBezTo>
                <a:cubicBezTo>
                  <a:pt x="233901" y="176938"/>
                  <a:pt x="229229" y="172221"/>
                  <a:pt x="223837" y="172221"/>
                </a:cubicBezTo>
                <a:close/>
                <a:moveTo>
                  <a:pt x="223837" y="163512"/>
                </a:moveTo>
                <a:cubicBezTo>
                  <a:pt x="233901" y="163512"/>
                  <a:pt x="242528" y="171858"/>
                  <a:pt x="242528" y="182381"/>
                </a:cubicBezTo>
                <a:cubicBezTo>
                  <a:pt x="242528" y="192904"/>
                  <a:pt x="233901" y="201249"/>
                  <a:pt x="223837" y="201249"/>
                </a:cubicBezTo>
                <a:cubicBezTo>
                  <a:pt x="213414" y="201249"/>
                  <a:pt x="204787" y="192904"/>
                  <a:pt x="204787" y="182381"/>
                </a:cubicBezTo>
                <a:cubicBezTo>
                  <a:pt x="204787" y="171858"/>
                  <a:pt x="213414" y="163512"/>
                  <a:pt x="223837" y="163512"/>
                </a:cubicBezTo>
                <a:close/>
                <a:moveTo>
                  <a:pt x="223490" y="152976"/>
                </a:moveTo>
                <a:cubicBezTo>
                  <a:pt x="206575" y="152976"/>
                  <a:pt x="193259" y="166294"/>
                  <a:pt x="193259" y="183212"/>
                </a:cubicBezTo>
                <a:cubicBezTo>
                  <a:pt x="193259" y="199769"/>
                  <a:pt x="206575" y="213447"/>
                  <a:pt x="223490" y="213447"/>
                </a:cubicBezTo>
                <a:lnTo>
                  <a:pt x="276393" y="213447"/>
                </a:lnTo>
                <a:lnTo>
                  <a:pt x="276393" y="152976"/>
                </a:lnTo>
                <a:lnTo>
                  <a:pt x="223490" y="152976"/>
                </a:lnTo>
                <a:close/>
                <a:moveTo>
                  <a:pt x="26797" y="147637"/>
                </a:moveTo>
                <a:cubicBezTo>
                  <a:pt x="29464" y="147637"/>
                  <a:pt x="31369" y="149436"/>
                  <a:pt x="31369" y="151595"/>
                </a:cubicBezTo>
                <a:lnTo>
                  <a:pt x="31369" y="170307"/>
                </a:lnTo>
                <a:cubicBezTo>
                  <a:pt x="31369" y="172466"/>
                  <a:pt x="29464" y="174265"/>
                  <a:pt x="26797" y="174265"/>
                </a:cubicBezTo>
                <a:cubicBezTo>
                  <a:pt x="24130" y="174265"/>
                  <a:pt x="22225" y="172466"/>
                  <a:pt x="22225" y="170307"/>
                </a:cubicBezTo>
                <a:lnTo>
                  <a:pt x="22225" y="151595"/>
                </a:lnTo>
                <a:cubicBezTo>
                  <a:pt x="22225" y="149436"/>
                  <a:pt x="24130" y="147637"/>
                  <a:pt x="26797" y="147637"/>
                </a:cubicBezTo>
                <a:close/>
                <a:moveTo>
                  <a:pt x="237639" y="114300"/>
                </a:moveTo>
                <a:lnTo>
                  <a:pt x="246192" y="114300"/>
                </a:lnTo>
                <a:cubicBezTo>
                  <a:pt x="248331" y="114300"/>
                  <a:pt x="250469" y="116082"/>
                  <a:pt x="250469" y="118577"/>
                </a:cubicBezTo>
                <a:lnTo>
                  <a:pt x="250469" y="127129"/>
                </a:lnTo>
                <a:cubicBezTo>
                  <a:pt x="250469" y="129268"/>
                  <a:pt x="248331" y="131406"/>
                  <a:pt x="246192" y="131406"/>
                </a:cubicBezTo>
                <a:cubicBezTo>
                  <a:pt x="243697" y="131406"/>
                  <a:pt x="241916" y="129268"/>
                  <a:pt x="241916" y="127129"/>
                </a:cubicBezTo>
                <a:lnTo>
                  <a:pt x="241916" y="122853"/>
                </a:lnTo>
                <a:lnTo>
                  <a:pt x="237639" y="122853"/>
                </a:lnTo>
                <a:cubicBezTo>
                  <a:pt x="235144" y="122853"/>
                  <a:pt x="233362" y="120715"/>
                  <a:pt x="233362" y="118577"/>
                </a:cubicBezTo>
                <a:cubicBezTo>
                  <a:pt x="233362" y="116082"/>
                  <a:pt x="235144" y="114300"/>
                  <a:pt x="237639" y="114300"/>
                </a:cubicBezTo>
                <a:close/>
                <a:moveTo>
                  <a:pt x="193118" y="114300"/>
                </a:moveTo>
                <a:lnTo>
                  <a:pt x="211694" y="114300"/>
                </a:lnTo>
                <a:cubicBezTo>
                  <a:pt x="213797" y="114300"/>
                  <a:pt x="215550" y="116205"/>
                  <a:pt x="215550" y="118872"/>
                </a:cubicBezTo>
                <a:cubicBezTo>
                  <a:pt x="215550" y="121158"/>
                  <a:pt x="213797" y="123444"/>
                  <a:pt x="211694" y="123444"/>
                </a:cubicBezTo>
                <a:lnTo>
                  <a:pt x="193118" y="123444"/>
                </a:lnTo>
                <a:cubicBezTo>
                  <a:pt x="190665" y="123444"/>
                  <a:pt x="188912" y="121158"/>
                  <a:pt x="188912" y="118872"/>
                </a:cubicBezTo>
                <a:cubicBezTo>
                  <a:pt x="188912" y="116205"/>
                  <a:pt x="190665" y="114300"/>
                  <a:pt x="193118" y="114300"/>
                </a:cubicBezTo>
                <a:close/>
                <a:moveTo>
                  <a:pt x="148858" y="114300"/>
                </a:moveTo>
                <a:lnTo>
                  <a:pt x="168274" y="114300"/>
                </a:lnTo>
                <a:cubicBezTo>
                  <a:pt x="170472" y="114300"/>
                  <a:pt x="172670" y="116205"/>
                  <a:pt x="172670" y="118872"/>
                </a:cubicBezTo>
                <a:cubicBezTo>
                  <a:pt x="172670" y="121158"/>
                  <a:pt x="170472" y="123444"/>
                  <a:pt x="168274" y="123444"/>
                </a:cubicBezTo>
                <a:lnTo>
                  <a:pt x="148858" y="123444"/>
                </a:lnTo>
                <a:cubicBezTo>
                  <a:pt x="146660" y="123444"/>
                  <a:pt x="144462" y="121158"/>
                  <a:pt x="144462" y="118872"/>
                </a:cubicBezTo>
                <a:cubicBezTo>
                  <a:pt x="144462" y="116205"/>
                  <a:pt x="146660" y="114300"/>
                  <a:pt x="148858" y="114300"/>
                </a:cubicBezTo>
                <a:close/>
                <a:moveTo>
                  <a:pt x="104714" y="114300"/>
                </a:moveTo>
                <a:lnTo>
                  <a:pt x="123523" y="114300"/>
                </a:lnTo>
                <a:cubicBezTo>
                  <a:pt x="126055" y="114300"/>
                  <a:pt x="128225" y="116205"/>
                  <a:pt x="128225" y="118872"/>
                </a:cubicBezTo>
                <a:cubicBezTo>
                  <a:pt x="128225" y="121158"/>
                  <a:pt x="126055" y="123444"/>
                  <a:pt x="123523" y="123444"/>
                </a:cubicBezTo>
                <a:lnTo>
                  <a:pt x="104714" y="123444"/>
                </a:lnTo>
                <a:cubicBezTo>
                  <a:pt x="102182" y="123444"/>
                  <a:pt x="100012" y="121158"/>
                  <a:pt x="100012" y="118872"/>
                </a:cubicBezTo>
                <a:cubicBezTo>
                  <a:pt x="100012" y="116205"/>
                  <a:pt x="102182" y="114300"/>
                  <a:pt x="104714" y="114300"/>
                </a:cubicBezTo>
                <a:close/>
                <a:moveTo>
                  <a:pt x="61546" y="114300"/>
                </a:moveTo>
                <a:lnTo>
                  <a:pt x="80596" y="114300"/>
                </a:lnTo>
                <a:cubicBezTo>
                  <a:pt x="83160" y="114300"/>
                  <a:pt x="85358" y="116205"/>
                  <a:pt x="85358" y="118872"/>
                </a:cubicBezTo>
                <a:cubicBezTo>
                  <a:pt x="85358" y="121158"/>
                  <a:pt x="83160" y="123444"/>
                  <a:pt x="80596" y="123444"/>
                </a:cubicBezTo>
                <a:lnTo>
                  <a:pt x="61546" y="123444"/>
                </a:lnTo>
                <a:cubicBezTo>
                  <a:pt x="58981" y="123444"/>
                  <a:pt x="57150" y="121158"/>
                  <a:pt x="57150" y="118872"/>
                </a:cubicBezTo>
                <a:cubicBezTo>
                  <a:pt x="57150" y="116205"/>
                  <a:pt x="58981" y="114300"/>
                  <a:pt x="61546" y="114300"/>
                </a:cubicBezTo>
                <a:close/>
                <a:moveTo>
                  <a:pt x="26501" y="114300"/>
                </a:moveTo>
                <a:lnTo>
                  <a:pt x="35054" y="114300"/>
                </a:lnTo>
                <a:cubicBezTo>
                  <a:pt x="37549" y="114300"/>
                  <a:pt x="39330" y="116082"/>
                  <a:pt x="39330" y="118577"/>
                </a:cubicBezTo>
                <a:cubicBezTo>
                  <a:pt x="39330" y="120715"/>
                  <a:pt x="37549" y="122853"/>
                  <a:pt x="35054" y="122853"/>
                </a:cubicBezTo>
                <a:lnTo>
                  <a:pt x="30778" y="122853"/>
                </a:lnTo>
                <a:lnTo>
                  <a:pt x="30778" y="127129"/>
                </a:lnTo>
                <a:cubicBezTo>
                  <a:pt x="30778" y="129268"/>
                  <a:pt x="28996" y="131406"/>
                  <a:pt x="26501" y="131406"/>
                </a:cubicBezTo>
                <a:cubicBezTo>
                  <a:pt x="24007" y="131406"/>
                  <a:pt x="22225" y="129268"/>
                  <a:pt x="22225" y="127129"/>
                </a:cubicBezTo>
                <a:lnTo>
                  <a:pt x="22225" y="118577"/>
                </a:lnTo>
                <a:cubicBezTo>
                  <a:pt x="22225" y="116082"/>
                  <a:pt x="24007" y="114300"/>
                  <a:pt x="26501" y="114300"/>
                </a:cubicBezTo>
                <a:close/>
                <a:moveTo>
                  <a:pt x="15835" y="100784"/>
                </a:moveTo>
                <a:cubicBezTo>
                  <a:pt x="11876" y="100784"/>
                  <a:pt x="8637" y="104384"/>
                  <a:pt x="8637" y="107983"/>
                </a:cubicBezTo>
                <a:lnTo>
                  <a:pt x="8637" y="258080"/>
                </a:lnTo>
                <a:cubicBezTo>
                  <a:pt x="8637" y="262399"/>
                  <a:pt x="11876" y="265279"/>
                  <a:pt x="15835" y="265279"/>
                </a:cubicBezTo>
                <a:lnTo>
                  <a:pt x="258039" y="265279"/>
                </a:lnTo>
                <a:cubicBezTo>
                  <a:pt x="261638" y="265279"/>
                  <a:pt x="265237" y="262399"/>
                  <a:pt x="265237" y="258080"/>
                </a:cubicBezTo>
                <a:lnTo>
                  <a:pt x="265237" y="222085"/>
                </a:lnTo>
                <a:lnTo>
                  <a:pt x="223490" y="222085"/>
                </a:lnTo>
                <a:cubicBezTo>
                  <a:pt x="201897" y="222085"/>
                  <a:pt x="184622" y="204808"/>
                  <a:pt x="184622" y="183212"/>
                </a:cubicBezTo>
                <a:cubicBezTo>
                  <a:pt x="184622" y="161975"/>
                  <a:pt x="201897" y="144338"/>
                  <a:pt x="223490" y="144338"/>
                </a:cubicBezTo>
                <a:lnTo>
                  <a:pt x="265237" y="144338"/>
                </a:lnTo>
                <a:lnTo>
                  <a:pt x="265237" y="107983"/>
                </a:lnTo>
                <a:cubicBezTo>
                  <a:pt x="265237" y="104384"/>
                  <a:pt x="261638" y="100784"/>
                  <a:pt x="258039" y="100784"/>
                </a:cubicBezTo>
                <a:lnTo>
                  <a:pt x="15835" y="100784"/>
                </a:lnTo>
                <a:close/>
                <a:moveTo>
                  <a:pt x="88532" y="80988"/>
                </a:moveTo>
                <a:lnTo>
                  <a:pt x="41027" y="92146"/>
                </a:lnTo>
                <a:lnTo>
                  <a:pt x="88532" y="92146"/>
                </a:lnTo>
                <a:lnTo>
                  <a:pt x="88532" y="80988"/>
                </a:lnTo>
                <a:close/>
                <a:moveTo>
                  <a:pt x="188341" y="73025"/>
                </a:moveTo>
                <a:cubicBezTo>
                  <a:pt x="191008" y="73025"/>
                  <a:pt x="193294" y="74930"/>
                  <a:pt x="193294" y="77216"/>
                </a:cubicBezTo>
                <a:cubicBezTo>
                  <a:pt x="193294" y="79883"/>
                  <a:pt x="191008" y="82169"/>
                  <a:pt x="188341" y="82169"/>
                </a:cubicBezTo>
                <a:cubicBezTo>
                  <a:pt x="186055" y="82169"/>
                  <a:pt x="184150" y="79883"/>
                  <a:pt x="184150" y="77216"/>
                </a:cubicBezTo>
                <a:cubicBezTo>
                  <a:pt x="184150" y="74930"/>
                  <a:pt x="186055" y="73025"/>
                  <a:pt x="188341" y="73025"/>
                </a:cubicBezTo>
                <a:close/>
                <a:moveTo>
                  <a:pt x="188341" y="52387"/>
                </a:moveTo>
                <a:cubicBezTo>
                  <a:pt x="191008" y="52387"/>
                  <a:pt x="193294" y="54585"/>
                  <a:pt x="193294" y="57150"/>
                </a:cubicBezTo>
                <a:cubicBezTo>
                  <a:pt x="193294" y="59348"/>
                  <a:pt x="191008" y="61546"/>
                  <a:pt x="188341" y="61546"/>
                </a:cubicBezTo>
                <a:cubicBezTo>
                  <a:pt x="186055" y="61546"/>
                  <a:pt x="184150" y="59348"/>
                  <a:pt x="184150" y="57150"/>
                </a:cubicBezTo>
                <a:cubicBezTo>
                  <a:pt x="184150" y="54585"/>
                  <a:pt x="186055" y="52387"/>
                  <a:pt x="188341" y="52387"/>
                </a:cubicBezTo>
                <a:close/>
                <a:moveTo>
                  <a:pt x="233207" y="46433"/>
                </a:moveTo>
                <a:lnTo>
                  <a:pt x="223850" y="48593"/>
                </a:lnTo>
                <a:lnTo>
                  <a:pt x="223850" y="92146"/>
                </a:lnTo>
                <a:lnTo>
                  <a:pt x="242204" y="92146"/>
                </a:lnTo>
                <a:lnTo>
                  <a:pt x="242204" y="53632"/>
                </a:lnTo>
                <a:cubicBezTo>
                  <a:pt x="242204" y="51472"/>
                  <a:pt x="241124" y="49313"/>
                  <a:pt x="239325" y="47873"/>
                </a:cubicBezTo>
                <a:cubicBezTo>
                  <a:pt x="237525" y="46433"/>
                  <a:pt x="235366" y="46073"/>
                  <a:pt x="233207" y="46433"/>
                </a:cubicBezTo>
                <a:close/>
                <a:moveTo>
                  <a:pt x="185293" y="35101"/>
                </a:moveTo>
                <a:cubicBezTo>
                  <a:pt x="186817" y="33337"/>
                  <a:pt x="189865" y="33337"/>
                  <a:pt x="191770" y="35101"/>
                </a:cubicBezTo>
                <a:cubicBezTo>
                  <a:pt x="192532" y="35807"/>
                  <a:pt x="193294" y="36865"/>
                  <a:pt x="193294" y="37923"/>
                </a:cubicBezTo>
                <a:cubicBezTo>
                  <a:pt x="193294" y="39334"/>
                  <a:pt x="192532" y="40393"/>
                  <a:pt x="191770" y="41098"/>
                </a:cubicBezTo>
                <a:cubicBezTo>
                  <a:pt x="191008" y="41804"/>
                  <a:pt x="189865" y="42509"/>
                  <a:pt x="188341" y="42509"/>
                </a:cubicBezTo>
                <a:cubicBezTo>
                  <a:pt x="187198" y="42509"/>
                  <a:pt x="186055" y="41804"/>
                  <a:pt x="185293" y="41098"/>
                </a:cubicBezTo>
                <a:cubicBezTo>
                  <a:pt x="184531" y="40393"/>
                  <a:pt x="184150" y="39334"/>
                  <a:pt x="184150" y="37923"/>
                </a:cubicBezTo>
                <a:cubicBezTo>
                  <a:pt x="184150" y="36865"/>
                  <a:pt x="184531" y="35807"/>
                  <a:pt x="185293" y="35101"/>
                </a:cubicBezTo>
                <a:close/>
                <a:moveTo>
                  <a:pt x="163388" y="8638"/>
                </a:moveTo>
                <a:lnTo>
                  <a:pt x="163388" y="92146"/>
                </a:lnTo>
                <a:lnTo>
                  <a:pt x="215212" y="92146"/>
                </a:lnTo>
                <a:lnTo>
                  <a:pt x="215212" y="15837"/>
                </a:lnTo>
                <a:cubicBezTo>
                  <a:pt x="215212" y="11878"/>
                  <a:pt x="212333" y="8638"/>
                  <a:pt x="208015" y="8638"/>
                </a:cubicBezTo>
                <a:lnTo>
                  <a:pt x="163388" y="8638"/>
                </a:lnTo>
                <a:close/>
                <a:moveTo>
                  <a:pt x="134597" y="8638"/>
                </a:moveTo>
                <a:lnTo>
                  <a:pt x="134597" y="92146"/>
                </a:lnTo>
                <a:lnTo>
                  <a:pt x="154751" y="92146"/>
                </a:lnTo>
                <a:lnTo>
                  <a:pt x="154751" y="8638"/>
                </a:lnTo>
                <a:lnTo>
                  <a:pt x="134597" y="8638"/>
                </a:lnTo>
                <a:close/>
                <a:moveTo>
                  <a:pt x="104367" y="8638"/>
                </a:moveTo>
                <a:cubicBezTo>
                  <a:pt x="100408" y="8638"/>
                  <a:pt x="97169" y="11878"/>
                  <a:pt x="97169" y="15837"/>
                </a:cubicBezTo>
                <a:lnTo>
                  <a:pt x="97169" y="92146"/>
                </a:lnTo>
                <a:lnTo>
                  <a:pt x="125960" y="92146"/>
                </a:lnTo>
                <a:lnTo>
                  <a:pt x="125960" y="8638"/>
                </a:lnTo>
                <a:lnTo>
                  <a:pt x="104367" y="8638"/>
                </a:lnTo>
                <a:close/>
                <a:moveTo>
                  <a:pt x="104367" y="0"/>
                </a:moveTo>
                <a:lnTo>
                  <a:pt x="208015" y="0"/>
                </a:lnTo>
                <a:cubicBezTo>
                  <a:pt x="216652" y="0"/>
                  <a:pt x="223850" y="7199"/>
                  <a:pt x="223850" y="15837"/>
                </a:cubicBezTo>
                <a:lnTo>
                  <a:pt x="223850" y="39954"/>
                </a:lnTo>
                <a:lnTo>
                  <a:pt x="231047" y="38154"/>
                </a:lnTo>
                <a:cubicBezTo>
                  <a:pt x="236086" y="37074"/>
                  <a:pt x="240764" y="38154"/>
                  <a:pt x="244723" y="41034"/>
                </a:cubicBezTo>
                <a:cubicBezTo>
                  <a:pt x="248682" y="44273"/>
                  <a:pt x="250841" y="48593"/>
                  <a:pt x="250841" y="53632"/>
                </a:cubicBezTo>
                <a:lnTo>
                  <a:pt x="250841" y="92146"/>
                </a:lnTo>
                <a:lnTo>
                  <a:pt x="258039" y="92146"/>
                </a:lnTo>
                <a:cubicBezTo>
                  <a:pt x="266676" y="92146"/>
                  <a:pt x="273874" y="99345"/>
                  <a:pt x="273874" y="107983"/>
                </a:cubicBezTo>
                <a:lnTo>
                  <a:pt x="273874" y="144338"/>
                </a:lnTo>
                <a:lnTo>
                  <a:pt x="281072" y="144338"/>
                </a:lnTo>
                <a:cubicBezTo>
                  <a:pt x="283231" y="144338"/>
                  <a:pt x="285390" y="146137"/>
                  <a:pt x="285390" y="148657"/>
                </a:cubicBezTo>
                <a:lnTo>
                  <a:pt x="285390" y="217766"/>
                </a:lnTo>
                <a:cubicBezTo>
                  <a:pt x="285390" y="220286"/>
                  <a:pt x="283231" y="222085"/>
                  <a:pt x="281072" y="222085"/>
                </a:cubicBezTo>
                <a:lnTo>
                  <a:pt x="273874" y="222085"/>
                </a:lnTo>
                <a:lnTo>
                  <a:pt x="273874" y="258080"/>
                </a:lnTo>
                <a:cubicBezTo>
                  <a:pt x="273874" y="267078"/>
                  <a:pt x="266676" y="274277"/>
                  <a:pt x="258039" y="274277"/>
                </a:cubicBezTo>
                <a:lnTo>
                  <a:pt x="15835" y="274277"/>
                </a:lnTo>
                <a:cubicBezTo>
                  <a:pt x="6838" y="274277"/>
                  <a:pt x="0" y="267078"/>
                  <a:pt x="0" y="258080"/>
                </a:cubicBezTo>
                <a:lnTo>
                  <a:pt x="0" y="125981"/>
                </a:lnTo>
                <a:lnTo>
                  <a:pt x="0" y="107263"/>
                </a:lnTo>
                <a:cubicBezTo>
                  <a:pt x="0" y="98985"/>
                  <a:pt x="6118" y="91786"/>
                  <a:pt x="14395" y="89626"/>
                </a:cubicBezTo>
                <a:lnTo>
                  <a:pt x="88532" y="72349"/>
                </a:lnTo>
                <a:lnTo>
                  <a:pt x="88532" y="15837"/>
                </a:lnTo>
                <a:cubicBezTo>
                  <a:pt x="88532" y="7199"/>
                  <a:pt x="95730" y="0"/>
                  <a:pt x="1043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7" name="Freeform 1009">
            <a:extLst>
              <a:ext uri="{FF2B5EF4-FFF2-40B4-BE49-F238E27FC236}">
                <a16:creationId xmlns:a16="http://schemas.microsoft.com/office/drawing/2014/main" id="{AB1CB8CF-1E92-C048-AA23-EEC412CF2D59}"/>
              </a:ext>
            </a:extLst>
          </p:cNvPr>
          <p:cNvSpPr>
            <a:spLocks noChangeAspect="1" noChangeArrowheads="1"/>
          </p:cNvSpPr>
          <p:nvPr/>
        </p:nvSpPr>
        <p:spPr bwMode="auto">
          <a:xfrm>
            <a:off x="15373769" y="8810234"/>
            <a:ext cx="842018" cy="84202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8" name="Freeform 1008">
            <a:extLst>
              <a:ext uri="{FF2B5EF4-FFF2-40B4-BE49-F238E27FC236}">
                <a16:creationId xmlns:a16="http://schemas.microsoft.com/office/drawing/2014/main" id="{DBEF35DC-0FF5-C543-BB8B-F67C61C9E9ED}"/>
              </a:ext>
            </a:extLst>
          </p:cNvPr>
          <p:cNvSpPr>
            <a:spLocks noChangeAspect="1" noChangeArrowheads="1"/>
          </p:cNvSpPr>
          <p:nvPr/>
        </p:nvSpPr>
        <p:spPr bwMode="auto">
          <a:xfrm>
            <a:off x="15442005" y="6001550"/>
            <a:ext cx="705546" cy="842020"/>
          </a:xfrm>
          <a:custGeom>
            <a:avLst/>
            <a:gdLst>
              <a:gd name="T0" fmla="*/ 797323 w 239352"/>
              <a:gd name="T1" fmla="*/ 935196 h 285369"/>
              <a:gd name="T2" fmla="*/ 0 w 239352"/>
              <a:gd name="T3" fmla="*/ 935196 h 285369"/>
              <a:gd name="T4" fmla="*/ 719406 w 239352"/>
              <a:gd name="T5" fmla="*/ 852051 h 285369"/>
              <a:gd name="T6" fmla="*/ 707988 w 239352"/>
              <a:gd name="T7" fmla="*/ 876454 h 285369"/>
              <a:gd name="T8" fmla="*/ 697833 w 239352"/>
              <a:gd name="T9" fmla="*/ 852051 h 285369"/>
              <a:gd name="T10" fmla="*/ 109787 w 239352"/>
              <a:gd name="T11" fmla="*/ 861810 h 285369"/>
              <a:gd name="T12" fmla="*/ 83136 w 239352"/>
              <a:gd name="T13" fmla="*/ 872794 h 285369"/>
              <a:gd name="T14" fmla="*/ 586360 w 239352"/>
              <a:gd name="T15" fmla="*/ 845950 h 285369"/>
              <a:gd name="T16" fmla="*/ 571127 w 239352"/>
              <a:gd name="T17" fmla="*/ 861181 h 285369"/>
              <a:gd name="T18" fmla="*/ 474838 w 239352"/>
              <a:gd name="T19" fmla="*/ 861181 h 285369"/>
              <a:gd name="T20" fmla="*/ 461615 w 239352"/>
              <a:gd name="T21" fmla="*/ 845950 h 285369"/>
              <a:gd name="T22" fmla="*/ 337811 w 239352"/>
              <a:gd name="T23" fmla="*/ 876405 h 285369"/>
              <a:gd name="T24" fmla="*/ 216183 w 239352"/>
              <a:gd name="T25" fmla="*/ 845950 h 285369"/>
              <a:gd name="T26" fmla="*/ 200952 w 239352"/>
              <a:gd name="T27" fmla="*/ 861181 h 285369"/>
              <a:gd name="T28" fmla="*/ 435333 w 239352"/>
              <a:gd name="T29" fmla="*/ 676759 h 285369"/>
              <a:gd name="T30" fmla="*/ 331460 w 239352"/>
              <a:gd name="T31" fmla="*/ 707216 h 285369"/>
              <a:gd name="T32" fmla="*/ 109434 w 239352"/>
              <a:gd name="T33" fmla="*/ 676759 h 285369"/>
              <a:gd name="T34" fmla="*/ 254262 w 239352"/>
              <a:gd name="T35" fmla="*/ 707216 h 285369"/>
              <a:gd name="T36" fmla="*/ 109434 w 239352"/>
              <a:gd name="T37" fmla="*/ 676759 h 285369"/>
              <a:gd name="T38" fmla="*/ 696874 w 239352"/>
              <a:gd name="T39" fmla="*/ 602104 h 285369"/>
              <a:gd name="T40" fmla="*/ 581706 w 239352"/>
              <a:gd name="T41" fmla="*/ 602104 h 285369"/>
              <a:gd name="T42" fmla="*/ 525297 w 239352"/>
              <a:gd name="T43" fmla="*/ 586880 h 285369"/>
              <a:gd name="T44" fmla="*/ 437159 w 239352"/>
              <a:gd name="T45" fmla="*/ 617328 h 285369"/>
              <a:gd name="T46" fmla="*/ 273222 w 239352"/>
              <a:gd name="T47" fmla="*/ 586880 h 285369"/>
              <a:gd name="T48" fmla="*/ 360188 w 239352"/>
              <a:gd name="T49" fmla="*/ 617328 h 285369"/>
              <a:gd name="T50" fmla="*/ 273222 w 239352"/>
              <a:gd name="T51" fmla="*/ 586880 h 285369"/>
              <a:gd name="T52" fmla="*/ 210353 w 239352"/>
              <a:gd name="T53" fmla="*/ 602104 h 285369"/>
              <a:gd name="T54" fmla="*/ 95185 w 239352"/>
              <a:gd name="T55" fmla="*/ 602104 h 285369"/>
              <a:gd name="T56" fmla="*/ 123904 w 239352"/>
              <a:gd name="T57" fmla="*/ 444743 h 285369"/>
              <a:gd name="T58" fmla="*/ 214845 w 239352"/>
              <a:gd name="T59" fmla="*/ 493624 h 285369"/>
              <a:gd name="T60" fmla="*/ 214845 w 239352"/>
              <a:gd name="T61" fmla="*/ 430439 h 285369"/>
              <a:gd name="T62" fmla="*/ 214845 w 239352"/>
              <a:gd name="T63" fmla="*/ 401827 h 285369"/>
              <a:gd name="T64" fmla="*/ 214845 w 239352"/>
              <a:gd name="T65" fmla="*/ 522236 h 285369"/>
              <a:gd name="T66" fmla="*/ 95185 w 239352"/>
              <a:gd name="T67" fmla="*/ 444743 h 285369"/>
              <a:gd name="T68" fmla="*/ 28773 w 239352"/>
              <a:gd name="T69" fmla="*/ 360823 h 285369"/>
              <a:gd name="T70" fmla="*/ 743371 w 239352"/>
              <a:gd name="T71" fmla="*/ 768394 h 285369"/>
              <a:gd name="T72" fmla="*/ 743371 w 239352"/>
              <a:gd name="T73" fmla="*/ 336849 h 285369"/>
              <a:gd name="T74" fmla="*/ 239793 w 239352"/>
              <a:gd name="T75" fmla="*/ 188203 h 285369"/>
              <a:gd name="T76" fmla="*/ 556325 w 239352"/>
              <a:gd name="T77" fmla="*/ 188203 h 285369"/>
              <a:gd name="T78" fmla="*/ 282961 w 239352"/>
              <a:gd name="T79" fmla="*/ 29968 h 285369"/>
              <a:gd name="T80" fmla="*/ 211020 w 239352"/>
              <a:gd name="T81" fmla="*/ 306877 h 285369"/>
              <a:gd name="T82" fmla="*/ 493977 w 239352"/>
              <a:gd name="T83" fmla="*/ 95901 h 285369"/>
              <a:gd name="T84" fmla="*/ 652243 w 239352"/>
              <a:gd name="T85" fmla="*/ 306877 h 285369"/>
              <a:gd name="T86" fmla="*/ 282961 w 239352"/>
              <a:gd name="T87" fmla="*/ 29968 h 285369"/>
              <a:gd name="T88" fmla="*/ 681018 w 239352"/>
              <a:gd name="T89" fmla="*/ 167824 h 285369"/>
              <a:gd name="T90" fmla="*/ 797323 w 239352"/>
              <a:gd name="T91" fmla="*/ 360823 h 285369"/>
              <a:gd name="T92" fmla="*/ 52758 w 239352"/>
              <a:gd name="T93" fmla="*/ 797165 h 285369"/>
              <a:gd name="T94" fmla="*/ 52758 w 239352"/>
              <a:gd name="T95" fmla="*/ 306877 h 285369"/>
              <a:gd name="T96" fmla="*/ 282961 w 239352"/>
              <a:gd name="T97" fmla="*/ 0 h 285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9352" h="285369">
                <a:moveTo>
                  <a:pt x="3959" y="276225"/>
                </a:moveTo>
                <a:lnTo>
                  <a:pt x="235033" y="276225"/>
                </a:lnTo>
                <a:cubicBezTo>
                  <a:pt x="237193" y="276225"/>
                  <a:pt x="239352" y="278511"/>
                  <a:pt x="239352" y="280797"/>
                </a:cubicBezTo>
                <a:cubicBezTo>
                  <a:pt x="239352" y="283464"/>
                  <a:pt x="237193" y="285369"/>
                  <a:pt x="235033" y="285369"/>
                </a:cubicBezTo>
                <a:lnTo>
                  <a:pt x="3959" y="285369"/>
                </a:lnTo>
                <a:cubicBezTo>
                  <a:pt x="1799" y="285369"/>
                  <a:pt x="0" y="283464"/>
                  <a:pt x="0" y="280797"/>
                </a:cubicBezTo>
                <a:cubicBezTo>
                  <a:pt x="0" y="278511"/>
                  <a:pt x="1799" y="276225"/>
                  <a:pt x="3959" y="276225"/>
                </a:cubicBezTo>
                <a:close/>
                <a:moveTo>
                  <a:pt x="209486" y="255832"/>
                </a:moveTo>
                <a:cubicBezTo>
                  <a:pt x="211391" y="254000"/>
                  <a:pt x="214058" y="254000"/>
                  <a:pt x="215963" y="255832"/>
                </a:cubicBezTo>
                <a:cubicBezTo>
                  <a:pt x="216725" y="256565"/>
                  <a:pt x="217106" y="257664"/>
                  <a:pt x="217106" y="258763"/>
                </a:cubicBezTo>
                <a:cubicBezTo>
                  <a:pt x="217106" y="259862"/>
                  <a:pt x="216725" y="260961"/>
                  <a:pt x="215963" y="262060"/>
                </a:cubicBezTo>
                <a:cubicBezTo>
                  <a:pt x="215201" y="262793"/>
                  <a:pt x="214058" y="263159"/>
                  <a:pt x="212534" y="263159"/>
                </a:cubicBezTo>
                <a:cubicBezTo>
                  <a:pt x="211391" y="263159"/>
                  <a:pt x="210248" y="262793"/>
                  <a:pt x="209486" y="262060"/>
                </a:cubicBezTo>
                <a:cubicBezTo>
                  <a:pt x="208343" y="260961"/>
                  <a:pt x="207962" y="259862"/>
                  <a:pt x="207962" y="258763"/>
                </a:cubicBezTo>
                <a:cubicBezTo>
                  <a:pt x="207962" y="257664"/>
                  <a:pt x="208343" y="256565"/>
                  <a:pt x="209486" y="255832"/>
                </a:cubicBezTo>
                <a:close/>
                <a:moveTo>
                  <a:pt x="24955" y="255832"/>
                </a:moveTo>
                <a:cubicBezTo>
                  <a:pt x="26860" y="254000"/>
                  <a:pt x="29908" y="254000"/>
                  <a:pt x="31432" y="255832"/>
                </a:cubicBezTo>
                <a:cubicBezTo>
                  <a:pt x="32575" y="256565"/>
                  <a:pt x="32956" y="257664"/>
                  <a:pt x="32956" y="258763"/>
                </a:cubicBezTo>
                <a:cubicBezTo>
                  <a:pt x="32956" y="259862"/>
                  <a:pt x="32575" y="260961"/>
                  <a:pt x="31432" y="262060"/>
                </a:cubicBezTo>
                <a:cubicBezTo>
                  <a:pt x="30670" y="262793"/>
                  <a:pt x="29527" y="263159"/>
                  <a:pt x="28003" y="263159"/>
                </a:cubicBezTo>
                <a:cubicBezTo>
                  <a:pt x="26860" y="263159"/>
                  <a:pt x="26098" y="262793"/>
                  <a:pt x="24955" y="262060"/>
                </a:cubicBezTo>
                <a:cubicBezTo>
                  <a:pt x="24193" y="260961"/>
                  <a:pt x="23812" y="259862"/>
                  <a:pt x="23812" y="258763"/>
                </a:cubicBezTo>
                <a:cubicBezTo>
                  <a:pt x="23812" y="257664"/>
                  <a:pt x="24193" y="256565"/>
                  <a:pt x="24955" y="255832"/>
                </a:cubicBezTo>
                <a:close/>
                <a:moveTo>
                  <a:pt x="176022" y="254000"/>
                </a:moveTo>
                <a:cubicBezTo>
                  <a:pt x="178308" y="254000"/>
                  <a:pt x="180594" y="255905"/>
                  <a:pt x="180594" y="258572"/>
                </a:cubicBezTo>
                <a:cubicBezTo>
                  <a:pt x="180594" y="261239"/>
                  <a:pt x="178308" y="263144"/>
                  <a:pt x="176022" y="263144"/>
                </a:cubicBezTo>
                <a:cubicBezTo>
                  <a:pt x="173355" y="263144"/>
                  <a:pt x="171450" y="261239"/>
                  <a:pt x="171450" y="258572"/>
                </a:cubicBezTo>
                <a:cubicBezTo>
                  <a:pt x="171450" y="255905"/>
                  <a:pt x="173355" y="254000"/>
                  <a:pt x="176022" y="254000"/>
                </a:cubicBezTo>
                <a:close/>
                <a:moveTo>
                  <a:pt x="138575" y="254000"/>
                </a:moveTo>
                <a:cubicBezTo>
                  <a:pt x="140890" y="254000"/>
                  <a:pt x="142544" y="255905"/>
                  <a:pt x="142544" y="258572"/>
                </a:cubicBezTo>
                <a:cubicBezTo>
                  <a:pt x="142544" y="261239"/>
                  <a:pt x="140890" y="263144"/>
                  <a:pt x="138575" y="263144"/>
                </a:cubicBezTo>
                <a:cubicBezTo>
                  <a:pt x="136591" y="263144"/>
                  <a:pt x="134937" y="261239"/>
                  <a:pt x="134937" y="258572"/>
                </a:cubicBezTo>
                <a:cubicBezTo>
                  <a:pt x="134937" y="255905"/>
                  <a:pt x="136591" y="254000"/>
                  <a:pt x="138575" y="254000"/>
                </a:cubicBezTo>
                <a:close/>
                <a:moveTo>
                  <a:pt x="101409" y="254000"/>
                </a:moveTo>
                <a:cubicBezTo>
                  <a:pt x="103695" y="254000"/>
                  <a:pt x="105981" y="255905"/>
                  <a:pt x="105981" y="258572"/>
                </a:cubicBezTo>
                <a:cubicBezTo>
                  <a:pt x="105981" y="261239"/>
                  <a:pt x="103695" y="263144"/>
                  <a:pt x="101409" y="263144"/>
                </a:cubicBezTo>
                <a:cubicBezTo>
                  <a:pt x="98742" y="263144"/>
                  <a:pt x="96837" y="261239"/>
                  <a:pt x="96837" y="258572"/>
                </a:cubicBezTo>
                <a:cubicBezTo>
                  <a:pt x="96837" y="255905"/>
                  <a:pt x="98742" y="254000"/>
                  <a:pt x="101409" y="254000"/>
                </a:cubicBezTo>
                <a:close/>
                <a:moveTo>
                  <a:pt x="64897" y="254000"/>
                </a:moveTo>
                <a:cubicBezTo>
                  <a:pt x="67183" y="254000"/>
                  <a:pt x="69469" y="255905"/>
                  <a:pt x="69469" y="258572"/>
                </a:cubicBezTo>
                <a:cubicBezTo>
                  <a:pt x="69469" y="261239"/>
                  <a:pt x="67183" y="263144"/>
                  <a:pt x="64897" y="263144"/>
                </a:cubicBezTo>
                <a:cubicBezTo>
                  <a:pt x="62611" y="263144"/>
                  <a:pt x="60325" y="261239"/>
                  <a:pt x="60325" y="258572"/>
                </a:cubicBezTo>
                <a:cubicBezTo>
                  <a:pt x="60325" y="255905"/>
                  <a:pt x="62611" y="254000"/>
                  <a:pt x="64897" y="254000"/>
                </a:cubicBezTo>
                <a:close/>
                <a:moveTo>
                  <a:pt x="99502" y="203200"/>
                </a:moveTo>
                <a:lnTo>
                  <a:pt x="130685" y="203200"/>
                </a:lnTo>
                <a:cubicBezTo>
                  <a:pt x="132811" y="203200"/>
                  <a:pt x="134582" y="205105"/>
                  <a:pt x="134582" y="207772"/>
                </a:cubicBezTo>
                <a:cubicBezTo>
                  <a:pt x="134582" y="210439"/>
                  <a:pt x="132811" y="212344"/>
                  <a:pt x="130685" y="212344"/>
                </a:cubicBezTo>
                <a:lnTo>
                  <a:pt x="99502" y="212344"/>
                </a:lnTo>
                <a:cubicBezTo>
                  <a:pt x="97021" y="212344"/>
                  <a:pt x="95250" y="210439"/>
                  <a:pt x="95250" y="207772"/>
                </a:cubicBezTo>
                <a:cubicBezTo>
                  <a:pt x="95250" y="205105"/>
                  <a:pt x="97021" y="203200"/>
                  <a:pt x="99502" y="203200"/>
                </a:cubicBezTo>
                <a:close/>
                <a:moveTo>
                  <a:pt x="32851" y="203200"/>
                </a:moveTo>
                <a:lnTo>
                  <a:pt x="76329" y="203200"/>
                </a:lnTo>
                <a:cubicBezTo>
                  <a:pt x="78824" y="203200"/>
                  <a:pt x="80605" y="205105"/>
                  <a:pt x="80605" y="207772"/>
                </a:cubicBezTo>
                <a:cubicBezTo>
                  <a:pt x="80605" y="210439"/>
                  <a:pt x="78824" y="212344"/>
                  <a:pt x="76329" y="212344"/>
                </a:cubicBezTo>
                <a:lnTo>
                  <a:pt x="32851" y="212344"/>
                </a:lnTo>
                <a:cubicBezTo>
                  <a:pt x="30357" y="212344"/>
                  <a:pt x="28575" y="210439"/>
                  <a:pt x="28575" y="207772"/>
                </a:cubicBezTo>
                <a:cubicBezTo>
                  <a:pt x="28575" y="205105"/>
                  <a:pt x="30357" y="203200"/>
                  <a:pt x="32851" y="203200"/>
                </a:cubicBezTo>
                <a:close/>
                <a:moveTo>
                  <a:pt x="178858" y="176212"/>
                </a:moveTo>
                <a:lnTo>
                  <a:pt x="204964" y="176212"/>
                </a:lnTo>
                <a:cubicBezTo>
                  <a:pt x="207433" y="176212"/>
                  <a:pt x="209197" y="178117"/>
                  <a:pt x="209197" y="180784"/>
                </a:cubicBezTo>
                <a:cubicBezTo>
                  <a:pt x="209197" y="183451"/>
                  <a:pt x="207433" y="185356"/>
                  <a:pt x="204964" y="185356"/>
                </a:cubicBezTo>
                <a:lnTo>
                  <a:pt x="178858" y="185356"/>
                </a:lnTo>
                <a:cubicBezTo>
                  <a:pt x="176389" y="185356"/>
                  <a:pt x="174625" y="183451"/>
                  <a:pt x="174625" y="180784"/>
                </a:cubicBezTo>
                <a:cubicBezTo>
                  <a:pt x="174625" y="178117"/>
                  <a:pt x="176389" y="176212"/>
                  <a:pt x="178858" y="176212"/>
                </a:cubicBezTo>
                <a:close/>
                <a:moveTo>
                  <a:pt x="131233" y="176212"/>
                </a:moveTo>
                <a:lnTo>
                  <a:pt x="157691" y="176212"/>
                </a:lnTo>
                <a:cubicBezTo>
                  <a:pt x="159808" y="176212"/>
                  <a:pt x="161572" y="178117"/>
                  <a:pt x="161572" y="180784"/>
                </a:cubicBezTo>
                <a:cubicBezTo>
                  <a:pt x="161572" y="183451"/>
                  <a:pt x="159808" y="185356"/>
                  <a:pt x="157691" y="185356"/>
                </a:cubicBezTo>
                <a:lnTo>
                  <a:pt x="131233" y="185356"/>
                </a:lnTo>
                <a:cubicBezTo>
                  <a:pt x="128764" y="185356"/>
                  <a:pt x="127000" y="183451"/>
                  <a:pt x="127000" y="180784"/>
                </a:cubicBezTo>
                <a:cubicBezTo>
                  <a:pt x="127000" y="178117"/>
                  <a:pt x="128764" y="176212"/>
                  <a:pt x="131233" y="176212"/>
                </a:cubicBezTo>
                <a:close/>
                <a:moveTo>
                  <a:pt x="82020" y="176212"/>
                </a:moveTo>
                <a:lnTo>
                  <a:pt x="108126" y="176212"/>
                </a:lnTo>
                <a:cubicBezTo>
                  <a:pt x="110595" y="176212"/>
                  <a:pt x="112359" y="178117"/>
                  <a:pt x="112359" y="180784"/>
                </a:cubicBezTo>
                <a:cubicBezTo>
                  <a:pt x="112359" y="183451"/>
                  <a:pt x="110595" y="185356"/>
                  <a:pt x="108126" y="185356"/>
                </a:cubicBezTo>
                <a:lnTo>
                  <a:pt x="82020" y="185356"/>
                </a:lnTo>
                <a:cubicBezTo>
                  <a:pt x="79551" y="185356"/>
                  <a:pt x="77787" y="183451"/>
                  <a:pt x="77787" y="180784"/>
                </a:cubicBezTo>
                <a:cubicBezTo>
                  <a:pt x="77787" y="178117"/>
                  <a:pt x="79551" y="176212"/>
                  <a:pt x="82020" y="176212"/>
                </a:cubicBezTo>
                <a:close/>
                <a:moveTo>
                  <a:pt x="32808" y="176212"/>
                </a:moveTo>
                <a:lnTo>
                  <a:pt x="58914" y="176212"/>
                </a:lnTo>
                <a:cubicBezTo>
                  <a:pt x="61383" y="176212"/>
                  <a:pt x="63147" y="178117"/>
                  <a:pt x="63147" y="180784"/>
                </a:cubicBezTo>
                <a:cubicBezTo>
                  <a:pt x="63147" y="183451"/>
                  <a:pt x="61383" y="185356"/>
                  <a:pt x="58914" y="185356"/>
                </a:cubicBezTo>
                <a:lnTo>
                  <a:pt x="32808" y="185356"/>
                </a:lnTo>
                <a:cubicBezTo>
                  <a:pt x="30339" y="185356"/>
                  <a:pt x="28575" y="183451"/>
                  <a:pt x="28575" y="180784"/>
                </a:cubicBezTo>
                <a:cubicBezTo>
                  <a:pt x="28575" y="178117"/>
                  <a:pt x="30339" y="176212"/>
                  <a:pt x="32808" y="176212"/>
                </a:cubicBezTo>
                <a:close/>
                <a:moveTo>
                  <a:pt x="41147" y="129241"/>
                </a:moveTo>
                <a:cubicBezTo>
                  <a:pt x="38992" y="129241"/>
                  <a:pt x="37196" y="131389"/>
                  <a:pt x="37196" y="133536"/>
                </a:cubicBezTo>
                <a:lnTo>
                  <a:pt x="37196" y="143917"/>
                </a:lnTo>
                <a:cubicBezTo>
                  <a:pt x="37196" y="146423"/>
                  <a:pt x="38992" y="148213"/>
                  <a:pt x="41147" y="148213"/>
                </a:cubicBezTo>
                <a:lnTo>
                  <a:pt x="64496" y="148213"/>
                </a:lnTo>
                <a:cubicBezTo>
                  <a:pt x="66651" y="148213"/>
                  <a:pt x="68806" y="146423"/>
                  <a:pt x="68806" y="143917"/>
                </a:cubicBezTo>
                <a:lnTo>
                  <a:pt x="68806" y="133536"/>
                </a:lnTo>
                <a:cubicBezTo>
                  <a:pt x="68806" y="131389"/>
                  <a:pt x="66651" y="129241"/>
                  <a:pt x="64496" y="129241"/>
                </a:cubicBezTo>
                <a:lnTo>
                  <a:pt x="41147" y="129241"/>
                </a:lnTo>
                <a:close/>
                <a:moveTo>
                  <a:pt x="41147" y="120650"/>
                </a:moveTo>
                <a:lnTo>
                  <a:pt x="64496" y="120650"/>
                </a:lnTo>
                <a:cubicBezTo>
                  <a:pt x="71680" y="120650"/>
                  <a:pt x="77428" y="126735"/>
                  <a:pt x="77428" y="133536"/>
                </a:cubicBezTo>
                <a:lnTo>
                  <a:pt x="77428" y="143917"/>
                </a:lnTo>
                <a:cubicBezTo>
                  <a:pt x="77428" y="151076"/>
                  <a:pt x="71680" y="156804"/>
                  <a:pt x="64496" y="156804"/>
                </a:cubicBezTo>
                <a:lnTo>
                  <a:pt x="41147" y="156804"/>
                </a:lnTo>
                <a:cubicBezTo>
                  <a:pt x="34322" y="156804"/>
                  <a:pt x="28575" y="151076"/>
                  <a:pt x="28575" y="143917"/>
                </a:cubicBezTo>
                <a:lnTo>
                  <a:pt x="28575" y="133536"/>
                </a:lnTo>
                <a:cubicBezTo>
                  <a:pt x="28575" y="126735"/>
                  <a:pt x="34322" y="120650"/>
                  <a:pt x="41147" y="120650"/>
                </a:cubicBezTo>
                <a:close/>
                <a:moveTo>
                  <a:pt x="15837" y="101140"/>
                </a:moveTo>
                <a:cubicBezTo>
                  <a:pt x="11517" y="101140"/>
                  <a:pt x="8638" y="104379"/>
                  <a:pt x="8638" y="108338"/>
                </a:cubicBezTo>
                <a:lnTo>
                  <a:pt x="8638" y="223515"/>
                </a:lnTo>
                <a:cubicBezTo>
                  <a:pt x="8638" y="227474"/>
                  <a:pt x="11517" y="230714"/>
                  <a:pt x="15837" y="230714"/>
                </a:cubicBezTo>
                <a:lnTo>
                  <a:pt x="223156" y="230714"/>
                </a:lnTo>
                <a:cubicBezTo>
                  <a:pt x="227475" y="230714"/>
                  <a:pt x="230354" y="227474"/>
                  <a:pt x="230354" y="223515"/>
                </a:cubicBezTo>
                <a:lnTo>
                  <a:pt x="230354" y="108338"/>
                </a:lnTo>
                <a:cubicBezTo>
                  <a:pt x="230354" y="104379"/>
                  <a:pt x="227475" y="101140"/>
                  <a:pt x="223156" y="101140"/>
                </a:cubicBezTo>
                <a:lnTo>
                  <a:pt x="15837" y="101140"/>
                </a:lnTo>
                <a:close/>
                <a:moveTo>
                  <a:pt x="90702" y="37432"/>
                </a:moveTo>
                <a:cubicBezTo>
                  <a:pt x="80264" y="37432"/>
                  <a:pt x="71985" y="46071"/>
                  <a:pt x="71985" y="56508"/>
                </a:cubicBezTo>
                <a:lnTo>
                  <a:pt x="71985" y="92141"/>
                </a:lnTo>
                <a:lnTo>
                  <a:pt x="167006" y="92141"/>
                </a:lnTo>
                <a:lnTo>
                  <a:pt x="167006" y="56508"/>
                </a:lnTo>
                <a:cubicBezTo>
                  <a:pt x="167006" y="46071"/>
                  <a:pt x="158728" y="37432"/>
                  <a:pt x="148290" y="37432"/>
                </a:cubicBezTo>
                <a:lnTo>
                  <a:pt x="90702" y="37432"/>
                </a:lnTo>
                <a:close/>
                <a:moveTo>
                  <a:pt x="84943" y="8998"/>
                </a:moveTo>
                <a:cubicBezTo>
                  <a:pt x="61907" y="8998"/>
                  <a:pt x="43191" y="27354"/>
                  <a:pt x="43191" y="50390"/>
                </a:cubicBezTo>
                <a:lnTo>
                  <a:pt x="43191" y="92141"/>
                </a:lnTo>
                <a:lnTo>
                  <a:pt x="63347" y="92141"/>
                </a:lnTo>
                <a:lnTo>
                  <a:pt x="63347" y="56508"/>
                </a:lnTo>
                <a:cubicBezTo>
                  <a:pt x="63347" y="41032"/>
                  <a:pt x="75585" y="28794"/>
                  <a:pt x="90702" y="28794"/>
                </a:cubicBezTo>
                <a:lnTo>
                  <a:pt x="148290" y="28794"/>
                </a:lnTo>
                <a:cubicBezTo>
                  <a:pt x="163407" y="28794"/>
                  <a:pt x="175645" y="41032"/>
                  <a:pt x="175645" y="56508"/>
                </a:cubicBezTo>
                <a:lnTo>
                  <a:pt x="175645" y="92141"/>
                </a:lnTo>
                <a:lnTo>
                  <a:pt x="195801" y="92141"/>
                </a:lnTo>
                <a:lnTo>
                  <a:pt x="195801" y="50390"/>
                </a:lnTo>
                <a:cubicBezTo>
                  <a:pt x="195801" y="27354"/>
                  <a:pt x="177084" y="8998"/>
                  <a:pt x="154049" y="8998"/>
                </a:cubicBezTo>
                <a:lnTo>
                  <a:pt x="84943" y="8998"/>
                </a:lnTo>
                <a:close/>
                <a:moveTo>
                  <a:pt x="84943" y="0"/>
                </a:moveTo>
                <a:lnTo>
                  <a:pt x="154049" y="0"/>
                </a:lnTo>
                <a:cubicBezTo>
                  <a:pt x="181763" y="0"/>
                  <a:pt x="204439" y="22675"/>
                  <a:pt x="204439" y="50390"/>
                </a:cubicBezTo>
                <a:lnTo>
                  <a:pt x="204439" y="92141"/>
                </a:lnTo>
                <a:lnTo>
                  <a:pt x="223156" y="92141"/>
                </a:lnTo>
                <a:cubicBezTo>
                  <a:pt x="232154" y="92141"/>
                  <a:pt x="239352" y="99340"/>
                  <a:pt x="239352" y="108338"/>
                </a:cubicBezTo>
                <a:lnTo>
                  <a:pt x="239352" y="223515"/>
                </a:lnTo>
                <a:cubicBezTo>
                  <a:pt x="239352" y="232153"/>
                  <a:pt x="232154" y="239352"/>
                  <a:pt x="223156" y="239352"/>
                </a:cubicBezTo>
                <a:lnTo>
                  <a:pt x="15837" y="239352"/>
                </a:lnTo>
                <a:cubicBezTo>
                  <a:pt x="7198" y="239352"/>
                  <a:pt x="0" y="232153"/>
                  <a:pt x="0" y="223515"/>
                </a:cubicBezTo>
                <a:lnTo>
                  <a:pt x="0" y="108338"/>
                </a:lnTo>
                <a:cubicBezTo>
                  <a:pt x="0" y="99340"/>
                  <a:pt x="7198" y="92141"/>
                  <a:pt x="15837" y="92141"/>
                </a:cubicBezTo>
                <a:lnTo>
                  <a:pt x="34553" y="92141"/>
                </a:lnTo>
                <a:lnTo>
                  <a:pt x="34553" y="50390"/>
                </a:lnTo>
                <a:cubicBezTo>
                  <a:pt x="34553" y="22675"/>
                  <a:pt x="57228" y="0"/>
                  <a:pt x="8494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53189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60002">
            <a:extLst>
              <a:ext uri="{FF2B5EF4-FFF2-40B4-BE49-F238E27FC236}">
                <a16:creationId xmlns:a16="http://schemas.microsoft.com/office/drawing/2014/main" id="{7A8033C9-631D-FE4E-99F6-1C1C2FD13DB6}"/>
              </a:ext>
            </a:extLst>
          </p:cNvPr>
          <p:cNvGrpSpPr/>
          <p:nvPr/>
        </p:nvGrpSpPr>
        <p:grpSpPr>
          <a:xfrm>
            <a:off x="10147373" y="8489334"/>
            <a:ext cx="4126692" cy="4464668"/>
            <a:chOff x="0" y="0"/>
            <a:chExt cx="2934535" cy="3174871"/>
          </a:xfrm>
        </p:grpSpPr>
        <p:sp>
          <p:nvSpPr>
            <p:cNvPr id="55" name="Shape 59997">
              <a:extLst>
                <a:ext uri="{FF2B5EF4-FFF2-40B4-BE49-F238E27FC236}">
                  <a16:creationId xmlns:a16="http://schemas.microsoft.com/office/drawing/2014/main" id="{5D2561FC-3A3F-5949-B99B-6EA75B8B51A6}"/>
                </a:ext>
              </a:extLst>
            </p:cNvPr>
            <p:cNvSpPr/>
            <p:nvPr/>
          </p:nvSpPr>
          <p:spPr>
            <a:xfrm>
              <a:off x="0" y="0"/>
              <a:ext cx="2934536" cy="3174872"/>
            </a:xfrm>
            <a:custGeom>
              <a:avLst/>
              <a:gdLst/>
              <a:ahLst/>
              <a:cxnLst>
                <a:cxn ang="0">
                  <a:pos x="wd2" y="hd2"/>
                </a:cxn>
                <a:cxn ang="5400000">
                  <a:pos x="wd2" y="hd2"/>
                </a:cxn>
                <a:cxn ang="10800000">
                  <a:pos x="wd2" y="hd2"/>
                </a:cxn>
                <a:cxn ang="16200000">
                  <a:pos x="wd2" y="hd2"/>
                </a:cxn>
              </a:cxnLst>
              <a:rect l="0" t="0" r="r" b="b"/>
              <a:pathLst>
                <a:path w="19974" h="21591" extrusionOk="0">
                  <a:moveTo>
                    <a:pt x="3339" y="12"/>
                  </a:moveTo>
                  <a:cubicBezTo>
                    <a:pt x="3097" y="-9"/>
                    <a:pt x="2856" y="-2"/>
                    <a:pt x="2615" y="20"/>
                  </a:cubicBezTo>
                  <a:cubicBezTo>
                    <a:pt x="2061" y="70"/>
                    <a:pt x="1515" y="193"/>
                    <a:pt x="992" y="382"/>
                  </a:cubicBezTo>
                  <a:cubicBezTo>
                    <a:pt x="715" y="864"/>
                    <a:pt x="500" y="1378"/>
                    <a:pt x="354" y="1915"/>
                  </a:cubicBezTo>
                  <a:cubicBezTo>
                    <a:pt x="291" y="2149"/>
                    <a:pt x="237" y="2386"/>
                    <a:pt x="216" y="2628"/>
                  </a:cubicBezTo>
                  <a:cubicBezTo>
                    <a:pt x="158" y="3292"/>
                    <a:pt x="324" y="3954"/>
                    <a:pt x="640" y="4541"/>
                  </a:cubicBezTo>
                  <a:cubicBezTo>
                    <a:pt x="762" y="4768"/>
                    <a:pt x="906" y="4983"/>
                    <a:pt x="1070" y="5181"/>
                  </a:cubicBezTo>
                  <a:lnTo>
                    <a:pt x="1202" y="5343"/>
                  </a:lnTo>
                  <a:cubicBezTo>
                    <a:pt x="-813" y="9056"/>
                    <a:pt x="-292" y="13769"/>
                    <a:pt x="2753" y="16968"/>
                  </a:cubicBezTo>
                  <a:lnTo>
                    <a:pt x="2753" y="19367"/>
                  </a:lnTo>
                  <a:cubicBezTo>
                    <a:pt x="2753" y="20594"/>
                    <a:pt x="3745" y="21591"/>
                    <a:pt x="4973" y="21591"/>
                  </a:cubicBezTo>
                  <a:cubicBezTo>
                    <a:pt x="6097" y="21591"/>
                    <a:pt x="7017" y="20753"/>
                    <a:pt x="7167" y="19672"/>
                  </a:cubicBezTo>
                  <a:cubicBezTo>
                    <a:pt x="8087" y="19942"/>
                    <a:pt x="9036" y="20066"/>
                    <a:pt x="9987" y="20066"/>
                  </a:cubicBezTo>
                  <a:cubicBezTo>
                    <a:pt x="10938" y="20066"/>
                    <a:pt x="11889" y="19942"/>
                    <a:pt x="12810" y="19672"/>
                  </a:cubicBezTo>
                  <a:cubicBezTo>
                    <a:pt x="12960" y="20753"/>
                    <a:pt x="13877" y="21591"/>
                    <a:pt x="15001" y="21591"/>
                  </a:cubicBezTo>
                  <a:cubicBezTo>
                    <a:pt x="16229" y="21591"/>
                    <a:pt x="17224" y="20594"/>
                    <a:pt x="17224" y="19367"/>
                  </a:cubicBezTo>
                  <a:lnTo>
                    <a:pt x="17224" y="16968"/>
                  </a:lnTo>
                  <a:cubicBezTo>
                    <a:pt x="20269" y="13769"/>
                    <a:pt x="20787" y="9056"/>
                    <a:pt x="18772" y="5343"/>
                  </a:cubicBezTo>
                  <a:lnTo>
                    <a:pt x="18907" y="5181"/>
                  </a:lnTo>
                  <a:cubicBezTo>
                    <a:pt x="19071" y="4983"/>
                    <a:pt x="19212" y="4768"/>
                    <a:pt x="19334" y="4541"/>
                  </a:cubicBezTo>
                  <a:cubicBezTo>
                    <a:pt x="19650" y="3954"/>
                    <a:pt x="19816" y="3292"/>
                    <a:pt x="19758" y="2628"/>
                  </a:cubicBezTo>
                  <a:cubicBezTo>
                    <a:pt x="19737" y="2386"/>
                    <a:pt x="19683" y="2149"/>
                    <a:pt x="19620" y="1915"/>
                  </a:cubicBezTo>
                  <a:cubicBezTo>
                    <a:pt x="19474" y="1378"/>
                    <a:pt x="19262" y="864"/>
                    <a:pt x="18985" y="382"/>
                  </a:cubicBezTo>
                  <a:cubicBezTo>
                    <a:pt x="18462" y="193"/>
                    <a:pt x="17916" y="70"/>
                    <a:pt x="17362" y="20"/>
                  </a:cubicBezTo>
                  <a:cubicBezTo>
                    <a:pt x="17120" y="-2"/>
                    <a:pt x="16879" y="-9"/>
                    <a:pt x="16638" y="12"/>
                  </a:cubicBezTo>
                  <a:cubicBezTo>
                    <a:pt x="15973" y="71"/>
                    <a:pt x="15346" y="344"/>
                    <a:pt x="14822" y="757"/>
                  </a:cubicBezTo>
                  <a:cubicBezTo>
                    <a:pt x="14674" y="875"/>
                    <a:pt x="14545" y="1014"/>
                    <a:pt x="14415" y="1151"/>
                  </a:cubicBezTo>
                  <a:cubicBezTo>
                    <a:pt x="13023" y="465"/>
                    <a:pt x="11505" y="121"/>
                    <a:pt x="9987" y="120"/>
                  </a:cubicBezTo>
                  <a:cubicBezTo>
                    <a:pt x="8469" y="121"/>
                    <a:pt x="6954" y="465"/>
                    <a:pt x="5562" y="1151"/>
                  </a:cubicBezTo>
                  <a:cubicBezTo>
                    <a:pt x="5432" y="1014"/>
                    <a:pt x="5300" y="875"/>
                    <a:pt x="5152" y="757"/>
                  </a:cubicBezTo>
                  <a:cubicBezTo>
                    <a:pt x="4628" y="344"/>
                    <a:pt x="4004" y="71"/>
                    <a:pt x="3339" y="12"/>
                  </a:cubicBezTo>
                  <a:close/>
                  <a:moveTo>
                    <a:pt x="6699" y="6215"/>
                  </a:moveTo>
                  <a:cubicBezTo>
                    <a:pt x="6878" y="6215"/>
                    <a:pt x="7057" y="6283"/>
                    <a:pt x="7194" y="6420"/>
                  </a:cubicBezTo>
                  <a:cubicBezTo>
                    <a:pt x="7467" y="6693"/>
                    <a:pt x="7467" y="7135"/>
                    <a:pt x="7194" y="7408"/>
                  </a:cubicBezTo>
                  <a:cubicBezTo>
                    <a:pt x="6921" y="7680"/>
                    <a:pt x="6481" y="7680"/>
                    <a:pt x="6208" y="7408"/>
                  </a:cubicBezTo>
                  <a:cubicBezTo>
                    <a:pt x="5935" y="7135"/>
                    <a:pt x="5935" y="6693"/>
                    <a:pt x="6208" y="6420"/>
                  </a:cubicBezTo>
                  <a:cubicBezTo>
                    <a:pt x="6344" y="6283"/>
                    <a:pt x="6520" y="6215"/>
                    <a:pt x="6699" y="6215"/>
                  </a:cubicBezTo>
                  <a:close/>
                  <a:moveTo>
                    <a:pt x="13275" y="6215"/>
                  </a:moveTo>
                  <a:cubicBezTo>
                    <a:pt x="13454" y="6215"/>
                    <a:pt x="13632" y="6283"/>
                    <a:pt x="13769" y="6420"/>
                  </a:cubicBezTo>
                  <a:cubicBezTo>
                    <a:pt x="14042" y="6693"/>
                    <a:pt x="14042" y="7135"/>
                    <a:pt x="13769" y="7408"/>
                  </a:cubicBezTo>
                  <a:cubicBezTo>
                    <a:pt x="13496" y="7680"/>
                    <a:pt x="13053" y="7680"/>
                    <a:pt x="12780" y="7408"/>
                  </a:cubicBezTo>
                  <a:cubicBezTo>
                    <a:pt x="12507" y="7135"/>
                    <a:pt x="12507" y="6693"/>
                    <a:pt x="12780" y="6420"/>
                  </a:cubicBezTo>
                  <a:cubicBezTo>
                    <a:pt x="12917" y="6283"/>
                    <a:pt x="13096" y="6215"/>
                    <a:pt x="13275" y="6215"/>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56" name="Group 60000">
              <a:extLst>
                <a:ext uri="{FF2B5EF4-FFF2-40B4-BE49-F238E27FC236}">
                  <a16:creationId xmlns:a16="http://schemas.microsoft.com/office/drawing/2014/main" id="{4B1752E5-3AB0-DE4B-BF27-BA4762A6A247}"/>
                </a:ext>
              </a:extLst>
            </p:cNvPr>
            <p:cNvGrpSpPr/>
            <p:nvPr/>
          </p:nvGrpSpPr>
          <p:grpSpPr>
            <a:xfrm>
              <a:off x="880221" y="1225874"/>
              <a:ext cx="1174110" cy="885860"/>
              <a:chOff x="0" y="0"/>
              <a:chExt cx="1174108" cy="885858"/>
            </a:xfrm>
          </p:grpSpPr>
          <p:sp>
            <p:nvSpPr>
              <p:cNvPr id="58" name="Shape 59998">
                <a:extLst>
                  <a:ext uri="{FF2B5EF4-FFF2-40B4-BE49-F238E27FC236}">
                    <a16:creationId xmlns:a16="http://schemas.microsoft.com/office/drawing/2014/main" id="{60989C35-19D3-7C4E-A66D-562B2AC9D349}"/>
                  </a:ext>
                </a:extLst>
              </p:cNvPr>
              <p:cNvSpPr/>
              <p:nvPr/>
            </p:nvSpPr>
            <p:spPr>
              <a:xfrm>
                <a:off x="0" y="0"/>
                <a:ext cx="1174109" cy="885859"/>
              </a:xfrm>
              <a:prstGeom prst="ellipse">
                <a:avLst/>
              </a:pr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Shape 59999">
                <a:extLst>
                  <a:ext uri="{FF2B5EF4-FFF2-40B4-BE49-F238E27FC236}">
                    <a16:creationId xmlns:a16="http://schemas.microsoft.com/office/drawing/2014/main" id="{7923DC26-B33F-CC44-BFB0-EEAB71BAE064}"/>
                  </a:ext>
                </a:extLst>
              </p:cNvPr>
              <p:cNvSpPr/>
              <p:nvPr/>
            </p:nvSpPr>
            <p:spPr>
              <a:xfrm>
                <a:off x="218463" y="318021"/>
                <a:ext cx="737183" cy="249805"/>
              </a:xfrm>
              <a:custGeom>
                <a:avLst/>
                <a:gdLst/>
                <a:ahLst/>
                <a:cxnLst>
                  <a:cxn ang="0">
                    <a:pos x="wd2" y="hd2"/>
                  </a:cxn>
                  <a:cxn ang="5400000">
                    <a:pos x="wd2" y="hd2"/>
                  </a:cxn>
                  <a:cxn ang="10800000">
                    <a:pos x="wd2" y="hd2"/>
                  </a:cxn>
                  <a:cxn ang="16200000">
                    <a:pos x="wd2" y="hd2"/>
                  </a:cxn>
                </a:cxnLst>
                <a:rect l="0" t="0" r="r" b="b"/>
                <a:pathLst>
                  <a:path w="20909" h="20596" extrusionOk="0">
                    <a:moveTo>
                      <a:pt x="3534" y="0"/>
                    </a:moveTo>
                    <a:cubicBezTo>
                      <a:pt x="2629" y="0"/>
                      <a:pt x="1728" y="1017"/>
                      <a:pt x="1037" y="3025"/>
                    </a:cubicBezTo>
                    <a:cubicBezTo>
                      <a:pt x="-345" y="7042"/>
                      <a:pt x="-345" y="13567"/>
                      <a:pt x="1037" y="17583"/>
                    </a:cubicBezTo>
                    <a:cubicBezTo>
                      <a:pt x="2419" y="21600"/>
                      <a:pt x="4650" y="21600"/>
                      <a:pt x="6032" y="17583"/>
                    </a:cubicBezTo>
                    <a:cubicBezTo>
                      <a:pt x="7414" y="13567"/>
                      <a:pt x="7414" y="7042"/>
                      <a:pt x="6032" y="3025"/>
                    </a:cubicBezTo>
                    <a:cubicBezTo>
                      <a:pt x="5341" y="1017"/>
                      <a:pt x="4440" y="0"/>
                      <a:pt x="3534" y="0"/>
                    </a:cubicBezTo>
                    <a:close/>
                    <a:moveTo>
                      <a:pt x="17376" y="0"/>
                    </a:moveTo>
                    <a:cubicBezTo>
                      <a:pt x="16470" y="0"/>
                      <a:pt x="15569" y="1017"/>
                      <a:pt x="14878" y="3025"/>
                    </a:cubicBezTo>
                    <a:cubicBezTo>
                      <a:pt x="13496" y="7042"/>
                      <a:pt x="13496" y="13567"/>
                      <a:pt x="14878" y="17583"/>
                    </a:cubicBezTo>
                    <a:cubicBezTo>
                      <a:pt x="16260" y="21600"/>
                      <a:pt x="18491" y="21600"/>
                      <a:pt x="19873" y="17583"/>
                    </a:cubicBezTo>
                    <a:cubicBezTo>
                      <a:pt x="21255" y="13567"/>
                      <a:pt x="21255" y="7042"/>
                      <a:pt x="19873" y="3025"/>
                    </a:cubicBezTo>
                    <a:cubicBezTo>
                      <a:pt x="19182" y="1017"/>
                      <a:pt x="18281" y="0"/>
                      <a:pt x="17376" y="0"/>
                    </a:cubicBezTo>
                    <a:close/>
                  </a:path>
                </a:pathLst>
              </a:cu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57" name="Shape 60001">
              <a:extLst>
                <a:ext uri="{FF2B5EF4-FFF2-40B4-BE49-F238E27FC236}">
                  <a16:creationId xmlns:a16="http://schemas.microsoft.com/office/drawing/2014/main" id="{A9158753-4298-4245-97BD-2E937ED822AD}"/>
                </a:ext>
              </a:extLst>
            </p:cNvPr>
            <p:cNvSpPr/>
            <p:nvPr/>
          </p:nvSpPr>
          <p:spPr>
            <a:xfrm>
              <a:off x="1405359" y="17555"/>
              <a:ext cx="123833" cy="3242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191" y="0"/>
                    <a:pt x="3604" y="186"/>
                    <a:pt x="0" y="244"/>
                  </a:cubicBezTo>
                  <a:lnTo>
                    <a:pt x="0" y="17476"/>
                  </a:lnTo>
                  <a:cubicBezTo>
                    <a:pt x="0" y="19753"/>
                    <a:pt x="4835" y="21600"/>
                    <a:pt x="10800" y="21600"/>
                  </a:cubicBezTo>
                  <a:cubicBezTo>
                    <a:pt x="16765" y="21600"/>
                    <a:pt x="21600" y="19753"/>
                    <a:pt x="21600" y="17476"/>
                  </a:cubicBezTo>
                  <a:lnTo>
                    <a:pt x="21600" y="244"/>
                  </a:lnTo>
                  <a:cubicBezTo>
                    <a:pt x="17996" y="186"/>
                    <a:pt x="14409" y="0"/>
                    <a:pt x="10800" y="0"/>
                  </a:cubicBez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7" name="Group 60030">
            <a:extLst>
              <a:ext uri="{FF2B5EF4-FFF2-40B4-BE49-F238E27FC236}">
                <a16:creationId xmlns:a16="http://schemas.microsoft.com/office/drawing/2014/main" id="{918C291C-DA7A-B54E-A985-254F8F498227}"/>
              </a:ext>
            </a:extLst>
          </p:cNvPr>
          <p:cNvGrpSpPr/>
          <p:nvPr/>
        </p:nvGrpSpPr>
        <p:grpSpPr>
          <a:xfrm>
            <a:off x="9509918" y="2705830"/>
            <a:ext cx="5357815" cy="5988707"/>
            <a:chOff x="0" y="0"/>
            <a:chExt cx="3810000" cy="4258632"/>
          </a:xfrm>
        </p:grpSpPr>
        <p:sp>
          <p:nvSpPr>
            <p:cNvPr id="28" name="Shape 60003">
              <a:extLst>
                <a:ext uri="{FF2B5EF4-FFF2-40B4-BE49-F238E27FC236}">
                  <a16:creationId xmlns:a16="http://schemas.microsoft.com/office/drawing/2014/main" id="{04588C46-763A-804F-AF07-0826C2883464}"/>
                </a:ext>
              </a:extLst>
            </p:cNvPr>
            <p:cNvSpPr/>
            <p:nvPr/>
          </p:nvSpPr>
          <p:spPr>
            <a:xfrm>
              <a:off x="1873338" y="3671577"/>
              <a:ext cx="94480" cy="587056"/>
            </a:xfrm>
            <a:prstGeom prst="roundRect">
              <a:avLst>
                <a:gd name="adj" fmla="val 50000"/>
              </a:avLst>
            </a:prstGeom>
            <a:solidFill>
              <a:schemeClr val="accent1">
                <a:lumMod val="40000"/>
                <a:lumOff val="6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29" name="Group 60029">
              <a:extLst>
                <a:ext uri="{FF2B5EF4-FFF2-40B4-BE49-F238E27FC236}">
                  <a16:creationId xmlns:a16="http://schemas.microsoft.com/office/drawing/2014/main" id="{8CF2E6FE-9C00-5644-BBA3-4D89872DB139}"/>
                </a:ext>
              </a:extLst>
            </p:cNvPr>
            <p:cNvGrpSpPr/>
            <p:nvPr/>
          </p:nvGrpSpPr>
          <p:grpSpPr>
            <a:xfrm>
              <a:off x="0" y="-1"/>
              <a:ext cx="3810001" cy="3749343"/>
              <a:chOff x="0" y="0"/>
              <a:chExt cx="3810000" cy="3749341"/>
            </a:xfrm>
          </p:grpSpPr>
          <p:grpSp>
            <p:nvGrpSpPr>
              <p:cNvPr id="30" name="Group 60007">
                <a:extLst>
                  <a:ext uri="{FF2B5EF4-FFF2-40B4-BE49-F238E27FC236}">
                    <a16:creationId xmlns:a16="http://schemas.microsoft.com/office/drawing/2014/main" id="{F82B765C-71C0-0B4A-B3BC-38A5FDD339BC}"/>
                  </a:ext>
                </a:extLst>
              </p:cNvPr>
              <p:cNvGrpSpPr/>
              <p:nvPr/>
            </p:nvGrpSpPr>
            <p:grpSpPr>
              <a:xfrm rot="19800000">
                <a:off x="716737" y="1702453"/>
                <a:ext cx="738782" cy="738781"/>
                <a:chOff x="0" y="0"/>
                <a:chExt cx="738780" cy="738780"/>
              </a:xfrm>
            </p:grpSpPr>
            <p:sp>
              <p:nvSpPr>
                <p:cNvPr id="52" name="Shape 60004">
                  <a:extLst>
                    <a:ext uri="{FF2B5EF4-FFF2-40B4-BE49-F238E27FC236}">
                      <a16:creationId xmlns:a16="http://schemas.microsoft.com/office/drawing/2014/main" id="{2DF19835-C516-F44A-8CDD-84CF9FA9E44D}"/>
                    </a:ext>
                  </a:extLst>
                </p:cNvPr>
                <p:cNvSpPr/>
                <p:nvPr/>
              </p:nvSpPr>
              <p:spPr>
                <a:xfrm rot="5400000">
                  <a:off x="0" y="-1"/>
                  <a:ext cx="738781" cy="73878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Shape 60005">
                  <a:extLst>
                    <a:ext uri="{FF2B5EF4-FFF2-40B4-BE49-F238E27FC236}">
                      <a16:creationId xmlns:a16="http://schemas.microsoft.com/office/drawing/2014/main" id="{0DCBD4CC-9436-644E-8E03-2F00308379A2}"/>
                    </a:ext>
                  </a:extLst>
                </p:cNvPr>
                <p:cNvSpPr/>
                <p:nvPr/>
              </p:nvSpPr>
              <p:spPr>
                <a:xfrm rot="5400000">
                  <a:off x="48663" y="52820"/>
                  <a:ext cx="641455" cy="633141"/>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4" name="Shape 60006">
                  <a:extLst>
                    <a:ext uri="{FF2B5EF4-FFF2-40B4-BE49-F238E27FC236}">
                      <a16:creationId xmlns:a16="http://schemas.microsoft.com/office/drawing/2014/main" id="{5045D595-89A5-884B-864E-9007162C57E2}"/>
                    </a:ext>
                  </a:extLst>
                </p:cNvPr>
                <p:cNvSpPr/>
                <p:nvPr/>
              </p:nvSpPr>
              <p:spPr>
                <a:xfrm rot="21600000">
                  <a:off x="227389" y="126411"/>
                  <a:ext cx="284003" cy="485959"/>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1" name="Group 60011">
                <a:extLst>
                  <a:ext uri="{FF2B5EF4-FFF2-40B4-BE49-F238E27FC236}">
                    <a16:creationId xmlns:a16="http://schemas.microsoft.com/office/drawing/2014/main" id="{446A97C0-915D-3E4E-8D83-6AE08003F16E}"/>
                  </a:ext>
                </a:extLst>
              </p:cNvPr>
              <p:cNvGrpSpPr/>
              <p:nvPr/>
            </p:nvGrpSpPr>
            <p:grpSpPr>
              <a:xfrm rot="600000">
                <a:off x="2161885" y="2006796"/>
                <a:ext cx="592018" cy="592018"/>
                <a:chOff x="0" y="0"/>
                <a:chExt cx="592017" cy="592017"/>
              </a:xfrm>
            </p:grpSpPr>
            <p:sp>
              <p:nvSpPr>
                <p:cNvPr id="49" name="Shape 60008">
                  <a:extLst>
                    <a:ext uri="{FF2B5EF4-FFF2-40B4-BE49-F238E27FC236}">
                      <a16:creationId xmlns:a16="http://schemas.microsoft.com/office/drawing/2014/main" id="{3C560DAE-58D9-5D4C-A428-C83808518ACB}"/>
                    </a:ext>
                  </a:extLst>
                </p:cNvPr>
                <p:cNvSpPr/>
                <p:nvPr/>
              </p:nvSpPr>
              <p:spPr>
                <a:xfrm rot="5400000">
                  <a:off x="0" y="-1"/>
                  <a:ext cx="592018" cy="592019"/>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0" name="Shape 60009">
                  <a:extLst>
                    <a:ext uri="{FF2B5EF4-FFF2-40B4-BE49-F238E27FC236}">
                      <a16:creationId xmlns:a16="http://schemas.microsoft.com/office/drawing/2014/main" id="{2FD756F1-ACDB-E446-B330-FFB521F1BA83}"/>
                    </a:ext>
                  </a:extLst>
                </p:cNvPr>
                <p:cNvSpPr/>
                <p:nvPr/>
              </p:nvSpPr>
              <p:spPr>
                <a:xfrm rot="5400000">
                  <a:off x="38995" y="42327"/>
                  <a:ext cx="514027" cy="507363"/>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1" name="Shape 60010">
                  <a:extLst>
                    <a:ext uri="{FF2B5EF4-FFF2-40B4-BE49-F238E27FC236}">
                      <a16:creationId xmlns:a16="http://schemas.microsoft.com/office/drawing/2014/main" id="{59DAB057-CAF2-E149-9B15-6A369912D816}"/>
                    </a:ext>
                  </a:extLst>
                </p:cNvPr>
                <p:cNvSpPr/>
                <p:nvPr/>
              </p:nvSpPr>
              <p:spPr>
                <a:xfrm rot="21600000">
                  <a:off x="182217" y="101298"/>
                  <a:ext cx="227583" cy="389421"/>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2" name="Group 60014">
                <a:extLst>
                  <a:ext uri="{FF2B5EF4-FFF2-40B4-BE49-F238E27FC236}">
                    <a16:creationId xmlns:a16="http://schemas.microsoft.com/office/drawing/2014/main" id="{FE157552-DC44-824A-A982-FFB8B9029478}"/>
                  </a:ext>
                </a:extLst>
              </p:cNvPr>
              <p:cNvGrpSpPr/>
              <p:nvPr/>
            </p:nvGrpSpPr>
            <p:grpSpPr>
              <a:xfrm>
                <a:off x="0" y="2645718"/>
                <a:ext cx="1590725" cy="1025860"/>
                <a:chOff x="0" y="0"/>
                <a:chExt cx="1590724" cy="1025859"/>
              </a:xfrm>
            </p:grpSpPr>
            <p:sp>
              <p:nvSpPr>
                <p:cNvPr id="47" name="Shape 60012">
                  <a:extLst>
                    <a:ext uri="{FF2B5EF4-FFF2-40B4-BE49-F238E27FC236}">
                      <a16:creationId xmlns:a16="http://schemas.microsoft.com/office/drawing/2014/main" id="{3D40BFDC-5ECC-8147-B7CF-140705BF5FA2}"/>
                    </a:ext>
                  </a:extLst>
                </p:cNvPr>
                <p:cNvSpPr/>
                <p:nvPr/>
              </p:nvSpPr>
              <p:spPr>
                <a:xfrm rot="20700000">
                  <a:off x="84177" y="201259"/>
                  <a:ext cx="1421983" cy="6231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60013">
                  <a:extLst>
                    <a:ext uri="{FF2B5EF4-FFF2-40B4-BE49-F238E27FC236}">
                      <a16:creationId xmlns:a16="http://schemas.microsoft.com/office/drawing/2014/main" id="{7954883E-B547-E74A-8CE6-9C331CBA11E9}"/>
                    </a:ext>
                  </a:extLst>
                </p:cNvPr>
                <p:cNvSpPr/>
                <p:nvPr/>
              </p:nvSpPr>
              <p:spPr>
                <a:xfrm rot="20700000">
                  <a:off x="61544" y="178531"/>
                  <a:ext cx="1467637" cy="6687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3" name="Group 60017">
                <a:extLst>
                  <a:ext uri="{FF2B5EF4-FFF2-40B4-BE49-F238E27FC236}">
                    <a16:creationId xmlns:a16="http://schemas.microsoft.com/office/drawing/2014/main" id="{F5986CF9-2BE5-8149-BF57-1950EF7A276E}"/>
                  </a:ext>
                </a:extLst>
              </p:cNvPr>
              <p:cNvGrpSpPr/>
              <p:nvPr/>
            </p:nvGrpSpPr>
            <p:grpSpPr>
              <a:xfrm rot="600000">
                <a:off x="1091848" y="808171"/>
                <a:ext cx="1467636" cy="668797"/>
                <a:chOff x="0" y="0"/>
                <a:chExt cx="1467635" cy="668796"/>
              </a:xfrm>
            </p:grpSpPr>
            <p:sp>
              <p:nvSpPr>
                <p:cNvPr id="45" name="Shape 60015">
                  <a:extLst>
                    <a:ext uri="{FF2B5EF4-FFF2-40B4-BE49-F238E27FC236}">
                      <a16:creationId xmlns:a16="http://schemas.microsoft.com/office/drawing/2014/main" id="{AD69D672-E187-3B42-836E-BF82AA79FA11}"/>
                    </a:ext>
                  </a:extLst>
                </p:cNvPr>
                <p:cNvSpPr/>
                <p:nvPr/>
              </p:nvSpPr>
              <p:spPr>
                <a:xfrm>
                  <a:off x="22662" y="22681"/>
                  <a:ext cx="1421982" cy="6231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60016">
                  <a:extLst>
                    <a:ext uri="{FF2B5EF4-FFF2-40B4-BE49-F238E27FC236}">
                      <a16:creationId xmlns:a16="http://schemas.microsoft.com/office/drawing/2014/main" id="{EE9F88DB-FDBC-EA41-A089-31F538D285BC}"/>
                    </a:ext>
                  </a:extLst>
                </p:cNvPr>
                <p:cNvSpPr/>
                <p:nvPr/>
              </p:nvSpPr>
              <p:spPr>
                <a:xfrm>
                  <a:off x="0" y="0"/>
                  <a:ext cx="1467636" cy="6687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4" name="Group 60020">
                <a:extLst>
                  <a:ext uri="{FF2B5EF4-FFF2-40B4-BE49-F238E27FC236}">
                    <a16:creationId xmlns:a16="http://schemas.microsoft.com/office/drawing/2014/main" id="{77B6F43E-50FE-D94B-9480-2F0C5BFF50FE}"/>
                  </a:ext>
                </a:extLst>
              </p:cNvPr>
              <p:cNvGrpSpPr/>
              <p:nvPr/>
            </p:nvGrpSpPr>
            <p:grpSpPr>
              <a:xfrm rot="300000">
                <a:off x="2312411" y="3016099"/>
                <a:ext cx="1471173" cy="670408"/>
                <a:chOff x="0" y="0"/>
                <a:chExt cx="1471172" cy="670407"/>
              </a:xfrm>
            </p:grpSpPr>
            <p:sp>
              <p:nvSpPr>
                <p:cNvPr id="43" name="Shape 60018">
                  <a:extLst>
                    <a:ext uri="{FF2B5EF4-FFF2-40B4-BE49-F238E27FC236}">
                      <a16:creationId xmlns:a16="http://schemas.microsoft.com/office/drawing/2014/main" id="{DB8435E1-3D68-694E-9A59-4293ECEC7C19}"/>
                    </a:ext>
                  </a:extLst>
                </p:cNvPr>
                <p:cNvSpPr/>
                <p:nvPr/>
              </p:nvSpPr>
              <p:spPr>
                <a:xfrm>
                  <a:off x="22716" y="22735"/>
                  <a:ext cx="1425410" cy="6246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4" name="Shape 60019">
                  <a:extLst>
                    <a:ext uri="{FF2B5EF4-FFF2-40B4-BE49-F238E27FC236}">
                      <a16:creationId xmlns:a16="http://schemas.microsoft.com/office/drawing/2014/main" id="{BE390948-9E8D-FC44-98DC-10FA994075CA}"/>
                    </a:ext>
                  </a:extLst>
                </p:cNvPr>
                <p:cNvSpPr/>
                <p:nvPr/>
              </p:nvSpPr>
              <p:spPr>
                <a:xfrm>
                  <a:off x="0" y="0"/>
                  <a:ext cx="1471173" cy="670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5" name="Group 60024">
                <a:extLst>
                  <a:ext uri="{FF2B5EF4-FFF2-40B4-BE49-F238E27FC236}">
                    <a16:creationId xmlns:a16="http://schemas.microsoft.com/office/drawing/2014/main" id="{19A4AA12-8F31-B049-89D3-F96C20A70CD5}"/>
                  </a:ext>
                </a:extLst>
              </p:cNvPr>
              <p:cNvGrpSpPr/>
              <p:nvPr/>
            </p:nvGrpSpPr>
            <p:grpSpPr>
              <a:xfrm rot="19800000">
                <a:off x="2936012" y="1277775"/>
                <a:ext cx="738782" cy="738782"/>
                <a:chOff x="0" y="0"/>
                <a:chExt cx="738780" cy="738780"/>
              </a:xfrm>
            </p:grpSpPr>
            <p:sp>
              <p:nvSpPr>
                <p:cNvPr id="40" name="Shape 60021">
                  <a:extLst>
                    <a:ext uri="{FF2B5EF4-FFF2-40B4-BE49-F238E27FC236}">
                      <a16:creationId xmlns:a16="http://schemas.microsoft.com/office/drawing/2014/main" id="{345233B6-3F8B-394D-99B8-AAD719DADA6D}"/>
                    </a:ext>
                  </a:extLst>
                </p:cNvPr>
                <p:cNvSpPr/>
                <p:nvPr/>
              </p:nvSpPr>
              <p:spPr>
                <a:xfrm rot="5400000">
                  <a:off x="0" y="-1"/>
                  <a:ext cx="738781" cy="73878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Shape 60022">
                  <a:extLst>
                    <a:ext uri="{FF2B5EF4-FFF2-40B4-BE49-F238E27FC236}">
                      <a16:creationId xmlns:a16="http://schemas.microsoft.com/office/drawing/2014/main" id="{DE313811-5B88-2248-87F4-2D62D13FE9BE}"/>
                    </a:ext>
                  </a:extLst>
                </p:cNvPr>
                <p:cNvSpPr/>
                <p:nvPr/>
              </p:nvSpPr>
              <p:spPr>
                <a:xfrm rot="5400000">
                  <a:off x="48663" y="52820"/>
                  <a:ext cx="641455" cy="633141"/>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60023">
                  <a:extLst>
                    <a:ext uri="{FF2B5EF4-FFF2-40B4-BE49-F238E27FC236}">
                      <a16:creationId xmlns:a16="http://schemas.microsoft.com/office/drawing/2014/main" id="{A878EEF3-5200-014E-87AF-3ED62DE18FC1}"/>
                    </a:ext>
                  </a:extLst>
                </p:cNvPr>
                <p:cNvSpPr/>
                <p:nvPr/>
              </p:nvSpPr>
              <p:spPr>
                <a:xfrm rot="21600000">
                  <a:off x="227389" y="126411"/>
                  <a:ext cx="284003" cy="485959"/>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6" name="Group 60028">
                <a:extLst>
                  <a:ext uri="{FF2B5EF4-FFF2-40B4-BE49-F238E27FC236}">
                    <a16:creationId xmlns:a16="http://schemas.microsoft.com/office/drawing/2014/main" id="{7F5CDFBF-8D1F-A044-BED3-AC67507E035D}"/>
                  </a:ext>
                </a:extLst>
              </p:cNvPr>
              <p:cNvGrpSpPr/>
              <p:nvPr/>
            </p:nvGrpSpPr>
            <p:grpSpPr>
              <a:xfrm rot="600000">
                <a:off x="2332900" y="46904"/>
                <a:ext cx="592018" cy="592018"/>
                <a:chOff x="0" y="0"/>
                <a:chExt cx="592017" cy="592017"/>
              </a:xfrm>
            </p:grpSpPr>
            <p:sp>
              <p:nvSpPr>
                <p:cNvPr id="37" name="Shape 60025">
                  <a:extLst>
                    <a:ext uri="{FF2B5EF4-FFF2-40B4-BE49-F238E27FC236}">
                      <a16:creationId xmlns:a16="http://schemas.microsoft.com/office/drawing/2014/main" id="{D3A2F6A4-3FEE-2843-9A64-2E6192B48CC4}"/>
                    </a:ext>
                  </a:extLst>
                </p:cNvPr>
                <p:cNvSpPr/>
                <p:nvPr/>
              </p:nvSpPr>
              <p:spPr>
                <a:xfrm rot="5400000">
                  <a:off x="0" y="-1"/>
                  <a:ext cx="592018" cy="592019"/>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60026">
                  <a:extLst>
                    <a:ext uri="{FF2B5EF4-FFF2-40B4-BE49-F238E27FC236}">
                      <a16:creationId xmlns:a16="http://schemas.microsoft.com/office/drawing/2014/main" id="{CDE77A9A-76EA-7F4F-A054-7CF0EB966D93}"/>
                    </a:ext>
                  </a:extLst>
                </p:cNvPr>
                <p:cNvSpPr/>
                <p:nvPr/>
              </p:nvSpPr>
              <p:spPr>
                <a:xfrm rot="5400000">
                  <a:off x="38995" y="42327"/>
                  <a:ext cx="514027" cy="507363"/>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60027">
                  <a:extLst>
                    <a:ext uri="{FF2B5EF4-FFF2-40B4-BE49-F238E27FC236}">
                      <a16:creationId xmlns:a16="http://schemas.microsoft.com/office/drawing/2014/main" id="{075C5296-19D6-5146-9316-1813E7968805}"/>
                    </a:ext>
                  </a:extLst>
                </p:cNvPr>
                <p:cNvSpPr/>
                <p:nvPr/>
              </p:nvSpPr>
              <p:spPr>
                <a:xfrm rot="21600000">
                  <a:off x="182217" y="101298"/>
                  <a:ext cx="227583" cy="389421"/>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sp>
        <p:nvSpPr>
          <p:cNvPr id="60" name="TextBox 59">
            <a:extLst>
              <a:ext uri="{FF2B5EF4-FFF2-40B4-BE49-F238E27FC236}">
                <a16:creationId xmlns:a16="http://schemas.microsoft.com/office/drawing/2014/main" id="{A90EB222-12D9-7A4C-927A-60FEB8C425E8}"/>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61" name="TextBox 60">
            <a:extLst>
              <a:ext uri="{FF2B5EF4-FFF2-40B4-BE49-F238E27FC236}">
                <a16:creationId xmlns:a16="http://schemas.microsoft.com/office/drawing/2014/main" id="{AB99803D-ABC8-D245-B652-2B6636E8557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2" name="Oval 61">
            <a:extLst>
              <a:ext uri="{FF2B5EF4-FFF2-40B4-BE49-F238E27FC236}">
                <a16:creationId xmlns:a16="http://schemas.microsoft.com/office/drawing/2014/main" id="{888AB60E-E72B-F14D-B423-45DADF8AFCEE}"/>
              </a:ext>
            </a:extLst>
          </p:cNvPr>
          <p:cNvSpPr/>
          <p:nvPr/>
        </p:nvSpPr>
        <p:spPr>
          <a:xfrm>
            <a:off x="1542358" y="4980987"/>
            <a:ext cx="1568576" cy="15685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3" name="Oval 62">
            <a:extLst>
              <a:ext uri="{FF2B5EF4-FFF2-40B4-BE49-F238E27FC236}">
                <a16:creationId xmlns:a16="http://schemas.microsoft.com/office/drawing/2014/main" id="{4A8C2645-C83E-914B-B35B-C8173F893822}"/>
              </a:ext>
            </a:extLst>
          </p:cNvPr>
          <p:cNvSpPr/>
          <p:nvPr/>
        </p:nvSpPr>
        <p:spPr>
          <a:xfrm>
            <a:off x="16582892" y="9233845"/>
            <a:ext cx="1568576" cy="15685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4" name="Oval 63">
            <a:extLst>
              <a:ext uri="{FF2B5EF4-FFF2-40B4-BE49-F238E27FC236}">
                <a16:creationId xmlns:a16="http://schemas.microsoft.com/office/drawing/2014/main" id="{83E484B2-5CDA-7740-B125-1AAEDD606F34}"/>
              </a:ext>
            </a:extLst>
          </p:cNvPr>
          <p:cNvSpPr/>
          <p:nvPr/>
        </p:nvSpPr>
        <p:spPr>
          <a:xfrm>
            <a:off x="1542358" y="9294408"/>
            <a:ext cx="1568576" cy="1568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5" name="Oval 64">
            <a:extLst>
              <a:ext uri="{FF2B5EF4-FFF2-40B4-BE49-F238E27FC236}">
                <a16:creationId xmlns:a16="http://schemas.microsoft.com/office/drawing/2014/main" id="{BA3A284B-01BF-9240-A4B7-C8560ED1A69F}"/>
              </a:ext>
            </a:extLst>
          </p:cNvPr>
          <p:cNvSpPr/>
          <p:nvPr/>
        </p:nvSpPr>
        <p:spPr>
          <a:xfrm>
            <a:off x="16582892" y="5108791"/>
            <a:ext cx="1568576" cy="1568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6" name="TextBox 65">
            <a:extLst>
              <a:ext uri="{FF2B5EF4-FFF2-40B4-BE49-F238E27FC236}">
                <a16:creationId xmlns:a16="http://schemas.microsoft.com/office/drawing/2014/main" id="{C8EBE3F7-08C1-474E-903C-FA7985709851}"/>
              </a:ext>
            </a:extLst>
          </p:cNvPr>
          <p:cNvSpPr txBox="1"/>
          <p:nvPr/>
        </p:nvSpPr>
        <p:spPr>
          <a:xfrm>
            <a:off x="18560351" y="9246888"/>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67" name="Subtitle 2">
            <a:extLst>
              <a:ext uri="{FF2B5EF4-FFF2-40B4-BE49-F238E27FC236}">
                <a16:creationId xmlns:a16="http://schemas.microsoft.com/office/drawing/2014/main" id="{AAA73557-A097-2845-ADF2-B4648FFB7E61}"/>
              </a:ext>
            </a:extLst>
          </p:cNvPr>
          <p:cNvSpPr txBox="1">
            <a:spLocks/>
          </p:cNvSpPr>
          <p:nvPr/>
        </p:nvSpPr>
        <p:spPr>
          <a:xfrm>
            <a:off x="18560351" y="9934808"/>
            <a:ext cx="427494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68" name="TextBox 67">
            <a:extLst>
              <a:ext uri="{FF2B5EF4-FFF2-40B4-BE49-F238E27FC236}">
                <a16:creationId xmlns:a16="http://schemas.microsoft.com/office/drawing/2014/main" id="{BDE19548-BE74-8C43-BC61-3A19FA2D3BCF}"/>
              </a:ext>
            </a:extLst>
          </p:cNvPr>
          <p:cNvSpPr txBox="1"/>
          <p:nvPr/>
        </p:nvSpPr>
        <p:spPr>
          <a:xfrm>
            <a:off x="3515625" y="4964441"/>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69" name="Subtitle 2">
            <a:extLst>
              <a:ext uri="{FF2B5EF4-FFF2-40B4-BE49-F238E27FC236}">
                <a16:creationId xmlns:a16="http://schemas.microsoft.com/office/drawing/2014/main" id="{5AEE0914-A5DE-C24C-A6E0-1682B5305764}"/>
              </a:ext>
            </a:extLst>
          </p:cNvPr>
          <p:cNvSpPr txBox="1">
            <a:spLocks/>
          </p:cNvSpPr>
          <p:nvPr/>
        </p:nvSpPr>
        <p:spPr>
          <a:xfrm>
            <a:off x="3519817" y="5652361"/>
            <a:ext cx="427494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0" name="TextBox 69">
            <a:extLst>
              <a:ext uri="{FF2B5EF4-FFF2-40B4-BE49-F238E27FC236}">
                <a16:creationId xmlns:a16="http://schemas.microsoft.com/office/drawing/2014/main" id="{73712EE3-CBB7-EF41-AFB7-46B9F5637A64}"/>
              </a:ext>
            </a:extLst>
          </p:cNvPr>
          <p:cNvSpPr txBox="1"/>
          <p:nvPr/>
        </p:nvSpPr>
        <p:spPr>
          <a:xfrm>
            <a:off x="18560351" y="5038566"/>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1" name="Subtitle 2">
            <a:extLst>
              <a:ext uri="{FF2B5EF4-FFF2-40B4-BE49-F238E27FC236}">
                <a16:creationId xmlns:a16="http://schemas.microsoft.com/office/drawing/2014/main" id="{65096499-DF5C-F84D-BFAD-3EA7CA07BE0D}"/>
              </a:ext>
            </a:extLst>
          </p:cNvPr>
          <p:cNvSpPr txBox="1">
            <a:spLocks/>
          </p:cNvSpPr>
          <p:nvPr/>
        </p:nvSpPr>
        <p:spPr>
          <a:xfrm>
            <a:off x="18560351" y="5726486"/>
            <a:ext cx="427494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2" name="TextBox 71">
            <a:extLst>
              <a:ext uri="{FF2B5EF4-FFF2-40B4-BE49-F238E27FC236}">
                <a16:creationId xmlns:a16="http://schemas.microsoft.com/office/drawing/2014/main" id="{BA1B742C-3408-284C-8DD2-76278A5252DF}"/>
              </a:ext>
            </a:extLst>
          </p:cNvPr>
          <p:cNvSpPr txBox="1"/>
          <p:nvPr/>
        </p:nvSpPr>
        <p:spPr>
          <a:xfrm>
            <a:off x="3515625" y="9246888"/>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73" name="Subtitle 2">
            <a:extLst>
              <a:ext uri="{FF2B5EF4-FFF2-40B4-BE49-F238E27FC236}">
                <a16:creationId xmlns:a16="http://schemas.microsoft.com/office/drawing/2014/main" id="{CD3F4B32-50E4-6944-AEF6-969F170A9BDD}"/>
              </a:ext>
            </a:extLst>
          </p:cNvPr>
          <p:cNvSpPr txBox="1">
            <a:spLocks/>
          </p:cNvSpPr>
          <p:nvPr/>
        </p:nvSpPr>
        <p:spPr>
          <a:xfrm>
            <a:off x="3519817" y="9934808"/>
            <a:ext cx="427494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4" name="Freeform 971">
            <a:extLst>
              <a:ext uri="{FF2B5EF4-FFF2-40B4-BE49-F238E27FC236}">
                <a16:creationId xmlns:a16="http://schemas.microsoft.com/office/drawing/2014/main" id="{63239C76-FA29-F040-9F80-5AC3808F76DB}"/>
              </a:ext>
            </a:extLst>
          </p:cNvPr>
          <p:cNvSpPr>
            <a:spLocks noChangeAspect="1" noChangeArrowheads="1"/>
          </p:cNvSpPr>
          <p:nvPr/>
        </p:nvSpPr>
        <p:spPr bwMode="auto">
          <a:xfrm>
            <a:off x="1905637" y="5345490"/>
            <a:ext cx="847168" cy="839444"/>
          </a:xfrm>
          <a:custGeom>
            <a:avLst/>
            <a:gdLst>
              <a:gd name="T0" fmla="*/ 29598 w 286434"/>
              <a:gd name="T1" fmla="*/ 922423 h 285210"/>
              <a:gd name="T2" fmla="*/ 938853 w 286434"/>
              <a:gd name="T3" fmla="*/ 837196 h 285210"/>
              <a:gd name="T4" fmla="*/ 616982 w 286434"/>
              <a:gd name="T5" fmla="*/ 539445 h 285210"/>
              <a:gd name="T6" fmla="*/ 616982 w 286434"/>
              <a:gd name="T7" fmla="*/ 569943 h 285210"/>
              <a:gd name="T8" fmla="*/ 616982 w 286434"/>
              <a:gd name="T9" fmla="*/ 539445 h 285210"/>
              <a:gd name="T10" fmla="*/ 362830 w 286434"/>
              <a:gd name="T11" fmla="*/ 554694 h 285210"/>
              <a:gd name="T12" fmla="*/ 331857 w 286434"/>
              <a:gd name="T13" fmla="*/ 554694 h 285210"/>
              <a:gd name="T14" fmla="*/ 480932 w 286434"/>
              <a:gd name="T15" fmla="*/ 364723 h 285210"/>
              <a:gd name="T16" fmla="*/ 495528 w 286434"/>
              <a:gd name="T17" fmla="*/ 403155 h 285210"/>
              <a:gd name="T18" fmla="*/ 557581 w 286434"/>
              <a:gd name="T19" fmla="*/ 472809 h 285210"/>
              <a:gd name="T20" fmla="*/ 480932 w 286434"/>
              <a:gd name="T21" fmla="*/ 430779 h 285210"/>
              <a:gd name="T22" fmla="*/ 480932 w 286434"/>
              <a:gd name="T23" fmla="*/ 537668 h 285210"/>
              <a:gd name="T24" fmla="*/ 495528 w 286434"/>
              <a:gd name="T25" fmla="*/ 701008 h 285210"/>
              <a:gd name="T26" fmla="*/ 480932 w 286434"/>
              <a:gd name="T27" fmla="*/ 739440 h 285210"/>
              <a:gd name="T28" fmla="*/ 467548 w 286434"/>
              <a:gd name="T29" fmla="*/ 702207 h 285210"/>
              <a:gd name="T30" fmla="*/ 404289 w 286434"/>
              <a:gd name="T31" fmla="*/ 631347 h 285210"/>
              <a:gd name="T32" fmla="*/ 480932 w 286434"/>
              <a:gd name="T33" fmla="*/ 673381 h 285210"/>
              <a:gd name="T34" fmla="*/ 480932 w 286434"/>
              <a:gd name="T35" fmla="*/ 566496 h 285210"/>
              <a:gd name="T36" fmla="*/ 467548 w 286434"/>
              <a:gd name="T37" fmla="*/ 403155 h 285210"/>
              <a:gd name="T38" fmla="*/ 480932 w 286434"/>
              <a:gd name="T39" fmla="*/ 364723 h 285210"/>
              <a:gd name="T40" fmla="*/ 710627 w 286434"/>
              <a:gd name="T41" fmla="*/ 363088 h 285210"/>
              <a:gd name="T42" fmla="*/ 714285 w 286434"/>
              <a:gd name="T43" fmla="*/ 735174 h 285210"/>
              <a:gd name="T44" fmla="*/ 667914 w 286434"/>
              <a:gd name="T45" fmla="*/ 808392 h 285210"/>
              <a:gd name="T46" fmla="*/ 804602 w 286434"/>
              <a:gd name="T47" fmla="*/ 743575 h 285210"/>
              <a:gd name="T48" fmla="*/ 800944 w 286434"/>
              <a:gd name="T49" fmla="*/ 370286 h 285210"/>
              <a:gd name="T50" fmla="*/ 848543 w 286434"/>
              <a:gd name="T51" fmla="*/ 298270 h 285210"/>
              <a:gd name="T52" fmla="*/ 335931 w 286434"/>
              <a:gd name="T53" fmla="*/ 298270 h 285210"/>
              <a:gd name="T54" fmla="*/ 283453 w 286434"/>
              <a:gd name="T55" fmla="*/ 731570 h 285210"/>
              <a:gd name="T56" fmla="*/ 632514 w 286434"/>
              <a:gd name="T57" fmla="*/ 808392 h 285210"/>
              <a:gd name="T58" fmla="*/ 685001 w 286434"/>
              <a:gd name="T59" fmla="*/ 375087 h 285210"/>
              <a:gd name="T60" fmla="*/ 335931 w 286434"/>
              <a:gd name="T61" fmla="*/ 298270 h 285210"/>
              <a:gd name="T62" fmla="*/ 163850 w 286434"/>
              <a:gd name="T63" fmla="*/ 363088 h 285210"/>
              <a:gd name="T64" fmla="*/ 166291 w 286434"/>
              <a:gd name="T65" fmla="*/ 735174 h 285210"/>
              <a:gd name="T66" fmla="*/ 119913 w 286434"/>
              <a:gd name="T67" fmla="*/ 808392 h 285210"/>
              <a:gd name="T68" fmla="*/ 256605 w 286434"/>
              <a:gd name="T69" fmla="*/ 743575 h 285210"/>
              <a:gd name="T70" fmla="*/ 254163 w 286434"/>
              <a:gd name="T71" fmla="*/ 370286 h 285210"/>
              <a:gd name="T72" fmla="*/ 300544 w 286434"/>
              <a:gd name="T73" fmla="*/ 298270 h 285210"/>
              <a:gd name="T74" fmla="*/ 480943 w 286434"/>
              <a:gd name="T75" fmla="*/ 131460 h 285210"/>
              <a:gd name="T76" fmla="*/ 593336 w 286434"/>
              <a:gd name="T77" fmla="*/ 196809 h 285210"/>
              <a:gd name="T78" fmla="*/ 473693 w 286434"/>
              <a:gd name="T79" fmla="*/ 101208 h 285210"/>
              <a:gd name="T80" fmla="*/ 654982 w 286434"/>
              <a:gd name="T81" fmla="*/ 199229 h 285210"/>
              <a:gd name="T82" fmla="*/ 647732 w 286434"/>
              <a:gd name="T83" fmla="*/ 225850 h 285210"/>
              <a:gd name="T84" fmla="*/ 302077 w 286434"/>
              <a:gd name="T85" fmla="*/ 216173 h 285210"/>
              <a:gd name="T86" fmla="*/ 473693 w 286434"/>
              <a:gd name="T87" fmla="*/ 101208 h 285210"/>
              <a:gd name="T88" fmla="*/ 68650 w 286434"/>
              <a:gd name="T89" fmla="*/ 269461 h 285210"/>
              <a:gd name="T90" fmla="*/ 483614 w 286434"/>
              <a:gd name="T91" fmla="*/ 30604 h 285210"/>
              <a:gd name="T92" fmla="*/ 490939 w 286434"/>
              <a:gd name="T93" fmla="*/ 1800 h 285210"/>
              <a:gd name="T94" fmla="*/ 968146 w 286434"/>
              <a:gd name="T95" fmla="*/ 287469 h 285210"/>
              <a:gd name="T96" fmla="*/ 882713 w 286434"/>
              <a:gd name="T97" fmla="*/ 298270 h 285210"/>
              <a:gd name="T98" fmla="*/ 831456 w 286434"/>
              <a:gd name="T99" fmla="*/ 731570 h 285210"/>
              <a:gd name="T100" fmla="*/ 953502 w 286434"/>
              <a:gd name="T101" fmla="*/ 808392 h 285210"/>
              <a:gd name="T102" fmla="*/ 968146 w 286434"/>
              <a:gd name="T103" fmla="*/ 938030 h 285210"/>
              <a:gd name="T104" fmla="*/ 14947 w 286434"/>
              <a:gd name="T105" fmla="*/ 951220 h 285210"/>
              <a:gd name="T106" fmla="*/ 299 w 286434"/>
              <a:gd name="T107" fmla="*/ 821587 h 285210"/>
              <a:gd name="T108" fmla="*/ 85735 w 286434"/>
              <a:gd name="T109" fmla="*/ 808392 h 285210"/>
              <a:gd name="T110" fmla="*/ 136998 w 286434"/>
              <a:gd name="T111" fmla="*/ 375087 h 285210"/>
              <a:gd name="T112" fmla="*/ 14947 w 286434"/>
              <a:gd name="T113" fmla="*/ 298270 h 285210"/>
              <a:gd name="T114" fmla="*/ 7624 w 286434"/>
              <a:gd name="T115" fmla="*/ 271865 h 2852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434" h="285210">
                <a:moveTo>
                  <a:pt x="8753" y="251021"/>
                </a:moveTo>
                <a:lnTo>
                  <a:pt x="8753" y="276573"/>
                </a:lnTo>
                <a:lnTo>
                  <a:pt x="277681" y="276573"/>
                </a:lnTo>
                <a:lnTo>
                  <a:pt x="277681" y="251021"/>
                </a:lnTo>
                <a:lnTo>
                  <a:pt x="8753" y="251021"/>
                </a:lnTo>
                <a:close/>
                <a:moveTo>
                  <a:pt x="182482" y="161745"/>
                </a:moveTo>
                <a:cubicBezTo>
                  <a:pt x="184768" y="161745"/>
                  <a:pt x="186673" y="164031"/>
                  <a:pt x="186673" y="166317"/>
                </a:cubicBezTo>
                <a:cubicBezTo>
                  <a:pt x="186673" y="168984"/>
                  <a:pt x="184768" y="170889"/>
                  <a:pt x="182482" y="170889"/>
                </a:cubicBezTo>
                <a:cubicBezTo>
                  <a:pt x="179815" y="170889"/>
                  <a:pt x="177529" y="168984"/>
                  <a:pt x="177529" y="166317"/>
                </a:cubicBezTo>
                <a:cubicBezTo>
                  <a:pt x="177529" y="164031"/>
                  <a:pt x="179815" y="161745"/>
                  <a:pt x="182482" y="161745"/>
                </a:cubicBezTo>
                <a:close/>
                <a:moveTo>
                  <a:pt x="102550" y="161745"/>
                </a:moveTo>
                <a:cubicBezTo>
                  <a:pt x="104748" y="161745"/>
                  <a:pt x="107312" y="164031"/>
                  <a:pt x="107312" y="166317"/>
                </a:cubicBezTo>
                <a:cubicBezTo>
                  <a:pt x="107312" y="168984"/>
                  <a:pt x="104748" y="170889"/>
                  <a:pt x="102550" y="170889"/>
                </a:cubicBezTo>
                <a:cubicBezTo>
                  <a:pt x="100352" y="170889"/>
                  <a:pt x="98154" y="168984"/>
                  <a:pt x="98154" y="166317"/>
                </a:cubicBezTo>
                <a:cubicBezTo>
                  <a:pt x="98154" y="164031"/>
                  <a:pt x="100352" y="161745"/>
                  <a:pt x="102550" y="161745"/>
                </a:cubicBezTo>
                <a:close/>
                <a:moveTo>
                  <a:pt x="142243" y="109357"/>
                </a:moveTo>
                <a:cubicBezTo>
                  <a:pt x="144762" y="109357"/>
                  <a:pt x="146561" y="111157"/>
                  <a:pt x="146561" y="113678"/>
                </a:cubicBezTo>
                <a:lnTo>
                  <a:pt x="146561" y="120880"/>
                </a:lnTo>
                <a:cubicBezTo>
                  <a:pt x="155917" y="122321"/>
                  <a:pt x="163833" y="127722"/>
                  <a:pt x="167432" y="136365"/>
                </a:cubicBezTo>
                <a:cubicBezTo>
                  <a:pt x="168151" y="138525"/>
                  <a:pt x="167072" y="141046"/>
                  <a:pt x="164913" y="141766"/>
                </a:cubicBezTo>
                <a:cubicBezTo>
                  <a:pt x="162754" y="142847"/>
                  <a:pt x="160235" y="141766"/>
                  <a:pt x="159156" y="139606"/>
                </a:cubicBezTo>
                <a:cubicBezTo>
                  <a:pt x="156637" y="133484"/>
                  <a:pt x="149800" y="129163"/>
                  <a:pt x="142243" y="129163"/>
                </a:cubicBezTo>
                <a:cubicBezTo>
                  <a:pt x="132528" y="129163"/>
                  <a:pt x="124252" y="136365"/>
                  <a:pt x="124252" y="145367"/>
                </a:cubicBezTo>
                <a:cubicBezTo>
                  <a:pt x="124252" y="152570"/>
                  <a:pt x="127490" y="161212"/>
                  <a:pt x="142243" y="161212"/>
                </a:cubicBezTo>
                <a:cubicBezTo>
                  <a:pt x="162034" y="161212"/>
                  <a:pt x="169231" y="174176"/>
                  <a:pt x="169231" y="185699"/>
                </a:cubicBezTo>
                <a:cubicBezTo>
                  <a:pt x="169231" y="198303"/>
                  <a:pt x="159515" y="208386"/>
                  <a:pt x="146561" y="210187"/>
                </a:cubicBezTo>
                <a:lnTo>
                  <a:pt x="146561" y="217749"/>
                </a:lnTo>
                <a:cubicBezTo>
                  <a:pt x="146561" y="219909"/>
                  <a:pt x="144762" y="221710"/>
                  <a:pt x="142243" y="221710"/>
                </a:cubicBezTo>
                <a:cubicBezTo>
                  <a:pt x="140084" y="221710"/>
                  <a:pt x="138285" y="219909"/>
                  <a:pt x="138285" y="217749"/>
                </a:cubicBezTo>
                <a:lnTo>
                  <a:pt x="138285" y="210547"/>
                </a:lnTo>
                <a:cubicBezTo>
                  <a:pt x="128930" y="208746"/>
                  <a:pt x="121013" y="203345"/>
                  <a:pt x="117415" y="195062"/>
                </a:cubicBezTo>
                <a:cubicBezTo>
                  <a:pt x="116695" y="192541"/>
                  <a:pt x="117775" y="190021"/>
                  <a:pt x="119574" y="189301"/>
                </a:cubicBezTo>
                <a:cubicBezTo>
                  <a:pt x="122093" y="188580"/>
                  <a:pt x="124612" y="189301"/>
                  <a:pt x="125331" y="191461"/>
                </a:cubicBezTo>
                <a:cubicBezTo>
                  <a:pt x="128210" y="197583"/>
                  <a:pt x="135047" y="201904"/>
                  <a:pt x="142243" y="201904"/>
                </a:cubicBezTo>
                <a:cubicBezTo>
                  <a:pt x="152319" y="201904"/>
                  <a:pt x="160595" y="194702"/>
                  <a:pt x="160595" y="185699"/>
                </a:cubicBezTo>
                <a:cubicBezTo>
                  <a:pt x="160595" y="178497"/>
                  <a:pt x="157356" y="169855"/>
                  <a:pt x="142243" y="169855"/>
                </a:cubicBezTo>
                <a:cubicBezTo>
                  <a:pt x="122812" y="169855"/>
                  <a:pt x="115616" y="156891"/>
                  <a:pt x="115616" y="145367"/>
                </a:cubicBezTo>
                <a:cubicBezTo>
                  <a:pt x="115616" y="133124"/>
                  <a:pt x="125331" y="122681"/>
                  <a:pt x="138285" y="120880"/>
                </a:cubicBezTo>
                <a:lnTo>
                  <a:pt x="138285" y="113678"/>
                </a:lnTo>
                <a:cubicBezTo>
                  <a:pt x="138285" y="111157"/>
                  <a:pt x="140084" y="109357"/>
                  <a:pt x="142243" y="109357"/>
                </a:cubicBezTo>
                <a:close/>
                <a:moveTo>
                  <a:pt x="197544" y="89432"/>
                </a:moveTo>
                <a:lnTo>
                  <a:pt x="210178" y="108866"/>
                </a:lnTo>
                <a:cubicBezTo>
                  <a:pt x="210900" y="109225"/>
                  <a:pt x="211261" y="109945"/>
                  <a:pt x="211261" y="111025"/>
                </a:cubicBezTo>
                <a:lnTo>
                  <a:pt x="211261" y="220431"/>
                </a:lnTo>
                <a:cubicBezTo>
                  <a:pt x="211261" y="221510"/>
                  <a:pt x="210900" y="222230"/>
                  <a:pt x="210178" y="222950"/>
                </a:cubicBezTo>
                <a:lnTo>
                  <a:pt x="197544" y="242384"/>
                </a:lnTo>
                <a:lnTo>
                  <a:pt x="250969" y="242384"/>
                </a:lnTo>
                <a:lnTo>
                  <a:pt x="237973" y="222950"/>
                </a:lnTo>
                <a:cubicBezTo>
                  <a:pt x="237613" y="222230"/>
                  <a:pt x="236891" y="221510"/>
                  <a:pt x="236891" y="220431"/>
                </a:cubicBezTo>
                <a:lnTo>
                  <a:pt x="236891" y="111025"/>
                </a:lnTo>
                <a:cubicBezTo>
                  <a:pt x="236891" y="109945"/>
                  <a:pt x="237613" y="109225"/>
                  <a:pt x="237973" y="108866"/>
                </a:cubicBezTo>
                <a:lnTo>
                  <a:pt x="250969" y="89432"/>
                </a:lnTo>
                <a:lnTo>
                  <a:pt x="197544" y="89432"/>
                </a:lnTo>
                <a:close/>
                <a:moveTo>
                  <a:pt x="99358" y="89432"/>
                </a:moveTo>
                <a:lnTo>
                  <a:pt x="83836" y="112464"/>
                </a:lnTo>
                <a:lnTo>
                  <a:pt x="83836" y="219351"/>
                </a:lnTo>
                <a:lnTo>
                  <a:pt x="99358" y="242384"/>
                </a:lnTo>
                <a:lnTo>
                  <a:pt x="187076" y="242384"/>
                </a:lnTo>
                <a:lnTo>
                  <a:pt x="202598" y="219351"/>
                </a:lnTo>
                <a:lnTo>
                  <a:pt x="202598" y="112464"/>
                </a:lnTo>
                <a:lnTo>
                  <a:pt x="187076" y="89432"/>
                </a:lnTo>
                <a:lnTo>
                  <a:pt x="99358" y="89432"/>
                </a:lnTo>
                <a:close/>
                <a:moveTo>
                  <a:pt x="35465" y="89432"/>
                </a:moveTo>
                <a:lnTo>
                  <a:pt x="48461" y="108866"/>
                </a:lnTo>
                <a:cubicBezTo>
                  <a:pt x="49182" y="109225"/>
                  <a:pt x="49182" y="109945"/>
                  <a:pt x="49182" y="111025"/>
                </a:cubicBezTo>
                <a:lnTo>
                  <a:pt x="49182" y="220431"/>
                </a:lnTo>
                <a:cubicBezTo>
                  <a:pt x="49182" y="221510"/>
                  <a:pt x="49182" y="222230"/>
                  <a:pt x="48461" y="222950"/>
                </a:cubicBezTo>
                <a:lnTo>
                  <a:pt x="35465" y="242384"/>
                </a:lnTo>
                <a:lnTo>
                  <a:pt x="88890" y="242384"/>
                </a:lnTo>
                <a:lnTo>
                  <a:pt x="75895" y="222950"/>
                </a:lnTo>
                <a:cubicBezTo>
                  <a:pt x="75534" y="222230"/>
                  <a:pt x="75173" y="221510"/>
                  <a:pt x="75173" y="220431"/>
                </a:cubicBezTo>
                <a:lnTo>
                  <a:pt x="75173" y="111025"/>
                </a:lnTo>
                <a:cubicBezTo>
                  <a:pt x="75173" y="109945"/>
                  <a:pt x="75534" y="109225"/>
                  <a:pt x="75895" y="108866"/>
                </a:cubicBezTo>
                <a:lnTo>
                  <a:pt x="88890" y="89432"/>
                </a:lnTo>
                <a:lnTo>
                  <a:pt x="35465" y="89432"/>
                </a:lnTo>
                <a:close/>
                <a:moveTo>
                  <a:pt x="142246" y="39416"/>
                </a:moveTo>
                <a:lnTo>
                  <a:pt x="109361" y="59010"/>
                </a:lnTo>
                <a:lnTo>
                  <a:pt x="175489" y="59010"/>
                </a:lnTo>
                <a:lnTo>
                  <a:pt x="142246" y="39416"/>
                </a:lnTo>
                <a:close/>
                <a:moveTo>
                  <a:pt x="140102" y="30345"/>
                </a:moveTo>
                <a:cubicBezTo>
                  <a:pt x="141531" y="29982"/>
                  <a:pt x="143319" y="29982"/>
                  <a:pt x="144391" y="30345"/>
                </a:cubicBezTo>
                <a:lnTo>
                  <a:pt x="193720" y="59736"/>
                </a:lnTo>
                <a:cubicBezTo>
                  <a:pt x="195149" y="60462"/>
                  <a:pt x="196222" y="62639"/>
                  <a:pt x="195507" y="64816"/>
                </a:cubicBezTo>
                <a:cubicBezTo>
                  <a:pt x="195149" y="66630"/>
                  <a:pt x="193362" y="67719"/>
                  <a:pt x="191575" y="67719"/>
                </a:cubicBezTo>
                <a:lnTo>
                  <a:pt x="93276" y="67719"/>
                </a:lnTo>
                <a:cubicBezTo>
                  <a:pt x="91488" y="67719"/>
                  <a:pt x="89701" y="66630"/>
                  <a:pt x="89344" y="64816"/>
                </a:cubicBezTo>
                <a:cubicBezTo>
                  <a:pt x="88629" y="62639"/>
                  <a:pt x="89344" y="60462"/>
                  <a:pt x="91131" y="59736"/>
                </a:cubicBezTo>
                <a:lnTo>
                  <a:pt x="140102" y="30345"/>
                </a:lnTo>
                <a:close/>
                <a:moveTo>
                  <a:pt x="143036" y="9177"/>
                </a:moveTo>
                <a:lnTo>
                  <a:pt x="20304" y="80794"/>
                </a:lnTo>
                <a:lnTo>
                  <a:pt x="265769" y="80794"/>
                </a:lnTo>
                <a:lnTo>
                  <a:pt x="143036" y="9177"/>
                </a:lnTo>
                <a:close/>
                <a:moveTo>
                  <a:pt x="140870" y="540"/>
                </a:moveTo>
                <a:cubicBezTo>
                  <a:pt x="142314" y="-180"/>
                  <a:pt x="144119" y="-180"/>
                  <a:pt x="145202" y="540"/>
                </a:cubicBezTo>
                <a:lnTo>
                  <a:pt x="284178" y="81514"/>
                </a:lnTo>
                <a:cubicBezTo>
                  <a:pt x="285983" y="82234"/>
                  <a:pt x="286705" y="84393"/>
                  <a:pt x="286344" y="86193"/>
                </a:cubicBezTo>
                <a:cubicBezTo>
                  <a:pt x="285622" y="87992"/>
                  <a:pt x="283817" y="89432"/>
                  <a:pt x="282013" y="89432"/>
                </a:cubicBezTo>
                <a:lnTo>
                  <a:pt x="261076" y="89432"/>
                </a:lnTo>
                <a:lnTo>
                  <a:pt x="245915" y="112464"/>
                </a:lnTo>
                <a:lnTo>
                  <a:pt x="245915" y="219351"/>
                </a:lnTo>
                <a:lnTo>
                  <a:pt x="261076" y="242384"/>
                </a:lnTo>
                <a:lnTo>
                  <a:pt x="282013" y="242384"/>
                </a:lnTo>
                <a:cubicBezTo>
                  <a:pt x="284178" y="242384"/>
                  <a:pt x="286344" y="244183"/>
                  <a:pt x="286344" y="246342"/>
                </a:cubicBezTo>
                <a:lnTo>
                  <a:pt x="286344" y="281252"/>
                </a:lnTo>
                <a:cubicBezTo>
                  <a:pt x="286344" y="283411"/>
                  <a:pt x="284178" y="285210"/>
                  <a:pt x="282013" y="285210"/>
                </a:cubicBezTo>
                <a:lnTo>
                  <a:pt x="4421" y="285210"/>
                </a:lnTo>
                <a:cubicBezTo>
                  <a:pt x="1895" y="285210"/>
                  <a:pt x="90" y="283411"/>
                  <a:pt x="90" y="281252"/>
                </a:cubicBezTo>
                <a:lnTo>
                  <a:pt x="90" y="246342"/>
                </a:lnTo>
                <a:cubicBezTo>
                  <a:pt x="90" y="244183"/>
                  <a:pt x="1895" y="242384"/>
                  <a:pt x="4421" y="242384"/>
                </a:cubicBezTo>
                <a:lnTo>
                  <a:pt x="25358" y="242384"/>
                </a:lnTo>
                <a:lnTo>
                  <a:pt x="40519" y="219351"/>
                </a:lnTo>
                <a:lnTo>
                  <a:pt x="40519" y="112464"/>
                </a:lnTo>
                <a:lnTo>
                  <a:pt x="25358" y="89432"/>
                </a:lnTo>
                <a:lnTo>
                  <a:pt x="4421" y="89432"/>
                </a:lnTo>
                <a:cubicBezTo>
                  <a:pt x="2256" y="89432"/>
                  <a:pt x="812" y="87992"/>
                  <a:pt x="90" y="86193"/>
                </a:cubicBezTo>
                <a:cubicBezTo>
                  <a:pt x="-271" y="84393"/>
                  <a:pt x="451" y="82234"/>
                  <a:pt x="2256" y="81514"/>
                </a:cubicBezTo>
                <a:lnTo>
                  <a:pt x="140870" y="54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5" name="Freeform 1011">
            <a:extLst>
              <a:ext uri="{FF2B5EF4-FFF2-40B4-BE49-F238E27FC236}">
                <a16:creationId xmlns:a16="http://schemas.microsoft.com/office/drawing/2014/main" id="{70C23F3A-BD8E-6041-9ED7-6DF6BCE18190}"/>
              </a:ext>
            </a:extLst>
          </p:cNvPr>
          <p:cNvSpPr>
            <a:spLocks noChangeAspect="1" noChangeArrowheads="1"/>
          </p:cNvSpPr>
          <p:nvPr/>
        </p:nvSpPr>
        <p:spPr bwMode="auto">
          <a:xfrm>
            <a:off x="16946171" y="9615149"/>
            <a:ext cx="839444" cy="805968"/>
          </a:xfrm>
          <a:custGeom>
            <a:avLst/>
            <a:gdLst>
              <a:gd name="T0" fmla="*/ 702479 w 285390"/>
              <a:gd name="T1" fmla="*/ 830554 h 274277"/>
              <a:gd name="T2" fmla="*/ 493965 w 285390"/>
              <a:gd name="T3" fmla="*/ 800231 h 274277"/>
              <a:gd name="T4" fmla="*/ 493965 w 285390"/>
              <a:gd name="T5" fmla="*/ 830554 h 274277"/>
              <a:gd name="T6" fmla="*/ 409896 w 285390"/>
              <a:gd name="T7" fmla="*/ 800231 h 274277"/>
              <a:gd name="T8" fmla="*/ 331875 w 285390"/>
              <a:gd name="T9" fmla="*/ 815392 h 274277"/>
              <a:gd name="T10" fmla="*/ 283249 w 285390"/>
              <a:gd name="T11" fmla="*/ 815392 h 274277"/>
              <a:gd name="T12" fmla="*/ 204236 w 285390"/>
              <a:gd name="T13" fmla="*/ 800231 h 274277"/>
              <a:gd name="T14" fmla="*/ 816958 w 285390"/>
              <a:gd name="T15" fmla="*/ 830637 h 274277"/>
              <a:gd name="T16" fmla="*/ 802769 w 285390"/>
              <a:gd name="T17" fmla="*/ 802274 h 274277"/>
              <a:gd name="T18" fmla="*/ 102134 w 285390"/>
              <a:gd name="T19" fmla="*/ 788089 h 274277"/>
              <a:gd name="T20" fmla="*/ 116315 w 285390"/>
              <a:gd name="T21" fmla="*/ 830637 h 274277"/>
              <a:gd name="T22" fmla="*/ 87942 w 285390"/>
              <a:gd name="T23" fmla="*/ 773904 h 274277"/>
              <a:gd name="T24" fmla="*/ 88923 w 285390"/>
              <a:gd name="T25" fmla="*/ 720079 h 274277"/>
              <a:gd name="T26" fmla="*/ 742772 w 285390"/>
              <a:gd name="T27" fmla="*/ 571141 h 274277"/>
              <a:gd name="T28" fmla="*/ 742772 w 285390"/>
              <a:gd name="T29" fmla="*/ 571141 h 274277"/>
              <a:gd name="T30" fmla="*/ 679559 w 285390"/>
              <a:gd name="T31" fmla="*/ 604834 h 274277"/>
              <a:gd name="T32" fmla="*/ 741623 w 285390"/>
              <a:gd name="T33" fmla="*/ 707861 h 274277"/>
              <a:gd name="T34" fmla="*/ 88923 w 285390"/>
              <a:gd name="T35" fmla="*/ 489614 h 274277"/>
              <a:gd name="T36" fmla="*/ 73749 w 285390"/>
              <a:gd name="T37" fmla="*/ 564795 h 274277"/>
              <a:gd name="T38" fmla="*/ 816958 w 285390"/>
              <a:gd name="T39" fmla="*/ 379056 h 274277"/>
              <a:gd name="T40" fmla="*/ 802769 w 285390"/>
              <a:gd name="T41" fmla="*/ 421602 h 274277"/>
              <a:gd name="T42" fmla="*/ 788577 w 285390"/>
              <a:gd name="T43" fmla="*/ 379056 h 274277"/>
              <a:gd name="T44" fmla="*/ 702479 w 285390"/>
              <a:gd name="T45" fmla="*/ 409379 h 274277"/>
              <a:gd name="T46" fmla="*/ 493965 w 285390"/>
              <a:gd name="T47" fmla="*/ 379056 h 274277"/>
              <a:gd name="T48" fmla="*/ 493965 w 285390"/>
              <a:gd name="T49" fmla="*/ 409379 h 274277"/>
              <a:gd name="T50" fmla="*/ 409896 w 285390"/>
              <a:gd name="T51" fmla="*/ 379056 h 274277"/>
              <a:gd name="T52" fmla="*/ 331875 w 285390"/>
              <a:gd name="T53" fmla="*/ 394218 h 274277"/>
              <a:gd name="T54" fmla="*/ 283249 w 285390"/>
              <a:gd name="T55" fmla="*/ 394218 h 274277"/>
              <a:gd name="T56" fmla="*/ 204236 w 285390"/>
              <a:gd name="T57" fmla="*/ 379056 h 274277"/>
              <a:gd name="T58" fmla="*/ 116315 w 285390"/>
              <a:gd name="T59" fmla="*/ 407419 h 274277"/>
              <a:gd name="T60" fmla="*/ 73749 w 285390"/>
              <a:gd name="T61" fmla="*/ 421602 h 274277"/>
              <a:gd name="T62" fmla="*/ 28663 w 285390"/>
              <a:gd name="T63" fmla="*/ 358106 h 274277"/>
              <a:gd name="T64" fmla="*/ 880155 w 285390"/>
              <a:gd name="T65" fmla="*/ 855880 h 274277"/>
              <a:gd name="T66" fmla="*/ 741623 w 285390"/>
              <a:gd name="T67" fmla="*/ 478670 h 274277"/>
              <a:gd name="T68" fmla="*/ 52545 w 285390"/>
              <a:gd name="T69" fmla="*/ 334231 h 274277"/>
              <a:gd name="T70" fmla="*/ 293781 w 285390"/>
              <a:gd name="T71" fmla="*/ 268583 h 274277"/>
              <a:gd name="T72" fmla="*/ 611078 w 285390"/>
              <a:gd name="T73" fmla="*/ 256074 h 274277"/>
              <a:gd name="T74" fmla="*/ 624985 w 285390"/>
              <a:gd name="T75" fmla="*/ 204105 h 274277"/>
              <a:gd name="T76" fmla="*/ 742816 w 285390"/>
              <a:gd name="T77" fmla="*/ 161150 h 274277"/>
              <a:gd name="T78" fmla="*/ 794169 w 285390"/>
              <a:gd name="T79" fmla="*/ 158762 h 274277"/>
              <a:gd name="T80" fmla="*/ 641420 w 285390"/>
              <a:gd name="T81" fmla="*/ 125767 h 274277"/>
              <a:gd name="T82" fmla="*/ 611078 w 285390"/>
              <a:gd name="T83" fmla="*/ 125767 h 274277"/>
              <a:gd name="T84" fmla="*/ 714153 w 285390"/>
              <a:gd name="T85" fmla="*/ 305585 h 274277"/>
              <a:gd name="T86" fmla="*/ 446643 w 285390"/>
              <a:gd name="T87" fmla="*/ 28638 h 274277"/>
              <a:gd name="T88" fmla="*/ 446643 w 285390"/>
              <a:gd name="T89" fmla="*/ 28638 h 274277"/>
              <a:gd name="T90" fmla="*/ 417980 w 285390"/>
              <a:gd name="T91" fmla="*/ 305585 h 274277"/>
              <a:gd name="T92" fmla="*/ 690269 w 285390"/>
              <a:gd name="T93" fmla="*/ 0 h 274277"/>
              <a:gd name="T94" fmla="*/ 812082 w 285390"/>
              <a:gd name="T95" fmla="*/ 136080 h 274277"/>
              <a:gd name="T96" fmla="*/ 908814 w 285390"/>
              <a:gd name="T97" fmla="*/ 358106 h 274277"/>
              <a:gd name="T98" fmla="*/ 947028 w 285390"/>
              <a:gd name="T99" fmla="*/ 722184 h 274277"/>
              <a:gd name="T100" fmla="*/ 856269 w 285390"/>
              <a:gd name="T101" fmla="*/ 909588 h 274277"/>
              <a:gd name="T102" fmla="*/ 0 w 285390"/>
              <a:gd name="T103" fmla="*/ 355720 h 274277"/>
              <a:gd name="T104" fmla="*/ 346328 w 285390"/>
              <a:gd name="T105" fmla="*/ 0 h 2742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74277">
                <a:moveTo>
                  <a:pt x="193118" y="241300"/>
                </a:moveTo>
                <a:lnTo>
                  <a:pt x="211694" y="241300"/>
                </a:lnTo>
                <a:cubicBezTo>
                  <a:pt x="213797" y="241300"/>
                  <a:pt x="215550" y="243586"/>
                  <a:pt x="215550" y="245872"/>
                </a:cubicBezTo>
                <a:cubicBezTo>
                  <a:pt x="215550" y="248539"/>
                  <a:pt x="213797" y="250444"/>
                  <a:pt x="211694" y="250444"/>
                </a:cubicBezTo>
                <a:lnTo>
                  <a:pt x="193118" y="250444"/>
                </a:lnTo>
                <a:cubicBezTo>
                  <a:pt x="190665" y="250444"/>
                  <a:pt x="188912" y="248539"/>
                  <a:pt x="188912" y="245872"/>
                </a:cubicBezTo>
                <a:cubicBezTo>
                  <a:pt x="188912" y="243586"/>
                  <a:pt x="190665" y="241300"/>
                  <a:pt x="193118" y="241300"/>
                </a:cubicBezTo>
                <a:close/>
                <a:moveTo>
                  <a:pt x="148858" y="241300"/>
                </a:moveTo>
                <a:lnTo>
                  <a:pt x="168274" y="241300"/>
                </a:lnTo>
                <a:cubicBezTo>
                  <a:pt x="170472" y="241300"/>
                  <a:pt x="172670" y="243586"/>
                  <a:pt x="172670" y="245872"/>
                </a:cubicBezTo>
                <a:cubicBezTo>
                  <a:pt x="172670" y="248539"/>
                  <a:pt x="170472" y="250444"/>
                  <a:pt x="168274" y="250444"/>
                </a:cubicBezTo>
                <a:lnTo>
                  <a:pt x="148858" y="250444"/>
                </a:lnTo>
                <a:cubicBezTo>
                  <a:pt x="146660" y="250444"/>
                  <a:pt x="144462" y="248539"/>
                  <a:pt x="144462" y="245872"/>
                </a:cubicBezTo>
                <a:cubicBezTo>
                  <a:pt x="144462" y="243586"/>
                  <a:pt x="146660" y="241300"/>
                  <a:pt x="148858" y="241300"/>
                </a:cubicBezTo>
                <a:close/>
                <a:moveTo>
                  <a:pt x="104714" y="241300"/>
                </a:moveTo>
                <a:lnTo>
                  <a:pt x="123523" y="241300"/>
                </a:lnTo>
                <a:cubicBezTo>
                  <a:pt x="126055" y="241300"/>
                  <a:pt x="128225" y="243586"/>
                  <a:pt x="128225" y="245872"/>
                </a:cubicBezTo>
                <a:cubicBezTo>
                  <a:pt x="128225" y="248539"/>
                  <a:pt x="126055" y="250444"/>
                  <a:pt x="123523" y="250444"/>
                </a:cubicBezTo>
                <a:lnTo>
                  <a:pt x="104714" y="250444"/>
                </a:lnTo>
                <a:cubicBezTo>
                  <a:pt x="102182" y="250444"/>
                  <a:pt x="100012" y="248539"/>
                  <a:pt x="100012" y="245872"/>
                </a:cubicBezTo>
                <a:cubicBezTo>
                  <a:pt x="100012" y="243586"/>
                  <a:pt x="102182" y="241300"/>
                  <a:pt x="104714" y="241300"/>
                </a:cubicBezTo>
                <a:close/>
                <a:moveTo>
                  <a:pt x="61546" y="241300"/>
                </a:moveTo>
                <a:lnTo>
                  <a:pt x="80596" y="241300"/>
                </a:lnTo>
                <a:cubicBezTo>
                  <a:pt x="83160" y="241300"/>
                  <a:pt x="85358" y="243586"/>
                  <a:pt x="85358" y="245872"/>
                </a:cubicBezTo>
                <a:cubicBezTo>
                  <a:pt x="85358" y="248539"/>
                  <a:pt x="83160" y="250444"/>
                  <a:pt x="80596" y="250444"/>
                </a:cubicBezTo>
                <a:lnTo>
                  <a:pt x="61546" y="250444"/>
                </a:lnTo>
                <a:cubicBezTo>
                  <a:pt x="58981" y="250444"/>
                  <a:pt x="57150" y="248539"/>
                  <a:pt x="57150" y="245872"/>
                </a:cubicBezTo>
                <a:cubicBezTo>
                  <a:pt x="57150" y="243586"/>
                  <a:pt x="58981" y="241300"/>
                  <a:pt x="61546" y="241300"/>
                </a:cubicBezTo>
                <a:close/>
                <a:moveTo>
                  <a:pt x="246192" y="233362"/>
                </a:moveTo>
                <a:cubicBezTo>
                  <a:pt x="248331" y="233362"/>
                  <a:pt x="250469" y="235144"/>
                  <a:pt x="250469" y="237639"/>
                </a:cubicBezTo>
                <a:lnTo>
                  <a:pt x="250469" y="246192"/>
                </a:lnTo>
                <a:cubicBezTo>
                  <a:pt x="250469" y="248687"/>
                  <a:pt x="248331" y="250469"/>
                  <a:pt x="246192" y="250469"/>
                </a:cubicBezTo>
                <a:lnTo>
                  <a:pt x="237639" y="250469"/>
                </a:lnTo>
                <a:cubicBezTo>
                  <a:pt x="235144" y="250469"/>
                  <a:pt x="233362" y="248687"/>
                  <a:pt x="233362" y="246192"/>
                </a:cubicBezTo>
                <a:cubicBezTo>
                  <a:pt x="233362" y="244054"/>
                  <a:pt x="235144" y="241916"/>
                  <a:pt x="237639" y="241916"/>
                </a:cubicBezTo>
                <a:lnTo>
                  <a:pt x="241916" y="241916"/>
                </a:lnTo>
                <a:lnTo>
                  <a:pt x="241916" y="237639"/>
                </a:lnTo>
                <a:cubicBezTo>
                  <a:pt x="241916" y="235144"/>
                  <a:pt x="243697" y="233362"/>
                  <a:pt x="246192" y="233362"/>
                </a:cubicBezTo>
                <a:close/>
                <a:moveTo>
                  <a:pt x="26501" y="233362"/>
                </a:moveTo>
                <a:cubicBezTo>
                  <a:pt x="28996" y="233362"/>
                  <a:pt x="30778" y="235144"/>
                  <a:pt x="30778" y="237639"/>
                </a:cubicBezTo>
                <a:lnTo>
                  <a:pt x="30778" y="241916"/>
                </a:lnTo>
                <a:lnTo>
                  <a:pt x="35054" y="241916"/>
                </a:lnTo>
                <a:cubicBezTo>
                  <a:pt x="37549" y="241916"/>
                  <a:pt x="39330" y="244054"/>
                  <a:pt x="39330" y="246192"/>
                </a:cubicBezTo>
                <a:cubicBezTo>
                  <a:pt x="39330" y="248687"/>
                  <a:pt x="37549" y="250469"/>
                  <a:pt x="35054" y="250469"/>
                </a:cubicBezTo>
                <a:lnTo>
                  <a:pt x="26501" y="250469"/>
                </a:lnTo>
                <a:cubicBezTo>
                  <a:pt x="24007" y="250469"/>
                  <a:pt x="22225" y="248687"/>
                  <a:pt x="22225" y="246192"/>
                </a:cubicBezTo>
                <a:lnTo>
                  <a:pt x="22225" y="237639"/>
                </a:lnTo>
                <a:cubicBezTo>
                  <a:pt x="22225" y="235144"/>
                  <a:pt x="24007" y="233362"/>
                  <a:pt x="26501" y="233362"/>
                </a:cubicBezTo>
                <a:close/>
                <a:moveTo>
                  <a:pt x="26797" y="190500"/>
                </a:moveTo>
                <a:cubicBezTo>
                  <a:pt x="29464" y="190500"/>
                  <a:pt x="31369" y="192276"/>
                  <a:pt x="31369" y="194761"/>
                </a:cubicBezTo>
                <a:lnTo>
                  <a:pt x="31369" y="212516"/>
                </a:lnTo>
                <a:cubicBezTo>
                  <a:pt x="31369" y="215002"/>
                  <a:pt x="29464" y="217132"/>
                  <a:pt x="26797" y="217132"/>
                </a:cubicBezTo>
                <a:cubicBezTo>
                  <a:pt x="24130" y="217132"/>
                  <a:pt x="22225" y="215002"/>
                  <a:pt x="22225" y="212516"/>
                </a:cubicBezTo>
                <a:lnTo>
                  <a:pt x="22225" y="194761"/>
                </a:lnTo>
                <a:cubicBezTo>
                  <a:pt x="22225" y="192276"/>
                  <a:pt x="24130" y="190500"/>
                  <a:pt x="26797" y="190500"/>
                </a:cubicBezTo>
                <a:close/>
                <a:moveTo>
                  <a:pt x="223837" y="172221"/>
                </a:moveTo>
                <a:cubicBezTo>
                  <a:pt x="218086" y="172221"/>
                  <a:pt x="213414" y="176938"/>
                  <a:pt x="213414" y="182381"/>
                </a:cubicBezTo>
                <a:cubicBezTo>
                  <a:pt x="213414" y="187824"/>
                  <a:pt x="218086" y="192541"/>
                  <a:pt x="223837" y="192541"/>
                </a:cubicBezTo>
                <a:cubicBezTo>
                  <a:pt x="229229" y="192541"/>
                  <a:pt x="233901" y="187824"/>
                  <a:pt x="233901" y="182381"/>
                </a:cubicBezTo>
                <a:cubicBezTo>
                  <a:pt x="233901" y="176938"/>
                  <a:pt x="229229" y="172221"/>
                  <a:pt x="223837" y="172221"/>
                </a:cubicBezTo>
                <a:close/>
                <a:moveTo>
                  <a:pt x="223837" y="163512"/>
                </a:moveTo>
                <a:cubicBezTo>
                  <a:pt x="233901" y="163512"/>
                  <a:pt x="242528" y="171858"/>
                  <a:pt x="242528" y="182381"/>
                </a:cubicBezTo>
                <a:cubicBezTo>
                  <a:pt x="242528" y="192904"/>
                  <a:pt x="233901" y="201249"/>
                  <a:pt x="223837" y="201249"/>
                </a:cubicBezTo>
                <a:cubicBezTo>
                  <a:pt x="213414" y="201249"/>
                  <a:pt x="204787" y="192904"/>
                  <a:pt x="204787" y="182381"/>
                </a:cubicBezTo>
                <a:cubicBezTo>
                  <a:pt x="204787" y="171858"/>
                  <a:pt x="213414" y="163512"/>
                  <a:pt x="223837" y="163512"/>
                </a:cubicBezTo>
                <a:close/>
                <a:moveTo>
                  <a:pt x="223490" y="152976"/>
                </a:moveTo>
                <a:cubicBezTo>
                  <a:pt x="206575" y="152976"/>
                  <a:pt x="193259" y="166294"/>
                  <a:pt x="193259" y="183212"/>
                </a:cubicBezTo>
                <a:cubicBezTo>
                  <a:pt x="193259" y="199769"/>
                  <a:pt x="206575" y="213447"/>
                  <a:pt x="223490" y="213447"/>
                </a:cubicBezTo>
                <a:lnTo>
                  <a:pt x="276393" y="213447"/>
                </a:lnTo>
                <a:lnTo>
                  <a:pt x="276393" y="152976"/>
                </a:lnTo>
                <a:lnTo>
                  <a:pt x="223490" y="152976"/>
                </a:lnTo>
                <a:close/>
                <a:moveTo>
                  <a:pt x="26797" y="147637"/>
                </a:moveTo>
                <a:cubicBezTo>
                  <a:pt x="29464" y="147637"/>
                  <a:pt x="31369" y="149436"/>
                  <a:pt x="31369" y="151595"/>
                </a:cubicBezTo>
                <a:lnTo>
                  <a:pt x="31369" y="170307"/>
                </a:lnTo>
                <a:cubicBezTo>
                  <a:pt x="31369" y="172466"/>
                  <a:pt x="29464" y="174265"/>
                  <a:pt x="26797" y="174265"/>
                </a:cubicBezTo>
                <a:cubicBezTo>
                  <a:pt x="24130" y="174265"/>
                  <a:pt x="22225" y="172466"/>
                  <a:pt x="22225" y="170307"/>
                </a:cubicBezTo>
                <a:lnTo>
                  <a:pt x="22225" y="151595"/>
                </a:lnTo>
                <a:cubicBezTo>
                  <a:pt x="22225" y="149436"/>
                  <a:pt x="24130" y="147637"/>
                  <a:pt x="26797" y="147637"/>
                </a:cubicBezTo>
                <a:close/>
                <a:moveTo>
                  <a:pt x="237639" y="114300"/>
                </a:moveTo>
                <a:lnTo>
                  <a:pt x="246192" y="114300"/>
                </a:lnTo>
                <a:cubicBezTo>
                  <a:pt x="248331" y="114300"/>
                  <a:pt x="250469" y="116082"/>
                  <a:pt x="250469" y="118577"/>
                </a:cubicBezTo>
                <a:lnTo>
                  <a:pt x="250469" y="127129"/>
                </a:lnTo>
                <a:cubicBezTo>
                  <a:pt x="250469" y="129268"/>
                  <a:pt x="248331" y="131406"/>
                  <a:pt x="246192" y="131406"/>
                </a:cubicBezTo>
                <a:cubicBezTo>
                  <a:pt x="243697" y="131406"/>
                  <a:pt x="241916" y="129268"/>
                  <a:pt x="241916" y="127129"/>
                </a:cubicBezTo>
                <a:lnTo>
                  <a:pt x="241916" y="122853"/>
                </a:lnTo>
                <a:lnTo>
                  <a:pt x="237639" y="122853"/>
                </a:lnTo>
                <a:cubicBezTo>
                  <a:pt x="235144" y="122853"/>
                  <a:pt x="233362" y="120715"/>
                  <a:pt x="233362" y="118577"/>
                </a:cubicBezTo>
                <a:cubicBezTo>
                  <a:pt x="233362" y="116082"/>
                  <a:pt x="235144" y="114300"/>
                  <a:pt x="237639" y="114300"/>
                </a:cubicBezTo>
                <a:close/>
                <a:moveTo>
                  <a:pt x="193118" y="114300"/>
                </a:moveTo>
                <a:lnTo>
                  <a:pt x="211694" y="114300"/>
                </a:lnTo>
                <a:cubicBezTo>
                  <a:pt x="213797" y="114300"/>
                  <a:pt x="215550" y="116205"/>
                  <a:pt x="215550" y="118872"/>
                </a:cubicBezTo>
                <a:cubicBezTo>
                  <a:pt x="215550" y="121158"/>
                  <a:pt x="213797" y="123444"/>
                  <a:pt x="211694" y="123444"/>
                </a:cubicBezTo>
                <a:lnTo>
                  <a:pt x="193118" y="123444"/>
                </a:lnTo>
                <a:cubicBezTo>
                  <a:pt x="190665" y="123444"/>
                  <a:pt x="188912" y="121158"/>
                  <a:pt x="188912" y="118872"/>
                </a:cubicBezTo>
                <a:cubicBezTo>
                  <a:pt x="188912" y="116205"/>
                  <a:pt x="190665" y="114300"/>
                  <a:pt x="193118" y="114300"/>
                </a:cubicBezTo>
                <a:close/>
                <a:moveTo>
                  <a:pt x="148858" y="114300"/>
                </a:moveTo>
                <a:lnTo>
                  <a:pt x="168274" y="114300"/>
                </a:lnTo>
                <a:cubicBezTo>
                  <a:pt x="170472" y="114300"/>
                  <a:pt x="172670" y="116205"/>
                  <a:pt x="172670" y="118872"/>
                </a:cubicBezTo>
                <a:cubicBezTo>
                  <a:pt x="172670" y="121158"/>
                  <a:pt x="170472" y="123444"/>
                  <a:pt x="168274" y="123444"/>
                </a:cubicBezTo>
                <a:lnTo>
                  <a:pt x="148858" y="123444"/>
                </a:lnTo>
                <a:cubicBezTo>
                  <a:pt x="146660" y="123444"/>
                  <a:pt x="144462" y="121158"/>
                  <a:pt x="144462" y="118872"/>
                </a:cubicBezTo>
                <a:cubicBezTo>
                  <a:pt x="144462" y="116205"/>
                  <a:pt x="146660" y="114300"/>
                  <a:pt x="148858" y="114300"/>
                </a:cubicBezTo>
                <a:close/>
                <a:moveTo>
                  <a:pt x="104714" y="114300"/>
                </a:moveTo>
                <a:lnTo>
                  <a:pt x="123523" y="114300"/>
                </a:lnTo>
                <a:cubicBezTo>
                  <a:pt x="126055" y="114300"/>
                  <a:pt x="128225" y="116205"/>
                  <a:pt x="128225" y="118872"/>
                </a:cubicBezTo>
                <a:cubicBezTo>
                  <a:pt x="128225" y="121158"/>
                  <a:pt x="126055" y="123444"/>
                  <a:pt x="123523" y="123444"/>
                </a:cubicBezTo>
                <a:lnTo>
                  <a:pt x="104714" y="123444"/>
                </a:lnTo>
                <a:cubicBezTo>
                  <a:pt x="102182" y="123444"/>
                  <a:pt x="100012" y="121158"/>
                  <a:pt x="100012" y="118872"/>
                </a:cubicBezTo>
                <a:cubicBezTo>
                  <a:pt x="100012" y="116205"/>
                  <a:pt x="102182" y="114300"/>
                  <a:pt x="104714" y="114300"/>
                </a:cubicBezTo>
                <a:close/>
                <a:moveTo>
                  <a:pt x="61546" y="114300"/>
                </a:moveTo>
                <a:lnTo>
                  <a:pt x="80596" y="114300"/>
                </a:lnTo>
                <a:cubicBezTo>
                  <a:pt x="83160" y="114300"/>
                  <a:pt x="85358" y="116205"/>
                  <a:pt x="85358" y="118872"/>
                </a:cubicBezTo>
                <a:cubicBezTo>
                  <a:pt x="85358" y="121158"/>
                  <a:pt x="83160" y="123444"/>
                  <a:pt x="80596" y="123444"/>
                </a:cubicBezTo>
                <a:lnTo>
                  <a:pt x="61546" y="123444"/>
                </a:lnTo>
                <a:cubicBezTo>
                  <a:pt x="58981" y="123444"/>
                  <a:pt x="57150" y="121158"/>
                  <a:pt x="57150" y="118872"/>
                </a:cubicBezTo>
                <a:cubicBezTo>
                  <a:pt x="57150" y="116205"/>
                  <a:pt x="58981" y="114300"/>
                  <a:pt x="61546" y="114300"/>
                </a:cubicBezTo>
                <a:close/>
                <a:moveTo>
                  <a:pt x="26501" y="114300"/>
                </a:moveTo>
                <a:lnTo>
                  <a:pt x="35054" y="114300"/>
                </a:lnTo>
                <a:cubicBezTo>
                  <a:pt x="37549" y="114300"/>
                  <a:pt x="39330" y="116082"/>
                  <a:pt x="39330" y="118577"/>
                </a:cubicBezTo>
                <a:cubicBezTo>
                  <a:pt x="39330" y="120715"/>
                  <a:pt x="37549" y="122853"/>
                  <a:pt x="35054" y="122853"/>
                </a:cubicBezTo>
                <a:lnTo>
                  <a:pt x="30778" y="122853"/>
                </a:lnTo>
                <a:lnTo>
                  <a:pt x="30778" y="127129"/>
                </a:lnTo>
                <a:cubicBezTo>
                  <a:pt x="30778" y="129268"/>
                  <a:pt x="28996" y="131406"/>
                  <a:pt x="26501" y="131406"/>
                </a:cubicBezTo>
                <a:cubicBezTo>
                  <a:pt x="24007" y="131406"/>
                  <a:pt x="22225" y="129268"/>
                  <a:pt x="22225" y="127129"/>
                </a:cubicBezTo>
                <a:lnTo>
                  <a:pt x="22225" y="118577"/>
                </a:lnTo>
                <a:cubicBezTo>
                  <a:pt x="22225" y="116082"/>
                  <a:pt x="24007" y="114300"/>
                  <a:pt x="26501" y="114300"/>
                </a:cubicBezTo>
                <a:close/>
                <a:moveTo>
                  <a:pt x="15835" y="100784"/>
                </a:moveTo>
                <a:cubicBezTo>
                  <a:pt x="11876" y="100784"/>
                  <a:pt x="8637" y="104384"/>
                  <a:pt x="8637" y="107983"/>
                </a:cubicBezTo>
                <a:lnTo>
                  <a:pt x="8637" y="258080"/>
                </a:lnTo>
                <a:cubicBezTo>
                  <a:pt x="8637" y="262399"/>
                  <a:pt x="11876" y="265279"/>
                  <a:pt x="15835" y="265279"/>
                </a:cubicBezTo>
                <a:lnTo>
                  <a:pt x="258039" y="265279"/>
                </a:lnTo>
                <a:cubicBezTo>
                  <a:pt x="261638" y="265279"/>
                  <a:pt x="265237" y="262399"/>
                  <a:pt x="265237" y="258080"/>
                </a:cubicBezTo>
                <a:lnTo>
                  <a:pt x="265237" y="222085"/>
                </a:lnTo>
                <a:lnTo>
                  <a:pt x="223490" y="222085"/>
                </a:lnTo>
                <a:cubicBezTo>
                  <a:pt x="201897" y="222085"/>
                  <a:pt x="184622" y="204808"/>
                  <a:pt x="184622" y="183212"/>
                </a:cubicBezTo>
                <a:cubicBezTo>
                  <a:pt x="184622" y="161975"/>
                  <a:pt x="201897" y="144338"/>
                  <a:pt x="223490" y="144338"/>
                </a:cubicBezTo>
                <a:lnTo>
                  <a:pt x="265237" y="144338"/>
                </a:lnTo>
                <a:lnTo>
                  <a:pt x="265237" y="107983"/>
                </a:lnTo>
                <a:cubicBezTo>
                  <a:pt x="265237" y="104384"/>
                  <a:pt x="261638" y="100784"/>
                  <a:pt x="258039" y="100784"/>
                </a:cubicBezTo>
                <a:lnTo>
                  <a:pt x="15835" y="100784"/>
                </a:lnTo>
                <a:close/>
                <a:moveTo>
                  <a:pt x="88532" y="80988"/>
                </a:moveTo>
                <a:lnTo>
                  <a:pt x="41027" y="92146"/>
                </a:lnTo>
                <a:lnTo>
                  <a:pt x="88532" y="92146"/>
                </a:lnTo>
                <a:lnTo>
                  <a:pt x="88532" y="80988"/>
                </a:lnTo>
                <a:close/>
                <a:moveTo>
                  <a:pt x="188341" y="73025"/>
                </a:moveTo>
                <a:cubicBezTo>
                  <a:pt x="191008" y="73025"/>
                  <a:pt x="193294" y="74930"/>
                  <a:pt x="193294" y="77216"/>
                </a:cubicBezTo>
                <a:cubicBezTo>
                  <a:pt x="193294" y="79883"/>
                  <a:pt x="191008" y="82169"/>
                  <a:pt x="188341" y="82169"/>
                </a:cubicBezTo>
                <a:cubicBezTo>
                  <a:pt x="186055" y="82169"/>
                  <a:pt x="184150" y="79883"/>
                  <a:pt x="184150" y="77216"/>
                </a:cubicBezTo>
                <a:cubicBezTo>
                  <a:pt x="184150" y="74930"/>
                  <a:pt x="186055" y="73025"/>
                  <a:pt x="188341" y="73025"/>
                </a:cubicBezTo>
                <a:close/>
                <a:moveTo>
                  <a:pt x="188341" y="52387"/>
                </a:moveTo>
                <a:cubicBezTo>
                  <a:pt x="191008" y="52387"/>
                  <a:pt x="193294" y="54585"/>
                  <a:pt x="193294" y="57150"/>
                </a:cubicBezTo>
                <a:cubicBezTo>
                  <a:pt x="193294" y="59348"/>
                  <a:pt x="191008" y="61546"/>
                  <a:pt x="188341" y="61546"/>
                </a:cubicBezTo>
                <a:cubicBezTo>
                  <a:pt x="186055" y="61546"/>
                  <a:pt x="184150" y="59348"/>
                  <a:pt x="184150" y="57150"/>
                </a:cubicBezTo>
                <a:cubicBezTo>
                  <a:pt x="184150" y="54585"/>
                  <a:pt x="186055" y="52387"/>
                  <a:pt x="188341" y="52387"/>
                </a:cubicBezTo>
                <a:close/>
                <a:moveTo>
                  <a:pt x="233207" y="46433"/>
                </a:moveTo>
                <a:lnTo>
                  <a:pt x="223850" y="48593"/>
                </a:lnTo>
                <a:lnTo>
                  <a:pt x="223850" y="92146"/>
                </a:lnTo>
                <a:lnTo>
                  <a:pt x="242204" y="92146"/>
                </a:lnTo>
                <a:lnTo>
                  <a:pt x="242204" y="53632"/>
                </a:lnTo>
                <a:cubicBezTo>
                  <a:pt x="242204" y="51472"/>
                  <a:pt x="241124" y="49313"/>
                  <a:pt x="239325" y="47873"/>
                </a:cubicBezTo>
                <a:cubicBezTo>
                  <a:pt x="237525" y="46433"/>
                  <a:pt x="235366" y="46073"/>
                  <a:pt x="233207" y="46433"/>
                </a:cubicBezTo>
                <a:close/>
                <a:moveTo>
                  <a:pt x="185293" y="35101"/>
                </a:moveTo>
                <a:cubicBezTo>
                  <a:pt x="186817" y="33337"/>
                  <a:pt x="189865" y="33337"/>
                  <a:pt x="191770" y="35101"/>
                </a:cubicBezTo>
                <a:cubicBezTo>
                  <a:pt x="192532" y="35807"/>
                  <a:pt x="193294" y="36865"/>
                  <a:pt x="193294" y="37923"/>
                </a:cubicBezTo>
                <a:cubicBezTo>
                  <a:pt x="193294" y="39334"/>
                  <a:pt x="192532" y="40393"/>
                  <a:pt x="191770" y="41098"/>
                </a:cubicBezTo>
                <a:cubicBezTo>
                  <a:pt x="191008" y="41804"/>
                  <a:pt x="189865" y="42509"/>
                  <a:pt x="188341" y="42509"/>
                </a:cubicBezTo>
                <a:cubicBezTo>
                  <a:pt x="187198" y="42509"/>
                  <a:pt x="186055" y="41804"/>
                  <a:pt x="185293" y="41098"/>
                </a:cubicBezTo>
                <a:cubicBezTo>
                  <a:pt x="184531" y="40393"/>
                  <a:pt x="184150" y="39334"/>
                  <a:pt x="184150" y="37923"/>
                </a:cubicBezTo>
                <a:cubicBezTo>
                  <a:pt x="184150" y="36865"/>
                  <a:pt x="184531" y="35807"/>
                  <a:pt x="185293" y="35101"/>
                </a:cubicBezTo>
                <a:close/>
                <a:moveTo>
                  <a:pt x="163388" y="8638"/>
                </a:moveTo>
                <a:lnTo>
                  <a:pt x="163388" y="92146"/>
                </a:lnTo>
                <a:lnTo>
                  <a:pt x="215212" y="92146"/>
                </a:lnTo>
                <a:lnTo>
                  <a:pt x="215212" y="15837"/>
                </a:lnTo>
                <a:cubicBezTo>
                  <a:pt x="215212" y="11878"/>
                  <a:pt x="212333" y="8638"/>
                  <a:pt x="208015" y="8638"/>
                </a:cubicBezTo>
                <a:lnTo>
                  <a:pt x="163388" y="8638"/>
                </a:lnTo>
                <a:close/>
                <a:moveTo>
                  <a:pt x="134597" y="8638"/>
                </a:moveTo>
                <a:lnTo>
                  <a:pt x="134597" y="92146"/>
                </a:lnTo>
                <a:lnTo>
                  <a:pt x="154751" y="92146"/>
                </a:lnTo>
                <a:lnTo>
                  <a:pt x="154751" y="8638"/>
                </a:lnTo>
                <a:lnTo>
                  <a:pt x="134597" y="8638"/>
                </a:lnTo>
                <a:close/>
                <a:moveTo>
                  <a:pt x="104367" y="8638"/>
                </a:moveTo>
                <a:cubicBezTo>
                  <a:pt x="100408" y="8638"/>
                  <a:pt x="97169" y="11878"/>
                  <a:pt x="97169" y="15837"/>
                </a:cubicBezTo>
                <a:lnTo>
                  <a:pt x="97169" y="92146"/>
                </a:lnTo>
                <a:lnTo>
                  <a:pt x="125960" y="92146"/>
                </a:lnTo>
                <a:lnTo>
                  <a:pt x="125960" y="8638"/>
                </a:lnTo>
                <a:lnTo>
                  <a:pt x="104367" y="8638"/>
                </a:lnTo>
                <a:close/>
                <a:moveTo>
                  <a:pt x="104367" y="0"/>
                </a:moveTo>
                <a:lnTo>
                  <a:pt x="208015" y="0"/>
                </a:lnTo>
                <a:cubicBezTo>
                  <a:pt x="216652" y="0"/>
                  <a:pt x="223850" y="7199"/>
                  <a:pt x="223850" y="15837"/>
                </a:cubicBezTo>
                <a:lnTo>
                  <a:pt x="223850" y="39954"/>
                </a:lnTo>
                <a:lnTo>
                  <a:pt x="231047" y="38154"/>
                </a:lnTo>
                <a:cubicBezTo>
                  <a:pt x="236086" y="37074"/>
                  <a:pt x="240764" y="38154"/>
                  <a:pt x="244723" y="41034"/>
                </a:cubicBezTo>
                <a:cubicBezTo>
                  <a:pt x="248682" y="44273"/>
                  <a:pt x="250841" y="48593"/>
                  <a:pt x="250841" y="53632"/>
                </a:cubicBezTo>
                <a:lnTo>
                  <a:pt x="250841" y="92146"/>
                </a:lnTo>
                <a:lnTo>
                  <a:pt x="258039" y="92146"/>
                </a:lnTo>
                <a:cubicBezTo>
                  <a:pt x="266676" y="92146"/>
                  <a:pt x="273874" y="99345"/>
                  <a:pt x="273874" y="107983"/>
                </a:cubicBezTo>
                <a:lnTo>
                  <a:pt x="273874" y="144338"/>
                </a:lnTo>
                <a:lnTo>
                  <a:pt x="281072" y="144338"/>
                </a:lnTo>
                <a:cubicBezTo>
                  <a:pt x="283231" y="144338"/>
                  <a:pt x="285390" y="146137"/>
                  <a:pt x="285390" y="148657"/>
                </a:cubicBezTo>
                <a:lnTo>
                  <a:pt x="285390" y="217766"/>
                </a:lnTo>
                <a:cubicBezTo>
                  <a:pt x="285390" y="220286"/>
                  <a:pt x="283231" y="222085"/>
                  <a:pt x="281072" y="222085"/>
                </a:cubicBezTo>
                <a:lnTo>
                  <a:pt x="273874" y="222085"/>
                </a:lnTo>
                <a:lnTo>
                  <a:pt x="273874" y="258080"/>
                </a:lnTo>
                <a:cubicBezTo>
                  <a:pt x="273874" y="267078"/>
                  <a:pt x="266676" y="274277"/>
                  <a:pt x="258039" y="274277"/>
                </a:cubicBezTo>
                <a:lnTo>
                  <a:pt x="15835" y="274277"/>
                </a:lnTo>
                <a:cubicBezTo>
                  <a:pt x="6838" y="274277"/>
                  <a:pt x="0" y="267078"/>
                  <a:pt x="0" y="258080"/>
                </a:cubicBezTo>
                <a:lnTo>
                  <a:pt x="0" y="125981"/>
                </a:lnTo>
                <a:lnTo>
                  <a:pt x="0" y="107263"/>
                </a:lnTo>
                <a:cubicBezTo>
                  <a:pt x="0" y="98985"/>
                  <a:pt x="6118" y="91786"/>
                  <a:pt x="14395" y="89626"/>
                </a:cubicBezTo>
                <a:lnTo>
                  <a:pt x="88532" y="72349"/>
                </a:lnTo>
                <a:lnTo>
                  <a:pt x="88532" y="15837"/>
                </a:lnTo>
                <a:cubicBezTo>
                  <a:pt x="88532" y="7199"/>
                  <a:pt x="95730" y="0"/>
                  <a:pt x="1043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6" name="Freeform 1009">
            <a:extLst>
              <a:ext uri="{FF2B5EF4-FFF2-40B4-BE49-F238E27FC236}">
                <a16:creationId xmlns:a16="http://schemas.microsoft.com/office/drawing/2014/main" id="{91E4848C-1EC6-6B4D-BC5D-CD210F30D45E}"/>
              </a:ext>
            </a:extLst>
          </p:cNvPr>
          <p:cNvSpPr>
            <a:spLocks noChangeAspect="1" noChangeArrowheads="1"/>
          </p:cNvSpPr>
          <p:nvPr/>
        </p:nvSpPr>
        <p:spPr bwMode="auto">
          <a:xfrm>
            <a:off x="1905637" y="9657685"/>
            <a:ext cx="842018" cy="84202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7" name="Freeform 1008">
            <a:extLst>
              <a:ext uri="{FF2B5EF4-FFF2-40B4-BE49-F238E27FC236}">
                <a16:creationId xmlns:a16="http://schemas.microsoft.com/office/drawing/2014/main" id="{4190E86D-E7F0-5A47-B559-D216B75163F9}"/>
              </a:ext>
            </a:extLst>
          </p:cNvPr>
          <p:cNvSpPr>
            <a:spLocks noChangeAspect="1" noChangeArrowheads="1"/>
          </p:cNvSpPr>
          <p:nvPr/>
        </p:nvSpPr>
        <p:spPr bwMode="auto">
          <a:xfrm>
            <a:off x="17014407" y="5472069"/>
            <a:ext cx="705546" cy="842020"/>
          </a:xfrm>
          <a:custGeom>
            <a:avLst/>
            <a:gdLst>
              <a:gd name="T0" fmla="*/ 797323 w 239352"/>
              <a:gd name="T1" fmla="*/ 935196 h 285369"/>
              <a:gd name="T2" fmla="*/ 0 w 239352"/>
              <a:gd name="T3" fmla="*/ 935196 h 285369"/>
              <a:gd name="T4" fmla="*/ 719406 w 239352"/>
              <a:gd name="T5" fmla="*/ 852051 h 285369"/>
              <a:gd name="T6" fmla="*/ 707988 w 239352"/>
              <a:gd name="T7" fmla="*/ 876454 h 285369"/>
              <a:gd name="T8" fmla="*/ 697833 w 239352"/>
              <a:gd name="T9" fmla="*/ 852051 h 285369"/>
              <a:gd name="T10" fmla="*/ 109787 w 239352"/>
              <a:gd name="T11" fmla="*/ 861810 h 285369"/>
              <a:gd name="T12" fmla="*/ 83136 w 239352"/>
              <a:gd name="T13" fmla="*/ 872794 h 285369"/>
              <a:gd name="T14" fmla="*/ 586360 w 239352"/>
              <a:gd name="T15" fmla="*/ 845950 h 285369"/>
              <a:gd name="T16" fmla="*/ 571127 w 239352"/>
              <a:gd name="T17" fmla="*/ 861181 h 285369"/>
              <a:gd name="T18" fmla="*/ 474838 w 239352"/>
              <a:gd name="T19" fmla="*/ 861181 h 285369"/>
              <a:gd name="T20" fmla="*/ 461615 w 239352"/>
              <a:gd name="T21" fmla="*/ 845950 h 285369"/>
              <a:gd name="T22" fmla="*/ 337811 w 239352"/>
              <a:gd name="T23" fmla="*/ 876405 h 285369"/>
              <a:gd name="T24" fmla="*/ 216183 w 239352"/>
              <a:gd name="T25" fmla="*/ 845950 h 285369"/>
              <a:gd name="T26" fmla="*/ 200952 w 239352"/>
              <a:gd name="T27" fmla="*/ 861181 h 285369"/>
              <a:gd name="T28" fmla="*/ 435333 w 239352"/>
              <a:gd name="T29" fmla="*/ 676759 h 285369"/>
              <a:gd name="T30" fmla="*/ 331460 w 239352"/>
              <a:gd name="T31" fmla="*/ 707216 h 285369"/>
              <a:gd name="T32" fmla="*/ 109434 w 239352"/>
              <a:gd name="T33" fmla="*/ 676759 h 285369"/>
              <a:gd name="T34" fmla="*/ 254262 w 239352"/>
              <a:gd name="T35" fmla="*/ 707216 h 285369"/>
              <a:gd name="T36" fmla="*/ 109434 w 239352"/>
              <a:gd name="T37" fmla="*/ 676759 h 285369"/>
              <a:gd name="T38" fmla="*/ 696874 w 239352"/>
              <a:gd name="T39" fmla="*/ 602104 h 285369"/>
              <a:gd name="T40" fmla="*/ 581706 w 239352"/>
              <a:gd name="T41" fmla="*/ 602104 h 285369"/>
              <a:gd name="T42" fmla="*/ 525297 w 239352"/>
              <a:gd name="T43" fmla="*/ 586880 h 285369"/>
              <a:gd name="T44" fmla="*/ 437159 w 239352"/>
              <a:gd name="T45" fmla="*/ 617328 h 285369"/>
              <a:gd name="T46" fmla="*/ 273222 w 239352"/>
              <a:gd name="T47" fmla="*/ 586880 h 285369"/>
              <a:gd name="T48" fmla="*/ 360188 w 239352"/>
              <a:gd name="T49" fmla="*/ 617328 h 285369"/>
              <a:gd name="T50" fmla="*/ 273222 w 239352"/>
              <a:gd name="T51" fmla="*/ 586880 h 285369"/>
              <a:gd name="T52" fmla="*/ 210353 w 239352"/>
              <a:gd name="T53" fmla="*/ 602104 h 285369"/>
              <a:gd name="T54" fmla="*/ 95185 w 239352"/>
              <a:gd name="T55" fmla="*/ 602104 h 285369"/>
              <a:gd name="T56" fmla="*/ 123904 w 239352"/>
              <a:gd name="T57" fmla="*/ 444743 h 285369"/>
              <a:gd name="T58" fmla="*/ 214845 w 239352"/>
              <a:gd name="T59" fmla="*/ 493624 h 285369"/>
              <a:gd name="T60" fmla="*/ 214845 w 239352"/>
              <a:gd name="T61" fmla="*/ 430439 h 285369"/>
              <a:gd name="T62" fmla="*/ 214845 w 239352"/>
              <a:gd name="T63" fmla="*/ 401827 h 285369"/>
              <a:gd name="T64" fmla="*/ 214845 w 239352"/>
              <a:gd name="T65" fmla="*/ 522236 h 285369"/>
              <a:gd name="T66" fmla="*/ 95185 w 239352"/>
              <a:gd name="T67" fmla="*/ 444743 h 285369"/>
              <a:gd name="T68" fmla="*/ 28773 w 239352"/>
              <a:gd name="T69" fmla="*/ 360823 h 285369"/>
              <a:gd name="T70" fmla="*/ 743371 w 239352"/>
              <a:gd name="T71" fmla="*/ 768394 h 285369"/>
              <a:gd name="T72" fmla="*/ 743371 w 239352"/>
              <a:gd name="T73" fmla="*/ 336849 h 285369"/>
              <a:gd name="T74" fmla="*/ 239793 w 239352"/>
              <a:gd name="T75" fmla="*/ 188203 h 285369"/>
              <a:gd name="T76" fmla="*/ 556325 w 239352"/>
              <a:gd name="T77" fmla="*/ 188203 h 285369"/>
              <a:gd name="T78" fmla="*/ 282961 w 239352"/>
              <a:gd name="T79" fmla="*/ 29968 h 285369"/>
              <a:gd name="T80" fmla="*/ 211020 w 239352"/>
              <a:gd name="T81" fmla="*/ 306877 h 285369"/>
              <a:gd name="T82" fmla="*/ 493977 w 239352"/>
              <a:gd name="T83" fmla="*/ 95901 h 285369"/>
              <a:gd name="T84" fmla="*/ 652243 w 239352"/>
              <a:gd name="T85" fmla="*/ 306877 h 285369"/>
              <a:gd name="T86" fmla="*/ 282961 w 239352"/>
              <a:gd name="T87" fmla="*/ 29968 h 285369"/>
              <a:gd name="T88" fmla="*/ 681018 w 239352"/>
              <a:gd name="T89" fmla="*/ 167824 h 285369"/>
              <a:gd name="T90" fmla="*/ 797323 w 239352"/>
              <a:gd name="T91" fmla="*/ 360823 h 285369"/>
              <a:gd name="T92" fmla="*/ 52758 w 239352"/>
              <a:gd name="T93" fmla="*/ 797165 h 285369"/>
              <a:gd name="T94" fmla="*/ 52758 w 239352"/>
              <a:gd name="T95" fmla="*/ 306877 h 285369"/>
              <a:gd name="T96" fmla="*/ 282961 w 239352"/>
              <a:gd name="T97" fmla="*/ 0 h 285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9352" h="285369">
                <a:moveTo>
                  <a:pt x="3959" y="276225"/>
                </a:moveTo>
                <a:lnTo>
                  <a:pt x="235033" y="276225"/>
                </a:lnTo>
                <a:cubicBezTo>
                  <a:pt x="237193" y="276225"/>
                  <a:pt x="239352" y="278511"/>
                  <a:pt x="239352" y="280797"/>
                </a:cubicBezTo>
                <a:cubicBezTo>
                  <a:pt x="239352" y="283464"/>
                  <a:pt x="237193" y="285369"/>
                  <a:pt x="235033" y="285369"/>
                </a:cubicBezTo>
                <a:lnTo>
                  <a:pt x="3959" y="285369"/>
                </a:lnTo>
                <a:cubicBezTo>
                  <a:pt x="1799" y="285369"/>
                  <a:pt x="0" y="283464"/>
                  <a:pt x="0" y="280797"/>
                </a:cubicBezTo>
                <a:cubicBezTo>
                  <a:pt x="0" y="278511"/>
                  <a:pt x="1799" y="276225"/>
                  <a:pt x="3959" y="276225"/>
                </a:cubicBezTo>
                <a:close/>
                <a:moveTo>
                  <a:pt x="209486" y="255832"/>
                </a:moveTo>
                <a:cubicBezTo>
                  <a:pt x="211391" y="254000"/>
                  <a:pt x="214058" y="254000"/>
                  <a:pt x="215963" y="255832"/>
                </a:cubicBezTo>
                <a:cubicBezTo>
                  <a:pt x="216725" y="256565"/>
                  <a:pt x="217106" y="257664"/>
                  <a:pt x="217106" y="258763"/>
                </a:cubicBezTo>
                <a:cubicBezTo>
                  <a:pt x="217106" y="259862"/>
                  <a:pt x="216725" y="260961"/>
                  <a:pt x="215963" y="262060"/>
                </a:cubicBezTo>
                <a:cubicBezTo>
                  <a:pt x="215201" y="262793"/>
                  <a:pt x="214058" y="263159"/>
                  <a:pt x="212534" y="263159"/>
                </a:cubicBezTo>
                <a:cubicBezTo>
                  <a:pt x="211391" y="263159"/>
                  <a:pt x="210248" y="262793"/>
                  <a:pt x="209486" y="262060"/>
                </a:cubicBezTo>
                <a:cubicBezTo>
                  <a:pt x="208343" y="260961"/>
                  <a:pt x="207962" y="259862"/>
                  <a:pt x="207962" y="258763"/>
                </a:cubicBezTo>
                <a:cubicBezTo>
                  <a:pt x="207962" y="257664"/>
                  <a:pt x="208343" y="256565"/>
                  <a:pt x="209486" y="255832"/>
                </a:cubicBezTo>
                <a:close/>
                <a:moveTo>
                  <a:pt x="24955" y="255832"/>
                </a:moveTo>
                <a:cubicBezTo>
                  <a:pt x="26860" y="254000"/>
                  <a:pt x="29908" y="254000"/>
                  <a:pt x="31432" y="255832"/>
                </a:cubicBezTo>
                <a:cubicBezTo>
                  <a:pt x="32575" y="256565"/>
                  <a:pt x="32956" y="257664"/>
                  <a:pt x="32956" y="258763"/>
                </a:cubicBezTo>
                <a:cubicBezTo>
                  <a:pt x="32956" y="259862"/>
                  <a:pt x="32575" y="260961"/>
                  <a:pt x="31432" y="262060"/>
                </a:cubicBezTo>
                <a:cubicBezTo>
                  <a:pt x="30670" y="262793"/>
                  <a:pt x="29527" y="263159"/>
                  <a:pt x="28003" y="263159"/>
                </a:cubicBezTo>
                <a:cubicBezTo>
                  <a:pt x="26860" y="263159"/>
                  <a:pt x="26098" y="262793"/>
                  <a:pt x="24955" y="262060"/>
                </a:cubicBezTo>
                <a:cubicBezTo>
                  <a:pt x="24193" y="260961"/>
                  <a:pt x="23812" y="259862"/>
                  <a:pt x="23812" y="258763"/>
                </a:cubicBezTo>
                <a:cubicBezTo>
                  <a:pt x="23812" y="257664"/>
                  <a:pt x="24193" y="256565"/>
                  <a:pt x="24955" y="255832"/>
                </a:cubicBezTo>
                <a:close/>
                <a:moveTo>
                  <a:pt x="176022" y="254000"/>
                </a:moveTo>
                <a:cubicBezTo>
                  <a:pt x="178308" y="254000"/>
                  <a:pt x="180594" y="255905"/>
                  <a:pt x="180594" y="258572"/>
                </a:cubicBezTo>
                <a:cubicBezTo>
                  <a:pt x="180594" y="261239"/>
                  <a:pt x="178308" y="263144"/>
                  <a:pt x="176022" y="263144"/>
                </a:cubicBezTo>
                <a:cubicBezTo>
                  <a:pt x="173355" y="263144"/>
                  <a:pt x="171450" y="261239"/>
                  <a:pt x="171450" y="258572"/>
                </a:cubicBezTo>
                <a:cubicBezTo>
                  <a:pt x="171450" y="255905"/>
                  <a:pt x="173355" y="254000"/>
                  <a:pt x="176022" y="254000"/>
                </a:cubicBezTo>
                <a:close/>
                <a:moveTo>
                  <a:pt x="138575" y="254000"/>
                </a:moveTo>
                <a:cubicBezTo>
                  <a:pt x="140890" y="254000"/>
                  <a:pt x="142544" y="255905"/>
                  <a:pt x="142544" y="258572"/>
                </a:cubicBezTo>
                <a:cubicBezTo>
                  <a:pt x="142544" y="261239"/>
                  <a:pt x="140890" y="263144"/>
                  <a:pt x="138575" y="263144"/>
                </a:cubicBezTo>
                <a:cubicBezTo>
                  <a:pt x="136591" y="263144"/>
                  <a:pt x="134937" y="261239"/>
                  <a:pt x="134937" y="258572"/>
                </a:cubicBezTo>
                <a:cubicBezTo>
                  <a:pt x="134937" y="255905"/>
                  <a:pt x="136591" y="254000"/>
                  <a:pt x="138575" y="254000"/>
                </a:cubicBezTo>
                <a:close/>
                <a:moveTo>
                  <a:pt x="101409" y="254000"/>
                </a:moveTo>
                <a:cubicBezTo>
                  <a:pt x="103695" y="254000"/>
                  <a:pt x="105981" y="255905"/>
                  <a:pt x="105981" y="258572"/>
                </a:cubicBezTo>
                <a:cubicBezTo>
                  <a:pt x="105981" y="261239"/>
                  <a:pt x="103695" y="263144"/>
                  <a:pt x="101409" y="263144"/>
                </a:cubicBezTo>
                <a:cubicBezTo>
                  <a:pt x="98742" y="263144"/>
                  <a:pt x="96837" y="261239"/>
                  <a:pt x="96837" y="258572"/>
                </a:cubicBezTo>
                <a:cubicBezTo>
                  <a:pt x="96837" y="255905"/>
                  <a:pt x="98742" y="254000"/>
                  <a:pt x="101409" y="254000"/>
                </a:cubicBezTo>
                <a:close/>
                <a:moveTo>
                  <a:pt x="64897" y="254000"/>
                </a:moveTo>
                <a:cubicBezTo>
                  <a:pt x="67183" y="254000"/>
                  <a:pt x="69469" y="255905"/>
                  <a:pt x="69469" y="258572"/>
                </a:cubicBezTo>
                <a:cubicBezTo>
                  <a:pt x="69469" y="261239"/>
                  <a:pt x="67183" y="263144"/>
                  <a:pt x="64897" y="263144"/>
                </a:cubicBezTo>
                <a:cubicBezTo>
                  <a:pt x="62611" y="263144"/>
                  <a:pt x="60325" y="261239"/>
                  <a:pt x="60325" y="258572"/>
                </a:cubicBezTo>
                <a:cubicBezTo>
                  <a:pt x="60325" y="255905"/>
                  <a:pt x="62611" y="254000"/>
                  <a:pt x="64897" y="254000"/>
                </a:cubicBezTo>
                <a:close/>
                <a:moveTo>
                  <a:pt x="99502" y="203200"/>
                </a:moveTo>
                <a:lnTo>
                  <a:pt x="130685" y="203200"/>
                </a:lnTo>
                <a:cubicBezTo>
                  <a:pt x="132811" y="203200"/>
                  <a:pt x="134582" y="205105"/>
                  <a:pt x="134582" y="207772"/>
                </a:cubicBezTo>
                <a:cubicBezTo>
                  <a:pt x="134582" y="210439"/>
                  <a:pt x="132811" y="212344"/>
                  <a:pt x="130685" y="212344"/>
                </a:cubicBezTo>
                <a:lnTo>
                  <a:pt x="99502" y="212344"/>
                </a:lnTo>
                <a:cubicBezTo>
                  <a:pt x="97021" y="212344"/>
                  <a:pt x="95250" y="210439"/>
                  <a:pt x="95250" y="207772"/>
                </a:cubicBezTo>
                <a:cubicBezTo>
                  <a:pt x="95250" y="205105"/>
                  <a:pt x="97021" y="203200"/>
                  <a:pt x="99502" y="203200"/>
                </a:cubicBezTo>
                <a:close/>
                <a:moveTo>
                  <a:pt x="32851" y="203200"/>
                </a:moveTo>
                <a:lnTo>
                  <a:pt x="76329" y="203200"/>
                </a:lnTo>
                <a:cubicBezTo>
                  <a:pt x="78824" y="203200"/>
                  <a:pt x="80605" y="205105"/>
                  <a:pt x="80605" y="207772"/>
                </a:cubicBezTo>
                <a:cubicBezTo>
                  <a:pt x="80605" y="210439"/>
                  <a:pt x="78824" y="212344"/>
                  <a:pt x="76329" y="212344"/>
                </a:cubicBezTo>
                <a:lnTo>
                  <a:pt x="32851" y="212344"/>
                </a:lnTo>
                <a:cubicBezTo>
                  <a:pt x="30357" y="212344"/>
                  <a:pt x="28575" y="210439"/>
                  <a:pt x="28575" y="207772"/>
                </a:cubicBezTo>
                <a:cubicBezTo>
                  <a:pt x="28575" y="205105"/>
                  <a:pt x="30357" y="203200"/>
                  <a:pt x="32851" y="203200"/>
                </a:cubicBezTo>
                <a:close/>
                <a:moveTo>
                  <a:pt x="178858" y="176212"/>
                </a:moveTo>
                <a:lnTo>
                  <a:pt x="204964" y="176212"/>
                </a:lnTo>
                <a:cubicBezTo>
                  <a:pt x="207433" y="176212"/>
                  <a:pt x="209197" y="178117"/>
                  <a:pt x="209197" y="180784"/>
                </a:cubicBezTo>
                <a:cubicBezTo>
                  <a:pt x="209197" y="183451"/>
                  <a:pt x="207433" y="185356"/>
                  <a:pt x="204964" y="185356"/>
                </a:cubicBezTo>
                <a:lnTo>
                  <a:pt x="178858" y="185356"/>
                </a:lnTo>
                <a:cubicBezTo>
                  <a:pt x="176389" y="185356"/>
                  <a:pt x="174625" y="183451"/>
                  <a:pt x="174625" y="180784"/>
                </a:cubicBezTo>
                <a:cubicBezTo>
                  <a:pt x="174625" y="178117"/>
                  <a:pt x="176389" y="176212"/>
                  <a:pt x="178858" y="176212"/>
                </a:cubicBezTo>
                <a:close/>
                <a:moveTo>
                  <a:pt x="131233" y="176212"/>
                </a:moveTo>
                <a:lnTo>
                  <a:pt x="157691" y="176212"/>
                </a:lnTo>
                <a:cubicBezTo>
                  <a:pt x="159808" y="176212"/>
                  <a:pt x="161572" y="178117"/>
                  <a:pt x="161572" y="180784"/>
                </a:cubicBezTo>
                <a:cubicBezTo>
                  <a:pt x="161572" y="183451"/>
                  <a:pt x="159808" y="185356"/>
                  <a:pt x="157691" y="185356"/>
                </a:cubicBezTo>
                <a:lnTo>
                  <a:pt x="131233" y="185356"/>
                </a:lnTo>
                <a:cubicBezTo>
                  <a:pt x="128764" y="185356"/>
                  <a:pt x="127000" y="183451"/>
                  <a:pt x="127000" y="180784"/>
                </a:cubicBezTo>
                <a:cubicBezTo>
                  <a:pt x="127000" y="178117"/>
                  <a:pt x="128764" y="176212"/>
                  <a:pt x="131233" y="176212"/>
                </a:cubicBezTo>
                <a:close/>
                <a:moveTo>
                  <a:pt x="82020" y="176212"/>
                </a:moveTo>
                <a:lnTo>
                  <a:pt x="108126" y="176212"/>
                </a:lnTo>
                <a:cubicBezTo>
                  <a:pt x="110595" y="176212"/>
                  <a:pt x="112359" y="178117"/>
                  <a:pt x="112359" y="180784"/>
                </a:cubicBezTo>
                <a:cubicBezTo>
                  <a:pt x="112359" y="183451"/>
                  <a:pt x="110595" y="185356"/>
                  <a:pt x="108126" y="185356"/>
                </a:cubicBezTo>
                <a:lnTo>
                  <a:pt x="82020" y="185356"/>
                </a:lnTo>
                <a:cubicBezTo>
                  <a:pt x="79551" y="185356"/>
                  <a:pt x="77787" y="183451"/>
                  <a:pt x="77787" y="180784"/>
                </a:cubicBezTo>
                <a:cubicBezTo>
                  <a:pt x="77787" y="178117"/>
                  <a:pt x="79551" y="176212"/>
                  <a:pt x="82020" y="176212"/>
                </a:cubicBezTo>
                <a:close/>
                <a:moveTo>
                  <a:pt x="32808" y="176212"/>
                </a:moveTo>
                <a:lnTo>
                  <a:pt x="58914" y="176212"/>
                </a:lnTo>
                <a:cubicBezTo>
                  <a:pt x="61383" y="176212"/>
                  <a:pt x="63147" y="178117"/>
                  <a:pt x="63147" y="180784"/>
                </a:cubicBezTo>
                <a:cubicBezTo>
                  <a:pt x="63147" y="183451"/>
                  <a:pt x="61383" y="185356"/>
                  <a:pt x="58914" y="185356"/>
                </a:cubicBezTo>
                <a:lnTo>
                  <a:pt x="32808" y="185356"/>
                </a:lnTo>
                <a:cubicBezTo>
                  <a:pt x="30339" y="185356"/>
                  <a:pt x="28575" y="183451"/>
                  <a:pt x="28575" y="180784"/>
                </a:cubicBezTo>
                <a:cubicBezTo>
                  <a:pt x="28575" y="178117"/>
                  <a:pt x="30339" y="176212"/>
                  <a:pt x="32808" y="176212"/>
                </a:cubicBezTo>
                <a:close/>
                <a:moveTo>
                  <a:pt x="41147" y="129241"/>
                </a:moveTo>
                <a:cubicBezTo>
                  <a:pt x="38992" y="129241"/>
                  <a:pt x="37196" y="131389"/>
                  <a:pt x="37196" y="133536"/>
                </a:cubicBezTo>
                <a:lnTo>
                  <a:pt x="37196" y="143917"/>
                </a:lnTo>
                <a:cubicBezTo>
                  <a:pt x="37196" y="146423"/>
                  <a:pt x="38992" y="148213"/>
                  <a:pt x="41147" y="148213"/>
                </a:cubicBezTo>
                <a:lnTo>
                  <a:pt x="64496" y="148213"/>
                </a:lnTo>
                <a:cubicBezTo>
                  <a:pt x="66651" y="148213"/>
                  <a:pt x="68806" y="146423"/>
                  <a:pt x="68806" y="143917"/>
                </a:cubicBezTo>
                <a:lnTo>
                  <a:pt x="68806" y="133536"/>
                </a:lnTo>
                <a:cubicBezTo>
                  <a:pt x="68806" y="131389"/>
                  <a:pt x="66651" y="129241"/>
                  <a:pt x="64496" y="129241"/>
                </a:cubicBezTo>
                <a:lnTo>
                  <a:pt x="41147" y="129241"/>
                </a:lnTo>
                <a:close/>
                <a:moveTo>
                  <a:pt x="41147" y="120650"/>
                </a:moveTo>
                <a:lnTo>
                  <a:pt x="64496" y="120650"/>
                </a:lnTo>
                <a:cubicBezTo>
                  <a:pt x="71680" y="120650"/>
                  <a:pt x="77428" y="126735"/>
                  <a:pt x="77428" y="133536"/>
                </a:cubicBezTo>
                <a:lnTo>
                  <a:pt x="77428" y="143917"/>
                </a:lnTo>
                <a:cubicBezTo>
                  <a:pt x="77428" y="151076"/>
                  <a:pt x="71680" y="156804"/>
                  <a:pt x="64496" y="156804"/>
                </a:cubicBezTo>
                <a:lnTo>
                  <a:pt x="41147" y="156804"/>
                </a:lnTo>
                <a:cubicBezTo>
                  <a:pt x="34322" y="156804"/>
                  <a:pt x="28575" y="151076"/>
                  <a:pt x="28575" y="143917"/>
                </a:cubicBezTo>
                <a:lnTo>
                  <a:pt x="28575" y="133536"/>
                </a:lnTo>
                <a:cubicBezTo>
                  <a:pt x="28575" y="126735"/>
                  <a:pt x="34322" y="120650"/>
                  <a:pt x="41147" y="120650"/>
                </a:cubicBezTo>
                <a:close/>
                <a:moveTo>
                  <a:pt x="15837" y="101140"/>
                </a:moveTo>
                <a:cubicBezTo>
                  <a:pt x="11517" y="101140"/>
                  <a:pt x="8638" y="104379"/>
                  <a:pt x="8638" y="108338"/>
                </a:cubicBezTo>
                <a:lnTo>
                  <a:pt x="8638" y="223515"/>
                </a:lnTo>
                <a:cubicBezTo>
                  <a:pt x="8638" y="227474"/>
                  <a:pt x="11517" y="230714"/>
                  <a:pt x="15837" y="230714"/>
                </a:cubicBezTo>
                <a:lnTo>
                  <a:pt x="223156" y="230714"/>
                </a:lnTo>
                <a:cubicBezTo>
                  <a:pt x="227475" y="230714"/>
                  <a:pt x="230354" y="227474"/>
                  <a:pt x="230354" y="223515"/>
                </a:cubicBezTo>
                <a:lnTo>
                  <a:pt x="230354" y="108338"/>
                </a:lnTo>
                <a:cubicBezTo>
                  <a:pt x="230354" y="104379"/>
                  <a:pt x="227475" y="101140"/>
                  <a:pt x="223156" y="101140"/>
                </a:cubicBezTo>
                <a:lnTo>
                  <a:pt x="15837" y="101140"/>
                </a:lnTo>
                <a:close/>
                <a:moveTo>
                  <a:pt x="90702" y="37432"/>
                </a:moveTo>
                <a:cubicBezTo>
                  <a:pt x="80264" y="37432"/>
                  <a:pt x="71985" y="46071"/>
                  <a:pt x="71985" y="56508"/>
                </a:cubicBezTo>
                <a:lnTo>
                  <a:pt x="71985" y="92141"/>
                </a:lnTo>
                <a:lnTo>
                  <a:pt x="167006" y="92141"/>
                </a:lnTo>
                <a:lnTo>
                  <a:pt x="167006" y="56508"/>
                </a:lnTo>
                <a:cubicBezTo>
                  <a:pt x="167006" y="46071"/>
                  <a:pt x="158728" y="37432"/>
                  <a:pt x="148290" y="37432"/>
                </a:cubicBezTo>
                <a:lnTo>
                  <a:pt x="90702" y="37432"/>
                </a:lnTo>
                <a:close/>
                <a:moveTo>
                  <a:pt x="84943" y="8998"/>
                </a:moveTo>
                <a:cubicBezTo>
                  <a:pt x="61907" y="8998"/>
                  <a:pt x="43191" y="27354"/>
                  <a:pt x="43191" y="50390"/>
                </a:cubicBezTo>
                <a:lnTo>
                  <a:pt x="43191" y="92141"/>
                </a:lnTo>
                <a:lnTo>
                  <a:pt x="63347" y="92141"/>
                </a:lnTo>
                <a:lnTo>
                  <a:pt x="63347" y="56508"/>
                </a:lnTo>
                <a:cubicBezTo>
                  <a:pt x="63347" y="41032"/>
                  <a:pt x="75585" y="28794"/>
                  <a:pt x="90702" y="28794"/>
                </a:cubicBezTo>
                <a:lnTo>
                  <a:pt x="148290" y="28794"/>
                </a:lnTo>
                <a:cubicBezTo>
                  <a:pt x="163407" y="28794"/>
                  <a:pt x="175645" y="41032"/>
                  <a:pt x="175645" y="56508"/>
                </a:cubicBezTo>
                <a:lnTo>
                  <a:pt x="175645" y="92141"/>
                </a:lnTo>
                <a:lnTo>
                  <a:pt x="195801" y="92141"/>
                </a:lnTo>
                <a:lnTo>
                  <a:pt x="195801" y="50390"/>
                </a:lnTo>
                <a:cubicBezTo>
                  <a:pt x="195801" y="27354"/>
                  <a:pt x="177084" y="8998"/>
                  <a:pt x="154049" y="8998"/>
                </a:cubicBezTo>
                <a:lnTo>
                  <a:pt x="84943" y="8998"/>
                </a:lnTo>
                <a:close/>
                <a:moveTo>
                  <a:pt x="84943" y="0"/>
                </a:moveTo>
                <a:lnTo>
                  <a:pt x="154049" y="0"/>
                </a:lnTo>
                <a:cubicBezTo>
                  <a:pt x="181763" y="0"/>
                  <a:pt x="204439" y="22675"/>
                  <a:pt x="204439" y="50390"/>
                </a:cubicBezTo>
                <a:lnTo>
                  <a:pt x="204439" y="92141"/>
                </a:lnTo>
                <a:lnTo>
                  <a:pt x="223156" y="92141"/>
                </a:lnTo>
                <a:cubicBezTo>
                  <a:pt x="232154" y="92141"/>
                  <a:pt x="239352" y="99340"/>
                  <a:pt x="239352" y="108338"/>
                </a:cubicBezTo>
                <a:lnTo>
                  <a:pt x="239352" y="223515"/>
                </a:lnTo>
                <a:cubicBezTo>
                  <a:pt x="239352" y="232153"/>
                  <a:pt x="232154" y="239352"/>
                  <a:pt x="223156" y="239352"/>
                </a:cubicBezTo>
                <a:lnTo>
                  <a:pt x="15837" y="239352"/>
                </a:lnTo>
                <a:cubicBezTo>
                  <a:pt x="7198" y="239352"/>
                  <a:pt x="0" y="232153"/>
                  <a:pt x="0" y="223515"/>
                </a:cubicBezTo>
                <a:lnTo>
                  <a:pt x="0" y="108338"/>
                </a:lnTo>
                <a:cubicBezTo>
                  <a:pt x="0" y="99340"/>
                  <a:pt x="7198" y="92141"/>
                  <a:pt x="15837" y="92141"/>
                </a:cubicBezTo>
                <a:lnTo>
                  <a:pt x="34553" y="92141"/>
                </a:lnTo>
                <a:lnTo>
                  <a:pt x="34553" y="50390"/>
                </a:lnTo>
                <a:cubicBezTo>
                  <a:pt x="34553" y="22675"/>
                  <a:pt x="57228" y="0"/>
                  <a:pt x="8494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349908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7F1C0CE1-4301-124F-ACF4-A88C88FAA1F0}"/>
              </a:ext>
            </a:extLst>
          </p:cNvPr>
          <p:cNvGrpSpPr/>
          <p:nvPr/>
        </p:nvGrpSpPr>
        <p:grpSpPr>
          <a:xfrm>
            <a:off x="12120287" y="4411683"/>
            <a:ext cx="10847373" cy="7535299"/>
            <a:chOff x="1520825" y="4245429"/>
            <a:chExt cx="11293736" cy="7845372"/>
          </a:xfrm>
        </p:grpSpPr>
        <p:grpSp>
          <p:nvGrpSpPr>
            <p:cNvPr id="10" name="Group 41555">
              <a:extLst>
                <a:ext uri="{FF2B5EF4-FFF2-40B4-BE49-F238E27FC236}">
                  <a16:creationId xmlns:a16="http://schemas.microsoft.com/office/drawing/2014/main" id="{6F1C9250-B03D-1F44-94F9-D5BD561798AF}"/>
                </a:ext>
              </a:extLst>
            </p:cNvPr>
            <p:cNvGrpSpPr/>
            <p:nvPr/>
          </p:nvGrpSpPr>
          <p:grpSpPr>
            <a:xfrm>
              <a:off x="6159358" y="7092070"/>
              <a:ext cx="6655203" cy="4367619"/>
              <a:chOff x="0" y="0"/>
              <a:chExt cx="3870351" cy="2540000"/>
            </a:xfrm>
            <a:solidFill>
              <a:schemeClr val="accent1">
                <a:lumMod val="20000"/>
                <a:lumOff val="80000"/>
              </a:schemeClr>
            </a:solidFill>
          </p:grpSpPr>
          <p:grpSp>
            <p:nvGrpSpPr>
              <p:cNvPr id="21" name="Group 41525">
                <a:extLst>
                  <a:ext uri="{FF2B5EF4-FFF2-40B4-BE49-F238E27FC236}">
                    <a16:creationId xmlns:a16="http://schemas.microsoft.com/office/drawing/2014/main" id="{3BBCDC7F-F121-1E4A-9A74-161A3B0B87A6}"/>
                  </a:ext>
                </a:extLst>
              </p:cNvPr>
              <p:cNvGrpSpPr/>
              <p:nvPr/>
            </p:nvGrpSpPr>
            <p:grpSpPr>
              <a:xfrm>
                <a:off x="2541879" y="0"/>
                <a:ext cx="1328473" cy="2540000"/>
                <a:chOff x="0" y="0"/>
                <a:chExt cx="1328471" cy="2539999"/>
              </a:xfrm>
              <a:grpFill/>
            </p:grpSpPr>
            <p:sp>
              <p:nvSpPr>
                <p:cNvPr id="51" name="Shape 41505">
                  <a:extLst>
                    <a:ext uri="{FF2B5EF4-FFF2-40B4-BE49-F238E27FC236}">
                      <a16:creationId xmlns:a16="http://schemas.microsoft.com/office/drawing/2014/main" id="{CCB1C867-E239-AE4E-93BA-46FB30B2FE53}"/>
                    </a:ext>
                  </a:extLst>
                </p:cNvPr>
                <p:cNvSpPr/>
                <p:nvPr/>
              </p:nvSpPr>
              <p:spPr>
                <a:xfrm>
                  <a:off x="31380" y="230172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2" name="Shape 41506">
                  <a:extLst>
                    <a:ext uri="{FF2B5EF4-FFF2-40B4-BE49-F238E27FC236}">
                      <a16:creationId xmlns:a16="http://schemas.microsoft.com/office/drawing/2014/main" id="{3BC75645-97A3-FC40-AABE-8556ACD2A361}"/>
                    </a:ext>
                  </a:extLst>
                </p:cNvPr>
                <p:cNvSpPr/>
                <p:nvPr/>
              </p:nvSpPr>
              <p:spPr>
                <a:xfrm>
                  <a:off x="31380" y="2188482"/>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41507">
                  <a:extLst>
                    <a:ext uri="{FF2B5EF4-FFF2-40B4-BE49-F238E27FC236}">
                      <a16:creationId xmlns:a16="http://schemas.microsoft.com/office/drawing/2014/main" id="{FFAE94ED-8541-1D41-AE20-E737279C75BB}"/>
                    </a:ext>
                  </a:extLst>
                </p:cNvPr>
                <p:cNvSpPr/>
                <p:nvPr/>
              </p:nvSpPr>
              <p:spPr>
                <a:xfrm>
                  <a:off x="31380" y="2063602"/>
                  <a:ext cx="1150646" cy="2382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Shape 41508">
                  <a:extLst>
                    <a:ext uri="{FF2B5EF4-FFF2-40B4-BE49-F238E27FC236}">
                      <a16:creationId xmlns:a16="http://schemas.microsoft.com/office/drawing/2014/main" id="{80CC492C-B25C-9D42-A6BA-DD0BBC8959BA}"/>
                    </a:ext>
                  </a:extLst>
                </p:cNvPr>
                <p:cNvSpPr/>
                <p:nvPr/>
              </p:nvSpPr>
              <p:spPr>
                <a:xfrm>
                  <a:off x="31380" y="1950357"/>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5" name="Shape 41509">
                  <a:extLst>
                    <a:ext uri="{FF2B5EF4-FFF2-40B4-BE49-F238E27FC236}">
                      <a16:creationId xmlns:a16="http://schemas.microsoft.com/office/drawing/2014/main" id="{C55FB04D-1F16-8942-96AB-2D0F9508966C}"/>
                    </a:ext>
                  </a:extLst>
                </p:cNvPr>
                <p:cNvSpPr/>
                <p:nvPr/>
              </p:nvSpPr>
              <p:spPr>
                <a:xfrm>
                  <a:off x="31380" y="183681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6" name="Shape 41510">
                  <a:extLst>
                    <a:ext uri="{FF2B5EF4-FFF2-40B4-BE49-F238E27FC236}">
                      <a16:creationId xmlns:a16="http://schemas.microsoft.com/office/drawing/2014/main" id="{7125A5E3-013E-6D4A-898A-FBA86567654A}"/>
                    </a:ext>
                  </a:extLst>
                </p:cNvPr>
                <p:cNvSpPr/>
                <p:nvPr/>
              </p:nvSpPr>
              <p:spPr>
                <a:xfrm>
                  <a:off x="31380" y="1723571"/>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41511">
                  <a:extLst>
                    <a:ext uri="{FF2B5EF4-FFF2-40B4-BE49-F238E27FC236}">
                      <a16:creationId xmlns:a16="http://schemas.microsoft.com/office/drawing/2014/main" id="{DF3499B5-DB75-E34A-9701-2995181CAC8C}"/>
                    </a:ext>
                  </a:extLst>
                </p:cNvPr>
                <p:cNvSpPr/>
                <p:nvPr/>
              </p:nvSpPr>
              <p:spPr>
                <a:xfrm>
                  <a:off x="125525" y="1587352"/>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8" name="Shape 41512">
                  <a:extLst>
                    <a:ext uri="{FF2B5EF4-FFF2-40B4-BE49-F238E27FC236}">
                      <a16:creationId xmlns:a16="http://schemas.microsoft.com/office/drawing/2014/main" id="{A912846A-9FA5-6A4F-ABDB-A8031AB4BC61}"/>
                    </a:ext>
                  </a:extLst>
                </p:cNvPr>
                <p:cNvSpPr/>
                <p:nvPr/>
              </p:nvSpPr>
              <p:spPr>
                <a:xfrm>
                  <a:off x="125525" y="1474107"/>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41513">
                  <a:extLst>
                    <a:ext uri="{FF2B5EF4-FFF2-40B4-BE49-F238E27FC236}">
                      <a16:creationId xmlns:a16="http://schemas.microsoft.com/office/drawing/2014/main" id="{E70DB572-67B5-D445-B142-0B6DF4A64E7D}"/>
                    </a:ext>
                  </a:extLst>
                </p:cNvPr>
                <p:cNvSpPr/>
                <p:nvPr/>
              </p:nvSpPr>
              <p:spPr>
                <a:xfrm>
                  <a:off x="73223" y="1326548"/>
                  <a:ext cx="1150646" cy="2382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0" name="Shape 41514">
                  <a:extLst>
                    <a:ext uri="{FF2B5EF4-FFF2-40B4-BE49-F238E27FC236}">
                      <a16:creationId xmlns:a16="http://schemas.microsoft.com/office/drawing/2014/main" id="{9833BA01-8426-024B-A507-5C189D12AD9F}"/>
                    </a:ext>
                  </a:extLst>
                </p:cNvPr>
                <p:cNvSpPr/>
                <p:nvPr/>
              </p:nvSpPr>
              <p:spPr>
                <a:xfrm>
                  <a:off x="73223" y="1213303"/>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41515">
                  <a:extLst>
                    <a:ext uri="{FF2B5EF4-FFF2-40B4-BE49-F238E27FC236}">
                      <a16:creationId xmlns:a16="http://schemas.microsoft.com/office/drawing/2014/main" id="{EB5317C0-F705-B042-BA12-896CE58B8F96}"/>
                    </a:ext>
                  </a:extLst>
                </p:cNvPr>
                <p:cNvSpPr/>
                <p:nvPr/>
              </p:nvSpPr>
              <p:spPr>
                <a:xfrm>
                  <a:off x="0" y="1088424"/>
                  <a:ext cx="1150645"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2" name="Shape 41516">
                  <a:extLst>
                    <a:ext uri="{FF2B5EF4-FFF2-40B4-BE49-F238E27FC236}">
                      <a16:creationId xmlns:a16="http://schemas.microsoft.com/office/drawing/2014/main" id="{E40AEF45-D9EC-544E-A78B-6A1E63057D00}"/>
                    </a:ext>
                  </a:extLst>
                </p:cNvPr>
                <p:cNvSpPr/>
                <p:nvPr/>
              </p:nvSpPr>
              <p:spPr>
                <a:xfrm>
                  <a:off x="0" y="975178"/>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3" name="Shape 41517">
                  <a:extLst>
                    <a:ext uri="{FF2B5EF4-FFF2-40B4-BE49-F238E27FC236}">
                      <a16:creationId xmlns:a16="http://schemas.microsoft.com/office/drawing/2014/main" id="{FA74F019-7679-084F-B397-E2C5F3B3A879}"/>
                    </a:ext>
                  </a:extLst>
                </p:cNvPr>
                <p:cNvSpPr/>
                <p:nvPr/>
              </p:nvSpPr>
              <p:spPr>
                <a:xfrm>
                  <a:off x="83682" y="827620"/>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4" name="Shape 41518">
                  <a:extLst>
                    <a:ext uri="{FF2B5EF4-FFF2-40B4-BE49-F238E27FC236}">
                      <a16:creationId xmlns:a16="http://schemas.microsoft.com/office/drawing/2014/main" id="{06EF9284-65B8-EA42-807A-B13BF8415D0C}"/>
                    </a:ext>
                  </a:extLst>
                </p:cNvPr>
                <p:cNvSpPr/>
                <p:nvPr/>
              </p:nvSpPr>
              <p:spPr>
                <a:xfrm>
                  <a:off x="83682" y="714374"/>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5" name="Shape 41519">
                  <a:extLst>
                    <a:ext uri="{FF2B5EF4-FFF2-40B4-BE49-F238E27FC236}">
                      <a16:creationId xmlns:a16="http://schemas.microsoft.com/office/drawing/2014/main" id="{76D86124-6A6A-2C49-83AB-73BE35F4CBA0}"/>
                    </a:ext>
                  </a:extLst>
                </p:cNvPr>
                <p:cNvSpPr/>
                <p:nvPr/>
              </p:nvSpPr>
              <p:spPr>
                <a:xfrm>
                  <a:off x="10460" y="589495"/>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6" name="Shape 41520">
                  <a:extLst>
                    <a:ext uri="{FF2B5EF4-FFF2-40B4-BE49-F238E27FC236}">
                      <a16:creationId xmlns:a16="http://schemas.microsoft.com/office/drawing/2014/main" id="{E748CD2B-B267-9341-B029-CA9A1A0D06BC}"/>
                    </a:ext>
                  </a:extLst>
                </p:cNvPr>
                <p:cNvSpPr/>
                <p:nvPr/>
              </p:nvSpPr>
              <p:spPr>
                <a:xfrm>
                  <a:off x="10460" y="476250"/>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7" name="Shape 41521">
                  <a:extLst>
                    <a:ext uri="{FF2B5EF4-FFF2-40B4-BE49-F238E27FC236}">
                      <a16:creationId xmlns:a16="http://schemas.microsoft.com/office/drawing/2014/main" id="{974EC7B9-2857-A54D-BFB4-1585AD8BAD3C}"/>
                    </a:ext>
                  </a:extLst>
                </p:cNvPr>
                <p:cNvSpPr/>
                <p:nvPr/>
              </p:nvSpPr>
              <p:spPr>
                <a:xfrm>
                  <a:off x="177826" y="351370"/>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8" name="Shape 41522">
                  <a:extLst>
                    <a:ext uri="{FF2B5EF4-FFF2-40B4-BE49-F238E27FC236}">
                      <a16:creationId xmlns:a16="http://schemas.microsoft.com/office/drawing/2014/main" id="{27A4EFAE-7D44-3E4B-A898-F545BBDF579F}"/>
                    </a:ext>
                  </a:extLst>
                </p:cNvPr>
                <p:cNvSpPr/>
                <p:nvPr/>
              </p:nvSpPr>
              <p:spPr>
                <a:xfrm>
                  <a:off x="177826" y="238124"/>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9" name="Shape 41523">
                  <a:extLst>
                    <a:ext uri="{FF2B5EF4-FFF2-40B4-BE49-F238E27FC236}">
                      <a16:creationId xmlns:a16="http://schemas.microsoft.com/office/drawing/2014/main" id="{AE178D01-0348-164B-8F94-4BA3E8EF7FCD}"/>
                    </a:ext>
                  </a:extLst>
                </p:cNvPr>
                <p:cNvSpPr/>
                <p:nvPr/>
              </p:nvSpPr>
              <p:spPr>
                <a:xfrm>
                  <a:off x="125525" y="113245"/>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0" name="Shape 41524">
                  <a:extLst>
                    <a:ext uri="{FF2B5EF4-FFF2-40B4-BE49-F238E27FC236}">
                      <a16:creationId xmlns:a16="http://schemas.microsoft.com/office/drawing/2014/main" id="{BA96142C-C6F5-1646-B347-0F2A5899203D}"/>
                    </a:ext>
                  </a:extLst>
                </p:cNvPr>
                <p:cNvSpPr/>
                <p:nvPr/>
              </p:nvSpPr>
              <p:spPr>
                <a:xfrm>
                  <a:off x="125525" y="0"/>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2" name="Group 41542">
                <a:extLst>
                  <a:ext uri="{FF2B5EF4-FFF2-40B4-BE49-F238E27FC236}">
                    <a16:creationId xmlns:a16="http://schemas.microsoft.com/office/drawing/2014/main" id="{52105BA2-10E2-3E4A-A836-5D72BC9E1C19}"/>
                  </a:ext>
                </a:extLst>
              </p:cNvPr>
              <p:cNvGrpSpPr/>
              <p:nvPr/>
            </p:nvGrpSpPr>
            <p:grpSpPr>
              <a:xfrm>
                <a:off x="1255248" y="476250"/>
                <a:ext cx="1244791" cy="2063751"/>
                <a:chOff x="0" y="0"/>
                <a:chExt cx="1244789" cy="2063749"/>
              </a:xfrm>
              <a:grpFill/>
            </p:grpSpPr>
            <p:sp>
              <p:nvSpPr>
                <p:cNvPr id="35" name="Shape 41526">
                  <a:extLst>
                    <a:ext uri="{FF2B5EF4-FFF2-40B4-BE49-F238E27FC236}">
                      <a16:creationId xmlns:a16="http://schemas.microsoft.com/office/drawing/2014/main" id="{915995C2-94FE-514C-9D85-F94C73F82F55}"/>
                    </a:ext>
                  </a:extLst>
                </p:cNvPr>
                <p:cNvSpPr/>
                <p:nvPr/>
              </p:nvSpPr>
              <p:spPr>
                <a:xfrm>
                  <a:off x="31381" y="182547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41527">
                  <a:extLst>
                    <a:ext uri="{FF2B5EF4-FFF2-40B4-BE49-F238E27FC236}">
                      <a16:creationId xmlns:a16="http://schemas.microsoft.com/office/drawing/2014/main" id="{7C40A887-2035-D74A-B53F-8062EB795C8A}"/>
                    </a:ext>
                  </a:extLst>
                </p:cNvPr>
                <p:cNvSpPr/>
                <p:nvPr/>
              </p:nvSpPr>
              <p:spPr>
                <a:xfrm>
                  <a:off x="31381" y="1712232"/>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41528">
                  <a:extLst>
                    <a:ext uri="{FF2B5EF4-FFF2-40B4-BE49-F238E27FC236}">
                      <a16:creationId xmlns:a16="http://schemas.microsoft.com/office/drawing/2014/main" id="{B0135A57-9790-5748-A031-C0DC916802F8}"/>
                    </a:ext>
                  </a:extLst>
                </p:cNvPr>
                <p:cNvSpPr/>
                <p:nvPr/>
              </p:nvSpPr>
              <p:spPr>
                <a:xfrm>
                  <a:off x="31381" y="1587353"/>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41529">
                  <a:extLst>
                    <a:ext uri="{FF2B5EF4-FFF2-40B4-BE49-F238E27FC236}">
                      <a16:creationId xmlns:a16="http://schemas.microsoft.com/office/drawing/2014/main" id="{40D881B6-ACF7-B641-BA29-F6513004D749}"/>
                    </a:ext>
                  </a:extLst>
                </p:cNvPr>
                <p:cNvSpPr/>
                <p:nvPr/>
              </p:nvSpPr>
              <p:spPr>
                <a:xfrm>
                  <a:off x="31381" y="1474107"/>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41530">
                  <a:extLst>
                    <a:ext uri="{FF2B5EF4-FFF2-40B4-BE49-F238E27FC236}">
                      <a16:creationId xmlns:a16="http://schemas.microsoft.com/office/drawing/2014/main" id="{98D33D93-5981-CA4C-8CE2-0D6C4992FE61}"/>
                    </a:ext>
                  </a:extLst>
                </p:cNvPr>
                <p:cNvSpPr/>
                <p:nvPr/>
              </p:nvSpPr>
              <p:spPr>
                <a:xfrm>
                  <a:off x="31381" y="136056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0" name="Shape 41531">
                  <a:extLst>
                    <a:ext uri="{FF2B5EF4-FFF2-40B4-BE49-F238E27FC236}">
                      <a16:creationId xmlns:a16="http://schemas.microsoft.com/office/drawing/2014/main" id="{79BD46F6-380F-374C-A13C-2630021C743F}"/>
                    </a:ext>
                  </a:extLst>
                </p:cNvPr>
                <p:cNvSpPr/>
                <p:nvPr/>
              </p:nvSpPr>
              <p:spPr>
                <a:xfrm>
                  <a:off x="31381" y="1247321"/>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1" name="Shape 41532">
                  <a:extLst>
                    <a:ext uri="{FF2B5EF4-FFF2-40B4-BE49-F238E27FC236}">
                      <a16:creationId xmlns:a16="http://schemas.microsoft.com/office/drawing/2014/main" id="{102C613C-5A7C-F74C-9454-30B7F8CBD941}"/>
                    </a:ext>
                  </a:extLst>
                </p:cNvPr>
                <p:cNvSpPr/>
                <p:nvPr/>
              </p:nvSpPr>
              <p:spPr>
                <a:xfrm>
                  <a:off x="31381" y="1111102"/>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41533">
                  <a:extLst>
                    <a:ext uri="{FF2B5EF4-FFF2-40B4-BE49-F238E27FC236}">
                      <a16:creationId xmlns:a16="http://schemas.microsoft.com/office/drawing/2014/main" id="{E805CDDB-D1D8-0E43-9D6B-4BF76BC0FF88}"/>
                    </a:ext>
                  </a:extLst>
                </p:cNvPr>
                <p:cNvSpPr/>
                <p:nvPr/>
              </p:nvSpPr>
              <p:spPr>
                <a:xfrm>
                  <a:off x="31381" y="997856"/>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3" name="Shape 41534">
                  <a:extLst>
                    <a:ext uri="{FF2B5EF4-FFF2-40B4-BE49-F238E27FC236}">
                      <a16:creationId xmlns:a16="http://schemas.microsoft.com/office/drawing/2014/main" id="{B6F37D36-8F03-3541-89A3-D4ADB2FAE5D9}"/>
                    </a:ext>
                  </a:extLst>
                </p:cNvPr>
                <p:cNvSpPr/>
                <p:nvPr/>
              </p:nvSpPr>
              <p:spPr>
                <a:xfrm>
                  <a:off x="0" y="850299"/>
                  <a:ext cx="1150645"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41535">
                  <a:extLst>
                    <a:ext uri="{FF2B5EF4-FFF2-40B4-BE49-F238E27FC236}">
                      <a16:creationId xmlns:a16="http://schemas.microsoft.com/office/drawing/2014/main" id="{6B669878-8ECB-4A4F-9FE9-B87D76D7299A}"/>
                    </a:ext>
                  </a:extLst>
                </p:cNvPr>
                <p:cNvSpPr/>
                <p:nvPr/>
              </p:nvSpPr>
              <p:spPr>
                <a:xfrm>
                  <a:off x="0" y="737053"/>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41536">
                  <a:extLst>
                    <a:ext uri="{FF2B5EF4-FFF2-40B4-BE49-F238E27FC236}">
                      <a16:creationId xmlns:a16="http://schemas.microsoft.com/office/drawing/2014/main" id="{F01536C5-2246-BC47-B22F-3E49201E2A55}"/>
                    </a:ext>
                  </a:extLst>
                </p:cNvPr>
                <p:cNvSpPr/>
                <p:nvPr/>
              </p:nvSpPr>
              <p:spPr>
                <a:xfrm>
                  <a:off x="94144" y="612174"/>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41537">
                  <a:extLst>
                    <a:ext uri="{FF2B5EF4-FFF2-40B4-BE49-F238E27FC236}">
                      <a16:creationId xmlns:a16="http://schemas.microsoft.com/office/drawing/2014/main" id="{E4E187FA-FD65-FB42-B60B-5F98D37092FD}"/>
                    </a:ext>
                  </a:extLst>
                </p:cNvPr>
                <p:cNvSpPr/>
                <p:nvPr/>
              </p:nvSpPr>
              <p:spPr>
                <a:xfrm>
                  <a:off x="94144" y="498928"/>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41538">
                  <a:extLst>
                    <a:ext uri="{FF2B5EF4-FFF2-40B4-BE49-F238E27FC236}">
                      <a16:creationId xmlns:a16="http://schemas.microsoft.com/office/drawing/2014/main" id="{B7727F05-F109-8248-9E68-03917080210B}"/>
                    </a:ext>
                  </a:extLst>
                </p:cNvPr>
                <p:cNvSpPr/>
                <p:nvPr/>
              </p:nvSpPr>
              <p:spPr>
                <a:xfrm>
                  <a:off x="31381" y="351370"/>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 name="Shape 41539">
                  <a:extLst>
                    <a:ext uri="{FF2B5EF4-FFF2-40B4-BE49-F238E27FC236}">
                      <a16:creationId xmlns:a16="http://schemas.microsoft.com/office/drawing/2014/main" id="{EF331A90-2A27-D641-9EB5-720073B5765C}"/>
                    </a:ext>
                  </a:extLst>
                </p:cNvPr>
                <p:cNvSpPr/>
                <p:nvPr/>
              </p:nvSpPr>
              <p:spPr>
                <a:xfrm>
                  <a:off x="31381" y="238124"/>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41540">
                  <a:extLst>
                    <a:ext uri="{FF2B5EF4-FFF2-40B4-BE49-F238E27FC236}">
                      <a16:creationId xmlns:a16="http://schemas.microsoft.com/office/drawing/2014/main" id="{83FD3D92-8901-0B44-81CA-50179CA1DAC0}"/>
                    </a:ext>
                  </a:extLst>
                </p:cNvPr>
                <p:cNvSpPr/>
                <p:nvPr/>
              </p:nvSpPr>
              <p:spPr>
                <a:xfrm>
                  <a:off x="31381" y="113245"/>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Shape 41541">
                  <a:extLst>
                    <a:ext uri="{FF2B5EF4-FFF2-40B4-BE49-F238E27FC236}">
                      <a16:creationId xmlns:a16="http://schemas.microsoft.com/office/drawing/2014/main" id="{C51CC8E2-C02B-5A4E-8FD3-37273757D7A2}"/>
                    </a:ext>
                  </a:extLst>
                </p:cNvPr>
                <p:cNvSpPr/>
                <p:nvPr/>
              </p:nvSpPr>
              <p:spPr>
                <a:xfrm>
                  <a:off x="31381" y="0"/>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23" name="Shape 41543">
                <a:extLst>
                  <a:ext uri="{FF2B5EF4-FFF2-40B4-BE49-F238E27FC236}">
                    <a16:creationId xmlns:a16="http://schemas.microsoft.com/office/drawing/2014/main" id="{5B2F5F06-566E-D44A-8399-D60F8E5A6522}"/>
                  </a:ext>
                </a:extLst>
              </p:cNvPr>
              <p:cNvSpPr/>
              <p:nvPr/>
            </p:nvSpPr>
            <p:spPr>
              <a:xfrm>
                <a:off x="62762" y="230172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41544">
                <a:extLst>
                  <a:ext uri="{FF2B5EF4-FFF2-40B4-BE49-F238E27FC236}">
                    <a16:creationId xmlns:a16="http://schemas.microsoft.com/office/drawing/2014/main" id="{3C3E8559-749D-D441-B61A-90336370CF1E}"/>
                  </a:ext>
                </a:extLst>
              </p:cNvPr>
              <p:cNvSpPr/>
              <p:nvPr/>
            </p:nvSpPr>
            <p:spPr>
              <a:xfrm>
                <a:off x="62762" y="2188482"/>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41545">
                <a:extLst>
                  <a:ext uri="{FF2B5EF4-FFF2-40B4-BE49-F238E27FC236}">
                    <a16:creationId xmlns:a16="http://schemas.microsoft.com/office/drawing/2014/main" id="{46F3FBFB-8D3E-114C-B76E-0C8CAE5CF13F}"/>
                  </a:ext>
                </a:extLst>
              </p:cNvPr>
              <p:cNvSpPr/>
              <p:nvPr/>
            </p:nvSpPr>
            <p:spPr>
              <a:xfrm>
                <a:off x="0" y="2063602"/>
                <a:ext cx="1150645"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41546">
                <a:extLst>
                  <a:ext uri="{FF2B5EF4-FFF2-40B4-BE49-F238E27FC236}">
                    <a16:creationId xmlns:a16="http://schemas.microsoft.com/office/drawing/2014/main" id="{AF73ADF2-B456-F848-8416-D72198B8B6A0}"/>
                  </a:ext>
                </a:extLst>
              </p:cNvPr>
              <p:cNvSpPr/>
              <p:nvPr/>
            </p:nvSpPr>
            <p:spPr>
              <a:xfrm>
                <a:off x="0" y="1950356"/>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41547">
                <a:extLst>
                  <a:ext uri="{FF2B5EF4-FFF2-40B4-BE49-F238E27FC236}">
                    <a16:creationId xmlns:a16="http://schemas.microsoft.com/office/drawing/2014/main" id="{26F6B270-AA23-A54C-9B33-43C7F9175B3C}"/>
                  </a:ext>
                </a:extLst>
              </p:cNvPr>
              <p:cNvSpPr/>
              <p:nvPr/>
            </p:nvSpPr>
            <p:spPr>
              <a:xfrm>
                <a:off x="62762" y="183681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41548">
                <a:extLst>
                  <a:ext uri="{FF2B5EF4-FFF2-40B4-BE49-F238E27FC236}">
                    <a16:creationId xmlns:a16="http://schemas.microsoft.com/office/drawing/2014/main" id="{2065C1F6-7555-4746-954C-9161151D27BA}"/>
                  </a:ext>
                </a:extLst>
              </p:cNvPr>
              <p:cNvSpPr/>
              <p:nvPr/>
            </p:nvSpPr>
            <p:spPr>
              <a:xfrm>
                <a:off x="62762" y="1723571"/>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41549">
                <a:extLst>
                  <a:ext uri="{FF2B5EF4-FFF2-40B4-BE49-F238E27FC236}">
                    <a16:creationId xmlns:a16="http://schemas.microsoft.com/office/drawing/2014/main" id="{22DCCA84-FEC5-A24F-8481-F57C1EDFB99E}"/>
                  </a:ext>
                </a:extLst>
              </p:cNvPr>
              <p:cNvSpPr/>
              <p:nvPr/>
            </p:nvSpPr>
            <p:spPr>
              <a:xfrm>
                <a:off x="20919" y="1587352"/>
                <a:ext cx="1150646" cy="2382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41550">
                <a:extLst>
                  <a:ext uri="{FF2B5EF4-FFF2-40B4-BE49-F238E27FC236}">
                    <a16:creationId xmlns:a16="http://schemas.microsoft.com/office/drawing/2014/main" id="{110E2379-EE5D-F14A-A11F-B5AEBDDAD0F0}"/>
                  </a:ext>
                </a:extLst>
              </p:cNvPr>
              <p:cNvSpPr/>
              <p:nvPr/>
            </p:nvSpPr>
            <p:spPr>
              <a:xfrm>
                <a:off x="20919" y="1474107"/>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41551">
                <a:extLst>
                  <a:ext uri="{FF2B5EF4-FFF2-40B4-BE49-F238E27FC236}">
                    <a16:creationId xmlns:a16="http://schemas.microsoft.com/office/drawing/2014/main" id="{862DA586-C4E5-AE41-9A48-45B30BAD6F59}"/>
                  </a:ext>
                </a:extLst>
              </p:cNvPr>
              <p:cNvSpPr/>
              <p:nvPr/>
            </p:nvSpPr>
            <p:spPr>
              <a:xfrm>
                <a:off x="104603" y="1326549"/>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2" name="Shape 41552">
                <a:extLst>
                  <a:ext uri="{FF2B5EF4-FFF2-40B4-BE49-F238E27FC236}">
                    <a16:creationId xmlns:a16="http://schemas.microsoft.com/office/drawing/2014/main" id="{C0477DB3-AE98-724C-9345-D0DB2DED7AE8}"/>
                  </a:ext>
                </a:extLst>
              </p:cNvPr>
              <p:cNvSpPr/>
              <p:nvPr/>
            </p:nvSpPr>
            <p:spPr>
              <a:xfrm>
                <a:off x="104603" y="1213303"/>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41553">
                <a:extLst>
                  <a:ext uri="{FF2B5EF4-FFF2-40B4-BE49-F238E27FC236}">
                    <a16:creationId xmlns:a16="http://schemas.microsoft.com/office/drawing/2014/main" id="{FF9010AF-9259-C84E-A39E-36C1594A7771}"/>
                  </a:ext>
                </a:extLst>
              </p:cNvPr>
              <p:cNvSpPr/>
              <p:nvPr/>
            </p:nvSpPr>
            <p:spPr>
              <a:xfrm>
                <a:off x="41841" y="1088424"/>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41554">
                <a:extLst>
                  <a:ext uri="{FF2B5EF4-FFF2-40B4-BE49-F238E27FC236}">
                    <a16:creationId xmlns:a16="http://schemas.microsoft.com/office/drawing/2014/main" id="{0D4D2E87-5104-D245-A79D-BBA4910D5102}"/>
                  </a:ext>
                </a:extLst>
              </p:cNvPr>
              <p:cNvSpPr/>
              <p:nvPr/>
            </p:nvSpPr>
            <p:spPr>
              <a:xfrm>
                <a:off x="41841" y="975178"/>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1" name="Shape 41556">
              <a:extLst>
                <a:ext uri="{FF2B5EF4-FFF2-40B4-BE49-F238E27FC236}">
                  <a16:creationId xmlns:a16="http://schemas.microsoft.com/office/drawing/2014/main" id="{EF4F01D1-7221-0E4C-819C-7992D977C923}"/>
                </a:ext>
              </a:extLst>
            </p:cNvPr>
            <p:cNvSpPr/>
            <p:nvPr/>
          </p:nvSpPr>
          <p:spPr>
            <a:xfrm>
              <a:off x="1520825" y="4245429"/>
              <a:ext cx="5699104" cy="7214260"/>
            </a:xfrm>
            <a:custGeom>
              <a:avLst/>
              <a:gdLst/>
              <a:ahLst/>
              <a:cxnLst>
                <a:cxn ang="0">
                  <a:pos x="wd2" y="hd2"/>
                </a:cxn>
                <a:cxn ang="5400000">
                  <a:pos x="wd2" y="hd2"/>
                </a:cxn>
                <a:cxn ang="10800000">
                  <a:pos x="wd2" y="hd2"/>
                </a:cxn>
                <a:cxn ang="16200000">
                  <a:pos x="wd2" y="hd2"/>
                </a:cxn>
              </a:cxnLst>
              <a:rect l="0" t="0" r="r" b="b"/>
              <a:pathLst>
                <a:path w="20970" h="21545" extrusionOk="0">
                  <a:moveTo>
                    <a:pt x="6131" y="0"/>
                  </a:moveTo>
                  <a:cubicBezTo>
                    <a:pt x="6447" y="766"/>
                    <a:pt x="6796" y="1509"/>
                    <a:pt x="7132" y="2263"/>
                  </a:cubicBezTo>
                  <a:cubicBezTo>
                    <a:pt x="7467" y="3015"/>
                    <a:pt x="7821" y="3757"/>
                    <a:pt x="8145" y="4517"/>
                  </a:cubicBezTo>
                  <a:lnTo>
                    <a:pt x="8154" y="4517"/>
                  </a:lnTo>
                  <a:cubicBezTo>
                    <a:pt x="8526" y="4517"/>
                    <a:pt x="8898" y="4517"/>
                    <a:pt x="9270" y="4517"/>
                  </a:cubicBezTo>
                  <a:cubicBezTo>
                    <a:pt x="9663" y="4517"/>
                    <a:pt x="10056" y="4517"/>
                    <a:pt x="10449" y="4517"/>
                  </a:cubicBezTo>
                  <a:cubicBezTo>
                    <a:pt x="11235" y="4517"/>
                    <a:pt x="12021" y="4517"/>
                    <a:pt x="12807" y="4517"/>
                  </a:cubicBezTo>
                  <a:cubicBezTo>
                    <a:pt x="13163" y="3773"/>
                    <a:pt x="13511" y="3026"/>
                    <a:pt x="13849" y="2276"/>
                  </a:cubicBezTo>
                  <a:cubicBezTo>
                    <a:pt x="14191" y="1520"/>
                    <a:pt x="14524" y="761"/>
                    <a:pt x="14848" y="0"/>
                  </a:cubicBezTo>
                  <a:cubicBezTo>
                    <a:pt x="13386" y="0"/>
                    <a:pt x="11924" y="0"/>
                    <a:pt x="10462" y="0"/>
                  </a:cubicBezTo>
                  <a:cubicBezTo>
                    <a:pt x="9018" y="0"/>
                    <a:pt x="7574" y="0"/>
                    <a:pt x="6131" y="0"/>
                  </a:cubicBezTo>
                  <a:close/>
                  <a:moveTo>
                    <a:pt x="7958" y="5302"/>
                  </a:moveTo>
                  <a:cubicBezTo>
                    <a:pt x="5887" y="7371"/>
                    <a:pt x="3708" y="9137"/>
                    <a:pt x="1995" y="11540"/>
                  </a:cubicBezTo>
                  <a:cubicBezTo>
                    <a:pt x="1212" y="12636"/>
                    <a:pt x="423" y="14008"/>
                    <a:pt x="113" y="15541"/>
                  </a:cubicBezTo>
                  <a:cubicBezTo>
                    <a:pt x="-630" y="19213"/>
                    <a:pt x="2401" y="20986"/>
                    <a:pt x="6261" y="21391"/>
                  </a:cubicBezTo>
                  <a:cubicBezTo>
                    <a:pt x="8247" y="21600"/>
                    <a:pt x="10612" y="21552"/>
                    <a:pt x="12966" y="21499"/>
                  </a:cubicBezTo>
                  <a:cubicBezTo>
                    <a:pt x="17003" y="21408"/>
                    <a:pt x="20765" y="20161"/>
                    <a:pt x="20970" y="16917"/>
                  </a:cubicBezTo>
                  <a:cubicBezTo>
                    <a:pt x="20970" y="16820"/>
                    <a:pt x="20970" y="16724"/>
                    <a:pt x="20970" y="16627"/>
                  </a:cubicBezTo>
                  <a:cubicBezTo>
                    <a:pt x="20970" y="16530"/>
                    <a:pt x="20970" y="16433"/>
                    <a:pt x="20970" y="16336"/>
                  </a:cubicBezTo>
                  <a:cubicBezTo>
                    <a:pt x="20561" y="13748"/>
                    <a:pt x="19342" y="11815"/>
                    <a:pt x="17834" y="10116"/>
                  </a:cubicBezTo>
                  <a:cubicBezTo>
                    <a:pt x="16327" y="8417"/>
                    <a:pt x="14531" y="6953"/>
                    <a:pt x="12966" y="5302"/>
                  </a:cubicBezTo>
                  <a:cubicBezTo>
                    <a:pt x="12132" y="5302"/>
                    <a:pt x="11297" y="5302"/>
                    <a:pt x="10462" y="5302"/>
                  </a:cubicBezTo>
                  <a:cubicBezTo>
                    <a:pt x="9627" y="5302"/>
                    <a:pt x="8792" y="5302"/>
                    <a:pt x="7958" y="5302"/>
                  </a:cubicBezTo>
                  <a:close/>
                  <a:moveTo>
                    <a:pt x="10051" y="8722"/>
                  </a:moveTo>
                  <a:lnTo>
                    <a:pt x="11032" y="8722"/>
                  </a:lnTo>
                  <a:lnTo>
                    <a:pt x="11032" y="9948"/>
                  </a:lnTo>
                  <a:cubicBezTo>
                    <a:pt x="11489" y="9961"/>
                    <a:pt x="11876" y="10015"/>
                    <a:pt x="12207" y="10092"/>
                  </a:cubicBezTo>
                  <a:cubicBezTo>
                    <a:pt x="12539" y="10170"/>
                    <a:pt x="12813" y="10271"/>
                    <a:pt x="13046" y="10378"/>
                  </a:cubicBezTo>
                  <a:lnTo>
                    <a:pt x="12648" y="11217"/>
                  </a:lnTo>
                  <a:cubicBezTo>
                    <a:pt x="12323" y="11066"/>
                    <a:pt x="11679" y="10765"/>
                    <a:pt x="10687" y="10765"/>
                  </a:cubicBezTo>
                  <a:cubicBezTo>
                    <a:pt x="9494" y="10765"/>
                    <a:pt x="9044" y="11347"/>
                    <a:pt x="9044" y="11862"/>
                  </a:cubicBezTo>
                  <a:cubicBezTo>
                    <a:pt x="9044" y="12504"/>
                    <a:pt x="9630" y="12838"/>
                    <a:pt x="10979" y="13304"/>
                  </a:cubicBezTo>
                  <a:cubicBezTo>
                    <a:pt x="12575" y="13832"/>
                    <a:pt x="13390" y="14464"/>
                    <a:pt x="13390" y="15584"/>
                  </a:cubicBezTo>
                  <a:cubicBezTo>
                    <a:pt x="13390" y="16590"/>
                    <a:pt x="12523" y="17533"/>
                    <a:pt x="10926" y="17735"/>
                  </a:cubicBezTo>
                  <a:lnTo>
                    <a:pt x="10926" y="19047"/>
                  </a:lnTo>
                  <a:lnTo>
                    <a:pt x="9945" y="19047"/>
                  </a:lnTo>
                  <a:lnTo>
                    <a:pt x="9945" y="17778"/>
                  </a:lnTo>
                  <a:cubicBezTo>
                    <a:pt x="9500" y="17776"/>
                    <a:pt x="9042" y="17710"/>
                    <a:pt x="8632" y="17611"/>
                  </a:cubicBezTo>
                  <a:cubicBezTo>
                    <a:pt x="8223" y="17512"/>
                    <a:pt x="7858" y="17376"/>
                    <a:pt x="7587" y="17218"/>
                  </a:cubicBezTo>
                  <a:lnTo>
                    <a:pt x="7958" y="16379"/>
                  </a:lnTo>
                  <a:cubicBezTo>
                    <a:pt x="8500" y="16669"/>
                    <a:pt x="9316" y="16917"/>
                    <a:pt x="10184" y="16917"/>
                  </a:cubicBezTo>
                  <a:cubicBezTo>
                    <a:pt x="11284" y="16917"/>
                    <a:pt x="12039" y="16408"/>
                    <a:pt x="12039" y="15691"/>
                  </a:cubicBezTo>
                  <a:cubicBezTo>
                    <a:pt x="12039" y="14999"/>
                    <a:pt x="11437" y="14563"/>
                    <a:pt x="10290" y="14185"/>
                  </a:cubicBezTo>
                  <a:cubicBezTo>
                    <a:pt x="8709" y="13682"/>
                    <a:pt x="7719" y="13108"/>
                    <a:pt x="7719" y="12013"/>
                  </a:cubicBezTo>
                  <a:cubicBezTo>
                    <a:pt x="7719" y="10969"/>
                    <a:pt x="8641" y="10180"/>
                    <a:pt x="10051" y="9991"/>
                  </a:cubicBezTo>
                  <a:lnTo>
                    <a:pt x="10051" y="8722"/>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12" name="Group 41565">
              <a:extLst>
                <a:ext uri="{FF2B5EF4-FFF2-40B4-BE49-F238E27FC236}">
                  <a16:creationId xmlns:a16="http://schemas.microsoft.com/office/drawing/2014/main" id="{94465339-E56C-B14C-93B7-9C0B09923089}"/>
                </a:ext>
              </a:extLst>
            </p:cNvPr>
            <p:cNvGrpSpPr/>
            <p:nvPr/>
          </p:nvGrpSpPr>
          <p:grpSpPr>
            <a:xfrm>
              <a:off x="4613610" y="9960181"/>
              <a:ext cx="3257759" cy="2130620"/>
              <a:chOff x="0" y="0"/>
              <a:chExt cx="1894558" cy="1239066"/>
            </a:xfrm>
          </p:grpSpPr>
          <p:grpSp>
            <p:nvGrpSpPr>
              <p:cNvPr id="13" name="Group 41560">
                <a:extLst>
                  <a:ext uri="{FF2B5EF4-FFF2-40B4-BE49-F238E27FC236}">
                    <a16:creationId xmlns:a16="http://schemas.microsoft.com/office/drawing/2014/main" id="{D8C9ADD2-52BB-924A-BAA3-1D948C9D54F7}"/>
                  </a:ext>
                </a:extLst>
              </p:cNvPr>
              <p:cNvGrpSpPr/>
              <p:nvPr/>
            </p:nvGrpSpPr>
            <p:grpSpPr>
              <a:xfrm rot="900000">
                <a:off x="113686" y="113686"/>
                <a:ext cx="1011695" cy="1011695"/>
                <a:chOff x="0" y="0"/>
                <a:chExt cx="1011694" cy="1011693"/>
              </a:xfrm>
            </p:grpSpPr>
            <p:sp>
              <p:nvSpPr>
                <p:cNvPr id="18" name="Shape 41557">
                  <a:extLst>
                    <a:ext uri="{FF2B5EF4-FFF2-40B4-BE49-F238E27FC236}">
                      <a16:creationId xmlns:a16="http://schemas.microsoft.com/office/drawing/2014/main" id="{D6DCAD03-CFCC-2B45-A061-DE55EEEC2832}"/>
                    </a:ext>
                  </a:extLst>
                </p:cNvPr>
                <p:cNvSpPr/>
                <p:nvPr/>
              </p:nvSpPr>
              <p:spPr>
                <a:xfrm rot="5400000">
                  <a:off x="0" y="-1"/>
                  <a:ext cx="1011694" cy="1011696"/>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41558">
                  <a:extLst>
                    <a:ext uri="{FF2B5EF4-FFF2-40B4-BE49-F238E27FC236}">
                      <a16:creationId xmlns:a16="http://schemas.microsoft.com/office/drawing/2014/main" id="{D97781F5-5832-EC47-A120-AB0415C46A02}"/>
                    </a:ext>
                  </a:extLst>
                </p:cNvPr>
                <p:cNvSpPr/>
                <p:nvPr/>
              </p:nvSpPr>
              <p:spPr>
                <a:xfrm rot="5400000">
                  <a:off x="66639" y="72333"/>
                  <a:ext cx="878416" cy="867028"/>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41559">
                  <a:extLst>
                    <a:ext uri="{FF2B5EF4-FFF2-40B4-BE49-F238E27FC236}">
                      <a16:creationId xmlns:a16="http://schemas.microsoft.com/office/drawing/2014/main" id="{E1851BF5-E7A2-394A-AE9D-88EFD46CA313}"/>
                    </a:ext>
                  </a:extLst>
                </p:cNvPr>
                <p:cNvSpPr/>
                <p:nvPr/>
              </p:nvSpPr>
              <p:spPr>
                <a:xfrm rot="21600000">
                  <a:off x="311389" y="173109"/>
                  <a:ext cx="388916" cy="665476"/>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14" name="Group 41564">
                <a:extLst>
                  <a:ext uri="{FF2B5EF4-FFF2-40B4-BE49-F238E27FC236}">
                    <a16:creationId xmlns:a16="http://schemas.microsoft.com/office/drawing/2014/main" id="{3401B367-65C1-7449-B818-4E8375D47E9E}"/>
                  </a:ext>
                </a:extLst>
              </p:cNvPr>
              <p:cNvGrpSpPr/>
              <p:nvPr/>
            </p:nvGrpSpPr>
            <p:grpSpPr>
              <a:xfrm>
                <a:off x="882864" y="113686"/>
                <a:ext cx="1011695" cy="1011695"/>
                <a:chOff x="0" y="0"/>
                <a:chExt cx="1011694" cy="1011693"/>
              </a:xfrm>
            </p:grpSpPr>
            <p:sp>
              <p:nvSpPr>
                <p:cNvPr id="15" name="Shape 41561">
                  <a:extLst>
                    <a:ext uri="{FF2B5EF4-FFF2-40B4-BE49-F238E27FC236}">
                      <a16:creationId xmlns:a16="http://schemas.microsoft.com/office/drawing/2014/main" id="{0B44C9C7-1B21-CD4A-9E37-5D8EF6B5D705}"/>
                    </a:ext>
                  </a:extLst>
                </p:cNvPr>
                <p:cNvSpPr/>
                <p:nvPr/>
              </p:nvSpPr>
              <p:spPr>
                <a:xfrm rot="5400000">
                  <a:off x="0" y="-1"/>
                  <a:ext cx="1011694" cy="1011696"/>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41562">
                  <a:extLst>
                    <a:ext uri="{FF2B5EF4-FFF2-40B4-BE49-F238E27FC236}">
                      <a16:creationId xmlns:a16="http://schemas.microsoft.com/office/drawing/2014/main" id="{8FA4221C-C558-EB41-8B19-4888CD3B77A2}"/>
                    </a:ext>
                  </a:extLst>
                </p:cNvPr>
                <p:cNvSpPr/>
                <p:nvPr/>
              </p:nvSpPr>
              <p:spPr>
                <a:xfrm rot="5400000">
                  <a:off x="66639" y="72333"/>
                  <a:ext cx="878416" cy="867028"/>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41563">
                  <a:extLst>
                    <a:ext uri="{FF2B5EF4-FFF2-40B4-BE49-F238E27FC236}">
                      <a16:creationId xmlns:a16="http://schemas.microsoft.com/office/drawing/2014/main" id="{C2D7916F-5F56-784A-83DC-F4C0EA954C31}"/>
                    </a:ext>
                  </a:extLst>
                </p:cNvPr>
                <p:cNvSpPr/>
                <p:nvPr/>
              </p:nvSpPr>
              <p:spPr>
                <a:xfrm rot="21600000">
                  <a:off x="311389" y="173109"/>
                  <a:ext cx="388916" cy="665476"/>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sp>
        <p:nvSpPr>
          <p:cNvPr id="71" name="TextBox 70">
            <a:extLst>
              <a:ext uri="{FF2B5EF4-FFF2-40B4-BE49-F238E27FC236}">
                <a16:creationId xmlns:a16="http://schemas.microsoft.com/office/drawing/2014/main" id="{5CB1ACD4-8E12-1D44-9C17-3AD99757A8B2}"/>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72" name="TextBox 71">
            <a:extLst>
              <a:ext uri="{FF2B5EF4-FFF2-40B4-BE49-F238E27FC236}">
                <a16:creationId xmlns:a16="http://schemas.microsoft.com/office/drawing/2014/main" id="{D87D2046-45AB-C842-A340-D96B665AEC4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6" name="TextBox 75">
            <a:extLst>
              <a:ext uri="{FF2B5EF4-FFF2-40B4-BE49-F238E27FC236}">
                <a16:creationId xmlns:a16="http://schemas.microsoft.com/office/drawing/2014/main" id="{F3B505C5-EADE-E143-AEE1-70FCF4EC914C}"/>
              </a:ext>
            </a:extLst>
          </p:cNvPr>
          <p:cNvSpPr txBox="1"/>
          <p:nvPr/>
        </p:nvSpPr>
        <p:spPr>
          <a:xfrm>
            <a:off x="3719194" y="6828785"/>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77" name="Subtitle 2">
            <a:extLst>
              <a:ext uri="{FF2B5EF4-FFF2-40B4-BE49-F238E27FC236}">
                <a16:creationId xmlns:a16="http://schemas.microsoft.com/office/drawing/2014/main" id="{71BFC6E8-ABA3-8441-A32B-97AD23631376}"/>
              </a:ext>
            </a:extLst>
          </p:cNvPr>
          <p:cNvSpPr txBox="1">
            <a:spLocks/>
          </p:cNvSpPr>
          <p:nvPr/>
        </p:nvSpPr>
        <p:spPr>
          <a:xfrm>
            <a:off x="3719194" y="7606626"/>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8" name="TextBox 77">
            <a:extLst>
              <a:ext uri="{FF2B5EF4-FFF2-40B4-BE49-F238E27FC236}">
                <a16:creationId xmlns:a16="http://schemas.microsoft.com/office/drawing/2014/main" id="{7734BDD8-D7DA-BA43-BAF6-49754D999D99}"/>
              </a:ext>
            </a:extLst>
          </p:cNvPr>
          <p:cNvSpPr txBox="1"/>
          <p:nvPr/>
        </p:nvSpPr>
        <p:spPr>
          <a:xfrm>
            <a:off x="3719194" y="10059552"/>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9" name="Subtitle 2">
            <a:extLst>
              <a:ext uri="{FF2B5EF4-FFF2-40B4-BE49-F238E27FC236}">
                <a16:creationId xmlns:a16="http://schemas.microsoft.com/office/drawing/2014/main" id="{35547D3B-1A8F-484E-8BFD-CEB1E936F08E}"/>
              </a:ext>
            </a:extLst>
          </p:cNvPr>
          <p:cNvSpPr txBox="1">
            <a:spLocks/>
          </p:cNvSpPr>
          <p:nvPr/>
        </p:nvSpPr>
        <p:spPr>
          <a:xfrm>
            <a:off x="3719194" y="10837393"/>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80" name="Oval 79">
            <a:extLst>
              <a:ext uri="{FF2B5EF4-FFF2-40B4-BE49-F238E27FC236}">
                <a16:creationId xmlns:a16="http://schemas.microsoft.com/office/drawing/2014/main" id="{19509BA9-825A-1B48-8F19-6BEDDE547971}"/>
              </a:ext>
            </a:extLst>
          </p:cNvPr>
          <p:cNvSpPr/>
          <p:nvPr/>
        </p:nvSpPr>
        <p:spPr>
          <a:xfrm>
            <a:off x="1579056" y="7011547"/>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1" name="Oval 80">
            <a:extLst>
              <a:ext uri="{FF2B5EF4-FFF2-40B4-BE49-F238E27FC236}">
                <a16:creationId xmlns:a16="http://schemas.microsoft.com/office/drawing/2014/main" id="{1B065AA0-34A2-A248-98FB-464659613A72}"/>
              </a:ext>
            </a:extLst>
          </p:cNvPr>
          <p:cNvSpPr/>
          <p:nvPr/>
        </p:nvSpPr>
        <p:spPr>
          <a:xfrm>
            <a:off x="1579056" y="10242314"/>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3" name="Freeform 991">
            <a:extLst>
              <a:ext uri="{FF2B5EF4-FFF2-40B4-BE49-F238E27FC236}">
                <a16:creationId xmlns:a16="http://schemas.microsoft.com/office/drawing/2014/main" id="{208CC59F-7771-EB42-98A8-775B683CF216}"/>
              </a:ext>
            </a:extLst>
          </p:cNvPr>
          <p:cNvSpPr>
            <a:spLocks noChangeAspect="1" noChangeArrowheads="1"/>
          </p:cNvSpPr>
          <p:nvPr/>
        </p:nvSpPr>
        <p:spPr bwMode="auto">
          <a:xfrm>
            <a:off x="1912741" y="7345232"/>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4" name="Freeform 1004">
            <a:extLst>
              <a:ext uri="{FF2B5EF4-FFF2-40B4-BE49-F238E27FC236}">
                <a16:creationId xmlns:a16="http://schemas.microsoft.com/office/drawing/2014/main" id="{D4D55D25-22F1-284F-BAD0-78B35F5CD98C}"/>
              </a:ext>
            </a:extLst>
          </p:cNvPr>
          <p:cNvSpPr>
            <a:spLocks noChangeAspect="1" noChangeArrowheads="1"/>
          </p:cNvSpPr>
          <p:nvPr/>
        </p:nvSpPr>
        <p:spPr bwMode="auto">
          <a:xfrm>
            <a:off x="1912741" y="10577100"/>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6" name="Subtitle 2">
            <a:extLst>
              <a:ext uri="{FF2B5EF4-FFF2-40B4-BE49-F238E27FC236}">
                <a16:creationId xmlns:a16="http://schemas.microsoft.com/office/drawing/2014/main" id="{8D5DC29B-3D70-194F-88C2-C37DBF5AA077}"/>
              </a:ext>
            </a:extLst>
          </p:cNvPr>
          <p:cNvSpPr txBox="1">
            <a:spLocks/>
          </p:cNvSpPr>
          <p:nvPr/>
        </p:nvSpPr>
        <p:spPr>
          <a:xfrm>
            <a:off x="1520825" y="3696822"/>
            <a:ext cx="917246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Tree>
    <p:extLst>
      <p:ext uri="{BB962C8B-B14F-4D97-AF65-F5344CB8AC3E}">
        <p14:creationId xmlns:p14="http://schemas.microsoft.com/office/powerpoint/2010/main" val="37277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189D9C7D-54BD-E14C-9D2B-0163423F33B5}"/>
              </a:ext>
            </a:extLst>
          </p:cNvPr>
          <p:cNvGrpSpPr/>
          <p:nvPr/>
        </p:nvGrpSpPr>
        <p:grpSpPr>
          <a:xfrm>
            <a:off x="5682954" y="3519055"/>
            <a:ext cx="6825688" cy="9434945"/>
            <a:chOff x="13617120" y="3519055"/>
            <a:chExt cx="6825688" cy="9434945"/>
          </a:xfrm>
        </p:grpSpPr>
        <p:sp>
          <p:nvSpPr>
            <p:cNvPr id="19" name="Shape 43426">
              <a:extLst>
                <a:ext uri="{FF2B5EF4-FFF2-40B4-BE49-F238E27FC236}">
                  <a16:creationId xmlns:a16="http://schemas.microsoft.com/office/drawing/2014/main" id="{3FD344EA-3074-0346-8D94-DCD3CAB3F1AA}"/>
                </a:ext>
              </a:extLst>
            </p:cNvPr>
            <p:cNvSpPr/>
            <p:nvPr/>
          </p:nvSpPr>
          <p:spPr>
            <a:xfrm>
              <a:off x="13794035" y="3737422"/>
              <a:ext cx="6454810" cy="9019162"/>
            </a:xfrm>
            <a:custGeom>
              <a:avLst/>
              <a:gdLst/>
              <a:ahLst/>
              <a:cxnLst>
                <a:cxn ang="0">
                  <a:pos x="wd2" y="hd2"/>
                </a:cxn>
                <a:cxn ang="5400000">
                  <a:pos x="wd2" y="hd2"/>
                </a:cxn>
                <a:cxn ang="10800000">
                  <a:pos x="wd2" y="hd2"/>
                </a:cxn>
                <a:cxn ang="16200000">
                  <a:pos x="wd2" y="hd2"/>
                </a:cxn>
              </a:cxnLst>
              <a:rect l="0" t="0" r="r" b="b"/>
              <a:pathLst>
                <a:path w="20282" h="21598" extrusionOk="0">
                  <a:moveTo>
                    <a:pt x="6569" y="0"/>
                  </a:moveTo>
                  <a:cubicBezTo>
                    <a:pt x="7358" y="427"/>
                    <a:pt x="8025" y="973"/>
                    <a:pt x="8513" y="1610"/>
                  </a:cubicBezTo>
                  <a:cubicBezTo>
                    <a:pt x="9059" y="2323"/>
                    <a:pt x="9379" y="3123"/>
                    <a:pt x="9456" y="3947"/>
                  </a:cubicBezTo>
                  <a:lnTo>
                    <a:pt x="9467" y="3947"/>
                  </a:lnTo>
                  <a:cubicBezTo>
                    <a:pt x="9507" y="3947"/>
                    <a:pt x="9548" y="3947"/>
                    <a:pt x="9588" y="3947"/>
                  </a:cubicBezTo>
                  <a:cubicBezTo>
                    <a:pt x="9704" y="3947"/>
                    <a:pt x="9819" y="3947"/>
                    <a:pt x="9934" y="3947"/>
                  </a:cubicBezTo>
                  <a:cubicBezTo>
                    <a:pt x="9977" y="3947"/>
                    <a:pt x="10019" y="3947"/>
                    <a:pt x="10062" y="3947"/>
                  </a:cubicBezTo>
                  <a:cubicBezTo>
                    <a:pt x="10115" y="3947"/>
                    <a:pt x="10168" y="3947"/>
                    <a:pt x="10220" y="3947"/>
                  </a:cubicBezTo>
                  <a:cubicBezTo>
                    <a:pt x="10263" y="3947"/>
                    <a:pt x="10305" y="3947"/>
                    <a:pt x="10348" y="3947"/>
                  </a:cubicBezTo>
                  <a:cubicBezTo>
                    <a:pt x="10463" y="3947"/>
                    <a:pt x="10578" y="3947"/>
                    <a:pt x="10694" y="3947"/>
                  </a:cubicBezTo>
                  <a:cubicBezTo>
                    <a:pt x="10734" y="3947"/>
                    <a:pt x="10775" y="3947"/>
                    <a:pt x="10815" y="3947"/>
                  </a:cubicBezTo>
                  <a:lnTo>
                    <a:pt x="10826" y="3947"/>
                  </a:lnTo>
                  <a:cubicBezTo>
                    <a:pt x="10903" y="3123"/>
                    <a:pt x="11223" y="2323"/>
                    <a:pt x="11769" y="1610"/>
                  </a:cubicBezTo>
                  <a:cubicBezTo>
                    <a:pt x="12257" y="973"/>
                    <a:pt x="12924" y="427"/>
                    <a:pt x="13713" y="0"/>
                  </a:cubicBezTo>
                  <a:cubicBezTo>
                    <a:pt x="12549" y="8"/>
                    <a:pt x="11385" y="9"/>
                    <a:pt x="10220" y="5"/>
                  </a:cubicBezTo>
                  <a:cubicBezTo>
                    <a:pt x="10167" y="5"/>
                    <a:pt x="10115" y="5"/>
                    <a:pt x="10062" y="5"/>
                  </a:cubicBezTo>
                  <a:cubicBezTo>
                    <a:pt x="8897" y="9"/>
                    <a:pt x="7733" y="8"/>
                    <a:pt x="6569" y="0"/>
                  </a:cubicBezTo>
                  <a:close/>
                  <a:moveTo>
                    <a:pt x="9250" y="4760"/>
                  </a:moveTo>
                  <a:cubicBezTo>
                    <a:pt x="6682" y="6815"/>
                    <a:pt x="4159" y="8714"/>
                    <a:pt x="2189" y="11228"/>
                  </a:cubicBezTo>
                  <a:cubicBezTo>
                    <a:pt x="1299" y="12365"/>
                    <a:pt x="438" y="13790"/>
                    <a:pt x="112" y="15376"/>
                  </a:cubicBezTo>
                  <a:cubicBezTo>
                    <a:pt x="-659" y="19129"/>
                    <a:pt x="2660" y="21013"/>
                    <a:pt x="6901" y="21443"/>
                  </a:cubicBezTo>
                  <a:cubicBezTo>
                    <a:pt x="7721" y="21526"/>
                    <a:pt x="8616" y="21582"/>
                    <a:pt x="9546" y="21597"/>
                  </a:cubicBezTo>
                  <a:cubicBezTo>
                    <a:pt x="9716" y="21600"/>
                    <a:pt x="9889" y="21597"/>
                    <a:pt x="10062" y="21596"/>
                  </a:cubicBezTo>
                  <a:cubicBezTo>
                    <a:pt x="10115" y="21596"/>
                    <a:pt x="10167" y="21595"/>
                    <a:pt x="10220" y="21596"/>
                  </a:cubicBezTo>
                  <a:cubicBezTo>
                    <a:pt x="10393" y="21597"/>
                    <a:pt x="10566" y="21600"/>
                    <a:pt x="10736" y="21597"/>
                  </a:cubicBezTo>
                  <a:cubicBezTo>
                    <a:pt x="11666" y="21582"/>
                    <a:pt x="12561" y="21526"/>
                    <a:pt x="13381" y="21443"/>
                  </a:cubicBezTo>
                  <a:cubicBezTo>
                    <a:pt x="17622" y="21013"/>
                    <a:pt x="20941" y="19129"/>
                    <a:pt x="20170" y="15376"/>
                  </a:cubicBezTo>
                  <a:cubicBezTo>
                    <a:pt x="19844" y="13790"/>
                    <a:pt x="18983" y="12365"/>
                    <a:pt x="18093" y="11228"/>
                  </a:cubicBezTo>
                  <a:cubicBezTo>
                    <a:pt x="16123" y="8714"/>
                    <a:pt x="13600" y="6815"/>
                    <a:pt x="11032" y="4760"/>
                  </a:cubicBezTo>
                  <a:cubicBezTo>
                    <a:pt x="10799" y="4760"/>
                    <a:pt x="10566" y="4760"/>
                    <a:pt x="10333" y="4760"/>
                  </a:cubicBezTo>
                  <a:cubicBezTo>
                    <a:pt x="10296" y="4760"/>
                    <a:pt x="10258" y="4760"/>
                    <a:pt x="10220" y="4760"/>
                  </a:cubicBezTo>
                  <a:cubicBezTo>
                    <a:pt x="10167" y="4760"/>
                    <a:pt x="10115" y="4760"/>
                    <a:pt x="10062" y="4760"/>
                  </a:cubicBezTo>
                  <a:cubicBezTo>
                    <a:pt x="10024" y="4760"/>
                    <a:pt x="9986" y="4760"/>
                    <a:pt x="9949" y="4760"/>
                  </a:cubicBezTo>
                  <a:cubicBezTo>
                    <a:pt x="9716" y="4760"/>
                    <a:pt x="9483" y="4760"/>
                    <a:pt x="9250" y="4760"/>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Rectangle 23">
              <a:extLst>
                <a:ext uri="{FF2B5EF4-FFF2-40B4-BE49-F238E27FC236}">
                  <a16:creationId xmlns:a16="http://schemas.microsoft.com/office/drawing/2014/main" id="{F7284C96-EC69-1D41-9590-DA146B9CA1A0}"/>
                </a:ext>
              </a:extLst>
            </p:cNvPr>
            <p:cNvSpPr/>
            <p:nvPr/>
          </p:nvSpPr>
          <p:spPr>
            <a:xfrm>
              <a:off x="13617120" y="8016412"/>
              <a:ext cx="6825688" cy="49375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23" name="Freeform 22">
              <a:extLst>
                <a:ext uri="{FF2B5EF4-FFF2-40B4-BE49-F238E27FC236}">
                  <a16:creationId xmlns:a16="http://schemas.microsoft.com/office/drawing/2014/main" id="{A00B2DFE-01D5-D744-9F07-DF14B58EA034}"/>
                </a:ext>
              </a:extLst>
            </p:cNvPr>
            <p:cNvSpPr/>
            <p:nvPr/>
          </p:nvSpPr>
          <p:spPr>
            <a:xfrm>
              <a:off x="13617120" y="3519055"/>
              <a:ext cx="6825688" cy="9434945"/>
            </a:xfrm>
            <a:custGeom>
              <a:avLst/>
              <a:gdLst>
                <a:gd name="connsiteX0" fmla="*/ 3120756 w 6825688"/>
                <a:gd name="connsiteY0" fmla="*/ 2206107 h 9434945"/>
                <a:gd name="connsiteX1" fmla="*/ 873571 w 6825688"/>
                <a:gd name="connsiteY1" fmla="*/ 4907095 h 9434945"/>
                <a:gd name="connsiteX2" fmla="*/ 212559 w 6825688"/>
                <a:gd name="connsiteY2" fmla="*/ 6639269 h 9434945"/>
                <a:gd name="connsiteX3" fmla="*/ 2373180 w 6825688"/>
                <a:gd name="connsiteY3" fmla="*/ 9172802 h 9434945"/>
                <a:gd name="connsiteX4" fmla="*/ 3214960 w 6825688"/>
                <a:gd name="connsiteY4" fmla="*/ 9237111 h 9434945"/>
                <a:gd name="connsiteX5" fmla="*/ 3379178 w 6825688"/>
                <a:gd name="connsiteY5" fmla="*/ 9236694 h 9434945"/>
                <a:gd name="connsiteX6" fmla="*/ 3429462 w 6825688"/>
                <a:gd name="connsiteY6" fmla="*/ 9236694 h 9434945"/>
                <a:gd name="connsiteX7" fmla="*/ 3593680 w 6825688"/>
                <a:gd name="connsiteY7" fmla="*/ 9237111 h 9434945"/>
                <a:gd name="connsiteX8" fmla="*/ 4435460 w 6825688"/>
                <a:gd name="connsiteY8" fmla="*/ 9172802 h 9434945"/>
                <a:gd name="connsiteX9" fmla="*/ 6596080 w 6825688"/>
                <a:gd name="connsiteY9" fmla="*/ 6639269 h 9434945"/>
                <a:gd name="connsiteX10" fmla="*/ 5935068 w 6825688"/>
                <a:gd name="connsiteY10" fmla="*/ 4907095 h 9434945"/>
                <a:gd name="connsiteX11" fmla="*/ 3687884 w 6825688"/>
                <a:gd name="connsiteY11" fmla="*/ 2206107 h 9434945"/>
                <a:gd name="connsiteX12" fmla="*/ 3465424 w 6825688"/>
                <a:gd name="connsiteY12" fmla="*/ 2206107 h 9434945"/>
                <a:gd name="connsiteX13" fmla="*/ 3429462 w 6825688"/>
                <a:gd name="connsiteY13" fmla="*/ 2206107 h 9434945"/>
                <a:gd name="connsiteX14" fmla="*/ 3379178 w 6825688"/>
                <a:gd name="connsiteY14" fmla="*/ 2206107 h 9434945"/>
                <a:gd name="connsiteX15" fmla="*/ 3343216 w 6825688"/>
                <a:gd name="connsiteY15" fmla="*/ 2206107 h 9434945"/>
                <a:gd name="connsiteX16" fmla="*/ 3120756 w 6825688"/>
                <a:gd name="connsiteY16" fmla="*/ 2206107 h 9434945"/>
                <a:gd name="connsiteX17" fmla="*/ 2267520 w 6825688"/>
                <a:gd name="connsiteY17" fmla="*/ 218367 h 9434945"/>
                <a:gd name="connsiteX18" fmla="*/ 2886204 w 6825688"/>
                <a:gd name="connsiteY18" fmla="*/ 890691 h 9434945"/>
                <a:gd name="connsiteX19" fmla="*/ 3186316 w 6825688"/>
                <a:gd name="connsiteY19" fmla="*/ 1866605 h 9434945"/>
                <a:gd name="connsiteX20" fmla="*/ 3189818 w 6825688"/>
                <a:gd name="connsiteY20" fmla="*/ 1866605 h 9434945"/>
                <a:gd name="connsiteX21" fmla="*/ 3228326 w 6825688"/>
                <a:gd name="connsiteY21" fmla="*/ 1866605 h 9434945"/>
                <a:gd name="connsiteX22" fmla="*/ 3338442 w 6825688"/>
                <a:gd name="connsiteY22" fmla="*/ 1866605 h 9434945"/>
                <a:gd name="connsiteX23" fmla="*/ 3379178 w 6825688"/>
                <a:gd name="connsiteY23" fmla="*/ 1866605 h 9434945"/>
                <a:gd name="connsiteX24" fmla="*/ 3429462 w 6825688"/>
                <a:gd name="connsiteY24" fmla="*/ 1866605 h 9434945"/>
                <a:gd name="connsiteX25" fmla="*/ 3470198 w 6825688"/>
                <a:gd name="connsiteY25" fmla="*/ 1866605 h 9434945"/>
                <a:gd name="connsiteX26" fmla="*/ 3580314 w 6825688"/>
                <a:gd name="connsiteY26" fmla="*/ 1866605 h 9434945"/>
                <a:gd name="connsiteX27" fmla="*/ 3618822 w 6825688"/>
                <a:gd name="connsiteY27" fmla="*/ 1866605 h 9434945"/>
                <a:gd name="connsiteX28" fmla="*/ 3622324 w 6825688"/>
                <a:gd name="connsiteY28" fmla="*/ 1866605 h 9434945"/>
                <a:gd name="connsiteX29" fmla="*/ 3922436 w 6825688"/>
                <a:gd name="connsiteY29" fmla="*/ 890691 h 9434945"/>
                <a:gd name="connsiteX30" fmla="*/ 4541120 w 6825688"/>
                <a:gd name="connsiteY30" fmla="*/ 218367 h 9434945"/>
                <a:gd name="connsiteX31" fmla="*/ 3429462 w 6825688"/>
                <a:gd name="connsiteY31" fmla="*/ 220455 h 9434945"/>
                <a:gd name="connsiteX32" fmla="*/ 3379178 w 6825688"/>
                <a:gd name="connsiteY32" fmla="*/ 220455 h 9434945"/>
                <a:gd name="connsiteX33" fmla="*/ 2267520 w 6825688"/>
                <a:gd name="connsiteY33" fmla="*/ 218367 h 9434945"/>
                <a:gd name="connsiteX34" fmla="*/ 0 w 6825688"/>
                <a:gd name="connsiteY34" fmla="*/ 0 h 9434945"/>
                <a:gd name="connsiteX35" fmla="*/ 6825688 w 6825688"/>
                <a:gd name="connsiteY35" fmla="*/ 0 h 9434945"/>
                <a:gd name="connsiteX36" fmla="*/ 6825688 w 6825688"/>
                <a:gd name="connsiteY36" fmla="*/ 9434945 h 9434945"/>
                <a:gd name="connsiteX37" fmla="*/ 0 w 6825688"/>
                <a:gd name="connsiteY37" fmla="*/ 9434945 h 943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825688" h="9434945">
                  <a:moveTo>
                    <a:pt x="3120756" y="2206107"/>
                  </a:moveTo>
                  <a:cubicBezTo>
                    <a:pt x="2303482" y="3064260"/>
                    <a:pt x="1500530" y="3857268"/>
                    <a:pt x="873571" y="4907095"/>
                  </a:cubicBezTo>
                  <a:cubicBezTo>
                    <a:pt x="590326" y="5381898"/>
                    <a:pt x="316310" y="5976967"/>
                    <a:pt x="212559" y="6639269"/>
                  </a:cubicBezTo>
                  <a:cubicBezTo>
                    <a:pt x="-32814" y="8206493"/>
                    <a:pt x="1023468" y="8993237"/>
                    <a:pt x="2373180" y="9172802"/>
                  </a:cubicBezTo>
                  <a:cubicBezTo>
                    <a:pt x="2634148" y="9207462"/>
                    <a:pt x="2918984" y="9230848"/>
                    <a:pt x="3214960" y="9237111"/>
                  </a:cubicBezTo>
                  <a:cubicBezTo>
                    <a:pt x="3269062" y="9238364"/>
                    <a:pt x="3324120" y="9237111"/>
                    <a:pt x="3379178" y="9236694"/>
                  </a:cubicBezTo>
                  <a:cubicBezTo>
                    <a:pt x="3396046" y="9236694"/>
                    <a:pt x="3412594" y="9236276"/>
                    <a:pt x="3429462" y="9236694"/>
                  </a:cubicBezTo>
                  <a:cubicBezTo>
                    <a:pt x="3484520" y="9237111"/>
                    <a:pt x="3539578" y="9238364"/>
                    <a:pt x="3593680" y="9237111"/>
                  </a:cubicBezTo>
                  <a:cubicBezTo>
                    <a:pt x="3889656" y="9230848"/>
                    <a:pt x="4174492" y="9207462"/>
                    <a:pt x="4435460" y="9172802"/>
                  </a:cubicBezTo>
                  <a:cubicBezTo>
                    <a:pt x="5785172" y="8993237"/>
                    <a:pt x="6841454" y="8206493"/>
                    <a:pt x="6596080" y="6639269"/>
                  </a:cubicBezTo>
                  <a:cubicBezTo>
                    <a:pt x="6492330" y="5976967"/>
                    <a:pt x="6218314" y="5381898"/>
                    <a:pt x="5935068" y="4907095"/>
                  </a:cubicBezTo>
                  <a:cubicBezTo>
                    <a:pt x="5308110" y="3857268"/>
                    <a:pt x="4505158" y="3064260"/>
                    <a:pt x="3687884" y="2206107"/>
                  </a:cubicBezTo>
                  <a:cubicBezTo>
                    <a:pt x="3613730" y="2206107"/>
                    <a:pt x="3539578" y="2206107"/>
                    <a:pt x="3465424" y="2206107"/>
                  </a:cubicBezTo>
                  <a:cubicBezTo>
                    <a:pt x="3453650" y="2206107"/>
                    <a:pt x="3441556" y="2206107"/>
                    <a:pt x="3429462" y="2206107"/>
                  </a:cubicBezTo>
                  <a:cubicBezTo>
                    <a:pt x="3412594" y="2206107"/>
                    <a:pt x="3396046" y="2206107"/>
                    <a:pt x="3379178" y="2206107"/>
                  </a:cubicBezTo>
                  <a:cubicBezTo>
                    <a:pt x="3367084" y="2206107"/>
                    <a:pt x="3354990" y="2206107"/>
                    <a:pt x="3343216" y="2206107"/>
                  </a:cubicBezTo>
                  <a:cubicBezTo>
                    <a:pt x="3269062" y="2206107"/>
                    <a:pt x="3194910" y="2206107"/>
                    <a:pt x="3120756" y="2206107"/>
                  </a:cubicBezTo>
                  <a:close/>
                  <a:moveTo>
                    <a:pt x="2267520" y="218367"/>
                  </a:moveTo>
                  <a:cubicBezTo>
                    <a:pt x="2518622" y="396679"/>
                    <a:pt x="2730896" y="624685"/>
                    <a:pt x="2886204" y="890691"/>
                  </a:cubicBezTo>
                  <a:cubicBezTo>
                    <a:pt x="3059970" y="1188435"/>
                    <a:pt x="3161812" y="1522508"/>
                    <a:pt x="3186316" y="1866605"/>
                  </a:cubicBezTo>
                  <a:lnTo>
                    <a:pt x="3189818" y="1866605"/>
                  </a:lnTo>
                  <a:cubicBezTo>
                    <a:pt x="3202548" y="1866605"/>
                    <a:pt x="3215596" y="1866605"/>
                    <a:pt x="3228326" y="1866605"/>
                  </a:cubicBezTo>
                  <a:cubicBezTo>
                    <a:pt x="3265244" y="1866605"/>
                    <a:pt x="3301842" y="1866605"/>
                    <a:pt x="3338442" y="1866605"/>
                  </a:cubicBezTo>
                  <a:cubicBezTo>
                    <a:pt x="3352126" y="1866605"/>
                    <a:pt x="3365492" y="1866605"/>
                    <a:pt x="3379178" y="1866605"/>
                  </a:cubicBezTo>
                  <a:cubicBezTo>
                    <a:pt x="3396046" y="1866605"/>
                    <a:pt x="3412912" y="1866605"/>
                    <a:pt x="3429462" y="1866605"/>
                  </a:cubicBezTo>
                  <a:cubicBezTo>
                    <a:pt x="3443148" y="1866605"/>
                    <a:pt x="3456514" y="1866605"/>
                    <a:pt x="3470198" y="1866605"/>
                  </a:cubicBezTo>
                  <a:cubicBezTo>
                    <a:pt x="3506798" y="1866605"/>
                    <a:pt x="3543396" y="1866605"/>
                    <a:pt x="3580314" y="1866605"/>
                  </a:cubicBezTo>
                  <a:cubicBezTo>
                    <a:pt x="3593044" y="1866605"/>
                    <a:pt x="3606092" y="1866605"/>
                    <a:pt x="3618822" y="1866605"/>
                  </a:cubicBezTo>
                  <a:lnTo>
                    <a:pt x="3622324" y="1866605"/>
                  </a:lnTo>
                  <a:cubicBezTo>
                    <a:pt x="3646828" y="1522508"/>
                    <a:pt x="3748670" y="1188435"/>
                    <a:pt x="3922436" y="890691"/>
                  </a:cubicBezTo>
                  <a:cubicBezTo>
                    <a:pt x="4077744" y="624685"/>
                    <a:pt x="4290018" y="396679"/>
                    <a:pt x="4541120" y="218367"/>
                  </a:cubicBezTo>
                  <a:cubicBezTo>
                    <a:pt x="4170674" y="221708"/>
                    <a:pt x="3800228" y="222126"/>
                    <a:pt x="3429462" y="220455"/>
                  </a:cubicBezTo>
                  <a:cubicBezTo>
                    <a:pt x="3412594" y="220455"/>
                    <a:pt x="3396046" y="220455"/>
                    <a:pt x="3379178" y="220455"/>
                  </a:cubicBezTo>
                  <a:cubicBezTo>
                    <a:pt x="3008413" y="222126"/>
                    <a:pt x="2637966" y="221708"/>
                    <a:pt x="2267520" y="218367"/>
                  </a:cubicBezTo>
                  <a:close/>
                  <a:moveTo>
                    <a:pt x="0" y="0"/>
                  </a:moveTo>
                  <a:lnTo>
                    <a:pt x="6825688" y="0"/>
                  </a:lnTo>
                  <a:lnTo>
                    <a:pt x="6825688" y="9434945"/>
                  </a:lnTo>
                  <a:lnTo>
                    <a:pt x="0" y="943494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 name="TextBox 1">
            <a:extLst>
              <a:ext uri="{FF2B5EF4-FFF2-40B4-BE49-F238E27FC236}">
                <a16:creationId xmlns:a16="http://schemas.microsoft.com/office/drawing/2014/main" id="{542DE9A4-EE5A-684F-8C1D-E62D1FF37746}"/>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3" name="TextBox 2">
            <a:extLst>
              <a:ext uri="{FF2B5EF4-FFF2-40B4-BE49-F238E27FC236}">
                <a16:creationId xmlns:a16="http://schemas.microsoft.com/office/drawing/2014/main" id="{CD413434-6DDC-E54C-8F52-0A051C39C9B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1" name="Shape 41719">
            <a:extLst>
              <a:ext uri="{FF2B5EF4-FFF2-40B4-BE49-F238E27FC236}">
                <a16:creationId xmlns:a16="http://schemas.microsoft.com/office/drawing/2014/main" id="{EF9C4686-979E-744F-BEE1-75B9007CDE87}"/>
              </a:ext>
            </a:extLst>
          </p:cNvPr>
          <p:cNvSpPr/>
          <p:nvPr/>
        </p:nvSpPr>
        <p:spPr>
          <a:xfrm rot="5400000">
            <a:off x="7335493" y="3896631"/>
            <a:ext cx="2807087" cy="3237931"/>
          </a:xfrm>
          <a:custGeom>
            <a:avLst/>
            <a:gdLst/>
            <a:ahLst/>
            <a:cxnLst>
              <a:cxn ang="0">
                <a:pos x="wd2" y="hd2"/>
              </a:cxn>
              <a:cxn ang="5400000">
                <a:pos x="wd2" y="hd2"/>
              </a:cxn>
              <a:cxn ang="10800000">
                <a:pos x="wd2" y="hd2"/>
              </a:cxn>
              <a:cxn ang="16200000">
                <a:pos x="wd2" y="hd2"/>
              </a:cxn>
            </a:cxnLst>
            <a:rect l="0" t="0" r="r" b="b"/>
            <a:pathLst>
              <a:path w="21504" h="21513" extrusionOk="0">
                <a:moveTo>
                  <a:pt x="4399" y="0"/>
                </a:moveTo>
                <a:cubicBezTo>
                  <a:pt x="3834" y="0"/>
                  <a:pt x="3327" y="201"/>
                  <a:pt x="2957" y="522"/>
                </a:cubicBezTo>
                <a:cubicBezTo>
                  <a:pt x="2587" y="842"/>
                  <a:pt x="2356" y="1283"/>
                  <a:pt x="2356" y="1772"/>
                </a:cubicBezTo>
                <a:lnTo>
                  <a:pt x="2356" y="2415"/>
                </a:lnTo>
                <a:lnTo>
                  <a:pt x="2356" y="3551"/>
                </a:lnTo>
                <a:lnTo>
                  <a:pt x="2356" y="7143"/>
                </a:lnTo>
                <a:cubicBezTo>
                  <a:pt x="2229" y="7136"/>
                  <a:pt x="2102" y="7138"/>
                  <a:pt x="1977" y="7150"/>
                </a:cubicBezTo>
                <a:cubicBezTo>
                  <a:pt x="1225" y="7218"/>
                  <a:pt x="551" y="7601"/>
                  <a:pt x="214" y="8186"/>
                </a:cubicBezTo>
                <a:cubicBezTo>
                  <a:pt x="-21" y="8593"/>
                  <a:pt x="-74" y="9082"/>
                  <a:pt x="115" y="9543"/>
                </a:cubicBezTo>
                <a:cubicBezTo>
                  <a:pt x="852" y="11613"/>
                  <a:pt x="1671" y="13662"/>
                  <a:pt x="2578" y="15681"/>
                </a:cubicBezTo>
                <a:cubicBezTo>
                  <a:pt x="3077" y="16791"/>
                  <a:pt x="3617" y="17897"/>
                  <a:pt x="4481" y="18825"/>
                </a:cubicBezTo>
                <a:cubicBezTo>
                  <a:pt x="5214" y="19612"/>
                  <a:pt x="6220" y="20276"/>
                  <a:pt x="7513" y="20768"/>
                </a:cubicBezTo>
                <a:cubicBezTo>
                  <a:pt x="9108" y="21376"/>
                  <a:pt x="10859" y="21600"/>
                  <a:pt x="12596" y="21483"/>
                </a:cubicBezTo>
                <a:cubicBezTo>
                  <a:pt x="14857" y="21330"/>
                  <a:pt x="16991" y="20631"/>
                  <a:pt x="18528" y="19296"/>
                </a:cubicBezTo>
                <a:cubicBezTo>
                  <a:pt x="20567" y="17525"/>
                  <a:pt x="21227" y="14955"/>
                  <a:pt x="21419" y="12443"/>
                </a:cubicBezTo>
                <a:cubicBezTo>
                  <a:pt x="21526" y="11054"/>
                  <a:pt x="21507" y="9660"/>
                  <a:pt x="21495" y="8268"/>
                </a:cubicBezTo>
                <a:cubicBezTo>
                  <a:pt x="21483" y="6724"/>
                  <a:pt x="21481" y="5179"/>
                  <a:pt x="21485" y="3634"/>
                </a:cubicBezTo>
                <a:cubicBezTo>
                  <a:pt x="21487" y="3145"/>
                  <a:pt x="21262" y="2705"/>
                  <a:pt x="20892" y="2384"/>
                </a:cubicBezTo>
                <a:cubicBezTo>
                  <a:pt x="20523" y="2064"/>
                  <a:pt x="20006" y="1863"/>
                  <a:pt x="19442" y="1863"/>
                </a:cubicBezTo>
                <a:lnTo>
                  <a:pt x="19220" y="1863"/>
                </a:lnTo>
                <a:cubicBezTo>
                  <a:pt x="18658" y="1870"/>
                  <a:pt x="18152" y="2069"/>
                  <a:pt x="17778" y="2384"/>
                </a:cubicBezTo>
                <a:cubicBezTo>
                  <a:pt x="17398" y="2704"/>
                  <a:pt x="17167" y="3148"/>
                  <a:pt x="17146" y="3638"/>
                </a:cubicBezTo>
                <a:lnTo>
                  <a:pt x="16551" y="3538"/>
                </a:lnTo>
                <a:lnTo>
                  <a:pt x="16551" y="3047"/>
                </a:lnTo>
                <a:cubicBezTo>
                  <a:pt x="16551" y="2558"/>
                  <a:pt x="16322" y="2115"/>
                  <a:pt x="15952" y="1794"/>
                </a:cubicBezTo>
                <a:cubicBezTo>
                  <a:pt x="15582" y="1473"/>
                  <a:pt x="15072" y="1275"/>
                  <a:pt x="14507" y="1275"/>
                </a:cubicBezTo>
                <a:lnTo>
                  <a:pt x="14277" y="1275"/>
                </a:lnTo>
                <a:cubicBezTo>
                  <a:pt x="13716" y="1285"/>
                  <a:pt x="13211" y="1481"/>
                  <a:pt x="12836" y="1794"/>
                </a:cubicBezTo>
                <a:cubicBezTo>
                  <a:pt x="12491" y="2083"/>
                  <a:pt x="12257" y="2472"/>
                  <a:pt x="12195" y="2911"/>
                </a:cubicBezTo>
                <a:lnTo>
                  <a:pt x="12164" y="2917"/>
                </a:lnTo>
                <a:lnTo>
                  <a:pt x="11537" y="2837"/>
                </a:lnTo>
                <a:lnTo>
                  <a:pt x="11607" y="2217"/>
                </a:lnTo>
                <a:cubicBezTo>
                  <a:pt x="11607" y="1727"/>
                  <a:pt x="11379" y="1284"/>
                  <a:pt x="11009" y="964"/>
                </a:cubicBezTo>
                <a:cubicBezTo>
                  <a:pt x="10639" y="643"/>
                  <a:pt x="10128" y="445"/>
                  <a:pt x="9564" y="445"/>
                </a:cubicBezTo>
                <a:lnTo>
                  <a:pt x="9342" y="445"/>
                </a:lnTo>
                <a:cubicBezTo>
                  <a:pt x="8780" y="453"/>
                  <a:pt x="8272" y="649"/>
                  <a:pt x="7897" y="964"/>
                </a:cubicBezTo>
                <a:cubicBezTo>
                  <a:pt x="7523" y="1278"/>
                  <a:pt x="7280" y="1711"/>
                  <a:pt x="7252" y="2196"/>
                </a:cubicBezTo>
                <a:lnTo>
                  <a:pt x="7252" y="2185"/>
                </a:lnTo>
                <a:lnTo>
                  <a:pt x="6634" y="2107"/>
                </a:lnTo>
                <a:lnTo>
                  <a:pt x="6664" y="1772"/>
                </a:lnTo>
                <a:cubicBezTo>
                  <a:pt x="6664" y="1283"/>
                  <a:pt x="6441" y="842"/>
                  <a:pt x="6071" y="522"/>
                </a:cubicBezTo>
                <a:cubicBezTo>
                  <a:pt x="5701" y="201"/>
                  <a:pt x="5185" y="0"/>
                  <a:pt x="4621" y="0"/>
                </a:cubicBezTo>
                <a:lnTo>
                  <a:pt x="4399"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41720">
            <a:extLst>
              <a:ext uri="{FF2B5EF4-FFF2-40B4-BE49-F238E27FC236}">
                <a16:creationId xmlns:a16="http://schemas.microsoft.com/office/drawing/2014/main" id="{B169EC14-8AED-CC4D-B5EB-3B44EA3CD810}"/>
              </a:ext>
            </a:extLst>
          </p:cNvPr>
          <p:cNvSpPr/>
          <p:nvPr/>
        </p:nvSpPr>
        <p:spPr>
          <a:xfrm>
            <a:off x="2" y="4528775"/>
            <a:ext cx="7343940" cy="2291909"/>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TextBox 27">
            <a:extLst>
              <a:ext uri="{FF2B5EF4-FFF2-40B4-BE49-F238E27FC236}">
                <a16:creationId xmlns:a16="http://schemas.microsoft.com/office/drawing/2014/main" id="{74623665-B232-5740-9EA3-D4137CEB4765}"/>
              </a:ext>
            </a:extLst>
          </p:cNvPr>
          <p:cNvSpPr txBox="1"/>
          <p:nvPr/>
        </p:nvSpPr>
        <p:spPr>
          <a:xfrm>
            <a:off x="14401623" y="9640776"/>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9" name="Subtitle 2">
            <a:extLst>
              <a:ext uri="{FF2B5EF4-FFF2-40B4-BE49-F238E27FC236}">
                <a16:creationId xmlns:a16="http://schemas.microsoft.com/office/drawing/2014/main" id="{0C01B1E4-DA5D-FA46-8197-2F5528203F4A}"/>
              </a:ext>
            </a:extLst>
          </p:cNvPr>
          <p:cNvSpPr txBox="1">
            <a:spLocks/>
          </p:cNvSpPr>
          <p:nvPr/>
        </p:nvSpPr>
        <p:spPr>
          <a:xfrm>
            <a:off x="14401623" y="10280072"/>
            <a:ext cx="845520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t>
            </a: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and beyond traditional marketing by promoting environmental</a:t>
            </a:r>
            <a:endPar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38" name="Subtitle 2">
            <a:extLst>
              <a:ext uri="{FF2B5EF4-FFF2-40B4-BE49-F238E27FC236}">
                <a16:creationId xmlns:a16="http://schemas.microsoft.com/office/drawing/2014/main" id="{611E391C-6C2B-CB45-A37C-2C4CB8D5EDC3}"/>
              </a:ext>
            </a:extLst>
          </p:cNvPr>
          <p:cNvSpPr txBox="1">
            <a:spLocks/>
          </p:cNvSpPr>
          <p:nvPr/>
        </p:nvSpPr>
        <p:spPr>
          <a:xfrm>
            <a:off x="14401624" y="5048365"/>
            <a:ext cx="845520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
        <p:nvSpPr>
          <p:cNvPr id="39" name="TextBox 38">
            <a:extLst>
              <a:ext uri="{FF2B5EF4-FFF2-40B4-BE49-F238E27FC236}">
                <a16:creationId xmlns:a16="http://schemas.microsoft.com/office/drawing/2014/main" id="{BA09BBFF-A02B-8B47-B075-325ACE472801}"/>
              </a:ext>
            </a:extLst>
          </p:cNvPr>
          <p:cNvSpPr txBox="1"/>
          <p:nvPr/>
        </p:nvSpPr>
        <p:spPr>
          <a:xfrm>
            <a:off x="14401622" y="8182666"/>
            <a:ext cx="2412840" cy="1323439"/>
          </a:xfrm>
          <a:prstGeom prst="rect">
            <a:avLst/>
          </a:prstGeom>
          <a:noFill/>
        </p:spPr>
        <p:txBody>
          <a:bodyPr wrap="none" rtlCol="0">
            <a:spAutoFit/>
          </a:bodyPr>
          <a:lstStyle/>
          <a:p>
            <a:r>
              <a:rPr lang="en-US" sz="8000" b="1" dirty="0">
                <a:solidFill>
                  <a:schemeClr val="accent4"/>
                </a:solidFill>
                <a:latin typeface="Poppins" pitchFamily="2" charset="77"/>
                <a:cs typeface="Poppins" pitchFamily="2" charset="77"/>
              </a:rPr>
              <a:t>50%</a:t>
            </a:r>
          </a:p>
        </p:txBody>
      </p:sp>
    </p:spTree>
    <p:extLst>
      <p:ext uri="{BB962C8B-B14F-4D97-AF65-F5344CB8AC3E}">
        <p14:creationId xmlns:p14="http://schemas.microsoft.com/office/powerpoint/2010/main" val="247837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08209-4B1D-CC42-9600-DB79D7379D96}"/>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3" name="TextBox 2">
            <a:extLst>
              <a:ext uri="{FF2B5EF4-FFF2-40B4-BE49-F238E27FC236}">
                <a16:creationId xmlns:a16="http://schemas.microsoft.com/office/drawing/2014/main" id="{2202D8D6-B33D-184B-B4FA-08205B30D32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2" name="Shape 47976">
            <a:extLst>
              <a:ext uri="{FF2B5EF4-FFF2-40B4-BE49-F238E27FC236}">
                <a16:creationId xmlns:a16="http://schemas.microsoft.com/office/drawing/2014/main" id="{AE93DCB2-9257-EA48-AB43-0E2B372C476D}"/>
              </a:ext>
            </a:extLst>
          </p:cNvPr>
          <p:cNvSpPr/>
          <p:nvPr/>
        </p:nvSpPr>
        <p:spPr>
          <a:xfrm flipV="1">
            <a:off x="0" y="2900616"/>
            <a:ext cx="24377649" cy="4683987"/>
          </a:xfrm>
          <a:prstGeom prst="line">
            <a:avLst/>
          </a:prstGeom>
          <a:noFill/>
          <a:ln w="38100" cap="flat">
            <a:solidFill>
              <a:srgbClr val="E5E5E5"/>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44" name="Shape 47977">
            <a:extLst>
              <a:ext uri="{FF2B5EF4-FFF2-40B4-BE49-F238E27FC236}">
                <a16:creationId xmlns:a16="http://schemas.microsoft.com/office/drawing/2014/main" id="{A2AF55B2-CEF3-D341-B922-26F118328A26}"/>
              </a:ext>
            </a:extLst>
          </p:cNvPr>
          <p:cNvSpPr/>
          <p:nvPr/>
        </p:nvSpPr>
        <p:spPr>
          <a:xfrm>
            <a:off x="3574205" y="6751465"/>
            <a:ext cx="360048" cy="360050"/>
          </a:xfrm>
          <a:prstGeom prst="ellipse">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47978">
            <a:extLst>
              <a:ext uri="{FF2B5EF4-FFF2-40B4-BE49-F238E27FC236}">
                <a16:creationId xmlns:a16="http://schemas.microsoft.com/office/drawing/2014/main" id="{097D9253-3EB4-3541-B08F-A9B7A8D3A0BC}"/>
              </a:ext>
            </a:extLst>
          </p:cNvPr>
          <p:cNvSpPr/>
          <p:nvPr/>
        </p:nvSpPr>
        <p:spPr>
          <a:xfrm>
            <a:off x="9078144" y="5651598"/>
            <a:ext cx="360050" cy="360050"/>
          </a:xfrm>
          <a:prstGeom prst="ellipse">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47979">
            <a:extLst>
              <a:ext uri="{FF2B5EF4-FFF2-40B4-BE49-F238E27FC236}">
                <a16:creationId xmlns:a16="http://schemas.microsoft.com/office/drawing/2014/main" id="{2763A2DA-4C4C-EE4E-9811-BD0F125EB7A3}"/>
              </a:ext>
            </a:extLst>
          </p:cNvPr>
          <p:cNvSpPr/>
          <p:nvPr/>
        </p:nvSpPr>
        <p:spPr>
          <a:xfrm>
            <a:off x="14944667" y="4523681"/>
            <a:ext cx="360050" cy="360050"/>
          </a:xfrm>
          <a:prstGeom prst="ellipse">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47980">
            <a:extLst>
              <a:ext uri="{FF2B5EF4-FFF2-40B4-BE49-F238E27FC236}">
                <a16:creationId xmlns:a16="http://schemas.microsoft.com/office/drawing/2014/main" id="{522E5327-5E18-AB43-9A72-3882BA5DACAA}"/>
              </a:ext>
            </a:extLst>
          </p:cNvPr>
          <p:cNvSpPr/>
          <p:nvPr/>
        </p:nvSpPr>
        <p:spPr>
          <a:xfrm>
            <a:off x="20443208" y="3415353"/>
            <a:ext cx="360050" cy="360048"/>
          </a:xfrm>
          <a:prstGeom prst="ellipse">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47988">
            <a:extLst>
              <a:ext uri="{FF2B5EF4-FFF2-40B4-BE49-F238E27FC236}">
                <a16:creationId xmlns:a16="http://schemas.microsoft.com/office/drawing/2014/main" id="{7D3CF4EE-095F-054B-ABFC-8BCCFAEA3265}"/>
              </a:ext>
            </a:extLst>
          </p:cNvPr>
          <p:cNvSpPr/>
          <p:nvPr/>
        </p:nvSpPr>
        <p:spPr>
          <a:xfrm>
            <a:off x="2458307" y="7227867"/>
            <a:ext cx="2591847" cy="3873413"/>
          </a:xfrm>
          <a:custGeom>
            <a:avLst/>
            <a:gdLst/>
            <a:ahLst/>
            <a:cxnLst>
              <a:cxn ang="0">
                <a:pos x="wd2" y="hd2"/>
              </a:cxn>
              <a:cxn ang="5400000">
                <a:pos x="wd2" y="hd2"/>
              </a:cxn>
              <a:cxn ang="10800000">
                <a:pos x="wd2" y="hd2"/>
              </a:cxn>
              <a:cxn ang="16200000">
                <a:pos x="wd2" y="hd2"/>
              </a:cxn>
            </a:cxnLst>
            <a:rect l="0" t="0" r="r" b="b"/>
            <a:pathLst>
              <a:path w="21600" h="21600" extrusionOk="0">
                <a:moveTo>
                  <a:pt x="17545" y="5878"/>
                </a:moveTo>
                <a:lnTo>
                  <a:pt x="21600" y="5878"/>
                </a:lnTo>
                <a:lnTo>
                  <a:pt x="10800" y="0"/>
                </a:lnTo>
                <a:lnTo>
                  <a:pt x="0" y="5878"/>
                </a:lnTo>
                <a:lnTo>
                  <a:pt x="4055" y="5878"/>
                </a:lnTo>
                <a:lnTo>
                  <a:pt x="4055" y="20020"/>
                </a:lnTo>
                <a:lnTo>
                  <a:pt x="10800" y="21600"/>
                </a:lnTo>
                <a:lnTo>
                  <a:pt x="17545" y="20020"/>
                </a:lnTo>
                <a:lnTo>
                  <a:pt x="17545" y="58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47991">
            <a:extLst>
              <a:ext uri="{FF2B5EF4-FFF2-40B4-BE49-F238E27FC236}">
                <a16:creationId xmlns:a16="http://schemas.microsoft.com/office/drawing/2014/main" id="{F02B5EDC-1620-7E44-AB2B-900C9D9D7F2D}"/>
              </a:ext>
            </a:extLst>
          </p:cNvPr>
          <p:cNvSpPr/>
          <p:nvPr/>
        </p:nvSpPr>
        <p:spPr>
          <a:xfrm>
            <a:off x="2921414" y="11113369"/>
            <a:ext cx="1665948" cy="1840637"/>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lnTo>
                  <a:pt x="0" y="3720"/>
                </a:lnTo>
                <a:lnTo>
                  <a:pt x="0" y="21600"/>
                </a:lnTo>
                <a:lnTo>
                  <a:pt x="21600" y="21600"/>
                </a:lnTo>
                <a:lnTo>
                  <a:pt x="21600" y="3720"/>
                </a:lnTo>
                <a:lnTo>
                  <a:pt x="10796" y="0"/>
                </a:ln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47995">
            <a:extLst>
              <a:ext uri="{FF2B5EF4-FFF2-40B4-BE49-F238E27FC236}">
                <a16:creationId xmlns:a16="http://schemas.microsoft.com/office/drawing/2014/main" id="{8C813108-D8E9-AB4D-AC37-5E8CFC6D0B1D}"/>
              </a:ext>
            </a:extLst>
          </p:cNvPr>
          <p:cNvSpPr/>
          <p:nvPr/>
        </p:nvSpPr>
        <p:spPr>
          <a:xfrm>
            <a:off x="7962245" y="6104181"/>
            <a:ext cx="2591847" cy="4997099"/>
          </a:xfrm>
          <a:custGeom>
            <a:avLst/>
            <a:gdLst/>
            <a:ahLst/>
            <a:cxnLst>
              <a:cxn ang="0">
                <a:pos x="wd2" y="hd2"/>
              </a:cxn>
              <a:cxn ang="5400000">
                <a:pos x="wd2" y="hd2"/>
              </a:cxn>
              <a:cxn ang="10800000">
                <a:pos x="wd2" y="hd2"/>
              </a:cxn>
              <a:cxn ang="16200000">
                <a:pos x="wd2" y="hd2"/>
              </a:cxn>
            </a:cxnLst>
            <a:rect l="0" t="0" r="r" b="b"/>
            <a:pathLst>
              <a:path w="21600" h="21600" extrusionOk="0">
                <a:moveTo>
                  <a:pt x="17715" y="4556"/>
                </a:moveTo>
                <a:lnTo>
                  <a:pt x="21600" y="4556"/>
                </a:lnTo>
                <a:lnTo>
                  <a:pt x="10800" y="0"/>
                </a:lnTo>
                <a:lnTo>
                  <a:pt x="0" y="4556"/>
                </a:lnTo>
                <a:lnTo>
                  <a:pt x="3885" y="4556"/>
                </a:lnTo>
                <a:lnTo>
                  <a:pt x="3885" y="20304"/>
                </a:lnTo>
                <a:lnTo>
                  <a:pt x="10800" y="21600"/>
                </a:lnTo>
                <a:lnTo>
                  <a:pt x="17715" y="20304"/>
                </a:lnTo>
                <a:lnTo>
                  <a:pt x="17715" y="4556"/>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47998">
            <a:extLst>
              <a:ext uri="{FF2B5EF4-FFF2-40B4-BE49-F238E27FC236}">
                <a16:creationId xmlns:a16="http://schemas.microsoft.com/office/drawing/2014/main" id="{CEF70296-3F22-4741-95E1-D9A156AFB771}"/>
              </a:ext>
            </a:extLst>
          </p:cNvPr>
          <p:cNvSpPr/>
          <p:nvPr/>
        </p:nvSpPr>
        <p:spPr>
          <a:xfrm>
            <a:off x="8425035" y="11113370"/>
            <a:ext cx="1665948" cy="1840635"/>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lnTo>
                  <a:pt x="0" y="3720"/>
                </a:lnTo>
                <a:lnTo>
                  <a:pt x="0" y="21600"/>
                </a:lnTo>
                <a:lnTo>
                  <a:pt x="21600" y="21600"/>
                </a:lnTo>
                <a:lnTo>
                  <a:pt x="21600" y="3720"/>
                </a:lnTo>
                <a:lnTo>
                  <a:pt x="10796" y="0"/>
                </a:ln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48002">
            <a:extLst>
              <a:ext uri="{FF2B5EF4-FFF2-40B4-BE49-F238E27FC236}">
                <a16:creationId xmlns:a16="http://schemas.microsoft.com/office/drawing/2014/main" id="{5745CD4F-5E06-E84C-AB33-A66FEC7DC09C}"/>
              </a:ext>
            </a:extLst>
          </p:cNvPr>
          <p:cNvSpPr/>
          <p:nvPr/>
        </p:nvSpPr>
        <p:spPr>
          <a:xfrm>
            <a:off x="13828767" y="5014249"/>
            <a:ext cx="2591848" cy="6087031"/>
          </a:xfrm>
          <a:custGeom>
            <a:avLst/>
            <a:gdLst/>
            <a:ahLst/>
            <a:cxnLst>
              <a:cxn ang="0">
                <a:pos x="wd2" y="hd2"/>
              </a:cxn>
              <a:cxn ang="5400000">
                <a:pos x="wd2" y="hd2"/>
              </a:cxn>
              <a:cxn ang="10800000">
                <a:pos x="wd2" y="hd2"/>
              </a:cxn>
              <a:cxn ang="16200000">
                <a:pos x="wd2" y="hd2"/>
              </a:cxn>
            </a:cxnLst>
            <a:rect l="0" t="0" r="r" b="b"/>
            <a:pathLst>
              <a:path w="21600" h="21600" extrusionOk="0">
                <a:moveTo>
                  <a:pt x="17679" y="3799"/>
                </a:moveTo>
                <a:lnTo>
                  <a:pt x="21600" y="3799"/>
                </a:lnTo>
                <a:lnTo>
                  <a:pt x="10800" y="0"/>
                </a:lnTo>
                <a:lnTo>
                  <a:pt x="0" y="3799"/>
                </a:lnTo>
                <a:lnTo>
                  <a:pt x="3921" y="3799"/>
                </a:lnTo>
                <a:lnTo>
                  <a:pt x="3921" y="20595"/>
                </a:lnTo>
                <a:lnTo>
                  <a:pt x="10800" y="21600"/>
                </a:lnTo>
                <a:lnTo>
                  <a:pt x="17679" y="20595"/>
                </a:lnTo>
                <a:lnTo>
                  <a:pt x="17679" y="3799"/>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48005">
            <a:extLst>
              <a:ext uri="{FF2B5EF4-FFF2-40B4-BE49-F238E27FC236}">
                <a16:creationId xmlns:a16="http://schemas.microsoft.com/office/drawing/2014/main" id="{785F9C72-DCD8-534A-A566-AD64D048ADE7}"/>
              </a:ext>
            </a:extLst>
          </p:cNvPr>
          <p:cNvSpPr/>
          <p:nvPr/>
        </p:nvSpPr>
        <p:spPr>
          <a:xfrm>
            <a:off x="14291874" y="11113369"/>
            <a:ext cx="1665950" cy="1840637"/>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lnTo>
                  <a:pt x="0" y="3720"/>
                </a:lnTo>
                <a:lnTo>
                  <a:pt x="0" y="21600"/>
                </a:lnTo>
                <a:lnTo>
                  <a:pt x="21600" y="21600"/>
                </a:lnTo>
                <a:lnTo>
                  <a:pt x="21600" y="3720"/>
                </a:lnTo>
                <a:lnTo>
                  <a:pt x="10796" y="0"/>
                </a:ln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48009">
            <a:extLst>
              <a:ext uri="{FF2B5EF4-FFF2-40B4-BE49-F238E27FC236}">
                <a16:creationId xmlns:a16="http://schemas.microsoft.com/office/drawing/2014/main" id="{ABD8C611-7A2C-C74B-A750-DEB2BE8203ED}"/>
              </a:ext>
            </a:extLst>
          </p:cNvPr>
          <p:cNvSpPr/>
          <p:nvPr/>
        </p:nvSpPr>
        <p:spPr>
          <a:xfrm>
            <a:off x="19327308" y="3917430"/>
            <a:ext cx="2591847" cy="7183849"/>
          </a:xfrm>
          <a:custGeom>
            <a:avLst/>
            <a:gdLst/>
            <a:ahLst/>
            <a:cxnLst>
              <a:cxn ang="0">
                <a:pos x="wd2" y="hd2"/>
              </a:cxn>
              <a:cxn ang="5400000">
                <a:pos x="wd2" y="hd2"/>
              </a:cxn>
              <a:cxn ang="10800000">
                <a:pos x="wd2" y="hd2"/>
              </a:cxn>
              <a:cxn ang="16200000">
                <a:pos x="wd2" y="hd2"/>
              </a:cxn>
            </a:cxnLst>
            <a:rect l="0" t="0" r="r" b="b"/>
            <a:pathLst>
              <a:path w="21600" h="21600" extrusionOk="0">
                <a:moveTo>
                  <a:pt x="17617" y="3169"/>
                </a:moveTo>
                <a:lnTo>
                  <a:pt x="21600" y="3169"/>
                </a:lnTo>
                <a:lnTo>
                  <a:pt x="10800" y="0"/>
                </a:lnTo>
                <a:lnTo>
                  <a:pt x="0" y="3169"/>
                </a:lnTo>
                <a:lnTo>
                  <a:pt x="3983" y="3169"/>
                </a:lnTo>
                <a:lnTo>
                  <a:pt x="3983" y="20698"/>
                </a:lnTo>
                <a:lnTo>
                  <a:pt x="10800" y="21600"/>
                </a:lnTo>
                <a:lnTo>
                  <a:pt x="17617" y="20698"/>
                </a:lnTo>
                <a:lnTo>
                  <a:pt x="17617" y="3169"/>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48012">
            <a:extLst>
              <a:ext uri="{FF2B5EF4-FFF2-40B4-BE49-F238E27FC236}">
                <a16:creationId xmlns:a16="http://schemas.microsoft.com/office/drawing/2014/main" id="{9FE17E13-184D-5F47-90AA-F0A533D94200}"/>
              </a:ext>
            </a:extLst>
          </p:cNvPr>
          <p:cNvSpPr/>
          <p:nvPr/>
        </p:nvSpPr>
        <p:spPr>
          <a:xfrm>
            <a:off x="19790288" y="11113370"/>
            <a:ext cx="1665948" cy="1840636"/>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lnTo>
                  <a:pt x="0" y="3720"/>
                </a:lnTo>
                <a:lnTo>
                  <a:pt x="0" y="21600"/>
                </a:lnTo>
                <a:lnTo>
                  <a:pt x="21600" y="21600"/>
                </a:lnTo>
                <a:lnTo>
                  <a:pt x="21600" y="3720"/>
                </a:lnTo>
                <a:lnTo>
                  <a:pt x="10796" y="0"/>
                </a:lnTo>
                <a:close/>
              </a:path>
            </a:pathLst>
          </a:cu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Freeform 985">
            <a:extLst>
              <a:ext uri="{FF2B5EF4-FFF2-40B4-BE49-F238E27FC236}">
                <a16:creationId xmlns:a16="http://schemas.microsoft.com/office/drawing/2014/main" id="{B95EDE7A-8855-BF48-B06D-D0ED83CF3AA2}"/>
              </a:ext>
            </a:extLst>
          </p:cNvPr>
          <p:cNvSpPr>
            <a:spLocks noChangeAspect="1" noChangeArrowheads="1"/>
          </p:cNvSpPr>
          <p:nvPr/>
        </p:nvSpPr>
        <p:spPr bwMode="auto">
          <a:xfrm>
            <a:off x="3272534" y="11550514"/>
            <a:ext cx="963390" cy="966346"/>
          </a:xfrm>
          <a:custGeom>
            <a:avLst/>
            <a:gdLst>
              <a:gd name="T0" fmla="*/ 74375 w 285390"/>
              <a:gd name="T1" fmla="*/ 702243 h 285738"/>
              <a:gd name="T2" fmla="*/ 853881 w 285390"/>
              <a:gd name="T3" fmla="*/ 670913 h 285738"/>
              <a:gd name="T4" fmla="*/ 668777 w 285390"/>
              <a:gd name="T5" fmla="*/ 757670 h 285738"/>
              <a:gd name="T6" fmla="*/ 845519 w 285390"/>
              <a:gd name="T7" fmla="*/ 708936 h 285738"/>
              <a:gd name="T8" fmla="*/ 149282 w 285390"/>
              <a:gd name="T9" fmla="*/ 641193 h 285738"/>
              <a:gd name="T10" fmla="*/ 918369 w 285390"/>
              <a:gd name="T11" fmla="*/ 733885 h 285738"/>
              <a:gd name="T12" fmla="*/ 622200 w 285390"/>
              <a:gd name="T13" fmla="*/ 809948 h 285738"/>
              <a:gd name="T14" fmla="*/ 380964 w 285390"/>
              <a:gd name="T15" fmla="*/ 798065 h 285738"/>
              <a:gd name="T16" fmla="*/ 613840 w 285390"/>
              <a:gd name="T17" fmla="*/ 783809 h 285738"/>
              <a:gd name="T18" fmla="*/ 601895 w 285390"/>
              <a:gd name="T19" fmla="*/ 707746 h 285738"/>
              <a:gd name="T20" fmla="*/ 28663 w 285390"/>
              <a:gd name="T21" fmla="*/ 641193 h 285738"/>
              <a:gd name="T22" fmla="*/ 120620 w 285390"/>
              <a:gd name="T23" fmla="*/ 641193 h 285738"/>
              <a:gd name="T24" fmla="*/ 506434 w 285390"/>
              <a:gd name="T25" fmla="*/ 590240 h 285738"/>
              <a:gd name="T26" fmla="*/ 464652 w 285390"/>
              <a:gd name="T27" fmla="*/ 612686 h 285738"/>
              <a:gd name="T28" fmla="*/ 605716 w 285390"/>
              <a:gd name="T29" fmla="*/ 552200 h 285738"/>
              <a:gd name="T30" fmla="*/ 591923 w 285390"/>
              <a:gd name="T31" fmla="*/ 596575 h 285738"/>
              <a:gd name="T32" fmla="*/ 578130 w 285390"/>
              <a:gd name="T33" fmla="*/ 572671 h 285738"/>
              <a:gd name="T34" fmla="*/ 391871 w 285390"/>
              <a:gd name="T35" fmla="*/ 524600 h 285738"/>
              <a:gd name="T36" fmla="*/ 403691 w 285390"/>
              <a:gd name="T37" fmla="*/ 576717 h 285738"/>
              <a:gd name="T38" fmla="*/ 372945 w 285390"/>
              <a:gd name="T39" fmla="*/ 519863 h 285738"/>
              <a:gd name="T40" fmla="*/ 672186 w 285390"/>
              <a:gd name="T41" fmla="*/ 498148 h 285738"/>
              <a:gd name="T42" fmla="*/ 643915 w 285390"/>
              <a:gd name="T43" fmla="*/ 491112 h 285738"/>
              <a:gd name="T44" fmla="*/ 365767 w 285390"/>
              <a:gd name="T45" fmla="*/ 402434 h 285738"/>
              <a:gd name="T46" fmla="*/ 357163 w 285390"/>
              <a:gd name="T47" fmla="*/ 472030 h 285738"/>
              <a:gd name="T48" fmla="*/ 365767 w 285390"/>
              <a:gd name="T49" fmla="*/ 402434 h 285738"/>
              <a:gd name="T50" fmla="*/ 522031 w 285390"/>
              <a:gd name="T51" fmla="*/ 370193 h 285738"/>
              <a:gd name="T52" fmla="*/ 531550 w 285390"/>
              <a:gd name="T53" fmla="*/ 411669 h 285738"/>
              <a:gd name="T54" fmla="*/ 507762 w 285390"/>
              <a:gd name="T55" fmla="*/ 440128 h 285738"/>
              <a:gd name="T56" fmla="*/ 522031 w 285390"/>
              <a:gd name="T57" fmla="*/ 546800 h 285738"/>
              <a:gd name="T58" fmla="*/ 493488 w 285390"/>
              <a:gd name="T59" fmla="*/ 538507 h 285738"/>
              <a:gd name="T60" fmla="*/ 483966 w 285390"/>
              <a:gd name="T61" fmla="*/ 498197 h 285738"/>
              <a:gd name="T62" fmla="*/ 507762 w 285390"/>
              <a:gd name="T63" fmla="*/ 468571 h 285738"/>
              <a:gd name="T64" fmla="*/ 493488 w 285390"/>
              <a:gd name="T65" fmla="*/ 363084 h 285738"/>
              <a:gd name="T66" fmla="*/ 627103 w 285390"/>
              <a:gd name="T67" fmla="*/ 337884 h 285738"/>
              <a:gd name="T68" fmla="*/ 641587 w 285390"/>
              <a:gd name="T69" fmla="*/ 393574 h 285738"/>
              <a:gd name="T70" fmla="*/ 605370 w 285390"/>
              <a:gd name="T71" fmla="*/ 337884 h 285738"/>
              <a:gd name="T72" fmla="*/ 437233 w 285390"/>
              <a:gd name="T73" fmla="*/ 335191 h 285738"/>
              <a:gd name="T74" fmla="*/ 390410 w 285390"/>
              <a:gd name="T75" fmla="*/ 358473 h 285738"/>
              <a:gd name="T76" fmla="*/ 507952 w 285390"/>
              <a:gd name="T77" fmla="*/ 290111 h 285738"/>
              <a:gd name="T78" fmla="*/ 560182 w 285390"/>
              <a:gd name="T79" fmla="*/ 313303 h 285738"/>
              <a:gd name="T80" fmla="*/ 509118 w 285390"/>
              <a:gd name="T81" fmla="*/ 319406 h 285738"/>
              <a:gd name="T82" fmla="*/ 414404 w 285390"/>
              <a:gd name="T83" fmla="*/ 201486 h 285738"/>
              <a:gd name="T84" fmla="*/ 421564 w 285390"/>
              <a:gd name="T85" fmla="*/ 653072 h 285738"/>
              <a:gd name="T86" fmla="*/ 658025 w 285390"/>
              <a:gd name="T87" fmla="*/ 708936 h 285738"/>
              <a:gd name="T88" fmla="*/ 794169 w 285390"/>
              <a:gd name="T89" fmla="*/ 565129 h 285738"/>
              <a:gd name="T90" fmla="*/ 414404 w 285390"/>
              <a:gd name="T91" fmla="*/ 201486 h 285738"/>
              <a:gd name="T92" fmla="*/ 379769 w 285390"/>
              <a:gd name="T93" fmla="*/ 54117 h 285738"/>
              <a:gd name="T94" fmla="*/ 455005 w 285390"/>
              <a:gd name="T95" fmla="*/ 117087 h 285738"/>
              <a:gd name="T96" fmla="*/ 495608 w 285390"/>
              <a:gd name="T97" fmla="*/ 202672 h 285738"/>
              <a:gd name="T98" fmla="*/ 539793 w 285390"/>
              <a:gd name="T99" fmla="*/ 113525 h 285738"/>
              <a:gd name="T100" fmla="*/ 557708 w 285390"/>
              <a:gd name="T101" fmla="*/ 196730 h 285738"/>
              <a:gd name="T102" fmla="*/ 638916 w 285390"/>
              <a:gd name="T103" fmla="*/ 32710 h 285738"/>
              <a:gd name="T104" fmla="*/ 465751 w 285390"/>
              <a:gd name="T105" fmla="*/ 51741 h 285738"/>
              <a:gd name="T106" fmla="*/ 474110 w 285390"/>
              <a:gd name="T107" fmla="*/ 25582 h 285738"/>
              <a:gd name="T108" fmla="*/ 660415 w 285390"/>
              <a:gd name="T109" fmla="*/ 13698 h 285738"/>
              <a:gd name="T110" fmla="*/ 822832 w 285390"/>
              <a:gd name="T111" fmla="*/ 565129 h 285738"/>
              <a:gd name="T112" fmla="*/ 890905 w 285390"/>
              <a:gd name="T113" fmla="*/ 681606 h 285738"/>
              <a:gd name="T114" fmla="*/ 947028 w 285390"/>
              <a:gd name="T115" fmla="*/ 735075 h 285738"/>
              <a:gd name="T116" fmla="*/ 132565 w 285390"/>
              <a:gd name="T117" fmla="*/ 897886 h 285738"/>
              <a:gd name="T118" fmla="*/ 0 w 285390"/>
              <a:gd name="T119" fmla="*/ 626933 h 285738"/>
              <a:gd name="T120" fmla="*/ 192271 w 285390"/>
              <a:gd name="T121" fmla="*/ 612677 h 285738"/>
              <a:gd name="T122" fmla="*/ 353496 w 285390"/>
              <a:gd name="T123" fmla="*/ 63622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986">
            <a:extLst>
              <a:ext uri="{FF2B5EF4-FFF2-40B4-BE49-F238E27FC236}">
                <a16:creationId xmlns:a16="http://schemas.microsoft.com/office/drawing/2014/main" id="{88BEF912-8582-244B-AE9A-34CCCB671ACF}"/>
              </a:ext>
            </a:extLst>
          </p:cNvPr>
          <p:cNvSpPr>
            <a:spLocks noChangeAspect="1" noChangeArrowheads="1"/>
          </p:cNvSpPr>
          <p:nvPr/>
        </p:nvSpPr>
        <p:spPr bwMode="auto">
          <a:xfrm>
            <a:off x="8774838" y="11657641"/>
            <a:ext cx="966342" cy="966346"/>
          </a:xfrm>
          <a:custGeom>
            <a:avLst/>
            <a:gdLst>
              <a:gd name="T0" fmla="*/ 153323 w 285390"/>
              <a:gd name="T1" fmla="*/ 795408 h 285390"/>
              <a:gd name="T2" fmla="*/ 359622 w 285390"/>
              <a:gd name="T3" fmla="*/ 787330 h 285390"/>
              <a:gd name="T4" fmla="*/ 225712 w 285390"/>
              <a:gd name="T5" fmla="*/ 817764 h 285390"/>
              <a:gd name="T6" fmla="*/ 225762 w 285390"/>
              <a:gd name="T7" fmla="*/ 692216 h 285390"/>
              <a:gd name="T8" fmla="*/ 417694 w 285390"/>
              <a:gd name="T9" fmla="*/ 722655 h 285390"/>
              <a:gd name="T10" fmla="*/ 225762 w 285390"/>
              <a:gd name="T11" fmla="*/ 692216 h 285390"/>
              <a:gd name="T12" fmla="*/ 162604 w 285390"/>
              <a:gd name="T13" fmla="*/ 707432 h 285390"/>
              <a:gd name="T14" fmla="*/ 95110 w 285390"/>
              <a:gd name="T15" fmla="*/ 707432 h 285390"/>
              <a:gd name="T16" fmla="*/ 843074 w 285390"/>
              <a:gd name="T17" fmla="*/ 683032 h 285390"/>
              <a:gd name="T18" fmla="*/ 727563 w 285390"/>
              <a:gd name="T19" fmla="*/ 781036 h 285390"/>
              <a:gd name="T20" fmla="*/ 533467 w 285390"/>
              <a:gd name="T21" fmla="*/ 867095 h 285390"/>
              <a:gd name="T22" fmla="*/ 513222 w 285390"/>
              <a:gd name="T23" fmla="*/ 846779 h 285390"/>
              <a:gd name="T24" fmla="*/ 703747 w 285390"/>
              <a:gd name="T25" fmla="*/ 760720 h 285390"/>
              <a:gd name="T26" fmla="*/ 825211 w 285390"/>
              <a:gd name="T27" fmla="*/ 672273 h 285390"/>
              <a:gd name="T28" fmla="*/ 373972 w 285390"/>
              <a:gd name="T29" fmla="*/ 613590 h 285390"/>
              <a:gd name="T30" fmla="*/ 211363 w 285390"/>
              <a:gd name="T31" fmla="*/ 613590 h 285390"/>
              <a:gd name="T32" fmla="*/ 148130 w 285390"/>
              <a:gd name="T33" fmla="*/ 597103 h 285390"/>
              <a:gd name="T34" fmla="*/ 109579 w 285390"/>
              <a:gd name="T35" fmla="*/ 627538 h 285390"/>
              <a:gd name="T36" fmla="*/ 754954 w 285390"/>
              <a:gd name="T37" fmla="*/ 565398 h 285390"/>
              <a:gd name="T38" fmla="*/ 826397 w 285390"/>
              <a:gd name="T39" fmla="*/ 611734 h 285390"/>
              <a:gd name="T40" fmla="*/ 648973 w 285390"/>
              <a:gd name="T41" fmla="*/ 682461 h 285390"/>
              <a:gd name="T42" fmla="*/ 522750 w 285390"/>
              <a:gd name="T43" fmla="*/ 706850 h 285390"/>
              <a:gd name="T44" fmla="*/ 591816 w 285390"/>
              <a:gd name="T45" fmla="*/ 617832 h 285390"/>
              <a:gd name="T46" fmla="*/ 743046 w 285390"/>
              <a:gd name="T47" fmla="*/ 569056 h 285390"/>
              <a:gd name="T48" fmla="*/ 417694 w 285390"/>
              <a:gd name="T49" fmla="*/ 496700 h 285390"/>
              <a:gd name="T50" fmla="*/ 225762 w 285390"/>
              <a:gd name="T51" fmla="*/ 527191 h 285390"/>
              <a:gd name="T52" fmla="*/ 109579 w 285390"/>
              <a:gd name="T53" fmla="*/ 496700 h 285390"/>
              <a:gd name="T54" fmla="*/ 148130 w 285390"/>
              <a:gd name="T55" fmla="*/ 527191 h 285390"/>
              <a:gd name="T56" fmla="*/ 109579 w 285390"/>
              <a:gd name="T57" fmla="*/ 496700 h 285390"/>
              <a:gd name="T58" fmla="*/ 426831 w 285390"/>
              <a:gd name="T59" fmla="*/ 422095 h 285390"/>
              <a:gd name="T60" fmla="*/ 285340 w 285390"/>
              <a:gd name="T61" fmla="*/ 422095 h 285390"/>
              <a:gd name="T62" fmla="*/ 222455 w 285390"/>
              <a:gd name="T63" fmla="*/ 406876 h 285390"/>
              <a:gd name="T64" fmla="*/ 109265 w 285390"/>
              <a:gd name="T65" fmla="*/ 437314 h 285390"/>
              <a:gd name="T66" fmla="*/ 683557 w 285390"/>
              <a:gd name="T67" fmla="*/ 392082 h 285390"/>
              <a:gd name="T68" fmla="*/ 814274 w 285390"/>
              <a:gd name="T69" fmla="*/ 392082 h 285390"/>
              <a:gd name="T70" fmla="*/ 417694 w 285390"/>
              <a:gd name="T71" fmla="*/ 306477 h 285390"/>
              <a:gd name="T72" fmla="*/ 225762 w 285390"/>
              <a:gd name="T73" fmla="*/ 336911 h 285390"/>
              <a:gd name="T74" fmla="*/ 109579 w 285390"/>
              <a:gd name="T75" fmla="*/ 306477 h 285390"/>
              <a:gd name="T76" fmla="*/ 148130 w 285390"/>
              <a:gd name="T77" fmla="*/ 336911 h 285390"/>
              <a:gd name="T78" fmla="*/ 109579 w 285390"/>
              <a:gd name="T79" fmla="*/ 306477 h 285390"/>
              <a:gd name="T80" fmla="*/ 814274 w 285390"/>
              <a:gd name="T81" fmla="*/ 363545 h 285390"/>
              <a:gd name="T82" fmla="*/ 537252 w 285390"/>
              <a:gd name="T83" fmla="*/ 377811 h 285390"/>
              <a:gd name="T84" fmla="*/ 660772 w 285390"/>
              <a:gd name="T85" fmla="*/ 239892 h 285390"/>
              <a:gd name="T86" fmla="*/ 676361 w 285390"/>
              <a:gd name="T87" fmla="*/ 543074 h 285390"/>
              <a:gd name="T88" fmla="*/ 225762 w 285390"/>
              <a:gd name="T89" fmla="*/ 211363 h 285390"/>
              <a:gd name="T90" fmla="*/ 417694 w 285390"/>
              <a:gd name="T91" fmla="*/ 241802 h 285390"/>
              <a:gd name="T92" fmla="*/ 225762 w 285390"/>
              <a:gd name="T93" fmla="*/ 211363 h 285390"/>
              <a:gd name="T94" fmla="*/ 162604 w 285390"/>
              <a:gd name="T95" fmla="*/ 226579 h 285390"/>
              <a:gd name="T96" fmla="*/ 95110 w 285390"/>
              <a:gd name="T97" fmla="*/ 226579 h 285390"/>
              <a:gd name="T98" fmla="*/ 708240 w 285390"/>
              <a:gd name="T99" fmla="*/ 116246 h 285390"/>
              <a:gd name="T100" fmla="*/ 558729 w 285390"/>
              <a:gd name="T101" fmla="*/ 146690 h 285390"/>
              <a:gd name="T102" fmla="*/ 241497 w 285390"/>
              <a:gd name="T103" fmla="*/ 116246 h 285390"/>
              <a:gd name="T104" fmla="*/ 474755 w 285390"/>
              <a:gd name="T105" fmla="*/ 146690 h 285390"/>
              <a:gd name="T106" fmla="*/ 241497 w 285390"/>
              <a:gd name="T107" fmla="*/ 116246 h 285390"/>
              <a:gd name="T108" fmla="*/ 167710 w 285390"/>
              <a:gd name="T109" fmla="*/ 767852 h 285390"/>
              <a:gd name="T110" fmla="*/ 921185 w 285390"/>
              <a:gd name="T111" fmla="*/ 921187 h 285390"/>
              <a:gd name="T112" fmla="*/ 14364 w 285390"/>
              <a:gd name="T113" fmla="*/ 0 h 285390"/>
              <a:gd name="T114" fmla="*/ 949932 w 285390"/>
              <a:gd name="T115" fmla="*/ 935564 h 285390"/>
              <a:gd name="T116" fmla="*/ 156929 w 285390"/>
              <a:gd name="T117" fmla="*/ 945146 h 285390"/>
              <a:gd name="T118" fmla="*/ 0 w 285390"/>
              <a:gd name="T119" fmla="*/ 15572 h 2853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5390" h="285390">
                <a:moveTo>
                  <a:pt x="14755" y="238965"/>
                </a:moveTo>
                <a:lnTo>
                  <a:pt x="46065" y="270635"/>
                </a:lnTo>
                <a:lnTo>
                  <a:pt x="46065" y="238965"/>
                </a:lnTo>
                <a:lnTo>
                  <a:pt x="14755" y="238965"/>
                </a:lnTo>
                <a:close/>
                <a:moveTo>
                  <a:pt x="67810" y="236538"/>
                </a:moveTo>
                <a:lnTo>
                  <a:pt x="108042" y="236538"/>
                </a:lnTo>
                <a:cubicBezTo>
                  <a:pt x="110556" y="236538"/>
                  <a:pt x="112353" y="238443"/>
                  <a:pt x="112353" y="240729"/>
                </a:cubicBezTo>
                <a:cubicBezTo>
                  <a:pt x="112353" y="243777"/>
                  <a:pt x="110556" y="245682"/>
                  <a:pt x="108042" y="245682"/>
                </a:cubicBezTo>
                <a:lnTo>
                  <a:pt x="67810" y="245682"/>
                </a:lnTo>
                <a:cubicBezTo>
                  <a:pt x="65296" y="245682"/>
                  <a:pt x="63500" y="243777"/>
                  <a:pt x="63500" y="240729"/>
                </a:cubicBezTo>
                <a:cubicBezTo>
                  <a:pt x="63500" y="238443"/>
                  <a:pt x="65296" y="236538"/>
                  <a:pt x="67810" y="236538"/>
                </a:cubicBezTo>
                <a:close/>
                <a:moveTo>
                  <a:pt x="67825" y="207963"/>
                </a:moveTo>
                <a:lnTo>
                  <a:pt x="125489" y="207963"/>
                </a:lnTo>
                <a:cubicBezTo>
                  <a:pt x="128012" y="207963"/>
                  <a:pt x="129814" y="210249"/>
                  <a:pt x="129814" y="212535"/>
                </a:cubicBezTo>
                <a:cubicBezTo>
                  <a:pt x="129814" y="215202"/>
                  <a:pt x="128012" y="217107"/>
                  <a:pt x="125489" y="217107"/>
                </a:cubicBezTo>
                <a:lnTo>
                  <a:pt x="67825" y="217107"/>
                </a:lnTo>
                <a:cubicBezTo>
                  <a:pt x="65302" y="217107"/>
                  <a:pt x="63500" y="215202"/>
                  <a:pt x="63500" y="212535"/>
                </a:cubicBezTo>
                <a:cubicBezTo>
                  <a:pt x="63500" y="210249"/>
                  <a:pt x="65302" y="207963"/>
                  <a:pt x="67825" y="207963"/>
                </a:cubicBezTo>
                <a:close/>
                <a:moveTo>
                  <a:pt x="32919" y="207963"/>
                </a:moveTo>
                <a:lnTo>
                  <a:pt x="44505" y="207963"/>
                </a:lnTo>
                <a:cubicBezTo>
                  <a:pt x="47039" y="207963"/>
                  <a:pt x="48850" y="210249"/>
                  <a:pt x="48850" y="212535"/>
                </a:cubicBezTo>
                <a:cubicBezTo>
                  <a:pt x="48850" y="215202"/>
                  <a:pt x="47039" y="217107"/>
                  <a:pt x="44505" y="217107"/>
                </a:cubicBezTo>
                <a:lnTo>
                  <a:pt x="32919" y="217107"/>
                </a:lnTo>
                <a:cubicBezTo>
                  <a:pt x="30385" y="217107"/>
                  <a:pt x="28575" y="215202"/>
                  <a:pt x="28575" y="212535"/>
                </a:cubicBezTo>
                <a:cubicBezTo>
                  <a:pt x="28575" y="210249"/>
                  <a:pt x="30385" y="207963"/>
                  <a:pt x="32919" y="207963"/>
                </a:cubicBezTo>
                <a:close/>
                <a:moveTo>
                  <a:pt x="247919" y="201972"/>
                </a:moveTo>
                <a:cubicBezTo>
                  <a:pt x="250065" y="201613"/>
                  <a:pt x="252569" y="203049"/>
                  <a:pt x="253285" y="205204"/>
                </a:cubicBezTo>
                <a:cubicBezTo>
                  <a:pt x="253642" y="207717"/>
                  <a:pt x="252212" y="210231"/>
                  <a:pt x="249707" y="210590"/>
                </a:cubicBezTo>
                <a:lnTo>
                  <a:pt x="223592" y="216335"/>
                </a:lnTo>
                <a:lnTo>
                  <a:pt x="218583" y="234648"/>
                </a:lnTo>
                <a:cubicBezTo>
                  <a:pt x="218226" y="237162"/>
                  <a:pt x="216079" y="238239"/>
                  <a:pt x="213575" y="237880"/>
                </a:cubicBezTo>
                <a:lnTo>
                  <a:pt x="187459" y="232135"/>
                </a:lnTo>
                <a:lnTo>
                  <a:pt x="160271" y="260502"/>
                </a:lnTo>
                <a:cubicBezTo>
                  <a:pt x="159555" y="261220"/>
                  <a:pt x="158482" y="261579"/>
                  <a:pt x="157051" y="261579"/>
                </a:cubicBezTo>
                <a:cubicBezTo>
                  <a:pt x="155978" y="261579"/>
                  <a:pt x="154904" y="261220"/>
                  <a:pt x="154189" y="260502"/>
                </a:cubicBezTo>
                <a:cubicBezTo>
                  <a:pt x="152400" y="259066"/>
                  <a:pt x="152400" y="256193"/>
                  <a:pt x="154189" y="254398"/>
                </a:cubicBezTo>
                <a:lnTo>
                  <a:pt x="183166" y="224235"/>
                </a:lnTo>
                <a:cubicBezTo>
                  <a:pt x="183882" y="223158"/>
                  <a:pt x="185313" y="222799"/>
                  <a:pt x="187102" y="222799"/>
                </a:cubicBezTo>
                <a:lnTo>
                  <a:pt x="211428" y="228544"/>
                </a:lnTo>
                <a:lnTo>
                  <a:pt x="216079" y="211667"/>
                </a:lnTo>
                <a:cubicBezTo>
                  <a:pt x="216437" y="210231"/>
                  <a:pt x="217868" y="208795"/>
                  <a:pt x="219299" y="208436"/>
                </a:cubicBezTo>
                <a:lnTo>
                  <a:pt x="247919" y="201972"/>
                </a:lnTo>
                <a:close/>
                <a:moveTo>
                  <a:pt x="67810" y="179388"/>
                </a:moveTo>
                <a:lnTo>
                  <a:pt x="108042" y="179388"/>
                </a:lnTo>
                <a:cubicBezTo>
                  <a:pt x="110556" y="179388"/>
                  <a:pt x="112353" y="181674"/>
                  <a:pt x="112353" y="184341"/>
                </a:cubicBezTo>
                <a:cubicBezTo>
                  <a:pt x="112353" y="186627"/>
                  <a:pt x="110556" y="188532"/>
                  <a:pt x="108042" y="188532"/>
                </a:cubicBezTo>
                <a:lnTo>
                  <a:pt x="67810" y="188532"/>
                </a:lnTo>
                <a:cubicBezTo>
                  <a:pt x="65296" y="188532"/>
                  <a:pt x="63500" y="186627"/>
                  <a:pt x="63500" y="184341"/>
                </a:cubicBezTo>
                <a:cubicBezTo>
                  <a:pt x="63500" y="181674"/>
                  <a:pt x="65296" y="179388"/>
                  <a:pt x="67810" y="179388"/>
                </a:cubicBezTo>
                <a:close/>
                <a:moveTo>
                  <a:pt x="32919" y="179388"/>
                </a:moveTo>
                <a:lnTo>
                  <a:pt x="44505" y="179388"/>
                </a:lnTo>
                <a:cubicBezTo>
                  <a:pt x="47039" y="179388"/>
                  <a:pt x="48850" y="181674"/>
                  <a:pt x="48850" y="184341"/>
                </a:cubicBezTo>
                <a:cubicBezTo>
                  <a:pt x="48850" y="186627"/>
                  <a:pt x="47039" y="188532"/>
                  <a:pt x="44505" y="188532"/>
                </a:cubicBezTo>
                <a:lnTo>
                  <a:pt x="32919" y="188532"/>
                </a:lnTo>
                <a:cubicBezTo>
                  <a:pt x="30385" y="188532"/>
                  <a:pt x="28575" y="186627"/>
                  <a:pt x="28575" y="184341"/>
                </a:cubicBezTo>
                <a:cubicBezTo>
                  <a:pt x="28575" y="181674"/>
                  <a:pt x="30385" y="179388"/>
                  <a:pt x="32919" y="179388"/>
                </a:cubicBezTo>
                <a:close/>
                <a:moveTo>
                  <a:pt x="226812" y="169863"/>
                </a:moveTo>
                <a:lnTo>
                  <a:pt x="249707" y="174992"/>
                </a:lnTo>
                <a:cubicBezTo>
                  <a:pt x="252212" y="175358"/>
                  <a:pt x="253642" y="177922"/>
                  <a:pt x="253285" y="180120"/>
                </a:cubicBezTo>
                <a:cubicBezTo>
                  <a:pt x="252569" y="182685"/>
                  <a:pt x="250065" y="184150"/>
                  <a:pt x="248276" y="183784"/>
                </a:cubicBezTo>
                <a:lnTo>
                  <a:pt x="227169" y="179021"/>
                </a:lnTo>
                <a:lnTo>
                  <a:pt x="200338" y="204666"/>
                </a:lnTo>
                <a:cubicBezTo>
                  <a:pt x="198907" y="206131"/>
                  <a:pt x="196761" y="206131"/>
                  <a:pt x="194972" y="205032"/>
                </a:cubicBezTo>
                <a:lnTo>
                  <a:pt x="180304" y="194408"/>
                </a:lnTo>
                <a:lnTo>
                  <a:pt x="159913" y="211626"/>
                </a:lnTo>
                <a:cubicBezTo>
                  <a:pt x="158840" y="211992"/>
                  <a:pt x="158124" y="212359"/>
                  <a:pt x="157051" y="212359"/>
                </a:cubicBezTo>
                <a:cubicBezTo>
                  <a:pt x="155978" y="212359"/>
                  <a:pt x="154904" y="211992"/>
                  <a:pt x="153831" y="210893"/>
                </a:cubicBezTo>
                <a:cubicBezTo>
                  <a:pt x="152400" y="208695"/>
                  <a:pt x="152758" y="206131"/>
                  <a:pt x="154547" y="204666"/>
                </a:cubicBezTo>
                <a:lnTo>
                  <a:pt x="177800" y="185616"/>
                </a:lnTo>
                <a:cubicBezTo>
                  <a:pt x="179231" y="184517"/>
                  <a:pt x="181378" y="184150"/>
                  <a:pt x="182809" y="185616"/>
                </a:cubicBezTo>
                <a:lnTo>
                  <a:pt x="197119" y="195873"/>
                </a:lnTo>
                <a:lnTo>
                  <a:pt x="223234" y="170962"/>
                </a:lnTo>
                <a:cubicBezTo>
                  <a:pt x="224307" y="169863"/>
                  <a:pt x="225738" y="169863"/>
                  <a:pt x="226812" y="169863"/>
                </a:cubicBezTo>
                <a:close/>
                <a:moveTo>
                  <a:pt x="67825" y="149225"/>
                </a:moveTo>
                <a:lnTo>
                  <a:pt x="125489" y="149225"/>
                </a:lnTo>
                <a:cubicBezTo>
                  <a:pt x="128012" y="149225"/>
                  <a:pt x="129814" y="151423"/>
                  <a:pt x="129814" y="153621"/>
                </a:cubicBezTo>
                <a:cubicBezTo>
                  <a:pt x="129814" y="156185"/>
                  <a:pt x="128012" y="158384"/>
                  <a:pt x="125489" y="158384"/>
                </a:cubicBezTo>
                <a:lnTo>
                  <a:pt x="67825" y="158384"/>
                </a:lnTo>
                <a:cubicBezTo>
                  <a:pt x="65302" y="158384"/>
                  <a:pt x="63500" y="156185"/>
                  <a:pt x="63500" y="153621"/>
                </a:cubicBezTo>
                <a:cubicBezTo>
                  <a:pt x="63500" y="151423"/>
                  <a:pt x="65302" y="149225"/>
                  <a:pt x="67825" y="149225"/>
                </a:cubicBezTo>
                <a:close/>
                <a:moveTo>
                  <a:pt x="32919" y="149225"/>
                </a:moveTo>
                <a:lnTo>
                  <a:pt x="44505" y="149225"/>
                </a:lnTo>
                <a:cubicBezTo>
                  <a:pt x="47039" y="149225"/>
                  <a:pt x="48850" y="151423"/>
                  <a:pt x="48850" y="153621"/>
                </a:cubicBezTo>
                <a:cubicBezTo>
                  <a:pt x="48850" y="156185"/>
                  <a:pt x="47039" y="158384"/>
                  <a:pt x="44505" y="158384"/>
                </a:cubicBezTo>
                <a:lnTo>
                  <a:pt x="32919" y="158384"/>
                </a:lnTo>
                <a:cubicBezTo>
                  <a:pt x="30385" y="158384"/>
                  <a:pt x="28575" y="156185"/>
                  <a:pt x="28575" y="153621"/>
                </a:cubicBezTo>
                <a:cubicBezTo>
                  <a:pt x="28575" y="151423"/>
                  <a:pt x="30385" y="149225"/>
                  <a:pt x="32919" y="149225"/>
                </a:cubicBezTo>
                <a:close/>
                <a:moveTo>
                  <a:pt x="89976" y="122238"/>
                </a:moveTo>
                <a:lnTo>
                  <a:pt x="123982" y="122238"/>
                </a:lnTo>
                <a:cubicBezTo>
                  <a:pt x="126461" y="122238"/>
                  <a:pt x="128233" y="124143"/>
                  <a:pt x="128233" y="126810"/>
                </a:cubicBezTo>
                <a:cubicBezTo>
                  <a:pt x="128233" y="129477"/>
                  <a:pt x="126461" y="131382"/>
                  <a:pt x="123982" y="131382"/>
                </a:cubicBezTo>
                <a:lnTo>
                  <a:pt x="89976" y="131382"/>
                </a:lnTo>
                <a:cubicBezTo>
                  <a:pt x="87850" y="131382"/>
                  <a:pt x="85725" y="129477"/>
                  <a:pt x="85725" y="126810"/>
                </a:cubicBezTo>
                <a:cubicBezTo>
                  <a:pt x="85725" y="124143"/>
                  <a:pt x="87850" y="122238"/>
                  <a:pt x="89976" y="122238"/>
                </a:cubicBezTo>
                <a:close/>
                <a:moveTo>
                  <a:pt x="32826" y="122238"/>
                </a:moveTo>
                <a:lnTo>
                  <a:pt x="66832" y="122238"/>
                </a:lnTo>
                <a:cubicBezTo>
                  <a:pt x="69311" y="122238"/>
                  <a:pt x="71083" y="124143"/>
                  <a:pt x="71083" y="126810"/>
                </a:cubicBezTo>
                <a:cubicBezTo>
                  <a:pt x="71083" y="129477"/>
                  <a:pt x="69311" y="131382"/>
                  <a:pt x="66832" y="131382"/>
                </a:cubicBezTo>
                <a:lnTo>
                  <a:pt x="32826" y="131382"/>
                </a:lnTo>
                <a:cubicBezTo>
                  <a:pt x="30346" y="131382"/>
                  <a:pt x="28575" y="129477"/>
                  <a:pt x="28575" y="126810"/>
                </a:cubicBezTo>
                <a:cubicBezTo>
                  <a:pt x="28575" y="124143"/>
                  <a:pt x="30346" y="122238"/>
                  <a:pt x="32826" y="122238"/>
                </a:cubicBezTo>
                <a:close/>
                <a:moveTo>
                  <a:pt x="205362" y="117793"/>
                </a:moveTo>
                <a:lnTo>
                  <a:pt x="180863" y="148154"/>
                </a:lnTo>
                <a:cubicBezTo>
                  <a:pt x="186987" y="152083"/>
                  <a:pt x="194914" y="154583"/>
                  <a:pt x="203200" y="154583"/>
                </a:cubicBezTo>
                <a:cubicBezTo>
                  <a:pt x="224817" y="154583"/>
                  <a:pt x="242471" y="138510"/>
                  <a:pt x="244633" y="117793"/>
                </a:cubicBezTo>
                <a:lnTo>
                  <a:pt x="205362" y="117793"/>
                </a:lnTo>
                <a:close/>
                <a:moveTo>
                  <a:pt x="67825" y="92075"/>
                </a:moveTo>
                <a:lnTo>
                  <a:pt x="125489" y="92075"/>
                </a:lnTo>
                <a:cubicBezTo>
                  <a:pt x="128012" y="92075"/>
                  <a:pt x="129814" y="93980"/>
                  <a:pt x="129814" y="96647"/>
                </a:cubicBezTo>
                <a:cubicBezTo>
                  <a:pt x="129814" y="99314"/>
                  <a:pt x="128012" y="101219"/>
                  <a:pt x="125489" y="101219"/>
                </a:cubicBezTo>
                <a:lnTo>
                  <a:pt x="67825" y="101219"/>
                </a:lnTo>
                <a:cubicBezTo>
                  <a:pt x="65302" y="101219"/>
                  <a:pt x="63500" y="99314"/>
                  <a:pt x="63500" y="96647"/>
                </a:cubicBezTo>
                <a:cubicBezTo>
                  <a:pt x="63500" y="93980"/>
                  <a:pt x="65302" y="92075"/>
                  <a:pt x="67825" y="92075"/>
                </a:cubicBezTo>
                <a:close/>
                <a:moveTo>
                  <a:pt x="32919" y="92075"/>
                </a:moveTo>
                <a:lnTo>
                  <a:pt x="44505" y="92075"/>
                </a:lnTo>
                <a:cubicBezTo>
                  <a:pt x="47039" y="92075"/>
                  <a:pt x="48850" y="93980"/>
                  <a:pt x="48850" y="96647"/>
                </a:cubicBezTo>
                <a:cubicBezTo>
                  <a:pt x="48850" y="99314"/>
                  <a:pt x="47039" y="101219"/>
                  <a:pt x="44505" y="101219"/>
                </a:cubicBezTo>
                <a:lnTo>
                  <a:pt x="32919" y="101219"/>
                </a:lnTo>
                <a:cubicBezTo>
                  <a:pt x="30385" y="101219"/>
                  <a:pt x="28575" y="99314"/>
                  <a:pt x="28575" y="96647"/>
                </a:cubicBezTo>
                <a:cubicBezTo>
                  <a:pt x="28575" y="93980"/>
                  <a:pt x="30385" y="92075"/>
                  <a:pt x="32919" y="92075"/>
                </a:cubicBezTo>
                <a:close/>
                <a:moveTo>
                  <a:pt x="207524" y="72072"/>
                </a:moveTo>
                <a:lnTo>
                  <a:pt x="207524" y="109220"/>
                </a:lnTo>
                <a:lnTo>
                  <a:pt x="244633" y="109220"/>
                </a:lnTo>
                <a:cubicBezTo>
                  <a:pt x="242831" y="89932"/>
                  <a:pt x="226979" y="74216"/>
                  <a:pt x="207524" y="72072"/>
                </a:cubicBezTo>
                <a:close/>
                <a:moveTo>
                  <a:pt x="198517" y="72072"/>
                </a:moveTo>
                <a:cubicBezTo>
                  <a:pt x="177620" y="74573"/>
                  <a:pt x="161407" y="92075"/>
                  <a:pt x="161407" y="113506"/>
                </a:cubicBezTo>
                <a:cubicBezTo>
                  <a:pt x="161407" y="124936"/>
                  <a:pt x="166091" y="135652"/>
                  <a:pt x="173657" y="143153"/>
                </a:cubicBezTo>
                <a:lnTo>
                  <a:pt x="198517" y="112078"/>
                </a:lnTo>
                <a:lnTo>
                  <a:pt x="198517" y="72072"/>
                </a:lnTo>
                <a:close/>
                <a:moveTo>
                  <a:pt x="203200" y="63500"/>
                </a:moveTo>
                <a:cubicBezTo>
                  <a:pt x="230942" y="63500"/>
                  <a:pt x="253640" y="86003"/>
                  <a:pt x="253640" y="113506"/>
                </a:cubicBezTo>
                <a:cubicBezTo>
                  <a:pt x="253640" y="141367"/>
                  <a:pt x="230942" y="163156"/>
                  <a:pt x="203200" y="163156"/>
                </a:cubicBezTo>
                <a:cubicBezTo>
                  <a:pt x="175098" y="163156"/>
                  <a:pt x="152400" y="141367"/>
                  <a:pt x="152400" y="113506"/>
                </a:cubicBezTo>
                <a:cubicBezTo>
                  <a:pt x="152400" y="86003"/>
                  <a:pt x="175098" y="63500"/>
                  <a:pt x="203200" y="63500"/>
                </a:cubicBezTo>
                <a:close/>
                <a:moveTo>
                  <a:pt x="67825" y="63500"/>
                </a:moveTo>
                <a:lnTo>
                  <a:pt x="125489" y="63500"/>
                </a:lnTo>
                <a:cubicBezTo>
                  <a:pt x="128012" y="63500"/>
                  <a:pt x="129814" y="65786"/>
                  <a:pt x="129814" y="68072"/>
                </a:cubicBezTo>
                <a:cubicBezTo>
                  <a:pt x="129814" y="70358"/>
                  <a:pt x="128012" y="72644"/>
                  <a:pt x="125489" y="72644"/>
                </a:cubicBezTo>
                <a:lnTo>
                  <a:pt x="67825" y="72644"/>
                </a:lnTo>
                <a:cubicBezTo>
                  <a:pt x="65302" y="72644"/>
                  <a:pt x="63500" y="70358"/>
                  <a:pt x="63500" y="68072"/>
                </a:cubicBezTo>
                <a:cubicBezTo>
                  <a:pt x="63500" y="65786"/>
                  <a:pt x="65302" y="63500"/>
                  <a:pt x="67825" y="63500"/>
                </a:cubicBezTo>
                <a:close/>
                <a:moveTo>
                  <a:pt x="32919" y="63500"/>
                </a:moveTo>
                <a:lnTo>
                  <a:pt x="44505" y="63500"/>
                </a:lnTo>
                <a:cubicBezTo>
                  <a:pt x="47039" y="63500"/>
                  <a:pt x="48850" y="65786"/>
                  <a:pt x="48850" y="68072"/>
                </a:cubicBezTo>
                <a:cubicBezTo>
                  <a:pt x="48850" y="70358"/>
                  <a:pt x="47039" y="72644"/>
                  <a:pt x="44505" y="72644"/>
                </a:cubicBezTo>
                <a:lnTo>
                  <a:pt x="32919" y="72644"/>
                </a:lnTo>
                <a:cubicBezTo>
                  <a:pt x="30385" y="72644"/>
                  <a:pt x="28575" y="70358"/>
                  <a:pt x="28575" y="68072"/>
                </a:cubicBezTo>
                <a:cubicBezTo>
                  <a:pt x="28575" y="65786"/>
                  <a:pt x="30385" y="63500"/>
                  <a:pt x="32919" y="63500"/>
                </a:cubicBezTo>
                <a:close/>
                <a:moveTo>
                  <a:pt x="167859" y="34925"/>
                </a:moveTo>
                <a:lnTo>
                  <a:pt x="212778" y="34925"/>
                </a:lnTo>
                <a:cubicBezTo>
                  <a:pt x="214952" y="34925"/>
                  <a:pt x="217125" y="36830"/>
                  <a:pt x="217125" y="39497"/>
                </a:cubicBezTo>
                <a:cubicBezTo>
                  <a:pt x="217125" y="41783"/>
                  <a:pt x="214952" y="44069"/>
                  <a:pt x="212778" y="44069"/>
                </a:cubicBezTo>
                <a:lnTo>
                  <a:pt x="167859" y="44069"/>
                </a:lnTo>
                <a:cubicBezTo>
                  <a:pt x="165323" y="44069"/>
                  <a:pt x="163512" y="41783"/>
                  <a:pt x="163512" y="39497"/>
                </a:cubicBezTo>
                <a:cubicBezTo>
                  <a:pt x="163512" y="36830"/>
                  <a:pt x="165323" y="34925"/>
                  <a:pt x="167859" y="34925"/>
                </a:cubicBezTo>
                <a:close/>
                <a:moveTo>
                  <a:pt x="72552" y="34925"/>
                </a:moveTo>
                <a:lnTo>
                  <a:pt x="142631" y="34925"/>
                </a:lnTo>
                <a:cubicBezTo>
                  <a:pt x="145491" y="34925"/>
                  <a:pt x="147279" y="36830"/>
                  <a:pt x="147279" y="39497"/>
                </a:cubicBezTo>
                <a:cubicBezTo>
                  <a:pt x="147279" y="41783"/>
                  <a:pt x="145491" y="44069"/>
                  <a:pt x="142631" y="44069"/>
                </a:cubicBezTo>
                <a:lnTo>
                  <a:pt x="72552" y="44069"/>
                </a:lnTo>
                <a:cubicBezTo>
                  <a:pt x="70049" y="44069"/>
                  <a:pt x="68262" y="41783"/>
                  <a:pt x="68262" y="39497"/>
                </a:cubicBezTo>
                <a:cubicBezTo>
                  <a:pt x="68262" y="36830"/>
                  <a:pt x="70049" y="34925"/>
                  <a:pt x="72552" y="34925"/>
                </a:cubicBezTo>
                <a:close/>
                <a:moveTo>
                  <a:pt x="8637" y="8637"/>
                </a:moveTo>
                <a:lnTo>
                  <a:pt x="8637" y="230687"/>
                </a:lnTo>
                <a:lnTo>
                  <a:pt x="50384" y="230687"/>
                </a:lnTo>
                <a:cubicBezTo>
                  <a:pt x="52903" y="230687"/>
                  <a:pt x="54703" y="232487"/>
                  <a:pt x="54703" y="235006"/>
                </a:cubicBezTo>
                <a:lnTo>
                  <a:pt x="54703" y="276753"/>
                </a:lnTo>
                <a:lnTo>
                  <a:pt x="276753" y="276753"/>
                </a:lnTo>
                <a:lnTo>
                  <a:pt x="276753" y="8637"/>
                </a:lnTo>
                <a:lnTo>
                  <a:pt x="8637" y="8637"/>
                </a:lnTo>
                <a:close/>
                <a:moveTo>
                  <a:pt x="4318" y="0"/>
                </a:moveTo>
                <a:lnTo>
                  <a:pt x="281072" y="0"/>
                </a:lnTo>
                <a:cubicBezTo>
                  <a:pt x="283231" y="0"/>
                  <a:pt x="285390" y="2159"/>
                  <a:pt x="285390" y="4678"/>
                </a:cubicBezTo>
                <a:lnTo>
                  <a:pt x="285390" y="281072"/>
                </a:lnTo>
                <a:cubicBezTo>
                  <a:pt x="285390" y="283591"/>
                  <a:pt x="283231" y="285390"/>
                  <a:pt x="281072" y="285390"/>
                </a:cubicBezTo>
                <a:lnTo>
                  <a:pt x="50384" y="285390"/>
                </a:lnTo>
                <a:cubicBezTo>
                  <a:pt x="49304" y="285390"/>
                  <a:pt x="48225" y="285030"/>
                  <a:pt x="47145" y="283951"/>
                </a:cubicBezTo>
                <a:lnTo>
                  <a:pt x="1079" y="237885"/>
                </a:lnTo>
                <a:cubicBezTo>
                  <a:pt x="360" y="237165"/>
                  <a:pt x="0" y="236086"/>
                  <a:pt x="0" y="235006"/>
                </a:cubicBezTo>
                <a:lnTo>
                  <a:pt x="0" y="4678"/>
                </a:lnTo>
                <a:cubicBezTo>
                  <a:pt x="0" y="2159"/>
                  <a:pt x="1799" y="0"/>
                  <a:pt x="431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987">
            <a:extLst>
              <a:ext uri="{FF2B5EF4-FFF2-40B4-BE49-F238E27FC236}">
                <a16:creationId xmlns:a16="http://schemas.microsoft.com/office/drawing/2014/main" id="{CE5D2CAE-87FC-5548-8376-B53B185A0952}"/>
              </a:ext>
            </a:extLst>
          </p:cNvPr>
          <p:cNvSpPr>
            <a:spLocks noChangeAspect="1" noChangeArrowheads="1"/>
          </p:cNvSpPr>
          <p:nvPr/>
        </p:nvSpPr>
        <p:spPr bwMode="auto">
          <a:xfrm>
            <a:off x="14642996" y="11657641"/>
            <a:ext cx="963390" cy="966346"/>
          </a:xfrm>
          <a:custGeom>
            <a:avLst/>
            <a:gdLst>
              <a:gd name="T0" fmla="*/ 842997 w 285390"/>
              <a:gd name="T1" fmla="*/ 921187 h 285390"/>
              <a:gd name="T2" fmla="*/ 847730 w 285390"/>
              <a:gd name="T3" fmla="*/ 454025 h 285390"/>
              <a:gd name="T4" fmla="*/ 868399 w 285390"/>
              <a:gd name="T5" fmla="*/ 474756 h 285390"/>
              <a:gd name="T6" fmla="*/ 842865 w 285390"/>
              <a:gd name="T7" fmla="*/ 465001 h 285390"/>
              <a:gd name="T8" fmla="*/ 873259 w 285390"/>
              <a:gd name="T9" fmla="*/ 396939 h 285390"/>
              <a:gd name="T10" fmla="*/ 857455 w 285390"/>
              <a:gd name="T11" fmla="*/ 380454 h 285390"/>
              <a:gd name="T12" fmla="*/ 562000 w 285390"/>
              <a:gd name="T13" fmla="*/ 670829 h 285390"/>
              <a:gd name="T14" fmla="*/ 460360 w 285390"/>
              <a:gd name="T15" fmla="*/ 676811 h 285390"/>
              <a:gd name="T16" fmla="*/ 447209 w 285390"/>
              <a:gd name="T17" fmla="*/ 740304 h 285390"/>
              <a:gd name="T18" fmla="*/ 630159 w 285390"/>
              <a:gd name="T19" fmla="*/ 844519 h 285390"/>
              <a:gd name="T20" fmla="*/ 810715 w 285390"/>
              <a:gd name="T21" fmla="*/ 535460 h 285390"/>
              <a:gd name="T22" fmla="*/ 773647 w 285390"/>
              <a:gd name="T23" fmla="*/ 530669 h 285390"/>
              <a:gd name="T24" fmla="*/ 707879 w 285390"/>
              <a:gd name="T25" fmla="*/ 517492 h 285390"/>
              <a:gd name="T26" fmla="*/ 628960 w 285390"/>
              <a:gd name="T27" fmla="*/ 516297 h 285390"/>
              <a:gd name="T28" fmla="*/ 590697 w 285390"/>
              <a:gd name="T29" fmla="*/ 317443 h 285390"/>
              <a:gd name="T30" fmla="*/ 857455 w 285390"/>
              <a:gd name="T31" fmla="*/ 342250 h 285390"/>
              <a:gd name="T32" fmla="*/ 79017 w 285390"/>
              <a:gd name="T33" fmla="*/ 280058 h 285390"/>
              <a:gd name="T34" fmla="*/ 79017 w 285390"/>
              <a:gd name="T35" fmla="*/ 442669 h 285390"/>
              <a:gd name="T36" fmla="*/ 79017 w 285390"/>
              <a:gd name="T37" fmla="*/ 280058 h 285390"/>
              <a:gd name="T38" fmla="*/ 873259 w 285390"/>
              <a:gd name="T39" fmla="*/ 253634 h 285390"/>
              <a:gd name="T40" fmla="*/ 847730 w 285390"/>
              <a:gd name="T41" fmla="*/ 263389 h 285390"/>
              <a:gd name="T42" fmla="*/ 415574 w 285390"/>
              <a:gd name="T43" fmla="*/ 153235 h 285390"/>
              <a:gd name="T44" fmla="*/ 474653 w 285390"/>
              <a:gd name="T45" fmla="*/ 215287 h 285390"/>
              <a:gd name="T46" fmla="*/ 415574 w 285390"/>
              <a:gd name="T47" fmla="*/ 206936 h 285390"/>
              <a:gd name="T48" fmla="*/ 478196 w 285390"/>
              <a:gd name="T49" fmla="*/ 327444 h 285390"/>
              <a:gd name="T50" fmla="*/ 415574 w 285390"/>
              <a:gd name="T51" fmla="*/ 410969 h 285390"/>
              <a:gd name="T52" fmla="*/ 356494 w 285390"/>
              <a:gd name="T53" fmla="*/ 348920 h 285390"/>
              <a:gd name="T54" fmla="*/ 415574 w 285390"/>
              <a:gd name="T55" fmla="*/ 358466 h 285390"/>
              <a:gd name="T56" fmla="*/ 352950 w 285390"/>
              <a:gd name="T57" fmla="*/ 236759 h 285390"/>
              <a:gd name="T58" fmla="*/ 415574 w 285390"/>
              <a:gd name="T59" fmla="*/ 153235 h 285390"/>
              <a:gd name="T60" fmla="*/ 247519 w 285390"/>
              <a:gd name="T61" fmla="*/ 427650 h 285390"/>
              <a:gd name="T62" fmla="*/ 533302 w 285390"/>
              <a:gd name="T63" fmla="*/ 337810 h 285390"/>
              <a:gd name="T64" fmla="*/ 559612 w 285390"/>
              <a:gd name="T65" fmla="*/ 116193 h 285390"/>
              <a:gd name="T66" fmla="*/ 162624 w 285390"/>
              <a:gd name="T67" fmla="*/ 689990 h 285390"/>
              <a:gd name="T68" fmla="*/ 533302 w 285390"/>
              <a:gd name="T69" fmla="*/ 652856 h 285390"/>
              <a:gd name="T70" fmla="*/ 220019 w 285390"/>
              <a:gd name="T71" fmla="*/ 427650 h 285390"/>
              <a:gd name="T72" fmla="*/ 559612 w 285390"/>
              <a:gd name="T73" fmla="*/ 87443 h 285390"/>
              <a:gd name="T74" fmla="*/ 648095 w 285390"/>
              <a:gd name="T75" fmla="*/ 337810 h 285390"/>
              <a:gd name="T76" fmla="*/ 741363 w 285390"/>
              <a:gd name="T77" fmla="*/ 476768 h 285390"/>
              <a:gd name="T78" fmla="*/ 871696 w 285390"/>
              <a:gd name="T79" fmla="*/ 563014 h 285390"/>
              <a:gd name="T80" fmla="*/ 918333 w 285390"/>
              <a:gd name="T81" fmla="*/ 632492 h 285390"/>
              <a:gd name="T82" fmla="*/ 162624 w 285390"/>
              <a:gd name="T83" fmla="*/ 28750 h 285390"/>
              <a:gd name="T84" fmla="*/ 28699 w 285390"/>
              <a:gd name="T85" fmla="*/ 632492 h 285390"/>
              <a:gd name="T86" fmla="*/ 133921 w 285390"/>
              <a:gd name="T87" fmla="*/ 28750 h 285390"/>
              <a:gd name="T88" fmla="*/ 860935 w 285390"/>
              <a:gd name="T89" fmla="*/ 0 h 285390"/>
              <a:gd name="T90" fmla="*/ 872894 w 285390"/>
              <a:gd name="T91" fmla="*/ 718740 h 285390"/>
              <a:gd name="T92" fmla="*/ 630159 w 285390"/>
              <a:gd name="T93" fmla="*/ 949934 h 285390"/>
              <a:gd name="T94" fmla="*/ 556022 w 285390"/>
              <a:gd name="T95" fmla="*/ 830150 h 285390"/>
              <a:gd name="T96" fmla="*/ 361114 w 285390"/>
              <a:gd name="T97" fmla="*/ 771446 h 285390"/>
              <a:gd name="T98" fmla="*/ 84890 w 285390"/>
              <a:gd name="T99" fmla="*/ 718740 h 285390"/>
              <a:gd name="T100" fmla="*/ 84890 w 285390"/>
              <a:gd name="T101" fmla="*/ 0 h 2853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0">
                <a:moveTo>
                  <a:pt x="194224" y="262358"/>
                </a:moveTo>
                <a:lnTo>
                  <a:pt x="194224" y="276753"/>
                </a:lnTo>
                <a:lnTo>
                  <a:pt x="254040" y="276753"/>
                </a:lnTo>
                <a:lnTo>
                  <a:pt x="254040" y="262358"/>
                </a:lnTo>
                <a:lnTo>
                  <a:pt x="194224" y="262358"/>
                </a:lnTo>
                <a:close/>
                <a:moveTo>
                  <a:pt x="255466" y="136404"/>
                </a:moveTo>
                <a:cubicBezTo>
                  <a:pt x="257297" y="134938"/>
                  <a:pt x="259862" y="134938"/>
                  <a:pt x="261694" y="136404"/>
                </a:cubicBezTo>
                <a:cubicBezTo>
                  <a:pt x="262793" y="137503"/>
                  <a:pt x="263159" y="138602"/>
                  <a:pt x="263159" y="139701"/>
                </a:cubicBezTo>
                <a:cubicBezTo>
                  <a:pt x="263159" y="140800"/>
                  <a:pt x="262793" y="141899"/>
                  <a:pt x="261694" y="142631"/>
                </a:cubicBezTo>
                <a:cubicBezTo>
                  <a:pt x="260961" y="143730"/>
                  <a:pt x="259862" y="144097"/>
                  <a:pt x="258396" y="144097"/>
                </a:cubicBezTo>
                <a:cubicBezTo>
                  <a:pt x="257297" y="144097"/>
                  <a:pt x="256198" y="143730"/>
                  <a:pt x="255466" y="142631"/>
                </a:cubicBezTo>
                <a:cubicBezTo>
                  <a:pt x="254733" y="141899"/>
                  <a:pt x="254000" y="140800"/>
                  <a:pt x="254000" y="139701"/>
                </a:cubicBezTo>
                <a:cubicBezTo>
                  <a:pt x="254000" y="138602"/>
                  <a:pt x="254733" y="137503"/>
                  <a:pt x="255466" y="136404"/>
                </a:cubicBezTo>
                <a:close/>
                <a:moveTo>
                  <a:pt x="258396" y="114300"/>
                </a:moveTo>
                <a:cubicBezTo>
                  <a:pt x="260961" y="114300"/>
                  <a:pt x="263159" y="116586"/>
                  <a:pt x="263159" y="119253"/>
                </a:cubicBezTo>
                <a:cubicBezTo>
                  <a:pt x="263159" y="121539"/>
                  <a:pt x="260961" y="123444"/>
                  <a:pt x="258396" y="123444"/>
                </a:cubicBezTo>
                <a:cubicBezTo>
                  <a:pt x="256198" y="123444"/>
                  <a:pt x="254000" y="121539"/>
                  <a:pt x="254000" y="119253"/>
                </a:cubicBezTo>
                <a:cubicBezTo>
                  <a:pt x="254000" y="116586"/>
                  <a:pt x="256198" y="114300"/>
                  <a:pt x="258396" y="114300"/>
                </a:cubicBezTo>
                <a:close/>
                <a:moveTo>
                  <a:pt x="178008" y="95370"/>
                </a:moveTo>
                <a:cubicBezTo>
                  <a:pt x="173324" y="95370"/>
                  <a:pt x="169360" y="98249"/>
                  <a:pt x="169360" y="101488"/>
                </a:cubicBezTo>
                <a:lnTo>
                  <a:pt x="169360" y="201537"/>
                </a:lnTo>
                <a:cubicBezTo>
                  <a:pt x="169360" y="202976"/>
                  <a:pt x="168640" y="204056"/>
                  <a:pt x="167559" y="205136"/>
                </a:cubicBezTo>
                <a:cubicBezTo>
                  <a:pt x="166478" y="205855"/>
                  <a:pt x="165036" y="206215"/>
                  <a:pt x="163955" y="205495"/>
                </a:cubicBezTo>
                <a:cubicBezTo>
                  <a:pt x="160352" y="204416"/>
                  <a:pt x="150623" y="202256"/>
                  <a:pt x="138731" y="203336"/>
                </a:cubicBezTo>
                <a:cubicBezTo>
                  <a:pt x="125399" y="204416"/>
                  <a:pt x="115670" y="210534"/>
                  <a:pt x="115309" y="217372"/>
                </a:cubicBezTo>
                <a:cubicBezTo>
                  <a:pt x="115309" y="220611"/>
                  <a:pt x="115309" y="223130"/>
                  <a:pt x="115670" y="224569"/>
                </a:cubicBezTo>
                <a:cubicBezTo>
                  <a:pt x="120714" y="223490"/>
                  <a:pt x="128281" y="222410"/>
                  <a:pt x="134768" y="222410"/>
                </a:cubicBezTo>
                <a:cubicBezTo>
                  <a:pt x="138011" y="222410"/>
                  <a:pt x="140173" y="222770"/>
                  <a:pt x="142695" y="223490"/>
                </a:cubicBezTo>
                <a:cubicBezTo>
                  <a:pt x="153866" y="227089"/>
                  <a:pt x="163955" y="235366"/>
                  <a:pt x="172964" y="242564"/>
                </a:cubicBezTo>
                <a:cubicBezTo>
                  <a:pt x="179450" y="247602"/>
                  <a:pt x="186657" y="253720"/>
                  <a:pt x="189900" y="253720"/>
                </a:cubicBezTo>
                <a:lnTo>
                  <a:pt x="254040" y="253720"/>
                </a:lnTo>
                <a:lnTo>
                  <a:pt x="254040" y="170586"/>
                </a:lnTo>
                <a:cubicBezTo>
                  <a:pt x="253680" y="164828"/>
                  <a:pt x="249356" y="160869"/>
                  <a:pt x="244311" y="160869"/>
                </a:cubicBezTo>
                <a:cubicBezTo>
                  <a:pt x="242509" y="160869"/>
                  <a:pt x="241068" y="161229"/>
                  <a:pt x="239266" y="162309"/>
                </a:cubicBezTo>
                <a:cubicBezTo>
                  <a:pt x="238185" y="162669"/>
                  <a:pt x="236744" y="163029"/>
                  <a:pt x="235663" y="162309"/>
                </a:cubicBezTo>
                <a:cubicBezTo>
                  <a:pt x="234222" y="161589"/>
                  <a:pt x="233501" y="160510"/>
                  <a:pt x="233141" y="159430"/>
                </a:cubicBezTo>
                <a:cubicBezTo>
                  <a:pt x="232060" y="154751"/>
                  <a:pt x="228096" y="151512"/>
                  <a:pt x="223411" y="151512"/>
                </a:cubicBezTo>
                <a:cubicBezTo>
                  <a:pt x="220889" y="151512"/>
                  <a:pt x="218367" y="152592"/>
                  <a:pt x="216565" y="154032"/>
                </a:cubicBezTo>
                <a:cubicBezTo>
                  <a:pt x="215844" y="155111"/>
                  <a:pt x="214403" y="155471"/>
                  <a:pt x="213322" y="155471"/>
                </a:cubicBezTo>
                <a:cubicBezTo>
                  <a:pt x="212241" y="155111"/>
                  <a:pt x="210799" y="154392"/>
                  <a:pt x="210079" y="153672"/>
                </a:cubicBezTo>
                <a:cubicBezTo>
                  <a:pt x="206475" y="148273"/>
                  <a:pt x="198188" y="148273"/>
                  <a:pt x="194224" y="153312"/>
                </a:cubicBezTo>
                <a:cubicBezTo>
                  <a:pt x="193143" y="155111"/>
                  <a:pt x="190981" y="155471"/>
                  <a:pt x="189539" y="155111"/>
                </a:cubicBezTo>
                <a:cubicBezTo>
                  <a:pt x="187377" y="154392"/>
                  <a:pt x="186657" y="152952"/>
                  <a:pt x="186657" y="150793"/>
                </a:cubicBezTo>
                <a:lnTo>
                  <a:pt x="186657" y="101488"/>
                </a:lnTo>
                <a:cubicBezTo>
                  <a:pt x="186657" y="98249"/>
                  <a:pt x="182693" y="95370"/>
                  <a:pt x="178008" y="95370"/>
                </a:cubicBezTo>
                <a:close/>
                <a:moveTo>
                  <a:pt x="258396" y="93663"/>
                </a:moveTo>
                <a:cubicBezTo>
                  <a:pt x="260961" y="93663"/>
                  <a:pt x="263159" y="95861"/>
                  <a:pt x="263159" y="98426"/>
                </a:cubicBezTo>
                <a:cubicBezTo>
                  <a:pt x="263159" y="100624"/>
                  <a:pt x="260961" y="102822"/>
                  <a:pt x="258396" y="102822"/>
                </a:cubicBezTo>
                <a:cubicBezTo>
                  <a:pt x="256198" y="102822"/>
                  <a:pt x="254000" y="100624"/>
                  <a:pt x="254000" y="98426"/>
                </a:cubicBezTo>
                <a:cubicBezTo>
                  <a:pt x="254000" y="95861"/>
                  <a:pt x="256198" y="93663"/>
                  <a:pt x="258396" y="93663"/>
                </a:cubicBezTo>
                <a:close/>
                <a:moveTo>
                  <a:pt x="23813" y="84138"/>
                </a:moveTo>
                <a:cubicBezTo>
                  <a:pt x="26011" y="84138"/>
                  <a:pt x="28209" y="85934"/>
                  <a:pt x="28209" y="88449"/>
                </a:cubicBezTo>
                <a:lnTo>
                  <a:pt x="28209" y="128680"/>
                </a:lnTo>
                <a:cubicBezTo>
                  <a:pt x="28209" y="131195"/>
                  <a:pt x="26011" y="132991"/>
                  <a:pt x="23813" y="132991"/>
                </a:cubicBezTo>
                <a:cubicBezTo>
                  <a:pt x="21248" y="132991"/>
                  <a:pt x="19050" y="131195"/>
                  <a:pt x="19050" y="128680"/>
                </a:cubicBezTo>
                <a:lnTo>
                  <a:pt x="19050" y="88449"/>
                </a:lnTo>
                <a:cubicBezTo>
                  <a:pt x="19050" y="85934"/>
                  <a:pt x="21248" y="84138"/>
                  <a:pt x="23813" y="84138"/>
                </a:cubicBezTo>
                <a:close/>
                <a:moveTo>
                  <a:pt x="255466" y="72903"/>
                </a:moveTo>
                <a:cubicBezTo>
                  <a:pt x="257297" y="71438"/>
                  <a:pt x="259862" y="71438"/>
                  <a:pt x="261694" y="72903"/>
                </a:cubicBezTo>
                <a:cubicBezTo>
                  <a:pt x="262793" y="73636"/>
                  <a:pt x="263159" y="75101"/>
                  <a:pt x="263159" y="76200"/>
                </a:cubicBezTo>
                <a:cubicBezTo>
                  <a:pt x="263159" y="77299"/>
                  <a:pt x="262793" y="78398"/>
                  <a:pt x="261694" y="79131"/>
                </a:cubicBezTo>
                <a:cubicBezTo>
                  <a:pt x="260961" y="80230"/>
                  <a:pt x="259862" y="80597"/>
                  <a:pt x="258396" y="80597"/>
                </a:cubicBezTo>
                <a:cubicBezTo>
                  <a:pt x="257297" y="80597"/>
                  <a:pt x="256198" y="80230"/>
                  <a:pt x="255466" y="79131"/>
                </a:cubicBezTo>
                <a:cubicBezTo>
                  <a:pt x="254733" y="78398"/>
                  <a:pt x="254000" y="77299"/>
                  <a:pt x="254000" y="76200"/>
                </a:cubicBezTo>
                <a:cubicBezTo>
                  <a:pt x="254000" y="75101"/>
                  <a:pt x="254733" y="73636"/>
                  <a:pt x="255466" y="72903"/>
                </a:cubicBezTo>
                <a:close/>
                <a:moveTo>
                  <a:pt x="125234" y="46038"/>
                </a:moveTo>
                <a:cubicBezTo>
                  <a:pt x="127371" y="46038"/>
                  <a:pt x="129507" y="47830"/>
                  <a:pt x="129507" y="50339"/>
                </a:cubicBezTo>
                <a:lnTo>
                  <a:pt x="129507" y="53924"/>
                </a:lnTo>
                <a:cubicBezTo>
                  <a:pt x="135560" y="55000"/>
                  <a:pt x="140545" y="58943"/>
                  <a:pt x="143038" y="64678"/>
                </a:cubicBezTo>
                <a:cubicBezTo>
                  <a:pt x="143750" y="66829"/>
                  <a:pt x="143038" y="69338"/>
                  <a:pt x="140545" y="70414"/>
                </a:cubicBezTo>
                <a:cubicBezTo>
                  <a:pt x="138765" y="71489"/>
                  <a:pt x="135916" y="70414"/>
                  <a:pt x="135204" y="67904"/>
                </a:cubicBezTo>
                <a:cubicBezTo>
                  <a:pt x="133424" y="64320"/>
                  <a:pt x="129507" y="62169"/>
                  <a:pt x="125234" y="62169"/>
                </a:cubicBezTo>
                <a:cubicBezTo>
                  <a:pt x="119181" y="62169"/>
                  <a:pt x="114552" y="66112"/>
                  <a:pt x="114552" y="71130"/>
                </a:cubicBezTo>
                <a:cubicBezTo>
                  <a:pt x="114552" y="77224"/>
                  <a:pt x="118113" y="80451"/>
                  <a:pt x="125234" y="80451"/>
                </a:cubicBezTo>
                <a:cubicBezTo>
                  <a:pt x="139121" y="80451"/>
                  <a:pt x="144106" y="89771"/>
                  <a:pt x="144106" y="98374"/>
                </a:cubicBezTo>
                <a:cubicBezTo>
                  <a:pt x="144106" y="106619"/>
                  <a:pt x="138053" y="113788"/>
                  <a:pt x="129507" y="115580"/>
                </a:cubicBezTo>
                <a:lnTo>
                  <a:pt x="129507" y="119165"/>
                </a:lnTo>
                <a:cubicBezTo>
                  <a:pt x="129507" y="121674"/>
                  <a:pt x="127371" y="123467"/>
                  <a:pt x="125234" y="123467"/>
                </a:cubicBezTo>
                <a:cubicBezTo>
                  <a:pt x="122742" y="123467"/>
                  <a:pt x="120961" y="121674"/>
                  <a:pt x="120961" y="119165"/>
                </a:cubicBezTo>
                <a:lnTo>
                  <a:pt x="120961" y="115580"/>
                </a:lnTo>
                <a:cubicBezTo>
                  <a:pt x="114908" y="114147"/>
                  <a:pt x="109923" y="110203"/>
                  <a:pt x="107430" y="104826"/>
                </a:cubicBezTo>
                <a:cubicBezTo>
                  <a:pt x="106718" y="102317"/>
                  <a:pt x="107430" y="99808"/>
                  <a:pt x="109923" y="99091"/>
                </a:cubicBezTo>
                <a:cubicBezTo>
                  <a:pt x="112059" y="98374"/>
                  <a:pt x="114552" y="99091"/>
                  <a:pt x="115264" y="101600"/>
                </a:cubicBezTo>
                <a:cubicBezTo>
                  <a:pt x="117044" y="105185"/>
                  <a:pt x="120961" y="107694"/>
                  <a:pt x="125234" y="107694"/>
                </a:cubicBezTo>
                <a:cubicBezTo>
                  <a:pt x="130931" y="107694"/>
                  <a:pt x="135916" y="103393"/>
                  <a:pt x="135916" y="98374"/>
                </a:cubicBezTo>
                <a:cubicBezTo>
                  <a:pt x="135916" y="92280"/>
                  <a:pt x="132356" y="89054"/>
                  <a:pt x="125234" y="89054"/>
                </a:cubicBezTo>
                <a:cubicBezTo>
                  <a:pt x="110991" y="89054"/>
                  <a:pt x="106362" y="79734"/>
                  <a:pt x="106362" y="71130"/>
                </a:cubicBezTo>
                <a:cubicBezTo>
                  <a:pt x="106362" y="62527"/>
                  <a:pt x="112416" y="55716"/>
                  <a:pt x="120961" y="53924"/>
                </a:cubicBezTo>
                <a:lnTo>
                  <a:pt x="120961" y="50339"/>
                </a:lnTo>
                <a:cubicBezTo>
                  <a:pt x="120961" y="47830"/>
                  <a:pt x="122742" y="46038"/>
                  <a:pt x="125234" y="46038"/>
                </a:cubicBezTo>
                <a:close/>
                <a:moveTo>
                  <a:pt x="82158" y="34909"/>
                </a:moveTo>
                <a:cubicBezTo>
                  <a:pt x="78194" y="34909"/>
                  <a:pt x="74591" y="37788"/>
                  <a:pt x="74591" y="42107"/>
                </a:cubicBezTo>
                <a:lnTo>
                  <a:pt x="74591" y="128480"/>
                </a:lnTo>
                <a:cubicBezTo>
                  <a:pt x="74591" y="132438"/>
                  <a:pt x="78194" y="135677"/>
                  <a:pt x="82158" y="135677"/>
                </a:cubicBezTo>
                <a:lnTo>
                  <a:pt x="160712" y="135677"/>
                </a:lnTo>
                <a:lnTo>
                  <a:pt x="160712" y="101488"/>
                </a:lnTo>
                <a:cubicBezTo>
                  <a:pt x="160712" y="93931"/>
                  <a:pt x="167559" y="87812"/>
                  <a:pt x="175846" y="86733"/>
                </a:cubicBezTo>
                <a:lnTo>
                  <a:pt x="175846" y="42107"/>
                </a:lnTo>
                <a:cubicBezTo>
                  <a:pt x="175846" y="37788"/>
                  <a:pt x="172603" y="34909"/>
                  <a:pt x="168640" y="34909"/>
                </a:cubicBezTo>
                <a:lnTo>
                  <a:pt x="82158" y="34909"/>
                </a:lnTo>
                <a:close/>
                <a:moveTo>
                  <a:pt x="49007" y="8637"/>
                </a:moveTo>
                <a:lnTo>
                  <a:pt x="49007" y="207295"/>
                </a:lnTo>
                <a:lnTo>
                  <a:pt x="110264" y="207295"/>
                </a:lnTo>
                <a:cubicBezTo>
                  <a:pt x="115309" y="200457"/>
                  <a:pt x="125038" y="196138"/>
                  <a:pt x="138011" y="194699"/>
                </a:cubicBezTo>
                <a:cubicBezTo>
                  <a:pt x="147019" y="193979"/>
                  <a:pt x="155307" y="195059"/>
                  <a:pt x="160712" y="196138"/>
                </a:cubicBezTo>
                <a:lnTo>
                  <a:pt x="160712" y="144315"/>
                </a:lnTo>
                <a:lnTo>
                  <a:pt x="82158" y="144315"/>
                </a:lnTo>
                <a:cubicBezTo>
                  <a:pt x="73510" y="144315"/>
                  <a:pt x="66303" y="137477"/>
                  <a:pt x="66303" y="128480"/>
                </a:cubicBezTo>
                <a:lnTo>
                  <a:pt x="66303" y="42107"/>
                </a:lnTo>
                <a:cubicBezTo>
                  <a:pt x="66303" y="33469"/>
                  <a:pt x="73510" y="26272"/>
                  <a:pt x="82158" y="26272"/>
                </a:cubicBezTo>
                <a:lnTo>
                  <a:pt x="168640" y="26272"/>
                </a:lnTo>
                <a:cubicBezTo>
                  <a:pt x="177288" y="26272"/>
                  <a:pt x="184495" y="33469"/>
                  <a:pt x="184495" y="42107"/>
                </a:cubicBezTo>
                <a:lnTo>
                  <a:pt x="184495" y="87812"/>
                </a:lnTo>
                <a:cubicBezTo>
                  <a:pt x="190620" y="90332"/>
                  <a:pt x="195305" y="95370"/>
                  <a:pt x="195305" y="101488"/>
                </a:cubicBezTo>
                <a:lnTo>
                  <a:pt x="195305" y="142515"/>
                </a:lnTo>
                <a:cubicBezTo>
                  <a:pt x="201070" y="139996"/>
                  <a:pt x="208998" y="141436"/>
                  <a:pt x="214403" y="145754"/>
                </a:cubicBezTo>
                <a:cubicBezTo>
                  <a:pt x="216925" y="143955"/>
                  <a:pt x="220168" y="143235"/>
                  <a:pt x="223411" y="143235"/>
                </a:cubicBezTo>
                <a:cubicBezTo>
                  <a:pt x="230258" y="143235"/>
                  <a:pt x="236744" y="147194"/>
                  <a:pt x="239987" y="152952"/>
                </a:cubicBezTo>
                <a:cubicBezTo>
                  <a:pt x="241428" y="152592"/>
                  <a:pt x="242870" y="152592"/>
                  <a:pt x="244311" y="152592"/>
                </a:cubicBezTo>
                <a:cubicBezTo>
                  <a:pt x="253680" y="152592"/>
                  <a:pt x="261968" y="159790"/>
                  <a:pt x="262688" y="169147"/>
                </a:cubicBezTo>
                <a:cubicBezTo>
                  <a:pt x="263049" y="169507"/>
                  <a:pt x="263049" y="169867"/>
                  <a:pt x="263049" y="170586"/>
                </a:cubicBezTo>
                <a:lnTo>
                  <a:pt x="263049" y="207295"/>
                </a:lnTo>
                <a:cubicBezTo>
                  <a:pt x="270616" y="205495"/>
                  <a:pt x="276742" y="198658"/>
                  <a:pt x="276742" y="190020"/>
                </a:cubicBezTo>
                <a:lnTo>
                  <a:pt x="276742" y="26272"/>
                </a:lnTo>
                <a:cubicBezTo>
                  <a:pt x="276742" y="16555"/>
                  <a:pt x="269175" y="8637"/>
                  <a:pt x="259445" y="8637"/>
                </a:cubicBezTo>
                <a:lnTo>
                  <a:pt x="49007" y="8637"/>
                </a:lnTo>
                <a:close/>
                <a:moveTo>
                  <a:pt x="25584" y="8637"/>
                </a:moveTo>
                <a:cubicBezTo>
                  <a:pt x="16215" y="8637"/>
                  <a:pt x="8648" y="16555"/>
                  <a:pt x="8648" y="26272"/>
                </a:cubicBezTo>
                <a:lnTo>
                  <a:pt x="8648" y="190020"/>
                </a:lnTo>
                <a:cubicBezTo>
                  <a:pt x="8648" y="199737"/>
                  <a:pt x="16215" y="207295"/>
                  <a:pt x="25584" y="207295"/>
                </a:cubicBezTo>
                <a:lnTo>
                  <a:pt x="40358" y="207295"/>
                </a:lnTo>
                <a:lnTo>
                  <a:pt x="40358" y="8637"/>
                </a:lnTo>
                <a:lnTo>
                  <a:pt x="25584" y="8637"/>
                </a:lnTo>
                <a:close/>
                <a:moveTo>
                  <a:pt x="25584" y="0"/>
                </a:moveTo>
                <a:lnTo>
                  <a:pt x="259445" y="0"/>
                </a:lnTo>
                <a:cubicBezTo>
                  <a:pt x="273859" y="0"/>
                  <a:pt x="285390" y="11876"/>
                  <a:pt x="285390" y="26272"/>
                </a:cubicBezTo>
                <a:lnTo>
                  <a:pt x="285390" y="190020"/>
                </a:lnTo>
                <a:cubicBezTo>
                  <a:pt x="285390" y="203336"/>
                  <a:pt x="275661" y="214133"/>
                  <a:pt x="263049" y="215932"/>
                </a:cubicBezTo>
                <a:lnTo>
                  <a:pt x="263049" y="281072"/>
                </a:lnTo>
                <a:cubicBezTo>
                  <a:pt x="263049" y="283591"/>
                  <a:pt x="260887" y="285390"/>
                  <a:pt x="258364" y="285390"/>
                </a:cubicBezTo>
                <a:lnTo>
                  <a:pt x="189900" y="285390"/>
                </a:lnTo>
                <a:cubicBezTo>
                  <a:pt x="187377" y="285390"/>
                  <a:pt x="185576" y="283591"/>
                  <a:pt x="185576" y="281072"/>
                </a:cubicBezTo>
                <a:lnTo>
                  <a:pt x="185576" y="261638"/>
                </a:lnTo>
                <a:cubicBezTo>
                  <a:pt x="180170" y="259478"/>
                  <a:pt x="174405" y="254800"/>
                  <a:pt x="167559" y="249402"/>
                </a:cubicBezTo>
                <a:cubicBezTo>
                  <a:pt x="158910" y="242564"/>
                  <a:pt x="149542" y="235006"/>
                  <a:pt x="139812" y="231767"/>
                </a:cubicBezTo>
                <a:cubicBezTo>
                  <a:pt x="135488" y="230328"/>
                  <a:pt x="121795" y="232127"/>
                  <a:pt x="113507" y="233926"/>
                </a:cubicBezTo>
                <a:cubicBezTo>
                  <a:pt x="111706" y="233926"/>
                  <a:pt x="109904" y="233207"/>
                  <a:pt x="108823" y="231767"/>
                </a:cubicBezTo>
                <a:cubicBezTo>
                  <a:pt x="108463" y="231047"/>
                  <a:pt x="106301" y="226729"/>
                  <a:pt x="106661" y="217012"/>
                </a:cubicBezTo>
                <a:cubicBezTo>
                  <a:pt x="106661" y="216652"/>
                  <a:pt x="106661" y="216292"/>
                  <a:pt x="106661" y="215932"/>
                </a:cubicBezTo>
                <a:lnTo>
                  <a:pt x="25584" y="215932"/>
                </a:lnTo>
                <a:cubicBezTo>
                  <a:pt x="11531" y="215932"/>
                  <a:pt x="0" y="204416"/>
                  <a:pt x="0" y="190020"/>
                </a:cubicBezTo>
                <a:lnTo>
                  <a:pt x="0" y="26272"/>
                </a:lnTo>
                <a:cubicBezTo>
                  <a:pt x="0" y="11876"/>
                  <a:pt x="11531" y="0"/>
                  <a:pt x="2558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88">
            <a:extLst>
              <a:ext uri="{FF2B5EF4-FFF2-40B4-BE49-F238E27FC236}">
                <a16:creationId xmlns:a16="http://schemas.microsoft.com/office/drawing/2014/main" id="{649A6F84-CBE5-524A-A367-07C233815EA0}"/>
              </a:ext>
            </a:extLst>
          </p:cNvPr>
          <p:cNvSpPr>
            <a:spLocks noChangeAspect="1" noChangeArrowheads="1"/>
          </p:cNvSpPr>
          <p:nvPr/>
        </p:nvSpPr>
        <p:spPr bwMode="auto">
          <a:xfrm>
            <a:off x="20141536" y="11657641"/>
            <a:ext cx="963390" cy="966346"/>
          </a:xfrm>
          <a:custGeom>
            <a:avLst/>
            <a:gdLst>
              <a:gd name="T0" fmla="*/ 39191 w 284993"/>
              <a:gd name="T1" fmla="*/ 921187 h 285390"/>
              <a:gd name="T2" fmla="*/ 778533 w 284993"/>
              <a:gd name="T3" fmla="*/ 680409 h 285390"/>
              <a:gd name="T4" fmla="*/ 485445 w 284993"/>
              <a:gd name="T5" fmla="*/ 832543 h 285390"/>
              <a:gd name="T6" fmla="*/ 469774 w 284993"/>
              <a:gd name="T7" fmla="*/ 832543 h 285390"/>
              <a:gd name="T8" fmla="*/ 176693 w 284993"/>
              <a:gd name="T9" fmla="*/ 680409 h 285390"/>
              <a:gd name="T10" fmla="*/ 610711 w 284993"/>
              <a:gd name="T11" fmla="*/ 321696 h 285390"/>
              <a:gd name="T12" fmla="*/ 580027 w 284993"/>
              <a:gd name="T13" fmla="*/ 321696 h 285390"/>
              <a:gd name="T14" fmla="*/ 359707 w 284993"/>
              <a:gd name="T15" fmla="*/ 306477 h 285390"/>
              <a:gd name="T16" fmla="*/ 359707 w 284993"/>
              <a:gd name="T17" fmla="*/ 336911 h 285390"/>
              <a:gd name="T18" fmla="*/ 359707 w 284993"/>
              <a:gd name="T19" fmla="*/ 306477 h 285390"/>
              <a:gd name="T20" fmla="*/ 491459 w 284993"/>
              <a:gd name="T21" fmla="*/ 199371 h 285390"/>
              <a:gd name="T22" fmla="*/ 542044 w 284993"/>
              <a:gd name="T23" fmla="*/ 252257 h 285390"/>
              <a:gd name="T24" fmla="*/ 514338 w 284993"/>
              <a:gd name="T25" fmla="*/ 263073 h 285390"/>
              <a:gd name="T26" fmla="*/ 438472 w 284993"/>
              <a:gd name="T27" fmla="*/ 275094 h 285390"/>
              <a:gd name="T28" fmla="*/ 546863 w 284993"/>
              <a:gd name="T29" fmla="*/ 373649 h 285390"/>
              <a:gd name="T30" fmla="*/ 491459 w 284993"/>
              <a:gd name="T31" fmla="*/ 449374 h 285390"/>
              <a:gd name="T32" fmla="*/ 463761 w 284993"/>
              <a:gd name="T33" fmla="*/ 449374 h 285390"/>
              <a:gd name="T34" fmla="*/ 414388 w 284993"/>
              <a:gd name="T35" fmla="*/ 396486 h 285390"/>
              <a:gd name="T36" fmla="*/ 440884 w 284993"/>
              <a:gd name="T37" fmla="*/ 385670 h 285390"/>
              <a:gd name="T38" fmla="*/ 517952 w 284993"/>
              <a:gd name="T39" fmla="*/ 373649 h 285390"/>
              <a:gd name="T40" fmla="*/ 409568 w 284993"/>
              <a:gd name="T41" fmla="*/ 275094 h 285390"/>
              <a:gd name="T42" fmla="*/ 463761 w 284993"/>
              <a:gd name="T43" fmla="*/ 199371 h 285390"/>
              <a:gd name="T44" fmla="*/ 478813 w 284993"/>
              <a:gd name="T45" fmla="*/ 134563 h 285390"/>
              <a:gd name="T46" fmla="*/ 478813 w 284993"/>
              <a:gd name="T47" fmla="*/ 508887 h 285390"/>
              <a:gd name="T48" fmla="*/ 478813 w 284993"/>
              <a:gd name="T49" fmla="*/ 134563 h 285390"/>
              <a:gd name="T50" fmla="*/ 696008 w 284993"/>
              <a:gd name="T51" fmla="*/ 322329 h 285390"/>
              <a:gd name="T52" fmla="*/ 260412 w 284993"/>
              <a:gd name="T53" fmla="*/ 322329 h 285390"/>
              <a:gd name="T54" fmla="*/ 478223 w 284993"/>
              <a:gd name="T55" fmla="*/ 28750 h 285390"/>
              <a:gd name="T56" fmla="*/ 478223 w 284993"/>
              <a:gd name="T57" fmla="*/ 802594 h 285390"/>
              <a:gd name="T58" fmla="*/ 478223 w 284993"/>
              <a:gd name="T59" fmla="*/ 28750 h 285390"/>
              <a:gd name="T60" fmla="*/ 801446 w 284993"/>
              <a:gd name="T61" fmla="*/ 322238 h 285390"/>
              <a:gd name="T62" fmla="*/ 786973 w 284993"/>
              <a:gd name="T63" fmla="*/ 652856 h 285390"/>
              <a:gd name="T64" fmla="*/ 954628 w 284993"/>
              <a:gd name="T65" fmla="*/ 928375 h 285390"/>
              <a:gd name="T66" fmla="*/ 941352 w 284993"/>
              <a:gd name="T67" fmla="*/ 949934 h 285390"/>
              <a:gd name="T68" fmla="*/ 1800 w 284993"/>
              <a:gd name="T69" fmla="*/ 942751 h 285390"/>
              <a:gd name="T70" fmla="*/ 156187 w 284993"/>
              <a:gd name="T71" fmla="*/ 658847 h 285390"/>
              <a:gd name="T72" fmla="*/ 278001 w 284993"/>
              <a:gd name="T73" fmla="*/ 652856 h 285390"/>
              <a:gd name="T74" fmla="*/ 478223 w 284993"/>
              <a:gd name="T75" fmla="*/ 0 h 2853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4993" h="285390">
                <a:moveTo>
                  <a:pt x="52657" y="204416"/>
                </a:moveTo>
                <a:lnTo>
                  <a:pt x="11681" y="276753"/>
                </a:lnTo>
                <a:lnTo>
                  <a:pt x="272990" y="276753"/>
                </a:lnTo>
                <a:lnTo>
                  <a:pt x="232014" y="204416"/>
                </a:lnTo>
                <a:lnTo>
                  <a:pt x="194633" y="204416"/>
                </a:lnTo>
                <a:cubicBezTo>
                  <a:pt x="171270" y="232487"/>
                  <a:pt x="146469" y="248682"/>
                  <a:pt x="144672" y="250121"/>
                </a:cubicBezTo>
                <a:cubicBezTo>
                  <a:pt x="143953" y="250481"/>
                  <a:pt x="143234" y="250841"/>
                  <a:pt x="142515" y="250841"/>
                </a:cubicBezTo>
                <a:cubicBezTo>
                  <a:pt x="141796" y="250841"/>
                  <a:pt x="140718" y="250481"/>
                  <a:pt x="139999" y="250121"/>
                </a:cubicBezTo>
                <a:cubicBezTo>
                  <a:pt x="138202" y="248682"/>
                  <a:pt x="113401" y="232487"/>
                  <a:pt x="89678" y="204416"/>
                </a:cubicBezTo>
                <a:lnTo>
                  <a:pt x="52657" y="204416"/>
                </a:lnTo>
                <a:close/>
                <a:moveTo>
                  <a:pt x="177048" y="92075"/>
                </a:moveTo>
                <a:cubicBezTo>
                  <a:pt x="179715" y="92075"/>
                  <a:pt x="182001" y="93980"/>
                  <a:pt x="182001" y="96647"/>
                </a:cubicBezTo>
                <a:cubicBezTo>
                  <a:pt x="182001" y="99314"/>
                  <a:pt x="179715" y="101219"/>
                  <a:pt x="177048" y="101219"/>
                </a:cubicBezTo>
                <a:cubicBezTo>
                  <a:pt x="174762" y="101219"/>
                  <a:pt x="172857" y="99314"/>
                  <a:pt x="172857" y="96647"/>
                </a:cubicBezTo>
                <a:cubicBezTo>
                  <a:pt x="172857" y="93980"/>
                  <a:pt x="174762" y="92075"/>
                  <a:pt x="177048" y="92075"/>
                </a:cubicBezTo>
                <a:close/>
                <a:moveTo>
                  <a:pt x="107198" y="92075"/>
                </a:moveTo>
                <a:cubicBezTo>
                  <a:pt x="109865" y="92075"/>
                  <a:pt x="112151" y="93980"/>
                  <a:pt x="112151" y="96647"/>
                </a:cubicBezTo>
                <a:cubicBezTo>
                  <a:pt x="112151" y="99314"/>
                  <a:pt x="109865" y="101219"/>
                  <a:pt x="107198" y="101219"/>
                </a:cubicBezTo>
                <a:cubicBezTo>
                  <a:pt x="104912" y="101219"/>
                  <a:pt x="103007" y="99314"/>
                  <a:pt x="103007" y="96647"/>
                </a:cubicBezTo>
                <a:cubicBezTo>
                  <a:pt x="103007" y="93980"/>
                  <a:pt x="104912" y="92075"/>
                  <a:pt x="107198" y="92075"/>
                </a:cubicBezTo>
                <a:close/>
                <a:moveTo>
                  <a:pt x="142515" y="55563"/>
                </a:moveTo>
                <a:cubicBezTo>
                  <a:pt x="144669" y="55563"/>
                  <a:pt x="146463" y="57368"/>
                  <a:pt x="146463" y="59896"/>
                </a:cubicBezTo>
                <a:lnTo>
                  <a:pt x="146463" y="64229"/>
                </a:lnTo>
                <a:cubicBezTo>
                  <a:pt x="153282" y="65313"/>
                  <a:pt x="159025" y="69646"/>
                  <a:pt x="161537" y="75785"/>
                </a:cubicBezTo>
                <a:cubicBezTo>
                  <a:pt x="162614" y="77951"/>
                  <a:pt x="161537" y="80479"/>
                  <a:pt x="159025" y="81562"/>
                </a:cubicBezTo>
                <a:cubicBezTo>
                  <a:pt x="156872" y="82284"/>
                  <a:pt x="154359" y="81201"/>
                  <a:pt x="153282" y="79035"/>
                </a:cubicBezTo>
                <a:cubicBezTo>
                  <a:pt x="151847" y="75062"/>
                  <a:pt x="147181" y="72535"/>
                  <a:pt x="142515" y="72535"/>
                </a:cubicBezTo>
                <a:cubicBezTo>
                  <a:pt x="135696" y="72535"/>
                  <a:pt x="130671" y="76868"/>
                  <a:pt x="130671" y="82646"/>
                </a:cubicBezTo>
                <a:cubicBezTo>
                  <a:pt x="130671" y="89507"/>
                  <a:pt x="134619" y="93118"/>
                  <a:pt x="142515" y="93118"/>
                </a:cubicBezTo>
                <a:cubicBezTo>
                  <a:pt x="157589" y="93118"/>
                  <a:pt x="162973" y="102868"/>
                  <a:pt x="162973" y="112256"/>
                </a:cubicBezTo>
                <a:cubicBezTo>
                  <a:pt x="162973" y="121284"/>
                  <a:pt x="155795" y="128867"/>
                  <a:pt x="146463" y="131034"/>
                </a:cubicBezTo>
                <a:lnTo>
                  <a:pt x="146463" y="135006"/>
                </a:lnTo>
                <a:cubicBezTo>
                  <a:pt x="146463" y="137534"/>
                  <a:pt x="144669" y="139339"/>
                  <a:pt x="142515" y="139339"/>
                </a:cubicBezTo>
                <a:cubicBezTo>
                  <a:pt x="140003" y="139339"/>
                  <a:pt x="138208" y="137534"/>
                  <a:pt x="138208" y="135006"/>
                </a:cubicBezTo>
                <a:lnTo>
                  <a:pt x="138208" y="130673"/>
                </a:lnTo>
                <a:cubicBezTo>
                  <a:pt x="131389" y="129228"/>
                  <a:pt x="126005" y="125256"/>
                  <a:pt x="123493" y="119117"/>
                </a:cubicBezTo>
                <a:cubicBezTo>
                  <a:pt x="122416" y="116951"/>
                  <a:pt x="123493" y="114423"/>
                  <a:pt x="125646" y="113701"/>
                </a:cubicBezTo>
                <a:cubicBezTo>
                  <a:pt x="127800" y="112617"/>
                  <a:pt x="130312" y="113701"/>
                  <a:pt x="131389" y="115867"/>
                </a:cubicBezTo>
                <a:cubicBezTo>
                  <a:pt x="133183" y="119839"/>
                  <a:pt x="137490" y="122728"/>
                  <a:pt x="142515" y="122728"/>
                </a:cubicBezTo>
                <a:cubicBezTo>
                  <a:pt x="148975" y="122728"/>
                  <a:pt x="154359" y="118034"/>
                  <a:pt x="154359" y="112256"/>
                </a:cubicBezTo>
                <a:cubicBezTo>
                  <a:pt x="154359" y="105395"/>
                  <a:pt x="150052" y="101784"/>
                  <a:pt x="142515" y="101784"/>
                </a:cubicBezTo>
                <a:cubicBezTo>
                  <a:pt x="127441" y="101784"/>
                  <a:pt x="122057" y="92034"/>
                  <a:pt x="122057" y="82646"/>
                </a:cubicBezTo>
                <a:cubicBezTo>
                  <a:pt x="122057" y="73618"/>
                  <a:pt x="128876" y="66035"/>
                  <a:pt x="138208" y="64229"/>
                </a:cubicBezTo>
                <a:lnTo>
                  <a:pt x="138208" y="59896"/>
                </a:lnTo>
                <a:cubicBezTo>
                  <a:pt x="138208" y="57368"/>
                  <a:pt x="140003" y="55563"/>
                  <a:pt x="142515" y="55563"/>
                </a:cubicBezTo>
                <a:close/>
                <a:moveTo>
                  <a:pt x="142694" y="40428"/>
                </a:moveTo>
                <a:cubicBezTo>
                  <a:pt x="111409" y="40428"/>
                  <a:pt x="86597" y="65740"/>
                  <a:pt x="86597" y="96838"/>
                </a:cubicBezTo>
                <a:cubicBezTo>
                  <a:pt x="86597" y="127935"/>
                  <a:pt x="111409" y="152885"/>
                  <a:pt x="142694" y="152885"/>
                </a:cubicBezTo>
                <a:cubicBezTo>
                  <a:pt x="173620" y="152885"/>
                  <a:pt x="198792" y="127935"/>
                  <a:pt x="198792" y="96838"/>
                </a:cubicBezTo>
                <a:cubicBezTo>
                  <a:pt x="198792" y="65740"/>
                  <a:pt x="173620" y="40428"/>
                  <a:pt x="142694" y="40428"/>
                </a:cubicBezTo>
                <a:close/>
                <a:moveTo>
                  <a:pt x="142694" y="31750"/>
                </a:moveTo>
                <a:cubicBezTo>
                  <a:pt x="178295" y="31750"/>
                  <a:pt x="207422" y="61039"/>
                  <a:pt x="207422" y="96838"/>
                </a:cubicBezTo>
                <a:cubicBezTo>
                  <a:pt x="207422" y="132636"/>
                  <a:pt x="178295" y="161564"/>
                  <a:pt x="142694" y="161564"/>
                </a:cubicBezTo>
                <a:cubicBezTo>
                  <a:pt x="106735" y="161564"/>
                  <a:pt x="77607" y="132636"/>
                  <a:pt x="77607" y="96838"/>
                </a:cubicBezTo>
                <a:cubicBezTo>
                  <a:pt x="77607" y="61039"/>
                  <a:pt x="106735" y="31750"/>
                  <a:pt x="142694" y="31750"/>
                </a:cubicBezTo>
                <a:close/>
                <a:moveTo>
                  <a:pt x="142515" y="8637"/>
                </a:moveTo>
                <a:cubicBezTo>
                  <a:pt x="93992" y="8637"/>
                  <a:pt x="54813" y="48225"/>
                  <a:pt x="54813" y="96810"/>
                </a:cubicBezTo>
                <a:cubicBezTo>
                  <a:pt x="54813" y="175265"/>
                  <a:pt x="128138" y="231047"/>
                  <a:pt x="142515" y="241124"/>
                </a:cubicBezTo>
                <a:cubicBezTo>
                  <a:pt x="156533" y="231047"/>
                  <a:pt x="230217" y="174905"/>
                  <a:pt x="230217" y="96810"/>
                </a:cubicBezTo>
                <a:cubicBezTo>
                  <a:pt x="230217" y="48225"/>
                  <a:pt x="190679" y="8637"/>
                  <a:pt x="142515" y="8637"/>
                </a:cubicBezTo>
                <a:close/>
                <a:moveTo>
                  <a:pt x="142515" y="0"/>
                </a:moveTo>
                <a:cubicBezTo>
                  <a:pt x="195712" y="0"/>
                  <a:pt x="238844" y="43546"/>
                  <a:pt x="238844" y="96810"/>
                </a:cubicBezTo>
                <a:cubicBezTo>
                  <a:pt x="238844" y="136757"/>
                  <a:pt x="221591" y="170227"/>
                  <a:pt x="201822" y="196138"/>
                </a:cubicBezTo>
                <a:lnTo>
                  <a:pt x="234530" y="196138"/>
                </a:lnTo>
                <a:cubicBezTo>
                  <a:pt x="236328" y="196138"/>
                  <a:pt x="237765" y="196858"/>
                  <a:pt x="238125" y="197938"/>
                </a:cubicBezTo>
                <a:lnTo>
                  <a:pt x="284492" y="278912"/>
                </a:lnTo>
                <a:cubicBezTo>
                  <a:pt x="285211" y="279992"/>
                  <a:pt x="285211" y="281791"/>
                  <a:pt x="284132" y="283231"/>
                </a:cubicBezTo>
                <a:cubicBezTo>
                  <a:pt x="283773" y="284670"/>
                  <a:pt x="282335" y="285390"/>
                  <a:pt x="280538" y="285390"/>
                </a:cubicBezTo>
                <a:lnTo>
                  <a:pt x="4133" y="285390"/>
                </a:lnTo>
                <a:cubicBezTo>
                  <a:pt x="2695" y="285390"/>
                  <a:pt x="1258" y="284670"/>
                  <a:pt x="539" y="283231"/>
                </a:cubicBezTo>
                <a:cubicBezTo>
                  <a:pt x="-180" y="281791"/>
                  <a:pt x="-180" y="279992"/>
                  <a:pt x="539" y="278912"/>
                </a:cubicBezTo>
                <a:lnTo>
                  <a:pt x="46546" y="197938"/>
                </a:lnTo>
                <a:cubicBezTo>
                  <a:pt x="47265" y="196858"/>
                  <a:pt x="48703" y="196138"/>
                  <a:pt x="50500" y="196138"/>
                </a:cubicBezTo>
                <a:lnTo>
                  <a:pt x="82849" y="196138"/>
                </a:lnTo>
                <a:cubicBezTo>
                  <a:pt x="63080" y="170586"/>
                  <a:pt x="45828" y="136757"/>
                  <a:pt x="45828" y="96810"/>
                </a:cubicBezTo>
                <a:cubicBezTo>
                  <a:pt x="45828" y="43546"/>
                  <a:pt x="89319" y="0"/>
                  <a:pt x="1425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TextBox 53">
            <a:extLst>
              <a:ext uri="{FF2B5EF4-FFF2-40B4-BE49-F238E27FC236}">
                <a16:creationId xmlns:a16="http://schemas.microsoft.com/office/drawing/2014/main" id="{3AE0E969-6B3C-0645-B74D-45FD1B93CB56}"/>
              </a:ext>
            </a:extLst>
          </p:cNvPr>
          <p:cNvSpPr txBox="1"/>
          <p:nvPr/>
        </p:nvSpPr>
        <p:spPr>
          <a:xfrm rot="20915278">
            <a:off x="2276099" y="6011192"/>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55" name="TextBox 54">
            <a:extLst>
              <a:ext uri="{FF2B5EF4-FFF2-40B4-BE49-F238E27FC236}">
                <a16:creationId xmlns:a16="http://schemas.microsoft.com/office/drawing/2014/main" id="{B452C1A0-B493-3C47-BF76-10CA8C519CD4}"/>
              </a:ext>
            </a:extLst>
          </p:cNvPr>
          <p:cNvSpPr txBox="1"/>
          <p:nvPr/>
        </p:nvSpPr>
        <p:spPr>
          <a:xfrm rot="20915278">
            <a:off x="7739806" y="4963782"/>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56" name="TextBox 55">
            <a:extLst>
              <a:ext uri="{FF2B5EF4-FFF2-40B4-BE49-F238E27FC236}">
                <a16:creationId xmlns:a16="http://schemas.microsoft.com/office/drawing/2014/main" id="{3ABB9B4F-BAD2-BC4E-91D5-ACBB7DBD1E56}"/>
              </a:ext>
            </a:extLst>
          </p:cNvPr>
          <p:cNvSpPr txBox="1"/>
          <p:nvPr/>
        </p:nvSpPr>
        <p:spPr>
          <a:xfrm rot="20915278">
            <a:off x="13599273" y="3832244"/>
            <a:ext cx="305083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57" name="TextBox 56">
            <a:extLst>
              <a:ext uri="{FF2B5EF4-FFF2-40B4-BE49-F238E27FC236}">
                <a16:creationId xmlns:a16="http://schemas.microsoft.com/office/drawing/2014/main" id="{855CDF44-A804-0D49-97CD-787FA4216360}"/>
              </a:ext>
            </a:extLst>
          </p:cNvPr>
          <p:cNvSpPr txBox="1"/>
          <p:nvPr/>
        </p:nvSpPr>
        <p:spPr>
          <a:xfrm rot="20915278">
            <a:off x="19083384" y="2641261"/>
            <a:ext cx="307968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04</a:t>
            </a:r>
          </a:p>
        </p:txBody>
      </p:sp>
      <p:sp>
        <p:nvSpPr>
          <p:cNvPr id="58" name="TextBox 57">
            <a:extLst>
              <a:ext uri="{FF2B5EF4-FFF2-40B4-BE49-F238E27FC236}">
                <a16:creationId xmlns:a16="http://schemas.microsoft.com/office/drawing/2014/main" id="{612287D2-5491-A545-8AB7-1957D825D9FE}"/>
              </a:ext>
            </a:extLst>
          </p:cNvPr>
          <p:cNvSpPr txBox="1"/>
          <p:nvPr/>
        </p:nvSpPr>
        <p:spPr>
          <a:xfrm>
            <a:off x="3229468" y="9346783"/>
            <a:ext cx="1042273" cy="584775"/>
          </a:xfrm>
          <a:prstGeom prst="rect">
            <a:avLst/>
          </a:prstGeom>
          <a:noFill/>
        </p:spPr>
        <p:txBody>
          <a:bodyPr wrap="none" rtlCol="0">
            <a:spAutoFit/>
          </a:bodyPr>
          <a:lstStyle/>
          <a:p>
            <a:pPr algn="ctr"/>
            <a:r>
              <a:rPr lang="en-US" sz="3200" b="1" dirty="0">
                <a:solidFill>
                  <a:schemeClr val="bg1"/>
                </a:solidFill>
                <a:latin typeface="Poppins" pitchFamily="2" charset="77"/>
                <a:cs typeface="Poppins" pitchFamily="2" charset="77"/>
              </a:rPr>
              <a:t>25%</a:t>
            </a:r>
          </a:p>
        </p:txBody>
      </p:sp>
      <p:sp>
        <p:nvSpPr>
          <p:cNvPr id="59" name="TextBox 58">
            <a:extLst>
              <a:ext uri="{FF2B5EF4-FFF2-40B4-BE49-F238E27FC236}">
                <a16:creationId xmlns:a16="http://schemas.microsoft.com/office/drawing/2014/main" id="{2434236D-D6E5-EC4A-BAC5-B46189452DBB}"/>
              </a:ext>
            </a:extLst>
          </p:cNvPr>
          <p:cNvSpPr txBox="1"/>
          <p:nvPr/>
        </p:nvSpPr>
        <p:spPr>
          <a:xfrm>
            <a:off x="8720041" y="9346783"/>
            <a:ext cx="1075936" cy="584775"/>
          </a:xfrm>
          <a:prstGeom prst="rect">
            <a:avLst/>
          </a:prstGeom>
          <a:noFill/>
        </p:spPr>
        <p:txBody>
          <a:bodyPr wrap="none" rtlCol="0">
            <a:spAutoFit/>
          </a:bodyPr>
          <a:lstStyle/>
          <a:p>
            <a:pPr algn="ctr"/>
            <a:r>
              <a:rPr lang="en-US" sz="3200" b="1" dirty="0">
                <a:solidFill>
                  <a:schemeClr val="bg1"/>
                </a:solidFill>
                <a:latin typeface="Poppins" pitchFamily="2" charset="77"/>
                <a:cs typeface="Poppins" pitchFamily="2" charset="77"/>
              </a:rPr>
              <a:t>50%</a:t>
            </a:r>
          </a:p>
        </p:txBody>
      </p:sp>
      <p:sp>
        <p:nvSpPr>
          <p:cNvPr id="60" name="TextBox 59">
            <a:extLst>
              <a:ext uri="{FF2B5EF4-FFF2-40B4-BE49-F238E27FC236}">
                <a16:creationId xmlns:a16="http://schemas.microsoft.com/office/drawing/2014/main" id="{6114D5BB-BC96-6843-A269-3554D6BD11E6}"/>
              </a:ext>
            </a:extLst>
          </p:cNvPr>
          <p:cNvSpPr txBox="1"/>
          <p:nvPr/>
        </p:nvSpPr>
        <p:spPr>
          <a:xfrm>
            <a:off x="14610767" y="9346783"/>
            <a:ext cx="1027846" cy="584775"/>
          </a:xfrm>
          <a:prstGeom prst="rect">
            <a:avLst/>
          </a:prstGeom>
          <a:noFill/>
        </p:spPr>
        <p:txBody>
          <a:bodyPr wrap="none" rtlCol="0">
            <a:spAutoFit/>
          </a:bodyPr>
          <a:lstStyle/>
          <a:p>
            <a:pPr algn="ctr"/>
            <a:r>
              <a:rPr lang="en-US" sz="3200" b="1" dirty="0">
                <a:solidFill>
                  <a:schemeClr val="bg1"/>
                </a:solidFill>
                <a:latin typeface="Poppins" pitchFamily="2" charset="77"/>
                <a:cs typeface="Poppins" pitchFamily="2" charset="77"/>
              </a:rPr>
              <a:t>75%</a:t>
            </a:r>
          </a:p>
        </p:txBody>
      </p:sp>
      <p:sp>
        <p:nvSpPr>
          <p:cNvPr id="61" name="TextBox 60">
            <a:extLst>
              <a:ext uri="{FF2B5EF4-FFF2-40B4-BE49-F238E27FC236}">
                <a16:creationId xmlns:a16="http://schemas.microsoft.com/office/drawing/2014/main" id="{CAD5377C-AA03-7247-B6B3-557F217AFF89}"/>
              </a:ext>
            </a:extLst>
          </p:cNvPr>
          <p:cNvSpPr txBox="1"/>
          <p:nvPr/>
        </p:nvSpPr>
        <p:spPr>
          <a:xfrm>
            <a:off x="20007514" y="9346783"/>
            <a:ext cx="1231427" cy="584775"/>
          </a:xfrm>
          <a:prstGeom prst="rect">
            <a:avLst/>
          </a:prstGeom>
          <a:noFill/>
        </p:spPr>
        <p:txBody>
          <a:bodyPr wrap="none" rtlCol="0">
            <a:spAutoFit/>
          </a:bodyPr>
          <a:lstStyle/>
          <a:p>
            <a:pPr algn="ctr"/>
            <a:r>
              <a:rPr lang="en-US" sz="3200" b="1" dirty="0">
                <a:solidFill>
                  <a:schemeClr val="bg1"/>
                </a:solidFill>
                <a:latin typeface="Poppins" pitchFamily="2" charset="77"/>
                <a:cs typeface="Poppins" pitchFamily="2" charset="77"/>
              </a:rPr>
              <a:t>100%</a:t>
            </a:r>
          </a:p>
        </p:txBody>
      </p:sp>
      <p:sp>
        <p:nvSpPr>
          <p:cNvPr id="62" name="TextBox 61">
            <a:extLst>
              <a:ext uri="{FF2B5EF4-FFF2-40B4-BE49-F238E27FC236}">
                <a16:creationId xmlns:a16="http://schemas.microsoft.com/office/drawing/2014/main" id="{3AFE7433-7CB4-F345-B4CE-DC0BAF6C66EB}"/>
              </a:ext>
            </a:extLst>
          </p:cNvPr>
          <p:cNvSpPr txBox="1"/>
          <p:nvPr/>
        </p:nvSpPr>
        <p:spPr>
          <a:xfrm>
            <a:off x="1543127" y="2613799"/>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3" name="Subtitle 2">
            <a:extLst>
              <a:ext uri="{FF2B5EF4-FFF2-40B4-BE49-F238E27FC236}">
                <a16:creationId xmlns:a16="http://schemas.microsoft.com/office/drawing/2014/main" id="{56E91A37-37CB-6641-8820-C7ADC6AF996B}"/>
              </a:ext>
            </a:extLst>
          </p:cNvPr>
          <p:cNvSpPr txBox="1">
            <a:spLocks/>
          </p:cNvSpPr>
          <p:nvPr/>
        </p:nvSpPr>
        <p:spPr>
          <a:xfrm>
            <a:off x="1543127" y="3253095"/>
            <a:ext cx="717691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t>
            </a: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and beyond traditional marketing.</a:t>
            </a:r>
            <a:endPar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p:txBody>
      </p:sp>
    </p:spTree>
    <p:extLst>
      <p:ext uri="{BB962C8B-B14F-4D97-AF65-F5344CB8AC3E}">
        <p14:creationId xmlns:p14="http://schemas.microsoft.com/office/powerpoint/2010/main" val="966043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a:extLst>
              <a:ext uri="{FF2B5EF4-FFF2-40B4-BE49-F238E27FC236}">
                <a16:creationId xmlns:a16="http://schemas.microsoft.com/office/drawing/2014/main" id="{DE8A067D-7F20-0543-BB22-888A317AE4BB}"/>
              </a:ext>
            </a:extLst>
          </p:cNvPr>
          <p:cNvGrpSpPr/>
          <p:nvPr/>
        </p:nvGrpSpPr>
        <p:grpSpPr>
          <a:xfrm>
            <a:off x="12549380" y="3147184"/>
            <a:ext cx="10307445" cy="9806816"/>
            <a:chOff x="0" y="0"/>
            <a:chExt cx="6271645" cy="5967034"/>
          </a:xfrm>
        </p:grpSpPr>
        <p:grpSp>
          <p:nvGrpSpPr>
            <p:cNvPr id="7" name="Group">
              <a:extLst>
                <a:ext uri="{FF2B5EF4-FFF2-40B4-BE49-F238E27FC236}">
                  <a16:creationId xmlns:a16="http://schemas.microsoft.com/office/drawing/2014/main" id="{1771779D-99D3-CE48-8D6A-3460A2F62225}"/>
                </a:ext>
              </a:extLst>
            </p:cNvPr>
            <p:cNvGrpSpPr/>
            <p:nvPr/>
          </p:nvGrpSpPr>
          <p:grpSpPr>
            <a:xfrm>
              <a:off x="1706577" y="0"/>
              <a:ext cx="4565069" cy="4581508"/>
              <a:chOff x="0" y="0"/>
              <a:chExt cx="4565068" cy="4581507"/>
            </a:xfrm>
          </p:grpSpPr>
          <p:grpSp>
            <p:nvGrpSpPr>
              <p:cNvPr id="9" name="Group">
                <a:extLst>
                  <a:ext uri="{FF2B5EF4-FFF2-40B4-BE49-F238E27FC236}">
                    <a16:creationId xmlns:a16="http://schemas.microsoft.com/office/drawing/2014/main" id="{742FEA2C-5846-8B42-9BD7-FFF8A387641E}"/>
                  </a:ext>
                </a:extLst>
              </p:cNvPr>
              <p:cNvGrpSpPr/>
              <p:nvPr/>
            </p:nvGrpSpPr>
            <p:grpSpPr>
              <a:xfrm rot="21300000">
                <a:off x="182246" y="130306"/>
                <a:ext cx="3178859" cy="4320896"/>
                <a:chOff x="0" y="0"/>
                <a:chExt cx="3178857" cy="4320894"/>
              </a:xfrm>
            </p:grpSpPr>
            <p:sp>
              <p:nvSpPr>
                <p:cNvPr id="14" name="Rectangle">
                  <a:extLst>
                    <a:ext uri="{FF2B5EF4-FFF2-40B4-BE49-F238E27FC236}">
                      <a16:creationId xmlns:a16="http://schemas.microsoft.com/office/drawing/2014/main" id="{E7C56D48-1853-7847-9E98-8BF27316129B}"/>
                    </a:ext>
                  </a:extLst>
                </p:cNvPr>
                <p:cNvSpPr/>
                <p:nvPr/>
              </p:nvSpPr>
              <p:spPr>
                <a:xfrm rot="21600000">
                  <a:off x="-1" y="356614"/>
                  <a:ext cx="3178858" cy="3964281"/>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a:extLst>
                    <a:ext uri="{FF2B5EF4-FFF2-40B4-BE49-F238E27FC236}">
                      <a16:creationId xmlns:a16="http://schemas.microsoft.com/office/drawing/2014/main" id="{4A1B04AC-505B-0F4E-AF49-FA3ED00A3AC8}"/>
                    </a:ext>
                  </a:extLst>
                </p:cNvPr>
                <p:cNvSpPr/>
                <p:nvPr/>
              </p:nvSpPr>
              <p:spPr>
                <a:xfrm rot="21600000">
                  <a:off x="900174" y="515970"/>
                  <a:ext cx="1378509" cy="251946"/>
                </a:xfrm>
                <a:custGeom>
                  <a:avLst/>
                  <a:gdLst/>
                  <a:ahLst/>
                  <a:cxnLst>
                    <a:cxn ang="0">
                      <a:pos x="wd2" y="hd2"/>
                    </a:cxn>
                    <a:cxn ang="5400000">
                      <a:pos x="wd2" y="hd2"/>
                    </a:cxn>
                    <a:cxn ang="10800000">
                      <a:pos x="wd2" y="hd2"/>
                    </a:cxn>
                    <a:cxn ang="16200000">
                      <a:pos x="wd2" y="hd2"/>
                    </a:cxn>
                  </a:cxnLst>
                  <a:rect l="0" t="0" r="r" b="b"/>
                  <a:pathLst>
                    <a:path w="21221" h="20595" extrusionOk="0">
                      <a:moveTo>
                        <a:pt x="1941" y="0"/>
                      </a:moveTo>
                      <a:cubicBezTo>
                        <a:pt x="1445" y="0"/>
                        <a:pt x="947" y="988"/>
                        <a:pt x="568" y="2998"/>
                      </a:cubicBezTo>
                      <a:cubicBezTo>
                        <a:pt x="-189" y="7017"/>
                        <a:pt x="-189" y="13560"/>
                        <a:pt x="568" y="17580"/>
                      </a:cubicBezTo>
                      <a:cubicBezTo>
                        <a:pt x="1325" y="21600"/>
                        <a:pt x="2550" y="21600"/>
                        <a:pt x="3307" y="17580"/>
                      </a:cubicBezTo>
                      <a:cubicBezTo>
                        <a:pt x="4064" y="13560"/>
                        <a:pt x="4064" y="7017"/>
                        <a:pt x="3307" y="2998"/>
                      </a:cubicBezTo>
                      <a:cubicBezTo>
                        <a:pt x="2928" y="988"/>
                        <a:pt x="2437" y="0"/>
                        <a:pt x="1941" y="0"/>
                      </a:cubicBezTo>
                      <a:close/>
                      <a:moveTo>
                        <a:pt x="19281" y="0"/>
                      </a:moveTo>
                      <a:cubicBezTo>
                        <a:pt x="18785" y="0"/>
                        <a:pt x="18294" y="988"/>
                        <a:pt x="17915" y="2998"/>
                      </a:cubicBezTo>
                      <a:cubicBezTo>
                        <a:pt x="17158" y="7017"/>
                        <a:pt x="17158" y="13560"/>
                        <a:pt x="17915" y="17580"/>
                      </a:cubicBezTo>
                      <a:cubicBezTo>
                        <a:pt x="18672" y="21600"/>
                        <a:pt x="19897" y="21600"/>
                        <a:pt x="20654" y="17580"/>
                      </a:cubicBezTo>
                      <a:cubicBezTo>
                        <a:pt x="21411" y="13560"/>
                        <a:pt x="21411" y="7017"/>
                        <a:pt x="20654" y="2998"/>
                      </a:cubicBezTo>
                      <a:cubicBezTo>
                        <a:pt x="20275" y="988"/>
                        <a:pt x="19777" y="0"/>
                        <a:pt x="19281" y="0"/>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a:extLst>
                    <a:ext uri="{FF2B5EF4-FFF2-40B4-BE49-F238E27FC236}">
                      <a16:creationId xmlns:a16="http://schemas.microsoft.com/office/drawing/2014/main" id="{66EABB28-4384-2642-9DB9-EF3A030A6455}"/>
                    </a:ext>
                  </a:extLst>
                </p:cNvPr>
                <p:cNvSpPr/>
                <p:nvPr/>
              </p:nvSpPr>
              <p:spPr>
                <a:xfrm rot="10800000" flipH="1">
                  <a:off x="964799" y="-1"/>
                  <a:ext cx="1249259" cy="68151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2719"/>
                        <a:pt x="0" y="1804"/>
                      </a:cubicBezTo>
                      <a:cubicBezTo>
                        <a:pt x="0" y="809"/>
                        <a:pt x="440" y="0"/>
                        <a:pt x="984" y="0"/>
                      </a:cubicBezTo>
                      <a:cubicBezTo>
                        <a:pt x="1527" y="0"/>
                        <a:pt x="1968" y="809"/>
                        <a:pt x="1968" y="1804"/>
                      </a:cubicBezTo>
                      <a:cubicBezTo>
                        <a:pt x="1968" y="10731"/>
                        <a:pt x="5930" y="17994"/>
                        <a:pt x="10800" y="17994"/>
                      </a:cubicBezTo>
                      <a:cubicBezTo>
                        <a:pt x="15670" y="17994"/>
                        <a:pt x="19632" y="10731"/>
                        <a:pt x="19632" y="1804"/>
                      </a:cubicBezTo>
                      <a:cubicBezTo>
                        <a:pt x="19632" y="809"/>
                        <a:pt x="20073" y="0"/>
                        <a:pt x="20616" y="0"/>
                      </a:cubicBezTo>
                      <a:cubicBezTo>
                        <a:pt x="21160" y="0"/>
                        <a:pt x="21600" y="809"/>
                        <a:pt x="21600" y="1804"/>
                      </a:cubicBezTo>
                      <a:cubicBezTo>
                        <a:pt x="21600" y="12719"/>
                        <a:pt x="16755" y="21600"/>
                        <a:pt x="108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10" name="Group">
                <a:extLst>
                  <a:ext uri="{FF2B5EF4-FFF2-40B4-BE49-F238E27FC236}">
                    <a16:creationId xmlns:a16="http://schemas.microsoft.com/office/drawing/2014/main" id="{DB52F390-1068-D44E-835B-5028C6FDC002}"/>
                  </a:ext>
                </a:extLst>
              </p:cNvPr>
              <p:cNvGrpSpPr/>
              <p:nvPr/>
            </p:nvGrpSpPr>
            <p:grpSpPr>
              <a:xfrm rot="600000">
                <a:off x="1737990" y="913431"/>
                <a:ext cx="2545954" cy="3460615"/>
                <a:chOff x="0" y="0"/>
                <a:chExt cx="2545953" cy="3460613"/>
              </a:xfrm>
            </p:grpSpPr>
            <p:sp>
              <p:nvSpPr>
                <p:cNvPr id="11" name="Rectangle">
                  <a:extLst>
                    <a:ext uri="{FF2B5EF4-FFF2-40B4-BE49-F238E27FC236}">
                      <a16:creationId xmlns:a16="http://schemas.microsoft.com/office/drawing/2014/main" id="{9770875F-FA54-DE40-A540-DF1BDCFC6EFA}"/>
                    </a:ext>
                  </a:extLst>
                </p:cNvPr>
                <p:cNvSpPr/>
                <p:nvPr/>
              </p:nvSpPr>
              <p:spPr>
                <a:xfrm>
                  <a:off x="0" y="285613"/>
                  <a:ext cx="2545954" cy="3175001"/>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a:extLst>
                    <a:ext uri="{FF2B5EF4-FFF2-40B4-BE49-F238E27FC236}">
                      <a16:creationId xmlns:a16="http://schemas.microsoft.com/office/drawing/2014/main" id="{3712B459-3123-8E4B-B2D3-78B0DFE72822}"/>
                    </a:ext>
                  </a:extLst>
                </p:cNvPr>
                <p:cNvSpPr/>
                <p:nvPr/>
              </p:nvSpPr>
              <p:spPr>
                <a:xfrm>
                  <a:off x="720951" y="413242"/>
                  <a:ext cx="1104051" cy="201784"/>
                </a:xfrm>
                <a:custGeom>
                  <a:avLst/>
                  <a:gdLst/>
                  <a:ahLst/>
                  <a:cxnLst>
                    <a:cxn ang="0">
                      <a:pos x="wd2" y="hd2"/>
                    </a:cxn>
                    <a:cxn ang="5400000">
                      <a:pos x="wd2" y="hd2"/>
                    </a:cxn>
                    <a:cxn ang="10800000">
                      <a:pos x="wd2" y="hd2"/>
                    </a:cxn>
                    <a:cxn ang="16200000">
                      <a:pos x="wd2" y="hd2"/>
                    </a:cxn>
                  </a:cxnLst>
                  <a:rect l="0" t="0" r="r" b="b"/>
                  <a:pathLst>
                    <a:path w="21221" h="20595" extrusionOk="0">
                      <a:moveTo>
                        <a:pt x="1941" y="0"/>
                      </a:moveTo>
                      <a:cubicBezTo>
                        <a:pt x="1445" y="0"/>
                        <a:pt x="947" y="988"/>
                        <a:pt x="568" y="2998"/>
                      </a:cubicBezTo>
                      <a:cubicBezTo>
                        <a:pt x="-189" y="7017"/>
                        <a:pt x="-189" y="13560"/>
                        <a:pt x="568" y="17580"/>
                      </a:cubicBezTo>
                      <a:cubicBezTo>
                        <a:pt x="1325" y="21600"/>
                        <a:pt x="2550" y="21600"/>
                        <a:pt x="3307" y="17580"/>
                      </a:cubicBezTo>
                      <a:cubicBezTo>
                        <a:pt x="4064" y="13560"/>
                        <a:pt x="4064" y="7017"/>
                        <a:pt x="3307" y="2998"/>
                      </a:cubicBezTo>
                      <a:cubicBezTo>
                        <a:pt x="2928" y="988"/>
                        <a:pt x="2437" y="0"/>
                        <a:pt x="1941" y="0"/>
                      </a:cubicBezTo>
                      <a:close/>
                      <a:moveTo>
                        <a:pt x="19281" y="0"/>
                      </a:moveTo>
                      <a:cubicBezTo>
                        <a:pt x="18785" y="0"/>
                        <a:pt x="18294" y="988"/>
                        <a:pt x="17915" y="2998"/>
                      </a:cubicBezTo>
                      <a:cubicBezTo>
                        <a:pt x="17158" y="7017"/>
                        <a:pt x="17158" y="13560"/>
                        <a:pt x="17915" y="17580"/>
                      </a:cubicBezTo>
                      <a:cubicBezTo>
                        <a:pt x="18672" y="21600"/>
                        <a:pt x="19897" y="21600"/>
                        <a:pt x="20654" y="17580"/>
                      </a:cubicBezTo>
                      <a:cubicBezTo>
                        <a:pt x="21411" y="13560"/>
                        <a:pt x="21411" y="7017"/>
                        <a:pt x="20654" y="2998"/>
                      </a:cubicBezTo>
                      <a:cubicBezTo>
                        <a:pt x="20275" y="988"/>
                        <a:pt x="19777" y="0"/>
                        <a:pt x="19281" y="0"/>
                      </a:cubicBez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a:extLst>
                    <a:ext uri="{FF2B5EF4-FFF2-40B4-BE49-F238E27FC236}">
                      <a16:creationId xmlns:a16="http://schemas.microsoft.com/office/drawing/2014/main" id="{660F4358-5372-4B41-BDAA-0F01504F1B1E}"/>
                    </a:ext>
                  </a:extLst>
                </p:cNvPr>
                <p:cNvSpPr/>
                <p:nvPr/>
              </p:nvSpPr>
              <p:spPr>
                <a:xfrm rot="10800000" flipH="1">
                  <a:off x="772710" y="-1"/>
                  <a:ext cx="1000534" cy="54582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2719"/>
                        <a:pt x="0" y="1804"/>
                      </a:cubicBezTo>
                      <a:cubicBezTo>
                        <a:pt x="0" y="809"/>
                        <a:pt x="440" y="0"/>
                        <a:pt x="984" y="0"/>
                      </a:cubicBezTo>
                      <a:cubicBezTo>
                        <a:pt x="1527" y="0"/>
                        <a:pt x="1968" y="809"/>
                        <a:pt x="1968" y="1804"/>
                      </a:cubicBezTo>
                      <a:cubicBezTo>
                        <a:pt x="1968" y="10731"/>
                        <a:pt x="5930" y="17994"/>
                        <a:pt x="10800" y="17994"/>
                      </a:cubicBezTo>
                      <a:cubicBezTo>
                        <a:pt x="15670" y="17994"/>
                        <a:pt x="19632" y="10731"/>
                        <a:pt x="19632" y="1804"/>
                      </a:cubicBezTo>
                      <a:cubicBezTo>
                        <a:pt x="19632" y="809"/>
                        <a:pt x="20073" y="0"/>
                        <a:pt x="20616" y="0"/>
                      </a:cubicBezTo>
                      <a:cubicBezTo>
                        <a:pt x="21160" y="0"/>
                        <a:pt x="21600" y="809"/>
                        <a:pt x="21600" y="1804"/>
                      </a:cubicBezTo>
                      <a:cubicBezTo>
                        <a:pt x="21600" y="12719"/>
                        <a:pt x="16755" y="21600"/>
                        <a:pt x="108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sp>
          <p:nvSpPr>
            <p:cNvPr id="8" name="Shape">
              <a:extLst>
                <a:ext uri="{FF2B5EF4-FFF2-40B4-BE49-F238E27FC236}">
                  <a16:creationId xmlns:a16="http://schemas.microsoft.com/office/drawing/2014/main" id="{9CFA4618-6553-8747-AC25-3946DEA9D9BA}"/>
                </a:ext>
              </a:extLst>
            </p:cNvPr>
            <p:cNvSpPr/>
            <p:nvPr/>
          </p:nvSpPr>
          <p:spPr>
            <a:xfrm>
              <a:off x="-1" y="1262989"/>
              <a:ext cx="6208148" cy="4704046"/>
            </a:xfrm>
            <a:custGeom>
              <a:avLst/>
              <a:gdLst/>
              <a:ahLst/>
              <a:cxnLst>
                <a:cxn ang="0">
                  <a:pos x="wd2" y="hd2"/>
                </a:cxn>
                <a:cxn ang="5400000">
                  <a:pos x="wd2" y="hd2"/>
                </a:cxn>
                <a:cxn ang="10800000">
                  <a:pos x="wd2" y="hd2"/>
                </a:cxn>
                <a:cxn ang="16200000">
                  <a:pos x="wd2" y="hd2"/>
                </a:cxn>
              </a:cxnLst>
              <a:rect l="0" t="0" r="r" b="b"/>
              <a:pathLst>
                <a:path w="21563" h="21575" extrusionOk="0">
                  <a:moveTo>
                    <a:pt x="6946" y="18942"/>
                  </a:moveTo>
                  <a:cubicBezTo>
                    <a:pt x="7084" y="18361"/>
                    <a:pt x="7492" y="17940"/>
                    <a:pt x="7975" y="17940"/>
                  </a:cubicBezTo>
                  <a:cubicBezTo>
                    <a:pt x="8447" y="17940"/>
                    <a:pt x="8849" y="18344"/>
                    <a:pt x="8995" y="18905"/>
                  </a:cubicBezTo>
                  <a:cubicBezTo>
                    <a:pt x="9033" y="19052"/>
                    <a:pt x="9055" y="19209"/>
                    <a:pt x="9055" y="19375"/>
                  </a:cubicBezTo>
                  <a:cubicBezTo>
                    <a:pt x="9055" y="20167"/>
                    <a:pt x="8571" y="20809"/>
                    <a:pt x="7975" y="20809"/>
                  </a:cubicBezTo>
                  <a:cubicBezTo>
                    <a:pt x="7379" y="20809"/>
                    <a:pt x="6896" y="20167"/>
                    <a:pt x="6896" y="19375"/>
                  </a:cubicBezTo>
                  <a:cubicBezTo>
                    <a:pt x="6896" y="19224"/>
                    <a:pt x="6913" y="19078"/>
                    <a:pt x="6946" y="18942"/>
                  </a:cubicBezTo>
                  <a:close/>
                  <a:moveTo>
                    <a:pt x="16915" y="18905"/>
                  </a:moveTo>
                  <a:cubicBezTo>
                    <a:pt x="17061" y="18344"/>
                    <a:pt x="17463" y="17940"/>
                    <a:pt x="17935" y="17940"/>
                  </a:cubicBezTo>
                  <a:cubicBezTo>
                    <a:pt x="18407" y="17940"/>
                    <a:pt x="18808" y="18344"/>
                    <a:pt x="18954" y="18905"/>
                  </a:cubicBezTo>
                  <a:cubicBezTo>
                    <a:pt x="18992" y="19052"/>
                    <a:pt x="19014" y="19209"/>
                    <a:pt x="19014" y="19375"/>
                  </a:cubicBezTo>
                  <a:cubicBezTo>
                    <a:pt x="19014" y="20167"/>
                    <a:pt x="18531" y="20809"/>
                    <a:pt x="17935" y="20809"/>
                  </a:cubicBezTo>
                  <a:cubicBezTo>
                    <a:pt x="17338" y="20809"/>
                    <a:pt x="16855" y="20167"/>
                    <a:pt x="16855" y="19375"/>
                  </a:cubicBezTo>
                  <a:cubicBezTo>
                    <a:pt x="16855" y="19209"/>
                    <a:pt x="16877" y="19052"/>
                    <a:pt x="16915" y="18905"/>
                  </a:cubicBezTo>
                  <a:close/>
                  <a:moveTo>
                    <a:pt x="5483" y="2926"/>
                  </a:moveTo>
                  <a:lnTo>
                    <a:pt x="5550" y="3431"/>
                  </a:lnTo>
                  <a:lnTo>
                    <a:pt x="4704" y="3630"/>
                  </a:lnTo>
                  <a:cubicBezTo>
                    <a:pt x="4659" y="3485"/>
                    <a:pt x="4618" y="3348"/>
                    <a:pt x="4578" y="3220"/>
                  </a:cubicBezTo>
                  <a:cubicBezTo>
                    <a:pt x="4539" y="3092"/>
                    <a:pt x="4503" y="2973"/>
                    <a:pt x="4469" y="2865"/>
                  </a:cubicBezTo>
                  <a:lnTo>
                    <a:pt x="5483" y="2926"/>
                  </a:lnTo>
                  <a:close/>
                  <a:moveTo>
                    <a:pt x="21003" y="4225"/>
                  </a:moveTo>
                  <a:lnTo>
                    <a:pt x="20291" y="4391"/>
                  </a:lnTo>
                  <a:lnTo>
                    <a:pt x="20214" y="3810"/>
                  </a:lnTo>
                  <a:lnTo>
                    <a:pt x="21047" y="3859"/>
                  </a:lnTo>
                  <a:lnTo>
                    <a:pt x="21003" y="4225"/>
                  </a:lnTo>
                  <a:close/>
                  <a:moveTo>
                    <a:pt x="5739" y="4860"/>
                  </a:moveTo>
                  <a:lnTo>
                    <a:pt x="5121" y="5004"/>
                  </a:lnTo>
                  <a:cubicBezTo>
                    <a:pt x="5061" y="4808"/>
                    <a:pt x="5004" y="4618"/>
                    <a:pt x="4948" y="4435"/>
                  </a:cubicBezTo>
                  <a:cubicBezTo>
                    <a:pt x="4893" y="4252"/>
                    <a:pt x="4840" y="4076"/>
                    <a:pt x="4789" y="3909"/>
                  </a:cubicBezTo>
                  <a:lnTo>
                    <a:pt x="5589" y="3721"/>
                  </a:lnTo>
                  <a:lnTo>
                    <a:pt x="5739" y="4860"/>
                  </a:lnTo>
                  <a:close/>
                  <a:moveTo>
                    <a:pt x="6623" y="3180"/>
                  </a:moveTo>
                  <a:lnTo>
                    <a:pt x="5768" y="3381"/>
                  </a:lnTo>
                  <a:lnTo>
                    <a:pt x="5710" y="2939"/>
                  </a:lnTo>
                  <a:lnTo>
                    <a:pt x="6599" y="2992"/>
                  </a:lnTo>
                  <a:lnTo>
                    <a:pt x="6623" y="3180"/>
                  </a:lnTo>
                  <a:close/>
                  <a:moveTo>
                    <a:pt x="6842" y="3129"/>
                  </a:moveTo>
                  <a:lnTo>
                    <a:pt x="6826" y="3006"/>
                  </a:lnTo>
                  <a:lnTo>
                    <a:pt x="7256" y="3032"/>
                  </a:lnTo>
                  <a:lnTo>
                    <a:pt x="6842" y="3129"/>
                  </a:lnTo>
                  <a:close/>
                  <a:moveTo>
                    <a:pt x="8830" y="3126"/>
                  </a:moveTo>
                  <a:lnTo>
                    <a:pt x="8959" y="4104"/>
                  </a:lnTo>
                  <a:lnTo>
                    <a:pt x="8105" y="4304"/>
                  </a:lnTo>
                  <a:lnTo>
                    <a:pt x="7954" y="3167"/>
                  </a:lnTo>
                  <a:lnTo>
                    <a:pt x="8271" y="3093"/>
                  </a:lnTo>
                  <a:lnTo>
                    <a:pt x="8830" y="3126"/>
                  </a:lnTo>
                  <a:close/>
                  <a:moveTo>
                    <a:pt x="10033" y="3852"/>
                  </a:moveTo>
                  <a:lnTo>
                    <a:pt x="9178" y="4052"/>
                  </a:lnTo>
                  <a:lnTo>
                    <a:pt x="9057" y="3140"/>
                  </a:lnTo>
                  <a:lnTo>
                    <a:pt x="9946" y="3193"/>
                  </a:lnTo>
                  <a:lnTo>
                    <a:pt x="10033" y="3852"/>
                  </a:lnTo>
                  <a:close/>
                  <a:moveTo>
                    <a:pt x="11107" y="3600"/>
                  </a:moveTo>
                  <a:lnTo>
                    <a:pt x="10251" y="3802"/>
                  </a:lnTo>
                  <a:lnTo>
                    <a:pt x="10172" y="3207"/>
                  </a:lnTo>
                  <a:lnTo>
                    <a:pt x="11062" y="3260"/>
                  </a:lnTo>
                  <a:lnTo>
                    <a:pt x="11107" y="3600"/>
                  </a:lnTo>
                  <a:close/>
                  <a:moveTo>
                    <a:pt x="12180" y="3350"/>
                  </a:moveTo>
                  <a:lnTo>
                    <a:pt x="11325" y="3550"/>
                  </a:lnTo>
                  <a:lnTo>
                    <a:pt x="11288" y="3274"/>
                  </a:lnTo>
                  <a:lnTo>
                    <a:pt x="12177" y="3327"/>
                  </a:lnTo>
                  <a:lnTo>
                    <a:pt x="12180" y="3350"/>
                  </a:lnTo>
                  <a:close/>
                  <a:moveTo>
                    <a:pt x="13294" y="3394"/>
                  </a:moveTo>
                  <a:lnTo>
                    <a:pt x="13444" y="4525"/>
                  </a:lnTo>
                  <a:lnTo>
                    <a:pt x="12588" y="4725"/>
                  </a:lnTo>
                  <a:lnTo>
                    <a:pt x="12437" y="3588"/>
                  </a:lnTo>
                  <a:lnTo>
                    <a:pt x="13272" y="3393"/>
                  </a:lnTo>
                  <a:lnTo>
                    <a:pt x="13294" y="3394"/>
                  </a:lnTo>
                  <a:close/>
                  <a:moveTo>
                    <a:pt x="14516" y="4273"/>
                  </a:moveTo>
                  <a:lnTo>
                    <a:pt x="13662" y="4474"/>
                  </a:lnTo>
                  <a:lnTo>
                    <a:pt x="13521" y="3408"/>
                  </a:lnTo>
                  <a:lnTo>
                    <a:pt x="14409" y="3461"/>
                  </a:lnTo>
                  <a:lnTo>
                    <a:pt x="14516" y="4273"/>
                  </a:lnTo>
                  <a:close/>
                  <a:moveTo>
                    <a:pt x="16664" y="3770"/>
                  </a:moveTo>
                  <a:lnTo>
                    <a:pt x="15808" y="3970"/>
                  </a:lnTo>
                  <a:lnTo>
                    <a:pt x="15751" y="3542"/>
                  </a:lnTo>
                  <a:lnTo>
                    <a:pt x="16641" y="3595"/>
                  </a:lnTo>
                  <a:lnTo>
                    <a:pt x="16664" y="3770"/>
                  </a:lnTo>
                  <a:close/>
                  <a:moveTo>
                    <a:pt x="16882" y="3718"/>
                  </a:moveTo>
                  <a:lnTo>
                    <a:pt x="16867" y="3609"/>
                  </a:lnTo>
                  <a:lnTo>
                    <a:pt x="17251" y="3632"/>
                  </a:lnTo>
                  <a:lnTo>
                    <a:pt x="16882" y="3718"/>
                  </a:lnTo>
                  <a:close/>
                  <a:moveTo>
                    <a:pt x="18873" y="3729"/>
                  </a:moveTo>
                  <a:lnTo>
                    <a:pt x="19000" y="4693"/>
                  </a:lnTo>
                  <a:lnTo>
                    <a:pt x="18145" y="4893"/>
                  </a:lnTo>
                  <a:lnTo>
                    <a:pt x="17994" y="3756"/>
                  </a:lnTo>
                  <a:lnTo>
                    <a:pt x="18266" y="3693"/>
                  </a:lnTo>
                  <a:lnTo>
                    <a:pt x="18873" y="3729"/>
                  </a:lnTo>
                  <a:close/>
                  <a:moveTo>
                    <a:pt x="20263" y="5870"/>
                  </a:moveTo>
                  <a:lnTo>
                    <a:pt x="19407" y="6070"/>
                  </a:lnTo>
                  <a:lnTo>
                    <a:pt x="19257" y="4933"/>
                  </a:lnTo>
                  <a:lnTo>
                    <a:pt x="20112" y="4731"/>
                  </a:lnTo>
                  <a:lnTo>
                    <a:pt x="20263" y="5870"/>
                  </a:lnTo>
                  <a:close/>
                  <a:moveTo>
                    <a:pt x="20655" y="7125"/>
                  </a:moveTo>
                  <a:lnTo>
                    <a:pt x="20520" y="6107"/>
                  </a:lnTo>
                  <a:lnTo>
                    <a:pt x="20784" y="6045"/>
                  </a:lnTo>
                  <a:lnTo>
                    <a:pt x="20655" y="7125"/>
                  </a:lnTo>
                  <a:close/>
                  <a:moveTo>
                    <a:pt x="20128" y="11503"/>
                  </a:moveTo>
                  <a:lnTo>
                    <a:pt x="20013" y="10641"/>
                  </a:lnTo>
                  <a:lnTo>
                    <a:pt x="20239" y="10587"/>
                  </a:lnTo>
                  <a:lnTo>
                    <a:pt x="20128" y="11503"/>
                  </a:lnTo>
                  <a:close/>
                  <a:moveTo>
                    <a:pt x="19281" y="13455"/>
                  </a:moveTo>
                  <a:lnTo>
                    <a:pt x="19130" y="12318"/>
                  </a:lnTo>
                  <a:lnTo>
                    <a:pt x="19984" y="12118"/>
                  </a:lnTo>
                  <a:lnTo>
                    <a:pt x="20021" y="12394"/>
                  </a:lnTo>
                  <a:lnTo>
                    <a:pt x="19912" y="13307"/>
                  </a:lnTo>
                  <a:lnTo>
                    <a:pt x="19281" y="13455"/>
                  </a:lnTo>
                  <a:close/>
                  <a:moveTo>
                    <a:pt x="19441" y="14658"/>
                  </a:moveTo>
                  <a:lnTo>
                    <a:pt x="19320" y="13745"/>
                  </a:lnTo>
                  <a:lnTo>
                    <a:pt x="19875" y="13615"/>
                  </a:lnTo>
                  <a:lnTo>
                    <a:pt x="19749" y="14658"/>
                  </a:lnTo>
                  <a:lnTo>
                    <a:pt x="19441" y="14658"/>
                  </a:lnTo>
                  <a:close/>
                  <a:moveTo>
                    <a:pt x="17172" y="14249"/>
                  </a:moveTo>
                  <a:lnTo>
                    <a:pt x="18028" y="14049"/>
                  </a:lnTo>
                  <a:lnTo>
                    <a:pt x="18108" y="14658"/>
                  </a:lnTo>
                  <a:lnTo>
                    <a:pt x="17226" y="14658"/>
                  </a:lnTo>
                  <a:lnTo>
                    <a:pt x="17172" y="14249"/>
                  </a:lnTo>
                  <a:close/>
                  <a:moveTo>
                    <a:pt x="16099" y="14501"/>
                  </a:moveTo>
                  <a:lnTo>
                    <a:pt x="16954" y="14299"/>
                  </a:lnTo>
                  <a:lnTo>
                    <a:pt x="17001" y="14658"/>
                  </a:lnTo>
                  <a:lnTo>
                    <a:pt x="16119" y="14658"/>
                  </a:lnTo>
                  <a:lnTo>
                    <a:pt x="16099" y="14501"/>
                  </a:lnTo>
                  <a:close/>
                  <a:moveTo>
                    <a:pt x="15880" y="14551"/>
                  </a:moveTo>
                  <a:lnTo>
                    <a:pt x="15894" y="14658"/>
                  </a:lnTo>
                  <a:lnTo>
                    <a:pt x="15424" y="14658"/>
                  </a:lnTo>
                  <a:lnTo>
                    <a:pt x="15880" y="14551"/>
                  </a:lnTo>
                  <a:close/>
                  <a:moveTo>
                    <a:pt x="13905" y="14658"/>
                  </a:moveTo>
                  <a:lnTo>
                    <a:pt x="13762" y="13576"/>
                  </a:lnTo>
                  <a:lnTo>
                    <a:pt x="14617" y="13376"/>
                  </a:lnTo>
                  <a:lnTo>
                    <a:pt x="14768" y="14513"/>
                  </a:lnTo>
                  <a:lnTo>
                    <a:pt x="14148" y="14658"/>
                  </a:lnTo>
                  <a:lnTo>
                    <a:pt x="13905" y="14658"/>
                  </a:lnTo>
                  <a:close/>
                  <a:moveTo>
                    <a:pt x="12688" y="13828"/>
                  </a:moveTo>
                  <a:lnTo>
                    <a:pt x="13543" y="13627"/>
                  </a:lnTo>
                  <a:lnTo>
                    <a:pt x="13680" y="14658"/>
                  </a:lnTo>
                  <a:lnTo>
                    <a:pt x="12798" y="14658"/>
                  </a:lnTo>
                  <a:lnTo>
                    <a:pt x="12688" y="13828"/>
                  </a:lnTo>
                  <a:close/>
                  <a:moveTo>
                    <a:pt x="11614" y="14079"/>
                  </a:moveTo>
                  <a:lnTo>
                    <a:pt x="12470" y="13879"/>
                  </a:lnTo>
                  <a:lnTo>
                    <a:pt x="12573" y="14658"/>
                  </a:lnTo>
                  <a:lnTo>
                    <a:pt x="11691" y="14658"/>
                  </a:lnTo>
                  <a:lnTo>
                    <a:pt x="11614" y="14079"/>
                  </a:lnTo>
                  <a:close/>
                  <a:moveTo>
                    <a:pt x="10542" y="14331"/>
                  </a:moveTo>
                  <a:lnTo>
                    <a:pt x="10542" y="14330"/>
                  </a:lnTo>
                  <a:lnTo>
                    <a:pt x="11396" y="14130"/>
                  </a:lnTo>
                  <a:lnTo>
                    <a:pt x="11466" y="14658"/>
                  </a:lnTo>
                  <a:lnTo>
                    <a:pt x="10585" y="14658"/>
                  </a:lnTo>
                  <a:lnTo>
                    <a:pt x="10542" y="14331"/>
                  </a:lnTo>
                  <a:close/>
                  <a:moveTo>
                    <a:pt x="9469" y="14582"/>
                  </a:moveTo>
                  <a:lnTo>
                    <a:pt x="10323" y="14381"/>
                  </a:lnTo>
                  <a:lnTo>
                    <a:pt x="10360" y="14658"/>
                  </a:lnTo>
                  <a:lnTo>
                    <a:pt x="9479" y="14658"/>
                  </a:lnTo>
                  <a:lnTo>
                    <a:pt x="9469" y="14582"/>
                  </a:lnTo>
                  <a:close/>
                  <a:moveTo>
                    <a:pt x="9250" y="14633"/>
                  </a:moveTo>
                  <a:lnTo>
                    <a:pt x="9253" y="14658"/>
                  </a:lnTo>
                  <a:lnTo>
                    <a:pt x="9145" y="14658"/>
                  </a:lnTo>
                  <a:lnTo>
                    <a:pt x="9250" y="14633"/>
                  </a:lnTo>
                  <a:close/>
                  <a:moveTo>
                    <a:pt x="5929" y="6285"/>
                  </a:moveTo>
                  <a:lnTo>
                    <a:pt x="5534" y="6378"/>
                  </a:lnTo>
                  <a:cubicBezTo>
                    <a:pt x="5478" y="6190"/>
                    <a:pt x="5422" y="6004"/>
                    <a:pt x="5367" y="5821"/>
                  </a:cubicBezTo>
                  <a:cubicBezTo>
                    <a:pt x="5312" y="5638"/>
                    <a:pt x="5258" y="5459"/>
                    <a:pt x="5205" y="5284"/>
                  </a:cubicBezTo>
                  <a:lnTo>
                    <a:pt x="5778" y="5150"/>
                  </a:lnTo>
                  <a:lnTo>
                    <a:pt x="5929" y="6285"/>
                  </a:lnTo>
                  <a:close/>
                  <a:moveTo>
                    <a:pt x="8076" y="5781"/>
                  </a:moveTo>
                  <a:lnTo>
                    <a:pt x="7221" y="5983"/>
                  </a:lnTo>
                  <a:lnTo>
                    <a:pt x="7070" y="4846"/>
                  </a:lnTo>
                  <a:lnTo>
                    <a:pt x="7924" y="4646"/>
                  </a:lnTo>
                  <a:lnTo>
                    <a:pt x="8076" y="5781"/>
                  </a:lnTo>
                  <a:close/>
                  <a:moveTo>
                    <a:pt x="9149" y="5531"/>
                  </a:moveTo>
                  <a:lnTo>
                    <a:pt x="8294" y="5731"/>
                  </a:lnTo>
                  <a:lnTo>
                    <a:pt x="8143" y="4594"/>
                  </a:lnTo>
                  <a:lnTo>
                    <a:pt x="8998" y="4394"/>
                  </a:lnTo>
                  <a:lnTo>
                    <a:pt x="9149" y="5531"/>
                  </a:lnTo>
                  <a:close/>
                  <a:moveTo>
                    <a:pt x="10223" y="5279"/>
                  </a:moveTo>
                  <a:lnTo>
                    <a:pt x="9367" y="5480"/>
                  </a:lnTo>
                  <a:lnTo>
                    <a:pt x="9216" y="4343"/>
                  </a:lnTo>
                  <a:lnTo>
                    <a:pt x="10072" y="4142"/>
                  </a:lnTo>
                  <a:lnTo>
                    <a:pt x="10223" y="5279"/>
                  </a:lnTo>
                  <a:close/>
                  <a:moveTo>
                    <a:pt x="11296" y="5027"/>
                  </a:moveTo>
                  <a:lnTo>
                    <a:pt x="10441" y="5228"/>
                  </a:lnTo>
                  <a:lnTo>
                    <a:pt x="10290" y="4092"/>
                  </a:lnTo>
                  <a:lnTo>
                    <a:pt x="11146" y="3892"/>
                  </a:lnTo>
                  <a:lnTo>
                    <a:pt x="11296" y="5027"/>
                  </a:lnTo>
                  <a:close/>
                  <a:moveTo>
                    <a:pt x="12559" y="6203"/>
                  </a:moveTo>
                  <a:lnTo>
                    <a:pt x="11704" y="6403"/>
                  </a:lnTo>
                  <a:lnTo>
                    <a:pt x="11553" y="5266"/>
                  </a:lnTo>
                  <a:lnTo>
                    <a:pt x="12408" y="5066"/>
                  </a:lnTo>
                  <a:lnTo>
                    <a:pt x="12559" y="6203"/>
                  </a:lnTo>
                  <a:close/>
                  <a:moveTo>
                    <a:pt x="13632" y="5951"/>
                  </a:moveTo>
                  <a:lnTo>
                    <a:pt x="12778" y="6151"/>
                  </a:lnTo>
                  <a:lnTo>
                    <a:pt x="12626" y="5014"/>
                  </a:lnTo>
                  <a:lnTo>
                    <a:pt x="13481" y="4814"/>
                  </a:lnTo>
                  <a:lnTo>
                    <a:pt x="13632" y="5951"/>
                  </a:lnTo>
                  <a:close/>
                  <a:moveTo>
                    <a:pt x="14706" y="5701"/>
                  </a:moveTo>
                  <a:lnTo>
                    <a:pt x="13850" y="5901"/>
                  </a:lnTo>
                  <a:lnTo>
                    <a:pt x="13699" y="4762"/>
                  </a:lnTo>
                  <a:lnTo>
                    <a:pt x="14555" y="4562"/>
                  </a:lnTo>
                  <a:lnTo>
                    <a:pt x="14706" y="5701"/>
                  </a:lnTo>
                  <a:close/>
                  <a:moveTo>
                    <a:pt x="15779" y="5449"/>
                  </a:moveTo>
                  <a:lnTo>
                    <a:pt x="14924" y="5649"/>
                  </a:lnTo>
                  <a:lnTo>
                    <a:pt x="14773" y="4512"/>
                  </a:lnTo>
                  <a:lnTo>
                    <a:pt x="15629" y="4310"/>
                  </a:lnTo>
                  <a:lnTo>
                    <a:pt x="15779" y="5449"/>
                  </a:lnTo>
                  <a:close/>
                  <a:moveTo>
                    <a:pt x="16853" y="5197"/>
                  </a:moveTo>
                  <a:lnTo>
                    <a:pt x="15998" y="5397"/>
                  </a:lnTo>
                  <a:lnTo>
                    <a:pt x="15847" y="4260"/>
                  </a:lnTo>
                  <a:lnTo>
                    <a:pt x="16702" y="4060"/>
                  </a:lnTo>
                  <a:lnTo>
                    <a:pt x="16853" y="5197"/>
                  </a:lnTo>
                  <a:close/>
                  <a:moveTo>
                    <a:pt x="18116" y="6372"/>
                  </a:moveTo>
                  <a:lnTo>
                    <a:pt x="17261" y="6572"/>
                  </a:lnTo>
                  <a:lnTo>
                    <a:pt x="17110" y="5435"/>
                  </a:lnTo>
                  <a:lnTo>
                    <a:pt x="17966" y="5235"/>
                  </a:lnTo>
                  <a:lnTo>
                    <a:pt x="18116" y="6372"/>
                  </a:lnTo>
                  <a:close/>
                  <a:moveTo>
                    <a:pt x="19635" y="7786"/>
                  </a:moveTo>
                  <a:lnTo>
                    <a:pt x="20491" y="7586"/>
                  </a:lnTo>
                  <a:lnTo>
                    <a:pt x="20548" y="8015"/>
                  </a:lnTo>
                  <a:lnTo>
                    <a:pt x="20457" y="8766"/>
                  </a:lnTo>
                  <a:lnTo>
                    <a:pt x="19786" y="8923"/>
                  </a:lnTo>
                  <a:lnTo>
                    <a:pt x="19635" y="7786"/>
                  </a:lnTo>
                  <a:close/>
                  <a:moveTo>
                    <a:pt x="16983" y="12820"/>
                  </a:moveTo>
                  <a:lnTo>
                    <a:pt x="17838" y="12620"/>
                  </a:lnTo>
                  <a:lnTo>
                    <a:pt x="17989" y="13758"/>
                  </a:lnTo>
                  <a:lnTo>
                    <a:pt x="17133" y="13959"/>
                  </a:lnTo>
                  <a:lnTo>
                    <a:pt x="16983" y="12820"/>
                  </a:lnTo>
                  <a:close/>
                  <a:moveTo>
                    <a:pt x="15909" y="13072"/>
                  </a:moveTo>
                  <a:lnTo>
                    <a:pt x="16764" y="12872"/>
                  </a:lnTo>
                  <a:lnTo>
                    <a:pt x="16915" y="14009"/>
                  </a:lnTo>
                  <a:lnTo>
                    <a:pt x="16060" y="14211"/>
                  </a:lnTo>
                  <a:lnTo>
                    <a:pt x="15909" y="13072"/>
                  </a:lnTo>
                  <a:close/>
                  <a:moveTo>
                    <a:pt x="14646" y="11898"/>
                  </a:moveTo>
                  <a:lnTo>
                    <a:pt x="15501" y="11698"/>
                  </a:lnTo>
                  <a:lnTo>
                    <a:pt x="15652" y="12835"/>
                  </a:lnTo>
                  <a:lnTo>
                    <a:pt x="14797" y="13035"/>
                  </a:lnTo>
                  <a:lnTo>
                    <a:pt x="14646" y="11898"/>
                  </a:lnTo>
                  <a:close/>
                  <a:moveTo>
                    <a:pt x="12500" y="12402"/>
                  </a:moveTo>
                  <a:lnTo>
                    <a:pt x="13354" y="12202"/>
                  </a:lnTo>
                  <a:lnTo>
                    <a:pt x="13506" y="13337"/>
                  </a:lnTo>
                  <a:lnTo>
                    <a:pt x="12650" y="13538"/>
                  </a:lnTo>
                  <a:lnTo>
                    <a:pt x="12500" y="12402"/>
                  </a:lnTo>
                  <a:close/>
                  <a:moveTo>
                    <a:pt x="11426" y="12652"/>
                  </a:moveTo>
                  <a:lnTo>
                    <a:pt x="12281" y="12452"/>
                  </a:lnTo>
                  <a:lnTo>
                    <a:pt x="12432" y="13589"/>
                  </a:lnTo>
                  <a:lnTo>
                    <a:pt x="11576" y="13789"/>
                  </a:lnTo>
                  <a:lnTo>
                    <a:pt x="11426" y="12652"/>
                  </a:lnTo>
                  <a:close/>
                  <a:moveTo>
                    <a:pt x="10352" y="12904"/>
                  </a:moveTo>
                  <a:lnTo>
                    <a:pt x="11207" y="12704"/>
                  </a:lnTo>
                  <a:lnTo>
                    <a:pt x="11358" y="13841"/>
                  </a:lnTo>
                  <a:lnTo>
                    <a:pt x="10503" y="14041"/>
                  </a:lnTo>
                  <a:lnTo>
                    <a:pt x="10352" y="12904"/>
                  </a:lnTo>
                  <a:close/>
                  <a:moveTo>
                    <a:pt x="9280" y="13156"/>
                  </a:moveTo>
                  <a:lnTo>
                    <a:pt x="10134" y="12956"/>
                  </a:lnTo>
                  <a:lnTo>
                    <a:pt x="10285" y="14093"/>
                  </a:lnTo>
                  <a:lnTo>
                    <a:pt x="9430" y="14293"/>
                  </a:lnTo>
                  <a:lnTo>
                    <a:pt x="9280" y="13156"/>
                  </a:lnTo>
                  <a:close/>
                  <a:moveTo>
                    <a:pt x="8206" y="13408"/>
                  </a:moveTo>
                  <a:lnTo>
                    <a:pt x="9061" y="13208"/>
                  </a:lnTo>
                  <a:lnTo>
                    <a:pt x="9212" y="14343"/>
                  </a:lnTo>
                  <a:lnTo>
                    <a:pt x="8356" y="14544"/>
                  </a:lnTo>
                  <a:lnTo>
                    <a:pt x="8206" y="13408"/>
                  </a:lnTo>
                  <a:close/>
                  <a:moveTo>
                    <a:pt x="7660" y="13536"/>
                  </a:moveTo>
                  <a:lnTo>
                    <a:pt x="7988" y="13459"/>
                  </a:lnTo>
                  <a:lnTo>
                    <a:pt x="8138" y="14595"/>
                  </a:lnTo>
                  <a:lnTo>
                    <a:pt x="7902" y="14650"/>
                  </a:lnTo>
                  <a:cubicBezTo>
                    <a:pt x="7877" y="14384"/>
                    <a:pt x="7808" y="14086"/>
                    <a:pt x="7719" y="13750"/>
                  </a:cubicBezTo>
                  <a:cubicBezTo>
                    <a:pt x="7708" y="13705"/>
                    <a:pt x="7687" y="13632"/>
                    <a:pt x="7660" y="13536"/>
                  </a:cubicBezTo>
                  <a:close/>
                  <a:moveTo>
                    <a:pt x="6564" y="9378"/>
                  </a:moveTo>
                  <a:lnTo>
                    <a:pt x="7419" y="9178"/>
                  </a:lnTo>
                  <a:lnTo>
                    <a:pt x="7570" y="10315"/>
                  </a:lnTo>
                  <a:lnTo>
                    <a:pt x="6767" y="10503"/>
                  </a:lnTo>
                  <a:cubicBezTo>
                    <a:pt x="6751" y="10448"/>
                    <a:pt x="6735" y="10393"/>
                    <a:pt x="6718" y="10338"/>
                  </a:cubicBezTo>
                  <a:cubicBezTo>
                    <a:pt x="6702" y="10282"/>
                    <a:pt x="6685" y="10227"/>
                    <a:pt x="6669" y="10171"/>
                  </a:cubicBezTo>
                  <a:lnTo>
                    <a:pt x="6564" y="9378"/>
                  </a:lnTo>
                  <a:close/>
                  <a:moveTo>
                    <a:pt x="6156" y="8003"/>
                  </a:moveTo>
                  <a:lnTo>
                    <a:pt x="6264" y="8814"/>
                  </a:lnTo>
                  <a:cubicBezTo>
                    <a:pt x="6225" y="8684"/>
                    <a:pt x="6187" y="8554"/>
                    <a:pt x="6148" y="8424"/>
                  </a:cubicBezTo>
                  <a:cubicBezTo>
                    <a:pt x="6109" y="8293"/>
                    <a:pt x="6070" y="8163"/>
                    <a:pt x="6031" y="8032"/>
                  </a:cubicBezTo>
                  <a:lnTo>
                    <a:pt x="6156" y="8003"/>
                  </a:lnTo>
                  <a:close/>
                  <a:moveTo>
                    <a:pt x="6118" y="7712"/>
                  </a:moveTo>
                  <a:lnTo>
                    <a:pt x="5947" y="7753"/>
                  </a:lnTo>
                  <a:cubicBezTo>
                    <a:pt x="5892" y="7569"/>
                    <a:pt x="5837" y="7385"/>
                    <a:pt x="5782" y="7202"/>
                  </a:cubicBezTo>
                  <a:cubicBezTo>
                    <a:pt x="5727" y="7019"/>
                    <a:pt x="5673" y="6837"/>
                    <a:pt x="5618" y="6657"/>
                  </a:cubicBezTo>
                  <a:lnTo>
                    <a:pt x="5966" y="6575"/>
                  </a:lnTo>
                  <a:lnTo>
                    <a:pt x="6118" y="7712"/>
                  </a:lnTo>
                  <a:close/>
                  <a:moveTo>
                    <a:pt x="7192" y="7461"/>
                  </a:moveTo>
                  <a:lnTo>
                    <a:pt x="6336" y="7661"/>
                  </a:lnTo>
                  <a:lnTo>
                    <a:pt x="6186" y="6524"/>
                  </a:lnTo>
                  <a:lnTo>
                    <a:pt x="7040" y="6323"/>
                  </a:lnTo>
                  <a:lnTo>
                    <a:pt x="7192" y="7461"/>
                  </a:lnTo>
                  <a:close/>
                  <a:moveTo>
                    <a:pt x="8265" y="7210"/>
                  </a:moveTo>
                  <a:lnTo>
                    <a:pt x="7410" y="7410"/>
                  </a:lnTo>
                  <a:lnTo>
                    <a:pt x="7258" y="6272"/>
                  </a:lnTo>
                  <a:lnTo>
                    <a:pt x="8114" y="6072"/>
                  </a:lnTo>
                  <a:lnTo>
                    <a:pt x="8265" y="7210"/>
                  </a:lnTo>
                  <a:close/>
                  <a:moveTo>
                    <a:pt x="9338" y="6958"/>
                  </a:moveTo>
                  <a:lnTo>
                    <a:pt x="8483" y="7159"/>
                  </a:lnTo>
                  <a:lnTo>
                    <a:pt x="8332" y="6022"/>
                  </a:lnTo>
                  <a:lnTo>
                    <a:pt x="9187" y="5821"/>
                  </a:lnTo>
                  <a:lnTo>
                    <a:pt x="9338" y="6958"/>
                  </a:lnTo>
                  <a:close/>
                  <a:moveTo>
                    <a:pt x="10412" y="6706"/>
                  </a:moveTo>
                  <a:lnTo>
                    <a:pt x="9556" y="6907"/>
                  </a:lnTo>
                  <a:lnTo>
                    <a:pt x="9406" y="5770"/>
                  </a:lnTo>
                  <a:lnTo>
                    <a:pt x="10261" y="5569"/>
                  </a:lnTo>
                  <a:lnTo>
                    <a:pt x="10412" y="6706"/>
                  </a:lnTo>
                  <a:close/>
                  <a:moveTo>
                    <a:pt x="11674" y="7882"/>
                  </a:moveTo>
                  <a:lnTo>
                    <a:pt x="10820" y="8082"/>
                  </a:lnTo>
                  <a:lnTo>
                    <a:pt x="10669" y="6945"/>
                  </a:lnTo>
                  <a:lnTo>
                    <a:pt x="11523" y="6745"/>
                  </a:lnTo>
                  <a:lnTo>
                    <a:pt x="11674" y="7882"/>
                  </a:lnTo>
                  <a:close/>
                  <a:moveTo>
                    <a:pt x="12748" y="7630"/>
                  </a:moveTo>
                  <a:lnTo>
                    <a:pt x="11892" y="7830"/>
                  </a:lnTo>
                  <a:lnTo>
                    <a:pt x="11742" y="6693"/>
                  </a:lnTo>
                  <a:lnTo>
                    <a:pt x="12597" y="6493"/>
                  </a:lnTo>
                  <a:lnTo>
                    <a:pt x="12748" y="7630"/>
                  </a:lnTo>
                  <a:close/>
                  <a:moveTo>
                    <a:pt x="13821" y="7378"/>
                  </a:moveTo>
                  <a:lnTo>
                    <a:pt x="12966" y="7578"/>
                  </a:lnTo>
                  <a:lnTo>
                    <a:pt x="12815" y="6443"/>
                  </a:lnTo>
                  <a:lnTo>
                    <a:pt x="13671" y="6241"/>
                  </a:lnTo>
                  <a:lnTo>
                    <a:pt x="13821" y="7378"/>
                  </a:lnTo>
                  <a:close/>
                  <a:moveTo>
                    <a:pt x="14895" y="7126"/>
                  </a:moveTo>
                  <a:lnTo>
                    <a:pt x="14040" y="7327"/>
                  </a:lnTo>
                  <a:lnTo>
                    <a:pt x="13889" y="6191"/>
                  </a:lnTo>
                  <a:lnTo>
                    <a:pt x="14744" y="5991"/>
                  </a:lnTo>
                  <a:lnTo>
                    <a:pt x="14895" y="7126"/>
                  </a:lnTo>
                  <a:close/>
                  <a:moveTo>
                    <a:pt x="15969" y="6876"/>
                  </a:moveTo>
                  <a:lnTo>
                    <a:pt x="15113" y="7076"/>
                  </a:lnTo>
                  <a:lnTo>
                    <a:pt x="14963" y="5939"/>
                  </a:lnTo>
                  <a:lnTo>
                    <a:pt x="15818" y="5739"/>
                  </a:lnTo>
                  <a:lnTo>
                    <a:pt x="15969" y="6876"/>
                  </a:lnTo>
                  <a:close/>
                  <a:moveTo>
                    <a:pt x="17232" y="8050"/>
                  </a:moveTo>
                  <a:lnTo>
                    <a:pt x="16377" y="8252"/>
                  </a:lnTo>
                  <a:lnTo>
                    <a:pt x="16226" y="7113"/>
                  </a:lnTo>
                  <a:lnTo>
                    <a:pt x="17080" y="6913"/>
                  </a:lnTo>
                  <a:lnTo>
                    <a:pt x="17232" y="8050"/>
                  </a:lnTo>
                  <a:close/>
                  <a:moveTo>
                    <a:pt x="18306" y="7799"/>
                  </a:moveTo>
                  <a:lnTo>
                    <a:pt x="17450" y="8000"/>
                  </a:lnTo>
                  <a:lnTo>
                    <a:pt x="17300" y="6861"/>
                  </a:lnTo>
                  <a:lnTo>
                    <a:pt x="18154" y="6661"/>
                  </a:lnTo>
                  <a:lnTo>
                    <a:pt x="18306" y="7799"/>
                  </a:lnTo>
                  <a:close/>
                  <a:moveTo>
                    <a:pt x="18524" y="7748"/>
                  </a:moveTo>
                  <a:lnTo>
                    <a:pt x="18372" y="6611"/>
                  </a:lnTo>
                  <a:lnTo>
                    <a:pt x="19228" y="6411"/>
                  </a:lnTo>
                  <a:lnTo>
                    <a:pt x="19378" y="7547"/>
                  </a:lnTo>
                  <a:lnTo>
                    <a:pt x="18524" y="7748"/>
                  </a:lnTo>
                  <a:close/>
                  <a:moveTo>
                    <a:pt x="16793" y="11395"/>
                  </a:moveTo>
                  <a:lnTo>
                    <a:pt x="17649" y="11194"/>
                  </a:lnTo>
                  <a:lnTo>
                    <a:pt x="17799" y="12331"/>
                  </a:lnTo>
                  <a:lnTo>
                    <a:pt x="16944" y="12532"/>
                  </a:lnTo>
                  <a:lnTo>
                    <a:pt x="16793" y="11395"/>
                  </a:lnTo>
                  <a:close/>
                  <a:moveTo>
                    <a:pt x="15530" y="10219"/>
                  </a:moveTo>
                  <a:lnTo>
                    <a:pt x="16385" y="10019"/>
                  </a:lnTo>
                  <a:lnTo>
                    <a:pt x="16536" y="11156"/>
                  </a:lnTo>
                  <a:lnTo>
                    <a:pt x="15682" y="11356"/>
                  </a:lnTo>
                  <a:lnTo>
                    <a:pt x="15530" y="10219"/>
                  </a:lnTo>
                  <a:close/>
                  <a:moveTo>
                    <a:pt x="14457" y="10471"/>
                  </a:moveTo>
                  <a:lnTo>
                    <a:pt x="15312" y="10271"/>
                  </a:lnTo>
                  <a:lnTo>
                    <a:pt x="15462" y="11408"/>
                  </a:lnTo>
                  <a:lnTo>
                    <a:pt x="14608" y="11608"/>
                  </a:lnTo>
                  <a:lnTo>
                    <a:pt x="14457" y="10471"/>
                  </a:lnTo>
                  <a:close/>
                  <a:moveTo>
                    <a:pt x="13384" y="10721"/>
                  </a:moveTo>
                  <a:lnTo>
                    <a:pt x="14238" y="10521"/>
                  </a:lnTo>
                  <a:lnTo>
                    <a:pt x="14390" y="11660"/>
                  </a:lnTo>
                  <a:lnTo>
                    <a:pt x="13534" y="11860"/>
                  </a:lnTo>
                  <a:lnTo>
                    <a:pt x="13384" y="10721"/>
                  </a:lnTo>
                  <a:close/>
                  <a:moveTo>
                    <a:pt x="12310" y="10973"/>
                  </a:moveTo>
                  <a:lnTo>
                    <a:pt x="13166" y="10773"/>
                  </a:lnTo>
                  <a:lnTo>
                    <a:pt x="13316" y="11910"/>
                  </a:lnTo>
                  <a:lnTo>
                    <a:pt x="12461" y="12112"/>
                  </a:lnTo>
                  <a:lnTo>
                    <a:pt x="12310" y="10973"/>
                  </a:lnTo>
                  <a:close/>
                  <a:moveTo>
                    <a:pt x="11236" y="11225"/>
                  </a:moveTo>
                  <a:lnTo>
                    <a:pt x="12092" y="11025"/>
                  </a:lnTo>
                  <a:lnTo>
                    <a:pt x="12243" y="12162"/>
                  </a:lnTo>
                  <a:lnTo>
                    <a:pt x="11387" y="12362"/>
                  </a:lnTo>
                  <a:lnTo>
                    <a:pt x="11236" y="11225"/>
                  </a:lnTo>
                  <a:close/>
                  <a:moveTo>
                    <a:pt x="10163" y="11477"/>
                  </a:moveTo>
                  <a:lnTo>
                    <a:pt x="11018" y="11277"/>
                  </a:lnTo>
                  <a:lnTo>
                    <a:pt x="11169" y="12414"/>
                  </a:lnTo>
                  <a:lnTo>
                    <a:pt x="10313" y="12614"/>
                  </a:lnTo>
                  <a:lnTo>
                    <a:pt x="10163" y="11477"/>
                  </a:lnTo>
                  <a:close/>
                  <a:moveTo>
                    <a:pt x="9090" y="11729"/>
                  </a:moveTo>
                  <a:lnTo>
                    <a:pt x="9944" y="11529"/>
                  </a:lnTo>
                  <a:lnTo>
                    <a:pt x="10095" y="12666"/>
                  </a:lnTo>
                  <a:lnTo>
                    <a:pt x="9241" y="12866"/>
                  </a:lnTo>
                  <a:lnTo>
                    <a:pt x="9090" y="11729"/>
                  </a:lnTo>
                  <a:close/>
                  <a:moveTo>
                    <a:pt x="8016" y="11981"/>
                  </a:moveTo>
                  <a:lnTo>
                    <a:pt x="8872" y="11779"/>
                  </a:lnTo>
                  <a:lnTo>
                    <a:pt x="9022" y="12917"/>
                  </a:lnTo>
                  <a:lnTo>
                    <a:pt x="8167" y="13118"/>
                  </a:lnTo>
                  <a:lnTo>
                    <a:pt x="8016" y="11981"/>
                  </a:lnTo>
                  <a:close/>
                  <a:moveTo>
                    <a:pt x="7257" y="12157"/>
                  </a:moveTo>
                  <a:lnTo>
                    <a:pt x="7798" y="12031"/>
                  </a:lnTo>
                  <a:lnTo>
                    <a:pt x="7949" y="13169"/>
                  </a:lnTo>
                  <a:lnTo>
                    <a:pt x="7579" y="13256"/>
                  </a:lnTo>
                  <a:cubicBezTo>
                    <a:pt x="7539" y="13116"/>
                    <a:pt x="7491" y="12953"/>
                    <a:pt x="7437" y="12768"/>
                  </a:cubicBezTo>
                  <a:cubicBezTo>
                    <a:pt x="7383" y="12584"/>
                    <a:pt x="7323" y="12380"/>
                    <a:pt x="7257" y="12157"/>
                  </a:cubicBezTo>
                  <a:close/>
                  <a:moveTo>
                    <a:pt x="7759" y="11741"/>
                  </a:moveTo>
                  <a:lnTo>
                    <a:pt x="7759" y="11742"/>
                  </a:lnTo>
                  <a:lnTo>
                    <a:pt x="7175" y="11879"/>
                  </a:lnTo>
                  <a:cubicBezTo>
                    <a:pt x="7125" y="11711"/>
                    <a:pt x="7073" y="11534"/>
                    <a:pt x="7019" y="11351"/>
                  </a:cubicBezTo>
                  <a:cubicBezTo>
                    <a:pt x="6965" y="11168"/>
                    <a:pt x="6909" y="10978"/>
                    <a:pt x="6851" y="10783"/>
                  </a:cubicBezTo>
                  <a:lnTo>
                    <a:pt x="7609" y="10605"/>
                  </a:lnTo>
                  <a:lnTo>
                    <a:pt x="7759" y="11741"/>
                  </a:lnTo>
                  <a:close/>
                  <a:moveTo>
                    <a:pt x="9528" y="8384"/>
                  </a:moveTo>
                  <a:lnTo>
                    <a:pt x="8672" y="8584"/>
                  </a:lnTo>
                  <a:lnTo>
                    <a:pt x="8522" y="7449"/>
                  </a:lnTo>
                  <a:lnTo>
                    <a:pt x="9377" y="7248"/>
                  </a:lnTo>
                  <a:lnTo>
                    <a:pt x="9528" y="8384"/>
                  </a:lnTo>
                  <a:close/>
                  <a:moveTo>
                    <a:pt x="10790" y="9561"/>
                  </a:moveTo>
                  <a:lnTo>
                    <a:pt x="9935" y="9761"/>
                  </a:lnTo>
                  <a:lnTo>
                    <a:pt x="9784" y="8623"/>
                  </a:lnTo>
                  <a:lnTo>
                    <a:pt x="10639" y="8422"/>
                  </a:lnTo>
                  <a:lnTo>
                    <a:pt x="10790" y="9561"/>
                  </a:lnTo>
                  <a:close/>
                  <a:moveTo>
                    <a:pt x="11864" y="9309"/>
                  </a:moveTo>
                  <a:lnTo>
                    <a:pt x="11008" y="9509"/>
                  </a:lnTo>
                  <a:lnTo>
                    <a:pt x="10857" y="8372"/>
                  </a:lnTo>
                  <a:lnTo>
                    <a:pt x="11713" y="8170"/>
                  </a:lnTo>
                  <a:lnTo>
                    <a:pt x="11864" y="9309"/>
                  </a:lnTo>
                  <a:close/>
                  <a:moveTo>
                    <a:pt x="12937" y="9057"/>
                  </a:moveTo>
                  <a:lnTo>
                    <a:pt x="12082" y="9257"/>
                  </a:lnTo>
                  <a:lnTo>
                    <a:pt x="11931" y="8120"/>
                  </a:lnTo>
                  <a:lnTo>
                    <a:pt x="12787" y="7920"/>
                  </a:lnTo>
                  <a:lnTo>
                    <a:pt x="12937" y="9057"/>
                  </a:lnTo>
                  <a:close/>
                  <a:moveTo>
                    <a:pt x="14011" y="8805"/>
                  </a:moveTo>
                  <a:lnTo>
                    <a:pt x="13155" y="9006"/>
                  </a:lnTo>
                  <a:lnTo>
                    <a:pt x="13005" y="7868"/>
                  </a:lnTo>
                  <a:lnTo>
                    <a:pt x="13860" y="7668"/>
                  </a:lnTo>
                  <a:lnTo>
                    <a:pt x="14011" y="8805"/>
                  </a:lnTo>
                  <a:close/>
                  <a:moveTo>
                    <a:pt x="15085" y="8553"/>
                  </a:moveTo>
                  <a:lnTo>
                    <a:pt x="14229" y="8754"/>
                  </a:lnTo>
                  <a:lnTo>
                    <a:pt x="14079" y="7617"/>
                  </a:lnTo>
                  <a:lnTo>
                    <a:pt x="14934" y="7416"/>
                  </a:lnTo>
                  <a:lnTo>
                    <a:pt x="15085" y="8553"/>
                  </a:lnTo>
                  <a:close/>
                  <a:moveTo>
                    <a:pt x="14268" y="9044"/>
                  </a:moveTo>
                  <a:lnTo>
                    <a:pt x="15123" y="8844"/>
                  </a:lnTo>
                  <a:lnTo>
                    <a:pt x="15274" y="9981"/>
                  </a:lnTo>
                  <a:lnTo>
                    <a:pt x="14419" y="10181"/>
                  </a:lnTo>
                  <a:lnTo>
                    <a:pt x="14268" y="9044"/>
                  </a:lnTo>
                  <a:close/>
                  <a:moveTo>
                    <a:pt x="13194" y="9296"/>
                  </a:moveTo>
                  <a:lnTo>
                    <a:pt x="14050" y="9095"/>
                  </a:lnTo>
                  <a:lnTo>
                    <a:pt x="14200" y="10232"/>
                  </a:lnTo>
                  <a:lnTo>
                    <a:pt x="13345" y="10433"/>
                  </a:lnTo>
                  <a:lnTo>
                    <a:pt x="13194" y="9296"/>
                  </a:lnTo>
                  <a:close/>
                  <a:moveTo>
                    <a:pt x="12121" y="9548"/>
                  </a:moveTo>
                  <a:lnTo>
                    <a:pt x="12976" y="9347"/>
                  </a:lnTo>
                  <a:lnTo>
                    <a:pt x="13127" y="10484"/>
                  </a:lnTo>
                  <a:lnTo>
                    <a:pt x="12271" y="10685"/>
                  </a:lnTo>
                  <a:lnTo>
                    <a:pt x="12121" y="9548"/>
                  </a:lnTo>
                  <a:close/>
                  <a:moveTo>
                    <a:pt x="11047" y="9800"/>
                  </a:moveTo>
                  <a:lnTo>
                    <a:pt x="11902" y="9599"/>
                  </a:lnTo>
                  <a:lnTo>
                    <a:pt x="12053" y="10735"/>
                  </a:lnTo>
                  <a:lnTo>
                    <a:pt x="11197" y="10935"/>
                  </a:lnTo>
                  <a:lnTo>
                    <a:pt x="11047" y="9800"/>
                  </a:lnTo>
                  <a:close/>
                  <a:moveTo>
                    <a:pt x="9973" y="10051"/>
                  </a:moveTo>
                  <a:lnTo>
                    <a:pt x="10829" y="9851"/>
                  </a:lnTo>
                  <a:lnTo>
                    <a:pt x="10979" y="10987"/>
                  </a:lnTo>
                  <a:lnTo>
                    <a:pt x="10124" y="11187"/>
                  </a:lnTo>
                  <a:lnTo>
                    <a:pt x="9973" y="10051"/>
                  </a:lnTo>
                  <a:close/>
                  <a:moveTo>
                    <a:pt x="8901" y="10302"/>
                  </a:moveTo>
                  <a:lnTo>
                    <a:pt x="9755" y="10101"/>
                  </a:lnTo>
                  <a:lnTo>
                    <a:pt x="9906" y="11238"/>
                  </a:lnTo>
                  <a:lnTo>
                    <a:pt x="9051" y="11439"/>
                  </a:lnTo>
                  <a:lnTo>
                    <a:pt x="8901" y="10302"/>
                  </a:lnTo>
                  <a:close/>
                  <a:moveTo>
                    <a:pt x="8711" y="8875"/>
                  </a:moveTo>
                  <a:lnTo>
                    <a:pt x="9565" y="8674"/>
                  </a:lnTo>
                  <a:lnTo>
                    <a:pt x="9716" y="9811"/>
                  </a:lnTo>
                  <a:lnTo>
                    <a:pt x="8862" y="10012"/>
                  </a:lnTo>
                  <a:lnTo>
                    <a:pt x="8711" y="8875"/>
                  </a:lnTo>
                  <a:close/>
                  <a:moveTo>
                    <a:pt x="7827" y="10554"/>
                  </a:moveTo>
                  <a:lnTo>
                    <a:pt x="8682" y="10353"/>
                  </a:lnTo>
                  <a:lnTo>
                    <a:pt x="8833" y="11490"/>
                  </a:lnTo>
                  <a:lnTo>
                    <a:pt x="7978" y="11691"/>
                  </a:lnTo>
                  <a:lnTo>
                    <a:pt x="7827" y="10554"/>
                  </a:lnTo>
                  <a:close/>
                  <a:moveTo>
                    <a:pt x="16348" y="9729"/>
                  </a:moveTo>
                  <a:lnTo>
                    <a:pt x="15492" y="9929"/>
                  </a:lnTo>
                  <a:lnTo>
                    <a:pt x="15342" y="8792"/>
                  </a:lnTo>
                  <a:lnTo>
                    <a:pt x="16196" y="8592"/>
                  </a:lnTo>
                  <a:lnTo>
                    <a:pt x="16348" y="9729"/>
                  </a:lnTo>
                  <a:close/>
                  <a:moveTo>
                    <a:pt x="17420" y="9477"/>
                  </a:moveTo>
                  <a:lnTo>
                    <a:pt x="16566" y="9677"/>
                  </a:lnTo>
                  <a:lnTo>
                    <a:pt x="16415" y="8542"/>
                  </a:lnTo>
                  <a:lnTo>
                    <a:pt x="17270" y="8341"/>
                  </a:lnTo>
                  <a:lnTo>
                    <a:pt x="17420" y="9477"/>
                  </a:lnTo>
                  <a:close/>
                  <a:moveTo>
                    <a:pt x="17610" y="10904"/>
                  </a:moveTo>
                  <a:lnTo>
                    <a:pt x="16754" y="11104"/>
                  </a:lnTo>
                  <a:lnTo>
                    <a:pt x="16604" y="9967"/>
                  </a:lnTo>
                  <a:lnTo>
                    <a:pt x="17459" y="9767"/>
                  </a:lnTo>
                  <a:lnTo>
                    <a:pt x="17610" y="10904"/>
                  </a:lnTo>
                  <a:close/>
                  <a:moveTo>
                    <a:pt x="18494" y="9226"/>
                  </a:moveTo>
                  <a:lnTo>
                    <a:pt x="17640" y="9427"/>
                  </a:lnTo>
                  <a:lnTo>
                    <a:pt x="17488" y="8290"/>
                  </a:lnTo>
                  <a:lnTo>
                    <a:pt x="18343" y="8089"/>
                  </a:lnTo>
                  <a:lnTo>
                    <a:pt x="18494" y="9226"/>
                  </a:lnTo>
                  <a:close/>
                  <a:moveTo>
                    <a:pt x="16158" y="8302"/>
                  </a:moveTo>
                  <a:lnTo>
                    <a:pt x="15303" y="8502"/>
                  </a:lnTo>
                  <a:lnTo>
                    <a:pt x="15152" y="7365"/>
                  </a:lnTo>
                  <a:lnTo>
                    <a:pt x="16008" y="7164"/>
                  </a:lnTo>
                  <a:lnTo>
                    <a:pt x="16158" y="8302"/>
                  </a:lnTo>
                  <a:close/>
                  <a:moveTo>
                    <a:pt x="10601" y="8134"/>
                  </a:moveTo>
                  <a:lnTo>
                    <a:pt x="9746" y="8334"/>
                  </a:lnTo>
                  <a:lnTo>
                    <a:pt x="9595" y="7197"/>
                  </a:lnTo>
                  <a:lnTo>
                    <a:pt x="10450" y="6997"/>
                  </a:lnTo>
                  <a:lnTo>
                    <a:pt x="10601" y="8134"/>
                  </a:lnTo>
                  <a:close/>
                  <a:moveTo>
                    <a:pt x="7448" y="7701"/>
                  </a:moveTo>
                  <a:lnTo>
                    <a:pt x="8303" y="7500"/>
                  </a:lnTo>
                  <a:lnTo>
                    <a:pt x="8454" y="8636"/>
                  </a:lnTo>
                  <a:lnTo>
                    <a:pt x="7599" y="8836"/>
                  </a:lnTo>
                  <a:lnTo>
                    <a:pt x="7448" y="7701"/>
                  </a:lnTo>
                  <a:close/>
                  <a:moveTo>
                    <a:pt x="6375" y="7952"/>
                  </a:moveTo>
                  <a:lnTo>
                    <a:pt x="7230" y="7751"/>
                  </a:lnTo>
                  <a:lnTo>
                    <a:pt x="7380" y="8888"/>
                  </a:lnTo>
                  <a:lnTo>
                    <a:pt x="6526" y="9088"/>
                  </a:lnTo>
                  <a:lnTo>
                    <a:pt x="6375" y="7952"/>
                  </a:lnTo>
                  <a:close/>
                  <a:moveTo>
                    <a:pt x="7637" y="9126"/>
                  </a:moveTo>
                  <a:lnTo>
                    <a:pt x="8493" y="8926"/>
                  </a:lnTo>
                  <a:lnTo>
                    <a:pt x="8643" y="10063"/>
                  </a:lnTo>
                  <a:lnTo>
                    <a:pt x="7788" y="10263"/>
                  </a:lnTo>
                  <a:lnTo>
                    <a:pt x="7637" y="9126"/>
                  </a:lnTo>
                  <a:close/>
                  <a:moveTo>
                    <a:pt x="15720" y="11646"/>
                  </a:moveTo>
                  <a:lnTo>
                    <a:pt x="16575" y="11446"/>
                  </a:lnTo>
                  <a:lnTo>
                    <a:pt x="16726" y="12583"/>
                  </a:lnTo>
                  <a:lnTo>
                    <a:pt x="15870" y="12783"/>
                  </a:lnTo>
                  <a:lnTo>
                    <a:pt x="15720" y="11646"/>
                  </a:lnTo>
                  <a:close/>
                  <a:moveTo>
                    <a:pt x="18873" y="12079"/>
                  </a:moveTo>
                  <a:lnTo>
                    <a:pt x="18018" y="12280"/>
                  </a:lnTo>
                  <a:lnTo>
                    <a:pt x="17867" y="11143"/>
                  </a:lnTo>
                  <a:lnTo>
                    <a:pt x="18722" y="10942"/>
                  </a:lnTo>
                  <a:lnTo>
                    <a:pt x="18873" y="12079"/>
                  </a:lnTo>
                  <a:close/>
                  <a:moveTo>
                    <a:pt x="18684" y="10652"/>
                  </a:moveTo>
                  <a:lnTo>
                    <a:pt x="17828" y="10853"/>
                  </a:lnTo>
                  <a:lnTo>
                    <a:pt x="17677" y="9715"/>
                  </a:lnTo>
                  <a:lnTo>
                    <a:pt x="18533" y="9515"/>
                  </a:lnTo>
                  <a:lnTo>
                    <a:pt x="18684" y="10652"/>
                  </a:lnTo>
                  <a:close/>
                  <a:moveTo>
                    <a:pt x="19568" y="8975"/>
                  </a:moveTo>
                  <a:lnTo>
                    <a:pt x="18712" y="9175"/>
                  </a:lnTo>
                  <a:lnTo>
                    <a:pt x="18562" y="8038"/>
                  </a:lnTo>
                  <a:lnTo>
                    <a:pt x="19417" y="7838"/>
                  </a:lnTo>
                  <a:lnTo>
                    <a:pt x="19568" y="8975"/>
                  </a:lnTo>
                  <a:close/>
                  <a:moveTo>
                    <a:pt x="17042" y="6624"/>
                  </a:moveTo>
                  <a:lnTo>
                    <a:pt x="16187" y="6824"/>
                  </a:lnTo>
                  <a:lnTo>
                    <a:pt x="16036" y="5687"/>
                  </a:lnTo>
                  <a:lnTo>
                    <a:pt x="16892" y="5487"/>
                  </a:lnTo>
                  <a:lnTo>
                    <a:pt x="17042" y="6624"/>
                  </a:lnTo>
                  <a:close/>
                  <a:moveTo>
                    <a:pt x="11486" y="6455"/>
                  </a:moveTo>
                  <a:lnTo>
                    <a:pt x="10630" y="6655"/>
                  </a:lnTo>
                  <a:lnTo>
                    <a:pt x="10480" y="5518"/>
                  </a:lnTo>
                  <a:lnTo>
                    <a:pt x="11334" y="5318"/>
                  </a:lnTo>
                  <a:lnTo>
                    <a:pt x="11486" y="6455"/>
                  </a:lnTo>
                  <a:close/>
                  <a:moveTo>
                    <a:pt x="5996" y="5098"/>
                  </a:moveTo>
                  <a:lnTo>
                    <a:pt x="6852" y="4898"/>
                  </a:lnTo>
                  <a:lnTo>
                    <a:pt x="7002" y="6033"/>
                  </a:lnTo>
                  <a:lnTo>
                    <a:pt x="6147" y="6234"/>
                  </a:lnTo>
                  <a:lnTo>
                    <a:pt x="5996" y="5098"/>
                  </a:lnTo>
                  <a:close/>
                  <a:moveTo>
                    <a:pt x="14578" y="13087"/>
                  </a:moveTo>
                  <a:lnTo>
                    <a:pt x="13724" y="13286"/>
                  </a:lnTo>
                  <a:lnTo>
                    <a:pt x="13573" y="12150"/>
                  </a:lnTo>
                  <a:lnTo>
                    <a:pt x="14428" y="11950"/>
                  </a:lnTo>
                  <a:lnTo>
                    <a:pt x="14578" y="13085"/>
                  </a:lnTo>
                  <a:lnTo>
                    <a:pt x="14578" y="13087"/>
                  </a:lnTo>
                  <a:close/>
                  <a:moveTo>
                    <a:pt x="14835" y="13324"/>
                  </a:moveTo>
                  <a:lnTo>
                    <a:pt x="15691" y="13124"/>
                  </a:lnTo>
                  <a:lnTo>
                    <a:pt x="15841" y="14261"/>
                  </a:lnTo>
                  <a:lnTo>
                    <a:pt x="14986" y="14461"/>
                  </a:lnTo>
                  <a:lnTo>
                    <a:pt x="14835" y="13324"/>
                  </a:lnTo>
                  <a:close/>
                  <a:moveTo>
                    <a:pt x="19063" y="13507"/>
                  </a:moveTo>
                  <a:lnTo>
                    <a:pt x="18207" y="13707"/>
                  </a:lnTo>
                  <a:lnTo>
                    <a:pt x="18056" y="12570"/>
                  </a:lnTo>
                  <a:lnTo>
                    <a:pt x="18056" y="12568"/>
                  </a:lnTo>
                  <a:lnTo>
                    <a:pt x="18912" y="12368"/>
                  </a:lnTo>
                  <a:lnTo>
                    <a:pt x="19063" y="13507"/>
                  </a:lnTo>
                  <a:close/>
                  <a:moveTo>
                    <a:pt x="19947" y="11828"/>
                  </a:moveTo>
                  <a:lnTo>
                    <a:pt x="19091" y="12029"/>
                  </a:lnTo>
                  <a:lnTo>
                    <a:pt x="18941" y="10891"/>
                  </a:lnTo>
                  <a:lnTo>
                    <a:pt x="19796" y="10691"/>
                  </a:lnTo>
                  <a:lnTo>
                    <a:pt x="19947" y="11828"/>
                  </a:lnTo>
                  <a:close/>
                  <a:moveTo>
                    <a:pt x="19757" y="10400"/>
                  </a:moveTo>
                  <a:lnTo>
                    <a:pt x="18902" y="10601"/>
                  </a:lnTo>
                  <a:lnTo>
                    <a:pt x="18751" y="9464"/>
                  </a:lnTo>
                  <a:lnTo>
                    <a:pt x="19607" y="9263"/>
                  </a:lnTo>
                  <a:lnTo>
                    <a:pt x="19757" y="10400"/>
                  </a:lnTo>
                  <a:close/>
                  <a:moveTo>
                    <a:pt x="20452" y="7296"/>
                  </a:moveTo>
                  <a:lnTo>
                    <a:pt x="19597" y="7496"/>
                  </a:lnTo>
                  <a:lnTo>
                    <a:pt x="19446" y="6359"/>
                  </a:lnTo>
                  <a:lnTo>
                    <a:pt x="20301" y="6158"/>
                  </a:lnTo>
                  <a:lnTo>
                    <a:pt x="20452" y="7296"/>
                  </a:lnTo>
                  <a:close/>
                  <a:moveTo>
                    <a:pt x="19190" y="6120"/>
                  </a:moveTo>
                  <a:lnTo>
                    <a:pt x="18335" y="6321"/>
                  </a:lnTo>
                  <a:lnTo>
                    <a:pt x="18184" y="5184"/>
                  </a:lnTo>
                  <a:lnTo>
                    <a:pt x="19039" y="4983"/>
                  </a:lnTo>
                  <a:lnTo>
                    <a:pt x="19190" y="6120"/>
                  </a:lnTo>
                  <a:close/>
                  <a:moveTo>
                    <a:pt x="17927" y="4945"/>
                  </a:moveTo>
                  <a:lnTo>
                    <a:pt x="17071" y="5145"/>
                  </a:lnTo>
                  <a:lnTo>
                    <a:pt x="16921" y="4008"/>
                  </a:lnTo>
                  <a:lnTo>
                    <a:pt x="17776" y="3808"/>
                  </a:lnTo>
                  <a:lnTo>
                    <a:pt x="17927" y="4945"/>
                  </a:lnTo>
                  <a:close/>
                  <a:moveTo>
                    <a:pt x="12370" y="4776"/>
                  </a:moveTo>
                  <a:lnTo>
                    <a:pt x="11515" y="4976"/>
                  </a:lnTo>
                  <a:lnTo>
                    <a:pt x="11364" y="3840"/>
                  </a:lnTo>
                  <a:lnTo>
                    <a:pt x="12219" y="3640"/>
                  </a:lnTo>
                  <a:lnTo>
                    <a:pt x="12370" y="4776"/>
                  </a:lnTo>
                  <a:close/>
                  <a:moveTo>
                    <a:pt x="7887" y="4356"/>
                  </a:moveTo>
                  <a:lnTo>
                    <a:pt x="7031" y="4556"/>
                  </a:lnTo>
                  <a:lnTo>
                    <a:pt x="6881" y="3419"/>
                  </a:lnTo>
                  <a:lnTo>
                    <a:pt x="7735" y="3219"/>
                  </a:lnTo>
                  <a:lnTo>
                    <a:pt x="7887" y="4356"/>
                  </a:lnTo>
                  <a:close/>
                  <a:moveTo>
                    <a:pt x="5807" y="3671"/>
                  </a:moveTo>
                  <a:lnTo>
                    <a:pt x="6662" y="3471"/>
                  </a:lnTo>
                  <a:lnTo>
                    <a:pt x="6813" y="4608"/>
                  </a:lnTo>
                  <a:lnTo>
                    <a:pt x="5958" y="4808"/>
                  </a:lnTo>
                  <a:lnTo>
                    <a:pt x="5807" y="3671"/>
                  </a:lnTo>
                  <a:close/>
                  <a:moveTo>
                    <a:pt x="18333" y="14658"/>
                  </a:moveTo>
                  <a:lnTo>
                    <a:pt x="18246" y="13997"/>
                  </a:lnTo>
                  <a:lnTo>
                    <a:pt x="19100" y="13797"/>
                  </a:lnTo>
                  <a:lnTo>
                    <a:pt x="19215" y="14658"/>
                  </a:lnTo>
                  <a:lnTo>
                    <a:pt x="18333" y="14658"/>
                  </a:lnTo>
                  <a:close/>
                  <a:moveTo>
                    <a:pt x="20275" y="10280"/>
                  </a:moveTo>
                  <a:lnTo>
                    <a:pt x="19976" y="10350"/>
                  </a:lnTo>
                  <a:lnTo>
                    <a:pt x="19824" y="9212"/>
                  </a:lnTo>
                  <a:lnTo>
                    <a:pt x="20421" y="9073"/>
                  </a:lnTo>
                  <a:lnTo>
                    <a:pt x="20275" y="10280"/>
                  </a:lnTo>
                  <a:close/>
                  <a:moveTo>
                    <a:pt x="20821" y="5738"/>
                  </a:moveTo>
                  <a:lnTo>
                    <a:pt x="20481" y="5818"/>
                  </a:lnTo>
                  <a:lnTo>
                    <a:pt x="20330" y="4681"/>
                  </a:lnTo>
                  <a:lnTo>
                    <a:pt x="20966" y="4532"/>
                  </a:lnTo>
                  <a:lnTo>
                    <a:pt x="20821" y="5738"/>
                  </a:lnTo>
                  <a:close/>
                  <a:moveTo>
                    <a:pt x="19987" y="3796"/>
                  </a:moveTo>
                  <a:lnTo>
                    <a:pt x="20073" y="4441"/>
                  </a:lnTo>
                  <a:lnTo>
                    <a:pt x="19218" y="4641"/>
                  </a:lnTo>
                  <a:lnTo>
                    <a:pt x="19099" y="3743"/>
                  </a:lnTo>
                  <a:lnTo>
                    <a:pt x="19987" y="3796"/>
                  </a:lnTo>
                  <a:close/>
                  <a:moveTo>
                    <a:pt x="15525" y="3528"/>
                  </a:moveTo>
                  <a:lnTo>
                    <a:pt x="15590" y="4021"/>
                  </a:lnTo>
                  <a:lnTo>
                    <a:pt x="14736" y="4222"/>
                  </a:lnTo>
                  <a:lnTo>
                    <a:pt x="14636" y="3475"/>
                  </a:lnTo>
                  <a:lnTo>
                    <a:pt x="15525" y="3528"/>
                  </a:lnTo>
                  <a:close/>
                  <a:moveTo>
                    <a:pt x="7448" y="15800"/>
                  </a:moveTo>
                  <a:cubicBezTo>
                    <a:pt x="7662" y="15639"/>
                    <a:pt x="7789" y="15456"/>
                    <a:pt x="7855" y="15247"/>
                  </a:cubicBezTo>
                  <a:lnTo>
                    <a:pt x="12869" y="15247"/>
                  </a:lnTo>
                  <a:lnTo>
                    <a:pt x="12877" y="15255"/>
                  </a:lnTo>
                  <a:lnTo>
                    <a:pt x="12912" y="15247"/>
                  </a:lnTo>
                  <a:lnTo>
                    <a:pt x="20127" y="15247"/>
                  </a:lnTo>
                  <a:lnTo>
                    <a:pt x="21563" y="3301"/>
                  </a:lnTo>
                  <a:lnTo>
                    <a:pt x="4280" y="2264"/>
                  </a:lnTo>
                  <a:cubicBezTo>
                    <a:pt x="4277" y="2253"/>
                    <a:pt x="4273" y="2242"/>
                    <a:pt x="4270" y="2233"/>
                  </a:cubicBezTo>
                  <a:cubicBezTo>
                    <a:pt x="4136" y="1834"/>
                    <a:pt x="3867" y="1570"/>
                    <a:pt x="3563" y="1356"/>
                  </a:cubicBezTo>
                  <a:cubicBezTo>
                    <a:pt x="3256" y="1140"/>
                    <a:pt x="2916" y="957"/>
                    <a:pt x="2590" y="792"/>
                  </a:cubicBezTo>
                  <a:cubicBezTo>
                    <a:pt x="2117" y="552"/>
                    <a:pt x="1630" y="367"/>
                    <a:pt x="1145" y="172"/>
                  </a:cubicBezTo>
                  <a:cubicBezTo>
                    <a:pt x="1023" y="124"/>
                    <a:pt x="901" y="75"/>
                    <a:pt x="777" y="40"/>
                  </a:cubicBezTo>
                  <a:cubicBezTo>
                    <a:pt x="612" y="-6"/>
                    <a:pt x="441" y="-25"/>
                    <a:pt x="282" y="55"/>
                  </a:cubicBezTo>
                  <a:cubicBezTo>
                    <a:pt x="89" y="151"/>
                    <a:pt x="-37" y="391"/>
                    <a:pt x="10" y="637"/>
                  </a:cubicBezTo>
                  <a:cubicBezTo>
                    <a:pt x="56" y="872"/>
                    <a:pt x="241" y="969"/>
                    <a:pt x="416" y="1051"/>
                  </a:cubicBezTo>
                  <a:cubicBezTo>
                    <a:pt x="1041" y="1343"/>
                    <a:pt x="1752" y="1587"/>
                    <a:pt x="2293" y="1900"/>
                  </a:cubicBezTo>
                  <a:cubicBezTo>
                    <a:pt x="2639" y="2099"/>
                    <a:pt x="3346" y="2514"/>
                    <a:pt x="3568" y="2981"/>
                  </a:cubicBezTo>
                  <a:cubicBezTo>
                    <a:pt x="3848" y="3570"/>
                    <a:pt x="6220" y="11193"/>
                    <a:pt x="6937" y="14044"/>
                  </a:cubicBezTo>
                  <a:cubicBezTo>
                    <a:pt x="7050" y="14493"/>
                    <a:pt x="6993" y="14865"/>
                    <a:pt x="6803" y="15043"/>
                  </a:cubicBezTo>
                  <a:cubicBezTo>
                    <a:pt x="6426" y="15395"/>
                    <a:pt x="5817" y="15948"/>
                    <a:pt x="5817" y="17003"/>
                  </a:cubicBezTo>
                  <a:cubicBezTo>
                    <a:pt x="5816" y="18061"/>
                    <a:pt x="6068" y="18554"/>
                    <a:pt x="6383" y="18774"/>
                  </a:cubicBezTo>
                  <a:cubicBezTo>
                    <a:pt x="6342" y="18965"/>
                    <a:pt x="6320" y="19167"/>
                    <a:pt x="6320" y="19375"/>
                  </a:cubicBezTo>
                  <a:cubicBezTo>
                    <a:pt x="6320" y="20590"/>
                    <a:pt x="7061" y="21575"/>
                    <a:pt x="7975" y="21575"/>
                  </a:cubicBezTo>
                  <a:cubicBezTo>
                    <a:pt x="8889" y="21575"/>
                    <a:pt x="9631" y="20590"/>
                    <a:pt x="9631" y="19375"/>
                  </a:cubicBezTo>
                  <a:cubicBezTo>
                    <a:pt x="9631" y="19214"/>
                    <a:pt x="9617" y="19056"/>
                    <a:pt x="9593" y="18905"/>
                  </a:cubicBezTo>
                  <a:lnTo>
                    <a:pt x="16317" y="18905"/>
                  </a:lnTo>
                  <a:cubicBezTo>
                    <a:pt x="16292" y="19056"/>
                    <a:pt x="16279" y="19214"/>
                    <a:pt x="16279" y="19375"/>
                  </a:cubicBezTo>
                  <a:cubicBezTo>
                    <a:pt x="16279" y="20590"/>
                    <a:pt x="17020" y="21575"/>
                    <a:pt x="17935" y="21575"/>
                  </a:cubicBezTo>
                  <a:cubicBezTo>
                    <a:pt x="18849" y="21575"/>
                    <a:pt x="19589" y="20590"/>
                    <a:pt x="19589" y="19375"/>
                  </a:cubicBezTo>
                  <a:cubicBezTo>
                    <a:pt x="19589" y="19214"/>
                    <a:pt x="19576" y="19056"/>
                    <a:pt x="19551" y="18905"/>
                  </a:cubicBezTo>
                  <a:lnTo>
                    <a:pt x="19576" y="18905"/>
                  </a:lnTo>
                  <a:cubicBezTo>
                    <a:pt x="19836" y="18905"/>
                    <a:pt x="20046" y="18625"/>
                    <a:pt x="20046" y="18279"/>
                  </a:cubicBezTo>
                  <a:cubicBezTo>
                    <a:pt x="20046" y="17933"/>
                    <a:pt x="19836" y="17653"/>
                    <a:pt x="19576" y="17653"/>
                  </a:cubicBezTo>
                  <a:lnTo>
                    <a:pt x="18965" y="17653"/>
                  </a:lnTo>
                  <a:cubicBezTo>
                    <a:pt x="18682" y="17352"/>
                    <a:pt x="18325" y="17174"/>
                    <a:pt x="17935" y="17174"/>
                  </a:cubicBezTo>
                  <a:cubicBezTo>
                    <a:pt x="17545" y="17174"/>
                    <a:pt x="17187" y="17352"/>
                    <a:pt x="16904" y="17653"/>
                  </a:cubicBezTo>
                  <a:lnTo>
                    <a:pt x="9006" y="17653"/>
                  </a:lnTo>
                  <a:cubicBezTo>
                    <a:pt x="8723" y="17352"/>
                    <a:pt x="8365" y="17174"/>
                    <a:pt x="7975" y="17174"/>
                  </a:cubicBezTo>
                  <a:cubicBezTo>
                    <a:pt x="7599" y="17174"/>
                    <a:pt x="7253" y="17341"/>
                    <a:pt x="6975" y="17622"/>
                  </a:cubicBezTo>
                  <a:cubicBezTo>
                    <a:pt x="6750" y="17528"/>
                    <a:pt x="6584" y="17330"/>
                    <a:pt x="6584" y="16941"/>
                  </a:cubicBezTo>
                  <a:cubicBezTo>
                    <a:pt x="6584" y="16604"/>
                    <a:pt x="6760" y="16315"/>
                    <a:pt x="7448" y="15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7" name="TextBox 16">
            <a:extLst>
              <a:ext uri="{FF2B5EF4-FFF2-40B4-BE49-F238E27FC236}">
                <a16:creationId xmlns:a16="http://schemas.microsoft.com/office/drawing/2014/main" id="{19E12FC2-4692-DF46-AAAB-5F33C860C34E}"/>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18" name="TextBox 17">
            <a:extLst>
              <a:ext uri="{FF2B5EF4-FFF2-40B4-BE49-F238E27FC236}">
                <a16:creationId xmlns:a16="http://schemas.microsoft.com/office/drawing/2014/main" id="{24D1A726-7841-0F45-910F-CBA077ADBC6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TextBox 18">
            <a:extLst>
              <a:ext uri="{FF2B5EF4-FFF2-40B4-BE49-F238E27FC236}">
                <a16:creationId xmlns:a16="http://schemas.microsoft.com/office/drawing/2014/main" id="{98B802AC-588E-964A-BC3B-92259DE3AC09}"/>
              </a:ext>
            </a:extLst>
          </p:cNvPr>
          <p:cNvSpPr txBox="1"/>
          <p:nvPr/>
        </p:nvSpPr>
        <p:spPr>
          <a:xfrm>
            <a:off x="3719194" y="6828785"/>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0" name="Subtitle 2">
            <a:extLst>
              <a:ext uri="{FF2B5EF4-FFF2-40B4-BE49-F238E27FC236}">
                <a16:creationId xmlns:a16="http://schemas.microsoft.com/office/drawing/2014/main" id="{AD4DC86B-E24F-594E-9C29-C59539F7D1DA}"/>
              </a:ext>
            </a:extLst>
          </p:cNvPr>
          <p:cNvSpPr txBox="1">
            <a:spLocks/>
          </p:cNvSpPr>
          <p:nvPr/>
        </p:nvSpPr>
        <p:spPr>
          <a:xfrm>
            <a:off x="3719194" y="7606626"/>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1" name="TextBox 20">
            <a:extLst>
              <a:ext uri="{FF2B5EF4-FFF2-40B4-BE49-F238E27FC236}">
                <a16:creationId xmlns:a16="http://schemas.microsoft.com/office/drawing/2014/main" id="{31FE9C35-9180-2640-A41A-B6D2A9B2746F}"/>
              </a:ext>
            </a:extLst>
          </p:cNvPr>
          <p:cNvSpPr txBox="1"/>
          <p:nvPr/>
        </p:nvSpPr>
        <p:spPr>
          <a:xfrm>
            <a:off x="3719194" y="10059552"/>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2" name="Subtitle 2">
            <a:extLst>
              <a:ext uri="{FF2B5EF4-FFF2-40B4-BE49-F238E27FC236}">
                <a16:creationId xmlns:a16="http://schemas.microsoft.com/office/drawing/2014/main" id="{34654247-0F2E-294E-8D8E-A297AF5CB0F4}"/>
              </a:ext>
            </a:extLst>
          </p:cNvPr>
          <p:cNvSpPr txBox="1">
            <a:spLocks/>
          </p:cNvSpPr>
          <p:nvPr/>
        </p:nvSpPr>
        <p:spPr>
          <a:xfrm>
            <a:off x="3719194" y="10837393"/>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3" name="Oval 22">
            <a:extLst>
              <a:ext uri="{FF2B5EF4-FFF2-40B4-BE49-F238E27FC236}">
                <a16:creationId xmlns:a16="http://schemas.microsoft.com/office/drawing/2014/main" id="{A2A1C14D-9F6C-864E-AFD7-36E9A0F9B623}"/>
              </a:ext>
            </a:extLst>
          </p:cNvPr>
          <p:cNvSpPr/>
          <p:nvPr/>
        </p:nvSpPr>
        <p:spPr>
          <a:xfrm>
            <a:off x="1579056" y="7011547"/>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Oval 23">
            <a:extLst>
              <a:ext uri="{FF2B5EF4-FFF2-40B4-BE49-F238E27FC236}">
                <a16:creationId xmlns:a16="http://schemas.microsoft.com/office/drawing/2014/main" id="{725C0DFD-6A75-3D47-96C8-2AEA1292786F}"/>
              </a:ext>
            </a:extLst>
          </p:cNvPr>
          <p:cNvSpPr/>
          <p:nvPr/>
        </p:nvSpPr>
        <p:spPr>
          <a:xfrm>
            <a:off x="1579056" y="10242314"/>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Freeform 991">
            <a:extLst>
              <a:ext uri="{FF2B5EF4-FFF2-40B4-BE49-F238E27FC236}">
                <a16:creationId xmlns:a16="http://schemas.microsoft.com/office/drawing/2014/main" id="{203ED160-EFEC-0C4F-94B2-713714943E95}"/>
              </a:ext>
            </a:extLst>
          </p:cNvPr>
          <p:cNvSpPr>
            <a:spLocks noChangeAspect="1" noChangeArrowheads="1"/>
          </p:cNvSpPr>
          <p:nvPr/>
        </p:nvSpPr>
        <p:spPr bwMode="auto">
          <a:xfrm>
            <a:off x="1912741" y="7345232"/>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1004">
            <a:extLst>
              <a:ext uri="{FF2B5EF4-FFF2-40B4-BE49-F238E27FC236}">
                <a16:creationId xmlns:a16="http://schemas.microsoft.com/office/drawing/2014/main" id="{05CFB916-81A4-D54E-AB8B-6417FDCD0BAF}"/>
              </a:ext>
            </a:extLst>
          </p:cNvPr>
          <p:cNvSpPr>
            <a:spLocks noChangeAspect="1" noChangeArrowheads="1"/>
          </p:cNvSpPr>
          <p:nvPr/>
        </p:nvSpPr>
        <p:spPr bwMode="auto">
          <a:xfrm>
            <a:off x="1912741" y="10577100"/>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Subtitle 2">
            <a:extLst>
              <a:ext uri="{FF2B5EF4-FFF2-40B4-BE49-F238E27FC236}">
                <a16:creationId xmlns:a16="http://schemas.microsoft.com/office/drawing/2014/main" id="{4BAD78E1-7024-1A41-9DA3-5CBF3B41CBA1}"/>
              </a:ext>
            </a:extLst>
          </p:cNvPr>
          <p:cNvSpPr txBox="1">
            <a:spLocks/>
          </p:cNvSpPr>
          <p:nvPr/>
        </p:nvSpPr>
        <p:spPr>
          <a:xfrm>
            <a:off x="1520825" y="3696822"/>
            <a:ext cx="917246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Tree>
    <p:extLst>
      <p:ext uri="{BB962C8B-B14F-4D97-AF65-F5344CB8AC3E}">
        <p14:creationId xmlns:p14="http://schemas.microsoft.com/office/powerpoint/2010/main" val="86399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5100">
            <a:extLst>
              <a:ext uri="{FF2B5EF4-FFF2-40B4-BE49-F238E27FC236}">
                <a16:creationId xmlns:a16="http://schemas.microsoft.com/office/drawing/2014/main" id="{49092F2E-851E-2F4A-BAE0-FB33D1F46BA0}"/>
              </a:ext>
            </a:extLst>
          </p:cNvPr>
          <p:cNvSpPr/>
          <p:nvPr/>
        </p:nvSpPr>
        <p:spPr>
          <a:xfrm>
            <a:off x="4671618" y="5718614"/>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Shape 15101">
            <a:extLst>
              <a:ext uri="{FF2B5EF4-FFF2-40B4-BE49-F238E27FC236}">
                <a16:creationId xmlns:a16="http://schemas.microsoft.com/office/drawing/2014/main" id="{5B8908C5-F988-FE44-8E01-CF42BE424F1A}"/>
              </a:ext>
            </a:extLst>
          </p:cNvPr>
          <p:cNvSpPr/>
          <p:nvPr/>
        </p:nvSpPr>
        <p:spPr>
          <a:xfrm>
            <a:off x="5691943" y="5718614"/>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4" name="Shape 15102">
            <a:extLst>
              <a:ext uri="{FF2B5EF4-FFF2-40B4-BE49-F238E27FC236}">
                <a16:creationId xmlns:a16="http://schemas.microsoft.com/office/drawing/2014/main" id="{BBDCA6AD-85D8-394E-AD71-D2ADBE383CD7}"/>
              </a:ext>
            </a:extLst>
          </p:cNvPr>
          <p:cNvSpPr/>
          <p:nvPr/>
        </p:nvSpPr>
        <p:spPr>
          <a:xfrm>
            <a:off x="6712268" y="5718614"/>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15103">
            <a:extLst>
              <a:ext uri="{FF2B5EF4-FFF2-40B4-BE49-F238E27FC236}">
                <a16:creationId xmlns:a16="http://schemas.microsoft.com/office/drawing/2014/main" id="{52336576-4DCB-7641-B5D8-FD136BB48773}"/>
              </a:ext>
            </a:extLst>
          </p:cNvPr>
          <p:cNvSpPr/>
          <p:nvPr/>
        </p:nvSpPr>
        <p:spPr>
          <a:xfrm>
            <a:off x="7732593" y="5718614"/>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15104">
            <a:extLst>
              <a:ext uri="{FF2B5EF4-FFF2-40B4-BE49-F238E27FC236}">
                <a16:creationId xmlns:a16="http://schemas.microsoft.com/office/drawing/2014/main" id="{00A3E63D-7F01-FE44-B978-F4DFE918C41A}"/>
              </a:ext>
            </a:extLst>
          </p:cNvPr>
          <p:cNvSpPr/>
          <p:nvPr/>
        </p:nvSpPr>
        <p:spPr>
          <a:xfrm>
            <a:off x="8773283" y="5718614"/>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15105">
            <a:extLst>
              <a:ext uri="{FF2B5EF4-FFF2-40B4-BE49-F238E27FC236}">
                <a16:creationId xmlns:a16="http://schemas.microsoft.com/office/drawing/2014/main" id="{1CB4E1A2-22A4-ED44-B266-8A1708D1581B}"/>
              </a:ext>
            </a:extLst>
          </p:cNvPr>
          <p:cNvSpPr/>
          <p:nvPr/>
        </p:nvSpPr>
        <p:spPr>
          <a:xfrm>
            <a:off x="4671618" y="4313497"/>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15106">
            <a:extLst>
              <a:ext uri="{FF2B5EF4-FFF2-40B4-BE49-F238E27FC236}">
                <a16:creationId xmlns:a16="http://schemas.microsoft.com/office/drawing/2014/main" id="{2E3A8FFB-26D7-9C48-8B83-F2B450B62AB3}"/>
              </a:ext>
            </a:extLst>
          </p:cNvPr>
          <p:cNvSpPr/>
          <p:nvPr/>
        </p:nvSpPr>
        <p:spPr>
          <a:xfrm>
            <a:off x="5697034" y="4313497"/>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15107">
            <a:extLst>
              <a:ext uri="{FF2B5EF4-FFF2-40B4-BE49-F238E27FC236}">
                <a16:creationId xmlns:a16="http://schemas.microsoft.com/office/drawing/2014/main" id="{A0DD5657-2EAA-3D4F-8D9D-D3E8D5EB3CFD}"/>
              </a:ext>
            </a:extLst>
          </p:cNvPr>
          <p:cNvSpPr/>
          <p:nvPr/>
        </p:nvSpPr>
        <p:spPr>
          <a:xfrm>
            <a:off x="6722451" y="4313497"/>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15108">
            <a:extLst>
              <a:ext uri="{FF2B5EF4-FFF2-40B4-BE49-F238E27FC236}">
                <a16:creationId xmlns:a16="http://schemas.microsoft.com/office/drawing/2014/main" id="{C6D65F53-3630-6E44-9C16-C9D0DFB97A6A}"/>
              </a:ext>
            </a:extLst>
          </p:cNvPr>
          <p:cNvSpPr/>
          <p:nvPr/>
        </p:nvSpPr>
        <p:spPr>
          <a:xfrm>
            <a:off x="7747866" y="4313497"/>
            <a:ext cx="779607"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15109">
            <a:extLst>
              <a:ext uri="{FF2B5EF4-FFF2-40B4-BE49-F238E27FC236}">
                <a16:creationId xmlns:a16="http://schemas.microsoft.com/office/drawing/2014/main" id="{83FC4800-F322-2847-ADD0-B50CF05970E4}"/>
              </a:ext>
            </a:extLst>
          </p:cNvPr>
          <p:cNvSpPr/>
          <p:nvPr/>
        </p:nvSpPr>
        <p:spPr>
          <a:xfrm>
            <a:off x="8773283" y="4313497"/>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0" name="Shape 15111">
            <a:extLst>
              <a:ext uri="{FF2B5EF4-FFF2-40B4-BE49-F238E27FC236}">
                <a16:creationId xmlns:a16="http://schemas.microsoft.com/office/drawing/2014/main" id="{730993C4-7D0F-8647-8A2B-9E9DD4DC726E}"/>
              </a:ext>
            </a:extLst>
          </p:cNvPr>
          <p:cNvSpPr/>
          <p:nvPr/>
        </p:nvSpPr>
        <p:spPr>
          <a:xfrm>
            <a:off x="1520825" y="4512725"/>
            <a:ext cx="2036399" cy="2036402"/>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Freeform 1005">
            <a:extLst>
              <a:ext uri="{FF2B5EF4-FFF2-40B4-BE49-F238E27FC236}">
                <a16:creationId xmlns:a16="http://schemas.microsoft.com/office/drawing/2014/main" id="{2EE35DF7-5175-6F49-A765-3A36EC4061CF}"/>
              </a:ext>
            </a:extLst>
          </p:cNvPr>
          <p:cNvSpPr>
            <a:spLocks noChangeAspect="1" noChangeArrowheads="1"/>
          </p:cNvSpPr>
          <p:nvPr/>
        </p:nvSpPr>
        <p:spPr bwMode="auto">
          <a:xfrm>
            <a:off x="2017576" y="5001355"/>
            <a:ext cx="1042896" cy="1059142"/>
          </a:xfrm>
          <a:custGeom>
            <a:avLst/>
            <a:gdLst>
              <a:gd name="T0" fmla="*/ 236316 w 280627"/>
              <a:gd name="T1" fmla="*/ 875038 h 285391"/>
              <a:gd name="T2" fmla="*/ 214335 w 280627"/>
              <a:gd name="T3" fmla="*/ 884401 h 285391"/>
              <a:gd name="T4" fmla="*/ 358130 w 280627"/>
              <a:gd name="T5" fmla="*/ 863917 h 285391"/>
              <a:gd name="T6" fmla="*/ 342935 w 280627"/>
              <a:gd name="T7" fmla="*/ 879086 h 285391"/>
              <a:gd name="T8" fmla="*/ 28767 w 280627"/>
              <a:gd name="T9" fmla="*/ 855165 h 285391"/>
              <a:gd name="T10" fmla="*/ 480708 w 280627"/>
              <a:gd name="T11" fmla="*/ 894529 h 285391"/>
              <a:gd name="T12" fmla="*/ 28767 w 280627"/>
              <a:gd name="T13" fmla="*/ 817003 h 285391"/>
              <a:gd name="T14" fmla="*/ 680994 w 280627"/>
              <a:gd name="T15" fmla="*/ 704832 h 285391"/>
              <a:gd name="T16" fmla="*/ 731878 w 280627"/>
              <a:gd name="T17" fmla="*/ 807680 h 285391"/>
              <a:gd name="T18" fmla="*/ 734243 w 280627"/>
              <a:gd name="T19" fmla="*/ 678521 h 285391"/>
              <a:gd name="T20" fmla="*/ 763829 w 280627"/>
              <a:gd name="T21" fmla="*/ 678521 h 285391"/>
              <a:gd name="T22" fmla="*/ 760277 w 280627"/>
              <a:gd name="T23" fmla="*/ 831595 h 285391"/>
              <a:gd name="T24" fmla="*/ 643127 w 280627"/>
              <a:gd name="T25" fmla="*/ 831595 h 285391"/>
              <a:gd name="T26" fmla="*/ 639571 w 280627"/>
              <a:gd name="T27" fmla="*/ 678521 h 285391"/>
              <a:gd name="T28" fmla="*/ 509475 w 280627"/>
              <a:gd name="T29" fmla="*/ 549834 h 285391"/>
              <a:gd name="T30" fmla="*/ 879901 w 280627"/>
              <a:gd name="T31" fmla="*/ 918378 h 285391"/>
              <a:gd name="T32" fmla="*/ 879901 w 280627"/>
              <a:gd name="T33" fmla="*/ 527176 h 285391"/>
              <a:gd name="T34" fmla="*/ 372733 w 280627"/>
              <a:gd name="T35" fmla="*/ 314699 h 285391"/>
              <a:gd name="T36" fmla="*/ 428603 w 280627"/>
              <a:gd name="T37" fmla="*/ 402522 h 285391"/>
              <a:gd name="T38" fmla="*/ 303499 w 280627"/>
              <a:gd name="T39" fmla="*/ 410943 h 285391"/>
              <a:gd name="T40" fmla="*/ 372733 w 280627"/>
              <a:gd name="T41" fmla="*/ 611845 h 285391"/>
              <a:gd name="T42" fmla="*/ 343579 w 280627"/>
              <a:gd name="T43" fmla="*/ 633500 h 285391"/>
              <a:gd name="T44" fmla="*/ 287708 w 280627"/>
              <a:gd name="T45" fmla="*/ 545681 h 285391"/>
              <a:gd name="T46" fmla="*/ 412812 w 280627"/>
              <a:gd name="T47" fmla="*/ 536051 h 285391"/>
              <a:gd name="T48" fmla="*/ 343579 w 280627"/>
              <a:gd name="T49" fmla="*/ 336357 h 285391"/>
              <a:gd name="T50" fmla="*/ 686897 w 280627"/>
              <a:gd name="T51" fmla="*/ 296984 h 285391"/>
              <a:gd name="T52" fmla="*/ 825953 w 280627"/>
              <a:gd name="T53" fmla="*/ 497358 h 285391"/>
              <a:gd name="T54" fmla="*/ 686897 w 280627"/>
              <a:gd name="T55" fmla="*/ 296984 h 285391"/>
              <a:gd name="T56" fmla="*/ 540355 w 280627"/>
              <a:gd name="T57" fmla="*/ 334792 h 285391"/>
              <a:gd name="T58" fmla="*/ 144672 w 280627"/>
              <a:gd name="T59" fmla="*/ 477331 h 285391"/>
              <a:gd name="T60" fmla="*/ 447396 w 280627"/>
              <a:gd name="T61" fmla="*/ 689345 h 285391"/>
              <a:gd name="T62" fmla="*/ 116072 w 280627"/>
              <a:gd name="T63" fmla="*/ 477331 h 285391"/>
              <a:gd name="T64" fmla="*/ 28767 w 280627"/>
              <a:gd name="T65" fmla="*/ 187249 h 285391"/>
              <a:gd name="T66" fmla="*/ 480708 w 280627"/>
              <a:gd name="T67" fmla="*/ 803885 h 285391"/>
              <a:gd name="T68" fmla="*/ 557426 w 280627"/>
              <a:gd name="T69" fmla="*/ 497358 h 285391"/>
              <a:gd name="T70" fmla="*/ 692886 w 280627"/>
              <a:gd name="T71" fmla="*/ 268354 h 285391"/>
              <a:gd name="T72" fmla="*/ 73119 w 280627"/>
              <a:gd name="T73" fmla="*/ 144317 h 285391"/>
              <a:gd name="T74" fmla="*/ 347580 w 280627"/>
              <a:gd name="T75" fmla="*/ 88341 h 285391"/>
              <a:gd name="T76" fmla="*/ 92311 w 280627"/>
              <a:gd name="T77" fmla="*/ 29812 h 285391"/>
              <a:gd name="T78" fmla="*/ 73119 w 280627"/>
              <a:gd name="T79" fmla="*/ 115692 h 285391"/>
              <a:gd name="T80" fmla="*/ 692886 w 280627"/>
              <a:gd name="T81" fmla="*/ 91837 h 285391"/>
              <a:gd name="T82" fmla="*/ 92311 w 280627"/>
              <a:gd name="T83" fmla="*/ 0 h 285391"/>
              <a:gd name="T84" fmla="*/ 720460 w 280627"/>
              <a:gd name="T85" fmla="*/ 268354 h 285391"/>
              <a:gd name="T86" fmla="*/ 854723 w 280627"/>
              <a:gd name="T87" fmla="*/ 497358 h 285391"/>
              <a:gd name="T88" fmla="*/ 932642 w 280627"/>
              <a:gd name="T89" fmla="*/ 894529 h 285391"/>
              <a:gd name="T90" fmla="*/ 0 w 280627"/>
              <a:gd name="T91" fmla="*/ 855165 h 2853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0627" h="285391">
                <a:moveTo>
                  <a:pt x="64492" y="260527"/>
                </a:moveTo>
                <a:cubicBezTo>
                  <a:pt x="66145" y="258763"/>
                  <a:pt x="68791" y="258763"/>
                  <a:pt x="70114" y="260527"/>
                </a:cubicBezTo>
                <a:cubicBezTo>
                  <a:pt x="70775" y="261233"/>
                  <a:pt x="71106" y="262291"/>
                  <a:pt x="71106" y="263702"/>
                </a:cubicBezTo>
                <a:cubicBezTo>
                  <a:pt x="71106" y="264760"/>
                  <a:pt x="70775" y="265819"/>
                  <a:pt x="70114" y="266524"/>
                </a:cubicBezTo>
                <a:cubicBezTo>
                  <a:pt x="69453" y="267583"/>
                  <a:pt x="68460" y="267935"/>
                  <a:pt x="67468" y="267935"/>
                </a:cubicBezTo>
                <a:cubicBezTo>
                  <a:pt x="66476" y="267935"/>
                  <a:pt x="65153" y="267583"/>
                  <a:pt x="64492" y="266524"/>
                </a:cubicBezTo>
                <a:cubicBezTo>
                  <a:pt x="63830" y="265819"/>
                  <a:pt x="63500" y="264760"/>
                  <a:pt x="63500" y="263702"/>
                </a:cubicBezTo>
                <a:cubicBezTo>
                  <a:pt x="63500" y="262291"/>
                  <a:pt x="63830" y="261233"/>
                  <a:pt x="64492" y="260527"/>
                </a:cubicBezTo>
                <a:close/>
                <a:moveTo>
                  <a:pt x="107759" y="260350"/>
                </a:moveTo>
                <a:cubicBezTo>
                  <a:pt x="110426" y="260350"/>
                  <a:pt x="112331" y="262255"/>
                  <a:pt x="112331" y="264922"/>
                </a:cubicBezTo>
                <a:cubicBezTo>
                  <a:pt x="112331" y="267208"/>
                  <a:pt x="110426" y="269494"/>
                  <a:pt x="107759" y="269494"/>
                </a:cubicBezTo>
                <a:cubicBezTo>
                  <a:pt x="105092" y="269494"/>
                  <a:pt x="103187" y="267208"/>
                  <a:pt x="103187" y="264922"/>
                </a:cubicBezTo>
                <a:cubicBezTo>
                  <a:pt x="103187" y="262255"/>
                  <a:pt x="105092" y="260350"/>
                  <a:pt x="107759" y="260350"/>
                </a:cubicBezTo>
                <a:close/>
                <a:moveTo>
                  <a:pt x="8657" y="246213"/>
                </a:moveTo>
                <a:lnTo>
                  <a:pt x="8657" y="257714"/>
                </a:lnTo>
                <a:cubicBezTo>
                  <a:pt x="8657" y="268138"/>
                  <a:pt x="17313" y="276764"/>
                  <a:pt x="27774" y="276764"/>
                </a:cubicBezTo>
                <a:lnTo>
                  <a:pt x="146445" y="276764"/>
                </a:lnTo>
                <a:cubicBezTo>
                  <a:pt x="145363" y="274608"/>
                  <a:pt x="144641" y="272092"/>
                  <a:pt x="144641" y="269576"/>
                </a:cubicBezTo>
                <a:lnTo>
                  <a:pt x="144641" y="250526"/>
                </a:lnTo>
                <a:lnTo>
                  <a:pt x="22003" y="250526"/>
                </a:lnTo>
                <a:cubicBezTo>
                  <a:pt x="16953" y="250526"/>
                  <a:pt x="12264" y="249088"/>
                  <a:pt x="8657" y="246213"/>
                </a:cubicBezTo>
                <a:close/>
                <a:moveTo>
                  <a:pt x="210959" y="194388"/>
                </a:moveTo>
                <a:cubicBezTo>
                  <a:pt x="205262" y="194388"/>
                  <a:pt x="200989" y="199073"/>
                  <a:pt x="200989" y="204479"/>
                </a:cubicBezTo>
                <a:cubicBezTo>
                  <a:pt x="200989" y="207723"/>
                  <a:pt x="202413" y="210606"/>
                  <a:pt x="204906" y="212408"/>
                </a:cubicBezTo>
                <a:cubicBezTo>
                  <a:pt x="206330" y="213489"/>
                  <a:pt x="207042" y="214931"/>
                  <a:pt x="206330" y="216733"/>
                </a:cubicBezTo>
                <a:lnTo>
                  <a:pt x="201701" y="243403"/>
                </a:lnTo>
                <a:lnTo>
                  <a:pt x="220217" y="243403"/>
                </a:lnTo>
                <a:lnTo>
                  <a:pt x="215588" y="216733"/>
                </a:lnTo>
                <a:cubicBezTo>
                  <a:pt x="215232" y="214931"/>
                  <a:pt x="215944" y="213489"/>
                  <a:pt x="217012" y="212408"/>
                </a:cubicBezTo>
                <a:cubicBezTo>
                  <a:pt x="219505" y="210606"/>
                  <a:pt x="220929" y="207723"/>
                  <a:pt x="220929" y="204479"/>
                </a:cubicBezTo>
                <a:cubicBezTo>
                  <a:pt x="220929" y="199073"/>
                  <a:pt x="216656" y="194388"/>
                  <a:pt x="210959" y="194388"/>
                </a:cubicBezTo>
                <a:close/>
                <a:moveTo>
                  <a:pt x="210959" y="185738"/>
                </a:moveTo>
                <a:cubicBezTo>
                  <a:pt x="221285" y="185738"/>
                  <a:pt x="229831" y="194028"/>
                  <a:pt x="229831" y="204479"/>
                </a:cubicBezTo>
                <a:cubicBezTo>
                  <a:pt x="229831" y="209525"/>
                  <a:pt x="227695" y="214210"/>
                  <a:pt x="224490" y="217454"/>
                </a:cubicBezTo>
                <a:lnTo>
                  <a:pt x="229831" y="247007"/>
                </a:lnTo>
                <a:cubicBezTo>
                  <a:pt x="229831" y="248088"/>
                  <a:pt x="229475" y="249530"/>
                  <a:pt x="228763" y="250611"/>
                </a:cubicBezTo>
                <a:cubicBezTo>
                  <a:pt x="227695" y="251332"/>
                  <a:pt x="226627" y="252053"/>
                  <a:pt x="225558" y="252053"/>
                </a:cubicBezTo>
                <a:lnTo>
                  <a:pt x="196716" y="252053"/>
                </a:lnTo>
                <a:cubicBezTo>
                  <a:pt x="195292" y="252053"/>
                  <a:pt x="194224" y="251332"/>
                  <a:pt x="193512" y="250611"/>
                </a:cubicBezTo>
                <a:cubicBezTo>
                  <a:pt x="192799" y="249530"/>
                  <a:pt x="192087" y="248088"/>
                  <a:pt x="192443" y="247007"/>
                </a:cubicBezTo>
                <a:lnTo>
                  <a:pt x="197784" y="217454"/>
                </a:lnTo>
                <a:cubicBezTo>
                  <a:pt x="194224" y="214210"/>
                  <a:pt x="192443" y="209525"/>
                  <a:pt x="192443" y="204479"/>
                </a:cubicBezTo>
                <a:cubicBezTo>
                  <a:pt x="192443" y="194028"/>
                  <a:pt x="200989" y="185738"/>
                  <a:pt x="210959" y="185738"/>
                </a:cubicBezTo>
                <a:close/>
                <a:moveTo>
                  <a:pt x="160512" y="158870"/>
                </a:moveTo>
                <a:cubicBezTo>
                  <a:pt x="156545" y="158870"/>
                  <a:pt x="153298" y="161745"/>
                  <a:pt x="153298" y="165699"/>
                </a:cubicBezTo>
                <a:lnTo>
                  <a:pt x="153298" y="269576"/>
                </a:lnTo>
                <a:cubicBezTo>
                  <a:pt x="153298" y="273529"/>
                  <a:pt x="156545" y="276764"/>
                  <a:pt x="160512" y="276764"/>
                </a:cubicBezTo>
                <a:lnTo>
                  <a:pt x="264756" y="276764"/>
                </a:lnTo>
                <a:cubicBezTo>
                  <a:pt x="268363" y="276764"/>
                  <a:pt x="271970" y="273529"/>
                  <a:pt x="271970" y="269576"/>
                </a:cubicBezTo>
                <a:lnTo>
                  <a:pt x="271970" y="165699"/>
                </a:lnTo>
                <a:cubicBezTo>
                  <a:pt x="271970" y="161745"/>
                  <a:pt x="268363" y="158870"/>
                  <a:pt x="264756" y="158870"/>
                </a:cubicBezTo>
                <a:lnTo>
                  <a:pt x="160512" y="158870"/>
                </a:lnTo>
                <a:close/>
                <a:moveTo>
                  <a:pt x="107767" y="90488"/>
                </a:moveTo>
                <a:cubicBezTo>
                  <a:pt x="110325" y="90488"/>
                  <a:pt x="112153" y="92300"/>
                  <a:pt x="112153" y="94838"/>
                </a:cubicBezTo>
                <a:lnTo>
                  <a:pt x="112153" y="101002"/>
                </a:lnTo>
                <a:cubicBezTo>
                  <a:pt x="120558" y="102814"/>
                  <a:pt x="127868" y="107890"/>
                  <a:pt x="131157" y="115503"/>
                </a:cubicBezTo>
                <a:cubicBezTo>
                  <a:pt x="132253" y="117678"/>
                  <a:pt x="131157" y="120216"/>
                  <a:pt x="128964" y="121304"/>
                </a:cubicBezTo>
                <a:cubicBezTo>
                  <a:pt x="126771" y="122029"/>
                  <a:pt x="124213" y="121304"/>
                  <a:pt x="123117" y="119129"/>
                </a:cubicBezTo>
                <a:cubicBezTo>
                  <a:pt x="120558" y="113328"/>
                  <a:pt x="114711" y="109703"/>
                  <a:pt x="107767" y="109703"/>
                </a:cubicBezTo>
                <a:cubicBezTo>
                  <a:pt x="98630" y="109703"/>
                  <a:pt x="91321" y="115866"/>
                  <a:pt x="91321" y="123842"/>
                </a:cubicBezTo>
                <a:cubicBezTo>
                  <a:pt x="91321" y="130368"/>
                  <a:pt x="93879" y="138343"/>
                  <a:pt x="107767" y="138343"/>
                </a:cubicBezTo>
                <a:cubicBezTo>
                  <a:pt x="126406" y="138343"/>
                  <a:pt x="132984" y="150307"/>
                  <a:pt x="132984" y="161546"/>
                </a:cubicBezTo>
                <a:cubicBezTo>
                  <a:pt x="132984" y="172785"/>
                  <a:pt x="123848" y="182574"/>
                  <a:pt x="112153" y="184386"/>
                </a:cubicBezTo>
                <a:lnTo>
                  <a:pt x="112153" y="190913"/>
                </a:lnTo>
                <a:cubicBezTo>
                  <a:pt x="112153" y="193088"/>
                  <a:pt x="110325" y="194901"/>
                  <a:pt x="107767" y="194901"/>
                </a:cubicBezTo>
                <a:cubicBezTo>
                  <a:pt x="105209" y="194901"/>
                  <a:pt x="103381" y="193088"/>
                  <a:pt x="103381" y="190913"/>
                </a:cubicBezTo>
                <a:lnTo>
                  <a:pt x="103381" y="184386"/>
                </a:lnTo>
                <a:cubicBezTo>
                  <a:pt x="94610" y="182936"/>
                  <a:pt x="87666" y="177498"/>
                  <a:pt x="84012" y="169885"/>
                </a:cubicBezTo>
                <a:cubicBezTo>
                  <a:pt x="83281" y="167709"/>
                  <a:pt x="84377" y="165172"/>
                  <a:pt x="86570" y="164447"/>
                </a:cubicBezTo>
                <a:cubicBezTo>
                  <a:pt x="88763" y="163359"/>
                  <a:pt x="91321" y="164447"/>
                  <a:pt x="92417" y="166622"/>
                </a:cubicBezTo>
                <a:cubicBezTo>
                  <a:pt x="94610" y="172423"/>
                  <a:pt x="100823" y="176048"/>
                  <a:pt x="107767" y="176048"/>
                </a:cubicBezTo>
                <a:cubicBezTo>
                  <a:pt x="116904" y="176048"/>
                  <a:pt x="124213" y="169522"/>
                  <a:pt x="124213" y="161546"/>
                </a:cubicBezTo>
                <a:cubicBezTo>
                  <a:pt x="124213" y="155020"/>
                  <a:pt x="121289" y="147044"/>
                  <a:pt x="107767" y="147044"/>
                </a:cubicBezTo>
                <a:cubicBezTo>
                  <a:pt x="89128" y="147044"/>
                  <a:pt x="82550" y="135081"/>
                  <a:pt x="82550" y="123842"/>
                </a:cubicBezTo>
                <a:cubicBezTo>
                  <a:pt x="82550" y="112603"/>
                  <a:pt x="91321" y="103177"/>
                  <a:pt x="103381" y="101364"/>
                </a:cubicBezTo>
                <a:lnTo>
                  <a:pt x="103381" y="94838"/>
                </a:lnTo>
                <a:cubicBezTo>
                  <a:pt x="103381" y="92300"/>
                  <a:pt x="105209" y="90488"/>
                  <a:pt x="107767" y="90488"/>
                </a:cubicBezTo>
                <a:close/>
                <a:moveTo>
                  <a:pt x="206683" y="89499"/>
                </a:moveTo>
                <a:cubicBezTo>
                  <a:pt x="190090" y="89499"/>
                  <a:pt x="176383" y="103157"/>
                  <a:pt x="176383" y="119691"/>
                </a:cubicBezTo>
                <a:lnTo>
                  <a:pt x="176383" y="149884"/>
                </a:lnTo>
                <a:lnTo>
                  <a:pt x="248524" y="149884"/>
                </a:lnTo>
                <a:lnTo>
                  <a:pt x="248524" y="119691"/>
                </a:lnTo>
                <a:cubicBezTo>
                  <a:pt x="248524" y="103157"/>
                  <a:pt x="235178" y="89499"/>
                  <a:pt x="218225" y="89499"/>
                </a:cubicBezTo>
                <a:lnTo>
                  <a:pt x="206683" y="89499"/>
                </a:lnTo>
                <a:close/>
                <a:moveTo>
                  <a:pt x="108081" y="69850"/>
                </a:moveTo>
                <a:cubicBezTo>
                  <a:pt x="129239" y="69850"/>
                  <a:pt x="148962" y="78874"/>
                  <a:pt x="162948" y="94757"/>
                </a:cubicBezTo>
                <a:cubicBezTo>
                  <a:pt x="164741" y="96923"/>
                  <a:pt x="164383" y="99450"/>
                  <a:pt x="162589" y="100893"/>
                </a:cubicBezTo>
                <a:cubicBezTo>
                  <a:pt x="160796" y="102337"/>
                  <a:pt x="158286" y="102337"/>
                  <a:pt x="156493" y="100532"/>
                </a:cubicBezTo>
                <a:cubicBezTo>
                  <a:pt x="144300" y="86455"/>
                  <a:pt x="126729" y="78513"/>
                  <a:pt x="108081" y="78513"/>
                </a:cubicBezTo>
                <a:cubicBezTo>
                  <a:pt x="72579" y="78513"/>
                  <a:pt x="43531" y="107752"/>
                  <a:pt x="43531" y="143849"/>
                </a:cubicBezTo>
                <a:cubicBezTo>
                  <a:pt x="43531" y="179586"/>
                  <a:pt x="72579" y="208825"/>
                  <a:pt x="108081" y="208825"/>
                </a:cubicBezTo>
                <a:cubicBezTo>
                  <a:pt x="115253" y="208825"/>
                  <a:pt x="122425" y="207381"/>
                  <a:pt x="129239" y="205215"/>
                </a:cubicBezTo>
                <a:cubicBezTo>
                  <a:pt x="131391" y="204132"/>
                  <a:pt x="133901" y="205576"/>
                  <a:pt x="134618" y="207742"/>
                </a:cubicBezTo>
                <a:cubicBezTo>
                  <a:pt x="135335" y="209908"/>
                  <a:pt x="134259" y="212435"/>
                  <a:pt x="132108" y="213157"/>
                </a:cubicBezTo>
                <a:cubicBezTo>
                  <a:pt x="124218" y="216044"/>
                  <a:pt x="116329" y="217127"/>
                  <a:pt x="108081" y="217127"/>
                </a:cubicBezTo>
                <a:cubicBezTo>
                  <a:pt x="67558" y="217127"/>
                  <a:pt x="34925" y="184278"/>
                  <a:pt x="34925" y="143849"/>
                </a:cubicBezTo>
                <a:cubicBezTo>
                  <a:pt x="34925" y="103059"/>
                  <a:pt x="67558" y="69850"/>
                  <a:pt x="108081" y="69850"/>
                </a:cubicBezTo>
                <a:close/>
                <a:moveTo>
                  <a:pt x="22003" y="43491"/>
                </a:moveTo>
                <a:cubicBezTo>
                  <a:pt x="14789" y="43491"/>
                  <a:pt x="8657" y="49242"/>
                  <a:pt x="8657" y="56431"/>
                </a:cubicBezTo>
                <a:lnTo>
                  <a:pt x="8657" y="229319"/>
                </a:lnTo>
                <a:cubicBezTo>
                  <a:pt x="8657" y="236508"/>
                  <a:pt x="14789" y="242259"/>
                  <a:pt x="22003" y="242259"/>
                </a:cubicBezTo>
                <a:lnTo>
                  <a:pt x="144641" y="242259"/>
                </a:lnTo>
                <a:lnTo>
                  <a:pt x="144641" y="165699"/>
                </a:lnTo>
                <a:cubicBezTo>
                  <a:pt x="144641" y="157072"/>
                  <a:pt x="151855" y="149884"/>
                  <a:pt x="160512" y="149884"/>
                </a:cubicBezTo>
                <a:lnTo>
                  <a:pt x="167726" y="149884"/>
                </a:lnTo>
                <a:lnTo>
                  <a:pt x="167726" y="119691"/>
                </a:lnTo>
                <a:cubicBezTo>
                  <a:pt x="167726" y="98125"/>
                  <a:pt x="185040" y="80872"/>
                  <a:pt x="206683" y="80872"/>
                </a:cubicBezTo>
                <a:lnTo>
                  <a:pt x="208486" y="80872"/>
                </a:lnTo>
                <a:lnTo>
                  <a:pt x="208486" y="56431"/>
                </a:lnTo>
                <a:cubicBezTo>
                  <a:pt x="208486" y="49242"/>
                  <a:pt x="202354" y="43491"/>
                  <a:pt x="195140" y="43491"/>
                </a:cubicBezTo>
                <a:lnTo>
                  <a:pt x="22003" y="43491"/>
                </a:lnTo>
                <a:close/>
                <a:moveTo>
                  <a:pt x="104584" y="17463"/>
                </a:moveTo>
                <a:cubicBezTo>
                  <a:pt x="107251" y="17463"/>
                  <a:pt x="109156" y="19661"/>
                  <a:pt x="109156" y="22225"/>
                </a:cubicBezTo>
                <a:cubicBezTo>
                  <a:pt x="109156" y="24423"/>
                  <a:pt x="107251" y="26621"/>
                  <a:pt x="104584" y="26621"/>
                </a:cubicBezTo>
                <a:cubicBezTo>
                  <a:pt x="101917" y="26621"/>
                  <a:pt x="100012" y="24423"/>
                  <a:pt x="100012" y="22225"/>
                </a:cubicBezTo>
                <a:cubicBezTo>
                  <a:pt x="100012" y="19661"/>
                  <a:pt x="101917" y="17463"/>
                  <a:pt x="104584" y="17463"/>
                </a:cubicBezTo>
                <a:close/>
                <a:moveTo>
                  <a:pt x="27774" y="8986"/>
                </a:moveTo>
                <a:cubicBezTo>
                  <a:pt x="17313" y="8986"/>
                  <a:pt x="8657" y="17253"/>
                  <a:pt x="8657" y="27676"/>
                </a:cubicBezTo>
                <a:lnTo>
                  <a:pt x="8657" y="39178"/>
                </a:lnTo>
                <a:cubicBezTo>
                  <a:pt x="12264" y="36303"/>
                  <a:pt x="16953" y="34865"/>
                  <a:pt x="22003" y="34865"/>
                </a:cubicBezTo>
                <a:lnTo>
                  <a:pt x="195140" y="34865"/>
                </a:lnTo>
                <a:cubicBezTo>
                  <a:pt x="200190" y="34865"/>
                  <a:pt x="204518" y="36303"/>
                  <a:pt x="208486" y="39178"/>
                </a:cubicBezTo>
                <a:lnTo>
                  <a:pt x="208486" y="27676"/>
                </a:lnTo>
                <a:cubicBezTo>
                  <a:pt x="208486" y="17253"/>
                  <a:pt x="199829" y="8986"/>
                  <a:pt x="189368" y="8986"/>
                </a:cubicBezTo>
                <a:lnTo>
                  <a:pt x="27774" y="8986"/>
                </a:lnTo>
                <a:close/>
                <a:moveTo>
                  <a:pt x="27774" y="0"/>
                </a:moveTo>
                <a:lnTo>
                  <a:pt x="189368" y="0"/>
                </a:lnTo>
                <a:cubicBezTo>
                  <a:pt x="204518" y="0"/>
                  <a:pt x="216782" y="12580"/>
                  <a:pt x="216782" y="27676"/>
                </a:cubicBezTo>
                <a:lnTo>
                  <a:pt x="216782" y="80872"/>
                </a:lnTo>
                <a:lnTo>
                  <a:pt x="218225" y="80872"/>
                </a:lnTo>
                <a:cubicBezTo>
                  <a:pt x="239867" y="80872"/>
                  <a:pt x="257181" y="98125"/>
                  <a:pt x="257181" y="119691"/>
                </a:cubicBezTo>
                <a:lnTo>
                  <a:pt x="257181" y="149884"/>
                </a:lnTo>
                <a:lnTo>
                  <a:pt x="264756" y="149884"/>
                </a:lnTo>
                <a:cubicBezTo>
                  <a:pt x="273412" y="149884"/>
                  <a:pt x="280627" y="157072"/>
                  <a:pt x="280627" y="165699"/>
                </a:cubicBezTo>
                <a:lnTo>
                  <a:pt x="280627" y="269576"/>
                </a:lnTo>
                <a:cubicBezTo>
                  <a:pt x="280627" y="278202"/>
                  <a:pt x="273412" y="285391"/>
                  <a:pt x="264756" y="285391"/>
                </a:cubicBezTo>
                <a:lnTo>
                  <a:pt x="27774" y="285391"/>
                </a:lnTo>
                <a:cubicBezTo>
                  <a:pt x="12264" y="285391"/>
                  <a:pt x="0" y="273170"/>
                  <a:pt x="0" y="257714"/>
                </a:cubicBezTo>
                <a:lnTo>
                  <a:pt x="0" y="27676"/>
                </a:lnTo>
                <a:cubicBezTo>
                  <a:pt x="0" y="12580"/>
                  <a:pt x="12264" y="0"/>
                  <a:pt x="277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Shape 15082">
            <a:extLst>
              <a:ext uri="{FF2B5EF4-FFF2-40B4-BE49-F238E27FC236}">
                <a16:creationId xmlns:a16="http://schemas.microsoft.com/office/drawing/2014/main" id="{AC1A0326-F67E-5E44-97BC-432AE35E1D74}"/>
              </a:ext>
            </a:extLst>
          </p:cNvPr>
          <p:cNvSpPr/>
          <p:nvPr/>
        </p:nvSpPr>
        <p:spPr>
          <a:xfrm>
            <a:off x="4733197" y="913759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15083">
            <a:extLst>
              <a:ext uri="{FF2B5EF4-FFF2-40B4-BE49-F238E27FC236}">
                <a16:creationId xmlns:a16="http://schemas.microsoft.com/office/drawing/2014/main" id="{4DE33291-13E6-FF44-A9B1-02E9730F93F8}"/>
              </a:ext>
            </a:extLst>
          </p:cNvPr>
          <p:cNvSpPr/>
          <p:nvPr/>
        </p:nvSpPr>
        <p:spPr>
          <a:xfrm>
            <a:off x="5765184" y="9137595"/>
            <a:ext cx="752834"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15084">
            <a:extLst>
              <a:ext uri="{FF2B5EF4-FFF2-40B4-BE49-F238E27FC236}">
                <a16:creationId xmlns:a16="http://schemas.microsoft.com/office/drawing/2014/main" id="{E1A7F5C2-DB4D-5549-8A6B-528799619B46}"/>
              </a:ext>
            </a:extLst>
          </p:cNvPr>
          <p:cNvSpPr/>
          <p:nvPr/>
        </p:nvSpPr>
        <p:spPr>
          <a:xfrm>
            <a:off x="6797172" y="913759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Shape 15085">
            <a:extLst>
              <a:ext uri="{FF2B5EF4-FFF2-40B4-BE49-F238E27FC236}">
                <a16:creationId xmlns:a16="http://schemas.microsoft.com/office/drawing/2014/main" id="{2DDF4784-A72E-A145-9455-153025A42A47}"/>
              </a:ext>
            </a:extLst>
          </p:cNvPr>
          <p:cNvSpPr/>
          <p:nvPr/>
        </p:nvSpPr>
        <p:spPr>
          <a:xfrm>
            <a:off x="7829160" y="913759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 name="Shape 15086">
            <a:extLst>
              <a:ext uri="{FF2B5EF4-FFF2-40B4-BE49-F238E27FC236}">
                <a16:creationId xmlns:a16="http://schemas.microsoft.com/office/drawing/2014/main" id="{20BF37F9-49EB-D74B-9672-8D9C19590C31}"/>
              </a:ext>
            </a:extLst>
          </p:cNvPr>
          <p:cNvSpPr/>
          <p:nvPr/>
        </p:nvSpPr>
        <p:spPr>
          <a:xfrm>
            <a:off x="8861148" y="913759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 name="Shape 15087">
            <a:extLst>
              <a:ext uri="{FF2B5EF4-FFF2-40B4-BE49-F238E27FC236}">
                <a16:creationId xmlns:a16="http://schemas.microsoft.com/office/drawing/2014/main" id="{084707FF-923B-9D40-8AED-6CA308E39EFE}"/>
              </a:ext>
            </a:extLst>
          </p:cNvPr>
          <p:cNvSpPr/>
          <p:nvPr/>
        </p:nvSpPr>
        <p:spPr>
          <a:xfrm>
            <a:off x="4733197" y="1042760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15088">
            <a:extLst>
              <a:ext uri="{FF2B5EF4-FFF2-40B4-BE49-F238E27FC236}">
                <a16:creationId xmlns:a16="http://schemas.microsoft.com/office/drawing/2014/main" id="{5A607954-CAB0-8C46-A3FF-EAE0D1C0BF81}"/>
              </a:ext>
            </a:extLst>
          </p:cNvPr>
          <p:cNvSpPr/>
          <p:nvPr/>
        </p:nvSpPr>
        <p:spPr>
          <a:xfrm>
            <a:off x="5765184" y="10427605"/>
            <a:ext cx="752834"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15089">
            <a:extLst>
              <a:ext uri="{FF2B5EF4-FFF2-40B4-BE49-F238E27FC236}">
                <a16:creationId xmlns:a16="http://schemas.microsoft.com/office/drawing/2014/main" id="{E5BD3777-C297-9C4B-835D-43C0AE946613}"/>
              </a:ext>
            </a:extLst>
          </p:cNvPr>
          <p:cNvSpPr/>
          <p:nvPr/>
        </p:nvSpPr>
        <p:spPr>
          <a:xfrm>
            <a:off x="6797172" y="1042760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15090">
            <a:extLst>
              <a:ext uri="{FF2B5EF4-FFF2-40B4-BE49-F238E27FC236}">
                <a16:creationId xmlns:a16="http://schemas.microsoft.com/office/drawing/2014/main" id="{10A9BCE1-1711-1B4A-8868-C86A7D14BC7A}"/>
              </a:ext>
            </a:extLst>
          </p:cNvPr>
          <p:cNvSpPr/>
          <p:nvPr/>
        </p:nvSpPr>
        <p:spPr>
          <a:xfrm>
            <a:off x="7829160" y="1042760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8" name="Shape 15091">
            <a:extLst>
              <a:ext uri="{FF2B5EF4-FFF2-40B4-BE49-F238E27FC236}">
                <a16:creationId xmlns:a16="http://schemas.microsoft.com/office/drawing/2014/main" id="{A27FE78C-F0EB-224D-BDF3-4E26B50F317C}"/>
              </a:ext>
            </a:extLst>
          </p:cNvPr>
          <p:cNvSpPr/>
          <p:nvPr/>
        </p:nvSpPr>
        <p:spPr>
          <a:xfrm>
            <a:off x="8861148" y="1042760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 name="Shape 15093">
            <a:extLst>
              <a:ext uri="{FF2B5EF4-FFF2-40B4-BE49-F238E27FC236}">
                <a16:creationId xmlns:a16="http://schemas.microsoft.com/office/drawing/2014/main" id="{D82295AF-545A-FD4E-BED6-A6D40D522BA5}"/>
              </a:ext>
            </a:extLst>
          </p:cNvPr>
          <p:cNvSpPr/>
          <p:nvPr/>
        </p:nvSpPr>
        <p:spPr>
          <a:xfrm>
            <a:off x="1520826" y="9139171"/>
            <a:ext cx="2036398" cy="2036404"/>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Freeform 1008">
            <a:extLst>
              <a:ext uri="{FF2B5EF4-FFF2-40B4-BE49-F238E27FC236}">
                <a16:creationId xmlns:a16="http://schemas.microsoft.com/office/drawing/2014/main" id="{407532E4-24A0-994D-AEF0-056A3B29F906}"/>
              </a:ext>
            </a:extLst>
          </p:cNvPr>
          <p:cNvSpPr>
            <a:spLocks noChangeAspect="1" noChangeArrowheads="1"/>
          </p:cNvSpPr>
          <p:nvPr/>
        </p:nvSpPr>
        <p:spPr bwMode="auto">
          <a:xfrm>
            <a:off x="2093924" y="9651906"/>
            <a:ext cx="890199" cy="1062391"/>
          </a:xfrm>
          <a:custGeom>
            <a:avLst/>
            <a:gdLst>
              <a:gd name="T0" fmla="*/ 797323 w 239352"/>
              <a:gd name="T1" fmla="*/ 935196 h 285369"/>
              <a:gd name="T2" fmla="*/ 0 w 239352"/>
              <a:gd name="T3" fmla="*/ 935196 h 285369"/>
              <a:gd name="T4" fmla="*/ 719406 w 239352"/>
              <a:gd name="T5" fmla="*/ 852051 h 285369"/>
              <a:gd name="T6" fmla="*/ 707988 w 239352"/>
              <a:gd name="T7" fmla="*/ 876454 h 285369"/>
              <a:gd name="T8" fmla="*/ 697833 w 239352"/>
              <a:gd name="T9" fmla="*/ 852051 h 285369"/>
              <a:gd name="T10" fmla="*/ 109787 w 239352"/>
              <a:gd name="T11" fmla="*/ 861810 h 285369"/>
              <a:gd name="T12" fmla="*/ 83136 w 239352"/>
              <a:gd name="T13" fmla="*/ 872794 h 285369"/>
              <a:gd name="T14" fmla="*/ 586360 w 239352"/>
              <a:gd name="T15" fmla="*/ 845950 h 285369"/>
              <a:gd name="T16" fmla="*/ 571127 w 239352"/>
              <a:gd name="T17" fmla="*/ 861181 h 285369"/>
              <a:gd name="T18" fmla="*/ 474838 w 239352"/>
              <a:gd name="T19" fmla="*/ 861181 h 285369"/>
              <a:gd name="T20" fmla="*/ 461615 w 239352"/>
              <a:gd name="T21" fmla="*/ 845950 h 285369"/>
              <a:gd name="T22" fmla="*/ 337811 w 239352"/>
              <a:gd name="T23" fmla="*/ 876405 h 285369"/>
              <a:gd name="T24" fmla="*/ 216183 w 239352"/>
              <a:gd name="T25" fmla="*/ 845950 h 285369"/>
              <a:gd name="T26" fmla="*/ 200952 w 239352"/>
              <a:gd name="T27" fmla="*/ 861181 h 285369"/>
              <a:gd name="T28" fmla="*/ 435333 w 239352"/>
              <a:gd name="T29" fmla="*/ 676759 h 285369"/>
              <a:gd name="T30" fmla="*/ 331460 w 239352"/>
              <a:gd name="T31" fmla="*/ 707216 h 285369"/>
              <a:gd name="T32" fmla="*/ 109434 w 239352"/>
              <a:gd name="T33" fmla="*/ 676759 h 285369"/>
              <a:gd name="T34" fmla="*/ 254262 w 239352"/>
              <a:gd name="T35" fmla="*/ 707216 h 285369"/>
              <a:gd name="T36" fmla="*/ 109434 w 239352"/>
              <a:gd name="T37" fmla="*/ 676759 h 285369"/>
              <a:gd name="T38" fmla="*/ 696874 w 239352"/>
              <a:gd name="T39" fmla="*/ 602104 h 285369"/>
              <a:gd name="T40" fmla="*/ 581706 w 239352"/>
              <a:gd name="T41" fmla="*/ 602104 h 285369"/>
              <a:gd name="T42" fmla="*/ 525297 w 239352"/>
              <a:gd name="T43" fmla="*/ 586880 h 285369"/>
              <a:gd name="T44" fmla="*/ 437159 w 239352"/>
              <a:gd name="T45" fmla="*/ 617328 h 285369"/>
              <a:gd name="T46" fmla="*/ 273222 w 239352"/>
              <a:gd name="T47" fmla="*/ 586880 h 285369"/>
              <a:gd name="T48" fmla="*/ 360188 w 239352"/>
              <a:gd name="T49" fmla="*/ 617328 h 285369"/>
              <a:gd name="T50" fmla="*/ 273222 w 239352"/>
              <a:gd name="T51" fmla="*/ 586880 h 285369"/>
              <a:gd name="T52" fmla="*/ 210353 w 239352"/>
              <a:gd name="T53" fmla="*/ 602104 h 285369"/>
              <a:gd name="T54" fmla="*/ 95185 w 239352"/>
              <a:gd name="T55" fmla="*/ 602104 h 285369"/>
              <a:gd name="T56" fmla="*/ 123904 w 239352"/>
              <a:gd name="T57" fmla="*/ 444743 h 285369"/>
              <a:gd name="T58" fmla="*/ 214845 w 239352"/>
              <a:gd name="T59" fmla="*/ 493624 h 285369"/>
              <a:gd name="T60" fmla="*/ 214845 w 239352"/>
              <a:gd name="T61" fmla="*/ 430439 h 285369"/>
              <a:gd name="T62" fmla="*/ 214845 w 239352"/>
              <a:gd name="T63" fmla="*/ 401827 h 285369"/>
              <a:gd name="T64" fmla="*/ 214845 w 239352"/>
              <a:gd name="T65" fmla="*/ 522236 h 285369"/>
              <a:gd name="T66" fmla="*/ 95185 w 239352"/>
              <a:gd name="T67" fmla="*/ 444743 h 285369"/>
              <a:gd name="T68" fmla="*/ 28773 w 239352"/>
              <a:gd name="T69" fmla="*/ 360823 h 285369"/>
              <a:gd name="T70" fmla="*/ 743371 w 239352"/>
              <a:gd name="T71" fmla="*/ 768394 h 285369"/>
              <a:gd name="T72" fmla="*/ 743371 w 239352"/>
              <a:gd name="T73" fmla="*/ 336849 h 285369"/>
              <a:gd name="T74" fmla="*/ 239793 w 239352"/>
              <a:gd name="T75" fmla="*/ 188203 h 285369"/>
              <a:gd name="T76" fmla="*/ 556325 w 239352"/>
              <a:gd name="T77" fmla="*/ 188203 h 285369"/>
              <a:gd name="T78" fmla="*/ 282961 w 239352"/>
              <a:gd name="T79" fmla="*/ 29968 h 285369"/>
              <a:gd name="T80" fmla="*/ 211020 w 239352"/>
              <a:gd name="T81" fmla="*/ 306877 h 285369"/>
              <a:gd name="T82" fmla="*/ 493977 w 239352"/>
              <a:gd name="T83" fmla="*/ 95901 h 285369"/>
              <a:gd name="T84" fmla="*/ 652243 w 239352"/>
              <a:gd name="T85" fmla="*/ 306877 h 285369"/>
              <a:gd name="T86" fmla="*/ 282961 w 239352"/>
              <a:gd name="T87" fmla="*/ 29968 h 285369"/>
              <a:gd name="T88" fmla="*/ 681018 w 239352"/>
              <a:gd name="T89" fmla="*/ 167824 h 285369"/>
              <a:gd name="T90" fmla="*/ 797323 w 239352"/>
              <a:gd name="T91" fmla="*/ 360823 h 285369"/>
              <a:gd name="T92" fmla="*/ 52758 w 239352"/>
              <a:gd name="T93" fmla="*/ 797165 h 285369"/>
              <a:gd name="T94" fmla="*/ 52758 w 239352"/>
              <a:gd name="T95" fmla="*/ 306877 h 285369"/>
              <a:gd name="T96" fmla="*/ 282961 w 239352"/>
              <a:gd name="T97" fmla="*/ 0 h 285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9352" h="285369">
                <a:moveTo>
                  <a:pt x="3959" y="276225"/>
                </a:moveTo>
                <a:lnTo>
                  <a:pt x="235033" y="276225"/>
                </a:lnTo>
                <a:cubicBezTo>
                  <a:pt x="237193" y="276225"/>
                  <a:pt x="239352" y="278511"/>
                  <a:pt x="239352" y="280797"/>
                </a:cubicBezTo>
                <a:cubicBezTo>
                  <a:pt x="239352" y="283464"/>
                  <a:pt x="237193" y="285369"/>
                  <a:pt x="235033" y="285369"/>
                </a:cubicBezTo>
                <a:lnTo>
                  <a:pt x="3959" y="285369"/>
                </a:lnTo>
                <a:cubicBezTo>
                  <a:pt x="1799" y="285369"/>
                  <a:pt x="0" y="283464"/>
                  <a:pt x="0" y="280797"/>
                </a:cubicBezTo>
                <a:cubicBezTo>
                  <a:pt x="0" y="278511"/>
                  <a:pt x="1799" y="276225"/>
                  <a:pt x="3959" y="276225"/>
                </a:cubicBezTo>
                <a:close/>
                <a:moveTo>
                  <a:pt x="209486" y="255832"/>
                </a:moveTo>
                <a:cubicBezTo>
                  <a:pt x="211391" y="254000"/>
                  <a:pt x="214058" y="254000"/>
                  <a:pt x="215963" y="255832"/>
                </a:cubicBezTo>
                <a:cubicBezTo>
                  <a:pt x="216725" y="256565"/>
                  <a:pt x="217106" y="257664"/>
                  <a:pt x="217106" y="258763"/>
                </a:cubicBezTo>
                <a:cubicBezTo>
                  <a:pt x="217106" y="259862"/>
                  <a:pt x="216725" y="260961"/>
                  <a:pt x="215963" y="262060"/>
                </a:cubicBezTo>
                <a:cubicBezTo>
                  <a:pt x="215201" y="262793"/>
                  <a:pt x="214058" y="263159"/>
                  <a:pt x="212534" y="263159"/>
                </a:cubicBezTo>
                <a:cubicBezTo>
                  <a:pt x="211391" y="263159"/>
                  <a:pt x="210248" y="262793"/>
                  <a:pt x="209486" y="262060"/>
                </a:cubicBezTo>
                <a:cubicBezTo>
                  <a:pt x="208343" y="260961"/>
                  <a:pt x="207962" y="259862"/>
                  <a:pt x="207962" y="258763"/>
                </a:cubicBezTo>
                <a:cubicBezTo>
                  <a:pt x="207962" y="257664"/>
                  <a:pt x="208343" y="256565"/>
                  <a:pt x="209486" y="255832"/>
                </a:cubicBezTo>
                <a:close/>
                <a:moveTo>
                  <a:pt x="24955" y="255832"/>
                </a:moveTo>
                <a:cubicBezTo>
                  <a:pt x="26860" y="254000"/>
                  <a:pt x="29908" y="254000"/>
                  <a:pt x="31432" y="255832"/>
                </a:cubicBezTo>
                <a:cubicBezTo>
                  <a:pt x="32575" y="256565"/>
                  <a:pt x="32956" y="257664"/>
                  <a:pt x="32956" y="258763"/>
                </a:cubicBezTo>
                <a:cubicBezTo>
                  <a:pt x="32956" y="259862"/>
                  <a:pt x="32575" y="260961"/>
                  <a:pt x="31432" y="262060"/>
                </a:cubicBezTo>
                <a:cubicBezTo>
                  <a:pt x="30670" y="262793"/>
                  <a:pt x="29527" y="263159"/>
                  <a:pt x="28003" y="263159"/>
                </a:cubicBezTo>
                <a:cubicBezTo>
                  <a:pt x="26860" y="263159"/>
                  <a:pt x="26098" y="262793"/>
                  <a:pt x="24955" y="262060"/>
                </a:cubicBezTo>
                <a:cubicBezTo>
                  <a:pt x="24193" y="260961"/>
                  <a:pt x="23812" y="259862"/>
                  <a:pt x="23812" y="258763"/>
                </a:cubicBezTo>
                <a:cubicBezTo>
                  <a:pt x="23812" y="257664"/>
                  <a:pt x="24193" y="256565"/>
                  <a:pt x="24955" y="255832"/>
                </a:cubicBezTo>
                <a:close/>
                <a:moveTo>
                  <a:pt x="176022" y="254000"/>
                </a:moveTo>
                <a:cubicBezTo>
                  <a:pt x="178308" y="254000"/>
                  <a:pt x="180594" y="255905"/>
                  <a:pt x="180594" y="258572"/>
                </a:cubicBezTo>
                <a:cubicBezTo>
                  <a:pt x="180594" y="261239"/>
                  <a:pt x="178308" y="263144"/>
                  <a:pt x="176022" y="263144"/>
                </a:cubicBezTo>
                <a:cubicBezTo>
                  <a:pt x="173355" y="263144"/>
                  <a:pt x="171450" y="261239"/>
                  <a:pt x="171450" y="258572"/>
                </a:cubicBezTo>
                <a:cubicBezTo>
                  <a:pt x="171450" y="255905"/>
                  <a:pt x="173355" y="254000"/>
                  <a:pt x="176022" y="254000"/>
                </a:cubicBezTo>
                <a:close/>
                <a:moveTo>
                  <a:pt x="138575" y="254000"/>
                </a:moveTo>
                <a:cubicBezTo>
                  <a:pt x="140890" y="254000"/>
                  <a:pt x="142544" y="255905"/>
                  <a:pt x="142544" y="258572"/>
                </a:cubicBezTo>
                <a:cubicBezTo>
                  <a:pt x="142544" y="261239"/>
                  <a:pt x="140890" y="263144"/>
                  <a:pt x="138575" y="263144"/>
                </a:cubicBezTo>
                <a:cubicBezTo>
                  <a:pt x="136591" y="263144"/>
                  <a:pt x="134937" y="261239"/>
                  <a:pt x="134937" y="258572"/>
                </a:cubicBezTo>
                <a:cubicBezTo>
                  <a:pt x="134937" y="255905"/>
                  <a:pt x="136591" y="254000"/>
                  <a:pt x="138575" y="254000"/>
                </a:cubicBezTo>
                <a:close/>
                <a:moveTo>
                  <a:pt x="101409" y="254000"/>
                </a:moveTo>
                <a:cubicBezTo>
                  <a:pt x="103695" y="254000"/>
                  <a:pt x="105981" y="255905"/>
                  <a:pt x="105981" y="258572"/>
                </a:cubicBezTo>
                <a:cubicBezTo>
                  <a:pt x="105981" y="261239"/>
                  <a:pt x="103695" y="263144"/>
                  <a:pt x="101409" y="263144"/>
                </a:cubicBezTo>
                <a:cubicBezTo>
                  <a:pt x="98742" y="263144"/>
                  <a:pt x="96837" y="261239"/>
                  <a:pt x="96837" y="258572"/>
                </a:cubicBezTo>
                <a:cubicBezTo>
                  <a:pt x="96837" y="255905"/>
                  <a:pt x="98742" y="254000"/>
                  <a:pt x="101409" y="254000"/>
                </a:cubicBezTo>
                <a:close/>
                <a:moveTo>
                  <a:pt x="64897" y="254000"/>
                </a:moveTo>
                <a:cubicBezTo>
                  <a:pt x="67183" y="254000"/>
                  <a:pt x="69469" y="255905"/>
                  <a:pt x="69469" y="258572"/>
                </a:cubicBezTo>
                <a:cubicBezTo>
                  <a:pt x="69469" y="261239"/>
                  <a:pt x="67183" y="263144"/>
                  <a:pt x="64897" y="263144"/>
                </a:cubicBezTo>
                <a:cubicBezTo>
                  <a:pt x="62611" y="263144"/>
                  <a:pt x="60325" y="261239"/>
                  <a:pt x="60325" y="258572"/>
                </a:cubicBezTo>
                <a:cubicBezTo>
                  <a:pt x="60325" y="255905"/>
                  <a:pt x="62611" y="254000"/>
                  <a:pt x="64897" y="254000"/>
                </a:cubicBezTo>
                <a:close/>
                <a:moveTo>
                  <a:pt x="99502" y="203200"/>
                </a:moveTo>
                <a:lnTo>
                  <a:pt x="130685" y="203200"/>
                </a:lnTo>
                <a:cubicBezTo>
                  <a:pt x="132811" y="203200"/>
                  <a:pt x="134582" y="205105"/>
                  <a:pt x="134582" y="207772"/>
                </a:cubicBezTo>
                <a:cubicBezTo>
                  <a:pt x="134582" y="210439"/>
                  <a:pt x="132811" y="212344"/>
                  <a:pt x="130685" y="212344"/>
                </a:cubicBezTo>
                <a:lnTo>
                  <a:pt x="99502" y="212344"/>
                </a:lnTo>
                <a:cubicBezTo>
                  <a:pt x="97021" y="212344"/>
                  <a:pt x="95250" y="210439"/>
                  <a:pt x="95250" y="207772"/>
                </a:cubicBezTo>
                <a:cubicBezTo>
                  <a:pt x="95250" y="205105"/>
                  <a:pt x="97021" y="203200"/>
                  <a:pt x="99502" y="203200"/>
                </a:cubicBezTo>
                <a:close/>
                <a:moveTo>
                  <a:pt x="32851" y="203200"/>
                </a:moveTo>
                <a:lnTo>
                  <a:pt x="76329" y="203200"/>
                </a:lnTo>
                <a:cubicBezTo>
                  <a:pt x="78824" y="203200"/>
                  <a:pt x="80605" y="205105"/>
                  <a:pt x="80605" y="207772"/>
                </a:cubicBezTo>
                <a:cubicBezTo>
                  <a:pt x="80605" y="210439"/>
                  <a:pt x="78824" y="212344"/>
                  <a:pt x="76329" y="212344"/>
                </a:cubicBezTo>
                <a:lnTo>
                  <a:pt x="32851" y="212344"/>
                </a:lnTo>
                <a:cubicBezTo>
                  <a:pt x="30357" y="212344"/>
                  <a:pt x="28575" y="210439"/>
                  <a:pt x="28575" y="207772"/>
                </a:cubicBezTo>
                <a:cubicBezTo>
                  <a:pt x="28575" y="205105"/>
                  <a:pt x="30357" y="203200"/>
                  <a:pt x="32851" y="203200"/>
                </a:cubicBezTo>
                <a:close/>
                <a:moveTo>
                  <a:pt x="178858" y="176212"/>
                </a:moveTo>
                <a:lnTo>
                  <a:pt x="204964" y="176212"/>
                </a:lnTo>
                <a:cubicBezTo>
                  <a:pt x="207433" y="176212"/>
                  <a:pt x="209197" y="178117"/>
                  <a:pt x="209197" y="180784"/>
                </a:cubicBezTo>
                <a:cubicBezTo>
                  <a:pt x="209197" y="183451"/>
                  <a:pt x="207433" y="185356"/>
                  <a:pt x="204964" y="185356"/>
                </a:cubicBezTo>
                <a:lnTo>
                  <a:pt x="178858" y="185356"/>
                </a:lnTo>
                <a:cubicBezTo>
                  <a:pt x="176389" y="185356"/>
                  <a:pt x="174625" y="183451"/>
                  <a:pt x="174625" y="180784"/>
                </a:cubicBezTo>
                <a:cubicBezTo>
                  <a:pt x="174625" y="178117"/>
                  <a:pt x="176389" y="176212"/>
                  <a:pt x="178858" y="176212"/>
                </a:cubicBezTo>
                <a:close/>
                <a:moveTo>
                  <a:pt x="131233" y="176212"/>
                </a:moveTo>
                <a:lnTo>
                  <a:pt x="157691" y="176212"/>
                </a:lnTo>
                <a:cubicBezTo>
                  <a:pt x="159808" y="176212"/>
                  <a:pt x="161572" y="178117"/>
                  <a:pt x="161572" y="180784"/>
                </a:cubicBezTo>
                <a:cubicBezTo>
                  <a:pt x="161572" y="183451"/>
                  <a:pt x="159808" y="185356"/>
                  <a:pt x="157691" y="185356"/>
                </a:cubicBezTo>
                <a:lnTo>
                  <a:pt x="131233" y="185356"/>
                </a:lnTo>
                <a:cubicBezTo>
                  <a:pt x="128764" y="185356"/>
                  <a:pt x="127000" y="183451"/>
                  <a:pt x="127000" y="180784"/>
                </a:cubicBezTo>
                <a:cubicBezTo>
                  <a:pt x="127000" y="178117"/>
                  <a:pt x="128764" y="176212"/>
                  <a:pt x="131233" y="176212"/>
                </a:cubicBezTo>
                <a:close/>
                <a:moveTo>
                  <a:pt x="82020" y="176212"/>
                </a:moveTo>
                <a:lnTo>
                  <a:pt x="108126" y="176212"/>
                </a:lnTo>
                <a:cubicBezTo>
                  <a:pt x="110595" y="176212"/>
                  <a:pt x="112359" y="178117"/>
                  <a:pt x="112359" y="180784"/>
                </a:cubicBezTo>
                <a:cubicBezTo>
                  <a:pt x="112359" y="183451"/>
                  <a:pt x="110595" y="185356"/>
                  <a:pt x="108126" y="185356"/>
                </a:cubicBezTo>
                <a:lnTo>
                  <a:pt x="82020" y="185356"/>
                </a:lnTo>
                <a:cubicBezTo>
                  <a:pt x="79551" y="185356"/>
                  <a:pt x="77787" y="183451"/>
                  <a:pt x="77787" y="180784"/>
                </a:cubicBezTo>
                <a:cubicBezTo>
                  <a:pt x="77787" y="178117"/>
                  <a:pt x="79551" y="176212"/>
                  <a:pt x="82020" y="176212"/>
                </a:cubicBezTo>
                <a:close/>
                <a:moveTo>
                  <a:pt x="32808" y="176212"/>
                </a:moveTo>
                <a:lnTo>
                  <a:pt x="58914" y="176212"/>
                </a:lnTo>
                <a:cubicBezTo>
                  <a:pt x="61383" y="176212"/>
                  <a:pt x="63147" y="178117"/>
                  <a:pt x="63147" y="180784"/>
                </a:cubicBezTo>
                <a:cubicBezTo>
                  <a:pt x="63147" y="183451"/>
                  <a:pt x="61383" y="185356"/>
                  <a:pt x="58914" y="185356"/>
                </a:cubicBezTo>
                <a:lnTo>
                  <a:pt x="32808" y="185356"/>
                </a:lnTo>
                <a:cubicBezTo>
                  <a:pt x="30339" y="185356"/>
                  <a:pt x="28575" y="183451"/>
                  <a:pt x="28575" y="180784"/>
                </a:cubicBezTo>
                <a:cubicBezTo>
                  <a:pt x="28575" y="178117"/>
                  <a:pt x="30339" y="176212"/>
                  <a:pt x="32808" y="176212"/>
                </a:cubicBezTo>
                <a:close/>
                <a:moveTo>
                  <a:pt x="41147" y="129241"/>
                </a:moveTo>
                <a:cubicBezTo>
                  <a:pt x="38992" y="129241"/>
                  <a:pt x="37196" y="131389"/>
                  <a:pt x="37196" y="133536"/>
                </a:cubicBezTo>
                <a:lnTo>
                  <a:pt x="37196" y="143917"/>
                </a:lnTo>
                <a:cubicBezTo>
                  <a:pt x="37196" y="146423"/>
                  <a:pt x="38992" y="148213"/>
                  <a:pt x="41147" y="148213"/>
                </a:cubicBezTo>
                <a:lnTo>
                  <a:pt x="64496" y="148213"/>
                </a:lnTo>
                <a:cubicBezTo>
                  <a:pt x="66651" y="148213"/>
                  <a:pt x="68806" y="146423"/>
                  <a:pt x="68806" y="143917"/>
                </a:cubicBezTo>
                <a:lnTo>
                  <a:pt x="68806" y="133536"/>
                </a:lnTo>
                <a:cubicBezTo>
                  <a:pt x="68806" y="131389"/>
                  <a:pt x="66651" y="129241"/>
                  <a:pt x="64496" y="129241"/>
                </a:cubicBezTo>
                <a:lnTo>
                  <a:pt x="41147" y="129241"/>
                </a:lnTo>
                <a:close/>
                <a:moveTo>
                  <a:pt x="41147" y="120650"/>
                </a:moveTo>
                <a:lnTo>
                  <a:pt x="64496" y="120650"/>
                </a:lnTo>
                <a:cubicBezTo>
                  <a:pt x="71680" y="120650"/>
                  <a:pt x="77428" y="126735"/>
                  <a:pt x="77428" y="133536"/>
                </a:cubicBezTo>
                <a:lnTo>
                  <a:pt x="77428" y="143917"/>
                </a:lnTo>
                <a:cubicBezTo>
                  <a:pt x="77428" y="151076"/>
                  <a:pt x="71680" y="156804"/>
                  <a:pt x="64496" y="156804"/>
                </a:cubicBezTo>
                <a:lnTo>
                  <a:pt x="41147" y="156804"/>
                </a:lnTo>
                <a:cubicBezTo>
                  <a:pt x="34322" y="156804"/>
                  <a:pt x="28575" y="151076"/>
                  <a:pt x="28575" y="143917"/>
                </a:cubicBezTo>
                <a:lnTo>
                  <a:pt x="28575" y="133536"/>
                </a:lnTo>
                <a:cubicBezTo>
                  <a:pt x="28575" y="126735"/>
                  <a:pt x="34322" y="120650"/>
                  <a:pt x="41147" y="120650"/>
                </a:cubicBezTo>
                <a:close/>
                <a:moveTo>
                  <a:pt x="15837" y="101140"/>
                </a:moveTo>
                <a:cubicBezTo>
                  <a:pt x="11517" y="101140"/>
                  <a:pt x="8638" y="104379"/>
                  <a:pt x="8638" y="108338"/>
                </a:cubicBezTo>
                <a:lnTo>
                  <a:pt x="8638" y="223515"/>
                </a:lnTo>
                <a:cubicBezTo>
                  <a:pt x="8638" y="227474"/>
                  <a:pt x="11517" y="230714"/>
                  <a:pt x="15837" y="230714"/>
                </a:cubicBezTo>
                <a:lnTo>
                  <a:pt x="223156" y="230714"/>
                </a:lnTo>
                <a:cubicBezTo>
                  <a:pt x="227475" y="230714"/>
                  <a:pt x="230354" y="227474"/>
                  <a:pt x="230354" y="223515"/>
                </a:cubicBezTo>
                <a:lnTo>
                  <a:pt x="230354" y="108338"/>
                </a:lnTo>
                <a:cubicBezTo>
                  <a:pt x="230354" y="104379"/>
                  <a:pt x="227475" y="101140"/>
                  <a:pt x="223156" y="101140"/>
                </a:cubicBezTo>
                <a:lnTo>
                  <a:pt x="15837" y="101140"/>
                </a:lnTo>
                <a:close/>
                <a:moveTo>
                  <a:pt x="90702" y="37432"/>
                </a:moveTo>
                <a:cubicBezTo>
                  <a:pt x="80264" y="37432"/>
                  <a:pt x="71985" y="46071"/>
                  <a:pt x="71985" y="56508"/>
                </a:cubicBezTo>
                <a:lnTo>
                  <a:pt x="71985" y="92141"/>
                </a:lnTo>
                <a:lnTo>
                  <a:pt x="167006" y="92141"/>
                </a:lnTo>
                <a:lnTo>
                  <a:pt x="167006" y="56508"/>
                </a:lnTo>
                <a:cubicBezTo>
                  <a:pt x="167006" y="46071"/>
                  <a:pt x="158728" y="37432"/>
                  <a:pt x="148290" y="37432"/>
                </a:cubicBezTo>
                <a:lnTo>
                  <a:pt x="90702" y="37432"/>
                </a:lnTo>
                <a:close/>
                <a:moveTo>
                  <a:pt x="84943" y="8998"/>
                </a:moveTo>
                <a:cubicBezTo>
                  <a:pt x="61907" y="8998"/>
                  <a:pt x="43191" y="27354"/>
                  <a:pt x="43191" y="50390"/>
                </a:cubicBezTo>
                <a:lnTo>
                  <a:pt x="43191" y="92141"/>
                </a:lnTo>
                <a:lnTo>
                  <a:pt x="63347" y="92141"/>
                </a:lnTo>
                <a:lnTo>
                  <a:pt x="63347" y="56508"/>
                </a:lnTo>
                <a:cubicBezTo>
                  <a:pt x="63347" y="41032"/>
                  <a:pt x="75585" y="28794"/>
                  <a:pt x="90702" y="28794"/>
                </a:cubicBezTo>
                <a:lnTo>
                  <a:pt x="148290" y="28794"/>
                </a:lnTo>
                <a:cubicBezTo>
                  <a:pt x="163407" y="28794"/>
                  <a:pt x="175645" y="41032"/>
                  <a:pt x="175645" y="56508"/>
                </a:cubicBezTo>
                <a:lnTo>
                  <a:pt x="175645" y="92141"/>
                </a:lnTo>
                <a:lnTo>
                  <a:pt x="195801" y="92141"/>
                </a:lnTo>
                <a:lnTo>
                  <a:pt x="195801" y="50390"/>
                </a:lnTo>
                <a:cubicBezTo>
                  <a:pt x="195801" y="27354"/>
                  <a:pt x="177084" y="8998"/>
                  <a:pt x="154049" y="8998"/>
                </a:cubicBezTo>
                <a:lnTo>
                  <a:pt x="84943" y="8998"/>
                </a:lnTo>
                <a:close/>
                <a:moveTo>
                  <a:pt x="84943" y="0"/>
                </a:moveTo>
                <a:lnTo>
                  <a:pt x="154049" y="0"/>
                </a:lnTo>
                <a:cubicBezTo>
                  <a:pt x="181763" y="0"/>
                  <a:pt x="204439" y="22675"/>
                  <a:pt x="204439" y="50390"/>
                </a:cubicBezTo>
                <a:lnTo>
                  <a:pt x="204439" y="92141"/>
                </a:lnTo>
                <a:lnTo>
                  <a:pt x="223156" y="92141"/>
                </a:lnTo>
                <a:cubicBezTo>
                  <a:pt x="232154" y="92141"/>
                  <a:pt x="239352" y="99340"/>
                  <a:pt x="239352" y="108338"/>
                </a:cubicBezTo>
                <a:lnTo>
                  <a:pt x="239352" y="223515"/>
                </a:lnTo>
                <a:cubicBezTo>
                  <a:pt x="239352" y="232153"/>
                  <a:pt x="232154" y="239352"/>
                  <a:pt x="223156" y="239352"/>
                </a:cubicBezTo>
                <a:lnTo>
                  <a:pt x="15837" y="239352"/>
                </a:lnTo>
                <a:cubicBezTo>
                  <a:pt x="7198" y="239352"/>
                  <a:pt x="0" y="232153"/>
                  <a:pt x="0" y="223515"/>
                </a:cubicBezTo>
                <a:lnTo>
                  <a:pt x="0" y="108338"/>
                </a:lnTo>
                <a:cubicBezTo>
                  <a:pt x="0" y="99340"/>
                  <a:pt x="7198" y="92141"/>
                  <a:pt x="15837" y="92141"/>
                </a:cubicBezTo>
                <a:lnTo>
                  <a:pt x="34553" y="92141"/>
                </a:lnTo>
                <a:lnTo>
                  <a:pt x="34553" y="50390"/>
                </a:lnTo>
                <a:cubicBezTo>
                  <a:pt x="34553" y="22675"/>
                  <a:pt x="57228" y="0"/>
                  <a:pt x="8494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2" name="TextBox 41">
            <a:extLst>
              <a:ext uri="{FF2B5EF4-FFF2-40B4-BE49-F238E27FC236}">
                <a16:creationId xmlns:a16="http://schemas.microsoft.com/office/drawing/2014/main" id="{382F2D32-F680-C24D-88DE-44AC2DD12321}"/>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43" name="TextBox 42">
            <a:extLst>
              <a:ext uri="{FF2B5EF4-FFF2-40B4-BE49-F238E27FC236}">
                <a16:creationId xmlns:a16="http://schemas.microsoft.com/office/drawing/2014/main" id="{5182C8F0-27E4-AC41-8F04-48AA49D4CE5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6" name="TextBox 45">
            <a:extLst>
              <a:ext uri="{FF2B5EF4-FFF2-40B4-BE49-F238E27FC236}">
                <a16:creationId xmlns:a16="http://schemas.microsoft.com/office/drawing/2014/main" id="{FBF452CE-72C5-3D4B-9297-4829E37C3871}"/>
              </a:ext>
            </a:extLst>
          </p:cNvPr>
          <p:cNvSpPr txBox="1"/>
          <p:nvPr/>
        </p:nvSpPr>
        <p:spPr>
          <a:xfrm>
            <a:off x="10528203" y="4869206"/>
            <a:ext cx="2411238" cy="1323439"/>
          </a:xfrm>
          <a:prstGeom prst="rect">
            <a:avLst/>
          </a:prstGeom>
          <a:noFill/>
        </p:spPr>
        <p:txBody>
          <a:bodyPr wrap="none" rtlCol="0" anchor="ctr">
            <a:spAutoFit/>
          </a:bodyPr>
          <a:lstStyle/>
          <a:p>
            <a:r>
              <a:rPr lang="en-US" sz="8000" b="1" dirty="0">
                <a:solidFill>
                  <a:schemeClr val="accent1"/>
                </a:solidFill>
                <a:latin typeface="Poppins" pitchFamily="2" charset="77"/>
                <a:cs typeface="Poppins" pitchFamily="2" charset="77"/>
              </a:rPr>
              <a:t>80%</a:t>
            </a:r>
          </a:p>
        </p:txBody>
      </p:sp>
      <p:sp>
        <p:nvSpPr>
          <p:cNvPr id="47" name="TextBox 46">
            <a:extLst>
              <a:ext uri="{FF2B5EF4-FFF2-40B4-BE49-F238E27FC236}">
                <a16:creationId xmlns:a16="http://schemas.microsoft.com/office/drawing/2014/main" id="{B4C34C0D-E23A-7E49-BF47-5089A3F21D1B}"/>
              </a:ext>
            </a:extLst>
          </p:cNvPr>
          <p:cNvSpPr txBox="1"/>
          <p:nvPr/>
        </p:nvSpPr>
        <p:spPr>
          <a:xfrm>
            <a:off x="10528203" y="9495653"/>
            <a:ext cx="2412840" cy="1323439"/>
          </a:xfrm>
          <a:prstGeom prst="rect">
            <a:avLst/>
          </a:prstGeom>
          <a:noFill/>
        </p:spPr>
        <p:txBody>
          <a:bodyPr wrap="none" rtlCol="0" anchor="ctr">
            <a:spAutoFit/>
          </a:bodyPr>
          <a:lstStyle/>
          <a:p>
            <a:r>
              <a:rPr lang="en-US" sz="8000" b="1" dirty="0">
                <a:solidFill>
                  <a:schemeClr val="accent3"/>
                </a:solidFill>
                <a:latin typeface="Poppins" pitchFamily="2" charset="77"/>
                <a:cs typeface="Poppins" pitchFamily="2" charset="77"/>
              </a:rPr>
              <a:t>50%</a:t>
            </a:r>
          </a:p>
        </p:txBody>
      </p:sp>
      <p:sp>
        <p:nvSpPr>
          <p:cNvPr id="49" name="TextBox 48">
            <a:extLst>
              <a:ext uri="{FF2B5EF4-FFF2-40B4-BE49-F238E27FC236}">
                <a16:creationId xmlns:a16="http://schemas.microsoft.com/office/drawing/2014/main" id="{0340457D-EC23-5A4F-9E9A-696489D2EF5D}"/>
              </a:ext>
            </a:extLst>
          </p:cNvPr>
          <p:cNvSpPr txBox="1"/>
          <p:nvPr/>
        </p:nvSpPr>
        <p:spPr>
          <a:xfrm>
            <a:off x="14970070" y="4469598"/>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50" name="Subtitle 2">
            <a:extLst>
              <a:ext uri="{FF2B5EF4-FFF2-40B4-BE49-F238E27FC236}">
                <a16:creationId xmlns:a16="http://schemas.microsoft.com/office/drawing/2014/main" id="{2302903A-A20A-404B-B743-9E61C25F100D}"/>
              </a:ext>
            </a:extLst>
          </p:cNvPr>
          <p:cNvSpPr txBox="1">
            <a:spLocks/>
          </p:cNvSpPr>
          <p:nvPr/>
        </p:nvSpPr>
        <p:spPr>
          <a:xfrm>
            <a:off x="14970070" y="5247439"/>
            <a:ext cx="788675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a:t>
            </a:r>
          </a:p>
        </p:txBody>
      </p:sp>
      <p:sp>
        <p:nvSpPr>
          <p:cNvPr id="51" name="TextBox 50">
            <a:extLst>
              <a:ext uri="{FF2B5EF4-FFF2-40B4-BE49-F238E27FC236}">
                <a16:creationId xmlns:a16="http://schemas.microsoft.com/office/drawing/2014/main" id="{6D5736C6-64DD-8E4C-A447-F9D773FE7AF7}"/>
              </a:ext>
            </a:extLst>
          </p:cNvPr>
          <p:cNvSpPr txBox="1"/>
          <p:nvPr/>
        </p:nvSpPr>
        <p:spPr>
          <a:xfrm>
            <a:off x="14970070" y="9072363"/>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2" name="Subtitle 2">
            <a:extLst>
              <a:ext uri="{FF2B5EF4-FFF2-40B4-BE49-F238E27FC236}">
                <a16:creationId xmlns:a16="http://schemas.microsoft.com/office/drawing/2014/main" id="{B8C970D2-6994-6A40-85C8-6BEDA07E000D}"/>
              </a:ext>
            </a:extLst>
          </p:cNvPr>
          <p:cNvSpPr txBox="1">
            <a:spLocks/>
          </p:cNvSpPr>
          <p:nvPr/>
        </p:nvSpPr>
        <p:spPr>
          <a:xfrm>
            <a:off x="14970070" y="9850204"/>
            <a:ext cx="788675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a:t>
            </a:r>
          </a:p>
        </p:txBody>
      </p:sp>
    </p:spTree>
    <p:extLst>
      <p:ext uri="{BB962C8B-B14F-4D97-AF65-F5344CB8AC3E}">
        <p14:creationId xmlns:p14="http://schemas.microsoft.com/office/powerpoint/2010/main" val="2634779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6350">
            <a:extLst>
              <a:ext uri="{FF2B5EF4-FFF2-40B4-BE49-F238E27FC236}">
                <a16:creationId xmlns:a16="http://schemas.microsoft.com/office/drawing/2014/main" id="{9F064E61-01E0-4443-BBB7-5A6F79D22D77}"/>
              </a:ext>
            </a:extLst>
          </p:cNvPr>
          <p:cNvSpPr/>
          <p:nvPr/>
        </p:nvSpPr>
        <p:spPr>
          <a:xfrm>
            <a:off x="8872607" y="3541886"/>
            <a:ext cx="6632436" cy="8395726"/>
          </a:xfrm>
          <a:custGeom>
            <a:avLst/>
            <a:gdLst/>
            <a:ahLst/>
            <a:cxnLst>
              <a:cxn ang="0">
                <a:pos x="wd2" y="hd2"/>
              </a:cxn>
              <a:cxn ang="5400000">
                <a:pos x="wd2" y="hd2"/>
              </a:cxn>
              <a:cxn ang="10800000">
                <a:pos x="wd2" y="hd2"/>
              </a:cxn>
              <a:cxn ang="16200000">
                <a:pos x="wd2" y="hd2"/>
              </a:cxn>
            </a:cxnLst>
            <a:rect l="0" t="0" r="r" b="b"/>
            <a:pathLst>
              <a:path w="20970" h="21545" extrusionOk="0">
                <a:moveTo>
                  <a:pt x="6131" y="0"/>
                </a:moveTo>
                <a:cubicBezTo>
                  <a:pt x="6447" y="766"/>
                  <a:pt x="6796" y="1509"/>
                  <a:pt x="7132" y="2263"/>
                </a:cubicBezTo>
                <a:cubicBezTo>
                  <a:pt x="7467" y="3015"/>
                  <a:pt x="7821" y="3757"/>
                  <a:pt x="8145" y="4517"/>
                </a:cubicBezTo>
                <a:lnTo>
                  <a:pt x="8154" y="4517"/>
                </a:lnTo>
                <a:cubicBezTo>
                  <a:pt x="8526" y="4517"/>
                  <a:pt x="8898" y="4517"/>
                  <a:pt x="9270" y="4517"/>
                </a:cubicBezTo>
                <a:cubicBezTo>
                  <a:pt x="9663" y="4517"/>
                  <a:pt x="10056" y="4517"/>
                  <a:pt x="10449" y="4517"/>
                </a:cubicBezTo>
                <a:cubicBezTo>
                  <a:pt x="11235" y="4517"/>
                  <a:pt x="12021" y="4517"/>
                  <a:pt x="12807" y="4517"/>
                </a:cubicBezTo>
                <a:cubicBezTo>
                  <a:pt x="13163" y="3773"/>
                  <a:pt x="13511" y="3026"/>
                  <a:pt x="13849" y="2276"/>
                </a:cubicBezTo>
                <a:cubicBezTo>
                  <a:pt x="14191" y="1520"/>
                  <a:pt x="14524" y="761"/>
                  <a:pt x="14848" y="0"/>
                </a:cubicBezTo>
                <a:cubicBezTo>
                  <a:pt x="13386" y="0"/>
                  <a:pt x="11924" y="0"/>
                  <a:pt x="10462" y="0"/>
                </a:cubicBezTo>
                <a:cubicBezTo>
                  <a:pt x="9018" y="0"/>
                  <a:pt x="7574" y="0"/>
                  <a:pt x="6131" y="0"/>
                </a:cubicBezTo>
                <a:close/>
                <a:moveTo>
                  <a:pt x="7958" y="5302"/>
                </a:moveTo>
                <a:cubicBezTo>
                  <a:pt x="5887" y="7371"/>
                  <a:pt x="3708" y="9137"/>
                  <a:pt x="1995" y="11540"/>
                </a:cubicBezTo>
                <a:cubicBezTo>
                  <a:pt x="1212" y="12636"/>
                  <a:pt x="423" y="14008"/>
                  <a:pt x="113" y="15541"/>
                </a:cubicBezTo>
                <a:cubicBezTo>
                  <a:pt x="-630" y="19213"/>
                  <a:pt x="2401" y="20986"/>
                  <a:pt x="6261" y="21391"/>
                </a:cubicBezTo>
                <a:cubicBezTo>
                  <a:pt x="8247" y="21600"/>
                  <a:pt x="10612" y="21552"/>
                  <a:pt x="12966" y="21499"/>
                </a:cubicBezTo>
                <a:cubicBezTo>
                  <a:pt x="17003" y="21408"/>
                  <a:pt x="20765" y="20161"/>
                  <a:pt x="20970" y="16917"/>
                </a:cubicBezTo>
                <a:cubicBezTo>
                  <a:pt x="20970" y="16820"/>
                  <a:pt x="20970" y="16724"/>
                  <a:pt x="20970" y="16627"/>
                </a:cubicBezTo>
                <a:cubicBezTo>
                  <a:pt x="20970" y="16530"/>
                  <a:pt x="20970" y="16433"/>
                  <a:pt x="20970" y="16336"/>
                </a:cubicBezTo>
                <a:cubicBezTo>
                  <a:pt x="20561" y="13748"/>
                  <a:pt x="19342" y="11815"/>
                  <a:pt x="17834" y="10116"/>
                </a:cubicBezTo>
                <a:cubicBezTo>
                  <a:pt x="16327" y="8417"/>
                  <a:pt x="14531" y="6953"/>
                  <a:pt x="12966" y="5302"/>
                </a:cubicBezTo>
                <a:cubicBezTo>
                  <a:pt x="12132" y="5302"/>
                  <a:pt x="11297" y="5302"/>
                  <a:pt x="10462" y="5302"/>
                </a:cubicBezTo>
                <a:cubicBezTo>
                  <a:pt x="9627" y="5302"/>
                  <a:pt x="8792" y="5302"/>
                  <a:pt x="7958" y="5302"/>
                </a:cubicBezTo>
                <a:close/>
                <a:moveTo>
                  <a:pt x="10051" y="8722"/>
                </a:moveTo>
                <a:lnTo>
                  <a:pt x="11032" y="8722"/>
                </a:lnTo>
                <a:lnTo>
                  <a:pt x="11032" y="9948"/>
                </a:lnTo>
                <a:cubicBezTo>
                  <a:pt x="11489" y="9961"/>
                  <a:pt x="11876" y="10015"/>
                  <a:pt x="12207" y="10092"/>
                </a:cubicBezTo>
                <a:cubicBezTo>
                  <a:pt x="12539" y="10170"/>
                  <a:pt x="12813" y="10271"/>
                  <a:pt x="13046" y="10378"/>
                </a:cubicBezTo>
                <a:lnTo>
                  <a:pt x="12648" y="11217"/>
                </a:lnTo>
                <a:cubicBezTo>
                  <a:pt x="12323" y="11066"/>
                  <a:pt x="11679" y="10765"/>
                  <a:pt x="10687" y="10765"/>
                </a:cubicBezTo>
                <a:cubicBezTo>
                  <a:pt x="9494" y="10765"/>
                  <a:pt x="9044" y="11347"/>
                  <a:pt x="9044" y="11862"/>
                </a:cubicBezTo>
                <a:cubicBezTo>
                  <a:pt x="9044" y="12504"/>
                  <a:pt x="9630" y="12838"/>
                  <a:pt x="10979" y="13304"/>
                </a:cubicBezTo>
                <a:cubicBezTo>
                  <a:pt x="12575" y="13832"/>
                  <a:pt x="13390" y="14464"/>
                  <a:pt x="13390" y="15584"/>
                </a:cubicBezTo>
                <a:cubicBezTo>
                  <a:pt x="13390" y="16590"/>
                  <a:pt x="12523" y="17533"/>
                  <a:pt x="10926" y="17735"/>
                </a:cubicBezTo>
                <a:lnTo>
                  <a:pt x="10926" y="19047"/>
                </a:lnTo>
                <a:lnTo>
                  <a:pt x="9945" y="19047"/>
                </a:lnTo>
                <a:lnTo>
                  <a:pt x="9945" y="17778"/>
                </a:lnTo>
                <a:cubicBezTo>
                  <a:pt x="9500" y="17776"/>
                  <a:pt x="9042" y="17710"/>
                  <a:pt x="8632" y="17611"/>
                </a:cubicBezTo>
                <a:cubicBezTo>
                  <a:pt x="8223" y="17512"/>
                  <a:pt x="7858" y="17376"/>
                  <a:pt x="7587" y="17218"/>
                </a:cubicBezTo>
                <a:lnTo>
                  <a:pt x="7958" y="16379"/>
                </a:lnTo>
                <a:cubicBezTo>
                  <a:pt x="8500" y="16669"/>
                  <a:pt x="9316" y="16917"/>
                  <a:pt x="10184" y="16917"/>
                </a:cubicBezTo>
                <a:cubicBezTo>
                  <a:pt x="11284" y="16917"/>
                  <a:pt x="12039" y="16408"/>
                  <a:pt x="12039" y="15691"/>
                </a:cubicBezTo>
                <a:cubicBezTo>
                  <a:pt x="12039" y="14999"/>
                  <a:pt x="11437" y="14563"/>
                  <a:pt x="10290" y="14185"/>
                </a:cubicBezTo>
                <a:cubicBezTo>
                  <a:pt x="8709" y="13682"/>
                  <a:pt x="7719" y="13108"/>
                  <a:pt x="7719" y="12013"/>
                </a:cubicBezTo>
                <a:cubicBezTo>
                  <a:pt x="7719" y="10969"/>
                  <a:pt x="8641" y="10180"/>
                  <a:pt x="10051" y="9991"/>
                </a:cubicBezTo>
                <a:lnTo>
                  <a:pt x="10051" y="8722"/>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TextBox 17">
            <a:extLst>
              <a:ext uri="{FF2B5EF4-FFF2-40B4-BE49-F238E27FC236}">
                <a16:creationId xmlns:a16="http://schemas.microsoft.com/office/drawing/2014/main" id="{7766B350-5790-7F4F-8C2D-10F8C38B2215}"/>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19" name="TextBox 18">
            <a:extLst>
              <a:ext uri="{FF2B5EF4-FFF2-40B4-BE49-F238E27FC236}">
                <a16:creationId xmlns:a16="http://schemas.microsoft.com/office/drawing/2014/main" id="{2EFD2F20-971A-4949-99FC-D0B50E0C393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TextBox 23">
            <a:extLst>
              <a:ext uri="{FF2B5EF4-FFF2-40B4-BE49-F238E27FC236}">
                <a16:creationId xmlns:a16="http://schemas.microsoft.com/office/drawing/2014/main" id="{ACA076A7-000C-8B44-A38F-496BBC3E8AF3}"/>
              </a:ext>
            </a:extLst>
          </p:cNvPr>
          <p:cNvSpPr txBox="1"/>
          <p:nvPr/>
        </p:nvSpPr>
        <p:spPr>
          <a:xfrm>
            <a:off x="17093638" y="10010427"/>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25" name="Subtitle 2">
            <a:extLst>
              <a:ext uri="{FF2B5EF4-FFF2-40B4-BE49-F238E27FC236}">
                <a16:creationId xmlns:a16="http://schemas.microsoft.com/office/drawing/2014/main" id="{FC0B3D3A-D1A4-8446-90B3-53BA40C8945D}"/>
              </a:ext>
            </a:extLst>
          </p:cNvPr>
          <p:cNvSpPr txBox="1">
            <a:spLocks/>
          </p:cNvSpPr>
          <p:nvPr/>
        </p:nvSpPr>
        <p:spPr>
          <a:xfrm>
            <a:off x="17093638" y="10698347"/>
            <a:ext cx="576318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26" name="TextBox 25">
            <a:extLst>
              <a:ext uri="{FF2B5EF4-FFF2-40B4-BE49-F238E27FC236}">
                <a16:creationId xmlns:a16="http://schemas.microsoft.com/office/drawing/2014/main" id="{749CA856-6F0F-9E49-8579-70A5CDF2DF2C}"/>
              </a:ext>
            </a:extLst>
          </p:cNvPr>
          <p:cNvSpPr txBox="1"/>
          <p:nvPr/>
        </p:nvSpPr>
        <p:spPr>
          <a:xfrm>
            <a:off x="1520825" y="5201509"/>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7" name="Subtitle 2">
            <a:extLst>
              <a:ext uri="{FF2B5EF4-FFF2-40B4-BE49-F238E27FC236}">
                <a16:creationId xmlns:a16="http://schemas.microsoft.com/office/drawing/2014/main" id="{A011A013-8FAF-444D-93C6-BB318722074C}"/>
              </a:ext>
            </a:extLst>
          </p:cNvPr>
          <p:cNvSpPr txBox="1">
            <a:spLocks/>
          </p:cNvSpPr>
          <p:nvPr/>
        </p:nvSpPr>
        <p:spPr>
          <a:xfrm>
            <a:off x="1520825" y="5889429"/>
            <a:ext cx="576318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28" name="TextBox 27">
            <a:extLst>
              <a:ext uri="{FF2B5EF4-FFF2-40B4-BE49-F238E27FC236}">
                <a16:creationId xmlns:a16="http://schemas.microsoft.com/office/drawing/2014/main" id="{AF4A56F7-72FA-D440-8E3A-93EC5D87EC4F}"/>
              </a:ext>
            </a:extLst>
          </p:cNvPr>
          <p:cNvSpPr txBox="1"/>
          <p:nvPr/>
        </p:nvSpPr>
        <p:spPr>
          <a:xfrm>
            <a:off x="17093638" y="527563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9" name="Subtitle 2">
            <a:extLst>
              <a:ext uri="{FF2B5EF4-FFF2-40B4-BE49-F238E27FC236}">
                <a16:creationId xmlns:a16="http://schemas.microsoft.com/office/drawing/2014/main" id="{8D436576-C10A-8F42-B030-B78C787C20B5}"/>
              </a:ext>
            </a:extLst>
          </p:cNvPr>
          <p:cNvSpPr txBox="1">
            <a:spLocks/>
          </p:cNvSpPr>
          <p:nvPr/>
        </p:nvSpPr>
        <p:spPr>
          <a:xfrm>
            <a:off x="17093638" y="5963554"/>
            <a:ext cx="576318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0" name="TextBox 29">
            <a:extLst>
              <a:ext uri="{FF2B5EF4-FFF2-40B4-BE49-F238E27FC236}">
                <a16:creationId xmlns:a16="http://schemas.microsoft.com/office/drawing/2014/main" id="{79ABB45E-2528-EC4C-92AD-7D73460E5BFE}"/>
              </a:ext>
            </a:extLst>
          </p:cNvPr>
          <p:cNvSpPr txBox="1"/>
          <p:nvPr/>
        </p:nvSpPr>
        <p:spPr>
          <a:xfrm>
            <a:off x="1520825" y="10010427"/>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1" name="Subtitle 2">
            <a:extLst>
              <a:ext uri="{FF2B5EF4-FFF2-40B4-BE49-F238E27FC236}">
                <a16:creationId xmlns:a16="http://schemas.microsoft.com/office/drawing/2014/main" id="{4F37C751-0105-0647-B996-EC501D262626}"/>
              </a:ext>
            </a:extLst>
          </p:cNvPr>
          <p:cNvSpPr txBox="1">
            <a:spLocks/>
          </p:cNvSpPr>
          <p:nvPr/>
        </p:nvSpPr>
        <p:spPr>
          <a:xfrm>
            <a:off x="1520825" y="10698347"/>
            <a:ext cx="576318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3" name="TextBox 52">
            <a:extLst>
              <a:ext uri="{FF2B5EF4-FFF2-40B4-BE49-F238E27FC236}">
                <a16:creationId xmlns:a16="http://schemas.microsoft.com/office/drawing/2014/main" id="{96C0F454-CBE9-854B-AEAF-D97C1B410EF9}"/>
              </a:ext>
            </a:extLst>
          </p:cNvPr>
          <p:cNvSpPr txBox="1"/>
          <p:nvPr/>
        </p:nvSpPr>
        <p:spPr>
          <a:xfrm>
            <a:off x="17093638" y="8583843"/>
            <a:ext cx="2366353" cy="1323439"/>
          </a:xfrm>
          <a:prstGeom prst="rect">
            <a:avLst/>
          </a:prstGeom>
          <a:noFill/>
        </p:spPr>
        <p:txBody>
          <a:bodyPr wrap="none" rtlCol="0" anchor="ctr">
            <a:spAutoFit/>
          </a:bodyPr>
          <a:lstStyle/>
          <a:p>
            <a:r>
              <a:rPr lang="en-US" sz="8000" b="1" dirty="0">
                <a:solidFill>
                  <a:schemeClr val="accent4"/>
                </a:solidFill>
                <a:latin typeface="Poppins" pitchFamily="2" charset="77"/>
                <a:cs typeface="Poppins" pitchFamily="2" charset="77"/>
              </a:rPr>
              <a:t>30%</a:t>
            </a:r>
          </a:p>
        </p:txBody>
      </p:sp>
      <p:sp>
        <p:nvSpPr>
          <p:cNvPr id="54" name="TextBox 53">
            <a:extLst>
              <a:ext uri="{FF2B5EF4-FFF2-40B4-BE49-F238E27FC236}">
                <a16:creationId xmlns:a16="http://schemas.microsoft.com/office/drawing/2014/main" id="{2EE2E7A8-DE4A-714D-BC80-807EE19477B2}"/>
              </a:ext>
            </a:extLst>
          </p:cNvPr>
          <p:cNvSpPr txBox="1"/>
          <p:nvPr/>
        </p:nvSpPr>
        <p:spPr>
          <a:xfrm>
            <a:off x="17093638" y="3849050"/>
            <a:ext cx="2366353" cy="1323439"/>
          </a:xfrm>
          <a:prstGeom prst="rect">
            <a:avLst/>
          </a:prstGeom>
          <a:noFill/>
        </p:spPr>
        <p:txBody>
          <a:bodyPr wrap="none" rtlCol="0" anchor="ctr">
            <a:spAutoFit/>
          </a:bodyPr>
          <a:lstStyle/>
          <a:p>
            <a:r>
              <a:rPr lang="en-US" sz="8000" b="1" dirty="0">
                <a:solidFill>
                  <a:schemeClr val="accent2"/>
                </a:solidFill>
                <a:latin typeface="Poppins" pitchFamily="2" charset="77"/>
                <a:cs typeface="Poppins" pitchFamily="2" charset="77"/>
              </a:rPr>
              <a:t>30%</a:t>
            </a:r>
          </a:p>
        </p:txBody>
      </p:sp>
      <p:sp>
        <p:nvSpPr>
          <p:cNvPr id="55" name="TextBox 54">
            <a:extLst>
              <a:ext uri="{FF2B5EF4-FFF2-40B4-BE49-F238E27FC236}">
                <a16:creationId xmlns:a16="http://schemas.microsoft.com/office/drawing/2014/main" id="{3660D304-34F0-7941-9046-105935FD5B84}"/>
              </a:ext>
            </a:extLst>
          </p:cNvPr>
          <p:cNvSpPr txBox="1"/>
          <p:nvPr/>
        </p:nvSpPr>
        <p:spPr>
          <a:xfrm>
            <a:off x="1520825" y="8583843"/>
            <a:ext cx="2366353" cy="1323439"/>
          </a:xfrm>
          <a:prstGeom prst="rect">
            <a:avLst/>
          </a:prstGeom>
          <a:noFill/>
        </p:spPr>
        <p:txBody>
          <a:bodyPr wrap="none" rtlCol="0" anchor="ctr">
            <a:spAutoFit/>
          </a:bodyPr>
          <a:lstStyle/>
          <a:p>
            <a:r>
              <a:rPr lang="en-US" sz="8000" b="1" dirty="0">
                <a:solidFill>
                  <a:schemeClr val="accent3"/>
                </a:solidFill>
                <a:latin typeface="Poppins" pitchFamily="2" charset="77"/>
                <a:cs typeface="Poppins" pitchFamily="2" charset="77"/>
              </a:rPr>
              <a:t>30%</a:t>
            </a:r>
          </a:p>
        </p:txBody>
      </p:sp>
      <p:sp>
        <p:nvSpPr>
          <p:cNvPr id="56" name="TextBox 55">
            <a:extLst>
              <a:ext uri="{FF2B5EF4-FFF2-40B4-BE49-F238E27FC236}">
                <a16:creationId xmlns:a16="http://schemas.microsoft.com/office/drawing/2014/main" id="{166BE23B-BA77-3144-8D1D-492D07250D19}"/>
              </a:ext>
            </a:extLst>
          </p:cNvPr>
          <p:cNvSpPr txBox="1"/>
          <p:nvPr/>
        </p:nvSpPr>
        <p:spPr>
          <a:xfrm>
            <a:off x="1520825" y="3849050"/>
            <a:ext cx="2366353" cy="1323439"/>
          </a:xfrm>
          <a:prstGeom prst="rect">
            <a:avLst/>
          </a:prstGeom>
          <a:noFill/>
        </p:spPr>
        <p:txBody>
          <a:bodyPr wrap="none" rtlCol="0" anchor="ctr">
            <a:spAutoFit/>
          </a:bodyPr>
          <a:lstStyle/>
          <a:p>
            <a:r>
              <a:rPr lang="en-US" sz="8000" b="1" dirty="0">
                <a:solidFill>
                  <a:schemeClr val="accent1"/>
                </a:solidFill>
                <a:latin typeface="Poppins" pitchFamily="2" charset="77"/>
                <a:cs typeface="Poppins" pitchFamily="2" charset="77"/>
              </a:rPr>
              <a:t>30%</a:t>
            </a:r>
          </a:p>
        </p:txBody>
      </p:sp>
    </p:spTree>
    <p:extLst>
      <p:ext uri="{BB962C8B-B14F-4D97-AF65-F5344CB8AC3E}">
        <p14:creationId xmlns:p14="http://schemas.microsoft.com/office/powerpoint/2010/main" val="22083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015">
            <a:extLst>
              <a:ext uri="{FF2B5EF4-FFF2-40B4-BE49-F238E27FC236}">
                <a16:creationId xmlns:a16="http://schemas.microsoft.com/office/drawing/2014/main" id="{CBBDD796-A446-DC42-A48A-6975DB8B6DC2}"/>
              </a:ext>
            </a:extLst>
          </p:cNvPr>
          <p:cNvGrpSpPr/>
          <p:nvPr/>
        </p:nvGrpSpPr>
        <p:grpSpPr>
          <a:xfrm>
            <a:off x="4742047" y="3369810"/>
            <a:ext cx="3004975" cy="5745419"/>
            <a:chOff x="0" y="0"/>
            <a:chExt cx="1601052" cy="3061162"/>
          </a:xfrm>
          <a:solidFill>
            <a:schemeClr val="accent1">
              <a:lumMod val="50000"/>
              <a:lumOff val="50000"/>
            </a:schemeClr>
          </a:solidFill>
        </p:grpSpPr>
        <p:sp>
          <p:nvSpPr>
            <p:cNvPr id="41" name="Shape 1995">
              <a:extLst>
                <a:ext uri="{FF2B5EF4-FFF2-40B4-BE49-F238E27FC236}">
                  <a16:creationId xmlns:a16="http://schemas.microsoft.com/office/drawing/2014/main" id="{0A7353A8-5576-324F-A888-B1BF32F03EEB}"/>
                </a:ext>
              </a:extLst>
            </p:cNvPr>
            <p:cNvSpPr/>
            <p:nvPr/>
          </p:nvSpPr>
          <p:spPr>
            <a:xfrm>
              <a:off x="37820" y="2774000"/>
              <a:ext cx="1386737"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1996">
              <a:extLst>
                <a:ext uri="{FF2B5EF4-FFF2-40B4-BE49-F238E27FC236}">
                  <a16:creationId xmlns:a16="http://schemas.microsoft.com/office/drawing/2014/main" id="{796E0860-6ECF-6D41-A36E-C4B82CE11609}"/>
                </a:ext>
              </a:extLst>
            </p:cNvPr>
            <p:cNvSpPr/>
            <p:nvPr/>
          </p:nvSpPr>
          <p:spPr>
            <a:xfrm>
              <a:off x="37820" y="2637518"/>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3" name="Shape 1997">
              <a:extLst>
                <a:ext uri="{FF2B5EF4-FFF2-40B4-BE49-F238E27FC236}">
                  <a16:creationId xmlns:a16="http://schemas.microsoft.com/office/drawing/2014/main" id="{F6266922-CAF5-474D-8CF4-3D716421EE28}"/>
                </a:ext>
              </a:extLst>
            </p:cNvPr>
            <p:cNvSpPr/>
            <p:nvPr/>
          </p:nvSpPr>
          <p:spPr>
            <a:xfrm>
              <a:off x="37820" y="2487016"/>
              <a:ext cx="1386737"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1998">
              <a:extLst>
                <a:ext uri="{FF2B5EF4-FFF2-40B4-BE49-F238E27FC236}">
                  <a16:creationId xmlns:a16="http://schemas.microsoft.com/office/drawing/2014/main" id="{E2A0F79F-DD98-1A49-ADD6-730E0F2ECA7A}"/>
                </a:ext>
              </a:extLst>
            </p:cNvPr>
            <p:cNvSpPr/>
            <p:nvPr/>
          </p:nvSpPr>
          <p:spPr>
            <a:xfrm>
              <a:off x="37820" y="2350536"/>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1999">
              <a:extLst>
                <a:ext uri="{FF2B5EF4-FFF2-40B4-BE49-F238E27FC236}">
                  <a16:creationId xmlns:a16="http://schemas.microsoft.com/office/drawing/2014/main" id="{91FAB41E-2791-9F49-BD38-A550BCCAEC47}"/>
                </a:ext>
              </a:extLst>
            </p:cNvPr>
            <p:cNvSpPr/>
            <p:nvPr/>
          </p:nvSpPr>
          <p:spPr>
            <a:xfrm>
              <a:off x="37820" y="2213698"/>
              <a:ext cx="1386737"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2000">
              <a:extLst>
                <a:ext uri="{FF2B5EF4-FFF2-40B4-BE49-F238E27FC236}">
                  <a16:creationId xmlns:a16="http://schemas.microsoft.com/office/drawing/2014/main" id="{44599C65-EC67-7748-B44E-DB01F889A7B5}"/>
                </a:ext>
              </a:extLst>
            </p:cNvPr>
            <p:cNvSpPr/>
            <p:nvPr/>
          </p:nvSpPr>
          <p:spPr>
            <a:xfrm>
              <a:off x="37820" y="2077217"/>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2001">
              <a:extLst>
                <a:ext uri="{FF2B5EF4-FFF2-40B4-BE49-F238E27FC236}">
                  <a16:creationId xmlns:a16="http://schemas.microsoft.com/office/drawing/2014/main" id="{4232E613-5A1A-764B-AAEA-7C8C3CEBF760}"/>
                </a:ext>
              </a:extLst>
            </p:cNvPr>
            <p:cNvSpPr/>
            <p:nvPr/>
          </p:nvSpPr>
          <p:spPr>
            <a:xfrm>
              <a:off x="151280" y="1913048"/>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 name="Shape 2002">
              <a:extLst>
                <a:ext uri="{FF2B5EF4-FFF2-40B4-BE49-F238E27FC236}">
                  <a16:creationId xmlns:a16="http://schemas.microsoft.com/office/drawing/2014/main" id="{98C5FFED-33C5-9847-BD1E-3C7383DC8C4B}"/>
                </a:ext>
              </a:extLst>
            </p:cNvPr>
            <p:cNvSpPr/>
            <p:nvPr/>
          </p:nvSpPr>
          <p:spPr>
            <a:xfrm>
              <a:off x="151280" y="1776567"/>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2003">
              <a:extLst>
                <a:ext uri="{FF2B5EF4-FFF2-40B4-BE49-F238E27FC236}">
                  <a16:creationId xmlns:a16="http://schemas.microsoft.com/office/drawing/2014/main" id="{A280D111-38F0-C34A-A390-32CABD9D0B99}"/>
                </a:ext>
              </a:extLst>
            </p:cNvPr>
            <p:cNvSpPr/>
            <p:nvPr/>
          </p:nvSpPr>
          <p:spPr>
            <a:xfrm>
              <a:off x="88247" y="1598732"/>
              <a:ext cx="1386737"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Shape 2004">
              <a:extLst>
                <a:ext uri="{FF2B5EF4-FFF2-40B4-BE49-F238E27FC236}">
                  <a16:creationId xmlns:a16="http://schemas.microsoft.com/office/drawing/2014/main" id="{EBA92EB7-AB9E-BE4C-8FBE-51BB53AF80D7}"/>
                </a:ext>
              </a:extLst>
            </p:cNvPr>
            <p:cNvSpPr/>
            <p:nvPr/>
          </p:nvSpPr>
          <p:spPr>
            <a:xfrm>
              <a:off x="88247" y="1462251"/>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1" name="Shape 2005">
              <a:extLst>
                <a:ext uri="{FF2B5EF4-FFF2-40B4-BE49-F238E27FC236}">
                  <a16:creationId xmlns:a16="http://schemas.microsoft.com/office/drawing/2014/main" id="{0C69EF4B-6564-CA4A-8709-6BAA5B8CB687}"/>
                </a:ext>
              </a:extLst>
            </p:cNvPr>
            <p:cNvSpPr/>
            <p:nvPr/>
          </p:nvSpPr>
          <p:spPr>
            <a:xfrm>
              <a:off x="0" y="1311748"/>
              <a:ext cx="1386737"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2" name="Shape 2006">
              <a:extLst>
                <a:ext uri="{FF2B5EF4-FFF2-40B4-BE49-F238E27FC236}">
                  <a16:creationId xmlns:a16="http://schemas.microsoft.com/office/drawing/2014/main" id="{195773C2-D3EA-FE45-B67C-701992D1D29C}"/>
                </a:ext>
              </a:extLst>
            </p:cNvPr>
            <p:cNvSpPr/>
            <p:nvPr/>
          </p:nvSpPr>
          <p:spPr>
            <a:xfrm>
              <a:off x="0" y="1175267"/>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2007">
              <a:extLst>
                <a:ext uri="{FF2B5EF4-FFF2-40B4-BE49-F238E27FC236}">
                  <a16:creationId xmlns:a16="http://schemas.microsoft.com/office/drawing/2014/main" id="{22F48FF5-A74F-1B4E-B8C3-1D344836293D}"/>
                </a:ext>
              </a:extLst>
            </p:cNvPr>
            <p:cNvSpPr/>
            <p:nvPr/>
          </p:nvSpPr>
          <p:spPr>
            <a:xfrm>
              <a:off x="100853" y="997433"/>
              <a:ext cx="1386737"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Shape 2008">
              <a:extLst>
                <a:ext uri="{FF2B5EF4-FFF2-40B4-BE49-F238E27FC236}">
                  <a16:creationId xmlns:a16="http://schemas.microsoft.com/office/drawing/2014/main" id="{35571371-0563-CC40-8E61-E6B803CD0E97}"/>
                </a:ext>
              </a:extLst>
            </p:cNvPr>
            <p:cNvSpPr/>
            <p:nvPr/>
          </p:nvSpPr>
          <p:spPr>
            <a:xfrm>
              <a:off x="100853" y="860951"/>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5" name="Shape 2009">
              <a:extLst>
                <a:ext uri="{FF2B5EF4-FFF2-40B4-BE49-F238E27FC236}">
                  <a16:creationId xmlns:a16="http://schemas.microsoft.com/office/drawing/2014/main" id="{8970A8A7-BE78-D740-82DC-EAF28EB51BFC}"/>
                </a:ext>
              </a:extLst>
            </p:cNvPr>
            <p:cNvSpPr/>
            <p:nvPr/>
          </p:nvSpPr>
          <p:spPr>
            <a:xfrm>
              <a:off x="12606" y="710449"/>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6" name="Shape 2010">
              <a:extLst>
                <a:ext uri="{FF2B5EF4-FFF2-40B4-BE49-F238E27FC236}">
                  <a16:creationId xmlns:a16="http://schemas.microsoft.com/office/drawing/2014/main" id="{E4A7CE61-BDE5-574B-8B60-DC632485F1E8}"/>
                </a:ext>
              </a:extLst>
            </p:cNvPr>
            <p:cNvSpPr/>
            <p:nvPr/>
          </p:nvSpPr>
          <p:spPr>
            <a:xfrm>
              <a:off x="12606" y="573968"/>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2011">
              <a:extLst>
                <a:ext uri="{FF2B5EF4-FFF2-40B4-BE49-F238E27FC236}">
                  <a16:creationId xmlns:a16="http://schemas.microsoft.com/office/drawing/2014/main" id="{743F3290-8A38-C640-B231-83D9AC174D6F}"/>
                </a:ext>
              </a:extLst>
            </p:cNvPr>
            <p:cNvSpPr/>
            <p:nvPr/>
          </p:nvSpPr>
          <p:spPr>
            <a:xfrm>
              <a:off x="214314" y="423465"/>
              <a:ext cx="1386738"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8" name="Shape 2012">
              <a:extLst>
                <a:ext uri="{FF2B5EF4-FFF2-40B4-BE49-F238E27FC236}">
                  <a16:creationId xmlns:a16="http://schemas.microsoft.com/office/drawing/2014/main" id="{F0201832-04F4-854A-BB23-79B2AE1B8153}"/>
                </a:ext>
              </a:extLst>
            </p:cNvPr>
            <p:cNvSpPr/>
            <p:nvPr/>
          </p:nvSpPr>
          <p:spPr>
            <a:xfrm>
              <a:off x="214314" y="286984"/>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2013">
              <a:extLst>
                <a:ext uri="{FF2B5EF4-FFF2-40B4-BE49-F238E27FC236}">
                  <a16:creationId xmlns:a16="http://schemas.microsoft.com/office/drawing/2014/main" id="{093D6F62-B4BE-2548-BC8D-D6AEAF8FA1E1}"/>
                </a:ext>
              </a:extLst>
            </p:cNvPr>
            <p:cNvSpPr/>
            <p:nvPr/>
          </p:nvSpPr>
          <p:spPr>
            <a:xfrm>
              <a:off x="151280" y="136481"/>
              <a:ext cx="1386739"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0" name="Shape 2014">
              <a:extLst>
                <a:ext uri="{FF2B5EF4-FFF2-40B4-BE49-F238E27FC236}">
                  <a16:creationId xmlns:a16="http://schemas.microsoft.com/office/drawing/2014/main" id="{0BABC7AB-E80C-F040-AE05-474CBC7A25A4}"/>
                </a:ext>
              </a:extLst>
            </p:cNvPr>
            <p:cNvSpPr/>
            <p:nvPr/>
          </p:nvSpPr>
          <p:spPr>
            <a:xfrm>
              <a:off x="151280" y="0"/>
              <a:ext cx="1386728" cy="227183"/>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8" name="Group 2032">
            <a:extLst>
              <a:ext uri="{FF2B5EF4-FFF2-40B4-BE49-F238E27FC236}">
                <a16:creationId xmlns:a16="http://schemas.microsoft.com/office/drawing/2014/main" id="{98183C72-2A40-7043-8797-21AD03EFC37B}"/>
              </a:ext>
            </a:extLst>
          </p:cNvPr>
          <p:cNvGrpSpPr/>
          <p:nvPr/>
        </p:nvGrpSpPr>
        <p:grpSpPr>
          <a:xfrm>
            <a:off x="16848284" y="4447075"/>
            <a:ext cx="2815683" cy="4668154"/>
            <a:chOff x="0" y="0"/>
            <a:chExt cx="1500198" cy="2487194"/>
          </a:xfrm>
          <a:solidFill>
            <a:schemeClr val="accent3">
              <a:lumMod val="60000"/>
              <a:lumOff val="40000"/>
            </a:schemeClr>
          </a:solidFill>
        </p:grpSpPr>
        <p:sp>
          <p:nvSpPr>
            <p:cNvPr id="25" name="Shape 2016">
              <a:extLst>
                <a:ext uri="{FF2B5EF4-FFF2-40B4-BE49-F238E27FC236}">
                  <a16:creationId xmlns:a16="http://schemas.microsoft.com/office/drawing/2014/main" id="{A8F96311-4780-5549-9ED2-19E062388E03}"/>
                </a:ext>
              </a:extLst>
            </p:cNvPr>
            <p:cNvSpPr/>
            <p:nvPr/>
          </p:nvSpPr>
          <p:spPr>
            <a:xfrm>
              <a:off x="37820" y="2200031"/>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2017">
              <a:extLst>
                <a:ext uri="{FF2B5EF4-FFF2-40B4-BE49-F238E27FC236}">
                  <a16:creationId xmlns:a16="http://schemas.microsoft.com/office/drawing/2014/main" id="{33F8DFB5-F373-8645-BEFD-55B757D2D4D0}"/>
                </a:ext>
              </a:extLst>
            </p:cNvPr>
            <p:cNvSpPr/>
            <p:nvPr/>
          </p:nvSpPr>
          <p:spPr>
            <a:xfrm>
              <a:off x="37820" y="2063550"/>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2018">
              <a:extLst>
                <a:ext uri="{FF2B5EF4-FFF2-40B4-BE49-F238E27FC236}">
                  <a16:creationId xmlns:a16="http://schemas.microsoft.com/office/drawing/2014/main" id="{25643748-E532-7648-ABD2-DF85BDCACF0F}"/>
                </a:ext>
              </a:extLst>
            </p:cNvPr>
            <p:cNvSpPr/>
            <p:nvPr/>
          </p:nvSpPr>
          <p:spPr>
            <a:xfrm>
              <a:off x="37820" y="1913049"/>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2019">
              <a:extLst>
                <a:ext uri="{FF2B5EF4-FFF2-40B4-BE49-F238E27FC236}">
                  <a16:creationId xmlns:a16="http://schemas.microsoft.com/office/drawing/2014/main" id="{350CB5BD-61AC-C442-9A72-B2A18E67C44C}"/>
                </a:ext>
              </a:extLst>
            </p:cNvPr>
            <p:cNvSpPr/>
            <p:nvPr/>
          </p:nvSpPr>
          <p:spPr>
            <a:xfrm>
              <a:off x="37820" y="1776568"/>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2020">
              <a:extLst>
                <a:ext uri="{FF2B5EF4-FFF2-40B4-BE49-F238E27FC236}">
                  <a16:creationId xmlns:a16="http://schemas.microsoft.com/office/drawing/2014/main" id="{7EBD60FB-2191-BD45-BFFA-5A7540AA69CA}"/>
                </a:ext>
              </a:extLst>
            </p:cNvPr>
            <p:cNvSpPr/>
            <p:nvPr/>
          </p:nvSpPr>
          <p:spPr>
            <a:xfrm>
              <a:off x="37820" y="1639730"/>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2021">
              <a:extLst>
                <a:ext uri="{FF2B5EF4-FFF2-40B4-BE49-F238E27FC236}">
                  <a16:creationId xmlns:a16="http://schemas.microsoft.com/office/drawing/2014/main" id="{619AC903-FCAB-6645-862A-0F28E4814874}"/>
                </a:ext>
              </a:extLst>
            </p:cNvPr>
            <p:cNvSpPr/>
            <p:nvPr/>
          </p:nvSpPr>
          <p:spPr>
            <a:xfrm>
              <a:off x="37820" y="1503249"/>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2022">
              <a:extLst>
                <a:ext uri="{FF2B5EF4-FFF2-40B4-BE49-F238E27FC236}">
                  <a16:creationId xmlns:a16="http://schemas.microsoft.com/office/drawing/2014/main" id="{ACAF1F3B-6DF9-D243-B169-60BAAC58F349}"/>
                </a:ext>
              </a:extLst>
            </p:cNvPr>
            <p:cNvSpPr/>
            <p:nvPr/>
          </p:nvSpPr>
          <p:spPr>
            <a:xfrm>
              <a:off x="37820" y="1339081"/>
              <a:ext cx="1386738"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2" name="Shape 2023">
              <a:extLst>
                <a:ext uri="{FF2B5EF4-FFF2-40B4-BE49-F238E27FC236}">
                  <a16:creationId xmlns:a16="http://schemas.microsoft.com/office/drawing/2014/main" id="{FC259D6D-4667-3B4B-8A2B-550060C24CDF}"/>
                </a:ext>
              </a:extLst>
            </p:cNvPr>
            <p:cNvSpPr/>
            <p:nvPr/>
          </p:nvSpPr>
          <p:spPr>
            <a:xfrm>
              <a:off x="37820" y="1202598"/>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2024">
              <a:extLst>
                <a:ext uri="{FF2B5EF4-FFF2-40B4-BE49-F238E27FC236}">
                  <a16:creationId xmlns:a16="http://schemas.microsoft.com/office/drawing/2014/main" id="{F982FE4F-18AE-7546-BDA0-835A0A45F072}"/>
                </a:ext>
              </a:extLst>
            </p:cNvPr>
            <p:cNvSpPr/>
            <p:nvPr/>
          </p:nvSpPr>
          <p:spPr>
            <a:xfrm>
              <a:off x="0" y="1024765"/>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2025">
              <a:extLst>
                <a:ext uri="{FF2B5EF4-FFF2-40B4-BE49-F238E27FC236}">
                  <a16:creationId xmlns:a16="http://schemas.microsoft.com/office/drawing/2014/main" id="{53F3D303-2FFB-9541-89F4-98F78CBC436F}"/>
                </a:ext>
              </a:extLst>
            </p:cNvPr>
            <p:cNvSpPr/>
            <p:nvPr/>
          </p:nvSpPr>
          <p:spPr>
            <a:xfrm>
              <a:off x="0" y="888283"/>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5" name="Shape 2026">
              <a:extLst>
                <a:ext uri="{FF2B5EF4-FFF2-40B4-BE49-F238E27FC236}">
                  <a16:creationId xmlns:a16="http://schemas.microsoft.com/office/drawing/2014/main" id="{DDEF575C-758F-2C48-8273-0BF686FFB862}"/>
                </a:ext>
              </a:extLst>
            </p:cNvPr>
            <p:cNvSpPr/>
            <p:nvPr/>
          </p:nvSpPr>
          <p:spPr>
            <a:xfrm>
              <a:off x="113460" y="737781"/>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2027">
              <a:extLst>
                <a:ext uri="{FF2B5EF4-FFF2-40B4-BE49-F238E27FC236}">
                  <a16:creationId xmlns:a16="http://schemas.microsoft.com/office/drawing/2014/main" id="{A8E492D0-0CE4-3043-A102-85CA55DA39E3}"/>
                </a:ext>
              </a:extLst>
            </p:cNvPr>
            <p:cNvSpPr/>
            <p:nvPr/>
          </p:nvSpPr>
          <p:spPr>
            <a:xfrm>
              <a:off x="113460" y="601300"/>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2028">
              <a:extLst>
                <a:ext uri="{FF2B5EF4-FFF2-40B4-BE49-F238E27FC236}">
                  <a16:creationId xmlns:a16="http://schemas.microsoft.com/office/drawing/2014/main" id="{B4E44152-A3C0-194C-ACFF-9DA8DD9C50AE}"/>
                </a:ext>
              </a:extLst>
            </p:cNvPr>
            <p:cNvSpPr/>
            <p:nvPr/>
          </p:nvSpPr>
          <p:spPr>
            <a:xfrm>
              <a:off x="37820" y="423465"/>
              <a:ext cx="1386738"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2029">
              <a:extLst>
                <a:ext uri="{FF2B5EF4-FFF2-40B4-BE49-F238E27FC236}">
                  <a16:creationId xmlns:a16="http://schemas.microsoft.com/office/drawing/2014/main" id="{67D2271D-75C9-7245-A199-A836324691E6}"/>
                </a:ext>
              </a:extLst>
            </p:cNvPr>
            <p:cNvSpPr/>
            <p:nvPr/>
          </p:nvSpPr>
          <p:spPr>
            <a:xfrm>
              <a:off x="37820" y="286984"/>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2030">
              <a:extLst>
                <a:ext uri="{FF2B5EF4-FFF2-40B4-BE49-F238E27FC236}">
                  <a16:creationId xmlns:a16="http://schemas.microsoft.com/office/drawing/2014/main" id="{2583CF04-4222-6347-99DA-FAC5C019C79E}"/>
                </a:ext>
              </a:extLst>
            </p:cNvPr>
            <p:cNvSpPr/>
            <p:nvPr/>
          </p:nvSpPr>
          <p:spPr>
            <a:xfrm>
              <a:off x="37820" y="136481"/>
              <a:ext cx="1386738"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0" name="Shape 2031">
              <a:extLst>
                <a:ext uri="{FF2B5EF4-FFF2-40B4-BE49-F238E27FC236}">
                  <a16:creationId xmlns:a16="http://schemas.microsoft.com/office/drawing/2014/main" id="{2A9BD1F7-A29B-C54C-99E1-5BF0F40A6D2B}"/>
                </a:ext>
              </a:extLst>
            </p:cNvPr>
            <p:cNvSpPr/>
            <p:nvPr/>
          </p:nvSpPr>
          <p:spPr>
            <a:xfrm>
              <a:off x="37820" y="0"/>
              <a:ext cx="1386728" cy="227183"/>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9" name="Group 2045">
            <a:extLst>
              <a:ext uri="{FF2B5EF4-FFF2-40B4-BE49-F238E27FC236}">
                <a16:creationId xmlns:a16="http://schemas.microsoft.com/office/drawing/2014/main" id="{8BBF16B1-5E44-A641-842E-153483AB1694}"/>
              </a:ext>
            </a:extLst>
          </p:cNvPr>
          <p:cNvGrpSpPr/>
          <p:nvPr/>
        </p:nvGrpSpPr>
        <p:grpSpPr>
          <a:xfrm>
            <a:off x="10769151" y="5575639"/>
            <a:ext cx="2839347" cy="3539590"/>
            <a:chOff x="0" y="0"/>
            <a:chExt cx="1512805" cy="1885895"/>
          </a:xfrm>
          <a:solidFill>
            <a:schemeClr val="accent2">
              <a:lumMod val="50000"/>
              <a:lumOff val="50000"/>
            </a:schemeClr>
          </a:solidFill>
        </p:grpSpPr>
        <p:sp>
          <p:nvSpPr>
            <p:cNvPr id="13" name="Shape 2033">
              <a:extLst>
                <a:ext uri="{FF2B5EF4-FFF2-40B4-BE49-F238E27FC236}">
                  <a16:creationId xmlns:a16="http://schemas.microsoft.com/office/drawing/2014/main" id="{7AABBF64-B18C-B644-BBF4-A7419841AAAA}"/>
                </a:ext>
              </a:extLst>
            </p:cNvPr>
            <p:cNvSpPr/>
            <p:nvPr/>
          </p:nvSpPr>
          <p:spPr>
            <a:xfrm>
              <a:off x="75641" y="1598732"/>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2034">
              <a:extLst>
                <a:ext uri="{FF2B5EF4-FFF2-40B4-BE49-F238E27FC236}">
                  <a16:creationId xmlns:a16="http://schemas.microsoft.com/office/drawing/2014/main" id="{D9D4C7FA-33B2-C74B-9691-95BC6E271196}"/>
                </a:ext>
              </a:extLst>
            </p:cNvPr>
            <p:cNvSpPr/>
            <p:nvPr/>
          </p:nvSpPr>
          <p:spPr>
            <a:xfrm>
              <a:off x="75641" y="1462251"/>
              <a:ext cx="1386727"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2035">
              <a:extLst>
                <a:ext uri="{FF2B5EF4-FFF2-40B4-BE49-F238E27FC236}">
                  <a16:creationId xmlns:a16="http://schemas.microsoft.com/office/drawing/2014/main" id="{840194BD-80C5-4941-ADE5-6671B02991CF}"/>
                </a:ext>
              </a:extLst>
            </p:cNvPr>
            <p:cNvSpPr/>
            <p:nvPr/>
          </p:nvSpPr>
          <p:spPr>
            <a:xfrm>
              <a:off x="1" y="1311748"/>
              <a:ext cx="1386738"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2036">
              <a:extLst>
                <a:ext uri="{FF2B5EF4-FFF2-40B4-BE49-F238E27FC236}">
                  <a16:creationId xmlns:a16="http://schemas.microsoft.com/office/drawing/2014/main" id="{76F5019F-72D3-4A45-B9F0-05AED1E3B8E0}"/>
                </a:ext>
              </a:extLst>
            </p:cNvPr>
            <p:cNvSpPr/>
            <p:nvPr/>
          </p:nvSpPr>
          <p:spPr>
            <a:xfrm>
              <a:off x="0" y="1175266"/>
              <a:ext cx="1386726"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2037">
              <a:extLst>
                <a:ext uri="{FF2B5EF4-FFF2-40B4-BE49-F238E27FC236}">
                  <a16:creationId xmlns:a16="http://schemas.microsoft.com/office/drawing/2014/main" id="{983BE3F4-A978-8C47-A208-2CD4F6DF07D4}"/>
                </a:ext>
              </a:extLst>
            </p:cNvPr>
            <p:cNvSpPr/>
            <p:nvPr/>
          </p:nvSpPr>
          <p:spPr>
            <a:xfrm>
              <a:off x="75640" y="1038430"/>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2038">
              <a:extLst>
                <a:ext uri="{FF2B5EF4-FFF2-40B4-BE49-F238E27FC236}">
                  <a16:creationId xmlns:a16="http://schemas.microsoft.com/office/drawing/2014/main" id="{4B9CD5E5-E4E6-0944-BB71-B16CBDD4ECF9}"/>
                </a:ext>
              </a:extLst>
            </p:cNvPr>
            <p:cNvSpPr/>
            <p:nvPr/>
          </p:nvSpPr>
          <p:spPr>
            <a:xfrm>
              <a:off x="75640" y="901949"/>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2039">
              <a:extLst>
                <a:ext uri="{FF2B5EF4-FFF2-40B4-BE49-F238E27FC236}">
                  <a16:creationId xmlns:a16="http://schemas.microsoft.com/office/drawing/2014/main" id="{F8653CB1-8A12-D441-9421-58E2D20A1FE3}"/>
                </a:ext>
              </a:extLst>
            </p:cNvPr>
            <p:cNvSpPr/>
            <p:nvPr/>
          </p:nvSpPr>
          <p:spPr>
            <a:xfrm>
              <a:off x="25214" y="737781"/>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2040">
              <a:extLst>
                <a:ext uri="{FF2B5EF4-FFF2-40B4-BE49-F238E27FC236}">
                  <a16:creationId xmlns:a16="http://schemas.microsoft.com/office/drawing/2014/main" id="{5C2A149A-BBF0-D44D-A949-69C575E4057F}"/>
                </a:ext>
              </a:extLst>
            </p:cNvPr>
            <p:cNvSpPr/>
            <p:nvPr/>
          </p:nvSpPr>
          <p:spPr>
            <a:xfrm>
              <a:off x="25213" y="601299"/>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2041">
              <a:extLst>
                <a:ext uri="{FF2B5EF4-FFF2-40B4-BE49-F238E27FC236}">
                  <a16:creationId xmlns:a16="http://schemas.microsoft.com/office/drawing/2014/main" id="{68B0B2DB-D137-A54C-9454-45A37EE67E1E}"/>
                </a:ext>
              </a:extLst>
            </p:cNvPr>
            <p:cNvSpPr/>
            <p:nvPr/>
          </p:nvSpPr>
          <p:spPr>
            <a:xfrm>
              <a:off x="126067" y="423465"/>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2042">
              <a:extLst>
                <a:ext uri="{FF2B5EF4-FFF2-40B4-BE49-F238E27FC236}">
                  <a16:creationId xmlns:a16="http://schemas.microsoft.com/office/drawing/2014/main" id="{E3A45C72-0B9B-8C4F-9BBC-025850ABACE6}"/>
                </a:ext>
              </a:extLst>
            </p:cNvPr>
            <p:cNvSpPr/>
            <p:nvPr/>
          </p:nvSpPr>
          <p:spPr>
            <a:xfrm>
              <a:off x="126067" y="286984"/>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2043">
              <a:extLst>
                <a:ext uri="{FF2B5EF4-FFF2-40B4-BE49-F238E27FC236}">
                  <a16:creationId xmlns:a16="http://schemas.microsoft.com/office/drawing/2014/main" id="{F7BE7452-1FC8-194C-8849-AA367ADA197A}"/>
                </a:ext>
              </a:extLst>
            </p:cNvPr>
            <p:cNvSpPr/>
            <p:nvPr/>
          </p:nvSpPr>
          <p:spPr>
            <a:xfrm>
              <a:off x="50426" y="136481"/>
              <a:ext cx="1386739"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2044">
              <a:extLst>
                <a:ext uri="{FF2B5EF4-FFF2-40B4-BE49-F238E27FC236}">
                  <a16:creationId xmlns:a16="http://schemas.microsoft.com/office/drawing/2014/main" id="{A93BEE15-38B0-F243-98B0-AA11FFFE26E6}"/>
                </a:ext>
              </a:extLst>
            </p:cNvPr>
            <p:cNvSpPr/>
            <p:nvPr/>
          </p:nvSpPr>
          <p:spPr>
            <a:xfrm>
              <a:off x="50426" y="0"/>
              <a:ext cx="1386728" cy="227183"/>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0" name="Shape 2046">
            <a:extLst>
              <a:ext uri="{FF2B5EF4-FFF2-40B4-BE49-F238E27FC236}">
                <a16:creationId xmlns:a16="http://schemas.microsoft.com/office/drawing/2014/main" id="{E965E098-DBBC-C548-8B45-8F3F70E3DAEA}"/>
              </a:ext>
            </a:extLst>
          </p:cNvPr>
          <p:cNvSpPr/>
          <p:nvPr/>
        </p:nvSpPr>
        <p:spPr>
          <a:xfrm>
            <a:off x="16468402" y="8876862"/>
            <a:ext cx="3575443" cy="1430180"/>
          </a:xfrm>
          <a:prstGeom prst="roundRect">
            <a:avLst>
              <a:gd name="adj" fmla="val 0"/>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2047">
            <a:extLst>
              <a:ext uri="{FF2B5EF4-FFF2-40B4-BE49-F238E27FC236}">
                <a16:creationId xmlns:a16="http://schemas.microsoft.com/office/drawing/2014/main" id="{835DC698-45F3-BB42-8CEC-959E27C45487}"/>
              </a:ext>
            </a:extLst>
          </p:cNvPr>
          <p:cNvSpPr/>
          <p:nvPr/>
        </p:nvSpPr>
        <p:spPr>
          <a:xfrm>
            <a:off x="10401104" y="8876862"/>
            <a:ext cx="3575442" cy="1430180"/>
          </a:xfrm>
          <a:prstGeom prst="roundRect">
            <a:avLst>
              <a:gd name="adj" fmla="val 0"/>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2048">
            <a:extLst>
              <a:ext uri="{FF2B5EF4-FFF2-40B4-BE49-F238E27FC236}">
                <a16:creationId xmlns:a16="http://schemas.microsoft.com/office/drawing/2014/main" id="{292949F5-E906-EE47-8E30-7E3DE7D254A0}"/>
              </a:ext>
            </a:extLst>
          </p:cNvPr>
          <p:cNvSpPr/>
          <p:nvPr/>
        </p:nvSpPr>
        <p:spPr>
          <a:xfrm>
            <a:off x="4337629" y="8876862"/>
            <a:ext cx="3575443" cy="1430180"/>
          </a:xfrm>
          <a:prstGeom prst="roundRect">
            <a:avLst>
              <a:gd name="adj" fmla="val 0"/>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62" name="TextBox 61">
            <a:extLst>
              <a:ext uri="{FF2B5EF4-FFF2-40B4-BE49-F238E27FC236}">
                <a16:creationId xmlns:a16="http://schemas.microsoft.com/office/drawing/2014/main" id="{A86F4B28-2BBB-734E-AA91-247B9DEB512D}"/>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63" name="TextBox 62">
            <a:extLst>
              <a:ext uri="{FF2B5EF4-FFF2-40B4-BE49-F238E27FC236}">
                <a16:creationId xmlns:a16="http://schemas.microsoft.com/office/drawing/2014/main" id="{D711B39D-B2B8-DB46-91BE-838C491F220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4" name="TextBox 63">
            <a:extLst>
              <a:ext uri="{FF2B5EF4-FFF2-40B4-BE49-F238E27FC236}">
                <a16:creationId xmlns:a16="http://schemas.microsoft.com/office/drawing/2014/main" id="{B68C78EC-27C9-B743-B45E-3512495A8650}"/>
              </a:ext>
            </a:extLst>
          </p:cNvPr>
          <p:cNvSpPr txBox="1"/>
          <p:nvPr/>
        </p:nvSpPr>
        <p:spPr>
          <a:xfrm>
            <a:off x="5215744" y="9299564"/>
            <a:ext cx="17972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$10,000</a:t>
            </a:r>
          </a:p>
        </p:txBody>
      </p:sp>
      <p:sp>
        <p:nvSpPr>
          <p:cNvPr id="65" name="TextBox 64">
            <a:extLst>
              <a:ext uri="{FF2B5EF4-FFF2-40B4-BE49-F238E27FC236}">
                <a16:creationId xmlns:a16="http://schemas.microsoft.com/office/drawing/2014/main" id="{A6F1AD00-AC71-1E42-9E0B-14282D6F4E10}"/>
              </a:ext>
            </a:extLst>
          </p:cNvPr>
          <p:cNvSpPr txBox="1"/>
          <p:nvPr/>
        </p:nvSpPr>
        <p:spPr>
          <a:xfrm>
            <a:off x="11370331" y="9299564"/>
            <a:ext cx="163698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$6,000</a:t>
            </a:r>
          </a:p>
        </p:txBody>
      </p:sp>
      <p:sp>
        <p:nvSpPr>
          <p:cNvPr id="66" name="TextBox 65">
            <a:extLst>
              <a:ext uri="{FF2B5EF4-FFF2-40B4-BE49-F238E27FC236}">
                <a16:creationId xmlns:a16="http://schemas.microsoft.com/office/drawing/2014/main" id="{698371F9-6E69-6944-AE9B-634B9D3932CD}"/>
              </a:ext>
            </a:extLst>
          </p:cNvPr>
          <p:cNvSpPr txBox="1"/>
          <p:nvPr/>
        </p:nvSpPr>
        <p:spPr>
          <a:xfrm>
            <a:off x="17435226" y="9299564"/>
            <a:ext cx="164179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$8,000</a:t>
            </a:r>
          </a:p>
        </p:txBody>
      </p:sp>
      <p:sp>
        <p:nvSpPr>
          <p:cNvPr id="67" name="Subtitle 2">
            <a:extLst>
              <a:ext uri="{FF2B5EF4-FFF2-40B4-BE49-F238E27FC236}">
                <a16:creationId xmlns:a16="http://schemas.microsoft.com/office/drawing/2014/main" id="{CCC91BD9-E13B-B041-B364-90B77BF0A9F7}"/>
              </a:ext>
            </a:extLst>
          </p:cNvPr>
          <p:cNvSpPr txBox="1">
            <a:spLocks/>
          </p:cNvSpPr>
          <p:nvPr/>
        </p:nvSpPr>
        <p:spPr>
          <a:xfrm>
            <a:off x="3937351" y="10844730"/>
            <a:ext cx="454336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68" name="Subtitle 2">
            <a:extLst>
              <a:ext uri="{FF2B5EF4-FFF2-40B4-BE49-F238E27FC236}">
                <a16:creationId xmlns:a16="http://schemas.microsoft.com/office/drawing/2014/main" id="{B0B65C79-68ED-DB43-825C-227E807357E4}"/>
              </a:ext>
            </a:extLst>
          </p:cNvPr>
          <p:cNvSpPr txBox="1">
            <a:spLocks/>
          </p:cNvSpPr>
          <p:nvPr/>
        </p:nvSpPr>
        <p:spPr>
          <a:xfrm>
            <a:off x="9917142" y="10844730"/>
            <a:ext cx="454336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69" name="Subtitle 2">
            <a:extLst>
              <a:ext uri="{FF2B5EF4-FFF2-40B4-BE49-F238E27FC236}">
                <a16:creationId xmlns:a16="http://schemas.microsoft.com/office/drawing/2014/main" id="{8799938C-F254-C04C-970C-AA62915E428E}"/>
              </a:ext>
            </a:extLst>
          </p:cNvPr>
          <p:cNvSpPr txBox="1">
            <a:spLocks/>
          </p:cNvSpPr>
          <p:nvPr/>
        </p:nvSpPr>
        <p:spPr>
          <a:xfrm>
            <a:off x="15984440" y="10844730"/>
            <a:ext cx="454336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Tree>
    <p:extLst>
      <p:ext uri="{BB962C8B-B14F-4D97-AF65-F5344CB8AC3E}">
        <p14:creationId xmlns:p14="http://schemas.microsoft.com/office/powerpoint/2010/main" val="221082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6421">
            <a:extLst>
              <a:ext uri="{FF2B5EF4-FFF2-40B4-BE49-F238E27FC236}">
                <a16:creationId xmlns:a16="http://schemas.microsoft.com/office/drawing/2014/main" id="{AA9CFBC7-0FE8-7944-8EF4-9E9044CE00E2}"/>
              </a:ext>
            </a:extLst>
          </p:cNvPr>
          <p:cNvGrpSpPr/>
          <p:nvPr/>
        </p:nvGrpSpPr>
        <p:grpSpPr>
          <a:xfrm>
            <a:off x="13106397" y="2378084"/>
            <a:ext cx="9370726" cy="10586013"/>
            <a:chOff x="-1" y="0"/>
            <a:chExt cx="6068990" cy="6856076"/>
          </a:xfrm>
        </p:grpSpPr>
        <p:grpSp>
          <p:nvGrpSpPr>
            <p:cNvPr id="18" name="Group 36402">
              <a:extLst>
                <a:ext uri="{FF2B5EF4-FFF2-40B4-BE49-F238E27FC236}">
                  <a16:creationId xmlns:a16="http://schemas.microsoft.com/office/drawing/2014/main" id="{B4B87AD1-133B-8F4D-A677-421B6A7D57C0}"/>
                </a:ext>
              </a:extLst>
            </p:cNvPr>
            <p:cNvGrpSpPr/>
            <p:nvPr/>
          </p:nvGrpSpPr>
          <p:grpSpPr>
            <a:xfrm>
              <a:off x="-1" y="1931469"/>
              <a:ext cx="4592471" cy="4924607"/>
              <a:chOff x="0" y="0"/>
              <a:chExt cx="4592469" cy="4924605"/>
            </a:xfrm>
          </p:grpSpPr>
          <p:grpSp>
            <p:nvGrpSpPr>
              <p:cNvPr id="37" name="Group 36398">
                <a:extLst>
                  <a:ext uri="{FF2B5EF4-FFF2-40B4-BE49-F238E27FC236}">
                    <a16:creationId xmlns:a16="http://schemas.microsoft.com/office/drawing/2014/main" id="{E6AC3B84-E048-4549-8874-06FBAE093E87}"/>
                  </a:ext>
                </a:extLst>
              </p:cNvPr>
              <p:cNvGrpSpPr/>
              <p:nvPr/>
            </p:nvGrpSpPr>
            <p:grpSpPr>
              <a:xfrm>
                <a:off x="-1" y="1101967"/>
                <a:ext cx="3654856" cy="3822639"/>
                <a:chOff x="0" y="0"/>
                <a:chExt cx="3654854" cy="3822638"/>
              </a:xfrm>
            </p:grpSpPr>
            <p:sp>
              <p:nvSpPr>
                <p:cNvPr id="41" name="Shape 36395">
                  <a:extLst>
                    <a:ext uri="{FF2B5EF4-FFF2-40B4-BE49-F238E27FC236}">
                      <a16:creationId xmlns:a16="http://schemas.microsoft.com/office/drawing/2014/main" id="{D1D4CBA4-D960-674B-9B5D-09FA2A91E5E5}"/>
                    </a:ext>
                  </a:extLst>
                </p:cNvPr>
                <p:cNvSpPr/>
                <p:nvPr/>
              </p:nvSpPr>
              <p:spPr>
                <a:xfrm>
                  <a:off x="-1" y="732"/>
                  <a:ext cx="3654856" cy="3821907"/>
                </a:xfrm>
                <a:custGeom>
                  <a:avLst/>
                  <a:gdLst/>
                  <a:ahLst/>
                  <a:cxnLst>
                    <a:cxn ang="0">
                      <a:pos x="wd2" y="hd2"/>
                    </a:cxn>
                    <a:cxn ang="5400000">
                      <a:pos x="wd2" y="hd2"/>
                    </a:cxn>
                    <a:cxn ang="10800000">
                      <a:pos x="wd2" y="hd2"/>
                    </a:cxn>
                    <a:cxn ang="16200000">
                      <a:pos x="wd2" y="hd2"/>
                    </a:cxn>
                  </a:cxnLst>
                  <a:rect l="0" t="0" r="r" b="b"/>
                  <a:pathLst>
                    <a:path w="21431" h="21438" extrusionOk="0">
                      <a:moveTo>
                        <a:pt x="9575" y="149"/>
                      </a:moveTo>
                      <a:cubicBezTo>
                        <a:pt x="9575" y="149"/>
                        <a:pt x="9588" y="134"/>
                        <a:pt x="9611" y="108"/>
                      </a:cubicBezTo>
                      <a:cubicBezTo>
                        <a:pt x="9634" y="82"/>
                        <a:pt x="9666" y="44"/>
                        <a:pt x="9706" y="0"/>
                      </a:cubicBezTo>
                      <a:lnTo>
                        <a:pt x="12623" y="2181"/>
                      </a:lnTo>
                      <a:lnTo>
                        <a:pt x="4537" y="12082"/>
                      </a:lnTo>
                      <a:cubicBezTo>
                        <a:pt x="3266" y="13638"/>
                        <a:pt x="3554" y="15884"/>
                        <a:pt x="5181" y="17100"/>
                      </a:cubicBezTo>
                      <a:cubicBezTo>
                        <a:pt x="6807" y="18316"/>
                        <a:pt x="9156" y="18040"/>
                        <a:pt x="10427" y="16484"/>
                      </a:cubicBezTo>
                      <a:lnTo>
                        <a:pt x="18513" y="6583"/>
                      </a:lnTo>
                      <a:lnTo>
                        <a:pt x="21431" y="8763"/>
                      </a:lnTo>
                      <a:cubicBezTo>
                        <a:pt x="21395" y="8811"/>
                        <a:pt x="21366" y="8850"/>
                        <a:pt x="21345" y="8877"/>
                      </a:cubicBezTo>
                      <a:cubicBezTo>
                        <a:pt x="21324" y="8905"/>
                        <a:pt x="21312" y="8920"/>
                        <a:pt x="21312" y="8920"/>
                      </a:cubicBezTo>
                      <a:lnTo>
                        <a:pt x="13360" y="18656"/>
                      </a:lnTo>
                      <a:lnTo>
                        <a:pt x="13209" y="18831"/>
                      </a:lnTo>
                      <a:cubicBezTo>
                        <a:pt x="11968" y="20303"/>
                        <a:pt x="10229" y="21171"/>
                        <a:pt x="8406" y="21385"/>
                      </a:cubicBezTo>
                      <a:cubicBezTo>
                        <a:pt x="6583" y="21600"/>
                        <a:pt x="4676" y="21161"/>
                        <a:pt x="3100" y="20020"/>
                      </a:cubicBezTo>
                      <a:lnTo>
                        <a:pt x="2724" y="19739"/>
                      </a:lnTo>
                      <a:cubicBezTo>
                        <a:pt x="1186" y="18553"/>
                        <a:pt x="279" y="16888"/>
                        <a:pt x="55" y="15144"/>
                      </a:cubicBezTo>
                      <a:cubicBezTo>
                        <a:pt x="-169" y="13400"/>
                        <a:pt x="290" y="11575"/>
                        <a:pt x="1483" y="10068"/>
                      </a:cubicBezTo>
                      <a:lnTo>
                        <a:pt x="1624" y="9885"/>
                      </a:lnTo>
                      <a:lnTo>
                        <a:pt x="9575" y="149"/>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36396">
                  <a:extLst>
                    <a:ext uri="{FF2B5EF4-FFF2-40B4-BE49-F238E27FC236}">
                      <a16:creationId xmlns:a16="http://schemas.microsoft.com/office/drawing/2014/main" id="{9E3F61C0-909D-1C46-B29D-50EA5E33E21F}"/>
                    </a:ext>
                  </a:extLst>
                </p:cNvPr>
                <p:cNvSpPr/>
                <p:nvPr/>
              </p:nvSpPr>
              <p:spPr>
                <a:xfrm>
                  <a:off x="3008723" y="1174301"/>
                  <a:ext cx="646132" cy="579627"/>
                </a:xfrm>
                <a:custGeom>
                  <a:avLst/>
                  <a:gdLst/>
                  <a:ahLst/>
                  <a:cxnLst>
                    <a:cxn ang="0">
                      <a:pos x="wd2" y="hd2"/>
                    </a:cxn>
                    <a:cxn ang="5400000">
                      <a:pos x="wd2" y="hd2"/>
                    </a:cxn>
                    <a:cxn ang="10800000">
                      <a:pos x="wd2" y="hd2"/>
                    </a:cxn>
                    <a:cxn ang="16200000">
                      <a:pos x="wd2" y="hd2"/>
                    </a:cxn>
                  </a:cxnLst>
                  <a:rect l="0" t="0" r="r" b="b"/>
                  <a:pathLst>
                    <a:path w="21600" h="21600" extrusionOk="0">
                      <a:moveTo>
                        <a:pt x="4966" y="0"/>
                      </a:moveTo>
                      <a:lnTo>
                        <a:pt x="21600" y="14487"/>
                      </a:lnTo>
                      <a:lnTo>
                        <a:pt x="16665" y="21600"/>
                      </a:lnTo>
                      <a:lnTo>
                        <a:pt x="0" y="7086"/>
                      </a:lnTo>
                      <a:lnTo>
                        <a:pt x="4966"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36397">
                  <a:extLst>
                    <a:ext uri="{FF2B5EF4-FFF2-40B4-BE49-F238E27FC236}">
                      <a16:creationId xmlns:a16="http://schemas.microsoft.com/office/drawing/2014/main" id="{7A24BC3B-A61C-4B4B-84D6-0563B29FBF99}"/>
                    </a:ext>
                  </a:extLst>
                </p:cNvPr>
                <p:cNvSpPr/>
                <p:nvPr/>
              </p:nvSpPr>
              <p:spPr>
                <a:xfrm>
                  <a:off x="1505686" y="0"/>
                  <a:ext cx="646132" cy="579626"/>
                </a:xfrm>
                <a:custGeom>
                  <a:avLst/>
                  <a:gdLst/>
                  <a:ahLst/>
                  <a:cxnLst>
                    <a:cxn ang="0">
                      <a:pos x="wd2" y="hd2"/>
                    </a:cxn>
                    <a:cxn ang="5400000">
                      <a:pos x="wd2" y="hd2"/>
                    </a:cxn>
                    <a:cxn ang="10800000">
                      <a:pos x="wd2" y="hd2"/>
                    </a:cxn>
                    <a:cxn ang="16200000">
                      <a:pos x="wd2" y="hd2"/>
                    </a:cxn>
                  </a:cxnLst>
                  <a:rect l="0" t="0" r="r" b="b"/>
                  <a:pathLst>
                    <a:path w="21600" h="21600" extrusionOk="0">
                      <a:moveTo>
                        <a:pt x="4966" y="0"/>
                      </a:moveTo>
                      <a:lnTo>
                        <a:pt x="21600" y="14487"/>
                      </a:lnTo>
                      <a:lnTo>
                        <a:pt x="16665" y="21600"/>
                      </a:lnTo>
                      <a:lnTo>
                        <a:pt x="0" y="7086"/>
                      </a:lnTo>
                      <a:lnTo>
                        <a:pt x="4966"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38" name="Group 36401">
                <a:extLst>
                  <a:ext uri="{FF2B5EF4-FFF2-40B4-BE49-F238E27FC236}">
                    <a16:creationId xmlns:a16="http://schemas.microsoft.com/office/drawing/2014/main" id="{F5FF2696-3E93-DC4A-96DB-C1FD3DD8E6E7}"/>
                  </a:ext>
                </a:extLst>
              </p:cNvPr>
              <p:cNvGrpSpPr/>
              <p:nvPr/>
            </p:nvGrpSpPr>
            <p:grpSpPr>
              <a:xfrm>
                <a:off x="1868564" y="0"/>
                <a:ext cx="2723906" cy="2455300"/>
                <a:chOff x="0" y="0"/>
                <a:chExt cx="2723904" cy="2455299"/>
              </a:xfrm>
            </p:grpSpPr>
            <p:sp>
              <p:nvSpPr>
                <p:cNvPr id="39" name="Shape 36399">
                  <a:extLst>
                    <a:ext uri="{FF2B5EF4-FFF2-40B4-BE49-F238E27FC236}">
                      <a16:creationId xmlns:a16="http://schemas.microsoft.com/office/drawing/2014/main" id="{9233CA18-512C-A247-9DB5-D7BB958241A0}"/>
                    </a:ext>
                  </a:extLst>
                </p:cNvPr>
                <p:cNvSpPr/>
                <p:nvPr/>
              </p:nvSpPr>
              <p:spPr>
                <a:xfrm>
                  <a:off x="0" y="0"/>
                  <a:ext cx="1220868" cy="1280998"/>
                </a:xfrm>
                <a:custGeom>
                  <a:avLst/>
                  <a:gdLst/>
                  <a:ahLst/>
                  <a:cxnLst>
                    <a:cxn ang="0">
                      <a:pos x="wd2" y="hd2"/>
                    </a:cxn>
                    <a:cxn ang="5400000">
                      <a:pos x="wd2" y="hd2"/>
                    </a:cxn>
                    <a:cxn ang="10800000">
                      <a:pos x="wd2" y="hd2"/>
                    </a:cxn>
                    <a:cxn ang="16200000">
                      <a:pos x="wd2" y="hd2"/>
                    </a:cxn>
                  </a:cxnLst>
                  <a:rect l="0" t="0" r="r" b="b"/>
                  <a:pathLst>
                    <a:path w="21600" h="21600" extrusionOk="0">
                      <a:moveTo>
                        <a:pt x="5903" y="0"/>
                      </a:moveTo>
                      <a:lnTo>
                        <a:pt x="0" y="11961"/>
                      </a:lnTo>
                      <a:lnTo>
                        <a:pt x="3453" y="12053"/>
                      </a:lnTo>
                      <a:lnTo>
                        <a:pt x="3431" y="12070"/>
                      </a:lnTo>
                      <a:lnTo>
                        <a:pt x="532" y="20442"/>
                      </a:lnTo>
                      <a:lnTo>
                        <a:pt x="7651" y="9650"/>
                      </a:lnTo>
                      <a:lnTo>
                        <a:pt x="7577" y="9697"/>
                      </a:lnTo>
                      <a:lnTo>
                        <a:pt x="4235" y="9535"/>
                      </a:lnTo>
                      <a:lnTo>
                        <a:pt x="4216" y="9546"/>
                      </a:lnTo>
                      <a:lnTo>
                        <a:pt x="5903" y="0"/>
                      </a:lnTo>
                      <a:close/>
                      <a:moveTo>
                        <a:pt x="21600" y="11689"/>
                      </a:moveTo>
                      <a:lnTo>
                        <a:pt x="12289" y="15558"/>
                      </a:lnTo>
                      <a:lnTo>
                        <a:pt x="12296" y="15538"/>
                      </a:lnTo>
                      <a:lnTo>
                        <a:pt x="11323" y="12486"/>
                      </a:lnTo>
                      <a:lnTo>
                        <a:pt x="11353" y="12406"/>
                      </a:lnTo>
                      <a:lnTo>
                        <a:pt x="2087" y="21600"/>
                      </a:lnTo>
                      <a:lnTo>
                        <a:pt x="9910" y="16894"/>
                      </a:lnTo>
                      <a:lnTo>
                        <a:pt x="9922" y="16869"/>
                      </a:lnTo>
                      <a:lnTo>
                        <a:pt x="10850" y="20041"/>
                      </a:lnTo>
                      <a:lnTo>
                        <a:pt x="21600" y="11689"/>
                      </a:lnTo>
                      <a:close/>
                    </a:path>
                  </a:pathLst>
                </a:custGeom>
                <a:solidFill>
                  <a:schemeClr val="accent1">
                    <a:lumMod val="60000"/>
                    <a:lumOff val="4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36400">
                  <a:extLst>
                    <a:ext uri="{FF2B5EF4-FFF2-40B4-BE49-F238E27FC236}">
                      <a16:creationId xmlns:a16="http://schemas.microsoft.com/office/drawing/2014/main" id="{D7756B83-F05D-DC44-A764-D2BE68642054}"/>
                    </a:ext>
                  </a:extLst>
                </p:cNvPr>
                <p:cNvSpPr/>
                <p:nvPr/>
              </p:nvSpPr>
              <p:spPr>
                <a:xfrm>
                  <a:off x="1503037" y="1174301"/>
                  <a:ext cx="1220868" cy="1280999"/>
                </a:xfrm>
                <a:custGeom>
                  <a:avLst/>
                  <a:gdLst/>
                  <a:ahLst/>
                  <a:cxnLst>
                    <a:cxn ang="0">
                      <a:pos x="wd2" y="hd2"/>
                    </a:cxn>
                    <a:cxn ang="5400000">
                      <a:pos x="wd2" y="hd2"/>
                    </a:cxn>
                    <a:cxn ang="10800000">
                      <a:pos x="wd2" y="hd2"/>
                    </a:cxn>
                    <a:cxn ang="16200000">
                      <a:pos x="wd2" y="hd2"/>
                    </a:cxn>
                  </a:cxnLst>
                  <a:rect l="0" t="0" r="r" b="b"/>
                  <a:pathLst>
                    <a:path w="21600" h="21600" extrusionOk="0">
                      <a:moveTo>
                        <a:pt x="5903" y="0"/>
                      </a:moveTo>
                      <a:lnTo>
                        <a:pt x="0" y="11961"/>
                      </a:lnTo>
                      <a:lnTo>
                        <a:pt x="3453" y="12053"/>
                      </a:lnTo>
                      <a:lnTo>
                        <a:pt x="3431" y="12070"/>
                      </a:lnTo>
                      <a:lnTo>
                        <a:pt x="532" y="20442"/>
                      </a:lnTo>
                      <a:lnTo>
                        <a:pt x="7651" y="9650"/>
                      </a:lnTo>
                      <a:lnTo>
                        <a:pt x="7577" y="9697"/>
                      </a:lnTo>
                      <a:lnTo>
                        <a:pt x="4235" y="9535"/>
                      </a:lnTo>
                      <a:lnTo>
                        <a:pt x="4216" y="9546"/>
                      </a:lnTo>
                      <a:lnTo>
                        <a:pt x="5903" y="0"/>
                      </a:lnTo>
                      <a:close/>
                      <a:moveTo>
                        <a:pt x="21600" y="11689"/>
                      </a:moveTo>
                      <a:lnTo>
                        <a:pt x="12289" y="15558"/>
                      </a:lnTo>
                      <a:lnTo>
                        <a:pt x="12296" y="15538"/>
                      </a:lnTo>
                      <a:lnTo>
                        <a:pt x="11323" y="12486"/>
                      </a:lnTo>
                      <a:lnTo>
                        <a:pt x="11353" y="12406"/>
                      </a:lnTo>
                      <a:lnTo>
                        <a:pt x="2087" y="21600"/>
                      </a:lnTo>
                      <a:lnTo>
                        <a:pt x="9910" y="16894"/>
                      </a:lnTo>
                      <a:lnTo>
                        <a:pt x="9922" y="16869"/>
                      </a:lnTo>
                      <a:lnTo>
                        <a:pt x="10850" y="20041"/>
                      </a:lnTo>
                      <a:lnTo>
                        <a:pt x="21600" y="11689"/>
                      </a:lnTo>
                      <a:close/>
                    </a:path>
                  </a:pathLst>
                </a:custGeom>
                <a:solidFill>
                  <a:schemeClr val="accent3">
                    <a:lumMod val="60000"/>
                    <a:lumOff val="4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nvGrpSpPr>
            <p:cNvPr id="19" name="Group 36420">
              <a:extLst>
                <a:ext uri="{FF2B5EF4-FFF2-40B4-BE49-F238E27FC236}">
                  <a16:creationId xmlns:a16="http://schemas.microsoft.com/office/drawing/2014/main" id="{23B156E6-6EE9-8E4F-9B3C-70C0A5C3357D}"/>
                </a:ext>
              </a:extLst>
            </p:cNvPr>
            <p:cNvGrpSpPr/>
            <p:nvPr/>
          </p:nvGrpSpPr>
          <p:grpSpPr>
            <a:xfrm>
              <a:off x="2591080" y="0"/>
              <a:ext cx="3477909" cy="3441751"/>
              <a:chOff x="0" y="0"/>
              <a:chExt cx="3477908" cy="3441750"/>
            </a:xfrm>
          </p:grpSpPr>
          <p:sp>
            <p:nvSpPr>
              <p:cNvPr id="20" name="Shape 36403">
                <a:extLst>
                  <a:ext uri="{FF2B5EF4-FFF2-40B4-BE49-F238E27FC236}">
                    <a16:creationId xmlns:a16="http://schemas.microsoft.com/office/drawing/2014/main" id="{A7885F28-47B0-9347-9EAD-270A5E50B926}"/>
                  </a:ext>
                </a:extLst>
              </p:cNvPr>
              <p:cNvSpPr/>
              <p:nvPr/>
            </p:nvSpPr>
            <p:spPr>
              <a:xfrm>
                <a:off x="1085101" y="1815348"/>
                <a:ext cx="254001" cy="254001"/>
              </a:xfrm>
              <a:prstGeom prst="ellipse">
                <a:avLst/>
              </a:pr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6404">
                <a:extLst>
                  <a:ext uri="{FF2B5EF4-FFF2-40B4-BE49-F238E27FC236}">
                    <a16:creationId xmlns:a16="http://schemas.microsoft.com/office/drawing/2014/main" id="{4A1584DF-0197-404D-B41A-FD94D7D5EB24}"/>
                  </a:ext>
                </a:extLst>
              </p:cNvPr>
              <p:cNvSpPr/>
              <p:nvPr/>
            </p:nvSpPr>
            <p:spPr>
              <a:xfrm>
                <a:off x="3223907" y="1397049"/>
                <a:ext cx="254001" cy="254001"/>
              </a:xfrm>
              <a:prstGeom prst="ellipse">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36405">
                <a:extLst>
                  <a:ext uri="{FF2B5EF4-FFF2-40B4-BE49-F238E27FC236}">
                    <a16:creationId xmlns:a16="http://schemas.microsoft.com/office/drawing/2014/main" id="{6CED078F-AC74-4C48-AC4F-D508349B13AB}"/>
                  </a:ext>
                </a:extLst>
              </p:cNvPr>
              <p:cNvSpPr/>
              <p:nvPr/>
            </p:nvSpPr>
            <p:spPr>
              <a:xfrm>
                <a:off x="2969907" y="1942348"/>
                <a:ext cx="508001" cy="508001"/>
              </a:xfrm>
              <a:prstGeom prst="ellipse">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36406">
                <a:extLst>
                  <a:ext uri="{FF2B5EF4-FFF2-40B4-BE49-F238E27FC236}">
                    <a16:creationId xmlns:a16="http://schemas.microsoft.com/office/drawing/2014/main" id="{7A68E615-6DA0-DD4D-92E9-A0EE87D9548F}"/>
                  </a:ext>
                </a:extLst>
              </p:cNvPr>
              <p:cNvSpPr/>
              <p:nvPr/>
            </p:nvSpPr>
            <p:spPr>
              <a:xfrm>
                <a:off x="254000" y="660449"/>
                <a:ext cx="508000" cy="508001"/>
              </a:xfrm>
              <a:prstGeom prst="ellipse">
                <a:avLst/>
              </a:pr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36407">
                <a:extLst>
                  <a:ext uri="{FF2B5EF4-FFF2-40B4-BE49-F238E27FC236}">
                    <a16:creationId xmlns:a16="http://schemas.microsoft.com/office/drawing/2014/main" id="{A15060D9-6D81-AE41-9241-BC0401FB98ED}"/>
                  </a:ext>
                </a:extLst>
              </p:cNvPr>
              <p:cNvSpPr/>
              <p:nvPr/>
            </p:nvSpPr>
            <p:spPr>
              <a:xfrm>
                <a:off x="1916203" y="0"/>
                <a:ext cx="254001" cy="254000"/>
              </a:xfrm>
              <a:prstGeom prst="ellipse">
                <a:avLst/>
              </a:prstGeom>
              <a:solidFill>
                <a:schemeClr val="accent5">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36408">
                <a:extLst>
                  <a:ext uri="{FF2B5EF4-FFF2-40B4-BE49-F238E27FC236}">
                    <a16:creationId xmlns:a16="http://schemas.microsoft.com/office/drawing/2014/main" id="{7E84B5FD-DAC7-7048-9149-A7992C307577}"/>
                  </a:ext>
                </a:extLst>
              </p:cNvPr>
              <p:cNvSpPr/>
              <p:nvPr/>
            </p:nvSpPr>
            <p:spPr>
              <a:xfrm>
                <a:off x="0" y="1561348"/>
                <a:ext cx="762001" cy="762001"/>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36411">
                <a:extLst>
                  <a:ext uri="{FF2B5EF4-FFF2-40B4-BE49-F238E27FC236}">
                    <a16:creationId xmlns:a16="http://schemas.microsoft.com/office/drawing/2014/main" id="{D42D2ABE-AD6C-824F-AE08-275851182F69}"/>
                  </a:ext>
                </a:extLst>
              </p:cNvPr>
              <p:cNvSpPr/>
              <p:nvPr/>
            </p:nvSpPr>
            <p:spPr>
              <a:xfrm>
                <a:off x="1408203" y="2171749"/>
                <a:ext cx="1270001" cy="1270001"/>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36414">
                <a:extLst>
                  <a:ext uri="{FF2B5EF4-FFF2-40B4-BE49-F238E27FC236}">
                    <a16:creationId xmlns:a16="http://schemas.microsoft.com/office/drawing/2014/main" id="{EC5383F1-3FBF-9D46-933A-6545FCA4E803}"/>
                  </a:ext>
                </a:extLst>
              </p:cNvPr>
              <p:cNvSpPr/>
              <p:nvPr/>
            </p:nvSpPr>
            <p:spPr>
              <a:xfrm>
                <a:off x="1827303" y="704874"/>
                <a:ext cx="1016001" cy="1016001"/>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36417">
                <a:extLst>
                  <a:ext uri="{FF2B5EF4-FFF2-40B4-BE49-F238E27FC236}">
                    <a16:creationId xmlns:a16="http://schemas.microsoft.com/office/drawing/2014/main" id="{58BBDDF4-A40C-CF4E-BA5B-2F50F4AE565F}"/>
                  </a:ext>
                </a:extLst>
              </p:cNvPr>
              <p:cNvSpPr/>
              <p:nvPr/>
            </p:nvSpPr>
            <p:spPr>
              <a:xfrm>
                <a:off x="1085101" y="406449"/>
                <a:ext cx="508001" cy="508001"/>
              </a:xfrm>
              <a:prstGeom prst="ellipse">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sp>
        <p:nvSpPr>
          <p:cNvPr id="44" name="TextBox 43">
            <a:extLst>
              <a:ext uri="{FF2B5EF4-FFF2-40B4-BE49-F238E27FC236}">
                <a16:creationId xmlns:a16="http://schemas.microsoft.com/office/drawing/2014/main" id="{7A9C8CDA-E1CC-D54D-A73F-26E12EC7910F}"/>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45" name="TextBox 44">
            <a:extLst>
              <a:ext uri="{FF2B5EF4-FFF2-40B4-BE49-F238E27FC236}">
                <a16:creationId xmlns:a16="http://schemas.microsoft.com/office/drawing/2014/main" id="{B45F4533-39FE-0E4C-9A1B-7C372C6DE53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6" name="Oval 45">
            <a:extLst>
              <a:ext uri="{FF2B5EF4-FFF2-40B4-BE49-F238E27FC236}">
                <a16:creationId xmlns:a16="http://schemas.microsoft.com/office/drawing/2014/main" id="{C66078C3-16F8-6146-BA4D-B33EAFFD97E3}"/>
              </a:ext>
            </a:extLst>
          </p:cNvPr>
          <p:cNvSpPr/>
          <p:nvPr/>
        </p:nvSpPr>
        <p:spPr>
          <a:xfrm>
            <a:off x="1520825" y="2884463"/>
            <a:ext cx="1568576" cy="15685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TextBox 46">
            <a:extLst>
              <a:ext uri="{FF2B5EF4-FFF2-40B4-BE49-F238E27FC236}">
                <a16:creationId xmlns:a16="http://schemas.microsoft.com/office/drawing/2014/main" id="{C98AEF7E-A5A6-5148-9AA1-A2117E0D85F2}"/>
              </a:ext>
            </a:extLst>
          </p:cNvPr>
          <p:cNvSpPr txBox="1"/>
          <p:nvPr/>
        </p:nvSpPr>
        <p:spPr>
          <a:xfrm>
            <a:off x="3498284" y="2867917"/>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8" name="Subtitle 2">
            <a:extLst>
              <a:ext uri="{FF2B5EF4-FFF2-40B4-BE49-F238E27FC236}">
                <a16:creationId xmlns:a16="http://schemas.microsoft.com/office/drawing/2014/main" id="{FD67B3EF-8BCB-D44D-BD7E-32314B90B403}"/>
              </a:ext>
            </a:extLst>
          </p:cNvPr>
          <p:cNvSpPr txBox="1">
            <a:spLocks/>
          </p:cNvSpPr>
          <p:nvPr/>
        </p:nvSpPr>
        <p:spPr>
          <a:xfrm>
            <a:off x="3498284" y="3555837"/>
            <a:ext cx="7195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0" name="TextBox 49">
            <a:extLst>
              <a:ext uri="{FF2B5EF4-FFF2-40B4-BE49-F238E27FC236}">
                <a16:creationId xmlns:a16="http://schemas.microsoft.com/office/drawing/2014/main" id="{3D5E29D0-E1B3-EB44-A702-74911AD06A99}"/>
              </a:ext>
            </a:extLst>
          </p:cNvPr>
          <p:cNvSpPr txBox="1"/>
          <p:nvPr/>
        </p:nvSpPr>
        <p:spPr>
          <a:xfrm>
            <a:off x="2068509" y="3161095"/>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sp>
        <p:nvSpPr>
          <p:cNvPr id="51" name="Oval 50">
            <a:extLst>
              <a:ext uri="{FF2B5EF4-FFF2-40B4-BE49-F238E27FC236}">
                <a16:creationId xmlns:a16="http://schemas.microsoft.com/office/drawing/2014/main" id="{A0634C97-D884-8C47-B669-E5B63EEEC9C5}"/>
              </a:ext>
            </a:extLst>
          </p:cNvPr>
          <p:cNvSpPr/>
          <p:nvPr/>
        </p:nvSpPr>
        <p:spPr>
          <a:xfrm>
            <a:off x="1520825" y="5765343"/>
            <a:ext cx="1568576" cy="1568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79A44AA7-71E7-7F4D-99AA-B85B82D30371}"/>
              </a:ext>
            </a:extLst>
          </p:cNvPr>
          <p:cNvSpPr txBox="1"/>
          <p:nvPr/>
        </p:nvSpPr>
        <p:spPr>
          <a:xfrm>
            <a:off x="3498284" y="5748797"/>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ABBE8568-8EE0-F845-99A2-FCA26E2DB0F8}"/>
              </a:ext>
            </a:extLst>
          </p:cNvPr>
          <p:cNvSpPr txBox="1">
            <a:spLocks/>
          </p:cNvSpPr>
          <p:nvPr/>
        </p:nvSpPr>
        <p:spPr>
          <a:xfrm>
            <a:off x="3498284" y="6436717"/>
            <a:ext cx="7195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4" name="TextBox 53">
            <a:extLst>
              <a:ext uri="{FF2B5EF4-FFF2-40B4-BE49-F238E27FC236}">
                <a16:creationId xmlns:a16="http://schemas.microsoft.com/office/drawing/2014/main" id="{DBB6B5F4-C1B5-1C46-9F8B-69770111F03A}"/>
              </a:ext>
            </a:extLst>
          </p:cNvPr>
          <p:cNvSpPr txBox="1"/>
          <p:nvPr/>
        </p:nvSpPr>
        <p:spPr>
          <a:xfrm>
            <a:off x="1993168" y="6041975"/>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
        <p:nvSpPr>
          <p:cNvPr id="55" name="Oval 54">
            <a:extLst>
              <a:ext uri="{FF2B5EF4-FFF2-40B4-BE49-F238E27FC236}">
                <a16:creationId xmlns:a16="http://schemas.microsoft.com/office/drawing/2014/main" id="{1034A003-535D-D94F-98A7-9DE24E902DA4}"/>
              </a:ext>
            </a:extLst>
          </p:cNvPr>
          <p:cNvSpPr/>
          <p:nvPr/>
        </p:nvSpPr>
        <p:spPr>
          <a:xfrm>
            <a:off x="1520825" y="8662769"/>
            <a:ext cx="1568576" cy="1568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TextBox 55">
            <a:extLst>
              <a:ext uri="{FF2B5EF4-FFF2-40B4-BE49-F238E27FC236}">
                <a16:creationId xmlns:a16="http://schemas.microsoft.com/office/drawing/2014/main" id="{AD83569F-E7A2-9541-959E-984956CC82C0}"/>
              </a:ext>
            </a:extLst>
          </p:cNvPr>
          <p:cNvSpPr txBox="1"/>
          <p:nvPr/>
        </p:nvSpPr>
        <p:spPr>
          <a:xfrm>
            <a:off x="3498284" y="8646223"/>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5817366C-F67A-EF42-8697-52DF5F20335B}"/>
              </a:ext>
            </a:extLst>
          </p:cNvPr>
          <p:cNvSpPr txBox="1">
            <a:spLocks/>
          </p:cNvSpPr>
          <p:nvPr/>
        </p:nvSpPr>
        <p:spPr>
          <a:xfrm>
            <a:off x="3498284" y="9334143"/>
            <a:ext cx="7195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8" name="TextBox 57">
            <a:extLst>
              <a:ext uri="{FF2B5EF4-FFF2-40B4-BE49-F238E27FC236}">
                <a16:creationId xmlns:a16="http://schemas.microsoft.com/office/drawing/2014/main" id="{2A0FDF91-32BD-234E-B185-8E2F7C9D9179}"/>
              </a:ext>
            </a:extLst>
          </p:cNvPr>
          <p:cNvSpPr txBox="1"/>
          <p:nvPr/>
        </p:nvSpPr>
        <p:spPr>
          <a:xfrm>
            <a:off x="1980344" y="8939401"/>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59" name="Subtitle 2">
            <a:extLst>
              <a:ext uri="{FF2B5EF4-FFF2-40B4-BE49-F238E27FC236}">
                <a16:creationId xmlns:a16="http://schemas.microsoft.com/office/drawing/2014/main" id="{DA1CB4CC-2D65-6948-9B10-0877B38BBFB5}"/>
              </a:ext>
            </a:extLst>
          </p:cNvPr>
          <p:cNvSpPr txBox="1">
            <a:spLocks/>
          </p:cNvSpPr>
          <p:nvPr/>
        </p:nvSpPr>
        <p:spPr>
          <a:xfrm>
            <a:off x="1520825" y="11560195"/>
            <a:ext cx="917246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a:t>
            </a:r>
          </a:p>
        </p:txBody>
      </p:sp>
      <p:sp>
        <p:nvSpPr>
          <p:cNvPr id="60" name="Freeform 973">
            <a:extLst>
              <a:ext uri="{FF2B5EF4-FFF2-40B4-BE49-F238E27FC236}">
                <a16:creationId xmlns:a16="http://schemas.microsoft.com/office/drawing/2014/main" id="{3ECDFE39-98BE-3F45-BD6F-3A91772072CC}"/>
              </a:ext>
            </a:extLst>
          </p:cNvPr>
          <p:cNvSpPr>
            <a:spLocks noChangeAspect="1" noChangeArrowheads="1"/>
          </p:cNvSpPr>
          <p:nvPr/>
        </p:nvSpPr>
        <p:spPr bwMode="auto">
          <a:xfrm>
            <a:off x="17436629" y="5101574"/>
            <a:ext cx="517525" cy="517525"/>
          </a:xfrm>
          <a:custGeom>
            <a:avLst/>
            <a:gdLst>
              <a:gd name="T0" fmla="*/ 28662 w 285391"/>
              <a:gd name="T1" fmla="*/ 874924 h 285388"/>
              <a:gd name="T2" fmla="*/ 496791 w 285391"/>
              <a:gd name="T3" fmla="*/ 918214 h 285388"/>
              <a:gd name="T4" fmla="*/ 472901 w 285391"/>
              <a:gd name="T5" fmla="*/ 850873 h 285388"/>
              <a:gd name="T6" fmla="*/ 128974 w 285391"/>
              <a:gd name="T7" fmla="*/ 754672 h 285388"/>
              <a:gd name="T8" fmla="*/ 105091 w 285391"/>
              <a:gd name="T9" fmla="*/ 822013 h 285388"/>
              <a:gd name="T10" fmla="*/ 420358 w 285391"/>
              <a:gd name="T11" fmla="*/ 779923 h 285388"/>
              <a:gd name="T12" fmla="*/ 128974 w 285391"/>
              <a:gd name="T13" fmla="*/ 754672 h 285388"/>
              <a:gd name="T14" fmla="*/ 541563 w 285391"/>
              <a:gd name="T15" fmla="*/ 732972 h 285388"/>
              <a:gd name="T16" fmla="*/ 610300 w 285391"/>
              <a:gd name="T17" fmla="*/ 821149 h 285388"/>
              <a:gd name="T18" fmla="*/ 589801 w 285391"/>
              <a:gd name="T19" fmla="*/ 821149 h 285388"/>
              <a:gd name="T20" fmla="*/ 521067 w 285391"/>
              <a:gd name="T21" fmla="*/ 732972 h 285388"/>
              <a:gd name="T22" fmla="*/ 396472 w 285391"/>
              <a:gd name="T23" fmla="*/ 727014 h 285388"/>
              <a:gd name="T24" fmla="*/ 449017 w 285391"/>
              <a:gd name="T25" fmla="*/ 822013 h 285388"/>
              <a:gd name="T26" fmla="*/ 525446 w 285391"/>
              <a:gd name="T27" fmla="*/ 874924 h 285388"/>
              <a:gd name="T28" fmla="*/ 932675 w 285391"/>
              <a:gd name="T29" fmla="*/ 918214 h 285388"/>
              <a:gd name="T30" fmla="*/ 932675 w 285391"/>
              <a:gd name="T31" fmla="*/ 947074 h 285388"/>
              <a:gd name="T32" fmla="*/ 0 w 285391"/>
              <a:gd name="T33" fmla="*/ 933847 h 285388"/>
              <a:gd name="T34" fmla="*/ 52545 w 285391"/>
              <a:gd name="T35" fmla="*/ 822013 h 285388"/>
              <a:gd name="T36" fmla="*/ 76425 w 285391"/>
              <a:gd name="T37" fmla="*/ 779923 h 285388"/>
              <a:gd name="T38" fmla="*/ 555586 w 285391"/>
              <a:gd name="T39" fmla="*/ 663795 h 285388"/>
              <a:gd name="T40" fmla="*/ 657285 w 285391"/>
              <a:gd name="T41" fmla="*/ 678969 h 285388"/>
              <a:gd name="T42" fmla="*/ 555586 w 285391"/>
              <a:gd name="T43" fmla="*/ 694140 h 285388"/>
              <a:gd name="T44" fmla="*/ 555586 w 285391"/>
              <a:gd name="T45" fmla="*/ 663795 h 285388"/>
              <a:gd name="T46" fmla="*/ 610300 w 285391"/>
              <a:gd name="T47" fmla="*/ 538118 h 285388"/>
              <a:gd name="T48" fmla="*/ 541563 w 285391"/>
              <a:gd name="T49" fmla="*/ 626157 h 285388"/>
              <a:gd name="T50" fmla="*/ 521067 w 285391"/>
              <a:gd name="T51" fmla="*/ 626157 h 285388"/>
              <a:gd name="T52" fmla="*/ 589801 w 285391"/>
              <a:gd name="T53" fmla="*/ 538118 h 285388"/>
              <a:gd name="T54" fmla="*/ 86586 w 285391"/>
              <a:gd name="T55" fmla="*/ 513470 h 285388"/>
              <a:gd name="T56" fmla="*/ 91364 w 285391"/>
              <a:gd name="T57" fmla="*/ 575850 h 285388"/>
              <a:gd name="T58" fmla="*/ 439823 w 285391"/>
              <a:gd name="T59" fmla="*/ 571051 h 285388"/>
              <a:gd name="T60" fmla="*/ 435050 w 285391"/>
              <a:gd name="T61" fmla="*/ 508668 h 285388"/>
              <a:gd name="T62" fmla="*/ 487557 w 285391"/>
              <a:gd name="T63" fmla="*/ 259132 h 285388"/>
              <a:gd name="T64" fmla="*/ 894498 w 285391"/>
              <a:gd name="T65" fmla="*/ 345509 h 285388"/>
              <a:gd name="T66" fmla="*/ 917172 w 285391"/>
              <a:gd name="T67" fmla="*/ 283126 h 285388"/>
              <a:gd name="T68" fmla="*/ 487557 w 285391"/>
              <a:gd name="T69" fmla="*/ 259132 h 285388"/>
              <a:gd name="T70" fmla="*/ 392089 w 285391"/>
              <a:gd name="T71" fmla="*/ 393497 h 285388"/>
              <a:gd name="T72" fmla="*/ 458914 w 285391"/>
              <a:gd name="T73" fmla="*/ 211144 h 285388"/>
              <a:gd name="T74" fmla="*/ 162962 w 285391"/>
              <a:gd name="T75" fmla="*/ 123562 h 285388"/>
              <a:gd name="T76" fmla="*/ 363443 w 285391"/>
              <a:gd name="T77" fmla="*/ 479873 h 285388"/>
              <a:gd name="T78" fmla="*/ 239335 w 285391"/>
              <a:gd name="T79" fmla="*/ 123562 h 285388"/>
              <a:gd name="T80" fmla="*/ 225018 w 285391"/>
              <a:gd name="T81" fmla="*/ 431885 h 285388"/>
              <a:gd name="T82" fmla="*/ 210692 w 285391"/>
              <a:gd name="T83" fmla="*/ 123562 h 285388"/>
              <a:gd name="T84" fmla="*/ 91364 w 285391"/>
              <a:gd name="T85" fmla="*/ 28791 h 285388"/>
              <a:gd name="T86" fmla="*/ 86586 w 285391"/>
              <a:gd name="T87" fmla="*/ 89976 h 285388"/>
              <a:gd name="T88" fmla="*/ 435050 w 285391"/>
              <a:gd name="T89" fmla="*/ 94769 h 285388"/>
              <a:gd name="T90" fmla="*/ 439823 w 285391"/>
              <a:gd name="T91" fmla="*/ 33593 h 285388"/>
              <a:gd name="T92" fmla="*/ 91364 w 285391"/>
              <a:gd name="T93" fmla="*/ 28791 h 285388"/>
              <a:gd name="T94" fmla="*/ 435050 w 285391"/>
              <a:gd name="T95" fmla="*/ 0 h 285388"/>
              <a:gd name="T96" fmla="*/ 468462 w 285391"/>
              <a:gd name="T97" fmla="*/ 89976 h 285388"/>
              <a:gd name="T98" fmla="*/ 392089 w 285391"/>
              <a:gd name="T99" fmla="*/ 123562 h 285388"/>
              <a:gd name="T100" fmla="*/ 473237 w 285391"/>
              <a:gd name="T101" fmla="*/ 182353 h 285388"/>
              <a:gd name="T102" fmla="*/ 487557 w 285391"/>
              <a:gd name="T103" fmla="*/ 230337 h 285388"/>
              <a:gd name="T104" fmla="*/ 947005 w 285391"/>
              <a:gd name="T105" fmla="*/ 283126 h 285388"/>
              <a:gd name="T106" fmla="*/ 894498 w 285391"/>
              <a:gd name="T107" fmla="*/ 374304 h 285388"/>
              <a:gd name="T108" fmla="*/ 487557 w 285391"/>
              <a:gd name="T109" fmla="*/ 407895 h 285388"/>
              <a:gd name="T110" fmla="*/ 392089 w 285391"/>
              <a:gd name="T111" fmla="*/ 422288 h 285388"/>
              <a:gd name="T112" fmla="*/ 435050 w 285391"/>
              <a:gd name="T113" fmla="*/ 479873 h 285388"/>
              <a:gd name="T114" fmla="*/ 468462 w 285391"/>
              <a:gd name="T115" fmla="*/ 571051 h 285388"/>
              <a:gd name="T116" fmla="*/ 91364 w 285391"/>
              <a:gd name="T117" fmla="*/ 604641 h 285388"/>
              <a:gd name="T118" fmla="*/ 57943 w 285391"/>
              <a:gd name="T119" fmla="*/ 513470 h 285388"/>
              <a:gd name="T120" fmla="*/ 134316 w 285391"/>
              <a:gd name="T121" fmla="*/ 479873 h 285388"/>
              <a:gd name="T122" fmla="*/ 91364 w 285391"/>
              <a:gd name="T123" fmla="*/ 123562 h 285388"/>
              <a:gd name="T124" fmla="*/ 57943 w 285391"/>
              <a:gd name="T125" fmla="*/ 33593 h 2853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5391" h="285388">
                <a:moveTo>
                  <a:pt x="15835" y="256399"/>
                </a:moveTo>
                <a:cubicBezTo>
                  <a:pt x="11876" y="256399"/>
                  <a:pt x="8637" y="259660"/>
                  <a:pt x="8637" y="263646"/>
                </a:cubicBezTo>
                <a:lnTo>
                  <a:pt x="8637" y="276691"/>
                </a:lnTo>
                <a:lnTo>
                  <a:pt x="149713" y="276691"/>
                </a:lnTo>
                <a:lnTo>
                  <a:pt x="149713" y="263646"/>
                </a:lnTo>
                <a:cubicBezTo>
                  <a:pt x="149713" y="259660"/>
                  <a:pt x="146474" y="256399"/>
                  <a:pt x="142515" y="256399"/>
                </a:cubicBezTo>
                <a:lnTo>
                  <a:pt x="15835" y="256399"/>
                </a:lnTo>
                <a:close/>
                <a:moveTo>
                  <a:pt x="38868" y="227410"/>
                </a:moveTo>
                <a:cubicBezTo>
                  <a:pt x="34909" y="227410"/>
                  <a:pt x="31670" y="230671"/>
                  <a:pt x="31670" y="235019"/>
                </a:cubicBezTo>
                <a:lnTo>
                  <a:pt x="31670" y="247702"/>
                </a:lnTo>
                <a:lnTo>
                  <a:pt x="126680" y="247702"/>
                </a:lnTo>
                <a:lnTo>
                  <a:pt x="126680" y="235019"/>
                </a:lnTo>
                <a:cubicBezTo>
                  <a:pt x="126680" y="230671"/>
                  <a:pt x="123441" y="227410"/>
                  <a:pt x="119482" y="227410"/>
                </a:cubicBezTo>
                <a:lnTo>
                  <a:pt x="38868" y="227410"/>
                </a:lnTo>
                <a:close/>
                <a:moveTo>
                  <a:pt x="157028" y="220870"/>
                </a:moveTo>
                <a:cubicBezTo>
                  <a:pt x="158845" y="219075"/>
                  <a:pt x="161753" y="219075"/>
                  <a:pt x="163206" y="220870"/>
                </a:cubicBezTo>
                <a:lnTo>
                  <a:pt x="183920" y="241338"/>
                </a:lnTo>
                <a:cubicBezTo>
                  <a:pt x="185374" y="243133"/>
                  <a:pt x="185374" y="245646"/>
                  <a:pt x="183920" y="247442"/>
                </a:cubicBezTo>
                <a:cubicBezTo>
                  <a:pt x="183193" y="248160"/>
                  <a:pt x="181740" y="248878"/>
                  <a:pt x="181013" y="248878"/>
                </a:cubicBezTo>
                <a:cubicBezTo>
                  <a:pt x="179559" y="248878"/>
                  <a:pt x="178469" y="248160"/>
                  <a:pt x="177743" y="247442"/>
                </a:cubicBezTo>
                <a:lnTo>
                  <a:pt x="157028" y="226975"/>
                </a:lnTo>
                <a:cubicBezTo>
                  <a:pt x="155575" y="225538"/>
                  <a:pt x="155575" y="222666"/>
                  <a:pt x="157028" y="220870"/>
                </a:cubicBezTo>
                <a:close/>
                <a:moveTo>
                  <a:pt x="38868" y="219075"/>
                </a:moveTo>
                <a:lnTo>
                  <a:pt x="119482" y="219075"/>
                </a:lnTo>
                <a:cubicBezTo>
                  <a:pt x="128119" y="219075"/>
                  <a:pt x="135317" y="225960"/>
                  <a:pt x="135317" y="235019"/>
                </a:cubicBezTo>
                <a:lnTo>
                  <a:pt x="135317" y="247702"/>
                </a:lnTo>
                <a:lnTo>
                  <a:pt x="142515" y="247702"/>
                </a:lnTo>
                <a:cubicBezTo>
                  <a:pt x="151152" y="247702"/>
                  <a:pt x="158350" y="254949"/>
                  <a:pt x="158350" y="263646"/>
                </a:cubicBezTo>
                <a:lnTo>
                  <a:pt x="158350" y="276691"/>
                </a:lnTo>
                <a:lnTo>
                  <a:pt x="281072" y="276691"/>
                </a:lnTo>
                <a:cubicBezTo>
                  <a:pt x="283231" y="276691"/>
                  <a:pt x="285390" y="278865"/>
                  <a:pt x="285390" y="281402"/>
                </a:cubicBezTo>
                <a:cubicBezTo>
                  <a:pt x="285390" y="283576"/>
                  <a:pt x="283231" y="285388"/>
                  <a:pt x="281072" y="285388"/>
                </a:cubicBezTo>
                <a:lnTo>
                  <a:pt x="4318" y="285388"/>
                </a:lnTo>
                <a:cubicBezTo>
                  <a:pt x="1799" y="285388"/>
                  <a:pt x="0" y="283576"/>
                  <a:pt x="0" y="281402"/>
                </a:cubicBezTo>
                <a:lnTo>
                  <a:pt x="0" y="263646"/>
                </a:lnTo>
                <a:cubicBezTo>
                  <a:pt x="0" y="254949"/>
                  <a:pt x="6838" y="247702"/>
                  <a:pt x="15835" y="247702"/>
                </a:cubicBezTo>
                <a:lnTo>
                  <a:pt x="23032" y="247702"/>
                </a:lnTo>
                <a:lnTo>
                  <a:pt x="23032" y="235019"/>
                </a:lnTo>
                <a:cubicBezTo>
                  <a:pt x="23032" y="225960"/>
                  <a:pt x="30230" y="219075"/>
                  <a:pt x="38868" y="219075"/>
                </a:cubicBezTo>
                <a:close/>
                <a:moveTo>
                  <a:pt x="167432" y="200025"/>
                </a:moveTo>
                <a:lnTo>
                  <a:pt x="193804" y="200025"/>
                </a:lnTo>
                <a:cubicBezTo>
                  <a:pt x="195943" y="200025"/>
                  <a:pt x="198081" y="201930"/>
                  <a:pt x="198081" y="204597"/>
                </a:cubicBezTo>
                <a:cubicBezTo>
                  <a:pt x="198081" y="207264"/>
                  <a:pt x="195943" y="209169"/>
                  <a:pt x="193804" y="209169"/>
                </a:cubicBezTo>
                <a:lnTo>
                  <a:pt x="167432" y="209169"/>
                </a:lnTo>
                <a:cubicBezTo>
                  <a:pt x="165294" y="209169"/>
                  <a:pt x="163512" y="207264"/>
                  <a:pt x="163512" y="204597"/>
                </a:cubicBezTo>
                <a:cubicBezTo>
                  <a:pt x="163512" y="201930"/>
                  <a:pt x="165294" y="200025"/>
                  <a:pt x="167432" y="200025"/>
                </a:cubicBezTo>
                <a:close/>
                <a:moveTo>
                  <a:pt x="177743" y="162154"/>
                </a:moveTo>
                <a:cubicBezTo>
                  <a:pt x="179559" y="160337"/>
                  <a:pt x="182103" y="160337"/>
                  <a:pt x="183920" y="162154"/>
                </a:cubicBezTo>
                <a:cubicBezTo>
                  <a:pt x="185374" y="163608"/>
                  <a:pt x="185374" y="166515"/>
                  <a:pt x="183920" y="168332"/>
                </a:cubicBezTo>
                <a:lnTo>
                  <a:pt x="163206" y="188683"/>
                </a:lnTo>
                <a:cubicBezTo>
                  <a:pt x="162479" y="189410"/>
                  <a:pt x="161389" y="190136"/>
                  <a:pt x="160299" y="190136"/>
                </a:cubicBezTo>
                <a:cubicBezTo>
                  <a:pt x="159209" y="190136"/>
                  <a:pt x="158119" y="189410"/>
                  <a:pt x="157028" y="188683"/>
                </a:cubicBezTo>
                <a:cubicBezTo>
                  <a:pt x="155575" y="186866"/>
                  <a:pt x="155575" y="184322"/>
                  <a:pt x="157028" y="182505"/>
                </a:cubicBezTo>
                <a:lnTo>
                  <a:pt x="177743" y="162154"/>
                </a:lnTo>
                <a:close/>
                <a:moveTo>
                  <a:pt x="27532" y="153280"/>
                </a:moveTo>
                <a:cubicBezTo>
                  <a:pt x="26812" y="153280"/>
                  <a:pt x="26093" y="154003"/>
                  <a:pt x="26093" y="154726"/>
                </a:cubicBezTo>
                <a:lnTo>
                  <a:pt x="26093" y="172078"/>
                </a:lnTo>
                <a:cubicBezTo>
                  <a:pt x="26093" y="172801"/>
                  <a:pt x="26812" y="173524"/>
                  <a:pt x="27532" y="173524"/>
                </a:cubicBezTo>
                <a:lnTo>
                  <a:pt x="131107" y="173524"/>
                </a:lnTo>
                <a:cubicBezTo>
                  <a:pt x="131826" y="173524"/>
                  <a:pt x="132545" y="172801"/>
                  <a:pt x="132545" y="172078"/>
                </a:cubicBezTo>
                <a:lnTo>
                  <a:pt x="132545" y="154726"/>
                </a:lnTo>
                <a:cubicBezTo>
                  <a:pt x="132545" y="154003"/>
                  <a:pt x="131826" y="153280"/>
                  <a:pt x="131107" y="153280"/>
                </a:cubicBezTo>
                <a:lnTo>
                  <a:pt x="27532" y="153280"/>
                </a:lnTo>
                <a:close/>
                <a:moveTo>
                  <a:pt x="146930" y="78086"/>
                </a:moveTo>
                <a:lnTo>
                  <a:pt x="146930" y="104114"/>
                </a:lnTo>
                <a:lnTo>
                  <a:pt x="269567" y="104114"/>
                </a:lnTo>
                <a:cubicBezTo>
                  <a:pt x="273523" y="104114"/>
                  <a:pt x="276400" y="100861"/>
                  <a:pt x="276400" y="96884"/>
                </a:cubicBezTo>
                <a:lnTo>
                  <a:pt x="276400" y="85316"/>
                </a:lnTo>
                <a:cubicBezTo>
                  <a:pt x="276400" y="80978"/>
                  <a:pt x="273523" y="78086"/>
                  <a:pt x="269567" y="78086"/>
                </a:cubicBezTo>
                <a:lnTo>
                  <a:pt x="146930" y="78086"/>
                </a:lnTo>
                <a:close/>
                <a:moveTo>
                  <a:pt x="118160" y="63625"/>
                </a:moveTo>
                <a:lnTo>
                  <a:pt x="118160" y="118575"/>
                </a:lnTo>
                <a:lnTo>
                  <a:pt x="138299" y="118575"/>
                </a:lnTo>
                <a:lnTo>
                  <a:pt x="138299" y="63625"/>
                </a:lnTo>
                <a:lnTo>
                  <a:pt x="118160" y="63625"/>
                </a:lnTo>
                <a:close/>
                <a:moveTo>
                  <a:pt x="49110" y="37235"/>
                </a:moveTo>
                <a:lnTo>
                  <a:pt x="49110" y="144603"/>
                </a:lnTo>
                <a:lnTo>
                  <a:pt x="109528" y="144603"/>
                </a:lnTo>
                <a:lnTo>
                  <a:pt x="109528" y="37235"/>
                </a:lnTo>
                <a:lnTo>
                  <a:pt x="72126" y="37235"/>
                </a:lnTo>
                <a:lnTo>
                  <a:pt x="72126" y="125805"/>
                </a:lnTo>
                <a:cubicBezTo>
                  <a:pt x="72126" y="128336"/>
                  <a:pt x="70328" y="130143"/>
                  <a:pt x="67811" y="130143"/>
                </a:cubicBezTo>
                <a:cubicBezTo>
                  <a:pt x="65293" y="130143"/>
                  <a:pt x="63495" y="128336"/>
                  <a:pt x="63495" y="125805"/>
                </a:cubicBezTo>
                <a:lnTo>
                  <a:pt x="63495" y="37235"/>
                </a:lnTo>
                <a:lnTo>
                  <a:pt x="49110" y="37235"/>
                </a:lnTo>
                <a:close/>
                <a:moveTo>
                  <a:pt x="27532" y="8676"/>
                </a:moveTo>
                <a:cubicBezTo>
                  <a:pt x="26812" y="8676"/>
                  <a:pt x="26093" y="9038"/>
                  <a:pt x="26093" y="10122"/>
                </a:cubicBezTo>
                <a:lnTo>
                  <a:pt x="26093" y="27113"/>
                </a:lnTo>
                <a:cubicBezTo>
                  <a:pt x="26093" y="28198"/>
                  <a:pt x="26812" y="28559"/>
                  <a:pt x="27532" y="28559"/>
                </a:cubicBezTo>
                <a:lnTo>
                  <a:pt x="131107" y="28559"/>
                </a:lnTo>
                <a:cubicBezTo>
                  <a:pt x="131826" y="28559"/>
                  <a:pt x="132545" y="28198"/>
                  <a:pt x="132545" y="27113"/>
                </a:cubicBezTo>
                <a:lnTo>
                  <a:pt x="132545" y="10122"/>
                </a:lnTo>
                <a:cubicBezTo>
                  <a:pt x="132545" y="9038"/>
                  <a:pt x="131826" y="8676"/>
                  <a:pt x="131107" y="8676"/>
                </a:cubicBezTo>
                <a:lnTo>
                  <a:pt x="27532" y="8676"/>
                </a:lnTo>
                <a:close/>
                <a:moveTo>
                  <a:pt x="27532" y="0"/>
                </a:moveTo>
                <a:lnTo>
                  <a:pt x="131107" y="0"/>
                </a:lnTo>
                <a:cubicBezTo>
                  <a:pt x="136861" y="0"/>
                  <a:pt x="141176" y="4338"/>
                  <a:pt x="141176" y="10122"/>
                </a:cubicBezTo>
                <a:lnTo>
                  <a:pt x="141176" y="27113"/>
                </a:lnTo>
                <a:cubicBezTo>
                  <a:pt x="141176" y="32897"/>
                  <a:pt x="136861" y="37235"/>
                  <a:pt x="131107" y="37235"/>
                </a:cubicBezTo>
                <a:lnTo>
                  <a:pt x="118160" y="37235"/>
                </a:lnTo>
                <a:lnTo>
                  <a:pt x="118160" y="54949"/>
                </a:lnTo>
                <a:lnTo>
                  <a:pt x="142615" y="54949"/>
                </a:lnTo>
                <a:cubicBezTo>
                  <a:pt x="145132" y="54949"/>
                  <a:pt x="146930" y="56757"/>
                  <a:pt x="146930" y="58926"/>
                </a:cubicBezTo>
                <a:lnTo>
                  <a:pt x="146930" y="69410"/>
                </a:lnTo>
                <a:lnTo>
                  <a:pt x="269567" y="69410"/>
                </a:lnTo>
                <a:cubicBezTo>
                  <a:pt x="278198" y="69410"/>
                  <a:pt x="285391" y="76640"/>
                  <a:pt x="285391" y="85316"/>
                </a:cubicBezTo>
                <a:lnTo>
                  <a:pt x="285391" y="96884"/>
                </a:lnTo>
                <a:cubicBezTo>
                  <a:pt x="285391" y="105560"/>
                  <a:pt x="278198" y="112791"/>
                  <a:pt x="269567" y="112791"/>
                </a:cubicBezTo>
                <a:lnTo>
                  <a:pt x="146930" y="112791"/>
                </a:lnTo>
                <a:lnTo>
                  <a:pt x="146930" y="122913"/>
                </a:lnTo>
                <a:cubicBezTo>
                  <a:pt x="146930" y="125443"/>
                  <a:pt x="145132" y="127251"/>
                  <a:pt x="142615" y="127251"/>
                </a:cubicBezTo>
                <a:lnTo>
                  <a:pt x="118160" y="127251"/>
                </a:lnTo>
                <a:lnTo>
                  <a:pt x="118160" y="144603"/>
                </a:lnTo>
                <a:lnTo>
                  <a:pt x="131107" y="144603"/>
                </a:lnTo>
                <a:cubicBezTo>
                  <a:pt x="136861" y="144603"/>
                  <a:pt x="141176" y="149303"/>
                  <a:pt x="141176" y="154726"/>
                </a:cubicBezTo>
                <a:lnTo>
                  <a:pt x="141176" y="172078"/>
                </a:lnTo>
                <a:cubicBezTo>
                  <a:pt x="141176" y="177862"/>
                  <a:pt x="136861" y="182200"/>
                  <a:pt x="131107" y="182200"/>
                </a:cubicBezTo>
                <a:lnTo>
                  <a:pt x="27532" y="182200"/>
                </a:lnTo>
                <a:cubicBezTo>
                  <a:pt x="21777" y="182200"/>
                  <a:pt x="17462" y="177862"/>
                  <a:pt x="17462" y="172078"/>
                </a:cubicBezTo>
                <a:lnTo>
                  <a:pt x="17462" y="154726"/>
                </a:lnTo>
                <a:cubicBezTo>
                  <a:pt x="17462" y="149303"/>
                  <a:pt x="21777" y="144603"/>
                  <a:pt x="27532" y="144603"/>
                </a:cubicBezTo>
                <a:lnTo>
                  <a:pt x="40478" y="144603"/>
                </a:lnTo>
                <a:lnTo>
                  <a:pt x="40478" y="37235"/>
                </a:lnTo>
                <a:lnTo>
                  <a:pt x="27532" y="37235"/>
                </a:lnTo>
                <a:cubicBezTo>
                  <a:pt x="21777" y="37235"/>
                  <a:pt x="17462" y="32897"/>
                  <a:pt x="17462" y="27113"/>
                </a:cubicBezTo>
                <a:lnTo>
                  <a:pt x="17462" y="10122"/>
                </a:lnTo>
                <a:cubicBezTo>
                  <a:pt x="17462" y="4338"/>
                  <a:pt x="21777" y="0"/>
                  <a:pt x="2753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1" name="Freeform 972">
            <a:extLst>
              <a:ext uri="{FF2B5EF4-FFF2-40B4-BE49-F238E27FC236}">
                <a16:creationId xmlns:a16="http://schemas.microsoft.com/office/drawing/2014/main" id="{34BF37C9-8968-5248-834B-A0022855E6B9}"/>
              </a:ext>
            </a:extLst>
          </p:cNvPr>
          <p:cNvSpPr>
            <a:spLocks noChangeAspect="1" noChangeArrowheads="1"/>
          </p:cNvSpPr>
          <p:nvPr/>
        </p:nvSpPr>
        <p:spPr bwMode="auto">
          <a:xfrm>
            <a:off x="19008597" y="3208469"/>
            <a:ext cx="332270" cy="378742"/>
          </a:xfrm>
          <a:custGeom>
            <a:avLst/>
            <a:gdLst>
              <a:gd name="T0" fmla="*/ 568143 w 250466"/>
              <a:gd name="T1" fmla="*/ 415534 h 285390"/>
              <a:gd name="T2" fmla="*/ 537771 w 250466"/>
              <a:gd name="T3" fmla="*/ 415534 h 285390"/>
              <a:gd name="T4" fmla="*/ 284072 w 250466"/>
              <a:gd name="T5" fmla="*/ 400362 h 285390"/>
              <a:gd name="T6" fmla="*/ 284072 w 250466"/>
              <a:gd name="T7" fmla="*/ 430707 h 285390"/>
              <a:gd name="T8" fmla="*/ 284072 w 250466"/>
              <a:gd name="T9" fmla="*/ 400362 h 285390"/>
              <a:gd name="T10" fmla="*/ 573869 w 250466"/>
              <a:gd name="T11" fmla="*/ 258875 h 285390"/>
              <a:gd name="T12" fmla="*/ 573869 w 250466"/>
              <a:gd name="T13" fmla="*/ 578723 h 285390"/>
              <a:gd name="T14" fmla="*/ 553184 w 250466"/>
              <a:gd name="T15" fmla="*/ 578723 h 285390"/>
              <a:gd name="T16" fmla="*/ 612801 w 250466"/>
              <a:gd name="T17" fmla="*/ 418798 h 285390"/>
              <a:gd name="T18" fmla="*/ 553184 w 250466"/>
              <a:gd name="T19" fmla="*/ 258875 h 285390"/>
              <a:gd name="T20" fmla="*/ 277453 w 250466"/>
              <a:gd name="T21" fmla="*/ 258875 h 285390"/>
              <a:gd name="T22" fmla="*/ 277453 w 250466"/>
              <a:gd name="T23" fmla="*/ 558281 h 285390"/>
              <a:gd name="T24" fmla="*/ 267790 w 250466"/>
              <a:gd name="T25" fmla="*/ 583534 h 285390"/>
              <a:gd name="T26" fmla="*/ 258122 w 250466"/>
              <a:gd name="T27" fmla="*/ 258875 h 285390"/>
              <a:gd name="T28" fmla="*/ 427093 w 250466"/>
              <a:gd name="T29" fmla="*/ 261990 h 285390"/>
              <a:gd name="T30" fmla="*/ 488383 w 250466"/>
              <a:gd name="T31" fmla="*/ 327976 h 285390"/>
              <a:gd name="T32" fmla="*/ 461947 w 250466"/>
              <a:gd name="T33" fmla="*/ 338775 h 285390"/>
              <a:gd name="T34" fmla="*/ 360996 w 250466"/>
              <a:gd name="T35" fmla="*/ 355574 h 285390"/>
              <a:gd name="T36" fmla="*/ 494392 w 250466"/>
              <a:gd name="T37" fmla="*/ 475556 h 285390"/>
              <a:gd name="T38" fmla="*/ 427093 w 250466"/>
              <a:gd name="T39" fmla="*/ 569140 h 285390"/>
              <a:gd name="T40" fmla="*/ 399455 w 250466"/>
              <a:gd name="T41" fmla="*/ 569140 h 285390"/>
              <a:gd name="T42" fmla="*/ 338163 w 250466"/>
              <a:gd name="T43" fmla="*/ 503150 h 285390"/>
              <a:gd name="T44" fmla="*/ 364602 w 250466"/>
              <a:gd name="T45" fmla="*/ 491153 h 285390"/>
              <a:gd name="T46" fmla="*/ 465545 w 250466"/>
              <a:gd name="T47" fmla="*/ 475556 h 285390"/>
              <a:gd name="T48" fmla="*/ 332154 w 250466"/>
              <a:gd name="T49" fmla="*/ 355574 h 285390"/>
              <a:gd name="T50" fmla="*/ 399455 w 250466"/>
              <a:gd name="T51" fmla="*/ 261990 h 285390"/>
              <a:gd name="T52" fmla="*/ 412675 w 250466"/>
              <a:gd name="T53" fmla="*/ 143492 h 285390"/>
              <a:gd name="T54" fmla="*/ 412675 w 250466"/>
              <a:gd name="T55" fmla="*/ 691713 h 285390"/>
              <a:gd name="T56" fmla="*/ 412675 w 250466"/>
              <a:gd name="T57" fmla="*/ 143492 h 285390"/>
              <a:gd name="T58" fmla="*/ 715831 w 250466"/>
              <a:gd name="T59" fmla="*/ 418198 h 285390"/>
              <a:gd name="T60" fmla="*/ 110721 w 250466"/>
              <a:gd name="T61" fmla="*/ 418198 h 285390"/>
              <a:gd name="T62" fmla="*/ 415314 w 250466"/>
              <a:gd name="T63" fmla="*/ 28699 h 285390"/>
              <a:gd name="T64" fmla="*/ 415314 w 250466"/>
              <a:gd name="T65" fmla="*/ 804734 h 285390"/>
              <a:gd name="T66" fmla="*/ 636107 w 250466"/>
              <a:gd name="T67" fmla="*/ 737773 h 285390"/>
              <a:gd name="T68" fmla="*/ 803190 w 250466"/>
              <a:gd name="T69" fmla="*/ 898006 h 285390"/>
              <a:gd name="T70" fmla="*/ 415314 w 250466"/>
              <a:gd name="T71" fmla="*/ 28699 h 285390"/>
              <a:gd name="T72" fmla="*/ 831832 w 250466"/>
              <a:gd name="T73" fmla="*/ 416120 h 285390"/>
              <a:gd name="T74" fmla="*/ 822277 w 250466"/>
              <a:gd name="T75" fmla="*/ 947028 h 285390"/>
              <a:gd name="T76" fmla="*/ 806768 w 250466"/>
              <a:gd name="T77" fmla="*/ 943445 h 285390"/>
              <a:gd name="T78" fmla="*/ 415314 w 250466"/>
              <a:gd name="T79" fmla="*/ 833433 h 285390"/>
              <a:gd name="T80" fmla="*/ 415314 w 250466"/>
              <a:gd name="T81" fmla="*/ 0 h 2853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466" h="285390">
                <a:moveTo>
                  <a:pt x="166116" y="120650"/>
                </a:moveTo>
                <a:cubicBezTo>
                  <a:pt x="168783" y="120650"/>
                  <a:pt x="171069" y="122555"/>
                  <a:pt x="171069" y="125222"/>
                </a:cubicBezTo>
                <a:cubicBezTo>
                  <a:pt x="171069" y="127889"/>
                  <a:pt x="168783" y="129794"/>
                  <a:pt x="166116" y="129794"/>
                </a:cubicBezTo>
                <a:cubicBezTo>
                  <a:pt x="163830" y="129794"/>
                  <a:pt x="161925" y="127889"/>
                  <a:pt x="161925" y="125222"/>
                </a:cubicBezTo>
                <a:cubicBezTo>
                  <a:pt x="161925" y="122555"/>
                  <a:pt x="163830" y="120650"/>
                  <a:pt x="166116" y="120650"/>
                </a:cubicBezTo>
                <a:close/>
                <a:moveTo>
                  <a:pt x="85535" y="120650"/>
                </a:moveTo>
                <a:cubicBezTo>
                  <a:pt x="87821" y="120650"/>
                  <a:pt x="90107" y="122555"/>
                  <a:pt x="90107" y="125222"/>
                </a:cubicBezTo>
                <a:cubicBezTo>
                  <a:pt x="90107" y="127889"/>
                  <a:pt x="87821" y="129794"/>
                  <a:pt x="85535" y="129794"/>
                </a:cubicBezTo>
                <a:cubicBezTo>
                  <a:pt x="82868" y="129794"/>
                  <a:pt x="80963" y="127889"/>
                  <a:pt x="80963" y="125222"/>
                </a:cubicBezTo>
                <a:cubicBezTo>
                  <a:pt x="80963" y="122555"/>
                  <a:pt x="82868" y="120650"/>
                  <a:pt x="85535" y="120650"/>
                </a:cubicBezTo>
                <a:close/>
                <a:moveTo>
                  <a:pt x="166566" y="78012"/>
                </a:moveTo>
                <a:cubicBezTo>
                  <a:pt x="168397" y="76200"/>
                  <a:pt x="171328" y="76200"/>
                  <a:pt x="172794" y="78012"/>
                </a:cubicBezTo>
                <a:cubicBezTo>
                  <a:pt x="185982" y="90694"/>
                  <a:pt x="193309" y="108088"/>
                  <a:pt x="193309" y="126206"/>
                </a:cubicBezTo>
                <a:cubicBezTo>
                  <a:pt x="193309" y="144324"/>
                  <a:pt x="185982" y="161355"/>
                  <a:pt x="172794" y="174400"/>
                </a:cubicBezTo>
                <a:cubicBezTo>
                  <a:pt x="172061" y="175487"/>
                  <a:pt x="170962" y="175850"/>
                  <a:pt x="169863" y="175850"/>
                </a:cubicBezTo>
                <a:cubicBezTo>
                  <a:pt x="168764" y="175850"/>
                  <a:pt x="167665" y="175487"/>
                  <a:pt x="166566" y="174400"/>
                </a:cubicBezTo>
                <a:cubicBezTo>
                  <a:pt x="165100" y="172589"/>
                  <a:pt x="165100" y="170052"/>
                  <a:pt x="166566" y="168240"/>
                </a:cubicBezTo>
                <a:cubicBezTo>
                  <a:pt x="178289" y="157007"/>
                  <a:pt x="184517" y="142150"/>
                  <a:pt x="184517" y="126206"/>
                </a:cubicBezTo>
                <a:cubicBezTo>
                  <a:pt x="184517" y="110262"/>
                  <a:pt x="178289" y="95405"/>
                  <a:pt x="166566" y="84172"/>
                </a:cubicBezTo>
                <a:cubicBezTo>
                  <a:pt x="165100" y="82360"/>
                  <a:pt x="165100" y="79823"/>
                  <a:pt x="166566" y="78012"/>
                </a:cubicBezTo>
                <a:close/>
                <a:moveTo>
                  <a:pt x="77721" y="78012"/>
                </a:moveTo>
                <a:cubicBezTo>
                  <a:pt x="79176" y="76200"/>
                  <a:pt x="82087" y="76200"/>
                  <a:pt x="83542" y="78012"/>
                </a:cubicBezTo>
                <a:cubicBezTo>
                  <a:pt x="85361" y="79823"/>
                  <a:pt x="85361" y="82360"/>
                  <a:pt x="83542" y="84172"/>
                </a:cubicBezTo>
                <a:cubicBezTo>
                  <a:pt x="60259" y="107363"/>
                  <a:pt x="60259" y="145049"/>
                  <a:pt x="83542" y="168240"/>
                </a:cubicBezTo>
                <a:cubicBezTo>
                  <a:pt x="85361" y="170052"/>
                  <a:pt x="85361" y="172589"/>
                  <a:pt x="83542" y="174400"/>
                </a:cubicBezTo>
                <a:cubicBezTo>
                  <a:pt x="82814" y="175487"/>
                  <a:pt x="81723" y="175850"/>
                  <a:pt x="80632" y="175850"/>
                </a:cubicBezTo>
                <a:cubicBezTo>
                  <a:pt x="79540" y="175850"/>
                  <a:pt x="78449" y="175487"/>
                  <a:pt x="77721" y="174400"/>
                </a:cubicBezTo>
                <a:cubicBezTo>
                  <a:pt x="50800" y="147948"/>
                  <a:pt x="50800" y="104826"/>
                  <a:pt x="77721" y="78012"/>
                </a:cubicBezTo>
                <a:close/>
                <a:moveTo>
                  <a:pt x="124257" y="74612"/>
                </a:moveTo>
                <a:cubicBezTo>
                  <a:pt x="126790" y="74612"/>
                  <a:pt x="128599" y="76420"/>
                  <a:pt x="128599" y="78951"/>
                </a:cubicBezTo>
                <a:lnTo>
                  <a:pt x="128599" y="84736"/>
                </a:lnTo>
                <a:cubicBezTo>
                  <a:pt x="136922" y="86182"/>
                  <a:pt x="143797" y="91244"/>
                  <a:pt x="147054" y="98837"/>
                </a:cubicBezTo>
                <a:cubicBezTo>
                  <a:pt x="147777" y="101368"/>
                  <a:pt x="147054" y="103899"/>
                  <a:pt x="144521" y="104622"/>
                </a:cubicBezTo>
                <a:cubicBezTo>
                  <a:pt x="142711" y="105345"/>
                  <a:pt x="140178" y="104260"/>
                  <a:pt x="139093" y="102091"/>
                </a:cubicBezTo>
                <a:cubicBezTo>
                  <a:pt x="136922" y="97029"/>
                  <a:pt x="130770" y="93413"/>
                  <a:pt x="124257" y="93413"/>
                </a:cubicBezTo>
                <a:cubicBezTo>
                  <a:pt x="115572" y="93413"/>
                  <a:pt x="108697" y="99560"/>
                  <a:pt x="108697" y="107153"/>
                </a:cubicBezTo>
                <a:cubicBezTo>
                  <a:pt x="108697" y="113299"/>
                  <a:pt x="111230" y="120893"/>
                  <a:pt x="124257" y="120893"/>
                </a:cubicBezTo>
                <a:cubicBezTo>
                  <a:pt x="142350" y="120893"/>
                  <a:pt x="148863" y="132463"/>
                  <a:pt x="148863" y="143310"/>
                </a:cubicBezTo>
                <a:cubicBezTo>
                  <a:pt x="148863" y="154518"/>
                  <a:pt x="140178" y="163557"/>
                  <a:pt x="128599" y="165365"/>
                </a:cubicBezTo>
                <a:lnTo>
                  <a:pt x="128599" y="171512"/>
                </a:lnTo>
                <a:cubicBezTo>
                  <a:pt x="128599" y="174043"/>
                  <a:pt x="126790" y="175851"/>
                  <a:pt x="124257" y="175851"/>
                </a:cubicBezTo>
                <a:cubicBezTo>
                  <a:pt x="122086" y="175851"/>
                  <a:pt x="120277" y="174043"/>
                  <a:pt x="120277" y="171512"/>
                </a:cubicBezTo>
                <a:lnTo>
                  <a:pt x="120277" y="165365"/>
                </a:lnTo>
                <a:cubicBezTo>
                  <a:pt x="111592" y="163919"/>
                  <a:pt x="104717" y="158857"/>
                  <a:pt x="101822" y="151626"/>
                </a:cubicBezTo>
                <a:cubicBezTo>
                  <a:pt x="100736" y="149456"/>
                  <a:pt x="101822" y="146925"/>
                  <a:pt x="103993" y="145841"/>
                </a:cubicBezTo>
                <a:cubicBezTo>
                  <a:pt x="106164" y="145117"/>
                  <a:pt x="108697" y="145841"/>
                  <a:pt x="109783" y="148010"/>
                </a:cubicBezTo>
                <a:cubicBezTo>
                  <a:pt x="111954" y="153433"/>
                  <a:pt x="117744" y="157049"/>
                  <a:pt x="124257" y="157049"/>
                </a:cubicBezTo>
                <a:cubicBezTo>
                  <a:pt x="132941" y="157049"/>
                  <a:pt x="140178" y="150903"/>
                  <a:pt x="140178" y="143310"/>
                </a:cubicBezTo>
                <a:cubicBezTo>
                  <a:pt x="140178" y="137163"/>
                  <a:pt x="137284" y="129570"/>
                  <a:pt x="124257" y="129570"/>
                </a:cubicBezTo>
                <a:cubicBezTo>
                  <a:pt x="106526" y="129570"/>
                  <a:pt x="100013" y="118000"/>
                  <a:pt x="100013" y="107153"/>
                </a:cubicBezTo>
                <a:cubicBezTo>
                  <a:pt x="100013" y="95944"/>
                  <a:pt x="108697" y="86905"/>
                  <a:pt x="120277" y="85097"/>
                </a:cubicBezTo>
                <a:lnTo>
                  <a:pt x="120277" y="78951"/>
                </a:lnTo>
                <a:cubicBezTo>
                  <a:pt x="120277" y="76420"/>
                  <a:pt x="122086" y="74612"/>
                  <a:pt x="124257" y="74612"/>
                </a:cubicBezTo>
                <a:close/>
                <a:moveTo>
                  <a:pt x="124258" y="43240"/>
                </a:moveTo>
                <a:cubicBezTo>
                  <a:pt x="78798" y="43240"/>
                  <a:pt x="41997" y="80475"/>
                  <a:pt x="41997" y="126025"/>
                </a:cubicBezTo>
                <a:cubicBezTo>
                  <a:pt x="41997" y="171576"/>
                  <a:pt x="78798" y="208449"/>
                  <a:pt x="124258" y="208449"/>
                </a:cubicBezTo>
                <a:cubicBezTo>
                  <a:pt x="169719" y="208449"/>
                  <a:pt x="206880" y="171576"/>
                  <a:pt x="206880" y="126025"/>
                </a:cubicBezTo>
                <a:cubicBezTo>
                  <a:pt x="206880" y="80475"/>
                  <a:pt x="169719" y="43240"/>
                  <a:pt x="124258" y="43240"/>
                </a:cubicBezTo>
                <a:close/>
                <a:moveTo>
                  <a:pt x="124258" y="34925"/>
                </a:moveTo>
                <a:cubicBezTo>
                  <a:pt x="174409" y="34925"/>
                  <a:pt x="215539" y="75775"/>
                  <a:pt x="215539" y="126025"/>
                </a:cubicBezTo>
                <a:cubicBezTo>
                  <a:pt x="215539" y="176275"/>
                  <a:pt x="174409" y="217126"/>
                  <a:pt x="124258" y="217126"/>
                </a:cubicBezTo>
                <a:cubicBezTo>
                  <a:pt x="74108" y="217126"/>
                  <a:pt x="33338" y="176275"/>
                  <a:pt x="33338" y="126025"/>
                </a:cubicBezTo>
                <a:cubicBezTo>
                  <a:pt x="33338" y="75775"/>
                  <a:pt x="74108" y="34925"/>
                  <a:pt x="124258" y="34925"/>
                </a:cubicBezTo>
                <a:close/>
                <a:moveTo>
                  <a:pt x="125053" y="8648"/>
                </a:moveTo>
                <a:cubicBezTo>
                  <a:pt x="61089" y="8648"/>
                  <a:pt x="8624" y="60897"/>
                  <a:pt x="8624" y="125399"/>
                </a:cubicBezTo>
                <a:cubicBezTo>
                  <a:pt x="8624" y="189900"/>
                  <a:pt x="61089" y="242509"/>
                  <a:pt x="125053" y="242509"/>
                </a:cubicBezTo>
                <a:cubicBezTo>
                  <a:pt x="148051" y="242509"/>
                  <a:pt x="169972" y="235663"/>
                  <a:pt x="189377" y="223051"/>
                </a:cubicBezTo>
                <a:cubicBezTo>
                  <a:pt x="190095" y="222330"/>
                  <a:pt x="190814" y="222330"/>
                  <a:pt x="191533" y="222330"/>
                </a:cubicBezTo>
                <a:cubicBezTo>
                  <a:pt x="192611" y="222330"/>
                  <a:pt x="194048" y="222691"/>
                  <a:pt x="194767" y="223411"/>
                </a:cubicBezTo>
                <a:lnTo>
                  <a:pt x="241842" y="270616"/>
                </a:lnTo>
                <a:lnTo>
                  <a:pt x="241842" y="125399"/>
                </a:lnTo>
                <a:cubicBezTo>
                  <a:pt x="241842" y="60897"/>
                  <a:pt x="189377" y="8648"/>
                  <a:pt x="125053" y="8648"/>
                </a:cubicBezTo>
                <a:close/>
                <a:moveTo>
                  <a:pt x="125053" y="0"/>
                </a:moveTo>
                <a:cubicBezTo>
                  <a:pt x="194048" y="0"/>
                  <a:pt x="250466" y="56213"/>
                  <a:pt x="250466" y="125399"/>
                </a:cubicBezTo>
                <a:lnTo>
                  <a:pt x="250466" y="281426"/>
                </a:lnTo>
                <a:cubicBezTo>
                  <a:pt x="250466" y="282867"/>
                  <a:pt x="249388" y="284669"/>
                  <a:pt x="247591" y="285390"/>
                </a:cubicBezTo>
                <a:cubicBezTo>
                  <a:pt x="247232" y="285390"/>
                  <a:pt x="246513" y="285390"/>
                  <a:pt x="246154" y="285390"/>
                </a:cubicBezTo>
                <a:cubicBezTo>
                  <a:pt x="245076" y="285390"/>
                  <a:pt x="243998" y="285029"/>
                  <a:pt x="242920" y="284309"/>
                </a:cubicBezTo>
                <a:lnTo>
                  <a:pt x="190814" y="232420"/>
                </a:lnTo>
                <a:cubicBezTo>
                  <a:pt x="171050" y="244311"/>
                  <a:pt x="148411" y="251157"/>
                  <a:pt x="125053" y="251157"/>
                </a:cubicBezTo>
                <a:cubicBezTo>
                  <a:pt x="56058" y="251157"/>
                  <a:pt x="0" y="194584"/>
                  <a:pt x="0" y="125399"/>
                </a:cubicBezTo>
                <a:cubicBezTo>
                  <a:pt x="0" y="56213"/>
                  <a:pt x="56058" y="0"/>
                  <a:pt x="1250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71">
            <a:extLst>
              <a:ext uri="{FF2B5EF4-FFF2-40B4-BE49-F238E27FC236}">
                <a16:creationId xmlns:a16="http://schemas.microsoft.com/office/drawing/2014/main" id="{C2DEFFAE-5279-1D4B-A484-8443A059CAC9}"/>
              </a:ext>
            </a:extLst>
          </p:cNvPr>
          <p:cNvSpPr>
            <a:spLocks noChangeAspect="1" noChangeArrowheads="1"/>
          </p:cNvSpPr>
          <p:nvPr/>
        </p:nvSpPr>
        <p:spPr bwMode="auto">
          <a:xfrm>
            <a:off x="20254108" y="3790025"/>
            <a:ext cx="930038" cy="921558"/>
          </a:xfrm>
          <a:custGeom>
            <a:avLst/>
            <a:gdLst>
              <a:gd name="T0" fmla="*/ 29598 w 286434"/>
              <a:gd name="T1" fmla="*/ 922423 h 285210"/>
              <a:gd name="T2" fmla="*/ 938853 w 286434"/>
              <a:gd name="T3" fmla="*/ 837196 h 285210"/>
              <a:gd name="T4" fmla="*/ 616982 w 286434"/>
              <a:gd name="T5" fmla="*/ 539445 h 285210"/>
              <a:gd name="T6" fmla="*/ 616982 w 286434"/>
              <a:gd name="T7" fmla="*/ 569943 h 285210"/>
              <a:gd name="T8" fmla="*/ 616982 w 286434"/>
              <a:gd name="T9" fmla="*/ 539445 h 285210"/>
              <a:gd name="T10" fmla="*/ 362830 w 286434"/>
              <a:gd name="T11" fmla="*/ 554694 h 285210"/>
              <a:gd name="T12" fmla="*/ 331857 w 286434"/>
              <a:gd name="T13" fmla="*/ 554694 h 285210"/>
              <a:gd name="T14" fmla="*/ 480932 w 286434"/>
              <a:gd name="T15" fmla="*/ 364723 h 285210"/>
              <a:gd name="T16" fmla="*/ 495528 w 286434"/>
              <a:gd name="T17" fmla="*/ 403155 h 285210"/>
              <a:gd name="T18" fmla="*/ 557581 w 286434"/>
              <a:gd name="T19" fmla="*/ 472809 h 285210"/>
              <a:gd name="T20" fmla="*/ 480932 w 286434"/>
              <a:gd name="T21" fmla="*/ 430779 h 285210"/>
              <a:gd name="T22" fmla="*/ 480932 w 286434"/>
              <a:gd name="T23" fmla="*/ 537668 h 285210"/>
              <a:gd name="T24" fmla="*/ 495528 w 286434"/>
              <a:gd name="T25" fmla="*/ 701008 h 285210"/>
              <a:gd name="T26" fmla="*/ 480932 w 286434"/>
              <a:gd name="T27" fmla="*/ 739440 h 285210"/>
              <a:gd name="T28" fmla="*/ 467548 w 286434"/>
              <a:gd name="T29" fmla="*/ 702207 h 285210"/>
              <a:gd name="T30" fmla="*/ 404289 w 286434"/>
              <a:gd name="T31" fmla="*/ 631347 h 285210"/>
              <a:gd name="T32" fmla="*/ 480932 w 286434"/>
              <a:gd name="T33" fmla="*/ 673381 h 285210"/>
              <a:gd name="T34" fmla="*/ 480932 w 286434"/>
              <a:gd name="T35" fmla="*/ 566496 h 285210"/>
              <a:gd name="T36" fmla="*/ 467548 w 286434"/>
              <a:gd name="T37" fmla="*/ 403155 h 285210"/>
              <a:gd name="T38" fmla="*/ 480932 w 286434"/>
              <a:gd name="T39" fmla="*/ 364723 h 285210"/>
              <a:gd name="T40" fmla="*/ 710627 w 286434"/>
              <a:gd name="T41" fmla="*/ 363088 h 285210"/>
              <a:gd name="T42" fmla="*/ 714285 w 286434"/>
              <a:gd name="T43" fmla="*/ 735174 h 285210"/>
              <a:gd name="T44" fmla="*/ 667914 w 286434"/>
              <a:gd name="T45" fmla="*/ 808392 h 285210"/>
              <a:gd name="T46" fmla="*/ 804602 w 286434"/>
              <a:gd name="T47" fmla="*/ 743575 h 285210"/>
              <a:gd name="T48" fmla="*/ 800944 w 286434"/>
              <a:gd name="T49" fmla="*/ 370286 h 285210"/>
              <a:gd name="T50" fmla="*/ 848543 w 286434"/>
              <a:gd name="T51" fmla="*/ 298270 h 285210"/>
              <a:gd name="T52" fmla="*/ 335931 w 286434"/>
              <a:gd name="T53" fmla="*/ 298270 h 285210"/>
              <a:gd name="T54" fmla="*/ 283453 w 286434"/>
              <a:gd name="T55" fmla="*/ 731570 h 285210"/>
              <a:gd name="T56" fmla="*/ 632514 w 286434"/>
              <a:gd name="T57" fmla="*/ 808392 h 285210"/>
              <a:gd name="T58" fmla="*/ 685001 w 286434"/>
              <a:gd name="T59" fmla="*/ 375087 h 285210"/>
              <a:gd name="T60" fmla="*/ 335931 w 286434"/>
              <a:gd name="T61" fmla="*/ 298270 h 285210"/>
              <a:gd name="T62" fmla="*/ 163850 w 286434"/>
              <a:gd name="T63" fmla="*/ 363088 h 285210"/>
              <a:gd name="T64" fmla="*/ 166291 w 286434"/>
              <a:gd name="T65" fmla="*/ 735174 h 285210"/>
              <a:gd name="T66" fmla="*/ 119913 w 286434"/>
              <a:gd name="T67" fmla="*/ 808392 h 285210"/>
              <a:gd name="T68" fmla="*/ 256605 w 286434"/>
              <a:gd name="T69" fmla="*/ 743575 h 285210"/>
              <a:gd name="T70" fmla="*/ 254163 w 286434"/>
              <a:gd name="T71" fmla="*/ 370286 h 285210"/>
              <a:gd name="T72" fmla="*/ 300544 w 286434"/>
              <a:gd name="T73" fmla="*/ 298270 h 285210"/>
              <a:gd name="T74" fmla="*/ 480943 w 286434"/>
              <a:gd name="T75" fmla="*/ 131460 h 285210"/>
              <a:gd name="T76" fmla="*/ 593336 w 286434"/>
              <a:gd name="T77" fmla="*/ 196809 h 285210"/>
              <a:gd name="T78" fmla="*/ 473693 w 286434"/>
              <a:gd name="T79" fmla="*/ 101208 h 285210"/>
              <a:gd name="T80" fmla="*/ 654982 w 286434"/>
              <a:gd name="T81" fmla="*/ 199229 h 285210"/>
              <a:gd name="T82" fmla="*/ 647732 w 286434"/>
              <a:gd name="T83" fmla="*/ 225850 h 285210"/>
              <a:gd name="T84" fmla="*/ 302077 w 286434"/>
              <a:gd name="T85" fmla="*/ 216173 h 285210"/>
              <a:gd name="T86" fmla="*/ 473693 w 286434"/>
              <a:gd name="T87" fmla="*/ 101208 h 285210"/>
              <a:gd name="T88" fmla="*/ 68650 w 286434"/>
              <a:gd name="T89" fmla="*/ 269461 h 285210"/>
              <a:gd name="T90" fmla="*/ 483614 w 286434"/>
              <a:gd name="T91" fmla="*/ 30604 h 285210"/>
              <a:gd name="T92" fmla="*/ 490939 w 286434"/>
              <a:gd name="T93" fmla="*/ 1800 h 285210"/>
              <a:gd name="T94" fmla="*/ 968146 w 286434"/>
              <a:gd name="T95" fmla="*/ 287469 h 285210"/>
              <a:gd name="T96" fmla="*/ 882713 w 286434"/>
              <a:gd name="T97" fmla="*/ 298270 h 285210"/>
              <a:gd name="T98" fmla="*/ 831456 w 286434"/>
              <a:gd name="T99" fmla="*/ 731570 h 285210"/>
              <a:gd name="T100" fmla="*/ 953502 w 286434"/>
              <a:gd name="T101" fmla="*/ 808392 h 285210"/>
              <a:gd name="T102" fmla="*/ 968146 w 286434"/>
              <a:gd name="T103" fmla="*/ 938030 h 285210"/>
              <a:gd name="T104" fmla="*/ 14947 w 286434"/>
              <a:gd name="T105" fmla="*/ 951220 h 285210"/>
              <a:gd name="T106" fmla="*/ 299 w 286434"/>
              <a:gd name="T107" fmla="*/ 821587 h 285210"/>
              <a:gd name="T108" fmla="*/ 85735 w 286434"/>
              <a:gd name="T109" fmla="*/ 808392 h 285210"/>
              <a:gd name="T110" fmla="*/ 136998 w 286434"/>
              <a:gd name="T111" fmla="*/ 375087 h 285210"/>
              <a:gd name="T112" fmla="*/ 14947 w 286434"/>
              <a:gd name="T113" fmla="*/ 298270 h 285210"/>
              <a:gd name="T114" fmla="*/ 7624 w 286434"/>
              <a:gd name="T115" fmla="*/ 271865 h 2852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434" h="285210">
                <a:moveTo>
                  <a:pt x="8753" y="251021"/>
                </a:moveTo>
                <a:lnTo>
                  <a:pt x="8753" y="276573"/>
                </a:lnTo>
                <a:lnTo>
                  <a:pt x="277681" y="276573"/>
                </a:lnTo>
                <a:lnTo>
                  <a:pt x="277681" y="251021"/>
                </a:lnTo>
                <a:lnTo>
                  <a:pt x="8753" y="251021"/>
                </a:lnTo>
                <a:close/>
                <a:moveTo>
                  <a:pt x="182482" y="161745"/>
                </a:moveTo>
                <a:cubicBezTo>
                  <a:pt x="184768" y="161745"/>
                  <a:pt x="186673" y="164031"/>
                  <a:pt x="186673" y="166317"/>
                </a:cubicBezTo>
                <a:cubicBezTo>
                  <a:pt x="186673" y="168984"/>
                  <a:pt x="184768" y="170889"/>
                  <a:pt x="182482" y="170889"/>
                </a:cubicBezTo>
                <a:cubicBezTo>
                  <a:pt x="179815" y="170889"/>
                  <a:pt x="177529" y="168984"/>
                  <a:pt x="177529" y="166317"/>
                </a:cubicBezTo>
                <a:cubicBezTo>
                  <a:pt x="177529" y="164031"/>
                  <a:pt x="179815" y="161745"/>
                  <a:pt x="182482" y="161745"/>
                </a:cubicBezTo>
                <a:close/>
                <a:moveTo>
                  <a:pt x="102550" y="161745"/>
                </a:moveTo>
                <a:cubicBezTo>
                  <a:pt x="104748" y="161745"/>
                  <a:pt x="107312" y="164031"/>
                  <a:pt x="107312" y="166317"/>
                </a:cubicBezTo>
                <a:cubicBezTo>
                  <a:pt x="107312" y="168984"/>
                  <a:pt x="104748" y="170889"/>
                  <a:pt x="102550" y="170889"/>
                </a:cubicBezTo>
                <a:cubicBezTo>
                  <a:pt x="100352" y="170889"/>
                  <a:pt x="98154" y="168984"/>
                  <a:pt x="98154" y="166317"/>
                </a:cubicBezTo>
                <a:cubicBezTo>
                  <a:pt x="98154" y="164031"/>
                  <a:pt x="100352" y="161745"/>
                  <a:pt x="102550" y="161745"/>
                </a:cubicBezTo>
                <a:close/>
                <a:moveTo>
                  <a:pt x="142243" y="109357"/>
                </a:moveTo>
                <a:cubicBezTo>
                  <a:pt x="144762" y="109357"/>
                  <a:pt x="146561" y="111157"/>
                  <a:pt x="146561" y="113678"/>
                </a:cubicBezTo>
                <a:lnTo>
                  <a:pt x="146561" y="120880"/>
                </a:lnTo>
                <a:cubicBezTo>
                  <a:pt x="155917" y="122321"/>
                  <a:pt x="163833" y="127722"/>
                  <a:pt x="167432" y="136365"/>
                </a:cubicBezTo>
                <a:cubicBezTo>
                  <a:pt x="168151" y="138525"/>
                  <a:pt x="167072" y="141046"/>
                  <a:pt x="164913" y="141766"/>
                </a:cubicBezTo>
                <a:cubicBezTo>
                  <a:pt x="162754" y="142847"/>
                  <a:pt x="160235" y="141766"/>
                  <a:pt x="159156" y="139606"/>
                </a:cubicBezTo>
                <a:cubicBezTo>
                  <a:pt x="156637" y="133484"/>
                  <a:pt x="149800" y="129163"/>
                  <a:pt x="142243" y="129163"/>
                </a:cubicBezTo>
                <a:cubicBezTo>
                  <a:pt x="132528" y="129163"/>
                  <a:pt x="124252" y="136365"/>
                  <a:pt x="124252" y="145367"/>
                </a:cubicBezTo>
                <a:cubicBezTo>
                  <a:pt x="124252" y="152570"/>
                  <a:pt x="127490" y="161212"/>
                  <a:pt x="142243" y="161212"/>
                </a:cubicBezTo>
                <a:cubicBezTo>
                  <a:pt x="162034" y="161212"/>
                  <a:pt x="169231" y="174176"/>
                  <a:pt x="169231" y="185699"/>
                </a:cubicBezTo>
                <a:cubicBezTo>
                  <a:pt x="169231" y="198303"/>
                  <a:pt x="159515" y="208386"/>
                  <a:pt x="146561" y="210187"/>
                </a:cubicBezTo>
                <a:lnTo>
                  <a:pt x="146561" y="217749"/>
                </a:lnTo>
                <a:cubicBezTo>
                  <a:pt x="146561" y="219909"/>
                  <a:pt x="144762" y="221710"/>
                  <a:pt x="142243" y="221710"/>
                </a:cubicBezTo>
                <a:cubicBezTo>
                  <a:pt x="140084" y="221710"/>
                  <a:pt x="138285" y="219909"/>
                  <a:pt x="138285" y="217749"/>
                </a:cubicBezTo>
                <a:lnTo>
                  <a:pt x="138285" y="210547"/>
                </a:lnTo>
                <a:cubicBezTo>
                  <a:pt x="128930" y="208746"/>
                  <a:pt x="121013" y="203345"/>
                  <a:pt x="117415" y="195062"/>
                </a:cubicBezTo>
                <a:cubicBezTo>
                  <a:pt x="116695" y="192541"/>
                  <a:pt x="117775" y="190021"/>
                  <a:pt x="119574" y="189301"/>
                </a:cubicBezTo>
                <a:cubicBezTo>
                  <a:pt x="122093" y="188580"/>
                  <a:pt x="124612" y="189301"/>
                  <a:pt x="125331" y="191461"/>
                </a:cubicBezTo>
                <a:cubicBezTo>
                  <a:pt x="128210" y="197583"/>
                  <a:pt x="135047" y="201904"/>
                  <a:pt x="142243" y="201904"/>
                </a:cubicBezTo>
                <a:cubicBezTo>
                  <a:pt x="152319" y="201904"/>
                  <a:pt x="160595" y="194702"/>
                  <a:pt x="160595" y="185699"/>
                </a:cubicBezTo>
                <a:cubicBezTo>
                  <a:pt x="160595" y="178497"/>
                  <a:pt x="157356" y="169855"/>
                  <a:pt x="142243" y="169855"/>
                </a:cubicBezTo>
                <a:cubicBezTo>
                  <a:pt x="122812" y="169855"/>
                  <a:pt x="115616" y="156891"/>
                  <a:pt x="115616" y="145367"/>
                </a:cubicBezTo>
                <a:cubicBezTo>
                  <a:pt x="115616" y="133124"/>
                  <a:pt x="125331" y="122681"/>
                  <a:pt x="138285" y="120880"/>
                </a:cubicBezTo>
                <a:lnTo>
                  <a:pt x="138285" y="113678"/>
                </a:lnTo>
                <a:cubicBezTo>
                  <a:pt x="138285" y="111157"/>
                  <a:pt x="140084" y="109357"/>
                  <a:pt x="142243" y="109357"/>
                </a:cubicBezTo>
                <a:close/>
                <a:moveTo>
                  <a:pt x="197544" y="89432"/>
                </a:moveTo>
                <a:lnTo>
                  <a:pt x="210178" y="108866"/>
                </a:lnTo>
                <a:cubicBezTo>
                  <a:pt x="210900" y="109225"/>
                  <a:pt x="211261" y="109945"/>
                  <a:pt x="211261" y="111025"/>
                </a:cubicBezTo>
                <a:lnTo>
                  <a:pt x="211261" y="220431"/>
                </a:lnTo>
                <a:cubicBezTo>
                  <a:pt x="211261" y="221510"/>
                  <a:pt x="210900" y="222230"/>
                  <a:pt x="210178" y="222950"/>
                </a:cubicBezTo>
                <a:lnTo>
                  <a:pt x="197544" y="242384"/>
                </a:lnTo>
                <a:lnTo>
                  <a:pt x="250969" y="242384"/>
                </a:lnTo>
                <a:lnTo>
                  <a:pt x="237973" y="222950"/>
                </a:lnTo>
                <a:cubicBezTo>
                  <a:pt x="237613" y="222230"/>
                  <a:pt x="236891" y="221510"/>
                  <a:pt x="236891" y="220431"/>
                </a:cubicBezTo>
                <a:lnTo>
                  <a:pt x="236891" y="111025"/>
                </a:lnTo>
                <a:cubicBezTo>
                  <a:pt x="236891" y="109945"/>
                  <a:pt x="237613" y="109225"/>
                  <a:pt x="237973" y="108866"/>
                </a:cubicBezTo>
                <a:lnTo>
                  <a:pt x="250969" y="89432"/>
                </a:lnTo>
                <a:lnTo>
                  <a:pt x="197544" y="89432"/>
                </a:lnTo>
                <a:close/>
                <a:moveTo>
                  <a:pt x="99358" y="89432"/>
                </a:moveTo>
                <a:lnTo>
                  <a:pt x="83836" y="112464"/>
                </a:lnTo>
                <a:lnTo>
                  <a:pt x="83836" y="219351"/>
                </a:lnTo>
                <a:lnTo>
                  <a:pt x="99358" y="242384"/>
                </a:lnTo>
                <a:lnTo>
                  <a:pt x="187076" y="242384"/>
                </a:lnTo>
                <a:lnTo>
                  <a:pt x="202598" y="219351"/>
                </a:lnTo>
                <a:lnTo>
                  <a:pt x="202598" y="112464"/>
                </a:lnTo>
                <a:lnTo>
                  <a:pt x="187076" y="89432"/>
                </a:lnTo>
                <a:lnTo>
                  <a:pt x="99358" y="89432"/>
                </a:lnTo>
                <a:close/>
                <a:moveTo>
                  <a:pt x="35465" y="89432"/>
                </a:moveTo>
                <a:lnTo>
                  <a:pt x="48461" y="108866"/>
                </a:lnTo>
                <a:cubicBezTo>
                  <a:pt x="49182" y="109225"/>
                  <a:pt x="49182" y="109945"/>
                  <a:pt x="49182" y="111025"/>
                </a:cubicBezTo>
                <a:lnTo>
                  <a:pt x="49182" y="220431"/>
                </a:lnTo>
                <a:cubicBezTo>
                  <a:pt x="49182" y="221510"/>
                  <a:pt x="49182" y="222230"/>
                  <a:pt x="48461" y="222950"/>
                </a:cubicBezTo>
                <a:lnTo>
                  <a:pt x="35465" y="242384"/>
                </a:lnTo>
                <a:lnTo>
                  <a:pt x="88890" y="242384"/>
                </a:lnTo>
                <a:lnTo>
                  <a:pt x="75895" y="222950"/>
                </a:lnTo>
                <a:cubicBezTo>
                  <a:pt x="75534" y="222230"/>
                  <a:pt x="75173" y="221510"/>
                  <a:pt x="75173" y="220431"/>
                </a:cubicBezTo>
                <a:lnTo>
                  <a:pt x="75173" y="111025"/>
                </a:lnTo>
                <a:cubicBezTo>
                  <a:pt x="75173" y="109945"/>
                  <a:pt x="75534" y="109225"/>
                  <a:pt x="75895" y="108866"/>
                </a:cubicBezTo>
                <a:lnTo>
                  <a:pt x="88890" y="89432"/>
                </a:lnTo>
                <a:lnTo>
                  <a:pt x="35465" y="89432"/>
                </a:lnTo>
                <a:close/>
                <a:moveTo>
                  <a:pt x="142246" y="39416"/>
                </a:moveTo>
                <a:lnTo>
                  <a:pt x="109361" y="59010"/>
                </a:lnTo>
                <a:lnTo>
                  <a:pt x="175489" y="59010"/>
                </a:lnTo>
                <a:lnTo>
                  <a:pt x="142246" y="39416"/>
                </a:lnTo>
                <a:close/>
                <a:moveTo>
                  <a:pt x="140102" y="30345"/>
                </a:moveTo>
                <a:cubicBezTo>
                  <a:pt x="141531" y="29982"/>
                  <a:pt x="143319" y="29982"/>
                  <a:pt x="144391" y="30345"/>
                </a:cubicBezTo>
                <a:lnTo>
                  <a:pt x="193720" y="59736"/>
                </a:lnTo>
                <a:cubicBezTo>
                  <a:pt x="195149" y="60462"/>
                  <a:pt x="196222" y="62639"/>
                  <a:pt x="195507" y="64816"/>
                </a:cubicBezTo>
                <a:cubicBezTo>
                  <a:pt x="195149" y="66630"/>
                  <a:pt x="193362" y="67719"/>
                  <a:pt x="191575" y="67719"/>
                </a:cubicBezTo>
                <a:lnTo>
                  <a:pt x="93276" y="67719"/>
                </a:lnTo>
                <a:cubicBezTo>
                  <a:pt x="91488" y="67719"/>
                  <a:pt x="89701" y="66630"/>
                  <a:pt x="89344" y="64816"/>
                </a:cubicBezTo>
                <a:cubicBezTo>
                  <a:pt x="88629" y="62639"/>
                  <a:pt x="89344" y="60462"/>
                  <a:pt x="91131" y="59736"/>
                </a:cubicBezTo>
                <a:lnTo>
                  <a:pt x="140102" y="30345"/>
                </a:lnTo>
                <a:close/>
                <a:moveTo>
                  <a:pt x="143036" y="9177"/>
                </a:moveTo>
                <a:lnTo>
                  <a:pt x="20304" y="80794"/>
                </a:lnTo>
                <a:lnTo>
                  <a:pt x="265769" y="80794"/>
                </a:lnTo>
                <a:lnTo>
                  <a:pt x="143036" y="9177"/>
                </a:lnTo>
                <a:close/>
                <a:moveTo>
                  <a:pt x="140870" y="540"/>
                </a:moveTo>
                <a:cubicBezTo>
                  <a:pt x="142314" y="-180"/>
                  <a:pt x="144119" y="-180"/>
                  <a:pt x="145202" y="540"/>
                </a:cubicBezTo>
                <a:lnTo>
                  <a:pt x="284178" y="81514"/>
                </a:lnTo>
                <a:cubicBezTo>
                  <a:pt x="285983" y="82234"/>
                  <a:pt x="286705" y="84393"/>
                  <a:pt x="286344" y="86193"/>
                </a:cubicBezTo>
                <a:cubicBezTo>
                  <a:pt x="285622" y="87992"/>
                  <a:pt x="283817" y="89432"/>
                  <a:pt x="282013" y="89432"/>
                </a:cubicBezTo>
                <a:lnTo>
                  <a:pt x="261076" y="89432"/>
                </a:lnTo>
                <a:lnTo>
                  <a:pt x="245915" y="112464"/>
                </a:lnTo>
                <a:lnTo>
                  <a:pt x="245915" y="219351"/>
                </a:lnTo>
                <a:lnTo>
                  <a:pt x="261076" y="242384"/>
                </a:lnTo>
                <a:lnTo>
                  <a:pt x="282013" y="242384"/>
                </a:lnTo>
                <a:cubicBezTo>
                  <a:pt x="284178" y="242384"/>
                  <a:pt x="286344" y="244183"/>
                  <a:pt x="286344" y="246342"/>
                </a:cubicBezTo>
                <a:lnTo>
                  <a:pt x="286344" y="281252"/>
                </a:lnTo>
                <a:cubicBezTo>
                  <a:pt x="286344" y="283411"/>
                  <a:pt x="284178" y="285210"/>
                  <a:pt x="282013" y="285210"/>
                </a:cubicBezTo>
                <a:lnTo>
                  <a:pt x="4421" y="285210"/>
                </a:lnTo>
                <a:cubicBezTo>
                  <a:pt x="1895" y="285210"/>
                  <a:pt x="90" y="283411"/>
                  <a:pt x="90" y="281252"/>
                </a:cubicBezTo>
                <a:lnTo>
                  <a:pt x="90" y="246342"/>
                </a:lnTo>
                <a:cubicBezTo>
                  <a:pt x="90" y="244183"/>
                  <a:pt x="1895" y="242384"/>
                  <a:pt x="4421" y="242384"/>
                </a:cubicBezTo>
                <a:lnTo>
                  <a:pt x="25358" y="242384"/>
                </a:lnTo>
                <a:lnTo>
                  <a:pt x="40519" y="219351"/>
                </a:lnTo>
                <a:lnTo>
                  <a:pt x="40519" y="112464"/>
                </a:lnTo>
                <a:lnTo>
                  <a:pt x="25358" y="89432"/>
                </a:lnTo>
                <a:lnTo>
                  <a:pt x="4421" y="89432"/>
                </a:lnTo>
                <a:cubicBezTo>
                  <a:pt x="2256" y="89432"/>
                  <a:pt x="812" y="87992"/>
                  <a:pt x="90" y="86193"/>
                </a:cubicBezTo>
                <a:cubicBezTo>
                  <a:pt x="-271" y="84393"/>
                  <a:pt x="451" y="82234"/>
                  <a:pt x="2256" y="81514"/>
                </a:cubicBezTo>
                <a:lnTo>
                  <a:pt x="140870" y="54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Freeform 970">
            <a:extLst>
              <a:ext uri="{FF2B5EF4-FFF2-40B4-BE49-F238E27FC236}">
                <a16:creationId xmlns:a16="http://schemas.microsoft.com/office/drawing/2014/main" id="{1DFA7D70-3962-4240-80BA-EEC74CF69D3A}"/>
              </a:ext>
            </a:extLst>
          </p:cNvPr>
          <p:cNvSpPr>
            <a:spLocks noChangeAspect="1" noChangeArrowheads="1"/>
          </p:cNvSpPr>
          <p:nvPr/>
        </p:nvSpPr>
        <p:spPr bwMode="auto">
          <a:xfrm>
            <a:off x="19806176" y="6262072"/>
            <a:ext cx="911428" cy="911428"/>
          </a:xfrm>
          <a:custGeom>
            <a:avLst/>
            <a:gdLst>
              <a:gd name="T0" fmla="*/ 353121 w 285390"/>
              <a:gd name="T1" fmla="*/ 825848 h 285390"/>
              <a:gd name="T2" fmla="*/ 98333 w 285390"/>
              <a:gd name="T3" fmla="*/ 795453 h 285390"/>
              <a:gd name="T4" fmla="*/ 98333 w 285390"/>
              <a:gd name="T5" fmla="*/ 825848 h 285390"/>
              <a:gd name="T6" fmla="*/ 394042 w 285390"/>
              <a:gd name="T7" fmla="*/ 684829 h 285390"/>
              <a:gd name="T8" fmla="*/ 200177 w 285390"/>
              <a:gd name="T9" fmla="*/ 700634 h 285390"/>
              <a:gd name="T10" fmla="*/ 151611 w 285390"/>
              <a:gd name="T11" fmla="*/ 700634 h 285390"/>
              <a:gd name="T12" fmla="*/ 98212 w 285390"/>
              <a:gd name="T13" fmla="*/ 684829 h 285390"/>
              <a:gd name="T14" fmla="*/ 780304 w 285390"/>
              <a:gd name="T15" fmla="*/ 739080 h 285390"/>
              <a:gd name="T16" fmla="*/ 809395 w 285390"/>
              <a:gd name="T17" fmla="*/ 662187 h 285390"/>
              <a:gd name="T18" fmla="*/ 571682 w 285390"/>
              <a:gd name="T19" fmla="*/ 715053 h 285390"/>
              <a:gd name="T20" fmla="*/ 649254 w 285390"/>
              <a:gd name="T21" fmla="*/ 686220 h 285390"/>
              <a:gd name="T22" fmla="*/ 809395 w 285390"/>
              <a:gd name="T23" fmla="*/ 632152 h 285390"/>
              <a:gd name="T24" fmla="*/ 780304 w 285390"/>
              <a:gd name="T25" fmla="*/ 767915 h 285390"/>
              <a:gd name="T26" fmla="*/ 595925 w 285390"/>
              <a:gd name="T27" fmla="*/ 632152 h 285390"/>
              <a:gd name="T28" fmla="*/ 625016 w 285390"/>
              <a:gd name="T29" fmla="*/ 767915 h 285390"/>
              <a:gd name="T30" fmla="*/ 595925 w 285390"/>
              <a:gd name="T31" fmla="*/ 632152 h 285390"/>
              <a:gd name="T32" fmla="*/ 394042 w 285390"/>
              <a:gd name="T33" fmla="*/ 604593 h 285390"/>
              <a:gd name="T34" fmla="*/ 98212 w 285390"/>
              <a:gd name="T35" fmla="*/ 574201 h 285390"/>
              <a:gd name="T36" fmla="*/ 98212 w 285390"/>
              <a:gd name="T37" fmla="*/ 604593 h 285390"/>
              <a:gd name="T38" fmla="*/ 756061 w 285390"/>
              <a:gd name="T39" fmla="*/ 501103 h 285390"/>
              <a:gd name="T40" fmla="*/ 833636 w 285390"/>
              <a:gd name="T41" fmla="*/ 530195 h 285390"/>
              <a:gd name="T42" fmla="*/ 595925 w 285390"/>
              <a:gd name="T43" fmla="*/ 476856 h 285390"/>
              <a:gd name="T44" fmla="*/ 625016 w 285390"/>
              <a:gd name="T45" fmla="*/ 554435 h 285390"/>
              <a:gd name="T46" fmla="*/ 595925 w 285390"/>
              <a:gd name="T47" fmla="*/ 476856 h 285390"/>
              <a:gd name="T48" fmla="*/ 274383 w 285390"/>
              <a:gd name="T49" fmla="*/ 493969 h 285390"/>
              <a:gd name="T50" fmla="*/ 780304 w 285390"/>
              <a:gd name="T51" fmla="*/ 447769 h 285390"/>
              <a:gd name="T52" fmla="*/ 809395 w 285390"/>
              <a:gd name="T53" fmla="*/ 583525 h 285390"/>
              <a:gd name="T54" fmla="*/ 780304 w 285390"/>
              <a:gd name="T55" fmla="*/ 447769 h 285390"/>
              <a:gd name="T56" fmla="*/ 678344 w 285390"/>
              <a:gd name="T57" fmla="*/ 530195 h 285390"/>
              <a:gd name="T58" fmla="*/ 542595 w 285390"/>
              <a:gd name="T59" fmla="*/ 501103 h 285390"/>
              <a:gd name="T60" fmla="*/ 511780 w 285390"/>
              <a:gd name="T61" fmla="*/ 822672 h 285390"/>
              <a:gd name="T62" fmla="*/ 487863 w 285390"/>
              <a:gd name="T63" fmla="*/ 392203 h 285390"/>
              <a:gd name="T64" fmla="*/ 394042 w 285390"/>
              <a:gd name="T65" fmla="*/ 383341 h 285390"/>
              <a:gd name="T66" fmla="*/ 98212 w 285390"/>
              <a:gd name="T67" fmla="*/ 352950 h 285390"/>
              <a:gd name="T68" fmla="*/ 98212 w 285390"/>
              <a:gd name="T69" fmla="*/ 383341 h 285390"/>
              <a:gd name="T70" fmla="*/ 868399 w 285390"/>
              <a:gd name="T71" fmla="*/ 289333 h 285390"/>
              <a:gd name="T72" fmla="*/ 847730 w 285390"/>
              <a:gd name="T73" fmla="*/ 309995 h 285390"/>
              <a:gd name="T74" fmla="*/ 716643 w 285390"/>
              <a:gd name="T75" fmla="*/ 289333 h 285390"/>
              <a:gd name="T76" fmla="*/ 695154 w 285390"/>
              <a:gd name="T77" fmla="*/ 309995 h 285390"/>
              <a:gd name="T78" fmla="*/ 794189 w 285390"/>
              <a:gd name="T79" fmla="*/ 299636 h 285390"/>
              <a:gd name="T80" fmla="*/ 214632 w 285390"/>
              <a:gd name="T81" fmla="*/ 242322 h 285390"/>
              <a:gd name="T82" fmla="*/ 214632 w 285390"/>
              <a:gd name="T83" fmla="*/ 272717 h 285390"/>
              <a:gd name="T84" fmla="*/ 136516 w 285390"/>
              <a:gd name="T85" fmla="*/ 242322 h 285390"/>
              <a:gd name="T86" fmla="*/ 84283 w 285390"/>
              <a:gd name="T87" fmla="*/ 256913 h 285390"/>
              <a:gd name="T88" fmla="*/ 487863 w 285390"/>
              <a:gd name="T89" fmla="*/ 363508 h 285390"/>
              <a:gd name="T90" fmla="*/ 511780 w 285390"/>
              <a:gd name="T91" fmla="*/ 239145 h 285390"/>
              <a:gd name="T92" fmla="*/ 511780 w 285390"/>
              <a:gd name="T93" fmla="*/ 114797 h 285390"/>
              <a:gd name="T94" fmla="*/ 71736 w 285390"/>
              <a:gd name="T95" fmla="*/ 28699 h 285390"/>
              <a:gd name="T96" fmla="*/ 683966 w 285390"/>
              <a:gd name="T97" fmla="*/ 918333 h 285390"/>
              <a:gd name="T98" fmla="*/ 459168 w 285390"/>
              <a:gd name="T99" fmla="*/ 798759 h 285390"/>
              <a:gd name="T100" fmla="*/ 727010 w 285390"/>
              <a:gd name="T101" fmla="*/ 70550 h 285390"/>
              <a:gd name="T102" fmla="*/ 511780 w 285390"/>
              <a:gd name="T103" fmla="*/ 142286 h 285390"/>
              <a:gd name="T104" fmla="*/ 71736 w 285390"/>
              <a:gd name="T105" fmla="*/ 28699 h 285390"/>
              <a:gd name="T106" fmla="*/ 755709 w 285390"/>
              <a:gd name="T107" fmla="*/ 210450 h 285390"/>
              <a:gd name="T108" fmla="*/ 895611 w 285390"/>
              <a:gd name="T109" fmla="*/ 851371 h 285390"/>
              <a:gd name="T110" fmla="*/ 71736 w 285390"/>
              <a:gd name="T111" fmla="*/ 947028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82498" y="239712"/>
                </a:moveTo>
                <a:lnTo>
                  <a:pt x="106414" y="239712"/>
                </a:lnTo>
                <a:cubicBezTo>
                  <a:pt x="108951" y="239712"/>
                  <a:pt x="110762" y="241910"/>
                  <a:pt x="110762" y="244475"/>
                </a:cubicBezTo>
                <a:cubicBezTo>
                  <a:pt x="110762" y="247039"/>
                  <a:pt x="108951" y="248871"/>
                  <a:pt x="106414" y="248871"/>
                </a:cubicBezTo>
                <a:lnTo>
                  <a:pt x="82498" y="248871"/>
                </a:lnTo>
                <a:cubicBezTo>
                  <a:pt x="79961" y="248871"/>
                  <a:pt x="77787" y="247039"/>
                  <a:pt x="77787" y="244475"/>
                </a:cubicBezTo>
                <a:cubicBezTo>
                  <a:pt x="77787" y="241910"/>
                  <a:pt x="79961" y="239712"/>
                  <a:pt x="82498" y="239712"/>
                </a:cubicBezTo>
                <a:close/>
                <a:moveTo>
                  <a:pt x="29633" y="239712"/>
                </a:moveTo>
                <a:lnTo>
                  <a:pt x="58914" y="239712"/>
                </a:lnTo>
                <a:cubicBezTo>
                  <a:pt x="61383" y="239712"/>
                  <a:pt x="63147" y="241910"/>
                  <a:pt x="63147" y="244475"/>
                </a:cubicBezTo>
                <a:cubicBezTo>
                  <a:pt x="63147" y="247039"/>
                  <a:pt x="61383" y="248871"/>
                  <a:pt x="58914" y="248871"/>
                </a:cubicBezTo>
                <a:lnTo>
                  <a:pt x="29633" y="248871"/>
                </a:lnTo>
                <a:cubicBezTo>
                  <a:pt x="27164" y="248871"/>
                  <a:pt x="25400" y="247039"/>
                  <a:pt x="25400" y="244475"/>
                </a:cubicBezTo>
                <a:cubicBezTo>
                  <a:pt x="25400" y="241910"/>
                  <a:pt x="27164" y="239712"/>
                  <a:pt x="29633" y="239712"/>
                </a:cubicBezTo>
                <a:close/>
                <a:moveTo>
                  <a:pt x="64679" y="206375"/>
                </a:moveTo>
                <a:lnTo>
                  <a:pt x="118745" y="206375"/>
                </a:lnTo>
                <a:cubicBezTo>
                  <a:pt x="121285" y="206375"/>
                  <a:pt x="123462" y="208207"/>
                  <a:pt x="123462" y="211138"/>
                </a:cubicBezTo>
                <a:cubicBezTo>
                  <a:pt x="123462" y="213336"/>
                  <a:pt x="121285" y="215534"/>
                  <a:pt x="118745" y="215534"/>
                </a:cubicBezTo>
                <a:lnTo>
                  <a:pt x="64679" y="215534"/>
                </a:lnTo>
                <a:cubicBezTo>
                  <a:pt x="62502" y="215534"/>
                  <a:pt x="60325" y="213336"/>
                  <a:pt x="60325" y="211138"/>
                </a:cubicBezTo>
                <a:cubicBezTo>
                  <a:pt x="60325" y="208207"/>
                  <a:pt x="62502" y="206375"/>
                  <a:pt x="64679" y="206375"/>
                </a:cubicBezTo>
                <a:close/>
                <a:moveTo>
                  <a:pt x="29597" y="206375"/>
                </a:moveTo>
                <a:lnTo>
                  <a:pt x="41140" y="206375"/>
                </a:lnTo>
                <a:cubicBezTo>
                  <a:pt x="43588" y="206375"/>
                  <a:pt x="45687" y="208207"/>
                  <a:pt x="45687" y="211138"/>
                </a:cubicBezTo>
                <a:cubicBezTo>
                  <a:pt x="45687" y="213336"/>
                  <a:pt x="43588" y="215534"/>
                  <a:pt x="41140" y="215534"/>
                </a:cubicBezTo>
                <a:lnTo>
                  <a:pt x="29597" y="215534"/>
                </a:lnTo>
                <a:cubicBezTo>
                  <a:pt x="27149" y="215534"/>
                  <a:pt x="25400" y="213336"/>
                  <a:pt x="25400" y="211138"/>
                </a:cubicBezTo>
                <a:cubicBezTo>
                  <a:pt x="25400" y="208207"/>
                  <a:pt x="27149" y="206375"/>
                  <a:pt x="29597" y="206375"/>
                </a:cubicBezTo>
                <a:close/>
                <a:moveTo>
                  <a:pt x="235147" y="199552"/>
                </a:moveTo>
                <a:cubicBezTo>
                  <a:pt x="231129" y="199552"/>
                  <a:pt x="227842" y="202448"/>
                  <a:pt x="227842" y="206793"/>
                </a:cubicBezTo>
                <a:lnTo>
                  <a:pt x="227842" y="215482"/>
                </a:lnTo>
                <a:cubicBezTo>
                  <a:pt x="227842" y="219465"/>
                  <a:pt x="231129" y="222724"/>
                  <a:pt x="235147" y="222724"/>
                </a:cubicBezTo>
                <a:lnTo>
                  <a:pt x="243913" y="222724"/>
                </a:lnTo>
                <a:cubicBezTo>
                  <a:pt x="247931" y="222724"/>
                  <a:pt x="251219" y="219465"/>
                  <a:pt x="251219" y="215482"/>
                </a:cubicBezTo>
                <a:lnTo>
                  <a:pt x="251219" y="206793"/>
                </a:lnTo>
                <a:cubicBezTo>
                  <a:pt x="251219" y="202448"/>
                  <a:pt x="247931" y="199552"/>
                  <a:pt x="243913" y="199552"/>
                </a:cubicBezTo>
                <a:lnTo>
                  <a:pt x="235147" y="199552"/>
                </a:lnTo>
                <a:close/>
                <a:moveTo>
                  <a:pt x="179583" y="199552"/>
                </a:moveTo>
                <a:cubicBezTo>
                  <a:pt x="175566" y="199552"/>
                  <a:pt x="172278" y="202448"/>
                  <a:pt x="172278" y="206793"/>
                </a:cubicBezTo>
                <a:lnTo>
                  <a:pt x="172278" y="215482"/>
                </a:lnTo>
                <a:cubicBezTo>
                  <a:pt x="172278" y="219465"/>
                  <a:pt x="175566" y="222724"/>
                  <a:pt x="179583" y="222724"/>
                </a:cubicBezTo>
                <a:lnTo>
                  <a:pt x="188350" y="222724"/>
                </a:lnTo>
                <a:cubicBezTo>
                  <a:pt x="192368" y="222724"/>
                  <a:pt x="195655" y="219465"/>
                  <a:pt x="195655" y="215482"/>
                </a:cubicBezTo>
                <a:lnTo>
                  <a:pt x="195655" y="206793"/>
                </a:lnTo>
                <a:cubicBezTo>
                  <a:pt x="195655" y="202448"/>
                  <a:pt x="192368" y="199552"/>
                  <a:pt x="188350" y="199552"/>
                </a:cubicBezTo>
                <a:lnTo>
                  <a:pt x="179583" y="199552"/>
                </a:lnTo>
                <a:close/>
                <a:moveTo>
                  <a:pt x="235147" y="190500"/>
                </a:moveTo>
                <a:lnTo>
                  <a:pt x="243913" y="190500"/>
                </a:lnTo>
                <a:cubicBezTo>
                  <a:pt x="252680" y="190500"/>
                  <a:pt x="259985" y="197741"/>
                  <a:pt x="259985" y="206793"/>
                </a:cubicBezTo>
                <a:lnTo>
                  <a:pt x="259985" y="215482"/>
                </a:lnTo>
                <a:cubicBezTo>
                  <a:pt x="259985" y="224172"/>
                  <a:pt x="252680" y="231413"/>
                  <a:pt x="243913" y="231413"/>
                </a:cubicBezTo>
                <a:lnTo>
                  <a:pt x="235147" y="231413"/>
                </a:lnTo>
                <a:cubicBezTo>
                  <a:pt x="226015" y="231413"/>
                  <a:pt x="219075" y="224172"/>
                  <a:pt x="219075" y="215482"/>
                </a:cubicBezTo>
                <a:lnTo>
                  <a:pt x="219075" y="206793"/>
                </a:lnTo>
                <a:cubicBezTo>
                  <a:pt x="219075" y="197741"/>
                  <a:pt x="226015" y="190500"/>
                  <a:pt x="235147" y="190500"/>
                </a:cubicBezTo>
                <a:close/>
                <a:moveTo>
                  <a:pt x="179583" y="190500"/>
                </a:moveTo>
                <a:lnTo>
                  <a:pt x="188350" y="190500"/>
                </a:lnTo>
                <a:cubicBezTo>
                  <a:pt x="197116" y="190500"/>
                  <a:pt x="204421" y="197741"/>
                  <a:pt x="204421" y="206793"/>
                </a:cubicBezTo>
                <a:lnTo>
                  <a:pt x="204421" y="215482"/>
                </a:lnTo>
                <a:cubicBezTo>
                  <a:pt x="204421" y="224172"/>
                  <a:pt x="197116" y="231413"/>
                  <a:pt x="188350" y="231413"/>
                </a:cubicBezTo>
                <a:lnTo>
                  <a:pt x="179583" y="231413"/>
                </a:lnTo>
                <a:cubicBezTo>
                  <a:pt x="170817" y="231413"/>
                  <a:pt x="163512" y="224172"/>
                  <a:pt x="163512" y="215482"/>
                </a:cubicBezTo>
                <a:lnTo>
                  <a:pt x="163512" y="206793"/>
                </a:lnTo>
                <a:cubicBezTo>
                  <a:pt x="163512" y="197741"/>
                  <a:pt x="170817" y="190500"/>
                  <a:pt x="179583" y="190500"/>
                </a:cubicBezTo>
                <a:close/>
                <a:moveTo>
                  <a:pt x="64679" y="173037"/>
                </a:moveTo>
                <a:lnTo>
                  <a:pt x="118745" y="173037"/>
                </a:lnTo>
                <a:cubicBezTo>
                  <a:pt x="121285" y="173037"/>
                  <a:pt x="123462" y="175235"/>
                  <a:pt x="123462" y="177800"/>
                </a:cubicBezTo>
                <a:cubicBezTo>
                  <a:pt x="123462" y="180364"/>
                  <a:pt x="121285" y="182196"/>
                  <a:pt x="118745" y="182196"/>
                </a:cubicBezTo>
                <a:lnTo>
                  <a:pt x="64679" y="182196"/>
                </a:lnTo>
                <a:cubicBezTo>
                  <a:pt x="62502" y="182196"/>
                  <a:pt x="60325" y="180364"/>
                  <a:pt x="60325" y="177800"/>
                </a:cubicBezTo>
                <a:cubicBezTo>
                  <a:pt x="60325" y="175235"/>
                  <a:pt x="62502" y="173037"/>
                  <a:pt x="64679" y="173037"/>
                </a:cubicBezTo>
                <a:close/>
                <a:moveTo>
                  <a:pt x="29597" y="173037"/>
                </a:moveTo>
                <a:lnTo>
                  <a:pt x="41140" y="173037"/>
                </a:lnTo>
                <a:cubicBezTo>
                  <a:pt x="43588" y="173037"/>
                  <a:pt x="45687" y="175235"/>
                  <a:pt x="45687" y="177800"/>
                </a:cubicBezTo>
                <a:cubicBezTo>
                  <a:pt x="45687" y="180364"/>
                  <a:pt x="43588" y="182196"/>
                  <a:pt x="41140" y="182196"/>
                </a:cubicBezTo>
                <a:lnTo>
                  <a:pt x="29597" y="182196"/>
                </a:lnTo>
                <a:cubicBezTo>
                  <a:pt x="27149" y="182196"/>
                  <a:pt x="25400" y="180364"/>
                  <a:pt x="25400" y="177800"/>
                </a:cubicBezTo>
                <a:cubicBezTo>
                  <a:pt x="25400" y="175235"/>
                  <a:pt x="27149" y="173037"/>
                  <a:pt x="29597" y="173037"/>
                </a:cubicBezTo>
                <a:close/>
                <a:moveTo>
                  <a:pt x="235147" y="143703"/>
                </a:moveTo>
                <a:cubicBezTo>
                  <a:pt x="231129" y="143703"/>
                  <a:pt x="227842" y="146626"/>
                  <a:pt x="227842" y="151009"/>
                </a:cubicBezTo>
                <a:lnTo>
                  <a:pt x="227842" y="159775"/>
                </a:lnTo>
                <a:cubicBezTo>
                  <a:pt x="227842" y="163793"/>
                  <a:pt x="231129" y="167080"/>
                  <a:pt x="235147" y="167080"/>
                </a:cubicBezTo>
                <a:lnTo>
                  <a:pt x="243913" y="167080"/>
                </a:lnTo>
                <a:cubicBezTo>
                  <a:pt x="247931" y="167080"/>
                  <a:pt x="251219" y="163793"/>
                  <a:pt x="251219" y="159775"/>
                </a:cubicBezTo>
                <a:lnTo>
                  <a:pt x="251219" y="151009"/>
                </a:lnTo>
                <a:cubicBezTo>
                  <a:pt x="251219" y="146626"/>
                  <a:pt x="247931" y="143703"/>
                  <a:pt x="243913" y="143703"/>
                </a:cubicBezTo>
                <a:lnTo>
                  <a:pt x="235147" y="143703"/>
                </a:lnTo>
                <a:close/>
                <a:moveTo>
                  <a:pt x="179583" y="143703"/>
                </a:moveTo>
                <a:cubicBezTo>
                  <a:pt x="175566" y="143703"/>
                  <a:pt x="172278" y="146626"/>
                  <a:pt x="172278" y="151009"/>
                </a:cubicBezTo>
                <a:lnTo>
                  <a:pt x="172278" y="159775"/>
                </a:lnTo>
                <a:cubicBezTo>
                  <a:pt x="172278" y="163793"/>
                  <a:pt x="175566" y="167080"/>
                  <a:pt x="179583" y="167080"/>
                </a:cubicBezTo>
                <a:lnTo>
                  <a:pt x="188350" y="167080"/>
                </a:lnTo>
                <a:cubicBezTo>
                  <a:pt x="192368" y="167080"/>
                  <a:pt x="195655" y="163793"/>
                  <a:pt x="195655" y="159775"/>
                </a:cubicBezTo>
                <a:lnTo>
                  <a:pt x="195655" y="151009"/>
                </a:lnTo>
                <a:cubicBezTo>
                  <a:pt x="195655" y="146626"/>
                  <a:pt x="192368" y="143703"/>
                  <a:pt x="188350" y="143703"/>
                </a:cubicBezTo>
                <a:lnTo>
                  <a:pt x="179583" y="143703"/>
                </a:lnTo>
                <a:close/>
                <a:moveTo>
                  <a:pt x="29670" y="139700"/>
                </a:moveTo>
                <a:lnTo>
                  <a:pt x="82686" y="139700"/>
                </a:lnTo>
                <a:cubicBezTo>
                  <a:pt x="84821" y="139700"/>
                  <a:pt x="86956" y="141898"/>
                  <a:pt x="86956" y="144096"/>
                </a:cubicBezTo>
                <a:cubicBezTo>
                  <a:pt x="86956" y="146661"/>
                  <a:pt x="84821" y="148859"/>
                  <a:pt x="82686" y="148859"/>
                </a:cubicBezTo>
                <a:lnTo>
                  <a:pt x="29670" y="148859"/>
                </a:lnTo>
                <a:cubicBezTo>
                  <a:pt x="27179" y="148859"/>
                  <a:pt x="25400" y="146661"/>
                  <a:pt x="25400" y="144096"/>
                </a:cubicBezTo>
                <a:cubicBezTo>
                  <a:pt x="25400" y="141898"/>
                  <a:pt x="27179" y="139700"/>
                  <a:pt x="29670" y="139700"/>
                </a:cubicBezTo>
                <a:close/>
                <a:moveTo>
                  <a:pt x="235147" y="134937"/>
                </a:moveTo>
                <a:lnTo>
                  <a:pt x="243913" y="134937"/>
                </a:lnTo>
                <a:cubicBezTo>
                  <a:pt x="252680" y="134937"/>
                  <a:pt x="259985" y="142242"/>
                  <a:pt x="259985" y="151009"/>
                </a:cubicBezTo>
                <a:lnTo>
                  <a:pt x="259985" y="159775"/>
                </a:lnTo>
                <a:cubicBezTo>
                  <a:pt x="259985" y="168542"/>
                  <a:pt x="252680" y="175847"/>
                  <a:pt x="243913" y="175847"/>
                </a:cubicBezTo>
                <a:lnTo>
                  <a:pt x="235147" y="175847"/>
                </a:lnTo>
                <a:cubicBezTo>
                  <a:pt x="226015" y="175847"/>
                  <a:pt x="219075" y="168542"/>
                  <a:pt x="219075" y="159775"/>
                </a:cubicBezTo>
                <a:lnTo>
                  <a:pt x="219075" y="151009"/>
                </a:lnTo>
                <a:cubicBezTo>
                  <a:pt x="219075" y="142242"/>
                  <a:pt x="226015" y="134937"/>
                  <a:pt x="235147" y="134937"/>
                </a:cubicBezTo>
                <a:close/>
                <a:moveTo>
                  <a:pt x="179583" y="134937"/>
                </a:moveTo>
                <a:lnTo>
                  <a:pt x="188350" y="134937"/>
                </a:lnTo>
                <a:cubicBezTo>
                  <a:pt x="197116" y="134937"/>
                  <a:pt x="204421" y="142242"/>
                  <a:pt x="204421" y="151009"/>
                </a:cubicBezTo>
                <a:lnTo>
                  <a:pt x="204421" y="159775"/>
                </a:lnTo>
                <a:cubicBezTo>
                  <a:pt x="204421" y="168542"/>
                  <a:pt x="197116" y="175847"/>
                  <a:pt x="188350" y="175847"/>
                </a:cubicBezTo>
                <a:lnTo>
                  <a:pt x="179583" y="175847"/>
                </a:lnTo>
                <a:cubicBezTo>
                  <a:pt x="170817" y="175847"/>
                  <a:pt x="163512" y="168542"/>
                  <a:pt x="163512" y="159775"/>
                </a:cubicBezTo>
                <a:lnTo>
                  <a:pt x="163512" y="151009"/>
                </a:lnTo>
                <a:cubicBezTo>
                  <a:pt x="163512" y="142242"/>
                  <a:pt x="170817" y="134937"/>
                  <a:pt x="179583" y="134937"/>
                </a:cubicBezTo>
                <a:close/>
                <a:moveTo>
                  <a:pt x="147019" y="118192"/>
                </a:moveTo>
                <a:lnTo>
                  <a:pt x="147019" y="240708"/>
                </a:lnTo>
                <a:cubicBezTo>
                  <a:pt x="147019" y="245032"/>
                  <a:pt x="150262" y="247914"/>
                  <a:pt x="154225" y="247914"/>
                </a:cubicBezTo>
                <a:lnTo>
                  <a:pt x="269895" y="247914"/>
                </a:lnTo>
                <a:cubicBezTo>
                  <a:pt x="273859" y="247914"/>
                  <a:pt x="276742" y="245032"/>
                  <a:pt x="276742" y="240708"/>
                </a:cubicBezTo>
                <a:lnTo>
                  <a:pt x="276742" y="118192"/>
                </a:lnTo>
                <a:lnTo>
                  <a:pt x="147019" y="118192"/>
                </a:lnTo>
                <a:close/>
                <a:moveTo>
                  <a:pt x="64679" y="106362"/>
                </a:moveTo>
                <a:lnTo>
                  <a:pt x="118745" y="106362"/>
                </a:lnTo>
                <a:cubicBezTo>
                  <a:pt x="121285" y="106362"/>
                  <a:pt x="123462" y="108560"/>
                  <a:pt x="123462" y="111125"/>
                </a:cubicBezTo>
                <a:cubicBezTo>
                  <a:pt x="123462" y="113689"/>
                  <a:pt x="121285" y="115521"/>
                  <a:pt x="118745" y="115521"/>
                </a:cubicBezTo>
                <a:lnTo>
                  <a:pt x="64679" y="115521"/>
                </a:lnTo>
                <a:cubicBezTo>
                  <a:pt x="62502" y="115521"/>
                  <a:pt x="60325" y="113689"/>
                  <a:pt x="60325" y="111125"/>
                </a:cubicBezTo>
                <a:cubicBezTo>
                  <a:pt x="60325" y="108560"/>
                  <a:pt x="62502" y="106362"/>
                  <a:pt x="64679" y="106362"/>
                </a:cubicBezTo>
                <a:close/>
                <a:moveTo>
                  <a:pt x="29597" y="106362"/>
                </a:moveTo>
                <a:lnTo>
                  <a:pt x="41140" y="106362"/>
                </a:lnTo>
                <a:cubicBezTo>
                  <a:pt x="43588" y="106362"/>
                  <a:pt x="45687" y="108560"/>
                  <a:pt x="45687" y="111125"/>
                </a:cubicBezTo>
                <a:cubicBezTo>
                  <a:pt x="45687" y="113689"/>
                  <a:pt x="43588" y="115521"/>
                  <a:pt x="41140" y="115521"/>
                </a:cubicBezTo>
                <a:lnTo>
                  <a:pt x="29597" y="115521"/>
                </a:lnTo>
                <a:cubicBezTo>
                  <a:pt x="27149" y="115521"/>
                  <a:pt x="25400" y="113689"/>
                  <a:pt x="25400" y="111125"/>
                </a:cubicBezTo>
                <a:cubicBezTo>
                  <a:pt x="25400" y="108560"/>
                  <a:pt x="27149" y="106362"/>
                  <a:pt x="29597" y="106362"/>
                </a:cubicBezTo>
                <a:close/>
                <a:moveTo>
                  <a:pt x="255466" y="87191"/>
                </a:moveTo>
                <a:cubicBezTo>
                  <a:pt x="257297" y="85725"/>
                  <a:pt x="259862" y="85725"/>
                  <a:pt x="261694" y="87191"/>
                </a:cubicBezTo>
                <a:cubicBezTo>
                  <a:pt x="262426" y="87923"/>
                  <a:pt x="263159" y="89389"/>
                  <a:pt x="263159" y="90488"/>
                </a:cubicBezTo>
                <a:cubicBezTo>
                  <a:pt x="263159" y="91587"/>
                  <a:pt x="262426" y="92686"/>
                  <a:pt x="261694" y="93418"/>
                </a:cubicBezTo>
                <a:cubicBezTo>
                  <a:pt x="260961" y="94517"/>
                  <a:pt x="259862" y="94884"/>
                  <a:pt x="258763" y="94884"/>
                </a:cubicBezTo>
                <a:cubicBezTo>
                  <a:pt x="257297" y="94884"/>
                  <a:pt x="256198" y="94517"/>
                  <a:pt x="255466" y="93418"/>
                </a:cubicBezTo>
                <a:cubicBezTo>
                  <a:pt x="254367" y="92686"/>
                  <a:pt x="254000" y="91587"/>
                  <a:pt x="254000" y="90488"/>
                </a:cubicBezTo>
                <a:cubicBezTo>
                  <a:pt x="254000" y="89389"/>
                  <a:pt x="254367" y="87923"/>
                  <a:pt x="255466" y="87191"/>
                </a:cubicBezTo>
                <a:close/>
                <a:moveTo>
                  <a:pt x="209486" y="87191"/>
                </a:moveTo>
                <a:cubicBezTo>
                  <a:pt x="211010" y="85725"/>
                  <a:pt x="214058" y="85725"/>
                  <a:pt x="215963" y="87191"/>
                </a:cubicBezTo>
                <a:cubicBezTo>
                  <a:pt x="216725" y="87923"/>
                  <a:pt x="217106" y="89389"/>
                  <a:pt x="217106" y="90488"/>
                </a:cubicBezTo>
                <a:cubicBezTo>
                  <a:pt x="217106" y="91587"/>
                  <a:pt x="216725" y="92686"/>
                  <a:pt x="215963" y="93418"/>
                </a:cubicBezTo>
                <a:cubicBezTo>
                  <a:pt x="215201" y="94517"/>
                  <a:pt x="214058" y="94884"/>
                  <a:pt x="212534" y="94884"/>
                </a:cubicBezTo>
                <a:cubicBezTo>
                  <a:pt x="211391" y="94884"/>
                  <a:pt x="210248" y="94517"/>
                  <a:pt x="209486" y="93418"/>
                </a:cubicBezTo>
                <a:cubicBezTo>
                  <a:pt x="208724" y="92686"/>
                  <a:pt x="207962" y="91587"/>
                  <a:pt x="207962" y="90488"/>
                </a:cubicBezTo>
                <a:cubicBezTo>
                  <a:pt x="207962" y="89389"/>
                  <a:pt x="208724" y="87923"/>
                  <a:pt x="209486" y="87191"/>
                </a:cubicBezTo>
                <a:close/>
                <a:moveTo>
                  <a:pt x="234759" y="85725"/>
                </a:moveTo>
                <a:cubicBezTo>
                  <a:pt x="237426" y="85725"/>
                  <a:pt x="239331" y="87630"/>
                  <a:pt x="239331" y="90297"/>
                </a:cubicBezTo>
                <a:cubicBezTo>
                  <a:pt x="239331" y="92964"/>
                  <a:pt x="237426" y="94869"/>
                  <a:pt x="234759" y="94869"/>
                </a:cubicBezTo>
                <a:cubicBezTo>
                  <a:pt x="232473" y="94869"/>
                  <a:pt x="230187" y="92964"/>
                  <a:pt x="230187" y="90297"/>
                </a:cubicBezTo>
                <a:cubicBezTo>
                  <a:pt x="230187" y="87630"/>
                  <a:pt x="232473" y="85725"/>
                  <a:pt x="234759" y="85725"/>
                </a:cubicBezTo>
                <a:close/>
                <a:moveTo>
                  <a:pt x="64679" y="73025"/>
                </a:moveTo>
                <a:lnTo>
                  <a:pt x="118745" y="73025"/>
                </a:lnTo>
                <a:cubicBezTo>
                  <a:pt x="121285" y="73025"/>
                  <a:pt x="123462" y="74857"/>
                  <a:pt x="123462" y="77421"/>
                </a:cubicBezTo>
                <a:cubicBezTo>
                  <a:pt x="123462" y="79985"/>
                  <a:pt x="121285" y="82184"/>
                  <a:pt x="118745" y="82184"/>
                </a:cubicBezTo>
                <a:lnTo>
                  <a:pt x="64679" y="82184"/>
                </a:lnTo>
                <a:cubicBezTo>
                  <a:pt x="62502" y="82184"/>
                  <a:pt x="60325" y="79985"/>
                  <a:pt x="60325" y="77421"/>
                </a:cubicBezTo>
                <a:cubicBezTo>
                  <a:pt x="60325" y="74857"/>
                  <a:pt x="62502" y="73025"/>
                  <a:pt x="64679" y="73025"/>
                </a:cubicBezTo>
                <a:close/>
                <a:moveTo>
                  <a:pt x="29597" y="73025"/>
                </a:moveTo>
                <a:lnTo>
                  <a:pt x="41140" y="73025"/>
                </a:lnTo>
                <a:cubicBezTo>
                  <a:pt x="43588" y="73025"/>
                  <a:pt x="45687" y="74857"/>
                  <a:pt x="45687" y="77421"/>
                </a:cubicBezTo>
                <a:cubicBezTo>
                  <a:pt x="45687" y="79985"/>
                  <a:pt x="43588" y="82184"/>
                  <a:pt x="41140" y="82184"/>
                </a:cubicBezTo>
                <a:lnTo>
                  <a:pt x="29597" y="82184"/>
                </a:lnTo>
                <a:cubicBezTo>
                  <a:pt x="27149" y="82184"/>
                  <a:pt x="25400" y="79985"/>
                  <a:pt x="25400" y="77421"/>
                </a:cubicBezTo>
                <a:cubicBezTo>
                  <a:pt x="25400" y="74857"/>
                  <a:pt x="27149" y="73025"/>
                  <a:pt x="29597" y="73025"/>
                </a:cubicBezTo>
                <a:close/>
                <a:moveTo>
                  <a:pt x="154225" y="72068"/>
                </a:moveTo>
                <a:cubicBezTo>
                  <a:pt x="150262" y="72068"/>
                  <a:pt x="147019" y="75311"/>
                  <a:pt x="147019" y="79275"/>
                </a:cubicBezTo>
                <a:lnTo>
                  <a:pt x="147019" y="109544"/>
                </a:lnTo>
                <a:lnTo>
                  <a:pt x="276742" y="109544"/>
                </a:lnTo>
                <a:lnTo>
                  <a:pt x="276742" y="79275"/>
                </a:lnTo>
                <a:cubicBezTo>
                  <a:pt x="276742" y="75311"/>
                  <a:pt x="273859" y="72068"/>
                  <a:pt x="269895" y="72068"/>
                </a:cubicBezTo>
                <a:lnTo>
                  <a:pt x="154225" y="72068"/>
                </a:lnTo>
                <a:close/>
                <a:moveTo>
                  <a:pt x="60177" y="8648"/>
                </a:moveTo>
                <a:lnTo>
                  <a:pt x="60177" y="21260"/>
                </a:lnTo>
                <a:cubicBezTo>
                  <a:pt x="60177" y="28467"/>
                  <a:pt x="66302" y="34593"/>
                  <a:pt x="73509" y="34593"/>
                </a:cubicBezTo>
                <a:lnTo>
                  <a:pt x="154225" y="34593"/>
                </a:lnTo>
                <a:cubicBezTo>
                  <a:pt x="161432" y="34593"/>
                  <a:pt x="167198" y="28467"/>
                  <a:pt x="167198" y="21260"/>
                </a:cubicBezTo>
                <a:lnTo>
                  <a:pt x="167198" y="8648"/>
                </a:lnTo>
                <a:lnTo>
                  <a:pt x="60177" y="8648"/>
                </a:lnTo>
                <a:close/>
                <a:moveTo>
                  <a:pt x="21620" y="8648"/>
                </a:moveTo>
                <a:cubicBezTo>
                  <a:pt x="14413" y="8648"/>
                  <a:pt x="8648" y="14053"/>
                  <a:pt x="8648" y="21260"/>
                </a:cubicBezTo>
                <a:lnTo>
                  <a:pt x="8648" y="263769"/>
                </a:lnTo>
                <a:cubicBezTo>
                  <a:pt x="8648" y="270976"/>
                  <a:pt x="14413" y="276742"/>
                  <a:pt x="21620" y="276742"/>
                </a:cubicBezTo>
                <a:lnTo>
                  <a:pt x="206115" y="276742"/>
                </a:lnTo>
                <a:cubicBezTo>
                  <a:pt x="213322" y="276742"/>
                  <a:pt x="219087" y="270976"/>
                  <a:pt x="219087" y="263769"/>
                </a:cubicBezTo>
                <a:lnTo>
                  <a:pt x="219087" y="256563"/>
                </a:lnTo>
                <a:lnTo>
                  <a:pt x="154225" y="256563"/>
                </a:lnTo>
                <a:cubicBezTo>
                  <a:pt x="145577" y="256563"/>
                  <a:pt x="138371" y="249716"/>
                  <a:pt x="138371" y="240708"/>
                </a:cubicBezTo>
                <a:lnTo>
                  <a:pt x="138371" y="79275"/>
                </a:lnTo>
                <a:cubicBezTo>
                  <a:pt x="138371" y="70627"/>
                  <a:pt x="145577" y="63420"/>
                  <a:pt x="154225" y="63420"/>
                </a:cubicBezTo>
                <a:lnTo>
                  <a:pt x="219087" y="63420"/>
                </a:lnTo>
                <a:lnTo>
                  <a:pt x="219087" y="21260"/>
                </a:lnTo>
                <a:cubicBezTo>
                  <a:pt x="219087" y="14053"/>
                  <a:pt x="213322" y="8648"/>
                  <a:pt x="206115" y="8648"/>
                </a:cubicBezTo>
                <a:lnTo>
                  <a:pt x="175846" y="8648"/>
                </a:lnTo>
                <a:lnTo>
                  <a:pt x="175846" y="21260"/>
                </a:lnTo>
                <a:cubicBezTo>
                  <a:pt x="175846" y="33512"/>
                  <a:pt x="166117" y="42880"/>
                  <a:pt x="154225" y="42880"/>
                </a:cubicBezTo>
                <a:lnTo>
                  <a:pt x="73509" y="42880"/>
                </a:lnTo>
                <a:cubicBezTo>
                  <a:pt x="61618" y="42880"/>
                  <a:pt x="51889" y="33512"/>
                  <a:pt x="51889" y="21260"/>
                </a:cubicBezTo>
                <a:lnTo>
                  <a:pt x="51889" y="8648"/>
                </a:lnTo>
                <a:lnTo>
                  <a:pt x="21620" y="8648"/>
                </a:lnTo>
                <a:close/>
                <a:moveTo>
                  <a:pt x="21620" y="0"/>
                </a:moveTo>
                <a:lnTo>
                  <a:pt x="206115" y="0"/>
                </a:lnTo>
                <a:cubicBezTo>
                  <a:pt x="218006" y="0"/>
                  <a:pt x="227735" y="9729"/>
                  <a:pt x="227735" y="21260"/>
                </a:cubicBezTo>
                <a:lnTo>
                  <a:pt x="227735" y="63420"/>
                </a:lnTo>
                <a:lnTo>
                  <a:pt x="269895" y="63420"/>
                </a:lnTo>
                <a:cubicBezTo>
                  <a:pt x="278543" y="63420"/>
                  <a:pt x="285390" y="70627"/>
                  <a:pt x="285390" y="79275"/>
                </a:cubicBezTo>
                <a:lnTo>
                  <a:pt x="285390" y="240708"/>
                </a:lnTo>
                <a:cubicBezTo>
                  <a:pt x="285390" y="249716"/>
                  <a:pt x="278543" y="256563"/>
                  <a:pt x="269895" y="256563"/>
                </a:cubicBezTo>
                <a:lnTo>
                  <a:pt x="227735" y="256563"/>
                </a:lnTo>
                <a:lnTo>
                  <a:pt x="227735" y="263769"/>
                </a:lnTo>
                <a:cubicBezTo>
                  <a:pt x="227735" y="275661"/>
                  <a:pt x="218006" y="285390"/>
                  <a:pt x="206115" y="285390"/>
                </a:cubicBezTo>
                <a:lnTo>
                  <a:pt x="21620" y="285390"/>
                </a:lnTo>
                <a:cubicBezTo>
                  <a:pt x="9729" y="285390"/>
                  <a:pt x="0" y="275661"/>
                  <a:pt x="0" y="263769"/>
                </a:cubicBezTo>
                <a:lnTo>
                  <a:pt x="0" y="21260"/>
                </a:lnTo>
                <a:cubicBezTo>
                  <a:pt x="0" y="9729"/>
                  <a:pt x="9729" y="0"/>
                  <a:pt x="216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36181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43380">
            <a:extLst>
              <a:ext uri="{FF2B5EF4-FFF2-40B4-BE49-F238E27FC236}">
                <a16:creationId xmlns:a16="http://schemas.microsoft.com/office/drawing/2014/main" id="{5841655F-E0D8-C643-B51F-E2E364413FEE}"/>
              </a:ext>
            </a:extLst>
          </p:cNvPr>
          <p:cNvGrpSpPr/>
          <p:nvPr/>
        </p:nvGrpSpPr>
        <p:grpSpPr>
          <a:xfrm>
            <a:off x="1897128" y="10835786"/>
            <a:ext cx="20583394" cy="2048194"/>
            <a:chOff x="0" y="0"/>
            <a:chExt cx="10457224" cy="1040566"/>
          </a:xfrm>
        </p:grpSpPr>
        <p:sp>
          <p:nvSpPr>
            <p:cNvPr id="43" name="Shape 43378">
              <a:extLst>
                <a:ext uri="{FF2B5EF4-FFF2-40B4-BE49-F238E27FC236}">
                  <a16:creationId xmlns:a16="http://schemas.microsoft.com/office/drawing/2014/main" id="{9FEE9E39-E4F8-244E-AC2B-29F8947ACA2D}"/>
                </a:ext>
              </a:extLst>
            </p:cNvPr>
            <p:cNvSpPr/>
            <p:nvPr/>
          </p:nvSpPr>
          <p:spPr>
            <a:xfrm>
              <a:off x="4593611" y="273754"/>
              <a:ext cx="1270001" cy="76681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43379">
              <a:extLst>
                <a:ext uri="{FF2B5EF4-FFF2-40B4-BE49-F238E27FC236}">
                  <a16:creationId xmlns:a16="http://schemas.microsoft.com/office/drawing/2014/main" id="{45106C50-D4C3-9847-9280-B9AF1964DF73}"/>
                </a:ext>
              </a:extLst>
            </p:cNvPr>
            <p:cNvSpPr/>
            <p:nvPr/>
          </p:nvSpPr>
          <p:spPr>
            <a:xfrm rot="21420000">
              <a:off x="-3788" y="273754"/>
              <a:ext cx="10464801" cy="129283"/>
            </a:xfrm>
            <a:prstGeom prst="rect">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17" name="Group 43396">
            <a:extLst>
              <a:ext uri="{FF2B5EF4-FFF2-40B4-BE49-F238E27FC236}">
                <a16:creationId xmlns:a16="http://schemas.microsoft.com/office/drawing/2014/main" id="{D62ACF06-E0FD-1644-94C4-3EA48D486375}"/>
              </a:ext>
            </a:extLst>
          </p:cNvPr>
          <p:cNvGrpSpPr/>
          <p:nvPr/>
        </p:nvGrpSpPr>
        <p:grpSpPr>
          <a:xfrm>
            <a:off x="3281719" y="7372542"/>
            <a:ext cx="6779445" cy="4462343"/>
            <a:chOff x="0" y="0"/>
            <a:chExt cx="3444240" cy="2267055"/>
          </a:xfrm>
          <a:solidFill>
            <a:schemeClr val="accent1"/>
          </a:solidFill>
        </p:grpSpPr>
        <p:sp>
          <p:nvSpPr>
            <p:cNvPr id="28" name="Shape 43381">
              <a:extLst>
                <a:ext uri="{FF2B5EF4-FFF2-40B4-BE49-F238E27FC236}">
                  <a16:creationId xmlns:a16="http://schemas.microsoft.com/office/drawing/2014/main" id="{2C898CC9-6BBB-3D46-82A5-3C3F39160AB1}"/>
                </a:ext>
              </a:extLst>
            </p:cNvPr>
            <p:cNvSpPr/>
            <p:nvPr/>
          </p:nvSpPr>
          <p:spPr>
            <a:xfrm rot="21420000">
              <a:off x="9534" y="1869700"/>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43382">
              <a:extLst>
                <a:ext uri="{FF2B5EF4-FFF2-40B4-BE49-F238E27FC236}">
                  <a16:creationId xmlns:a16="http://schemas.microsoft.com/office/drawing/2014/main" id="{A1210029-7C3D-B141-A747-8E18D72A8005}"/>
                </a:ext>
              </a:extLst>
            </p:cNvPr>
            <p:cNvSpPr/>
            <p:nvPr/>
          </p:nvSpPr>
          <p:spPr>
            <a:xfrm rot="21420000">
              <a:off x="707077" y="1833143"/>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43383">
              <a:extLst>
                <a:ext uri="{FF2B5EF4-FFF2-40B4-BE49-F238E27FC236}">
                  <a16:creationId xmlns:a16="http://schemas.microsoft.com/office/drawing/2014/main" id="{E36E8A17-F324-FB4C-8082-955AD6FD9813}"/>
                </a:ext>
              </a:extLst>
            </p:cNvPr>
            <p:cNvSpPr/>
            <p:nvPr/>
          </p:nvSpPr>
          <p:spPr>
            <a:xfrm rot="21420000">
              <a:off x="1404620" y="1796586"/>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43384">
              <a:extLst>
                <a:ext uri="{FF2B5EF4-FFF2-40B4-BE49-F238E27FC236}">
                  <a16:creationId xmlns:a16="http://schemas.microsoft.com/office/drawing/2014/main" id="{90F355BD-F934-8C4C-8E8C-E0CF3011EB45}"/>
                </a:ext>
              </a:extLst>
            </p:cNvPr>
            <p:cNvSpPr/>
            <p:nvPr/>
          </p:nvSpPr>
          <p:spPr>
            <a:xfrm rot="21420000">
              <a:off x="2102163" y="1760030"/>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43385">
              <a:extLst>
                <a:ext uri="{FF2B5EF4-FFF2-40B4-BE49-F238E27FC236}">
                  <a16:creationId xmlns:a16="http://schemas.microsoft.com/office/drawing/2014/main" id="{35DB7163-67C0-5441-83D4-0C7D60573D38}"/>
                </a:ext>
              </a:extLst>
            </p:cNvPr>
            <p:cNvSpPr/>
            <p:nvPr/>
          </p:nvSpPr>
          <p:spPr>
            <a:xfrm rot="21420000">
              <a:off x="2799705" y="1723473"/>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43386">
              <a:extLst>
                <a:ext uri="{FF2B5EF4-FFF2-40B4-BE49-F238E27FC236}">
                  <a16:creationId xmlns:a16="http://schemas.microsoft.com/office/drawing/2014/main" id="{6DE4965F-B49F-D148-B88A-ABA6FBD31235}"/>
                </a:ext>
              </a:extLst>
            </p:cNvPr>
            <p:cNvSpPr/>
            <p:nvPr/>
          </p:nvSpPr>
          <p:spPr>
            <a:xfrm rot="21420000">
              <a:off x="334981" y="140636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43387">
              <a:extLst>
                <a:ext uri="{FF2B5EF4-FFF2-40B4-BE49-F238E27FC236}">
                  <a16:creationId xmlns:a16="http://schemas.microsoft.com/office/drawing/2014/main" id="{42D5A86E-16C9-8144-A9B0-288A14A58FE7}"/>
                </a:ext>
              </a:extLst>
            </p:cNvPr>
            <p:cNvSpPr/>
            <p:nvPr/>
          </p:nvSpPr>
          <p:spPr>
            <a:xfrm rot="21420000">
              <a:off x="1032524" y="1369807"/>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43388">
              <a:extLst>
                <a:ext uri="{FF2B5EF4-FFF2-40B4-BE49-F238E27FC236}">
                  <a16:creationId xmlns:a16="http://schemas.microsoft.com/office/drawing/2014/main" id="{51E818B9-7556-6D42-A883-D38F905DD0C2}"/>
                </a:ext>
              </a:extLst>
            </p:cNvPr>
            <p:cNvSpPr/>
            <p:nvPr/>
          </p:nvSpPr>
          <p:spPr>
            <a:xfrm rot="21420000">
              <a:off x="1730067" y="1333250"/>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43389">
              <a:extLst>
                <a:ext uri="{FF2B5EF4-FFF2-40B4-BE49-F238E27FC236}">
                  <a16:creationId xmlns:a16="http://schemas.microsoft.com/office/drawing/2014/main" id="{575B1E9E-487F-3A47-ADF4-14F13805735B}"/>
                </a:ext>
              </a:extLst>
            </p:cNvPr>
            <p:cNvSpPr/>
            <p:nvPr/>
          </p:nvSpPr>
          <p:spPr>
            <a:xfrm rot="21420000">
              <a:off x="2427609" y="129669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43390">
              <a:extLst>
                <a:ext uri="{FF2B5EF4-FFF2-40B4-BE49-F238E27FC236}">
                  <a16:creationId xmlns:a16="http://schemas.microsoft.com/office/drawing/2014/main" id="{D64DB2C2-8767-5E4E-958D-5A6BF2AD9EC7}"/>
                </a:ext>
              </a:extLst>
            </p:cNvPr>
            <p:cNvSpPr/>
            <p:nvPr/>
          </p:nvSpPr>
          <p:spPr>
            <a:xfrm rot="21420000">
              <a:off x="597015" y="946351"/>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43391">
              <a:extLst>
                <a:ext uri="{FF2B5EF4-FFF2-40B4-BE49-F238E27FC236}">
                  <a16:creationId xmlns:a16="http://schemas.microsoft.com/office/drawing/2014/main" id="{27A1EF08-A314-0A48-97C6-F6EFE66B66EE}"/>
                </a:ext>
              </a:extLst>
            </p:cNvPr>
            <p:cNvSpPr/>
            <p:nvPr/>
          </p:nvSpPr>
          <p:spPr>
            <a:xfrm rot="21420000">
              <a:off x="1294558" y="90979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43392">
              <a:extLst>
                <a:ext uri="{FF2B5EF4-FFF2-40B4-BE49-F238E27FC236}">
                  <a16:creationId xmlns:a16="http://schemas.microsoft.com/office/drawing/2014/main" id="{E084801B-A142-CA47-A526-B826460D9B5D}"/>
                </a:ext>
              </a:extLst>
            </p:cNvPr>
            <p:cNvSpPr/>
            <p:nvPr/>
          </p:nvSpPr>
          <p:spPr>
            <a:xfrm rot="21420000">
              <a:off x="1992101" y="873237"/>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43393">
              <a:extLst>
                <a:ext uri="{FF2B5EF4-FFF2-40B4-BE49-F238E27FC236}">
                  <a16:creationId xmlns:a16="http://schemas.microsoft.com/office/drawing/2014/main" id="{75ED1D7D-FB18-8246-9E09-D9B9918C0D43}"/>
                </a:ext>
              </a:extLst>
            </p:cNvPr>
            <p:cNvSpPr/>
            <p:nvPr/>
          </p:nvSpPr>
          <p:spPr>
            <a:xfrm rot="21420000">
              <a:off x="985875" y="479691"/>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43394">
              <a:extLst>
                <a:ext uri="{FF2B5EF4-FFF2-40B4-BE49-F238E27FC236}">
                  <a16:creationId xmlns:a16="http://schemas.microsoft.com/office/drawing/2014/main" id="{44B2FA2A-36F7-D94E-8B7D-3F89402C0124}"/>
                </a:ext>
              </a:extLst>
            </p:cNvPr>
            <p:cNvSpPr/>
            <p:nvPr/>
          </p:nvSpPr>
          <p:spPr>
            <a:xfrm rot="21420000">
              <a:off x="1683418" y="44313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43395">
              <a:extLst>
                <a:ext uri="{FF2B5EF4-FFF2-40B4-BE49-F238E27FC236}">
                  <a16:creationId xmlns:a16="http://schemas.microsoft.com/office/drawing/2014/main" id="{2652177C-5E4C-0A47-BB0E-7AA1D2D0C82B}"/>
                </a:ext>
              </a:extLst>
            </p:cNvPr>
            <p:cNvSpPr/>
            <p:nvPr/>
          </p:nvSpPr>
          <p:spPr>
            <a:xfrm rot="21420000">
              <a:off x="1311322" y="16355"/>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18" name="Group 43406">
            <a:extLst>
              <a:ext uri="{FF2B5EF4-FFF2-40B4-BE49-F238E27FC236}">
                <a16:creationId xmlns:a16="http://schemas.microsoft.com/office/drawing/2014/main" id="{5F20AFF1-EEC1-0F47-9B1D-9BD4AE261F3A}"/>
              </a:ext>
            </a:extLst>
          </p:cNvPr>
          <p:cNvGrpSpPr/>
          <p:nvPr/>
        </p:nvGrpSpPr>
        <p:grpSpPr>
          <a:xfrm>
            <a:off x="15255732" y="8506185"/>
            <a:ext cx="6779443" cy="2703751"/>
            <a:chOff x="0" y="0"/>
            <a:chExt cx="3444240" cy="1373616"/>
          </a:xfrm>
          <a:solidFill>
            <a:schemeClr val="accent3"/>
          </a:solidFill>
        </p:grpSpPr>
        <p:sp>
          <p:nvSpPr>
            <p:cNvPr id="19" name="Shape 43397">
              <a:extLst>
                <a:ext uri="{FF2B5EF4-FFF2-40B4-BE49-F238E27FC236}">
                  <a16:creationId xmlns:a16="http://schemas.microsoft.com/office/drawing/2014/main" id="{24A5DB76-3A7A-D644-B347-96FDC82AC3E2}"/>
                </a:ext>
              </a:extLst>
            </p:cNvPr>
            <p:cNvSpPr/>
            <p:nvPr/>
          </p:nvSpPr>
          <p:spPr>
            <a:xfrm rot="21420000">
              <a:off x="9534" y="976261"/>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43398">
              <a:extLst>
                <a:ext uri="{FF2B5EF4-FFF2-40B4-BE49-F238E27FC236}">
                  <a16:creationId xmlns:a16="http://schemas.microsoft.com/office/drawing/2014/main" id="{E95811A0-0B9D-704E-ADA9-E6B97EB4EDA9}"/>
                </a:ext>
              </a:extLst>
            </p:cNvPr>
            <p:cNvSpPr/>
            <p:nvPr/>
          </p:nvSpPr>
          <p:spPr>
            <a:xfrm rot="21420000">
              <a:off x="707077" y="93970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43399">
              <a:extLst>
                <a:ext uri="{FF2B5EF4-FFF2-40B4-BE49-F238E27FC236}">
                  <a16:creationId xmlns:a16="http://schemas.microsoft.com/office/drawing/2014/main" id="{BF67C0F2-54D1-4448-97A1-4D0D65934377}"/>
                </a:ext>
              </a:extLst>
            </p:cNvPr>
            <p:cNvSpPr/>
            <p:nvPr/>
          </p:nvSpPr>
          <p:spPr>
            <a:xfrm rot="21420000">
              <a:off x="1404620" y="903147"/>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43400">
              <a:extLst>
                <a:ext uri="{FF2B5EF4-FFF2-40B4-BE49-F238E27FC236}">
                  <a16:creationId xmlns:a16="http://schemas.microsoft.com/office/drawing/2014/main" id="{D65F6001-863D-CE44-A6D8-DF69F37757A5}"/>
                </a:ext>
              </a:extLst>
            </p:cNvPr>
            <p:cNvSpPr/>
            <p:nvPr/>
          </p:nvSpPr>
          <p:spPr>
            <a:xfrm rot="21420000">
              <a:off x="2102162" y="866591"/>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43401">
              <a:extLst>
                <a:ext uri="{FF2B5EF4-FFF2-40B4-BE49-F238E27FC236}">
                  <a16:creationId xmlns:a16="http://schemas.microsoft.com/office/drawing/2014/main" id="{EAA56B54-A2CE-3546-B92A-0B6ED85E8E04}"/>
                </a:ext>
              </a:extLst>
            </p:cNvPr>
            <p:cNvSpPr/>
            <p:nvPr/>
          </p:nvSpPr>
          <p:spPr>
            <a:xfrm rot="21420000">
              <a:off x="2799705" y="83003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43402">
              <a:extLst>
                <a:ext uri="{FF2B5EF4-FFF2-40B4-BE49-F238E27FC236}">
                  <a16:creationId xmlns:a16="http://schemas.microsoft.com/office/drawing/2014/main" id="{832037D8-7BD6-0D46-AFF7-F716FA5DD1B0}"/>
                </a:ext>
              </a:extLst>
            </p:cNvPr>
            <p:cNvSpPr/>
            <p:nvPr/>
          </p:nvSpPr>
          <p:spPr>
            <a:xfrm rot="21420000">
              <a:off x="334981" y="512925"/>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43403">
              <a:extLst>
                <a:ext uri="{FF2B5EF4-FFF2-40B4-BE49-F238E27FC236}">
                  <a16:creationId xmlns:a16="http://schemas.microsoft.com/office/drawing/2014/main" id="{D972B281-D66A-1044-ACFE-764F5E40573B}"/>
                </a:ext>
              </a:extLst>
            </p:cNvPr>
            <p:cNvSpPr/>
            <p:nvPr/>
          </p:nvSpPr>
          <p:spPr>
            <a:xfrm rot="21420000">
              <a:off x="1032524" y="476368"/>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43404">
              <a:extLst>
                <a:ext uri="{FF2B5EF4-FFF2-40B4-BE49-F238E27FC236}">
                  <a16:creationId xmlns:a16="http://schemas.microsoft.com/office/drawing/2014/main" id="{5054C1B4-1A58-C840-A025-A5A92C8EAA2B}"/>
                </a:ext>
              </a:extLst>
            </p:cNvPr>
            <p:cNvSpPr/>
            <p:nvPr/>
          </p:nvSpPr>
          <p:spPr>
            <a:xfrm rot="21420000">
              <a:off x="1730067" y="439811"/>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Shape 43405">
              <a:extLst>
                <a:ext uri="{FF2B5EF4-FFF2-40B4-BE49-F238E27FC236}">
                  <a16:creationId xmlns:a16="http://schemas.microsoft.com/office/drawing/2014/main" id="{62BA3F7E-D85B-584B-AAFD-49D0C368CB97}"/>
                </a:ext>
              </a:extLst>
            </p:cNvPr>
            <p:cNvSpPr/>
            <p:nvPr/>
          </p:nvSpPr>
          <p:spPr>
            <a:xfrm rot="21420000">
              <a:off x="1294557" y="16355"/>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47" name="TextBox 46">
            <a:extLst>
              <a:ext uri="{FF2B5EF4-FFF2-40B4-BE49-F238E27FC236}">
                <a16:creationId xmlns:a16="http://schemas.microsoft.com/office/drawing/2014/main" id="{6E0109CF-6121-9642-9523-6EB256C85C99}"/>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48" name="TextBox 47">
            <a:extLst>
              <a:ext uri="{FF2B5EF4-FFF2-40B4-BE49-F238E27FC236}">
                <a16:creationId xmlns:a16="http://schemas.microsoft.com/office/drawing/2014/main" id="{D45F552D-2B1B-CB43-B876-9CA1D3D7174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9" name="Subtitle 2">
            <a:extLst>
              <a:ext uri="{FF2B5EF4-FFF2-40B4-BE49-F238E27FC236}">
                <a16:creationId xmlns:a16="http://schemas.microsoft.com/office/drawing/2014/main" id="{13CDB206-5FB6-6547-BF41-FC1B19BEA77F}"/>
              </a:ext>
            </a:extLst>
          </p:cNvPr>
          <p:cNvSpPr txBox="1">
            <a:spLocks/>
          </p:cNvSpPr>
          <p:nvPr/>
        </p:nvSpPr>
        <p:spPr>
          <a:xfrm>
            <a:off x="1520825" y="2910545"/>
            <a:ext cx="2133599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a:t>
            </a:r>
          </a:p>
        </p:txBody>
      </p:sp>
      <p:sp>
        <p:nvSpPr>
          <p:cNvPr id="50" name="Rectangle 49">
            <a:extLst>
              <a:ext uri="{FF2B5EF4-FFF2-40B4-BE49-F238E27FC236}">
                <a16:creationId xmlns:a16="http://schemas.microsoft.com/office/drawing/2014/main" id="{2C23ABC7-9D39-F043-88B9-F3E88DF153AE}"/>
              </a:ext>
            </a:extLst>
          </p:cNvPr>
          <p:cNvSpPr/>
          <p:nvPr/>
        </p:nvSpPr>
        <p:spPr>
          <a:xfrm>
            <a:off x="2964356" y="4535646"/>
            <a:ext cx="469557" cy="469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TextBox 50">
            <a:extLst>
              <a:ext uri="{FF2B5EF4-FFF2-40B4-BE49-F238E27FC236}">
                <a16:creationId xmlns:a16="http://schemas.microsoft.com/office/drawing/2014/main" id="{C3B7BE59-DF77-7647-AD25-AA844C64940B}"/>
              </a:ext>
            </a:extLst>
          </p:cNvPr>
          <p:cNvSpPr txBox="1"/>
          <p:nvPr/>
        </p:nvSpPr>
        <p:spPr>
          <a:xfrm>
            <a:off x="3965819" y="452603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2" name="Subtitle 2">
            <a:extLst>
              <a:ext uri="{FF2B5EF4-FFF2-40B4-BE49-F238E27FC236}">
                <a16:creationId xmlns:a16="http://schemas.microsoft.com/office/drawing/2014/main" id="{0793AB3A-9164-5940-9051-48251DEE9F27}"/>
              </a:ext>
            </a:extLst>
          </p:cNvPr>
          <p:cNvSpPr txBox="1">
            <a:spLocks/>
          </p:cNvSpPr>
          <p:nvPr/>
        </p:nvSpPr>
        <p:spPr>
          <a:xfrm>
            <a:off x="3965819" y="5165614"/>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55" name="Rectangle 54">
            <a:extLst>
              <a:ext uri="{FF2B5EF4-FFF2-40B4-BE49-F238E27FC236}">
                <a16:creationId xmlns:a16="http://schemas.microsoft.com/office/drawing/2014/main" id="{CE03FB9B-FED6-C84F-801D-31B0D6E772B6}"/>
              </a:ext>
            </a:extLst>
          </p:cNvPr>
          <p:cNvSpPr/>
          <p:nvPr/>
        </p:nvSpPr>
        <p:spPr>
          <a:xfrm>
            <a:off x="14081135" y="4535646"/>
            <a:ext cx="469557" cy="4695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TextBox 55">
            <a:extLst>
              <a:ext uri="{FF2B5EF4-FFF2-40B4-BE49-F238E27FC236}">
                <a16:creationId xmlns:a16="http://schemas.microsoft.com/office/drawing/2014/main" id="{7ADDCA6F-4215-994C-97B4-11E2D9ED870A}"/>
              </a:ext>
            </a:extLst>
          </p:cNvPr>
          <p:cNvSpPr txBox="1"/>
          <p:nvPr/>
        </p:nvSpPr>
        <p:spPr>
          <a:xfrm>
            <a:off x="15082598" y="452603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592A1F6B-B5E7-4046-BEFE-68FC4282405C}"/>
              </a:ext>
            </a:extLst>
          </p:cNvPr>
          <p:cNvSpPr txBox="1">
            <a:spLocks/>
          </p:cNvSpPr>
          <p:nvPr/>
        </p:nvSpPr>
        <p:spPr>
          <a:xfrm>
            <a:off x="15082598" y="5165614"/>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Tree>
    <p:extLst>
      <p:ext uri="{BB962C8B-B14F-4D97-AF65-F5344CB8AC3E}">
        <p14:creationId xmlns:p14="http://schemas.microsoft.com/office/powerpoint/2010/main" val="233442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43421">
            <a:extLst>
              <a:ext uri="{FF2B5EF4-FFF2-40B4-BE49-F238E27FC236}">
                <a16:creationId xmlns:a16="http://schemas.microsoft.com/office/drawing/2014/main" id="{318263B4-ADA4-1C42-8737-CAD8D34DFA21}"/>
              </a:ext>
            </a:extLst>
          </p:cNvPr>
          <p:cNvSpPr/>
          <p:nvPr/>
        </p:nvSpPr>
        <p:spPr>
          <a:xfrm flipH="1">
            <a:off x="9053447" y="9428000"/>
            <a:ext cx="8062069" cy="3410505"/>
          </a:xfrm>
          <a:custGeom>
            <a:avLst/>
            <a:gdLst/>
            <a:ahLst/>
            <a:cxnLst>
              <a:cxn ang="0">
                <a:pos x="wd2" y="hd2"/>
              </a:cxn>
              <a:cxn ang="5400000">
                <a:pos x="wd2" y="hd2"/>
              </a:cxn>
              <a:cxn ang="10800000">
                <a:pos x="wd2" y="hd2"/>
              </a:cxn>
              <a:cxn ang="16200000">
                <a:pos x="wd2" y="hd2"/>
              </a:cxn>
            </a:cxnLst>
            <a:rect l="0" t="0" r="r" b="b"/>
            <a:pathLst>
              <a:path w="21433" h="21445" extrusionOk="0">
                <a:moveTo>
                  <a:pt x="21065" y="865"/>
                </a:moveTo>
                <a:cubicBezTo>
                  <a:pt x="21115" y="963"/>
                  <a:pt x="21162" y="1072"/>
                  <a:pt x="21205" y="1193"/>
                </a:cubicBezTo>
                <a:cubicBezTo>
                  <a:pt x="21600" y="2305"/>
                  <a:pt x="21463" y="3974"/>
                  <a:pt x="20940" y="4708"/>
                </a:cubicBezTo>
                <a:cubicBezTo>
                  <a:pt x="20696" y="4400"/>
                  <a:pt x="20419" y="4271"/>
                  <a:pt x="20147" y="4329"/>
                </a:cubicBezTo>
                <a:cubicBezTo>
                  <a:pt x="19875" y="4387"/>
                  <a:pt x="19608" y="4633"/>
                  <a:pt x="19383" y="5075"/>
                </a:cubicBezTo>
                <a:lnTo>
                  <a:pt x="17434" y="8893"/>
                </a:lnTo>
                <a:cubicBezTo>
                  <a:pt x="17434" y="8892"/>
                  <a:pt x="17434" y="8891"/>
                  <a:pt x="17434" y="8890"/>
                </a:cubicBezTo>
                <a:cubicBezTo>
                  <a:pt x="17434" y="8889"/>
                  <a:pt x="17435" y="8887"/>
                  <a:pt x="17435" y="8886"/>
                </a:cubicBezTo>
                <a:lnTo>
                  <a:pt x="17328" y="9093"/>
                </a:lnTo>
                <a:cubicBezTo>
                  <a:pt x="17321" y="8392"/>
                  <a:pt x="17216" y="7715"/>
                  <a:pt x="17026" y="7177"/>
                </a:cubicBezTo>
                <a:cubicBezTo>
                  <a:pt x="16971" y="7020"/>
                  <a:pt x="16908" y="6877"/>
                  <a:pt x="16841" y="6749"/>
                </a:cubicBezTo>
                <a:lnTo>
                  <a:pt x="19835" y="893"/>
                </a:lnTo>
                <a:cubicBezTo>
                  <a:pt x="19885" y="793"/>
                  <a:pt x="19940" y="706"/>
                  <a:pt x="19998" y="634"/>
                </a:cubicBezTo>
                <a:cubicBezTo>
                  <a:pt x="20281" y="279"/>
                  <a:pt x="20620" y="277"/>
                  <a:pt x="20905" y="622"/>
                </a:cubicBezTo>
                <a:cubicBezTo>
                  <a:pt x="20962" y="690"/>
                  <a:pt x="21015" y="768"/>
                  <a:pt x="21065" y="865"/>
                </a:cubicBezTo>
                <a:close/>
                <a:moveTo>
                  <a:pt x="18952" y="583"/>
                </a:moveTo>
                <a:cubicBezTo>
                  <a:pt x="19002" y="679"/>
                  <a:pt x="19050" y="789"/>
                  <a:pt x="19092" y="911"/>
                </a:cubicBezTo>
                <a:cubicBezTo>
                  <a:pt x="19100" y="933"/>
                  <a:pt x="19107" y="954"/>
                  <a:pt x="19114" y="976"/>
                </a:cubicBezTo>
                <a:lnTo>
                  <a:pt x="16451" y="6193"/>
                </a:lnTo>
                <a:cubicBezTo>
                  <a:pt x="16382" y="6136"/>
                  <a:pt x="16311" y="6093"/>
                  <a:pt x="16239" y="6064"/>
                </a:cubicBezTo>
                <a:cubicBezTo>
                  <a:pt x="16166" y="6035"/>
                  <a:pt x="16092" y="6020"/>
                  <a:pt x="16019" y="6020"/>
                </a:cubicBezTo>
                <a:lnTo>
                  <a:pt x="14956" y="6024"/>
                </a:lnTo>
                <a:lnTo>
                  <a:pt x="17721" y="609"/>
                </a:lnTo>
                <a:cubicBezTo>
                  <a:pt x="18031" y="2"/>
                  <a:pt x="18455" y="-78"/>
                  <a:pt x="18792" y="336"/>
                </a:cubicBezTo>
                <a:cubicBezTo>
                  <a:pt x="18848" y="404"/>
                  <a:pt x="18901" y="487"/>
                  <a:pt x="18952" y="583"/>
                </a:cubicBezTo>
                <a:close/>
                <a:moveTo>
                  <a:pt x="20964" y="6292"/>
                </a:moveTo>
                <a:cubicBezTo>
                  <a:pt x="21306" y="7269"/>
                  <a:pt x="21250" y="8715"/>
                  <a:pt x="20838" y="9528"/>
                </a:cubicBezTo>
                <a:lnTo>
                  <a:pt x="17513" y="16042"/>
                </a:lnTo>
                <a:cubicBezTo>
                  <a:pt x="17303" y="16454"/>
                  <a:pt x="16933" y="16638"/>
                  <a:pt x="16616" y="16719"/>
                </a:cubicBezTo>
                <a:cubicBezTo>
                  <a:pt x="16298" y="16800"/>
                  <a:pt x="16034" y="16779"/>
                  <a:pt x="16034" y="16779"/>
                </a:cubicBezTo>
                <a:lnTo>
                  <a:pt x="11044" y="16788"/>
                </a:lnTo>
                <a:cubicBezTo>
                  <a:pt x="11011" y="16788"/>
                  <a:pt x="10978" y="16784"/>
                  <a:pt x="10946" y="16777"/>
                </a:cubicBezTo>
                <a:cubicBezTo>
                  <a:pt x="10914" y="16769"/>
                  <a:pt x="10882" y="16758"/>
                  <a:pt x="10851" y="16744"/>
                </a:cubicBezTo>
                <a:cubicBezTo>
                  <a:pt x="10600" y="16668"/>
                  <a:pt x="10142" y="16532"/>
                  <a:pt x="9575" y="16099"/>
                </a:cubicBezTo>
                <a:cubicBezTo>
                  <a:pt x="9008" y="15666"/>
                  <a:pt x="8332" y="14938"/>
                  <a:pt x="7644" y="13678"/>
                </a:cubicBezTo>
                <a:lnTo>
                  <a:pt x="3729" y="21445"/>
                </a:lnTo>
                <a:lnTo>
                  <a:pt x="0" y="15037"/>
                </a:lnTo>
                <a:cubicBezTo>
                  <a:pt x="1576" y="11886"/>
                  <a:pt x="3171" y="8790"/>
                  <a:pt x="4777" y="5727"/>
                </a:cubicBezTo>
                <a:cubicBezTo>
                  <a:pt x="5291" y="4746"/>
                  <a:pt x="5676" y="4005"/>
                  <a:pt x="6272" y="3325"/>
                </a:cubicBezTo>
                <a:cubicBezTo>
                  <a:pt x="7715" y="1679"/>
                  <a:pt x="9186" y="2709"/>
                  <a:pt x="11615" y="6867"/>
                </a:cubicBezTo>
                <a:lnTo>
                  <a:pt x="16011" y="6857"/>
                </a:lnTo>
                <a:cubicBezTo>
                  <a:pt x="16313" y="6857"/>
                  <a:pt x="16584" y="7182"/>
                  <a:pt x="16763" y="7693"/>
                </a:cubicBezTo>
                <a:cubicBezTo>
                  <a:pt x="16903" y="8091"/>
                  <a:pt x="16988" y="8603"/>
                  <a:pt x="16988" y="9158"/>
                </a:cubicBezTo>
                <a:cubicBezTo>
                  <a:pt x="16989" y="9651"/>
                  <a:pt x="16923" y="10122"/>
                  <a:pt x="16804" y="10511"/>
                </a:cubicBezTo>
                <a:cubicBezTo>
                  <a:pt x="16726" y="10765"/>
                  <a:pt x="16626" y="10978"/>
                  <a:pt x="16512" y="11138"/>
                </a:cubicBezTo>
                <a:cubicBezTo>
                  <a:pt x="16362" y="11347"/>
                  <a:pt x="16191" y="11458"/>
                  <a:pt x="16017" y="11460"/>
                </a:cubicBezTo>
                <a:lnTo>
                  <a:pt x="11134" y="11495"/>
                </a:lnTo>
                <a:cubicBezTo>
                  <a:pt x="11029" y="11465"/>
                  <a:pt x="10938" y="11668"/>
                  <a:pt x="10945" y="11917"/>
                </a:cubicBezTo>
                <a:cubicBezTo>
                  <a:pt x="10951" y="12114"/>
                  <a:pt x="11019" y="12269"/>
                  <a:pt x="11102" y="12275"/>
                </a:cubicBezTo>
                <a:cubicBezTo>
                  <a:pt x="11150" y="12275"/>
                  <a:pt x="11198" y="12275"/>
                  <a:pt x="11247" y="12276"/>
                </a:cubicBezTo>
                <a:cubicBezTo>
                  <a:pt x="12837" y="12283"/>
                  <a:pt x="14428" y="12280"/>
                  <a:pt x="16019" y="12271"/>
                </a:cubicBezTo>
                <a:cubicBezTo>
                  <a:pt x="16059" y="12270"/>
                  <a:pt x="16395" y="12189"/>
                  <a:pt x="16715" y="11688"/>
                </a:cubicBezTo>
                <a:cubicBezTo>
                  <a:pt x="16958" y="11309"/>
                  <a:pt x="17278" y="10417"/>
                  <a:pt x="17507" y="9990"/>
                </a:cubicBezTo>
                <a:cubicBezTo>
                  <a:pt x="18496" y="8146"/>
                  <a:pt x="19594" y="5985"/>
                  <a:pt x="19594" y="5985"/>
                </a:cubicBezTo>
                <a:cubicBezTo>
                  <a:pt x="20008" y="5176"/>
                  <a:pt x="20621" y="5314"/>
                  <a:pt x="20964" y="6292"/>
                </a:cubicBezTo>
                <a:close/>
                <a:moveTo>
                  <a:pt x="16816" y="506"/>
                </a:moveTo>
                <a:cubicBezTo>
                  <a:pt x="16866" y="602"/>
                  <a:pt x="16913" y="712"/>
                  <a:pt x="16956" y="834"/>
                </a:cubicBezTo>
                <a:cubicBezTo>
                  <a:pt x="16964" y="856"/>
                  <a:pt x="16971" y="878"/>
                  <a:pt x="16979" y="901"/>
                </a:cubicBezTo>
                <a:lnTo>
                  <a:pt x="14348" y="6053"/>
                </a:lnTo>
                <a:cubicBezTo>
                  <a:pt x="14332" y="6051"/>
                  <a:pt x="13944" y="6038"/>
                  <a:pt x="13559" y="6025"/>
                </a:cubicBezTo>
                <a:cubicBezTo>
                  <a:pt x="13174" y="6012"/>
                  <a:pt x="12793" y="6000"/>
                  <a:pt x="12793" y="6000"/>
                </a:cubicBezTo>
                <a:lnTo>
                  <a:pt x="15585" y="529"/>
                </a:lnTo>
                <a:cubicBezTo>
                  <a:pt x="15895" y="-78"/>
                  <a:pt x="16318" y="-155"/>
                  <a:pt x="16655" y="258"/>
                </a:cubicBezTo>
                <a:cubicBezTo>
                  <a:pt x="16712" y="327"/>
                  <a:pt x="16765" y="410"/>
                  <a:pt x="16816" y="506"/>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43422">
            <a:extLst>
              <a:ext uri="{FF2B5EF4-FFF2-40B4-BE49-F238E27FC236}">
                <a16:creationId xmlns:a16="http://schemas.microsoft.com/office/drawing/2014/main" id="{F4FF6CA1-378A-0D48-BC7E-5CDC1178589B}"/>
              </a:ext>
            </a:extLst>
          </p:cNvPr>
          <p:cNvSpPr/>
          <p:nvPr/>
        </p:nvSpPr>
        <p:spPr>
          <a:xfrm flipH="1">
            <a:off x="18714605" y="8964031"/>
            <a:ext cx="5663044" cy="475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43423">
            <a:extLst>
              <a:ext uri="{FF2B5EF4-FFF2-40B4-BE49-F238E27FC236}">
                <a16:creationId xmlns:a16="http://schemas.microsoft.com/office/drawing/2014/main" id="{B03EE7CB-35BF-F34C-8882-324740E6AB36}"/>
              </a:ext>
            </a:extLst>
          </p:cNvPr>
          <p:cNvSpPr/>
          <p:nvPr/>
        </p:nvSpPr>
        <p:spPr>
          <a:xfrm flipH="1">
            <a:off x="14360419" y="10339121"/>
            <a:ext cx="5591433" cy="3378559"/>
          </a:xfrm>
          <a:custGeom>
            <a:avLst/>
            <a:gdLst/>
            <a:ahLst/>
            <a:cxnLst>
              <a:cxn ang="0">
                <a:pos x="wd2" y="hd2"/>
              </a:cxn>
              <a:cxn ang="5400000">
                <a:pos x="wd2" y="hd2"/>
              </a:cxn>
              <a:cxn ang="10800000">
                <a:pos x="wd2" y="hd2"/>
              </a:cxn>
              <a:cxn ang="16200000">
                <a:pos x="wd2" y="hd2"/>
              </a:cxn>
            </a:cxnLst>
            <a:rect l="0" t="0" r="r" b="b"/>
            <a:pathLst>
              <a:path w="21600" h="21600" extrusionOk="0">
                <a:moveTo>
                  <a:pt x="15555" y="0"/>
                </a:moveTo>
                <a:lnTo>
                  <a:pt x="21600" y="11920"/>
                </a:lnTo>
                <a:lnTo>
                  <a:pt x="14630" y="21600"/>
                </a:lnTo>
                <a:lnTo>
                  <a:pt x="0" y="21600"/>
                </a:lnTo>
                <a:lnTo>
                  <a:pt x="15555"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43422">
            <a:extLst>
              <a:ext uri="{FF2B5EF4-FFF2-40B4-BE49-F238E27FC236}">
                <a16:creationId xmlns:a16="http://schemas.microsoft.com/office/drawing/2014/main" id="{85B7AFD5-DA1C-6946-AFD8-F976DFFD834C}"/>
              </a:ext>
            </a:extLst>
          </p:cNvPr>
          <p:cNvSpPr/>
          <p:nvPr/>
        </p:nvSpPr>
        <p:spPr>
          <a:xfrm rot="5400000" flipH="1">
            <a:off x="-455458" y="2011308"/>
            <a:ext cx="5663044" cy="475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43426">
            <a:extLst>
              <a:ext uri="{FF2B5EF4-FFF2-40B4-BE49-F238E27FC236}">
                <a16:creationId xmlns:a16="http://schemas.microsoft.com/office/drawing/2014/main" id="{0BB6C821-DAB2-3D48-92AA-039F1AE3314D}"/>
              </a:ext>
            </a:extLst>
          </p:cNvPr>
          <p:cNvSpPr/>
          <p:nvPr/>
        </p:nvSpPr>
        <p:spPr>
          <a:xfrm>
            <a:off x="9901383" y="4017090"/>
            <a:ext cx="4999358" cy="6985491"/>
          </a:xfrm>
          <a:custGeom>
            <a:avLst/>
            <a:gdLst/>
            <a:ahLst/>
            <a:cxnLst>
              <a:cxn ang="0">
                <a:pos x="wd2" y="hd2"/>
              </a:cxn>
              <a:cxn ang="5400000">
                <a:pos x="wd2" y="hd2"/>
              </a:cxn>
              <a:cxn ang="10800000">
                <a:pos x="wd2" y="hd2"/>
              </a:cxn>
              <a:cxn ang="16200000">
                <a:pos x="wd2" y="hd2"/>
              </a:cxn>
            </a:cxnLst>
            <a:rect l="0" t="0" r="r" b="b"/>
            <a:pathLst>
              <a:path w="20282" h="21598" extrusionOk="0">
                <a:moveTo>
                  <a:pt x="6569" y="0"/>
                </a:moveTo>
                <a:cubicBezTo>
                  <a:pt x="7358" y="427"/>
                  <a:pt x="8025" y="973"/>
                  <a:pt x="8513" y="1610"/>
                </a:cubicBezTo>
                <a:cubicBezTo>
                  <a:pt x="9059" y="2323"/>
                  <a:pt x="9379" y="3123"/>
                  <a:pt x="9456" y="3947"/>
                </a:cubicBezTo>
                <a:lnTo>
                  <a:pt x="9467" y="3947"/>
                </a:lnTo>
                <a:cubicBezTo>
                  <a:pt x="9507" y="3947"/>
                  <a:pt x="9548" y="3947"/>
                  <a:pt x="9588" y="3947"/>
                </a:cubicBezTo>
                <a:cubicBezTo>
                  <a:pt x="9704" y="3947"/>
                  <a:pt x="9819" y="3947"/>
                  <a:pt x="9934" y="3947"/>
                </a:cubicBezTo>
                <a:cubicBezTo>
                  <a:pt x="9977" y="3947"/>
                  <a:pt x="10019" y="3947"/>
                  <a:pt x="10062" y="3947"/>
                </a:cubicBezTo>
                <a:cubicBezTo>
                  <a:pt x="10115" y="3947"/>
                  <a:pt x="10168" y="3947"/>
                  <a:pt x="10220" y="3947"/>
                </a:cubicBezTo>
                <a:cubicBezTo>
                  <a:pt x="10263" y="3947"/>
                  <a:pt x="10305" y="3947"/>
                  <a:pt x="10348" y="3947"/>
                </a:cubicBezTo>
                <a:cubicBezTo>
                  <a:pt x="10463" y="3947"/>
                  <a:pt x="10578" y="3947"/>
                  <a:pt x="10694" y="3947"/>
                </a:cubicBezTo>
                <a:cubicBezTo>
                  <a:pt x="10734" y="3947"/>
                  <a:pt x="10775" y="3947"/>
                  <a:pt x="10815" y="3947"/>
                </a:cubicBezTo>
                <a:lnTo>
                  <a:pt x="10826" y="3947"/>
                </a:lnTo>
                <a:cubicBezTo>
                  <a:pt x="10903" y="3123"/>
                  <a:pt x="11223" y="2323"/>
                  <a:pt x="11769" y="1610"/>
                </a:cubicBezTo>
                <a:cubicBezTo>
                  <a:pt x="12257" y="973"/>
                  <a:pt x="12924" y="427"/>
                  <a:pt x="13713" y="0"/>
                </a:cubicBezTo>
                <a:cubicBezTo>
                  <a:pt x="12549" y="8"/>
                  <a:pt x="11385" y="9"/>
                  <a:pt x="10220" y="5"/>
                </a:cubicBezTo>
                <a:cubicBezTo>
                  <a:pt x="10167" y="5"/>
                  <a:pt x="10115" y="5"/>
                  <a:pt x="10062" y="5"/>
                </a:cubicBezTo>
                <a:cubicBezTo>
                  <a:pt x="8897" y="9"/>
                  <a:pt x="7733" y="8"/>
                  <a:pt x="6569" y="0"/>
                </a:cubicBezTo>
                <a:close/>
                <a:moveTo>
                  <a:pt x="9250" y="4760"/>
                </a:moveTo>
                <a:cubicBezTo>
                  <a:pt x="6682" y="6815"/>
                  <a:pt x="4159" y="8714"/>
                  <a:pt x="2189" y="11228"/>
                </a:cubicBezTo>
                <a:cubicBezTo>
                  <a:pt x="1299" y="12365"/>
                  <a:pt x="438" y="13790"/>
                  <a:pt x="112" y="15376"/>
                </a:cubicBezTo>
                <a:cubicBezTo>
                  <a:pt x="-659" y="19129"/>
                  <a:pt x="2660" y="21013"/>
                  <a:pt x="6901" y="21443"/>
                </a:cubicBezTo>
                <a:cubicBezTo>
                  <a:pt x="7721" y="21526"/>
                  <a:pt x="8616" y="21582"/>
                  <a:pt x="9546" y="21597"/>
                </a:cubicBezTo>
                <a:cubicBezTo>
                  <a:pt x="9716" y="21600"/>
                  <a:pt x="9889" y="21597"/>
                  <a:pt x="10062" y="21596"/>
                </a:cubicBezTo>
                <a:cubicBezTo>
                  <a:pt x="10115" y="21596"/>
                  <a:pt x="10167" y="21595"/>
                  <a:pt x="10220" y="21596"/>
                </a:cubicBezTo>
                <a:cubicBezTo>
                  <a:pt x="10393" y="21597"/>
                  <a:pt x="10566" y="21600"/>
                  <a:pt x="10736" y="21597"/>
                </a:cubicBezTo>
                <a:cubicBezTo>
                  <a:pt x="11666" y="21582"/>
                  <a:pt x="12561" y="21526"/>
                  <a:pt x="13381" y="21443"/>
                </a:cubicBezTo>
                <a:cubicBezTo>
                  <a:pt x="17622" y="21013"/>
                  <a:pt x="20941" y="19129"/>
                  <a:pt x="20170" y="15376"/>
                </a:cubicBezTo>
                <a:cubicBezTo>
                  <a:pt x="19844" y="13790"/>
                  <a:pt x="18983" y="12365"/>
                  <a:pt x="18093" y="11228"/>
                </a:cubicBezTo>
                <a:cubicBezTo>
                  <a:pt x="16123" y="8714"/>
                  <a:pt x="13600" y="6815"/>
                  <a:pt x="11032" y="4760"/>
                </a:cubicBezTo>
                <a:cubicBezTo>
                  <a:pt x="10799" y="4760"/>
                  <a:pt x="10566" y="4760"/>
                  <a:pt x="10333" y="4760"/>
                </a:cubicBezTo>
                <a:cubicBezTo>
                  <a:pt x="10296" y="4760"/>
                  <a:pt x="10258" y="4760"/>
                  <a:pt x="10220" y="4760"/>
                </a:cubicBezTo>
                <a:cubicBezTo>
                  <a:pt x="10167" y="4760"/>
                  <a:pt x="10115" y="4760"/>
                  <a:pt x="10062" y="4760"/>
                </a:cubicBezTo>
                <a:cubicBezTo>
                  <a:pt x="10024" y="4760"/>
                  <a:pt x="9986" y="4760"/>
                  <a:pt x="9949" y="4760"/>
                </a:cubicBezTo>
                <a:cubicBezTo>
                  <a:pt x="9716" y="4760"/>
                  <a:pt x="9483" y="4760"/>
                  <a:pt x="9250" y="4760"/>
                </a:cubicBez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43427">
            <a:extLst>
              <a:ext uri="{FF2B5EF4-FFF2-40B4-BE49-F238E27FC236}">
                <a16:creationId xmlns:a16="http://schemas.microsoft.com/office/drawing/2014/main" id="{8B576C6F-9DC8-0E4C-8218-DD7AB1A43CCF}"/>
              </a:ext>
            </a:extLst>
          </p:cNvPr>
          <p:cNvSpPr/>
          <p:nvPr/>
        </p:nvSpPr>
        <p:spPr>
          <a:xfrm>
            <a:off x="11825843" y="7726909"/>
            <a:ext cx="1189746" cy="2606943"/>
          </a:xfrm>
          <a:custGeom>
            <a:avLst/>
            <a:gdLst/>
            <a:ahLst/>
            <a:cxnLst>
              <a:cxn ang="0">
                <a:pos x="wd2" y="hd2"/>
              </a:cxn>
              <a:cxn ang="5400000">
                <a:pos x="wd2" y="hd2"/>
              </a:cxn>
              <a:cxn ang="10800000">
                <a:pos x="wd2" y="hd2"/>
              </a:cxn>
              <a:cxn ang="16200000">
                <a:pos x="wd2" y="hd2"/>
              </a:cxn>
            </a:cxnLst>
            <a:rect l="0" t="0" r="r" b="b"/>
            <a:pathLst>
              <a:path w="21600" h="21600" extrusionOk="0">
                <a:moveTo>
                  <a:pt x="9174" y="0"/>
                </a:moveTo>
                <a:lnTo>
                  <a:pt x="9174" y="2652"/>
                </a:lnTo>
                <a:cubicBezTo>
                  <a:pt x="3926" y="3047"/>
                  <a:pt x="495" y="4697"/>
                  <a:pt x="495" y="6882"/>
                </a:cubicBezTo>
                <a:cubicBezTo>
                  <a:pt x="495" y="9172"/>
                  <a:pt x="4179" y="10374"/>
                  <a:pt x="10062" y="11427"/>
                </a:cubicBezTo>
                <a:cubicBezTo>
                  <a:pt x="14330" y="12216"/>
                  <a:pt x="16564" y="13130"/>
                  <a:pt x="16564" y="14578"/>
                </a:cubicBezTo>
                <a:cubicBezTo>
                  <a:pt x="16564" y="16078"/>
                  <a:pt x="13755" y="17144"/>
                  <a:pt x="9660" y="17144"/>
                </a:cubicBezTo>
                <a:cubicBezTo>
                  <a:pt x="6430" y="17144"/>
                  <a:pt x="3401" y="16624"/>
                  <a:pt x="1383" y="16019"/>
                </a:cubicBezTo>
                <a:lnTo>
                  <a:pt x="0" y="17771"/>
                </a:lnTo>
                <a:cubicBezTo>
                  <a:pt x="1009" y="18100"/>
                  <a:pt x="2372" y="18387"/>
                  <a:pt x="3896" y="18594"/>
                </a:cubicBezTo>
                <a:cubicBezTo>
                  <a:pt x="5419" y="18801"/>
                  <a:pt x="7124" y="18939"/>
                  <a:pt x="8782" y="18944"/>
                </a:cubicBezTo>
                <a:lnTo>
                  <a:pt x="8782" y="21600"/>
                </a:lnTo>
                <a:lnTo>
                  <a:pt x="12426" y="21600"/>
                </a:lnTo>
                <a:lnTo>
                  <a:pt x="12426" y="18854"/>
                </a:lnTo>
                <a:cubicBezTo>
                  <a:pt x="18366" y="18433"/>
                  <a:pt x="21600" y="16457"/>
                  <a:pt x="21600" y="14352"/>
                </a:cubicBezTo>
                <a:cubicBezTo>
                  <a:pt x="21600" y="12009"/>
                  <a:pt x="18562" y="10690"/>
                  <a:pt x="12622" y="9585"/>
                </a:cubicBezTo>
                <a:cubicBezTo>
                  <a:pt x="7604" y="8611"/>
                  <a:pt x="5428" y="7908"/>
                  <a:pt x="5428" y="6566"/>
                </a:cubicBezTo>
                <a:cubicBezTo>
                  <a:pt x="5428" y="5487"/>
                  <a:pt x="7097" y="4272"/>
                  <a:pt x="11538" y="4272"/>
                </a:cubicBezTo>
                <a:cubicBezTo>
                  <a:pt x="15229" y="4272"/>
                  <a:pt x="17623" y="4903"/>
                  <a:pt x="18835" y="5219"/>
                </a:cubicBezTo>
                <a:lnTo>
                  <a:pt x="20311" y="3462"/>
                </a:lnTo>
                <a:cubicBezTo>
                  <a:pt x="19445" y="3238"/>
                  <a:pt x="18422" y="3028"/>
                  <a:pt x="17190" y="2865"/>
                </a:cubicBezTo>
                <a:cubicBezTo>
                  <a:pt x="15958" y="2703"/>
                  <a:pt x="14519" y="2589"/>
                  <a:pt x="12818" y="2562"/>
                </a:cubicBezTo>
                <a:lnTo>
                  <a:pt x="12818" y="0"/>
                </a:lnTo>
                <a:lnTo>
                  <a:pt x="9174" y="0"/>
                </a:lnTo>
                <a:close/>
              </a:path>
            </a:pathLst>
          </a:custGeom>
          <a:solidFill>
            <a:schemeClr val="bg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9" name="Shape 43429">
            <a:extLst>
              <a:ext uri="{FF2B5EF4-FFF2-40B4-BE49-F238E27FC236}">
                <a16:creationId xmlns:a16="http://schemas.microsoft.com/office/drawing/2014/main" id="{67365E7B-8004-324B-9A00-33AFDE3FA0B5}"/>
              </a:ext>
            </a:extLst>
          </p:cNvPr>
          <p:cNvSpPr/>
          <p:nvPr/>
        </p:nvSpPr>
        <p:spPr>
          <a:xfrm rot="5400000">
            <a:off x="10473515" y="4235043"/>
            <a:ext cx="2864124" cy="3303724"/>
          </a:xfrm>
          <a:custGeom>
            <a:avLst/>
            <a:gdLst/>
            <a:ahLst/>
            <a:cxnLst>
              <a:cxn ang="0">
                <a:pos x="wd2" y="hd2"/>
              </a:cxn>
              <a:cxn ang="5400000">
                <a:pos x="wd2" y="hd2"/>
              </a:cxn>
              <a:cxn ang="10800000">
                <a:pos x="wd2" y="hd2"/>
              </a:cxn>
              <a:cxn ang="16200000">
                <a:pos x="wd2" y="hd2"/>
              </a:cxn>
            </a:cxnLst>
            <a:rect l="0" t="0" r="r" b="b"/>
            <a:pathLst>
              <a:path w="21504" h="21513" extrusionOk="0">
                <a:moveTo>
                  <a:pt x="4399" y="0"/>
                </a:moveTo>
                <a:cubicBezTo>
                  <a:pt x="3834" y="0"/>
                  <a:pt x="3327" y="201"/>
                  <a:pt x="2957" y="522"/>
                </a:cubicBezTo>
                <a:cubicBezTo>
                  <a:pt x="2587" y="842"/>
                  <a:pt x="2356" y="1283"/>
                  <a:pt x="2356" y="1772"/>
                </a:cubicBezTo>
                <a:lnTo>
                  <a:pt x="2356" y="2415"/>
                </a:lnTo>
                <a:lnTo>
                  <a:pt x="2356" y="3551"/>
                </a:lnTo>
                <a:lnTo>
                  <a:pt x="2356" y="7143"/>
                </a:lnTo>
                <a:cubicBezTo>
                  <a:pt x="2229" y="7136"/>
                  <a:pt x="2102" y="7138"/>
                  <a:pt x="1977" y="7150"/>
                </a:cubicBezTo>
                <a:cubicBezTo>
                  <a:pt x="1225" y="7218"/>
                  <a:pt x="551" y="7601"/>
                  <a:pt x="214" y="8186"/>
                </a:cubicBezTo>
                <a:cubicBezTo>
                  <a:pt x="-21" y="8593"/>
                  <a:pt x="-74" y="9082"/>
                  <a:pt x="115" y="9543"/>
                </a:cubicBezTo>
                <a:cubicBezTo>
                  <a:pt x="852" y="11613"/>
                  <a:pt x="1671" y="13662"/>
                  <a:pt x="2578" y="15681"/>
                </a:cubicBezTo>
                <a:cubicBezTo>
                  <a:pt x="3077" y="16791"/>
                  <a:pt x="3617" y="17897"/>
                  <a:pt x="4481" y="18825"/>
                </a:cubicBezTo>
                <a:cubicBezTo>
                  <a:pt x="5214" y="19612"/>
                  <a:pt x="6220" y="20276"/>
                  <a:pt x="7513" y="20768"/>
                </a:cubicBezTo>
                <a:cubicBezTo>
                  <a:pt x="9108" y="21376"/>
                  <a:pt x="10859" y="21600"/>
                  <a:pt x="12596" y="21483"/>
                </a:cubicBezTo>
                <a:cubicBezTo>
                  <a:pt x="14857" y="21330"/>
                  <a:pt x="16991" y="20631"/>
                  <a:pt x="18528" y="19296"/>
                </a:cubicBezTo>
                <a:cubicBezTo>
                  <a:pt x="20567" y="17525"/>
                  <a:pt x="21227" y="14955"/>
                  <a:pt x="21419" y="12443"/>
                </a:cubicBezTo>
                <a:cubicBezTo>
                  <a:pt x="21526" y="11054"/>
                  <a:pt x="21507" y="9660"/>
                  <a:pt x="21495" y="8268"/>
                </a:cubicBezTo>
                <a:cubicBezTo>
                  <a:pt x="21483" y="6724"/>
                  <a:pt x="21481" y="5179"/>
                  <a:pt x="21485" y="3634"/>
                </a:cubicBezTo>
                <a:cubicBezTo>
                  <a:pt x="21487" y="3145"/>
                  <a:pt x="21262" y="2705"/>
                  <a:pt x="20892" y="2384"/>
                </a:cubicBezTo>
                <a:cubicBezTo>
                  <a:pt x="20523" y="2064"/>
                  <a:pt x="20006" y="1863"/>
                  <a:pt x="19442" y="1863"/>
                </a:cubicBezTo>
                <a:lnTo>
                  <a:pt x="19220" y="1863"/>
                </a:lnTo>
                <a:cubicBezTo>
                  <a:pt x="18658" y="1870"/>
                  <a:pt x="18152" y="2069"/>
                  <a:pt x="17778" y="2384"/>
                </a:cubicBezTo>
                <a:cubicBezTo>
                  <a:pt x="17398" y="2704"/>
                  <a:pt x="17167" y="3148"/>
                  <a:pt x="17146" y="3638"/>
                </a:cubicBezTo>
                <a:lnTo>
                  <a:pt x="16550" y="3538"/>
                </a:lnTo>
                <a:lnTo>
                  <a:pt x="16550" y="3047"/>
                </a:lnTo>
                <a:cubicBezTo>
                  <a:pt x="16551" y="2558"/>
                  <a:pt x="16322" y="2115"/>
                  <a:pt x="15952" y="1794"/>
                </a:cubicBezTo>
                <a:cubicBezTo>
                  <a:pt x="15582" y="1473"/>
                  <a:pt x="15072" y="1275"/>
                  <a:pt x="14507" y="1275"/>
                </a:cubicBezTo>
                <a:lnTo>
                  <a:pt x="14277" y="1275"/>
                </a:lnTo>
                <a:cubicBezTo>
                  <a:pt x="13716" y="1285"/>
                  <a:pt x="13211" y="1481"/>
                  <a:pt x="12836" y="1794"/>
                </a:cubicBezTo>
                <a:cubicBezTo>
                  <a:pt x="12491" y="2083"/>
                  <a:pt x="12257" y="2472"/>
                  <a:pt x="12195" y="2911"/>
                </a:cubicBezTo>
                <a:lnTo>
                  <a:pt x="12164" y="2917"/>
                </a:lnTo>
                <a:lnTo>
                  <a:pt x="11537" y="2837"/>
                </a:lnTo>
                <a:lnTo>
                  <a:pt x="11607" y="2217"/>
                </a:lnTo>
                <a:cubicBezTo>
                  <a:pt x="11607" y="1727"/>
                  <a:pt x="11379" y="1284"/>
                  <a:pt x="11009" y="964"/>
                </a:cubicBezTo>
                <a:cubicBezTo>
                  <a:pt x="10639" y="643"/>
                  <a:pt x="10128" y="445"/>
                  <a:pt x="9564" y="445"/>
                </a:cubicBezTo>
                <a:lnTo>
                  <a:pt x="9342" y="445"/>
                </a:lnTo>
                <a:cubicBezTo>
                  <a:pt x="8780" y="453"/>
                  <a:pt x="8272" y="649"/>
                  <a:pt x="7897" y="964"/>
                </a:cubicBezTo>
                <a:cubicBezTo>
                  <a:pt x="7523" y="1278"/>
                  <a:pt x="7280" y="1711"/>
                  <a:pt x="7252" y="2196"/>
                </a:cubicBezTo>
                <a:lnTo>
                  <a:pt x="7252" y="2185"/>
                </a:lnTo>
                <a:lnTo>
                  <a:pt x="6634" y="2107"/>
                </a:lnTo>
                <a:lnTo>
                  <a:pt x="6664" y="1772"/>
                </a:lnTo>
                <a:cubicBezTo>
                  <a:pt x="6664" y="1283"/>
                  <a:pt x="6441" y="842"/>
                  <a:pt x="6071" y="522"/>
                </a:cubicBezTo>
                <a:cubicBezTo>
                  <a:pt x="5701" y="201"/>
                  <a:pt x="5185" y="0"/>
                  <a:pt x="4621" y="0"/>
                </a:cubicBezTo>
                <a:lnTo>
                  <a:pt x="4399"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43431">
            <a:extLst>
              <a:ext uri="{FF2B5EF4-FFF2-40B4-BE49-F238E27FC236}">
                <a16:creationId xmlns:a16="http://schemas.microsoft.com/office/drawing/2014/main" id="{92E20A6D-682B-D54A-BC8A-BE5008316643}"/>
              </a:ext>
            </a:extLst>
          </p:cNvPr>
          <p:cNvSpPr/>
          <p:nvPr/>
        </p:nvSpPr>
        <p:spPr>
          <a:xfrm>
            <a:off x="0" y="4784689"/>
            <a:ext cx="10594185" cy="2434206"/>
          </a:xfrm>
          <a:prstGeom prst="rect">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TextBox 19">
            <a:extLst>
              <a:ext uri="{FF2B5EF4-FFF2-40B4-BE49-F238E27FC236}">
                <a16:creationId xmlns:a16="http://schemas.microsoft.com/office/drawing/2014/main" id="{31FACB03-947E-9C4A-B6EB-5C8EBC552982}"/>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21" name="TextBox 20">
            <a:extLst>
              <a:ext uri="{FF2B5EF4-FFF2-40B4-BE49-F238E27FC236}">
                <a16:creationId xmlns:a16="http://schemas.microsoft.com/office/drawing/2014/main" id="{16F2EA7A-2D0D-2340-876B-F57B7EA50EA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TextBox 21">
            <a:extLst>
              <a:ext uri="{FF2B5EF4-FFF2-40B4-BE49-F238E27FC236}">
                <a16:creationId xmlns:a16="http://schemas.microsoft.com/office/drawing/2014/main" id="{5FD11FC6-4068-724C-9DB7-4FD21913FACF}"/>
              </a:ext>
            </a:extLst>
          </p:cNvPr>
          <p:cNvSpPr txBox="1"/>
          <p:nvPr/>
        </p:nvSpPr>
        <p:spPr>
          <a:xfrm>
            <a:off x="16036842" y="603318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FDF723E3-BACB-5247-BDD4-0F854DBF3569}"/>
              </a:ext>
            </a:extLst>
          </p:cNvPr>
          <p:cNvSpPr txBox="1">
            <a:spLocks/>
          </p:cNvSpPr>
          <p:nvPr/>
        </p:nvSpPr>
        <p:spPr>
          <a:xfrm>
            <a:off x="16036842" y="6672769"/>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24" name="TextBox 23">
            <a:extLst>
              <a:ext uri="{FF2B5EF4-FFF2-40B4-BE49-F238E27FC236}">
                <a16:creationId xmlns:a16="http://schemas.microsoft.com/office/drawing/2014/main" id="{7E389EA5-6AD1-974F-B078-BB57D379CD3D}"/>
              </a:ext>
            </a:extLst>
          </p:cNvPr>
          <p:cNvSpPr txBox="1"/>
          <p:nvPr/>
        </p:nvSpPr>
        <p:spPr>
          <a:xfrm>
            <a:off x="5932926" y="8880254"/>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5FF6ADF8-94E3-CD43-B0CF-EFD167FA52D9}"/>
              </a:ext>
            </a:extLst>
          </p:cNvPr>
          <p:cNvSpPr txBox="1">
            <a:spLocks/>
          </p:cNvSpPr>
          <p:nvPr/>
        </p:nvSpPr>
        <p:spPr>
          <a:xfrm>
            <a:off x="1974575" y="9519836"/>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Tree>
    <p:extLst>
      <p:ext uri="{BB962C8B-B14F-4D97-AF65-F5344CB8AC3E}">
        <p14:creationId xmlns:p14="http://schemas.microsoft.com/office/powerpoint/2010/main" val="243179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41475">
            <a:extLst>
              <a:ext uri="{FF2B5EF4-FFF2-40B4-BE49-F238E27FC236}">
                <a16:creationId xmlns:a16="http://schemas.microsoft.com/office/drawing/2014/main" id="{11946F6B-C250-9E4C-831A-1FEB04EFB145}"/>
              </a:ext>
            </a:extLst>
          </p:cNvPr>
          <p:cNvSpPr/>
          <p:nvPr/>
        </p:nvSpPr>
        <p:spPr>
          <a:xfrm>
            <a:off x="7534935" y="4283434"/>
            <a:ext cx="572022" cy="608178"/>
          </a:xfrm>
          <a:custGeom>
            <a:avLst/>
            <a:gdLst/>
            <a:ahLst/>
            <a:cxnLst>
              <a:cxn ang="0">
                <a:pos x="wd2" y="hd2"/>
              </a:cxn>
              <a:cxn ang="5400000">
                <a:pos x="wd2" y="hd2"/>
              </a:cxn>
              <a:cxn ang="10800000">
                <a:pos x="wd2" y="hd2"/>
              </a:cxn>
              <a:cxn ang="16200000">
                <a:pos x="wd2" y="hd2"/>
              </a:cxn>
            </a:cxnLst>
            <a:rect l="0" t="0" r="r" b="b"/>
            <a:pathLst>
              <a:path w="21452" h="20863" extrusionOk="0">
                <a:moveTo>
                  <a:pt x="11596" y="47"/>
                </a:moveTo>
                <a:cubicBezTo>
                  <a:pt x="7159" y="433"/>
                  <a:pt x="3368" y="3101"/>
                  <a:pt x="1380" y="6781"/>
                </a:cubicBezTo>
                <a:cubicBezTo>
                  <a:pt x="363" y="8664"/>
                  <a:pt x="-148" y="10741"/>
                  <a:pt x="37" y="12835"/>
                </a:cubicBezTo>
                <a:cubicBezTo>
                  <a:pt x="296" y="15759"/>
                  <a:pt x="1842" y="18352"/>
                  <a:pt x="3850" y="20644"/>
                </a:cubicBezTo>
                <a:cubicBezTo>
                  <a:pt x="7471" y="21364"/>
                  <a:pt x="11511" y="20290"/>
                  <a:pt x="13562" y="17639"/>
                </a:cubicBezTo>
                <a:lnTo>
                  <a:pt x="21452" y="2525"/>
                </a:lnTo>
                <a:cubicBezTo>
                  <a:pt x="21311" y="2452"/>
                  <a:pt x="21187" y="2356"/>
                  <a:pt x="21044" y="2284"/>
                </a:cubicBezTo>
                <a:cubicBezTo>
                  <a:pt x="18054" y="785"/>
                  <a:pt x="14841" y="-236"/>
                  <a:pt x="11596" y="47"/>
                </a:cubicBez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41476">
            <a:extLst>
              <a:ext uri="{FF2B5EF4-FFF2-40B4-BE49-F238E27FC236}">
                <a16:creationId xmlns:a16="http://schemas.microsoft.com/office/drawing/2014/main" id="{4477E0FC-879E-7B42-8A22-67776F1D3D01}"/>
              </a:ext>
            </a:extLst>
          </p:cNvPr>
          <p:cNvSpPr/>
          <p:nvPr/>
        </p:nvSpPr>
        <p:spPr>
          <a:xfrm>
            <a:off x="5041421" y="3040344"/>
            <a:ext cx="4272071" cy="3105920"/>
          </a:xfrm>
          <a:custGeom>
            <a:avLst/>
            <a:gdLst/>
            <a:ahLst/>
            <a:cxnLst>
              <a:cxn ang="0">
                <a:pos x="wd2" y="hd2"/>
              </a:cxn>
              <a:cxn ang="5400000">
                <a:pos x="wd2" y="hd2"/>
              </a:cxn>
              <a:cxn ang="10800000">
                <a:pos x="wd2" y="hd2"/>
              </a:cxn>
              <a:cxn ang="16200000">
                <a:pos x="wd2" y="hd2"/>
              </a:cxn>
            </a:cxnLst>
            <a:rect l="0" t="0" r="r" b="b"/>
            <a:pathLst>
              <a:path w="21600" h="21487" extrusionOk="0">
                <a:moveTo>
                  <a:pt x="1142" y="2337"/>
                </a:moveTo>
                <a:lnTo>
                  <a:pt x="1708" y="2337"/>
                </a:lnTo>
                <a:cubicBezTo>
                  <a:pt x="5130" y="1440"/>
                  <a:pt x="8572" y="689"/>
                  <a:pt x="12028" y="85"/>
                </a:cubicBezTo>
                <a:cubicBezTo>
                  <a:pt x="12373" y="25"/>
                  <a:pt x="12722" y="-34"/>
                  <a:pt x="13068" y="24"/>
                </a:cubicBezTo>
                <a:cubicBezTo>
                  <a:pt x="13574" y="108"/>
                  <a:pt x="14036" y="432"/>
                  <a:pt x="14447" y="844"/>
                </a:cubicBezTo>
                <a:cubicBezTo>
                  <a:pt x="14897" y="1293"/>
                  <a:pt x="15285" y="1843"/>
                  <a:pt x="15645" y="2424"/>
                </a:cubicBezTo>
                <a:cubicBezTo>
                  <a:pt x="15856" y="2764"/>
                  <a:pt x="16057" y="3116"/>
                  <a:pt x="16248" y="3479"/>
                </a:cubicBezTo>
                <a:cubicBezTo>
                  <a:pt x="17019" y="4604"/>
                  <a:pt x="17777" y="5746"/>
                  <a:pt x="18523" y="6903"/>
                </a:cubicBezTo>
                <a:cubicBezTo>
                  <a:pt x="19042" y="7709"/>
                  <a:pt x="19557" y="8528"/>
                  <a:pt x="19937" y="9470"/>
                </a:cubicBezTo>
                <a:cubicBezTo>
                  <a:pt x="20013" y="9658"/>
                  <a:pt x="20083" y="9851"/>
                  <a:pt x="20151" y="10045"/>
                </a:cubicBezTo>
                <a:cubicBezTo>
                  <a:pt x="20368" y="10666"/>
                  <a:pt x="20564" y="11301"/>
                  <a:pt x="20732" y="11950"/>
                </a:cubicBezTo>
                <a:cubicBezTo>
                  <a:pt x="20911" y="12648"/>
                  <a:pt x="21058" y="13362"/>
                  <a:pt x="21167" y="14087"/>
                </a:cubicBezTo>
                <a:cubicBezTo>
                  <a:pt x="21276" y="14807"/>
                  <a:pt x="21349" y="15537"/>
                  <a:pt x="21466" y="16255"/>
                </a:cubicBezTo>
                <a:cubicBezTo>
                  <a:pt x="21527" y="16626"/>
                  <a:pt x="21600" y="16996"/>
                  <a:pt x="21600" y="17377"/>
                </a:cubicBezTo>
                <a:cubicBezTo>
                  <a:pt x="21600" y="17750"/>
                  <a:pt x="21520" y="18133"/>
                  <a:pt x="21292" y="18331"/>
                </a:cubicBezTo>
                <a:cubicBezTo>
                  <a:pt x="20854" y="18713"/>
                  <a:pt x="20325" y="18216"/>
                  <a:pt x="20009" y="17532"/>
                </a:cubicBezTo>
                <a:cubicBezTo>
                  <a:pt x="19727" y="16925"/>
                  <a:pt x="19531" y="16251"/>
                  <a:pt x="19336" y="15576"/>
                </a:cubicBezTo>
                <a:cubicBezTo>
                  <a:pt x="19143" y="14906"/>
                  <a:pt x="18951" y="14236"/>
                  <a:pt x="18760" y="13566"/>
                </a:cubicBezTo>
                <a:cubicBezTo>
                  <a:pt x="18541" y="12875"/>
                  <a:pt x="18238" y="12239"/>
                  <a:pt x="17863" y="11688"/>
                </a:cubicBezTo>
                <a:cubicBezTo>
                  <a:pt x="17533" y="11201"/>
                  <a:pt x="17153" y="10787"/>
                  <a:pt x="16778" y="10372"/>
                </a:cubicBezTo>
                <a:cubicBezTo>
                  <a:pt x="16353" y="9902"/>
                  <a:pt x="15927" y="9421"/>
                  <a:pt x="15444" y="9059"/>
                </a:cubicBezTo>
                <a:cubicBezTo>
                  <a:pt x="15041" y="8757"/>
                  <a:pt x="14608" y="8554"/>
                  <a:pt x="14171" y="8611"/>
                </a:cubicBezTo>
                <a:cubicBezTo>
                  <a:pt x="13573" y="8689"/>
                  <a:pt x="13061" y="9225"/>
                  <a:pt x="12793" y="9967"/>
                </a:cubicBezTo>
                <a:cubicBezTo>
                  <a:pt x="12656" y="10347"/>
                  <a:pt x="12588" y="10768"/>
                  <a:pt x="12613" y="11190"/>
                </a:cubicBezTo>
                <a:cubicBezTo>
                  <a:pt x="12656" y="11920"/>
                  <a:pt x="12960" y="12553"/>
                  <a:pt x="13326" y="13087"/>
                </a:cubicBezTo>
                <a:cubicBezTo>
                  <a:pt x="14101" y="14218"/>
                  <a:pt x="15155" y="14971"/>
                  <a:pt x="15781" y="16269"/>
                </a:cubicBezTo>
                <a:cubicBezTo>
                  <a:pt x="16439" y="17633"/>
                  <a:pt x="16528" y="19366"/>
                  <a:pt x="16024" y="20847"/>
                </a:cubicBezTo>
                <a:cubicBezTo>
                  <a:pt x="15937" y="21103"/>
                  <a:pt x="15823" y="21356"/>
                  <a:pt x="15629" y="21450"/>
                </a:cubicBezTo>
                <a:cubicBezTo>
                  <a:pt x="15388" y="21566"/>
                  <a:pt x="15139" y="21395"/>
                  <a:pt x="14941" y="21163"/>
                </a:cubicBezTo>
                <a:cubicBezTo>
                  <a:pt x="14328" y="20440"/>
                  <a:pt x="14119" y="19279"/>
                  <a:pt x="13578" y="18461"/>
                </a:cubicBezTo>
                <a:cubicBezTo>
                  <a:pt x="12976" y="17554"/>
                  <a:pt x="12080" y="17209"/>
                  <a:pt x="11297" y="16642"/>
                </a:cubicBezTo>
                <a:cubicBezTo>
                  <a:pt x="10525" y="16083"/>
                  <a:pt x="9843" y="15285"/>
                  <a:pt x="9017" y="14852"/>
                </a:cubicBezTo>
                <a:cubicBezTo>
                  <a:pt x="7858" y="14244"/>
                  <a:pt x="6576" y="14434"/>
                  <a:pt x="5394" y="13999"/>
                </a:cubicBezTo>
                <a:cubicBezTo>
                  <a:pt x="4210" y="13562"/>
                  <a:pt x="3199" y="12537"/>
                  <a:pt x="2100" y="11752"/>
                </a:cubicBezTo>
                <a:cubicBezTo>
                  <a:pt x="1891" y="11603"/>
                  <a:pt x="1678" y="11463"/>
                  <a:pt x="1460" y="11338"/>
                </a:cubicBezTo>
                <a:cubicBezTo>
                  <a:pt x="991" y="11069"/>
                  <a:pt x="501" y="10875"/>
                  <a:pt x="0" y="10757"/>
                </a:cubicBezTo>
                <a:lnTo>
                  <a:pt x="1142" y="2337"/>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41480">
            <a:extLst>
              <a:ext uri="{FF2B5EF4-FFF2-40B4-BE49-F238E27FC236}">
                <a16:creationId xmlns:a16="http://schemas.microsoft.com/office/drawing/2014/main" id="{DB7E8F9E-D921-B64A-A123-34799FC571A5}"/>
              </a:ext>
            </a:extLst>
          </p:cNvPr>
          <p:cNvSpPr/>
          <p:nvPr/>
        </p:nvSpPr>
        <p:spPr>
          <a:xfrm rot="3600000">
            <a:off x="8408911" y="6355780"/>
            <a:ext cx="1030033" cy="1030035"/>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41481">
            <a:extLst>
              <a:ext uri="{FF2B5EF4-FFF2-40B4-BE49-F238E27FC236}">
                <a16:creationId xmlns:a16="http://schemas.microsoft.com/office/drawing/2014/main" id="{F9398397-714D-B749-B66B-FB41625B866D}"/>
              </a:ext>
            </a:extLst>
          </p:cNvPr>
          <p:cNvSpPr/>
          <p:nvPr/>
        </p:nvSpPr>
        <p:spPr>
          <a:xfrm rot="3600000">
            <a:off x="8476759" y="6429425"/>
            <a:ext cx="894337" cy="882746"/>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41482">
            <a:extLst>
              <a:ext uri="{FF2B5EF4-FFF2-40B4-BE49-F238E27FC236}">
                <a16:creationId xmlns:a16="http://schemas.microsoft.com/office/drawing/2014/main" id="{C174D073-3790-0048-A143-AE0E56EE1C20}"/>
              </a:ext>
            </a:extLst>
          </p:cNvPr>
          <p:cNvSpPr/>
          <p:nvPr/>
        </p:nvSpPr>
        <p:spPr>
          <a:xfrm rot="19800000">
            <a:off x="8725944" y="6532029"/>
            <a:ext cx="395966" cy="677539"/>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41484">
            <a:extLst>
              <a:ext uri="{FF2B5EF4-FFF2-40B4-BE49-F238E27FC236}">
                <a16:creationId xmlns:a16="http://schemas.microsoft.com/office/drawing/2014/main" id="{2038F93C-80A1-0E41-A431-9895885B2C68}"/>
              </a:ext>
            </a:extLst>
          </p:cNvPr>
          <p:cNvSpPr/>
          <p:nvPr/>
        </p:nvSpPr>
        <p:spPr>
          <a:xfrm rot="6000000">
            <a:off x="8229037" y="5239362"/>
            <a:ext cx="825411" cy="82541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41485">
            <a:extLst>
              <a:ext uri="{FF2B5EF4-FFF2-40B4-BE49-F238E27FC236}">
                <a16:creationId xmlns:a16="http://schemas.microsoft.com/office/drawing/2014/main" id="{BF5885FB-15FF-7645-B01D-BCC658456C8F}"/>
              </a:ext>
            </a:extLst>
          </p:cNvPr>
          <p:cNvSpPr/>
          <p:nvPr/>
        </p:nvSpPr>
        <p:spPr>
          <a:xfrm rot="6000000">
            <a:off x="8283405" y="5298376"/>
            <a:ext cx="716672" cy="707382"/>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41486">
            <a:extLst>
              <a:ext uri="{FF2B5EF4-FFF2-40B4-BE49-F238E27FC236}">
                <a16:creationId xmlns:a16="http://schemas.microsoft.com/office/drawing/2014/main" id="{98D3D5E8-A99C-3346-9AB5-CD669014C767}"/>
              </a:ext>
            </a:extLst>
          </p:cNvPr>
          <p:cNvSpPr/>
          <p:nvPr/>
        </p:nvSpPr>
        <p:spPr>
          <a:xfrm rot="600000">
            <a:off x="8483090" y="5380596"/>
            <a:ext cx="317305" cy="542943"/>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4" name="Shape 41488">
            <a:extLst>
              <a:ext uri="{FF2B5EF4-FFF2-40B4-BE49-F238E27FC236}">
                <a16:creationId xmlns:a16="http://schemas.microsoft.com/office/drawing/2014/main" id="{46355485-FFCA-B34F-B05B-CCD8403F0ECF}"/>
              </a:ext>
            </a:extLst>
          </p:cNvPr>
          <p:cNvSpPr/>
          <p:nvPr/>
        </p:nvSpPr>
        <p:spPr>
          <a:xfrm flipH="1">
            <a:off x="4790792" y="7773170"/>
            <a:ext cx="6907778" cy="5180833"/>
          </a:xfrm>
          <a:custGeom>
            <a:avLst/>
            <a:gdLst/>
            <a:ahLst/>
            <a:cxnLst>
              <a:cxn ang="0">
                <a:pos x="wd2" y="hd2"/>
              </a:cxn>
              <a:cxn ang="5400000">
                <a:pos x="wd2" y="hd2"/>
              </a:cxn>
              <a:cxn ang="10800000">
                <a:pos x="wd2" y="hd2"/>
              </a:cxn>
              <a:cxn ang="16200000">
                <a:pos x="wd2" y="hd2"/>
              </a:cxn>
            </a:cxnLst>
            <a:rect l="0" t="0" r="r" b="b"/>
            <a:pathLst>
              <a:path w="21406" h="21403" extrusionOk="0">
                <a:moveTo>
                  <a:pt x="18818" y="4280"/>
                </a:moveTo>
                <a:cubicBezTo>
                  <a:pt x="18812" y="4253"/>
                  <a:pt x="18803" y="4228"/>
                  <a:pt x="18790" y="4206"/>
                </a:cubicBezTo>
                <a:cubicBezTo>
                  <a:pt x="18719" y="4078"/>
                  <a:pt x="18450" y="3674"/>
                  <a:pt x="18736" y="3294"/>
                </a:cubicBezTo>
                <a:cubicBezTo>
                  <a:pt x="18745" y="3281"/>
                  <a:pt x="18754" y="3268"/>
                  <a:pt x="18762" y="3256"/>
                </a:cubicBezTo>
                <a:cubicBezTo>
                  <a:pt x="18869" y="3659"/>
                  <a:pt x="18876" y="3996"/>
                  <a:pt x="18818" y="4280"/>
                </a:cubicBezTo>
                <a:close/>
                <a:moveTo>
                  <a:pt x="3286" y="8780"/>
                </a:moveTo>
                <a:cubicBezTo>
                  <a:pt x="2882" y="8780"/>
                  <a:pt x="2557" y="8347"/>
                  <a:pt x="2557" y="7810"/>
                </a:cubicBezTo>
                <a:cubicBezTo>
                  <a:pt x="2557" y="7273"/>
                  <a:pt x="2882" y="6839"/>
                  <a:pt x="3286" y="6839"/>
                </a:cubicBezTo>
                <a:cubicBezTo>
                  <a:pt x="3690" y="6839"/>
                  <a:pt x="4019" y="7273"/>
                  <a:pt x="4019" y="7810"/>
                </a:cubicBezTo>
                <a:cubicBezTo>
                  <a:pt x="4019" y="8347"/>
                  <a:pt x="3690" y="8780"/>
                  <a:pt x="3286" y="8780"/>
                </a:cubicBezTo>
                <a:close/>
                <a:moveTo>
                  <a:pt x="21356" y="2102"/>
                </a:moveTo>
                <a:cubicBezTo>
                  <a:pt x="21330" y="2890"/>
                  <a:pt x="20738" y="3657"/>
                  <a:pt x="20053" y="3986"/>
                </a:cubicBezTo>
                <a:cubicBezTo>
                  <a:pt x="19995" y="3258"/>
                  <a:pt x="19640" y="2761"/>
                  <a:pt x="19407" y="2555"/>
                </a:cubicBezTo>
                <a:cubicBezTo>
                  <a:pt x="19265" y="2405"/>
                  <a:pt x="18824" y="2283"/>
                  <a:pt x="18548" y="2391"/>
                </a:cubicBezTo>
                <a:cubicBezTo>
                  <a:pt x="18548" y="2391"/>
                  <a:pt x="18548" y="2391"/>
                  <a:pt x="18548" y="2391"/>
                </a:cubicBezTo>
                <a:cubicBezTo>
                  <a:pt x="18545" y="2391"/>
                  <a:pt x="18543" y="2393"/>
                  <a:pt x="18540" y="2394"/>
                </a:cubicBezTo>
                <a:cubicBezTo>
                  <a:pt x="18534" y="2396"/>
                  <a:pt x="18528" y="2399"/>
                  <a:pt x="18522" y="2402"/>
                </a:cubicBezTo>
                <a:cubicBezTo>
                  <a:pt x="18309" y="2495"/>
                  <a:pt x="18056" y="2769"/>
                  <a:pt x="17923" y="3262"/>
                </a:cubicBezTo>
                <a:cubicBezTo>
                  <a:pt x="17797" y="3730"/>
                  <a:pt x="17959" y="4599"/>
                  <a:pt x="18402" y="5084"/>
                </a:cubicBezTo>
                <a:cubicBezTo>
                  <a:pt x="18136" y="5379"/>
                  <a:pt x="17809" y="5571"/>
                  <a:pt x="17584" y="5724"/>
                </a:cubicBezTo>
                <a:cubicBezTo>
                  <a:pt x="16360" y="2379"/>
                  <a:pt x="13608" y="46"/>
                  <a:pt x="10409" y="46"/>
                </a:cubicBezTo>
                <a:cubicBezTo>
                  <a:pt x="9255" y="46"/>
                  <a:pt x="8078" y="346"/>
                  <a:pt x="6980" y="895"/>
                </a:cubicBezTo>
                <a:cubicBezTo>
                  <a:pt x="6610" y="593"/>
                  <a:pt x="5843" y="-197"/>
                  <a:pt x="3286" y="46"/>
                </a:cubicBezTo>
                <a:lnTo>
                  <a:pt x="3898" y="3298"/>
                </a:lnTo>
                <a:cubicBezTo>
                  <a:pt x="3056" y="4269"/>
                  <a:pt x="2379" y="5412"/>
                  <a:pt x="1953" y="6672"/>
                </a:cubicBezTo>
                <a:cubicBezTo>
                  <a:pt x="1767" y="7221"/>
                  <a:pt x="1189" y="7810"/>
                  <a:pt x="734" y="7810"/>
                </a:cubicBezTo>
                <a:cubicBezTo>
                  <a:pt x="365" y="7810"/>
                  <a:pt x="0" y="8359"/>
                  <a:pt x="0" y="8902"/>
                </a:cubicBezTo>
                <a:lnTo>
                  <a:pt x="0" y="12420"/>
                </a:lnTo>
                <a:cubicBezTo>
                  <a:pt x="17" y="13009"/>
                  <a:pt x="2157" y="15557"/>
                  <a:pt x="4996" y="17365"/>
                </a:cubicBezTo>
                <a:cubicBezTo>
                  <a:pt x="5161" y="17469"/>
                  <a:pt x="5426" y="17775"/>
                  <a:pt x="5508" y="17989"/>
                </a:cubicBezTo>
                <a:cubicBezTo>
                  <a:pt x="5725" y="18578"/>
                  <a:pt x="6034" y="19572"/>
                  <a:pt x="6311" y="20496"/>
                </a:cubicBezTo>
                <a:cubicBezTo>
                  <a:pt x="6446" y="20952"/>
                  <a:pt x="6941" y="21403"/>
                  <a:pt x="7306" y="21403"/>
                </a:cubicBezTo>
                <a:lnTo>
                  <a:pt x="7635" y="21403"/>
                </a:lnTo>
                <a:cubicBezTo>
                  <a:pt x="8004" y="21403"/>
                  <a:pt x="8482" y="20935"/>
                  <a:pt x="8682" y="20525"/>
                </a:cubicBezTo>
                <a:cubicBezTo>
                  <a:pt x="9033" y="19802"/>
                  <a:pt x="9495" y="18759"/>
                  <a:pt x="10033" y="18759"/>
                </a:cubicBezTo>
                <a:cubicBezTo>
                  <a:pt x="10572" y="18759"/>
                  <a:pt x="11056" y="19802"/>
                  <a:pt x="11408" y="20525"/>
                </a:cubicBezTo>
                <a:cubicBezTo>
                  <a:pt x="11607" y="20935"/>
                  <a:pt x="12085" y="21403"/>
                  <a:pt x="12453" y="21403"/>
                </a:cubicBezTo>
                <a:lnTo>
                  <a:pt x="12784" y="21403"/>
                </a:lnTo>
                <a:cubicBezTo>
                  <a:pt x="13148" y="21403"/>
                  <a:pt x="13643" y="20952"/>
                  <a:pt x="13778" y="20496"/>
                </a:cubicBezTo>
                <a:cubicBezTo>
                  <a:pt x="14042" y="19606"/>
                  <a:pt x="14333" y="18659"/>
                  <a:pt x="14550" y="18069"/>
                </a:cubicBezTo>
                <a:cubicBezTo>
                  <a:pt x="14633" y="17851"/>
                  <a:pt x="14880" y="17515"/>
                  <a:pt x="15032" y="17382"/>
                </a:cubicBezTo>
                <a:cubicBezTo>
                  <a:pt x="16990" y="15638"/>
                  <a:pt x="18262" y="12818"/>
                  <a:pt x="18262" y="9630"/>
                </a:cubicBezTo>
                <a:cubicBezTo>
                  <a:pt x="18262" y="8954"/>
                  <a:pt x="18205" y="8301"/>
                  <a:pt x="18096" y="7666"/>
                </a:cubicBezTo>
                <a:cubicBezTo>
                  <a:pt x="18283" y="7504"/>
                  <a:pt x="19439" y="6522"/>
                  <a:pt x="19883" y="5370"/>
                </a:cubicBezTo>
                <a:cubicBezTo>
                  <a:pt x="19883" y="5369"/>
                  <a:pt x="19883" y="5369"/>
                  <a:pt x="19883" y="5369"/>
                </a:cubicBezTo>
                <a:cubicBezTo>
                  <a:pt x="20937" y="4846"/>
                  <a:pt x="21600" y="3647"/>
                  <a:pt x="21356" y="2102"/>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41489">
            <a:extLst>
              <a:ext uri="{FF2B5EF4-FFF2-40B4-BE49-F238E27FC236}">
                <a16:creationId xmlns:a16="http://schemas.microsoft.com/office/drawing/2014/main" id="{2288B472-2755-344A-93AB-CB8F266DCC4F}"/>
              </a:ext>
            </a:extLst>
          </p:cNvPr>
          <p:cNvSpPr/>
          <p:nvPr/>
        </p:nvSpPr>
        <p:spPr>
          <a:xfrm>
            <a:off x="7477867" y="8029040"/>
            <a:ext cx="1736905" cy="268504"/>
          </a:xfrm>
          <a:custGeom>
            <a:avLst/>
            <a:gdLst/>
            <a:ahLst/>
            <a:cxnLst>
              <a:cxn ang="0">
                <a:pos x="wd2" y="hd2"/>
              </a:cxn>
              <a:cxn ang="5400000">
                <a:pos x="wd2" y="hd2"/>
              </a:cxn>
              <a:cxn ang="10800000">
                <a:pos x="wd2" y="hd2"/>
              </a:cxn>
              <a:cxn ang="16200000">
                <a:pos x="wd2" y="hd2"/>
              </a:cxn>
            </a:cxnLst>
            <a:rect l="0" t="0" r="r" b="b"/>
            <a:pathLst>
              <a:path w="21592" h="21499" extrusionOk="0">
                <a:moveTo>
                  <a:pt x="6031" y="1515"/>
                </a:moveTo>
                <a:cubicBezTo>
                  <a:pt x="4815" y="2371"/>
                  <a:pt x="3607" y="3588"/>
                  <a:pt x="2395" y="4638"/>
                </a:cubicBezTo>
                <a:cubicBezTo>
                  <a:pt x="2007" y="4974"/>
                  <a:pt x="1618" y="5325"/>
                  <a:pt x="1241" y="6011"/>
                </a:cubicBezTo>
                <a:cubicBezTo>
                  <a:pt x="600" y="7180"/>
                  <a:pt x="9" y="9883"/>
                  <a:pt x="0" y="14005"/>
                </a:cubicBezTo>
                <a:cubicBezTo>
                  <a:pt x="-4" y="16047"/>
                  <a:pt x="144" y="17876"/>
                  <a:pt x="359" y="19188"/>
                </a:cubicBezTo>
                <a:cubicBezTo>
                  <a:pt x="589" y="20589"/>
                  <a:pt x="901" y="21440"/>
                  <a:pt x="1241" y="21499"/>
                </a:cubicBezTo>
                <a:cubicBezTo>
                  <a:pt x="2829" y="19784"/>
                  <a:pt x="4427" y="18451"/>
                  <a:pt x="6031" y="17502"/>
                </a:cubicBezTo>
                <a:cubicBezTo>
                  <a:pt x="7617" y="16564"/>
                  <a:pt x="9208" y="16002"/>
                  <a:pt x="10801" y="16003"/>
                </a:cubicBezTo>
                <a:cubicBezTo>
                  <a:pt x="12390" y="16004"/>
                  <a:pt x="13978" y="16566"/>
                  <a:pt x="15561" y="17502"/>
                </a:cubicBezTo>
                <a:cubicBezTo>
                  <a:pt x="17165" y="18451"/>
                  <a:pt x="18763" y="19784"/>
                  <a:pt x="20351" y="21499"/>
                </a:cubicBezTo>
                <a:cubicBezTo>
                  <a:pt x="20691" y="21440"/>
                  <a:pt x="21003" y="20589"/>
                  <a:pt x="21233" y="19188"/>
                </a:cubicBezTo>
                <a:cubicBezTo>
                  <a:pt x="21448" y="17876"/>
                  <a:pt x="21596" y="16047"/>
                  <a:pt x="21592" y="14005"/>
                </a:cubicBezTo>
                <a:cubicBezTo>
                  <a:pt x="21583" y="9883"/>
                  <a:pt x="20992" y="7180"/>
                  <a:pt x="20351" y="6011"/>
                </a:cubicBezTo>
                <a:cubicBezTo>
                  <a:pt x="19974" y="5325"/>
                  <a:pt x="19585" y="4974"/>
                  <a:pt x="19197" y="4638"/>
                </a:cubicBezTo>
                <a:cubicBezTo>
                  <a:pt x="17985" y="3586"/>
                  <a:pt x="16777" y="2352"/>
                  <a:pt x="15561" y="1515"/>
                </a:cubicBezTo>
                <a:cubicBezTo>
                  <a:pt x="13990" y="433"/>
                  <a:pt x="12410" y="15"/>
                  <a:pt x="10830" y="16"/>
                </a:cubicBezTo>
                <a:cubicBezTo>
                  <a:pt x="10820" y="16"/>
                  <a:pt x="10811" y="16"/>
                  <a:pt x="10801" y="16"/>
                </a:cubicBezTo>
                <a:cubicBezTo>
                  <a:pt x="9208" y="-101"/>
                  <a:pt x="7615" y="400"/>
                  <a:pt x="6031" y="1515"/>
                </a:cubicBez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41490">
            <a:extLst>
              <a:ext uri="{FF2B5EF4-FFF2-40B4-BE49-F238E27FC236}">
                <a16:creationId xmlns:a16="http://schemas.microsoft.com/office/drawing/2014/main" id="{7792C932-8F1D-4C49-8FCA-2A7376532C3D}"/>
              </a:ext>
            </a:extLst>
          </p:cNvPr>
          <p:cNvSpPr/>
          <p:nvPr/>
        </p:nvSpPr>
        <p:spPr>
          <a:xfrm>
            <a:off x="7665842" y="7591819"/>
            <a:ext cx="1367417" cy="696924"/>
          </a:xfrm>
          <a:custGeom>
            <a:avLst/>
            <a:gdLst/>
            <a:ahLst/>
            <a:cxnLst>
              <a:cxn ang="0">
                <a:pos x="wd2" y="hd2"/>
              </a:cxn>
              <a:cxn ang="5400000">
                <a:pos x="wd2" y="hd2"/>
              </a:cxn>
              <a:cxn ang="10800000">
                <a:pos x="wd2" y="hd2"/>
              </a:cxn>
              <a:cxn ang="16200000">
                <a:pos x="wd2" y="hd2"/>
              </a:cxn>
            </a:cxnLst>
            <a:rect l="0" t="0" r="r" b="b"/>
            <a:pathLst>
              <a:path w="21512" h="21059" extrusionOk="0">
                <a:moveTo>
                  <a:pt x="11388" y="37"/>
                </a:moveTo>
                <a:cubicBezTo>
                  <a:pt x="6375" y="-541"/>
                  <a:pt x="1671" y="5699"/>
                  <a:pt x="321" y="15379"/>
                </a:cubicBezTo>
                <a:cubicBezTo>
                  <a:pt x="55" y="17282"/>
                  <a:pt x="-13" y="19182"/>
                  <a:pt x="2" y="21059"/>
                </a:cubicBezTo>
                <a:cubicBezTo>
                  <a:pt x="3447" y="19958"/>
                  <a:pt x="6938" y="19468"/>
                  <a:pt x="10431" y="19574"/>
                </a:cubicBezTo>
                <a:lnTo>
                  <a:pt x="10431" y="19551"/>
                </a:lnTo>
                <a:cubicBezTo>
                  <a:pt x="10454" y="19551"/>
                  <a:pt x="10482" y="19551"/>
                  <a:pt x="10505" y="19551"/>
                </a:cubicBezTo>
                <a:cubicBezTo>
                  <a:pt x="10527" y="19551"/>
                  <a:pt x="10544" y="19551"/>
                  <a:pt x="10566" y="19551"/>
                </a:cubicBezTo>
                <a:cubicBezTo>
                  <a:pt x="10589" y="19551"/>
                  <a:pt x="10617" y="19551"/>
                  <a:pt x="10640" y="19551"/>
                </a:cubicBezTo>
                <a:cubicBezTo>
                  <a:pt x="10662" y="19551"/>
                  <a:pt x="10679" y="19551"/>
                  <a:pt x="10701" y="19551"/>
                </a:cubicBezTo>
                <a:lnTo>
                  <a:pt x="10701" y="19574"/>
                </a:lnTo>
                <a:cubicBezTo>
                  <a:pt x="14322" y="19427"/>
                  <a:pt x="17938" y="19920"/>
                  <a:pt x="21511" y="21059"/>
                </a:cubicBezTo>
                <a:cubicBezTo>
                  <a:pt x="21587" y="11776"/>
                  <a:pt x="18429" y="3232"/>
                  <a:pt x="13548" y="720"/>
                </a:cubicBezTo>
                <a:cubicBezTo>
                  <a:pt x="12828" y="350"/>
                  <a:pt x="12104" y="120"/>
                  <a:pt x="11388" y="37"/>
                </a:cubicBezTo>
                <a:close/>
              </a:path>
            </a:pathLst>
          </a:cu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41491">
            <a:extLst>
              <a:ext uri="{FF2B5EF4-FFF2-40B4-BE49-F238E27FC236}">
                <a16:creationId xmlns:a16="http://schemas.microsoft.com/office/drawing/2014/main" id="{EDA0BB13-E962-2649-BBCB-DB0744648734}"/>
              </a:ext>
            </a:extLst>
          </p:cNvPr>
          <p:cNvSpPr/>
          <p:nvPr/>
        </p:nvSpPr>
        <p:spPr>
          <a:xfrm>
            <a:off x="7762674" y="7682564"/>
            <a:ext cx="1173014" cy="594479"/>
          </a:xfrm>
          <a:custGeom>
            <a:avLst/>
            <a:gdLst/>
            <a:ahLst/>
            <a:cxnLst>
              <a:cxn ang="0">
                <a:pos x="wd2" y="hd2"/>
              </a:cxn>
              <a:cxn ang="5400000">
                <a:pos x="wd2" y="hd2"/>
              </a:cxn>
              <a:cxn ang="10800000">
                <a:pos x="wd2" y="hd2"/>
              </a:cxn>
              <a:cxn ang="16200000">
                <a:pos x="wd2" y="hd2"/>
              </a:cxn>
            </a:cxnLst>
            <a:rect l="0" t="0" r="r" b="b"/>
            <a:pathLst>
              <a:path w="21578" h="21077" extrusionOk="0">
                <a:moveTo>
                  <a:pt x="11463" y="34"/>
                </a:moveTo>
                <a:cubicBezTo>
                  <a:pt x="6436" y="-523"/>
                  <a:pt x="1715" y="5850"/>
                  <a:pt x="344" y="15712"/>
                </a:cubicBezTo>
                <a:cubicBezTo>
                  <a:pt x="95" y="17506"/>
                  <a:pt x="8" y="19304"/>
                  <a:pt x="0" y="21077"/>
                </a:cubicBezTo>
                <a:cubicBezTo>
                  <a:pt x="3452" y="20157"/>
                  <a:pt x="6929" y="19644"/>
                  <a:pt x="10416" y="19750"/>
                </a:cubicBezTo>
                <a:lnTo>
                  <a:pt x="10416" y="19722"/>
                </a:lnTo>
                <a:cubicBezTo>
                  <a:pt x="10442" y="19722"/>
                  <a:pt x="10476" y="19722"/>
                  <a:pt x="10502" y="19722"/>
                </a:cubicBezTo>
                <a:cubicBezTo>
                  <a:pt x="10528" y="19722"/>
                  <a:pt x="10547" y="19722"/>
                  <a:pt x="10574" y="19722"/>
                </a:cubicBezTo>
                <a:cubicBezTo>
                  <a:pt x="10600" y="19722"/>
                  <a:pt x="10634" y="19722"/>
                  <a:pt x="10660" y="19722"/>
                </a:cubicBezTo>
                <a:cubicBezTo>
                  <a:pt x="10686" y="19722"/>
                  <a:pt x="10705" y="19722"/>
                  <a:pt x="10732" y="19722"/>
                </a:cubicBezTo>
                <a:lnTo>
                  <a:pt x="10732" y="19750"/>
                </a:lnTo>
                <a:cubicBezTo>
                  <a:pt x="14363" y="19602"/>
                  <a:pt x="17982" y="20122"/>
                  <a:pt x="21578" y="21077"/>
                </a:cubicBezTo>
                <a:cubicBezTo>
                  <a:pt x="21600" y="11746"/>
                  <a:pt x="18469" y="3224"/>
                  <a:pt x="13630" y="725"/>
                </a:cubicBezTo>
                <a:cubicBezTo>
                  <a:pt x="12908" y="352"/>
                  <a:pt x="12181" y="113"/>
                  <a:pt x="11463" y="34"/>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41492">
            <a:extLst>
              <a:ext uri="{FF2B5EF4-FFF2-40B4-BE49-F238E27FC236}">
                <a16:creationId xmlns:a16="http://schemas.microsoft.com/office/drawing/2014/main" id="{8A3F2F12-5871-5044-92DB-60708CD3E630}"/>
              </a:ext>
            </a:extLst>
          </p:cNvPr>
          <p:cNvSpPr/>
          <p:nvPr/>
        </p:nvSpPr>
        <p:spPr>
          <a:xfrm>
            <a:off x="8128704" y="7830923"/>
            <a:ext cx="507487" cy="412585"/>
          </a:xfrm>
          <a:custGeom>
            <a:avLst/>
            <a:gdLst/>
            <a:ahLst/>
            <a:cxnLst>
              <a:cxn ang="0">
                <a:pos x="wd2" y="hd2"/>
              </a:cxn>
              <a:cxn ang="5400000">
                <a:pos x="wd2" y="hd2"/>
              </a:cxn>
              <a:cxn ang="10800000">
                <a:pos x="wd2" y="hd2"/>
              </a:cxn>
              <a:cxn ang="16200000">
                <a:pos x="wd2" y="hd2"/>
              </a:cxn>
            </a:cxnLst>
            <a:rect l="0" t="0" r="r" b="b"/>
            <a:pathLst>
              <a:path w="21510" h="21600" extrusionOk="0">
                <a:moveTo>
                  <a:pt x="12584" y="0"/>
                </a:moveTo>
                <a:lnTo>
                  <a:pt x="11394" y="5512"/>
                </a:lnTo>
                <a:cubicBezTo>
                  <a:pt x="8464" y="4913"/>
                  <a:pt x="6014" y="5160"/>
                  <a:pt x="4055" y="6288"/>
                </a:cubicBezTo>
                <a:cubicBezTo>
                  <a:pt x="2096" y="7417"/>
                  <a:pt x="864" y="9198"/>
                  <a:pt x="353" y="11555"/>
                </a:cubicBezTo>
                <a:cubicBezTo>
                  <a:pt x="2" y="13174"/>
                  <a:pt x="-90" y="14558"/>
                  <a:pt x="88" y="15720"/>
                </a:cubicBezTo>
                <a:cubicBezTo>
                  <a:pt x="266" y="16883"/>
                  <a:pt x="635" y="17910"/>
                  <a:pt x="1179" y="18864"/>
                </a:cubicBezTo>
                <a:cubicBezTo>
                  <a:pt x="1733" y="19839"/>
                  <a:pt x="2396" y="20717"/>
                  <a:pt x="3196" y="21437"/>
                </a:cubicBezTo>
                <a:cubicBezTo>
                  <a:pt x="3258" y="21493"/>
                  <a:pt x="3331" y="21544"/>
                  <a:pt x="3394" y="21600"/>
                </a:cubicBezTo>
                <a:cubicBezTo>
                  <a:pt x="5094" y="21567"/>
                  <a:pt x="6784" y="21363"/>
                  <a:pt x="8485" y="21396"/>
                </a:cubicBezTo>
                <a:lnTo>
                  <a:pt x="8485" y="21355"/>
                </a:lnTo>
                <a:cubicBezTo>
                  <a:pt x="8546" y="21355"/>
                  <a:pt x="8623" y="21355"/>
                  <a:pt x="8683" y="21355"/>
                </a:cubicBezTo>
                <a:cubicBezTo>
                  <a:pt x="8744" y="21355"/>
                  <a:pt x="8788" y="21355"/>
                  <a:pt x="8849" y="21355"/>
                </a:cubicBezTo>
                <a:cubicBezTo>
                  <a:pt x="8909" y="21355"/>
                  <a:pt x="8987" y="21355"/>
                  <a:pt x="9047" y="21355"/>
                </a:cubicBezTo>
                <a:cubicBezTo>
                  <a:pt x="9108" y="21355"/>
                  <a:pt x="9152" y="21355"/>
                  <a:pt x="9212" y="21355"/>
                </a:cubicBezTo>
                <a:lnTo>
                  <a:pt x="9212" y="21396"/>
                </a:lnTo>
                <a:cubicBezTo>
                  <a:pt x="11453" y="21337"/>
                  <a:pt x="13684" y="21545"/>
                  <a:pt x="15923" y="21600"/>
                </a:cubicBezTo>
                <a:cubicBezTo>
                  <a:pt x="15166" y="20933"/>
                  <a:pt x="14379" y="20275"/>
                  <a:pt x="13378" y="19640"/>
                </a:cubicBezTo>
                <a:lnTo>
                  <a:pt x="11791" y="18619"/>
                </a:lnTo>
                <a:lnTo>
                  <a:pt x="13113" y="12658"/>
                </a:lnTo>
                <a:cubicBezTo>
                  <a:pt x="14533" y="13229"/>
                  <a:pt x="15742" y="13887"/>
                  <a:pt x="16750" y="14659"/>
                </a:cubicBezTo>
                <a:cubicBezTo>
                  <a:pt x="17757" y="15430"/>
                  <a:pt x="18650" y="16338"/>
                  <a:pt x="19427" y="17353"/>
                </a:cubicBezTo>
                <a:lnTo>
                  <a:pt x="20022" y="17558"/>
                </a:lnTo>
                <a:lnTo>
                  <a:pt x="21510" y="10739"/>
                </a:lnTo>
                <a:cubicBezTo>
                  <a:pt x="20812" y="10053"/>
                  <a:pt x="19741" y="9313"/>
                  <a:pt x="18336" y="8452"/>
                </a:cubicBezTo>
                <a:cubicBezTo>
                  <a:pt x="16932" y="7592"/>
                  <a:pt x="15672" y="6919"/>
                  <a:pt x="14535" y="6492"/>
                </a:cubicBezTo>
                <a:lnTo>
                  <a:pt x="15725" y="1062"/>
                </a:lnTo>
                <a:lnTo>
                  <a:pt x="12584" y="0"/>
                </a:lnTo>
                <a:close/>
                <a:moveTo>
                  <a:pt x="10270" y="11760"/>
                </a:moveTo>
                <a:cubicBezTo>
                  <a:pt x="10270" y="11760"/>
                  <a:pt x="9080" y="17272"/>
                  <a:pt x="9080" y="17272"/>
                </a:cubicBezTo>
                <a:cubicBezTo>
                  <a:pt x="8004" y="16562"/>
                  <a:pt x="7373" y="15935"/>
                  <a:pt x="7163" y="15394"/>
                </a:cubicBezTo>
                <a:cubicBezTo>
                  <a:pt x="6952" y="14853"/>
                  <a:pt x="6917" y="14232"/>
                  <a:pt x="7064" y="13556"/>
                </a:cubicBezTo>
                <a:cubicBezTo>
                  <a:pt x="7244" y="12723"/>
                  <a:pt x="7635" y="12190"/>
                  <a:pt x="8254" y="11923"/>
                </a:cubicBezTo>
                <a:cubicBezTo>
                  <a:pt x="8871" y="11656"/>
                  <a:pt x="9539" y="11602"/>
                  <a:pt x="10270" y="11760"/>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 name="Freeform 33">
            <a:extLst>
              <a:ext uri="{FF2B5EF4-FFF2-40B4-BE49-F238E27FC236}">
                <a16:creationId xmlns:a16="http://schemas.microsoft.com/office/drawing/2014/main" id="{C078A05C-4C05-9541-BD35-51BEAD6DFC5B}"/>
              </a:ext>
            </a:extLst>
          </p:cNvPr>
          <p:cNvSpPr/>
          <p:nvPr/>
        </p:nvSpPr>
        <p:spPr>
          <a:xfrm rot="686910">
            <a:off x="-242474" y="2472695"/>
            <a:ext cx="5477887" cy="1894115"/>
          </a:xfrm>
          <a:custGeom>
            <a:avLst/>
            <a:gdLst>
              <a:gd name="connsiteX0" fmla="*/ 0 w 5477887"/>
              <a:gd name="connsiteY0" fmla="*/ 0 h 1894115"/>
              <a:gd name="connsiteX1" fmla="*/ 5477887 w 5477887"/>
              <a:gd name="connsiteY1" fmla="*/ 0 h 1894115"/>
              <a:gd name="connsiteX2" fmla="*/ 5477887 w 5477887"/>
              <a:gd name="connsiteY2" fmla="*/ 1894115 h 1894115"/>
              <a:gd name="connsiteX3" fmla="*/ 383589 w 5477887"/>
              <a:gd name="connsiteY3" fmla="*/ 1894115 h 1894115"/>
            </a:gdLst>
            <a:ahLst/>
            <a:cxnLst>
              <a:cxn ang="0">
                <a:pos x="connsiteX0" y="connsiteY0"/>
              </a:cxn>
              <a:cxn ang="0">
                <a:pos x="connsiteX1" y="connsiteY1"/>
              </a:cxn>
              <a:cxn ang="0">
                <a:pos x="connsiteX2" y="connsiteY2"/>
              </a:cxn>
              <a:cxn ang="0">
                <a:pos x="connsiteX3" y="connsiteY3"/>
              </a:cxn>
            </a:cxnLst>
            <a:rect l="l" t="t" r="r" b="b"/>
            <a:pathLst>
              <a:path w="5477887" h="1894115">
                <a:moveTo>
                  <a:pt x="0" y="0"/>
                </a:moveTo>
                <a:lnTo>
                  <a:pt x="5477887" y="0"/>
                </a:lnTo>
                <a:lnTo>
                  <a:pt x="5477887" y="1894115"/>
                </a:lnTo>
                <a:lnTo>
                  <a:pt x="383589" y="1894115"/>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99173D5D-CE44-1A43-B636-1E3DB5AA5A94}"/>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36" name="TextBox 35">
            <a:extLst>
              <a:ext uri="{FF2B5EF4-FFF2-40B4-BE49-F238E27FC236}">
                <a16:creationId xmlns:a16="http://schemas.microsoft.com/office/drawing/2014/main" id="{ECAB3CFD-7FDE-DD4E-863A-28577830247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TextBox 36">
            <a:extLst>
              <a:ext uri="{FF2B5EF4-FFF2-40B4-BE49-F238E27FC236}">
                <a16:creationId xmlns:a16="http://schemas.microsoft.com/office/drawing/2014/main" id="{C03567F8-8D98-A04C-94EC-3980EB08BD88}"/>
              </a:ext>
            </a:extLst>
          </p:cNvPr>
          <p:cNvSpPr txBox="1"/>
          <p:nvPr/>
        </p:nvSpPr>
        <p:spPr>
          <a:xfrm>
            <a:off x="15885906" y="1015697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8" name="Subtitle 2">
            <a:extLst>
              <a:ext uri="{FF2B5EF4-FFF2-40B4-BE49-F238E27FC236}">
                <a16:creationId xmlns:a16="http://schemas.microsoft.com/office/drawing/2014/main" id="{22117192-E749-7E43-BA97-84E50814FBA2}"/>
              </a:ext>
            </a:extLst>
          </p:cNvPr>
          <p:cNvSpPr txBox="1">
            <a:spLocks/>
          </p:cNvSpPr>
          <p:nvPr/>
        </p:nvSpPr>
        <p:spPr>
          <a:xfrm>
            <a:off x="15885906" y="10934811"/>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9" name="TextBox 38">
            <a:extLst>
              <a:ext uri="{FF2B5EF4-FFF2-40B4-BE49-F238E27FC236}">
                <a16:creationId xmlns:a16="http://schemas.microsoft.com/office/drawing/2014/main" id="{A49538D3-FAEA-ED4E-BBB6-F6A2728CBFA4}"/>
              </a:ext>
            </a:extLst>
          </p:cNvPr>
          <p:cNvSpPr txBox="1"/>
          <p:nvPr/>
        </p:nvSpPr>
        <p:spPr>
          <a:xfrm>
            <a:off x="15885906" y="363764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0" name="Subtitle 2">
            <a:extLst>
              <a:ext uri="{FF2B5EF4-FFF2-40B4-BE49-F238E27FC236}">
                <a16:creationId xmlns:a16="http://schemas.microsoft.com/office/drawing/2014/main" id="{5D13702A-FF65-DF42-8056-A3F6B5CB5231}"/>
              </a:ext>
            </a:extLst>
          </p:cNvPr>
          <p:cNvSpPr txBox="1">
            <a:spLocks/>
          </p:cNvSpPr>
          <p:nvPr/>
        </p:nvSpPr>
        <p:spPr>
          <a:xfrm>
            <a:off x="15885906" y="4415488"/>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2" name="TextBox 41">
            <a:extLst>
              <a:ext uri="{FF2B5EF4-FFF2-40B4-BE49-F238E27FC236}">
                <a16:creationId xmlns:a16="http://schemas.microsoft.com/office/drawing/2014/main" id="{29AEDCFD-77F5-634D-9B2C-94F3083861C3}"/>
              </a:ext>
            </a:extLst>
          </p:cNvPr>
          <p:cNvSpPr txBox="1"/>
          <p:nvPr/>
        </p:nvSpPr>
        <p:spPr>
          <a:xfrm>
            <a:off x="15885906" y="686841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43" name="Subtitle 2">
            <a:extLst>
              <a:ext uri="{FF2B5EF4-FFF2-40B4-BE49-F238E27FC236}">
                <a16:creationId xmlns:a16="http://schemas.microsoft.com/office/drawing/2014/main" id="{32D946E4-C9C9-F247-8427-9DF3A85A71AC}"/>
              </a:ext>
            </a:extLst>
          </p:cNvPr>
          <p:cNvSpPr txBox="1">
            <a:spLocks/>
          </p:cNvSpPr>
          <p:nvPr/>
        </p:nvSpPr>
        <p:spPr>
          <a:xfrm>
            <a:off x="15885906" y="7646255"/>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5" name="Oval 54">
            <a:extLst>
              <a:ext uri="{FF2B5EF4-FFF2-40B4-BE49-F238E27FC236}">
                <a16:creationId xmlns:a16="http://schemas.microsoft.com/office/drawing/2014/main" id="{4A8F45B4-27C8-6841-9461-1A7623277911}"/>
              </a:ext>
            </a:extLst>
          </p:cNvPr>
          <p:cNvSpPr/>
          <p:nvPr/>
        </p:nvSpPr>
        <p:spPr>
          <a:xfrm>
            <a:off x="13745768" y="3820409"/>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Oval 55">
            <a:extLst>
              <a:ext uri="{FF2B5EF4-FFF2-40B4-BE49-F238E27FC236}">
                <a16:creationId xmlns:a16="http://schemas.microsoft.com/office/drawing/2014/main" id="{61F570D8-8CF9-6744-BDC8-BFA1B431F59C}"/>
              </a:ext>
            </a:extLst>
          </p:cNvPr>
          <p:cNvSpPr/>
          <p:nvPr/>
        </p:nvSpPr>
        <p:spPr>
          <a:xfrm>
            <a:off x="13745768" y="7051176"/>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Oval 56">
            <a:extLst>
              <a:ext uri="{FF2B5EF4-FFF2-40B4-BE49-F238E27FC236}">
                <a16:creationId xmlns:a16="http://schemas.microsoft.com/office/drawing/2014/main" id="{3FAE69B3-B100-0B47-A0E0-440A1C68573A}"/>
              </a:ext>
            </a:extLst>
          </p:cNvPr>
          <p:cNvSpPr/>
          <p:nvPr/>
        </p:nvSpPr>
        <p:spPr>
          <a:xfrm>
            <a:off x="13745768" y="10339732"/>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Freeform 991">
            <a:extLst>
              <a:ext uri="{FF2B5EF4-FFF2-40B4-BE49-F238E27FC236}">
                <a16:creationId xmlns:a16="http://schemas.microsoft.com/office/drawing/2014/main" id="{10B57E69-8E94-DF45-A0D8-53AEC742D248}"/>
              </a:ext>
            </a:extLst>
          </p:cNvPr>
          <p:cNvSpPr>
            <a:spLocks noChangeAspect="1" noChangeArrowheads="1"/>
          </p:cNvSpPr>
          <p:nvPr/>
        </p:nvSpPr>
        <p:spPr bwMode="auto">
          <a:xfrm>
            <a:off x="14079453" y="4154094"/>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1004">
            <a:extLst>
              <a:ext uri="{FF2B5EF4-FFF2-40B4-BE49-F238E27FC236}">
                <a16:creationId xmlns:a16="http://schemas.microsoft.com/office/drawing/2014/main" id="{F1246F36-A7FD-7D4B-A0BA-211F54B41915}"/>
              </a:ext>
            </a:extLst>
          </p:cNvPr>
          <p:cNvSpPr>
            <a:spLocks noChangeAspect="1" noChangeArrowheads="1"/>
          </p:cNvSpPr>
          <p:nvPr/>
        </p:nvSpPr>
        <p:spPr bwMode="auto">
          <a:xfrm>
            <a:off x="14079453" y="7385962"/>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1009">
            <a:extLst>
              <a:ext uri="{FF2B5EF4-FFF2-40B4-BE49-F238E27FC236}">
                <a16:creationId xmlns:a16="http://schemas.microsoft.com/office/drawing/2014/main" id="{49629CD3-16A1-0140-9070-48E5E2605567}"/>
              </a:ext>
            </a:extLst>
          </p:cNvPr>
          <p:cNvSpPr>
            <a:spLocks noChangeAspect="1" noChangeArrowheads="1"/>
          </p:cNvSpPr>
          <p:nvPr/>
        </p:nvSpPr>
        <p:spPr bwMode="auto">
          <a:xfrm>
            <a:off x="14079453" y="10673416"/>
            <a:ext cx="720280" cy="72028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43577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969">
            <a:extLst>
              <a:ext uri="{FF2B5EF4-FFF2-40B4-BE49-F238E27FC236}">
                <a16:creationId xmlns:a16="http://schemas.microsoft.com/office/drawing/2014/main" id="{1E99AE63-ADE0-5C4A-BD2B-EA8FF968831F}"/>
              </a:ext>
            </a:extLst>
          </p:cNvPr>
          <p:cNvGrpSpPr/>
          <p:nvPr/>
        </p:nvGrpSpPr>
        <p:grpSpPr>
          <a:xfrm>
            <a:off x="7885793" y="4780322"/>
            <a:ext cx="8606064" cy="6454552"/>
            <a:chOff x="0" y="0"/>
            <a:chExt cx="5951027" cy="4463272"/>
          </a:xfrm>
        </p:grpSpPr>
        <p:sp>
          <p:nvSpPr>
            <p:cNvPr id="5" name="Shape 4966">
              <a:extLst>
                <a:ext uri="{FF2B5EF4-FFF2-40B4-BE49-F238E27FC236}">
                  <a16:creationId xmlns:a16="http://schemas.microsoft.com/office/drawing/2014/main" id="{9F6D4E0B-BC0C-CE43-8999-A8A5378D7242}"/>
                </a:ext>
              </a:extLst>
            </p:cNvPr>
            <p:cNvSpPr/>
            <p:nvPr/>
          </p:nvSpPr>
          <p:spPr>
            <a:xfrm>
              <a:off x="0" y="-1"/>
              <a:ext cx="5951028" cy="4463274"/>
            </a:xfrm>
            <a:custGeom>
              <a:avLst/>
              <a:gdLst/>
              <a:ahLst/>
              <a:cxnLst>
                <a:cxn ang="0">
                  <a:pos x="wd2" y="hd2"/>
                </a:cxn>
                <a:cxn ang="5400000">
                  <a:pos x="wd2" y="hd2"/>
                </a:cxn>
                <a:cxn ang="10800000">
                  <a:pos x="wd2" y="hd2"/>
                </a:cxn>
                <a:cxn ang="16200000">
                  <a:pos x="wd2" y="hd2"/>
                </a:cxn>
              </a:cxnLst>
              <a:rect l="0" t="0" r="r" b="b"/>
              <a:pathLst>
                <a:path w="21406" h="21403" extrusionOk="0">
                  <a:moveTo>
                    <a:pt x="18818" y="4280"/>
                  </a:moveTo>
                  <a:cubicBezTo>
                    <a:pt x="18812" y="4253"/>
                    <a:pt x="18803" y="4228"/>
                    <a:pt x="18790" y="4206"/>
                  </a:cubicBezTo>
                  <a:cubicBezTo>
                    <a:pt x="18719" y="4078"/>
                    <a:pt x="18450" y="3674"/>
                    <a:pt x="18736" y="3294"/>
                  </a:cubicBezTo>
                  <a:cubicBezTo>
                    <a:pt x="18745" y="3281"/>
                    <a:pt x="18754" y="3268"/>
                    <a:pt x="18762" y="3256"/>
                  </a:cubicBezTo>
                  <a:cubicBezTo>
                    <a:pt x="18869" y="3659"/>
                    <a:pt x="18876" y="3996"/>
                    <a:pt x="18818" y="4280"/>
                  </a:cubicBezTo>
                  <a:close/>
                  <a:moveTo>
                    <a:pt x="3286" y="8780"/>
                  </a:moveTo>
                  <a:cubicBezTo>
                    <a:pt x="2882" y="8780"/>
                    <a:pt x="2557" y="8347"/>
                    <a:pt x="2557" y="7810"/>
                  </a:cubicBezTo>
                  <a:cubicBezTo>
                    <a:pt x="2557" y="7273"/>
                    <a:pt x="2882" y="6839"/>
                    <a:pt x="3286" y="6839"/>
                  </a:cubicBezTo>
                  <a:cubicBezTo>
                    <a:pt x="3690" y="6839"/>
                    <a:pt x="4019" y="7273"/>
                    <a:pt x="4019" y="7810"/>
                  </a:cubicBezTo>
                  <a:cubicBezTo>
                    <a:pt x="4019" y="8347"/>
                    <a:pt x="3690" y="8780"/>
                    <a:pt x="3286" y="8780"/>
                  </a:cubicBezTo>
                  <a:close/>
                  <a:moveTo>
                    <a:pt x="21356" y="2102"/>
                  </a:moveTo>
                  <a:cubicBezTo>
                    <a:pt x="21330" y="2890"/>
                    <a:pt x="20738" y="3657"/>
                    <a:pt x="20053" y="3986"/>
                  </a:cubicBezTo>
                  <a:cubicBezTo>
                    <a:pt x="19995" y="3258"/>
                    <a:pt x="19640" y="2761"/>
                    <a:pt x="19407" y="2555"/>
                  </a:cubicBezTo>
                  <a:cubicBezTo>
                    <a:pt x="19265" y="2405"/>
                    <a:pt x="18824" y="2283"/>
                    <a:pt x="18548" y="2391"/>
                  </a:cubicBezTo>
                  <a:cubicBezTo>
                    <a:pt x="18548" y="2391"/>
                    <a:pt x="18548" y="2391"/>
                    <a:pt x="18548" y="2391"/>
                  </a:cubicBezTo>
                  <a:cubicBezTo>
                    <a:pt x="18545" y="2391"/>
                    <a:pt x="18543" y="2393"/>
                    <a:pt x="18540" y="2394"/>
                  </a:cubicBezTo>
                  <a:cubicBezTo>
                    <a:pt x="18534" y="2396"/>
                    <a:pt x="18528" y="2399"/>
                    <a:pt x="18522" y="2402"/>
                  </a:cubicBezTo>
                  <a:cubicBezTo>
                    <a:pt x="18309" y="2495"/>
                    <a:pt x="18056" y="2769"/>
                    <a:pt x="17923" y="3262"/>
                  </a:cubicBezTo>
                  <a:cubicBezTo>
                    <a:pt x="17797" y="3730"/>
                    <a:pt x="17959" y="4599"/>
                    <a:pt x="18402" y="5084"/>
                  </a:cubicBezTo>
                  <a:cubicBezTo>
                    <a:pt x="18136" y="5379"/>
                    <a:pt x="17809" y="5571"/>
                    <a:pt x="17584" y="5724"/>
                  </a:cubicBezTo>
                  <a:cubicBezTo>
                    <a:pt x="16360" y="2379"/>
                    <a:pt x="13608" y="46"/>
                    <a:pt x="10409" y="46"/>
                  </a:cubicBezTo>
                  <a:cubicBezTo>
                    <a:pt x="9255" y="46"/>
                    <a:pt x="8078" y="346"/>
                    <a:pt x="6980" y="895"/>
                  </a:cubicBezTo>
                  <a:cubicBezTo>
                    <a:pt x="6610" y="593"/>
                    <a:pt x="5843" y="-197"/>
                    <a:pt x="3286" y="46"/>
                  </a:cubicBezTo>
                  <a:lnTo>
                    <a:pt x="3898" y="3298"/>
                  </a:lnTo>
                  <a:cubicBezTo>
                    <a:pt x="3056" y="4269"/>
                    <a:pt x="2379" y="5412"/>
                    <a:pt x="1953" y="6672"/>
                  </a:cubicBezTo>
                  <a:cubicBezTo>
                    <a:pt x="1767" y="7221"/>
                    <a:pt x="1189" y="7810"/>
                    <a:pt x="734" y="7810"/>
                  </a:cubicBezTo>
                  <a:cubicBezTo>
                    <a:pt x="365" y="7810"/>
                    <a:pt x="0" y="8359"/>
                    <a:pt x="0" y="8902"/>
                  </a:cubicBezTo>
                  <a:lnTo>
                    <a:pt x="0" y="12420"/>
                  </a:lnTo>
                  <a:cubicBezTo>
                    <a:pt x="17" y="13009"/>
                    <a:pt x="2157" y="15557"/>
                    <a:pt x="4996" y="17365"/>
                  </a:cubicBezTo>
                  <a:cubicBezTo>
                    <a:pt x="5161" y="17469"/>
                    <a:pt x="5426" y="17775"/>
                    <a:pt x="5508" y="17989"/>
                  </a:cubicBezTo>
                  <a:cubicBezTo>
                    <a:pt x="5725" y="18578"/>
                    <a:pt x="6034" y="19572"/>
                    <a:pt x="6311" y="20496"/>
                  </a:cubicBezTo>
                  <a:cubicBezTo>
                    <a:pt x="6446" y="20952"/>
                    <a:pt x="6941" y="21403"/>
                    <a:pt x="7306" y="21403"/>
                  </a:cubicBezTo>
                  <a:lnTo>
                    <a:pt x="7635" y="21403"/>
                  </a:lnTo>
                  <a:cubicBezTo>
                    <a:pt x="8004" y="21403"/>
                    <a:pt x="8482" y="20935"/>
                    <a:pt x="8682" y="20525"/>
                  </a:cubicBezTo>
                  <a:cubicBezTo>
                    <a:pt x="9033" y="19802"/>
                    <a:pt x="9495" y="18759"/>
                    <a:pt x="10033" y="18759"/>
                  </a:cubicBezTo>
                  <a:cubicBezTo>
                    <a:pt x="10572" y="18759"/>
                    <a:pt x="11056" y="19802"/>
                    <a:pt x="11408" y="20525"/>
                  </a:cubicBezTo>
                  <a:cubicBezTo>
                    <a:pt x="11607" y="20935"/>
                    <a:pt x="12085" y="21403"/>
                    <a:pt x="12453" y="21403"/>
                  </a:cubicBezTo>
                  <a:lnTo>
                    <a:pt x="12784" y="21403"/>
                  </a:lnTo>
                  <a:cubicBezTo>
                    <a:pt x="13148" y="21403"/>
                    <a:pt x="13643" y="20952"/>
                    <a:pt x="13778" y="20496"/>
                  </a:cubicBezTo>
                  <a:cubicBezTo>
                    <a:pt x="14042" y="19606"/>
                    <a:pt x="14333" y="18659"/>
                    <a:pt x="14550" y="18069"/>
                  </a:cubicBezTo>
                  <a:cubicBezTo>
                    <a:pt x="14633" y="17851"/>
                    <a:pt x="14880" y="17515"/>
                    <a:pt x="15032" y="17382"/>
                  </a:cubicBezTo>
                  <a:cubicBezTo>
                    <a:pt x="16990" y="15638"/>
                    <a:pt x="18262" y="12818"/>
                    <a:pt x="18262" y="9630"/>
                  </a:cubicBezTo>
                  <a:cubicBezTo>
                    <a:pt x="18262" y="8954"/>
                    <a:pt x="18205" y="8301"/>
                    <a:pt x="18096" y="7666"/>
                  </a:cubicBezTo>
                  <a:cubicBezTo>
                    <a:pt x="18283" y="7504"/>
                    <a:pt x="19439" y="6522"/>
                    <a:pt x="19883" y="5370"/>
                  </a:cubicBezTo>
                  <a:cubicBezTo>
                    <a:pt x="19883" y="5369"/>
                    <a:pt x="19883" y="5369"/>
                    <a:pt x="19883" y="5369"/>
                  </a:cubicBezTo>
                  <a:cubicBezTo>
                    <a:pt x="20937" y="4846"/>
                    <a:pt x="21600" y="3647"/>
                    <a:pt x="21356" y="2102"/>
                  </a:cubicBezTo>
                  <a:close/>
                </a:path>
              </a:pathLst>
            </a:custGeom>
            <a:solidFill>
              <a:srgbClr val="C8C8C8"/>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 name="Shape 4967">
              <a:extLst>
                <a:ext uri="{FF2B5EF4-FFF2-40B4-BE49-F238E27FC236}">
                  <a16:creationId xmlns:a16="http://schemas.microsoft.com/office/drawing/2014/main" id="{C940DDA4-9F33-6F49-9D3A-9D888903A03E}"/>
                </a:ext>
              </a:extLst>
            </p:cNvPr>
            <p:cNvSpPr/>
            <p:nvPr/>
          </p:nvSpPr>
          <p:spPr>
            <a:xfrm>
              <a:off x="1344790" y="306609"/>
              <a:ext cx="3347499" cy="3347502"/>
            </a:xfrm>
            <a:prstGeom prst="ellipse">
              <a:avLst/>
            </a:prstGeom>
            <a:solidFill>
              <a:srgbClr val="FFFFFF"/>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aphicFrame>
          <p:nvGraphicFramePr>
            <p:cNvPr id="7" name="Chart 4968">
              <a:extLst>
                <a:ext uri="{FF2B5EF4-FFF2-40B4-BE49-F238E27FC236}">
                  <a16:creationId xmlns:a16="http://schemas.microsoft.com/office/drawing/2014/main" id="{EA9731A1-5B3D-8D4B-9DC1-D15121FAE386}"/>
                </a:ext>
              </a:extLst>
            </p:cNvPr>
            <p:cNvGraphicFramePr/>
            <p:nvPr>
              <p:extLst>
                <p:ext uri="{D42A27DB-BD31-4B8C-83A1-F6EECF244321}">
                  <p14:modId xmlns:p14="http://schemas.microsoft.com/office/powerpoint/2010/main" val="1333205556"/>
                </p:ext>
              </p:extLst>
            </p:nvPr>
          </p:nvGraphicFramePr>
          <p:xfrm>
            <a:off x="1433404" y="395223"/>
            <a:ext cx="3193047" cy="3193047"/>
          </p:xfrm>
          <a:graphic>
            <a:graphicData uri="http://schemas.openxmlformats.org/drawingml/2006/chart">
              <c:chart xmlns:c="http://schemas.openxmlformats.org/drawingml/2006/chart" xmlns:r="http://schemas.openxmlformats.org/officeDocument/2006/relationships" r:id="rId2"/>
            </a:graphicData>
          </a:graphic>
        </p:graphicFrame>
      </p:grpSp>
      <p:sp>
        <p:nvSpPr>
          <p:cNvPr id="8" name="TextBox 7">
            <a:extLst>
              <a:ext uri="{FF2B5EF4-FFF2-40B4-BE49-F238E27FC236}">
                <a16:creationId xmlns:a16="http://schemas.microsoft.com/office/drawing/2014/main" id="{B49565D9-CAC5-E540-9C37-AF10D1D47A1B}"/>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9" name="TextBox 8">
            <a:extLst>
              <a:ext uri="{FF2B5EF4-FFF2-40B4-BE49-F238E27FC236}">
                <a16:creationId xmlns:a16="http://schemas.microsoft.com/office/drawing/2014/main" id="{60472064-E3B3-FF4F-A8DF-0C040583048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0" name="TextBox 9">
            <a:extLst>
              <a:ext uri="{FF2B5EF4-FFF2-40B4-BE49-F238E27FC236}">
                <a16:creationId xmlns:a16="http://schemas.microsoft.com/office/drawing/2014/main" id="{FD6277DC-FCE5-BF41-988B-A9013A6523BE}"/>
              </a:ext>
            </a:extLst>
          </p:cNvPr>
          <p:cNvSpPr txBox="1"/>
          <p:nvPr/>
        </p:nvSpPr>
        <p:spPr>
          <a:xfrm>
            <a:off x="19392275" y="865414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1" name="Subtitle 2">
            <a:extLst>
              <a:ext uri="{FF2B5EF4-FFF2-40B4-BE49-F238E27FC236}">
                <a16:creationId xmlns:a16="http://schemas.microsoft.com/office/drawing/2014/main" id="{EA4C4022-98F3-B24D-8561-AB8CD054D20C}"/>
              </a:ext>
            </a:extLst>
          </p:cNvPr>
          <p:cNvSpPr txBox="1">
            <a:spLocks/>
          </p:cNvSpPr>
          <p:nvPr/>
        </p:nvSpPr>
        <p:spPr>
          <a:xfrm>
            <a:off x="19392276" y="9293727"/>
            <a:ext cx="34645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a:t>
            </a:r>
          </a:p>
        </p:txBody>
      </p:sp>
      <p:sp>
        <p:nvSpPr>
          <p:cNvPr id="14" name="TextBox 13">
            <a:extLst>
              <a:ext uri="{FF2B5EF4-FFF2-40B4-BE49-F238E27FC236}">
                <a16:creationId xmlns:a16="http://schemas.microsoft.com/office/drawing/2014/main" id="{F7F0536E-391E-0149-B6BF-32974FB6C959}"/>
              </a:ext>
            </a:extLst>
          </p:cNvPr>
          <p:cNvSpPr txBox="1"/>
          <p:nvPr/>
        </p:nvSpPr>
        <p:spPr>
          <a:xfrm>
            <a:off x="19392275" y="511495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5" name="Subtitle 2">
            <a:extLst>
              <a:ext uri="{FF2B5EF4-FFF2-40B4-BE49-F238E27FC236}">
                <a16:creationId xmlns:a16="http://schemas.microsoft.com/office/drawing/2014/main" id="{AEC437FF-B4B7-FA47-B2CF-59EE77065D29}"/>
              </a:ext>
            </a:extLst>
          </p:cNvPr>
          <p:cNvSpPr txBox="1">
            <a:spLocks/>
          </p:cNvSpPr>
          <p:nvPr/>
        </p:nvSpPr>
        <p:spPr>
          <a:xfrm>
            <a:off x="19392276" y="5754533"/>
            <a:ext cx="34645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a:t>
            </a:r>
          </a:p>
        </p:txBody>
      </p:sp>
      <p:sp>
        <p:nvSpPr>
          <p:cNvPr id="16" name="Oval 15">
            <a:extLst>
              <a:ext uri="{FF2B5EF4-FFF2-40B4-BE49-F238E27FC236}">
                <a16:creationId xmlns:a16="http://schemas.microsoft.com/office/drawing/2014/main" id="{4174C2BB-6497-094F-8A6C-9315838768E3}"/>
              </a:ext>
            </a:extLst>
          </p:cNvPr>
          <p:cNvSpPr/>
          <p:nvPr/>
        </p:nvSpPr>
        <p:spPr>
          <a:xfrm>
            <a:off x="17633629" y="5246333"/>
            <a:ext cx="1387649" cy="13876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Oval 16">
            <a:extLst>
              <a:ext uri="{FF2B5EF4-FFF2-40B4-BE49-F238E27FC236}">
                <a16:creationId xmlns:a16="http://schemas.microsoft.com/office/drawing/2014/main" id="{7DD606FE-2CF0-4342-B9F2-49FCC1967B8C}"/>
              </a:ext>
            </a:extLst>
          </p:cNvPr>
          <p:cNvSpPr/>
          <p:nvPr/>
        </p:nvSpPr>
        <p:spPr>
          <a:xfrm>
            <a:off x="17633629" y="8783631"/>
            <a:ext cx="1387649" cy="13876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Freeform 991">
            <a:extLst>
              <a:ext uri="{FF2B5EF4-FFF2-40B4-BE49-F238E27FC236}">
                <a16:creationId xmlns:a16="http://schemas.microsoft.com/office/drawing/2014/main" id="{96B7FF66-FBD8-FD42-864D-3C298F850C97}"/>
              </a:ext>
            </a:extLst>
          </p:cNvPr>
          <p:cNvSpPr>
            <a:spLocks noChangeAspect="1" noChangeArrowheads="1"/>
          </p:cNvSpPr>
          <p:nvPr/>
        </p:nvSpPr>
        <p:spPr bwMode="auto">
          <a:xfrm>
            <a:off x="17967314" y="5580018"/>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0" name="Freeform 1004">
            <a:extLst>
              <a:ext uri="{FF2B5EF4-FFF2-40B4-BE49-F238E27FC236}">
                <a16:creationId xmlns:a16="http://schemas.microsoft.com/office/drawing/2014/main" id="{CED6F830-FB0A-B64D-93E8-02973A14917C}"/>
              </a:ext>
            </a:extLst>
          </p:cNvPr>
          <p:cNvSpPr>
            <a:spLocks noChangeAspect="1" noChangeArrowheads="1"/>
          </p:cNvSpPr>
          <p:nvPr/>
        </p:nvSpPr>
        <p:spPr bwMode="auto">
          <a:xfrm>
            <a:off x="17967314" y="9118417"/>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A26E2FCE-66EB-DD47-A196-7A73816AE201}"/>
              </a:ext>
            </a:extLst>
          </p:cNvPr>
          <p:cNvSpPr txBox="1"/>
          <p:nvPr/>
        </p:nvSpPr>
        <p:spPr>
          <a:xfrm>
            <a:off x="3279471" y="68580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30C2F0E5-382C-1B4D-BDC2-3D230200B50D}"/>
              </a:ext>
            </a:extLst>
          </p:cNvPr>
          <p:cNvSpPr txBox="1">
            <a:spLocks/>
          </p:cNvSpPr>
          <p:nvPr/>
        </p:nvSpPr>
        <p:spPr>
          <a:xfrm>
            <a:off x="3279472" y="7497582"/>
            <a:ext cx="34645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a:t>
            </a:r>
          </a:p>
        </p:txBody>
      </p:sp>
      <p:sp>
        <p:nvSpPr>
          <p:cNvPr id="24" name="TextBox 23">
            <a:extLst>
              <a:ext uri="{FF2B5EF4-FFF2-40B4-BE49-F238E27FC236}">
                <a16:creationId xmlns:a16="http://schemas.microsoft.com/office/drawing/2014/main" id="{EB5D6B99-8EC8-2C49-8E45-F47818A26D81}"/>
              </a:ext>
            </a:extLst>
          </p:cNvPr>
          <p:cNvSpPr txBox="1"/>
          <p:nvPr/>
        </p:nvSpPr>
        <p:spPr>
          <a:xfrm>
            <a:off x="3279471" y="1039719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8A30D42E-007F-A44E-A573-69E9A658764B}"/>
              </a:ext>
            </a:extLst>
          </p:cNvPr>
          <p:cNvSpPr txBox="1">
            <a:spLocks/>
          </p:cNvSpPr>
          <p:nvPr/>
        </p:nvSpPr>
        <p:spPr>
          <a:xfrm>
            <a:off x="3279472" y="11036776"/>
            <a:ext cx="34645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a:t>
            </a:r>
          </a:p>
        </p:txBody>
      </p:sp>
      <p:sp>
        <p:nvSpPr>
          <p:cNvPr id="26" name="TextBox 25">
            <a:extLst>
              <a:ext uri="{FF2B5EF4-FFF2-40B4-BE49-F238E27FC236}">
                <a16:creationId xmlns:a16="http://schemas.microsoft.com/office/drawing/2014/main" id="{F2734587-2786-BA44-84C0-1E3074F4A827}"/>
              </a:ext>
            </a:extLst>
          </p:cNvPr>
          <p:cNvSpPr txBox="1"/>
          <p:nvPr/>
        </p:nvSpPr>
        <p:spPr>
          <a:xfrm>
            <a:off x="3279471" y="331880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D25A4903-C8B5-F746-80D7-E1D190C0FA43}"/>
              </a:ext>
            </a:extLst>
          </p:cNvPr>
          <p:cNvSpPr txBox="1">
            <a:spLocks/>
          </p:cNvSpPr>
          <p:nvPr/>
        </p:nvSpPr>
        <p:spPr>
          <a:xfrm>
            <a:off x="3279472" y="3958388"/>
            <a:ext cx="34645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a:t>
            </a:r>
          </a:p>
        </p:txBody>
      </p:sp>
      <p:sp>
        <p:nvSpPr>
          <p:cNvPr id="28" name="Oval 27">
            <a:extLst>
              <a:ext uri="{FF2B5EF4-FFF2-40B4-BE49-F238E27FC236}">
                <a16:creationId xmlns:a16="http://schemas.microsoft.com/office/drawing/2014/main" id="{1A169859-6A7B-9948-94C3-221724A928DC}"/>
              </a:ext>
            </a:extLst>
          </p:cNvPr>
          <p:cNvSpPr/>
          <p:nvPr/>
        </p:nvSpPr>
        <p:spPr>
          <a:xfrm>
            <a:off x="1520825" y="3450188"/>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Oval 28">
            <a:extLst>
              <a:ext uri="{FF2B5EF4-FFF2-40B4-BE49-F238E27FC236}">
                <a16:creationId xmlns:a16="http://schemas.microsoft.com/office/drawing/2014/main" id="{BD6C88E8-B581-4343-854C-0074A8B7ACF4}"/>
              </a:ext>
            </a:extLst>
          </p:cNvPr>
          <p:cNvSpPr/>
          <p:nvPr/>
        </p:nvSpPr>
        <p:spPr>
          <a:xfrm>
            <a:off x="1520825" y="6987486"/>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Oval 29">
            <a:extLst>
              <a:ext uri="{FF2B5EF4-FFF2-40B4-BE49-F238E27FC236}">
                <a16:creationId xmlns:a16="http://schemas.microsoft.com/office/drawing/2014/main" id="{492F6E52-022F-5B43-A7D2-6EF3187B66F4}"/>
              </a:ext>
            </a:extLst>
          </p:cNvPr>
          <p:cNvSpPr/>
          <p:nvPr/>
        </p:nvSpPr>
        <p:spPr>
          <a:xfrm>
            <a:off x="1520825" y="10524784"/>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Freeform 991">
            <a:extLst>
              <a:ext uri="{FF2B5EF4-FFF2-40B4-BE49-F238E27FC236}">
                <a16:creationId xmlns:a16="http://schemas.microsoft.com/office/drawing/2014/main" id="{AB953777-9FF3-E24B-B86A-8204764948F8}"/>
              </a:ext>
            </a:extLst>
          </p:cNvPr>
          <p:cNvSpPr>
            <a:spLocks noChangeAspect="1" noChangeArrowheads="1"/>
          </p:cNvSpPr>
          <p:nvPr/>
        </p:nvSpPr>
        <p:spPr bwMode="auto">
          <a:xfrm>
            <a:off x="1854510" y="3783873"/>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1004">
            <a:extLst>
              <a:ext uri="{FF2B5EF4-FFF2-40B4-BE49-F238E27FC236}">
                <a16:creationId xmlns:a16="http://schemas.microsoft.com/office/drawing/2014/main" id="{4D9AD02F-BCC9-6C4F-A674-F560E2E50DB9}"/>
              </a:ext>
            </a:extLst>
          </p:cNvPr>
          <p:cNvSpPr>
            <a:spLocks noChangeAspect="1" noChangeArrowheads="1"/>
          </p:cNvSpPr>
          <p:nvPr/>
        </p:nvSpPr>
        <p:spPr bwMode="auto">
          <a:xfrm>
            <a:off x="1854510" y="7322272"/>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1009">
            <a:extLst>
              <a:ext uri="{FF2B5EF4-FFF2-40B4-BE49-F238E27FC236}">
                <a16:creationId xmlns:a16="http://schemas.microsoft.com/office/drawing/2014/main" id="{38921088-A55B-9F41-8D26-BD40863A840C}"/>
              </a:ext>
            </a:extLst>
          </p:cNvPr>
          <p:cNvSpPr>
            <a:spLocks noChangeAspect="1" noChangeArrowheads="1"/>
          </p:cNvSpPr>
          <p:nvPr/>
        </p:nvSpPr>
        <p:spPr bwMode="auto">
          <a:xfrm>
            <a:off x="1854510" y="10858468"/>
            <a:ext cx="720280" cy="72028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54198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4B214E1-0566-8245-A9CC-23FADA8EBC5B}"/>
              </a:ext>
            </a:extLst>
          </p:cNvPr>
          <p:cNvGrpSpPr/>
          <p:nvPr/>
        </p:nvGrpSpPr>
        <p:grpSpPr>
          <a:xfrm>
            <a:off x="10151531" y="4095970"/>
            <a:ext cx="4074588" cy="3055944"/>
            <a:chOff x="3411857" y="4324570"/>
            <a:chExt cx="3377903" cy="2533430"/>
          </a:xfrm>
        </p:grpSpPr>
        <p:sp>
          <p:nvSpPr>
            <p:cNvPr id="22" name="Shape 4973">
              <a:extLst>
                <a:ext uri="{FF2B5EF4-FFF2-40B4-BE49-F238E27FC236}">
                  <a16:creationId xmlns:a16="http://schemas.microsoft.com/office/drawing/2014/main" id="{8BD995BD-F02A-AE40-9311-DA98C06CE539}"/>
                </a:ext>
              </a:extLst>
            </p:cNvPr>
            <p:cNvSpPr/>
            <p:nvPr/>
          </p:nvSpPr>
          <p:spPr>
            <a:xfrm>
              <a:off x="3411857" y="4324570"/>
              <a:ext cx="3377903" cy="2533430"/>
            </a:xfrm>
            <a:custGeom>
              <a:avLst/>
              <a:gdLst/>
              <a:ahLst/>
              <a:cxnLst>
                <a:cxn ang="0">
                  <a:pos x="wd2" y="hd2"/>
                </a:cxn>
                <a:cxn ang="5400000">
                  <a:pos x="wd2" y="hd2"/>
                </a:cxn>
                <a:cxn ang="10800000">
                  <a:pos x="wd2" y="hd2"/>
                </a:cxn>
                <a:cxn ang="16200000">
                  <a:pos x="wd2" y="hd2"/>
                </a:cxn>
              </a:cxnLst>
              <a:rect l="0" t="0" r="r" b="b"/>
              <a:pathLst>
                <a:path w="21406" h="21403" extrusionOk="0">
                  <a:moveTo>
                    <a:pt x="18818" y="4280"/>
                  </a:moveTo>
                  <a:cubicBezTo>
                    <a:pt x="18812" y="4253"/>
                    <a:pt x="18803" y="4228"/>
                    <a:pt x="18790" y="4206"/>
                  </a:cubicBezTo>
                  <a:cubicBezTo>
                    <a:pt x="18719" y="4078"/>
                    <a:pt x="18450" y="3674"/>
                    <a:pt x="18736" y="3294"/>
                  </a:cubicBezTo>
                  <a:cubicBezTo>
                    <a:pt x="18745" y="3281"/>
                    <a:pt x="18754" y="3268"/>
                    <a:pt x="18762" y="3256"/>
                  </a:cubicBezTo>
                  <a:cubicBezTo>
                    <a:pt x="18869" y="3659"/>
                    <a:pt x="18876" y="3996"/>
                    <a:pt x="18818" y="4280"/>
                  </a:cubicBezTo>
                  <a:close/>
                  <a:moveTo>
                    <a:pt x="3286" y="8780"/>
                  </a:moveTo>
                  <a:cubicBezTo>
                    <a:pt x="2882" y="8780"/>
                    <a:pt x="2557" y="8347"/>
                    <a:pt x="2557" y="7810"/>
                  </a:cubicBezTo>
                  <a:cubicBezTo>
                    <a:pt x="2557" y="7273"/>
                    <a:pt x="2882" y="6839"/>
                    <a:pt x="3286" y="6839"/>
                  </a:cubicBezTo>
                  <a:cubicBezTo>
                    <a:pt x="3690" y="6839"/>
                    <a:pt x="4019" y="7273"/>
                    <a:pt x="4019" y="7810"/>
                  </a:cubicBezTo>
                  <a:cubicBezTo>
                    <a:pt x="4019" y="8347"/>
                    <a:pt x="3690" y="8780"/>
                    <a:pt x="3286" y="8780"/>
                  </a:cubicBezTo>
                  <a:close/>
                  <a:moveTo>
                    <a:pt x="21356" y="2102"/>
                  </a:moveTo>
                  <a:cubicBezTo>
                    <a:pt x="21330" y="2890"/>
                    <a:pt x="20738" y="3657"/>
                    <a:pt x="20053" y="3986"/>
                  </a:cubicBezTo>
                  <a:cubicBezTo>
                    <a:pt x="19995" y="3258"/>
                    <a:pt x="19640" y="2761"/>
                    <a:pt x="19407" y="2555"/>
                  </a:cubicBezTo>
                  <a:cubicBezTo>
                    <a:pt x="19265" y="2405"/>
                    <a:pt x="18824" y="2283"/>
                    <a:pt x="18548" y="2391"/>
                  </a:cubicBezTo>
                  <a:cubicBezTo>
                    <a:pt x="18548" y="2391"/>
                    <a:pt x="18548" y="2391"/>
                    <a:pt x="18548" y="2391"/>
                  </a:cubicBezTo>
                  <a:cubicBezTo>
                    <a:pt x="18545" y="2391"/>
                    <a:pt x="18543" y="2393"/>
                    <a:pt x="18540" y="2394"/>
                  </a:cubicBezTo>
                  <a:cubicBezTo>
                    <a:pt x="18534" y="2396"/>
                    <a:pt x="18528" y="2399"/>
                    <a:pt x="18522" y="2402"/>
                  </a:cubicBezTo>
                  <a:cubicBezTo>
                    <a:pt x="18309" y="2495"/>
                    <a:pt x="18056" y="2769"/>
                    <a:pt x="17923" y="3262"/>
                  </a:cubicBezTo>
                  <a:cubicBezTo>
                    <a:pt x="17797" y="3730"/>
                    <a:pt x="17959" y="4599"/>
                    <a:pt x="18402" y="5084"/>
                  </a:cubicBezTo>
                  <a:cubicBezTo>
                    <a:pt x="18136" y="5379"/>
                    <a:pt x="17809" y="5571"/>
                    <a:pt x="17584" y="5724"/>
                  </a:cubicBezTo>
                  <a:cubicBezTo>
                    <a:pt x="16360" y="2379"/>
                    <a:pt x="13608" y="46"/>
                    <a:pt x="10409" y="46"/>
                  </a:cubicBezTo>
                  <a:cubicBezTo>
                    <a:pt x="9255" y="46"/>
                    <a:pt x="8078" y="346"/>
                    <a:pt x="6980" y="895"/>
                  </a:cubicBezTo>
                  <a:cubicBezTo>
                    <a:pt x="6610" y="593"/>
                    <a:pt x="5843" y="-197"/>
                    <a:pt x="3286" y="46"/>
                  </a:cubicBezTo>
                  <a:lnTo>
                    <a:pt x="3898" y="3298"/>
                  </a:lnTo>
                  <a:cubicBezTo>
                    <a:pt x="3056" y="4269"/>
                    <a:pt x="2379" y="5412"/>
                    <a:pt x="1953" y="6672"/>
                  </a:cubicBezTo>
                  <a:cubicBezTo>
                    <a:pt x="1767" y="7221"/>
                    <a:pt x="1189" y="7810"/>
                    <a:pt x="734" y="7810"/>
                  </a:cubicBezTo>
                  <a:cubicBezTo>
                    <a:pt x="365" y="7810"/>
                    <a:pt x="0" y="8359"/>
                    <a:pt x="0" y="8902"/>
                  </a:cubicBezTo>
                  <a:lnTo>
                    <a:pt x="0" y="12420"/>
                  </a:lnTo>
                  <a:cubicBezTo>
                    <a:pt x="17" y="13009"/>
                    <a:pt x="2157" y="15557"/>
                    <a:pt x="4996" y="17365"/>
                  </a:cubicBezTo>
                  <a:cubicBezTo>
                    <a:pt x="5161" y="17469"/>
                    <a:pt x="5426" y="17775"/>
                    <a:pt x="5508" y="17989"/>
                  </a:cubicBezTo>
                  <a:cubicBezTo>
                    <a:pt x="5725" y="18578"/>
                    <a:pt x="6034" y="19572"/>
                    <a:pt x="6311" y="20496"/>
                  </a:cubicBezTo>
                  <a:cubicBezTo>
                    <a:pt x="6446" y="20952"/>
                    <a:pt x="6941" y="21403"/>
                    <a:pt x="7306" y="21403"/>
                  </a:cubicBezTo>
                  <a:lnTo>
                    <a:pt x="7635" y="21403"/>
                  </a:lnTo>
                  <a:cubicBezTo>
                    <a:pt x="8004" y="21403"/>
                    <a:pt x="8482" y="20935"/>
                    <a:pt x="8682" y="20525"/>
                  </a:cubicBezTo>
                  <a:cubicBezTo>
                    <a:pt x="9033" y="19802"/>
                    <a:pt x="9495" y="18759"/>
                    <a:pt x="10033" y="18759"/>
                  </a:cubicBezTo>
                  <a:cubicBezTo>
                    <a:pt x="10572" y="18759"/>
                    <a:pt x="11056" y="19802"/>
                    <a:pt x="11408" y="20525"/>
                  </a:cubicBezTo>
                  <a:cubicBezTo>
                    <a:pt x="11607" y="20935"/>
                    <a:pt x="12085" y="21403"/>
                    <a:pt x="12453" y="21403"/>
                  </a:cubicBezTo>
                  <a:lnTo>
                    <a:pt x="12784" y="21403"/>
                  </a:lnTo>
                  <a:cubicBezTo>
                    <a:pt x="13148" y="21403"/>
                    <a:pt x="13643" y="20952"/>
                    <a:pt x="13778" y="20496"/>
                  </a:cubicBezTo>
                  <a:cubicBezTo>
                    <a:pt x="14042" y="19606"/>
                    <a:pt x="14333" y="18659"/>
                    <a:pt x="14550" y="18069"/>
                  </a:cubicBezTo>
                  <a:cubicBezTo>
                    <a:pt x="14633" y="17851"/>
                    <a:pt x="14880" y="17515"/>
                    <a:pt x="15032" y="17382"/>
                  </a:cubicBezTo>
                  <a:cubicBezTo>
                    <a:pt x="16990" y="15638"/>
                    <a:pt x="18262" y="12818"/>
                    <a:pt x="18262" y="9630"/>
                  </a:cubicBezTo>
                  <a:cubicBezTo>
                    <a:pt x="18262" y="8954"/>
                    <a:pt x="18205" y="8301"/>
                    <a:pt x="18096" y="7666"/>
                  </a:cubicBezTo>
                  <a:cubicBezTo>
                    <a:pt x="18283" y="7504"/>
                    <a:pt x="19439" y="6522"/>
                    <a:pt x="19882" y="5370"/>
                  </a:cubicBezTo>
                  <a:cubicBezTo>
                    <a:pt x="19882" y="5369"/>
                    <a:pt x="19882" y="5369"/>
                    <a:pt x="19882" y="5369"/>
                  </a:cubicBezTo>
                  <a:cubicBezTo>
                    <a:pt x="20937" y="4846"/>
                    <a:pt x="21600" y="3647"/>
                    <a:pt x="21356" y="2102"/>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aphicFrame>
          <p:nvGraphicFramePr>
            <p:cNvPr id="23" name="Chart 4974">
              <a:extLst>
                <a:ext uri="{FF2B5EF4-FFF2-40B4-BE49-F238E27FC236}">
                  <a16:creationId xmlns:a16="http://schemas.microsoft.com/office/drawing/2014/main" id="{587B5356-D0B8-1A49-B478-DCBBEE57866A}"/>
                </a:ext>
              </a:extLst>
            </p:cNvPr>
            <p:cNvGraphicFramePr/>
            <p:nvPr>
              <p:extLst>
                <p:ext uri="{D42A27DB-BD31-4B8C-83A1-F6EECF244321}">
                  <p14:modId xmlns:p14="http://schemas.microsoft.com/office/powerpoint/2010/main" val="1522623505"/>
                </p:ext>
              </p:extLst>
            </p:nvPr>
          </p:nvGraphicFramePr>
          <p:xfrm>
            <a:off x="4232212" y="4555639"/>
            <a:ext cx="1798735" cy="1798736"/>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26" name="Group 25">
            <a:extLst>
              <a:ext uri="{FF2B5EF4-FFF2-40B4-BE49-F238E27FC236}">
                <a16:creationId xmlns:a16="http://schemas.microsoft.com/office/drawing/2014/main" id="{69875520-DD68-D049-B89A-95D90CE9F3AA}"/>
              </a:ext>
            </a:extLst>
          </p:cNvPr>
          <p:cNvGrpSpPr/>
          <p:nvPr/>
        </p:nvGrpSpPr>
        <p:grpSpPr>
          <a:xfrm>
            <a:off x="3063514" y="4095970"/>
            <a:ext cx="4074588" cy="3055944"/>
            <a:chOff x="10499873" y="4324570"/>
            <a:chExt cx="3377904" cy="2533430"/>
          </a:xfrm>
        </p:grpSpPr>
        <p:sp>
          <p:nvSpPr>
            <p:cNvPr id="16" name="Shape 4980">
              <a:extLst>
                <a:ext uri="{FF2B5EF4-FFF2-40B4-BE49-F238E27FC236}">
                  <a16:creationId xmlns:a16="http://schemas.microsoft.com/office/drawing/2014/main" id="{59DF3046-BA22-4340-835F-B977FFF7FEDD}"/>
                </a:ext>
              </a:extLst>
            </p:cNvPr>
            <p:cNvSpPr/>
            <p:nvPr/>
          </p:nvSpPr>
          <p:spPr>
            <a:xfrm>
              <a:off x="10499873" y="4324570"/>
              <a:ext cx="3377904" cy="2533430"/>
            </a:xfrm>
            <a:custGeom>
              <a:avLst/>
              <a:gdLst/>
              <a:ahLst/>
              <a:cxnLst>
                <a:cxn ang="0">
                  <a:pos x="wd2" y="hd2"/>
                </a:cxn>
                <a:cxn ang="5400000">
                  <a:pos x="wd2" y="hd2"/>
                </a:cxn>
                <a:cxn ang="10800000">
                  <a:pos x="wd2" y="hd2"/>
                </a:cxn>
                <a:cxn ang="16200000">
                  <a:pos x="wd2" y="hd2"/>
                </a:cxn>
              </a:cxnLst>
              <a:rect l="0" t="0" r="r" b="b"/>
              <a:pathLst>
                <a:path w="21406" h="21403" extrusionOk="0">
                  <a:moveTo>
                    <a:pt x="18818" y="4280"/>
                  </a:moveTo>
                  <a:cubicBezTo>
                    <a:pt x="18812" y="4253"/>
                    <a:pt x="18803" y="4228"/>
                    <a:pt x="18790" y="4206"/>
                  </a:cubicBezTo>
                  <a:cubicBezTo>
                    <a:pt x="18719" y="4078"/>
                    <a:pt x="18450" y="3674"/>
                    <a:pt x="18736" y="3294"/>
                  </a:cubicBezTo>
                  <a:cubicBezTo>
                    <a:pt x="18745" y="3281"/>
                    <a:pt x="18754" y="3268"/>
                    <a:pt x="18762" y="3256"/>
                  </a:cubicBezTo>
                  <a:cubicBezTo>
                    <a:pt x="18869" y="3659"/>
                    <a:pt x="18876" y="3996"/>
                    <a:pt x="18818" y="4280"/>
                  </a:cubicBezTo>
                  <a:close/>
                  <a:moveTo>
                    <a:pt x="3286" y="8780"/>
                  </a:moveTo>
                  <a:cubicBezTo>
                    <a:pt x="2882" y="8780"/>
                    <a:pt x="2557" y="8347"/>
                    <a:pt x="2557" y="7810"/>
                  </a:cubicBezTo>
                  <a:cubicBezTo>
                    <a:pt x="2557" y="7273"/>
                    <a:pt x="2882" y="6839"/>
                    <a:pt x="3286" y="6839"/>
                  </a:cubicBezTo>
                  <a:cubicBezTo>
                    <a:pt x="3690" y="6839"/>
                    <a:pt x="4019" y="7273"/>
                    <a:pt x="4019" y="7810"/>
                  </a:cubicBezTo>
                  <a:cubicBezTo>
                    <a:pt x="4019" y="8347"/>
                    <a:pt x="3690" y="8780"/>
                    <a:pt x="3286" y="8780"/>
                  </a:cubicBezTo>
                  <a:close/>
                  <a:moveTo>
                    <a:pt x="21356" y="2102"/>
                  </a:moveTo>
                  <a:cubicBezTo>
                    <a:pt x="21330" y="2890"/>
                    <a:pt x="20738" y="3657"/>
                    <a:pt x="20053" y="3986"/>
                  </a:cubicBezTo>
                  <a:cubicBezTo>
                    <a:pt x="19995" y="3258"/>
                    <a:pt x="19640" y="2761"/>
                    <a:pt x="19407" y="2555"/>
                  </a:cubicBezTo>
                  <a:cubicBezTo>
                    <a:pt x="19265" y="2405"/>
                    <a:pt x="18824" y="2283"/>
                    <a:pt x="18548" y="2391"/>
                  </a:cubicBezTo>
                  <a:cubicBezTo>
                    <a:pt x="18548" y="2391"/>
                    <a:pt x="18548" y="2391"/>
                    <a:pt x="18548" y="2391"/>
                  </a:cubicBezTo>
                  <a:cubicBezTo>
                    <a:pt x="18545" y="2391"/>
                    <a:pt x="18543" y="2393"/>
                    <a:pt x="18540" y="2394"/>
                  </a:cubicBezTo>
                  <a:cubicBezTo>
                    <a:pt x="18534" y="2396"/>
                    <a:pt x="18528" y="2399"/>
                    <a:pt x="18522" y="2402"/>
                  </a:cubicBezTo>
                  <a:cubicBezTo>
                    <a:pt x="18309" y="2495"/>
                    <a:pt x="18056" y="2769"/>
                    <a:pt x="17923" y="3262"/>
                  </a:cubicBezTo>
                  <a:cubicBezTo>
                    <a:pt x="17797" y="3730"/>
                    <a:pt x="17959" y="4599"/>
                    <a:pt x="18402" y="5084"/>
                  </a:cubicBezTo>
                  <a:cubicBezTo>
                    <a:pt x="18136" y="5379"/>
                    <a:pt x="17809" y="5571"/>
                    <a:pt x="17584" y="5724"/>
                  </a:cubicBezTo>
                  <a:cubicBezTo>
                    <a:pt x="16360" y="2379"/>
                    <a:pt x="13608" y="46"/>
                    <a:pt x="10409" y="46"/>
                  </a:cubicBezTo>
                  <a:cubicBezTo>
                    <a:pt x="9255" y="46"/>
                    <a:pt x="8078" y="346"/>
                    <a:pt x="6980" y="895"/>
                  </a:cubicBezTo>
                  <a:cubicBezTo>
                    <a:pt x="6610" y="593"/>
                    <a:pt x="5843" y="-197"/>
                    <a:pt x="3286" y="46"/>
                  </a:cubicBezTo>
                  <a:lnTo>
                    <a:pt x="3898" y="3298"/>
                  </a:lnTo>
                  <a:cubicBezTo>
                    <a:pt x="3056" y="4269"/>
                    <a:pt x="2379" y="5412"/>
                    <a:pt x="1953" y="6672"/>
                  </a:cubicBezTo>
                  <a:cubicBezTo>
                    <a:pt x="1767" y="7221"/>
                    <a:pt x="1189" y="7810"/>
                    <a:pt x="734" y="7810"/>
                  </a:cubicBezTo>
                  <a:cubicBezTo>
                    <a:pt x="365" y="7810"/>
                    <a:pt x="0" y="8359"/>
                    <a:pt x="0" y="8902"/>
                  </a:cubicBezTo>
                  <a:lnTo>
                    <a:pt x="0" y="12420"/>
                  </a:lnTo>
                  <a:cubicBezTo>
                    <a:pt x="17" y="13009"/>
                    <a:pt x="2157" y="15557"/>
                    <a:pt x="4996" y="17365"/>
                  </a:cubicBezTo>
                  <a:cubicBezTo>
                    <a:pt x="5161" y="17469"/>
                    <a:pt x="5426" y="17775"/>
                    <a:pt x="5508" y="17989"/>
                  </a:cubicBezTo>
                  <a:cubicBezTo>
                    <a:pt x="5725" y="18578"/>
                    <a:pt x="6034" y="19572"/>
                    <a:pt x="6311" y="20496"/>
                  </a:cubicBezTo>
                  <a:cubicBezTo>
                    <a:pt x="6446" y="20952"/>
                    <a:pt x="6941" y="21403"/>
                    <a:pt x="7306" y="21403"/>
                  </a:cubicBezTo>
                  <a:lnTo>
                    <a:pt x="7635" y="21403"/>
                  </a:lnTo>
                  <a:cubicBezTo>
                    <a:pt x="8004" y="21403"/>
                    <a:pt x="8482" y="20935"/>
                    <a:pt x="8682" y="20525"/>
                  </a:cubicBezTo>
                  <a:cubicBezTo>
                    <a:pt x="9033" y="19802"/>
                    <a:pt x="9495" y="18759"/>
                    <a:pt x="10033" y="18759"/>
                  </a:cubicBezTo>
                  <a:cubicBezTo>
                    <a:pt x="10572" y="18759"/>
                    <a:pt x="11056" y="19802"/>
                    <a:pt x="11408" y="20525"/>
                  </a:cubicBezTo>
                  <a:cubicBezTo>
                    <a:pt x="11607" y="20935"/>
                    <a:pt x="12085" y="21403"/>
                    <a:pt x="12453" y="21403"/>
                  </a:cubicBezTo>
                  <a:lnTo>
                    <a:pt x="12784" y="21403"/>
                  </a:lnTo>
                  <a:cubicBezTo>
                    <a:pt x="13148" y="21403"/>
                    <a:pt x="13643" y="20952"/>
                    <a:pt x="13778" y="20496"/>
                  </a:cubicBezTo>
                  <a:cubicBezTo>
                    <a:pt x="14042" y="19606"/>
                    <a:pt x="14333" y="18659"/>
                    <a:pt x="14550" y="18069"/>
                  </a:cubicBezTo>
                  <a:cubicBezTo>
                    <a:pt x="14633" y="17851"/>
                    <a:pt x="14880" y="17515"/>
                    <a:pt x="15032" y="17382"/>
                  </a:cubicBezTo>
                  <a:cubicBezTo>
                    <a:pt x="16990" y="15638"/>
                    <a:pt x="18262" y="12818"/>
                    <a:pt x="18262" y="9630"/>
                  </a:cubicBezTo>
                  <a:cubicBezTo>
                    <a:pt x="18262" y="8954"/>
                    <a:pt x="18205" y="8301"/>
                    <a:pt x="18096" y="7666"/>
                  </a:cubicBezTo>
                  <a:cubicBezTo>
                    <a:pt x="18283" y="7504"/>
                    <a:pt x="19439" y="6522"/>
                    <a:pt x="19882" y="5370"/>
                  </a:cubicBezTo>
                  <a:cubicBezTo>
                    <a:pt x="19882" y="5369"/>
                    <a:pt x="19882" y="5369"/>
                    <a:pt x="19882" y="5369"/>
                  </a:cubicBezTo>
                  <a:cubicBezTo>
                    <a:pt x="20937" y="4846"/>
                    <a:pt x="21600" y="3647"/>
                    <a:pt x="21356" y="2102"/>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aphicFrame>
          <p:nvGraphicFramePr>
            <p:cNvPr id="17" name="Chart 4981">
              <a:extLst>
                <a:ext uri="{FF2B5EF4-FFF2-40B4-BE49-F238E27FC236}">
                  <a16:creationId xmlns:a16="http://schemas.microsoft.com/office/drawing/2014/main" id="{AF354565-A72F-F543-A4D0-F54DC1DB17BF}"/>
                </a:ext>
              </a:extLst>
            </p:cNvPr>
            <p:cNvGraphicFramePr/>
            <p:nvPr>
              <p:extLst>
                <p:ext uri="{D42A27DB-BD31-4B8C-83A1-F6EECF244321}">
                  <p14:modId xmlns:p14="http://schemas.microsoft.com/office/powerpoint/2010/main" val="2381571071"/>
                </p:ext>
              </p:extLst>
            </p:nvPr>
          </p:nvGraphicFramePr>
          <p:xfrm>
            <a:off x="11319435" y="4554847"/>
            <a:ext cx="1798735" cy="1798736"/>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25" name="Group 24">
            <a:extLst>
              <a:ext uri="{FF2B5EF4-FFF2-40B4-BE49-F238E27FC236}">
                <a16:creationId xmlns:a16="http://schemas.microsoft.com/office/drawing/2014/main" id="{0B673653-7010-FB44-9FF3-17B10B045805}"/>
              </a:ext>
            </a:extLst>
          </p:cNvPr>
          <p:cNvGrpSpPr/>
          <p:nvPr/>
        </p:nvGrpSpPr>
        <p:grpSpPr>
          <a:xfrm>
            <a:off x="17239548" y="4095970"/>
            <a:ext cx="4074588" cy="3055944"/>
            <a:chOff x="17587890" y="4324570"/>
            <a:chExt cx="3377904" cy="2533430"/>
          </a:xfrm>
        </p:grpSpPr>
        <p:sp>
          <p:nvSpPr>
            <p:cNvPr id="10" name="Shape 4987">
              <a:extLst>
                <a:ext uri="{FF2B5EF4-FFF2-40B4-BE49-F238E27FC236}">
                  <a16:creationId xmlns:a16="http://schemas.microsoft.com/office/drawing/2014/main" id="{120DEE46-3B62-D74D-A8AC-CCABE18DEED6}"/>
                </a:ext>
              </a:extLst>
            </p:cNvPr>
            <p:cNvSpPr/>
            <p:nvPr/>
          </p:nvSpPr>
          <p:spPr>
            <a:xfrm>
              <a:off x="17587890" y="4324570"/>
              <a:ext cx="3377904" cy="2533430"/>
            </a:xfrm>
            <a:custGeom>
              <a:avLst/>
              <a:gdLst/>
              <a:ahLst/>
              <a:cxnLst>
                <a:cxn ang="0">
                  <a:pos x="wd2" y="hd2"/>
                </a:cxn>
                <a:cxn ang="5400000">
                  <a:pos x="wd2" y="hd2"/>
                </a:cxn>
                <a:cxn ang="10800000">
                  <a:pos x="wd2" y="hd2"/>
                </a:cxn>
                <a:cxn ang="16200000">
                  <a:pos x="wd2" y="hd2"/>
                </a:cxn>
              </a:cxnLst>
              <a:rect l="0" t="0" r="r" b="b"/>
              <a:pathLst>
                <a:path w="21406" h="21403" extrusionOk="0">
                  <a:moveTo>
                    <a:pt x="18818" y="4280"/>
                  </a:moveTo>
                  <a:cubicBezTo>
                    <a:pt x="18812" y="4253"/>
                    <a:pt x="18803" y="4228"/>
                    <a:pt x="18790" y="4206"/>
                  </a:cubicBezTo>
                  <a:cubicBezTo>
                    <a:pt x="18719" y="4078"/>
                    <a:pt x="18450" y="3674"/>
                    <a:pt x="18736" y="3294"/>
                  </a:cubicBezTo>
                  <a:cubicBezTo>
                    <a:pt x="18745" y="3281"/>
                    <a:pt x="18754" y="3268"/>
                    <a:pt x="18762" y="3256"/>
                  </a:cubicBezTo>
                  <a:cubicBezTo>
                    <a:pt x="18869" y="3659"/>
                    <a:pt x="18876" y="3996"/>
                    <a:pt x="18818" y="4280"/>
                  </a:cubicBezTo>
                  <a:close/>
                  <a:moveTo>
                    <a:pt x="3286" y="8780"/>
                  </a:moveTo>
                  <a:cubicBezTo>
                    <a:pt x="2882" y="8780"/>
                    <a:pt x="2557" y="8347"/>
                    <a:pt x="2557" y="7810"/>
                  </a:cubicBezTo>
                  <a:cubicBezTo>
                    <a:pt x="2557" y="7273"/>
                    <a:pt x="2882" y="6839"/>
                    <a:pt x="3286" y="6839"/>
                  </a:cubicBezTo>
                  <a:cubicBezTo>
                    <a:pt x="3690" y="6839"/>
                    <a:pt x="4019" y="7273"/>
                    <a:pt x="4019" y="7810"/>
                  </a:cubicBezTo>
                  <a:cubicBezTo>
                    <a:pt x="4019" y="8347"/>
                    <a:pt x="3690" y="8780"/>
                    <a:pt x="3286" y="8780"/>
                  </a:cubicBezTo>
                  <a:close/>
                  <a:moveTo>
                    <a:pt x="21356" y="2102"/>
                  </a:moveTo>
                  <a:cubicBezTo>
                    <a:pt x="21330" y="2890"/>
                    <a:pt x="20738" y="3657"/>
                    <a:pt x="20053" y="3986"/>
                  </a:cubicBezTo>
                  <a:cubicBezTo>
                    <a:pt x="19995" y="3258"/>
                    <a:pt x="19640" y="2761"/>
                    <a:pt x="19407" y="2555"/>
                  </a:cubicBezTo>
                  <a:cubicBezTo>
                    <a:pt x="19265" y="2405"/>
                    <a:pt x="18824" y="2283"/>
                    <a:pt x="18548" y="2391"/>
                  </a:cubicBezTo>
                  <a:cubicBezTo>
                    <a:pt x="18548" y="2391"/>
                    <a:pt x="18548" y="2391"/>
                    <a:pt x="18548" y="2391"/>
                  </a:cubicBezTo>
                  <a:cubicBezTo>
                    <a:pt x="18545" y="2391"/>
                    <a:pt x="18543" y="2393"/>
                    <a:pt x="18540" y="2394"/>
                  </a:cubicBezTo>
                  <a:cubicBezTo>
                    <a:pt x="18534" y="2396"/>
                    <a:pt x="18528" y="2399"/>
                    <a:pt x="18522" y="2402"/>
                  </a:cubicBezTo>
                  <a:cubicBezTo>
                    <a:pt x="18309" y="2495"/>
                    <a:pt x="18056" y="2769"/>
                    <a:pt x="17923" y="3262"/>
                  </a:cubicBezTo>
                  <a:cubicBezTo>
                    <a:pt x="17797" y="3730"/>
                    <a:pt x="17959" y="4599"/>
                    <a:pt x="18402" y="5084"/>
                  </a:cubicBezTo>
                  <a:cubicBezTo>
                    <a:pt x="18136" y="5379"/>
                    <a:pt x="17809" y="5571"/>
                    <a:pt x="17584" y="5724"/>
                  </a:cubicBezTo>
                  <a:cubicBezTo>
                    <a:pt x="16360" y="2379"/>
                    <a:pt x="13608" y="46"/>
                    <a:pt x="10409" y="46"/>
                  </a:cubicBezTo>
                  <a:cubicBezTo>
                    <a:pt x="9255" y="46"/>
                    <a:pt x="8078" y="346"/>
                    <a:pt x="6980" y="895"/>
                  </a:cubicBezTo>
                  <a:cubicBezTo>
                    <a:pt x="6610" y="593"/>
                    <a:pt x="5843" y="-197"/>
                    <a:pt x="3286" y="46"/>
                  </a:cubicBezTo>
                  <a:lnTo>
                    <a:pt x="3898" y="3298"/>
                  </a:lnTo>
                  <a:cubicBezTo>
                    <a:pt x="3056" y="4269"/>
                    <a:pt x="2379" y="5412"/>
                    <a:pt x="1953" y="6672"/>
                  </a:cubicBezTo>
                  <a:cubicBezTo>
                    <a:pt x="1767" y="7221"/>
                    <a:pt x="1189" y="7810"/>
                    <a:pt x="734" y="7810"/>
                  </a:cubicBezTo>
                  <a:cubicBezTo>
                    <a:pt x="365" y="7810"/>
                    <a:pt x="0" y="8359"/>
                    <a:pt x="0" y="8902"/>
                  </a:cubicBezTo>
                  <a:lnTo>
                    <a:pt x="0" y="12420"/>
                  </a:lnTo>
                  <a:cubicBezTo>
                    <a:pt x="17" y="13009"/>
                    <a:pt x="2157" y="15557"/>
                    <a:pt x="4996" y="17365"/>
                  </a:cubicBezTo>
                  <a:cubicBezTo>
                    <a:pt x="5161" y="17469"/>
                    <a:pt x="5426" y="17775"/>
                    <a:pt x="5508" y="17989"/>
                  </a:cubicBezTo>
                  <a:cubicBezTo>
                    <a:pt x="5725" y="18578"/>
                    <a:pt x="6034" y="19572"/>
                    <a:pt x="6311" y="20496"/>
                  </a:cubicBezTo>
                  <a:cubicBezTo>
                    <a:pt x="6446" y="20952"/>
                    <a:pt x="6941" y="21403"/>
                    <a:pt x="7306" y="21403"/>
                  </a:cubicBezTo>
                  <a:lnTo>
                    <a:pt x="7635" y="21403"/>
                  </a:lnTo>
                  <a:cubicBezTo>
                    <a:pt x="8004" y="21403"/>
                    <a:pt x="8482" y="20935"/>
                    <a:pt x="8682" y="20525"/>
                  </a:cubicBezTo>
                  <a:cubicBezTo>
                    <a:pt x="9033" y="19802"/>
                    <a:pt x="9495" y="18759"/>
                    <a:pt x="10033" y="18759"/>
                  </a:cubicBezTo>
                  <a:cubicBezTo>
                    <a:pt x="10572" y="18759"/>
                    <a:pt x="11056" y="19802"/>
                    <a:pt x="11408" y="20525"/>
                  </a:cubicBezTo>
                  <a:cubicBezTo>
                    <a:pt x="11607" y="20935"/>
                    <a:pt x="12085" y="21403"/>
                    <a:pt x="12453" y="21403"/>
                  </a:cubicBezTo>
                  <a:lnTo>
                    <a:pt x="12784" y="21403"/>
                  </a:lnTo>
                  <a:cubicBezTo>
                    <a:pt x="13148" y="21403"/>
                    <a:pt x="13643" y="20952"/>
                    <a:pt x="13778" y="20496"/>
                  </a:cubicBezTo>
                  <a:cubicBezTo>
                    <a:pt x="14042" y="19606"/>
                    <a:pt x="14333" y="18659"/>
                    <a:pt x="14550" y="18069"/>
                  </a:cubicBezTo>
                  <a:cubicBezTo>
                    <a:pt x="14633" y="17851"/>
                    <a:pt x="14880" y="17515"/>
                    <a:pt x="15032" y="17382"/>
                  </a:cubicBezTo>
                  <a:cubicBezTo>
                    <a:pt x="16990" y="15638"/>
                    <a:pt x="18262" y="12818"/>
                    <a:pt x="18262" y="9630"/>
                  </a:cubicBezTo>
                  <a:cubicBezTo>
                    <a:pt x="18262" y="8954"/>
                    <a:pt x="18205" y="8301"/>
                    <a:pt x="18096" y="7666"/>
                  </a:cubicBezTo>
                  <a:cubicBezTo>
                    <a:pt x="18283" y="7504"/>
                    <a:pt x="19439" y="6522"/>
                    <a:pt x="19882" y="5370"/>
                  </a:cubicBezTo>
                  <a:cubicBezTo>
                    <a:pt x="19882" y="5369"/>
                    <a:pt x="19882" y="5369"/>
                    <a:pt x="19882" y="5369"/>
                  </a:cubicBezTo>
                  <a:cubicBezTo>
                    <a:pt x="20937" y="4846"/>
                    <a:pt x="21600" y="3647"/>
                    <a:pt x="21356" y="2102"/>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aphicFrame>
          <p:nvGraphicFramePr>
            <p:cNvPr id="11" name="Chart 4988">
              <a:extLst>
                <a:ext uri="{FF2B5EF4-FFF2-40B4-BE49-F238E27FC236}">
                  <a16:creationId xmlns:a16="http://schemas.microsoft.com/office/drawing/2014/main" id="{E3EB69F6-8DC4-B748-A7EE-0FA0EB1BBFD2}"/>
                </a:ext>
              </a:extLst>
            </p:cNvPr>
            <p:cNvGraphicFramePr/>
            <p:nvPr>
              <p:extLst>
                <p:ext uri="{D42A27DB-BD31-4B8C-83A1-F6EECF244321}">
                  <p14:modId xmlns:p14="http://schemas.microsoft.com/office/powerpoint/2010/main" val="1057363725"/>
                </p:ext>
              </p:extLst>
            </p:nvPr>
          </p:nvGraphicFramePr>
          <p:xfrm>
            <a:off x="18407452" y="4554847"/>
            <a:ext cx="1798735" cy="1798736"/>
          </p:xfrm>
          <a:graphic>
            <a:graphicData uri="http://schemas.openxmlformats.org/drawingml/2006/chart">
              <c:chart xmlns:c="http://schemas.openxmlformats.org/drawingml/2006/chart" xmlns:r="http://schemas.openxmlformats.org/officeDocument/2006/relationships" r:id="rId4"/>
            </a:graphicData>
          </a:graphic>
        </p:graphicFrame>
      </p:grpSp>
      <p:sp>
        <p:nvSpPr>
          <p:cNvPr id="28" name="TextBox 27">
            <a:extLst>
              <a:ext uri="{FF2B5EF4-FFF2-40B4-BE49-F238E27FC236}">
                <a16:creationId xmlns:a16="http://schemas.microsoft.com/office/drawing/2014/main" id="{E0FA4A71-418A-E845-A9E6-11C422731CF6}"/>
              </a:ext>
            </a:extLst>
          </p:cNvPr>
          <p:cNvSpPr txBox="1"/>
          <p:nvPr/>
        </p:nvSpPr>
        <p:spPr>
          <a:xfrm>
            <a:off x="3063514" y="7612169"/>
            <a:ext cx="1106393" cy="584775"/>
          </a:xfrm>
          <a:prstGeom prst="rect">
            <a:avLst/>
          </a:prstGeom>
          <a:noFill/>
        </p:spPr>
        <p:txBody>
          <a:bodyPr wrap="none" rtlCol="0" anchor="ctr" anchorCtr="0">
            <a:spAutoFit/>
          </a:bodyPr>
          <a:lstStyle/>
          <a:p>
            <a:r>
              <a:rPr lang="en-US" sz="3200" b="1" dirty="0">
                <a:latin typeface="Poppins" pitchFamily="2" charset="77"/>
                <a:ea typeface="League Spartan" charset="0"/>
                <a:cs typeface="Poppins" pitchFamily="2" charset="77"/>
              </a:rPr>
              <a:t>2015</a:t>
            </a:r>
          </a:p>
        </p:txBody>
      </p:sp>
      <p:sp>
        <p:nvSpPr>
          <p:cNvPr id="29" name="TextBox 28">
            <a:extLst>
              <a:ext uri="{FF2B5EF4-FFF2-40B4-BE49-F238E27FC236}">
                <a16:creationId xmlns:a16="http://schemas.microsoft.com/office/drawing/2014/main" id="{C90A8DB8-7B6B-E64F-8745-55E0E63C6B07}"/>
              </a:ext>
            </a:extLst>
          </p:cNvPr>
          <p:cNvSpPr txBox="1"/>
          <p:nvPr/>
        </p:nvSpPr>
        <p:spPr>
          <a:xfrm>
            <a:off x="10151531" y="7612169"/>
            <a:ext cx="1059906" cy="584775"/>
          </a:xfrm>
          <a:prstGeom prst="rect">
            <a:avLst/>
          </a:prstGeom>
          <a:noFill/>
        </p:spPr>
        <p:txBody>
          <a:bodyPr wrap="none" rtlCol="0" anchor="ctr" anchorCtr="0">
            <a:spAutoFit/>
          </a:bodyPr>
          <a:lstStyle/>
          <a:p>
            <a:r>
              <a:rPr lang="en-US" sz="3200" b="1" dirty="0">
                <a:latin typeface="Poppins" pitchFamily="2" charset="77"/>
                <a:ea typeface="League Spartan" charset="0"/>
                <a:cs typeface="Poppins" pitchFamily="2" charset="77"/>
              </a:rPr>
              <a:t>2017</a:t>
            </a:r>
          </a:p>
        </p:txBody>
      </p:sp>
      <p:sp>
        <p:nvSpPr>
          <p:cNvPr id="30" name="TextBox 29">
            <a:extLst>
              <a:ext uri="{FF2B5EF4-FFF2-40B4-BE49-F238E27FC236}">
                <a16:creationId xmlns:a16="http://schemas.microsoft.com/office/drawing/2014/main" id="{EFBE5E1A-392E-2F4E-B97D-12458A4EA515}"/>
              </a:ext>
            </a:extLst>
          </p:cNvPr>
          <p:cNvSpPr txBox="1"/>
          <p:nvPr/>
        </p:nvSpPr>
        <p:spPr>
          <a:xfrm>
            <a:off x="17239548" y="7612169"/>
            <a:ext cx="1091966" cy="584775"/>
          </a:xfrm>
          <a:prstGeom prst="rect">
            <a:avLst/>
          </a:prstGeom>
          <a:noFill/>
        </p:spPr>
        <p:txBody>
          <a:bodyPr wrap="none" rtlCol="0" anchor="ctr" anchorCtr="0">
            <a:spAutoFit/>
          </a:bodyPr>
          <a:lstStyle/>
          <a:p>
            <a:r>
              <a:rPr lang="en-US" sz="3200" b="1" dirty="0">
                <a:latin typeface="Poppins" pitchFamily="2" charset="77"/>
                <a:ea typeface="League Spartan" charset="0"/>
                <a:cs typeface="Poppins" pitchFamily="2" charset="77"/>
              </a:rPr>
              <a:t>2019</a:t>
            </a:r>
          </a:p>
        </p:txBody>
      </p:sp>
      <p:sp>
        <p:nvSpPr>
          <p:cNvPr id="31" name="TextBox 30">
            <a:extLst>
              <a:ext uri="{FF2B5EF4-FFF2-40B4-BE49-F238E27FC236}">
                <a16:creationId xmlns:a16="http://schemas.microsoft.com/office/drawing/2014/main" id="{4E6B6E50-45BA-CC41-825C-27C5D1875459}"/>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32" name="TextBox 31">
            <a:extLst>
              <a:ext uri="{FF2B5EF4-FFF2-40B4-BE49-F238E27FC236}">
                <a16:creationId xmlns:a16="http://schemas.microsoft.com/office/drawing/2014/main" id="{348A9429-3004-494F-B15E-6AB816F215E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3" name="TextBox 32">
            <a:extLst>
              <a:ext uri="{FF2B5EF4-FFF2-40B4-BE49-F238E27FC236}">
                <a16:creationId xmlns:a16="http://schemas.microsoft.com/office/drawing/2014/main" id="{BA3221F0-40E1-A14E-B806-1D3D62BC7463}"/>
              </a:ext>
            </a:extLst>
          </p:cNvPr>
          <p:cNvSpPr txBox="1"/>
          <p:nvPr/>
        </p:nvSpPr>
        <p:spPr>
          <a:xfrm>
            <a:off x="4172509" y="8534400"/>
            <a:ext cx="1856598" cy="1015663"/>
          </a:xfrm>
          <a:prstGeom prst="rect">
            <a:avLst/>
          </a:prstGeom>
          <a:noFill/>
        </p:spPr>
        <p:txBody>
          <a:bodyPr wrap="none" rtlCol="0">
            <a:spAutoFit/>
          </a:bodyPr>
          <a:lstStyle/>
          <a:p>
            <a:pPr algn="ctr"/>
            <a:r>
              <a:rPr lang="en-US" sz="6000" b="1" dirty="0">
                <a:solidFill>
                  <a:schemeClr val="accent3"/>
                </a:solidFill>
                <a:latin typeface="Poppins" pitchFamily="2" charset="77"/>
                <a:cs typeface="Poppins" pitchFamily="2" charset="77"/>
              </a:rPr>
              <a:t>50%</a:t>
            </a:r>
          </a:p>
        </p:txBody>
      </p:sp>
      <p:sp>
        <p:nvSpPr>
          <p:cNvPr id="34" name="TextBox 33">
            <a:extLst>
              <a:ext uri="{FF2B5EF4-FFF2-40B4-BE49-F238E27FC236}">
                <a16:creationId xmlns:a16="http://schemas.microsoft.com/office/drawing/2014/main" id="{2DBDEDE1-8657-584D-9081-1331E7FA9654}"/>
              </a:ext>
            </a:extLst>
          </p:cNvPr>
          <p:cNvSpPr txBox="1"/>
          <p:nvPr/>
        </p:nvSpPr>
        <p:spPr>
          <a:xfrm>
            <a:off x="11291784" y="8534400"/>
            <a:ext cx="1794082" cy="1015663"/>
          </a:xfrm>
          <a:prstGeom prst="rect">
            <a:avLst/>
          </a:prstGeom>
          <a:noFill/>
        </p:spPr>
        <p:txBody>
          <a:bodyPr wrap="none" rtlCol="0">
            <a:spAutoFit/>
          </a:bodyPr>
          <a:lstStyle/>
          <a:p>
            <a:pPr algn="ctr"/>
            <a:r>
              <a:rPr lang="en-US" sz="6000" b="1" dirty="0">
                <a:solidFill>
                  <a:schemeClr val="accent4"/>
                </a:solidFill>
                <a:latin typeface="Poppins" pitchFamily="2" charset="77"/>
                <a:cs typeface="Poppins" pitchFamily="2" charset="77"/>
              </a:rPr>
              <a:t>25%</a:t>
            </a:r>
          </a:p>
        </p:txBody>
      </p:sp>
      <p:sp>
        <p:nvSpPr>
          <p:cNvPr id="35" name="TextBox 34">
            <a:extLst>
              <a:ext uri="{FF2B5EF4-FFF2-40B4-BE49-F238E27FC236}">
                <a16:creationId xmlns:a16="http://schemas.microsoft.com/office/drawing/2014/main" id="{C308A9C9-77BA-BF4F-8670-ABBCD100A2B4}"/>
              </a:ext>
            </a:extLst>
          </p:cNvPr>
          <p:cNvSpPr txBox="1"/>
          <p:nvPr/>
        </p:nvSpPr>
        <p:spPr>
          <a:xfrm>
            <a:off x="18393427" y="8534400"/>
            <a:ext cx="1766830" cy="1015663"/>
          </a:xfrm>
          <a:prstGeom prst="rect">
            <a:avLst/>
          </a:prstGeom>
          <a:noFill/>
        </p:spPr>
        <p:txBody>
          <a:bodyPr wrap="none" rtlCol="0">
            <a:spAutoFit/>
          </a:bodyPr>
          <a:lstStyle/>
          <a:p>
            <a:pPr algn="ctr"/>
            <a:r>
              <a:rPr lang="en-US" sz="6000" b="1" dirty="0">
                <a:solidFill>
                  <a:schemeClr val="accent5"/>
                </a:solidFill>
                <a:latin typeface="Poppins" pitchFamily="2" charset="77"/>
                <a:cs typeface="Poppins" pitchFamily="2" charset="77"/>
              </a:rPr>
              <a:t>75%</a:t>
            </a:r>
          </a:p>
        </p:txBody>
      </p:sp>
      <p:sp>
        <p:nvSpPr>
          <p:cNvPr id="36" name="Subtitle 2">
            <a:extLst>
              <a:ext uri="{FF2B5EF4-FFF2-40B4-BE49-F238E27FC236}">
                <a16:creationId xmlns:a16="http://schemas.microsoft.com/office/drawing/2014/main" id="{A1FEC959-1DEA-C349-A56B-30A6F8CD338E}"/>
              </a:ext>
            </a:extLst>
          </p:cNvPr>
          <p:cNvSpPr txBox="1">
            <a:spLocks/>
          </p:cNvSpPr>
          <p:nvPr/>
        </p:nvSpPr>
        <p:spPr>
          <a:xfrm>
            <a:off x="2821102" y="9887519"/>
            <a:ext cx="455941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7" name="Subtitle 2">
            <a:extLst>
              <a:ext uri="{FF2B5EF4-FFF2-40B4-BE49-F238E27FC236}">
                <a16:creationId xmlns:a16="http://schemas.microsoft.com/office/drawing/2014/main" id="{D00CDFE1-8708-6F4A-BA67-29996A1CD74B}"/>
              </a:ext>
            </a:extLst>
          </p:cNvPr>
          <p:cNvSpPr txBox="1">
            <a:spLocks/>
          </p:cNvSpPr>
          <p:nvPr/>
        </p:nvSpPr>
        <p:spPr>
          <a:xfrm>
            <a:off x="9909118" y="9887519"/>
            <a:ext cx="455941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8" name="Subtitle 2">
            <a:extLst>
              <a:ext uri="{FF2B5EF4-FFF2-40B4-BE49-F238E27FC236}">
                <a16:creationId xmlns:a16="http://schemas.microsoft.com/office/drawing/2014/main" id="{4A59E4BA-E7D5-5B44-BC4E-27F024552B7E}"/>
              </a:ext>
            </a:extLst>
          </p:cNvPr>
          <p:cNvSpPr txBox="1">
            <a:spLocks/>
          </p:cNvSpPr>
          <p:nvPr/>
        </p:nvSpPr>
        <p:spPr>
          <a:xfrm>
            <a:off x="16997136" y="9887519"/>
            <a:ext cx="455941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2839556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a:extLst>
              <a:ext uri="{FF2B5EF4-FFF2-40B4-BE49-F238E27FC236}">
                <a16:creationId xmlns:a16="http://schemas.microsoft.com/office/drawing/2014/main" id="{4CC60536-3375-8142-82B2-11BDC4E8129C}"/>
              </a:ext>
            </a:extLst>
          </p:cNvPr>
          <p:cNvSpPr/>
          <p:nvPr/>
        </p:nvSpPr>
        <p:spPr>
          <a:xfrm>
            <a:off x="4513985" y="7403279"/>
            <a:ext cx="5062546" cy="970629"/>
          </a:xfrm>
          <a:custGeom>
            <a:avLst/>
            <a:gdLst/>
            <a:ahLst/>
            <a:cxnLst>
              <a:cxn ang="0">
                <a:pos x="wd2" y="hd2"/>
              </a:cxn>
              <a:cxn ang="5400000">
                <a:pos x="wd2" y="hd2"/>
              </a:cxn>
              <a:cxn ang="10800000">
                <a:pos x="wd2" y="hd2"/>
              </a:cxn>
              <a:cxn ang="16200000">
                <a:pos x="wd2" y="hd2"/>
              </a:cxn>
            </a:cxnLst>
            <a:rect l="0" t="0" r="r" b="b"/>
            <a:pathLst>
              <a:path w="21600" h="21545" extrusionOk="0">
                <a:moveTo>
                  <a:pt x="19460" y="68"/>
                </a:moveTo>
                <a:cubicBezTo>
                  <a:pt x="19219" y="-55"/>
                  <a:pt x="18993" y="-8"/>
                  <a:pt x="18721" y="192"/>
                </a:cubicBezTo>
                <a:cubicBezTo>
                  <a:pt x="18449" y="393"/>
                  <a:pt x="18130" y="747"/>
                  <a:pt x="17711" y="1210"/>
                </a:cubicBezTo>
                <a:lnTo>
                  <a:pt x="0" y="20943"/>
                </a:lnTo>
                <a:cubicBezTo>
                  <a:pt x="141" y="20936"/>
                  <a:pt x="240" y="20901"/>
                  <a:pt x="411" y="20901"/>
                </a:cubicBezTo>
                <a:lnTo>
                  <a:pt x="423" y="20901"/>
                </a:lnTo>
                <a:lnTo>
                  <a:pt x="19995" y="20901"/>
                </a:lnTo>
                <a:cubicBezTo>
                  <a:pt x="20766" y="20901"/>
                  <a:pt x="21185" y="20991"/>
                  <a:pt x="21600" y="21545"/>
                </a:cubicBezTo>
                <a:lnTo>
                  <a:pt x="21261" y="13257"/>
                </a:lnTo>
                <a:cubicBezTo>
                  <a:pt x="21170" y="11043"/>
                  <a:pt x="21104" y="9381"/>
                  <a:pt x="21029" y="8002"/>
                </a:cubicBezTo>
                <a:cubicBezTo>
                  <a:pt x="20954" y="6623"/>
                  <a:pt x="20869" y="5527"/>
                  <a:pt x="20750" y="4430"/>
                </a:cubicBezTo>
                <a:cubicBezTo>
                  <a:pt x="20607" y="3242"/>
                  <a:pt x="20419" y="2246"/>
                  <a:pt x="20199" y="1501"/>
                </a:cubicBezTo>
                <a:cubicBezTo>
                  <a:pt x="19978" y="756"/>
                  <a:pt x="19726" y="263"/>
                  <a:pt x="19460" y="68"/>
                </a:cubicBezTo>
                <a:close/>
              </a:path>
            </a:pathLst>
          </a:custGeom>
          <a:solidFill>
            <a:schemeClr val="accent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Rectangle">
            <a:extLst>
              <a:ext uri="{FF2B5EF4-FFF2-40B4-BE49-F238E27FC236}">
                <a16:creationId xmlns:a16="http://schemas.microsoft.com/office/drawing/2014/main" id="{19F6AD23-B14D-A443-B588-0FC209B01992}"/>
              </a:ext>
            </a:extLst>
          </p:cNvPr>
          <p:cNvSpPr/>
          <p:nvPr/>
        </p:nvSpPr>
        <p:spPr>
          <a:xfrm rot="21300000">
            <a:off x="5240424" y="6934212"/>
            <a:ext cx="2239424" cy="3891532"/>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Rectangle">
            <a:extLst>
              <a:ext uri="{FF2B5EF4-FFF2-40B4-BE49-F238E27FC236}">
                <a16:creationId xmlns:a16="http://schemas.microsoft.com/office/drawing/2014/main" id="{7E4C232F-AB69-9041-BE54-17B761C34DE1}"/>
              </a:ext>
            </a:extLst>
          </p:cNvPr>
          <p:cNvSpPr/>
          <p:nvPr/>
        </p:nvSpPr>
        <p:spPr>
          <a:xfrm rot="300000">
            <a:off x="5725361" y="6724599"/>
            <a:ext cx="2239424" cy="3891532"/>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Rectangle">
            <a:extLst>
              <a:ext uri="{FF2B5EF4-FFF2-40B4-BE49-F238E27FC236}">
                <a16:creationId xmlns:a16="http://schemas.microsoft.com/office/drawing/2014/main" id="{3FEFE156-C1CA-E943-B821-65A925A571BF}"/>
              </a:ext>
            </a:extLst>
          </p:cNvPr>
          <p:cNvSpPr/>
          <p:nvPr/>
        </p:nvSpPr>
        <p:spPr>
          <a:xfrm rot="900000">
            <a:off x="6507057" y="7403943"/>
            <a:ext cx="2239424" cy="3891533"/>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Rounded Rectangle">
            <a:extLst>
              <a:ext uri="{FF2B5EF4-FFF2-40B4-BE49-F238E27FC236}">
                <a16:creationId xmlns:a16="http://schemas.microsoft.com/office/drawing/2014/main" id="{8C4AEAA6-31C4-0144-81BD-00C16A316C7A}"/>
              </a:ext>
            </a:extLst>
          </p:cNvPr>
          <p:cNvSpPr/>
          <p:nvPr/>
        </p:nvSpPr>
        <p:spPr>
          <a:xfrm>
            <a:off x="3906435" y="8474971"/>
            <a:ext cx="5991181" cy="4479033"/>
          </a:xfrm>
          <a:prstGeom prst="roundRect">
            <a:avLst>
              <a:gd name="adj" fmla="val 10233"/>
            </a:avLst>
          </a:prstGeom>
          <a:solidFill>
            <a:schemeClr val="accent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Rounded Rectangle">
            <a:extLst>
              <a:ext uri="{FF2B5EF4-FFF2-40B4-BE49-F238E27FC236}">
                <a16:creationId xmlns:a16="http://schemas.microsoft.com/office/drawing/2014/main" id="{427F0B8C-8CFD-1748-89BD-DC1953DB2A9B}"/>
              </a:ext>
            </a:extLst>
          </p:cNvPr>
          <p:cNvSpPr/>
          <p:nvPr/>
        </p:nvSpPr>
        <p:spPr>
          <a:xfrm>
            <a:off x="7535687" y="9969889"/>
            <a:ext cx="2699091" cy="1489199"/>
          </a:xfrm>
          <a:prstGeom prst="roundRect">
            <a:avLst>
              <a:gd name="adj" fmla="val 10476"/>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Circle">
            <a:extLst>
              <a:ext uri="{FF2B5EF4-FFF2-40B4-BE49-F238E27FC236}">
                <a16:creationId xmlns:a16="http://schemas.microsoft.com/office/drawing/2014/main" id="{689F8619-489A-1841-93A2-B4F894BB298D}"/>
              </a:ext>
            </a:extLst>
          </p:cNvPr>
          <p:cNvSpPr/>
          <p:nvPr/>
        </p:nvSpPr>
        <p:spPr>
          <a:xfrm>
            <a:off x="7823067" y="10494803"/>
            <a:ext cx="439368" cy="439368"/>
          </a:xfrm>
          <a:prstGeom prst="ellipse">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Circle">
            <a:extLst>
              <a:ext uri="{FF2B5EF4-FFF2-40B4-BE49-F238E27FC236}">
                <a16:creationId xmlns:a16="http://schemas.microsoft.com/office/drawing/2014/main" id="{BDEFA614-6789-5D40-921A-15555A27093E}"/>
              </a:ext>
            </a:extLst>
          </p:cNvPr>
          <p:cNvSpPr/>
          <p:nvPr/>
        </p:nvSpPr>
        <p:spPr>
          <a:xfrm>
            <a:off x="8001796" y="5281452"/>
            <a:ext cx="1210131" cy="121013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a:extLst>
              <a:ext uri="{FF2B5EF4-FFF2-40B4-BE49-F238E27FC236}">
                <a16:creationId xmlns:a16="http://schemas.microsoft.com/office/drawing/2014/main" id="{07AAAE74-E4BD-A040-B522-F374A57AE2D0}"/>
              </a:ext>
            </a:extLst>
          </p:cNvPr>
          <p:cNvSpPr/>
          <p:nvPr/>
        </p:nvSpPr>
        <p:spPr>
          <a:xfrm>
            <a:off x="8086608" y="5362854"/>
            <a:ext cx="1040507" cy="1047328"/>
          </a:xfrm>
          <a:custGeom>
            <a:avLst/>
            <a:gdLst/>
            <a:ahLst/>
            <a:cxnLst>
              <a:cxn ang="0">
                <a:pos x="wd2" y="hd2"/>
              </a:cxn>
              <a:cxn ang="5400000">
                <a:pos x="wd2" y="hd2"/>
              </a:cxn>
              <a:cxn ang="10800000">
                <a:pos x="wd2" y="hd2"/>
              </a:cxn>
              <a:cxn ang="16200000">
                <a:pos x="wd2" y="hd2"/>
              </a:cxn>
            </a:cxnLst>
            <a:rect l="0" t="0" r="r" b="b"/>
            <a:pathLst>
              <a:path w="18917" h="18913" extrusionOk="0">
                <a:moveTo>
                  <a:pt x="4683" y="1241"/>
                </a:moveTo>
                <a:cubicBezTo>
                  <a:pt x="175" y="3827"/>
                  <a:pt x="-1342" y="9600"/>
                  <a:pt x="1295" y="14137"/>
                </a:cubicBezTo>
                <a:cubicBezTo>
                  <a:pt x="3932" y="18674"/>
                  <a:pt x="9725" y="20256"/>
                  <a:pt x="14233" y="17671"/>
                </a:cubicBezTo>
                <a:cubicBezTo>
                  <a:pt x="18741" y="15085"/>
                  <a:pt x="20258" y="9312"/>
                  <a:pt x="17621" y="4775"/>
                </a:cubicBezTo>
                <a:cubicBezTo>
                  <a:pt x="14984" y="238"/>
                  <a:pt x="9191" y="-1344"/>
                  <a:pt x="4683" y="1241"/>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a:extLst>
              <a:ext uri="{FF2B5EF4-FFF2-40B4-BE49-F238E27FC236}">
                <a16:creationId xmlns:a16="http://schemas.microsoft.com/office/drawing/2014/main" id="{0FB1C053-4488-A348-B731-AACA7514B268}"/>
              </a:ext>
            </a:extLst>
          </p:cNvPr>
          <p:cNvSpPr/>
          <p:nvPr/>
        </p:nvSpPr>
        <p:spPr>
          <a:xfrm>
            <a:off x="8315416" y="5526664"/>
            <a:ext cx="550339" cy="722999"/>
          </a:xfrm>
          <a:custGeom>
            <a:avLst/>
            <a:gdLst/>
            <a:ahLst/>
            <a:cxnLst>
              <a:cxn ang="0">
                <a:pos x="wd2" y="hd2"/>
              </a:cxn>
              <a:cxn ang="5400000">
                <a:pos x="wd2" y="hd2"/>
              </a:cxn>
              <a:cxn ang="10800000">
                <a:pos x="wd2" y="hd2"/>
              </a:cxn>
              <a:cxn ang="16200000">
                <a:pos x="wd2" y="hd2"/>
              </a:cxn>
            </a:cxnLst>
            <a:rect l="0" t="0" r="r" b="b"/>
            <a:pathLst>
              <a:path w="21336" h="21600" extrusionOk="0">
                <a:moveTo>
                  <a:pt x="16082" y="13003"/>
                </a:moveTo>
                <a:cubicBezTo>
                  <a:pt x="15842" y="13388"/>
                  <a:pt x="15448" y="13731"/>
                  <a:pt x="14900" y="14032"/>
                </a:cubicBezTo>
                <a:lnTo>
                  <a:pt x="12861" y="11310"/>
                </a:lnTo>
                <a:cubicBezTo>
                  <a:pt x="13659" y="11097"/>
                  <a:pt x="14307" y="11031"/>
                  <a:pt x="14804" y="11112"/>
                </a:cubicBezTo>
                <a:cubicBezTo>
                  <a:pt x="15301" y="11194"/>
                  <a:pt x="15682" y="11411"/>
                  <a:pt x="15947" y="11766"/>
                </a:cubicBezTo>
                <a:cubicBezTo>
                  <a:pt x="16277" y="12205"/>
                  <a:pt x="16321" y="12618"/>
                  <a:pt x="16082" y="13003"/>
                </a:cubicBezTo>
                <a:close/>
                <a:moveTo>
                  <a:pt x="8306" y="8674"/>
                </a:moveTo>
                <a:cubicBezTo>
                  <a:pt x="7365" y="8894"/>
                  <a:pt x="6710" y="8954"/>
                  <a:pt x="6340" y="8854"/>
                </a:cubicBezTo>
                <a:cubicBezTo>
                  <a:pt x="5970" y="8754"/>
                  <a:pt x="5671" y="8551"/>
                  <a:pt x="5443" y="8247"/>
                </a:cubicBezTo>
                <a:cubicBezTo>
                  <a:pt x="5162" y="7871"/>
                  <a:pt x="5135" y="7500"/>
                  <a:pt x="5365" y="7133"/>
                </a:cubicBezTo>
                <a:cubicBezTo>
                  <a:pt x="5593" y="6767"/>
                  <a:pt x="5953" y="6451"/>
                  <a:pt x="6442" y="6186"/>
                </a:cubicBezTo>
                <a:cubicBezTo>
                  <a:pt x="6442" y="6186"/>
                  <a:pt x="8306" y="8674"/>
                  <a:pt x="8306" y="8674"/>
                </a:cubicBezTo>
                <a:close/>
                <a:moveTo>
                  <a:pt x="17160" y="7137"/>
                </a:moveTo>
                <a:cubicBezTo>
                  <a:pt x="15779" y="6934"/>
                  <a:pt x="14011" y="7099"/>
                  <a:pt x="11856" y="7633"/>
                </a:cubicBezTo>
                <a:lnTo>
                  <a:pt x="10489" y="7972"/>
                </a:lnTo>
                <a:lnTo>
                  <a:pt x="8466" y="5272"/>
                </a:lnTo>
                <a:cubicBezTo>
                  <a:pt x="9538" y="4851"/>
                  <a:pt x="10540" y="4557"/>
                  <a:pt x="11471" y="4388"/>
                </a:cubicBezTo>
                <a:cubicBezTo>
                  <a:pt x="12401" y="4220"/>
                  <a:pt x="13322" y="4146"/>
                  <a:pt x="14233" y="4166"/>
                </a:cubicBezTo>
                <a:lnTo>
                  <a:pt x="14675" y="3969"/>
                </a:lnTo>
                <a:lnTo>
                  <a:pt x="12382" y="907"/>
                </a:lnTo>
                <a:cubicBezTo>
                  <a:pt x="11667" y="970"/>
                  <a:pt x="10711" y="1157"/>
                  <a:pt x="9513" y="1468"/>
                </a:cubicBezTo>
                <a:cubicBezTo>
                  <a:pt x="8315" y="1779"/>
                  <a:pt x="7293" y="2108"/>
                  <a:pt x="6448" y="2456"/>
                </a:cubicBezTo>
                <a:lnTo>
                  <a:pt x="4608" y="0"/>
                </a:lnTo>
                <a:lnTo>
                  <a:pt x="2342" y="1008"/>
                </a:lnTo>
                <a:lnTo>
                  <a:pt x="4198" y="3485"/>
                </a:lnTo>
                <a:cubicBezTo>
                  <a:pt x="2250" y="4560"/>
                  <a:pt x="979" y="5728"/>
                  <a:pt x="383" y="6990"/>
                </a:cubicBezTo>
                <a:cubicBezTo>
                  <a:pt x="-213" y="8252"/>
                  <a:pt x="-113" y="9414"/>
                  <a:pt x="684" y="10477"/>
                </a:cubicBezTo>
                <a:cubicBezTo>
                  <a:pt x="1231" y="11207"/>
                  <a:pt x="1823" y="11740"/>
                  <a:pt x="2461" y="12075"/>
                </a:cubicBezTo>
                <a:cubicBezTo>
                  <a:pt x="3099" y="12410"/>
                  <a:pt x="3794" y="12628"/>
                  <a:pt x="4544" y="12728"/>
                </a:cubicBezTo>
                <a:cubicBezTo>
                  <a:pt x="5310" y="12832"/>
                  <a:pt x="6087" y="12836"/>
                  <a:pt x="6875" y="12740"/>
                </a:cubicBezTo>
                <a:cubicBezTo>
                  <a:pt x="7663" y="12645"/>
                  <a:pt x="8462" y="12507"/>
                  <a:pt x="9273" y="12326"/>
                </a:cubicBezTo>
                <a:lnTo>
                  <a:pt x="10678" y="12012"/>
                </a:lnTo>
                <a:lnTo>
                  <a:pt x="12884" y="14957"/>
                </a:lnTo>
                <a:cubicBezTo>
                  <a:pt x="11715" y="15430"/>
                  <a:pt x="10447" y="15779"/>
                  <a:pt x="9081" y="16004"/>
                </a:cubicBezTo>
                <a:cubicBezTo>
                  <a:pt x="7714" y="16230"/>
                  <a:pt x="6727" y="16331"/>
                  <a:pt x="6121" y="16308"/>
                </a:cubicBezTo>
                <a:lnTo>
                  <a:pt x="5678" y="16505"/>
                </a:lnTo>
                <a:lnTo>
                  <a:pt x="7988" y="19588"/>
                </a:lnTo>
                <a:cubicBezTo>
                  <a:pt x="8904" y="19548"/>
                  <a:pt x="10040" y="19350"/>
                  <a:pt x="11394" y="18993"/>
                </a:cubicBezTo>
                <a:cubicBezTo>
                  <a:pt x="12748" y="18637"/>
                  <a:pt x="13925" y="18240"/>
                  <a:pt x="14926" y="17805"/>
                </a:cubicBezTo>
                <a:lnTo>
                  <a:pt x="17769" y="21600"/>
                </a:lnTo>
                <a:lnTo>
                  <a:pt x="20036" y="20592"/>
                </a:lnTo>
                <a:lnTo>
                  <a:pt x="17152" y="16743"/>
                </a:lnTo>
                <a:cubicBezTo>
                  <a:pt x="18171" y="16234"/>
                  <a:pt x="18999" y="15659"/>
                  <a:pt x="19639" y="15020"/>
                </a:cubicBezTo>
                <a:cubicBezTo>
                  <a:pt x="20278" y="14382"/>
                  <a:pt x="20737" y="13731"/>
                  <a:pt x="21014" y="13069"/>
                </a:cubicBezTo>
                <a:cubicBezTo>
                  <a:pt x="21288" y="12418"/>
                  <a:pt x="21387" y="11755"/>
                  <a:pt x="21311" y="11080"/>
                </a:cubicBezTo>
                <a:cubicBezTo>
                  <a:pt x="21236" y="10405"/>
                  <a:pt x="20975" y="9770"/>
                  <a:pt x="20529" y="9174"/>
                </a:cubicBezTo>
                <a:cubicBezTo>
                  <a:pt x="19664" y="8019"/>
                  <a:pt x="18540" y="7340"/>
                  <a:pt x="17160" y="7137"/>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a:extLst>
              <a:ext uri="{FF2B5EF4-FFF2-40B4-BE49-F238E27FC236}">
                <a16:creationId xmlns:a16="http://schemas.microsoft.com/office/drawing/2014/main" id="{D0260783-F710-BB4E-ADFE-FA7F2EA62BC3}"/>
              </a:ext>
            </a:extLst>
          </p:cNvPr>
          <p:cNvSpPr/>
          <p:nvPr/>
        </p:nvSpPr>
        <p:spPr>
          <a:xfrm>
            <a:off x="3363684" y="6881722"/>
            <a:ext cx="1210259" cy="1210260"/>
          </a:xfrm>
          <a:custGeom>
            <a:avLst/>
            <a:gdLst/>
            <a:ahLst/>
            <a:cxnLst>
              <a:cxn ang="0">
                <a:pos x="wd2" y="hd2"/>
              </a:cxn>
              <a:cxn ang="5400000">
                <a:pos x="wd2" y="hd2"/>
              </a:cxn>
              <a:cxn ang="10800000">
                <a:pos x="wd2" y="hd2"/>
              </a:cxn>
              <a:cxn ang="16200000">
                <a:pos x="wd2" y="hd2"/>
              </a:cxn>
            </a:cxnLst>
            <a:rect l="0" t="0" r="r" b="b"/>
            <a:pathLst>
              <a:path w="19144" h="19144" extrusionOk="0">
                <a:moveTo>
                  <a:pt x="12845" y="580"/>
                </a:moveTo>
                <a:cubicBezTo>
                  <a:pt x="7879" y="-1228"/>
                  <a:pt x="2387" y="1333"/>
                  <a:pt x="580" y="6299"/>
                </a:cubicBezTo>
                <a:cubicBezTo>
                  <a:pt x="-1228" y="11265"/>
                  <a:pt x="1333" y="16757"/>
                  <a:pt x="6299" y="18564"/>
                </a:cubicBezTo>
                <a:cubicBezTo>
                  <a:pt x="11265" y="20372"/>
                  <a:pt x="16757" y="17811"/>
                  <a:pt x="18564" y="12845"/>
                </a:cubicBezTo>
                <a:cubicBezTo>
                  <a:pt x="20372" y="7879"/>
                  <a:pt x="17811" y="2387"/>
                  <a:pt x="12845" y="580"/>
                </a:cubicBezTo>
                <a:close/>
              </a:path>
            </a:pathLst>
          </a:cu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a:extLst>
              <a:ext uri="{FF2B5EF4-FFF2-40B4-BE49-F238E27FC236}">
                <a16:creationId xmlns:a16="http://schemas.microsoft.com/office/drawing/2014/main" id="{119AF236-FD89-EB41-82C5-1A4B5B8FB67B}"/>
              </a:ext>
            </a:extLst>
          </p:cNvPr>
          <p:cNvSpPr/>
          <p:nvPr/>
        </p:nvSpPr>
        <p:spPr>
          <a:xfrm>
            <a:off x="3449412" y="6962233"/>
            <a:ext cx="1038802" cy="1049238"/>
          </a:xfrm>
          <a:custGeom>
            <a:avLst/>
            <a:gdLst/>
            <a:ahLst/>
            <a:cxnLst>
              <a:cxn ang="0">
                <a:pos x="wd2" y="hd2"/>
              </a:cxn>
              <a:cxn ang="5400000">
                <a:pos x="wd2" y="hd2"/>
              </a:cxn>
              <a:cxn ang="10800000">
                <a:pos x="wd2" y="hd2"/>
              </a:cxn>
              <a:cxn ang="16200000">
                <a:pos x="wd2" y="hd2"/>
              </a:cxn>
            </a:cxnLst>
            <a:rect l="0" t="0" r="r" b="b"/>
            <a:pathLst>
              <a:path w="19132" h="19157" extrusionOk="0">
                <a:moveTo>
                  <a:pt x="12875" y="566"/>
                </a:moveTo>
                <a:cubicBezTo>
                  <a:pt x="7919" y="-1222"/>
                  <a:pt x="2421" y="1363"/>
                  <a:pt x="593" y="6340"/>
                </a:cubicBezTo>
                <a:cubicBezTo>
                  <a:pt x="-1234" y="11318"/>
                  <a:pt x="1302" y="16802"/>
                  <a:pt x="6257" y="18590"/>
                </a:cubicBezTo>
                <a:cubicBezTo>
                  <a:pt x="11213" y="20378"/>
                  <a:pt x="16711" y="17793"/>
                  <a:pt x="18539" y="12816"/>
                </a:cubicBezTo>
                <a:cubicBezTo>
                  <a:pt x="20366" y="7838"/>
                  <a:pt x="17830" y="2354"/>
                  <a:pt x="12875" y="566"/>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a:extLst>
              <a:ext uri="{FF2B5EF4-FFF2-40B4-BE49-F238E27FC236}">
                <a16:creationId xmlns:a16="http://schemas.microsoft.com/office/drawing/2014/main" id="{1252408D-C235-BD4C-B85F-3411986D0FE7}"/>
              </a:ext>
            </a:extLst>
          </p:cNvPr>
          <p:cNvSpPr/>
          <p:nvPr/>
        </p:nvSpPr>
        <p:spPr>
          <a:xfrm>
            <a:off x="3687330" y="7100245"/>
            <a:ext cx="551835" cy="770965"/>
          </a:xfrm>
          <a:custGeom>
            <a:avLst/>
            <a:gdLst/>
            <a:ahLst/>
            <a:cxnLst>
              <a:cxn ang="0">
                <a:pos x="wd2" y="hd2"/>
              </a:cxn>
              <a:cxn ang="5400000">
                <a:pos x="wd2" y="hd2"/>
              </a:cxn>
              <a:cxn ang="10800000">
                <a:pos x="wd2" y="hd2"/>
              </a:cxn>
              <a:cxn ang="16200000">
                <a:pos x="wd2" y="hd2"/>
              </a:cxn>
            </a:cxnLst>
            <a:rect l="0" t="0" r="r" b="b"/>
            <a:pathLst>
              <a:path w="21600" h="21600" extrusionOk="0">
                <a:moveTo>
                  <a:pt x="11862" y="14837"/>
                </a:moveTo>
                <a:cubicBezTo>
                  <a:pt x="11319" y="14936"/>
                  <a:pt x="10719" y="14925"/>
                  <a:pt x="10062" y="14803"/>
                </a:cubicBezTo>
                <a:lnTo>
                  <a:pt x="11470" y="12033"/>
                </a:lnTo>
                <a:cubicBezTo>
                  <a:pt x="12202" y="12347"/>
                  <a:pt x="12689" y="12665"/>
                  <a:pt x="12929" y="12990"/>
                </a:cubicBezTo>
                <a:cubicBezTo>
                  <a:pt x="13170" y="13314"/>
                  <a:pt x="13199" y="13656"/>
                  <a:pt x="13016" y="14016"/>
                </a:cubicBezTo>
                <a:cubicBezTo>
                  <a:pt x="12788" y="14464"/>
                  <a:pt x="12404" y="14737"/>
                  <a:pt x="11862" y="14837"/>
                </a:cubicBezTo>
                <a:close/>
                <a:moveTo>
                  <a:pt x="11160" y="7922"/>
                </a:moveTo>
                <a:cubicBezTo>
                  <a:pt x="10328" y="7534"/>
                  <a:pt x="9843" y="7208"/>
                  <a:pt x="9703" y="6943"/>
                </a:cubicBezTo>
                <a:cubicBezTo>
                  <a:pt x="9564" y="6678"/>
                  <a:pt x="9573" y="6390"/>
                  <a:pt x="9731" y="6080"/>
                </a:cubicBezTo>
                <a:cubicBezTo>
                  <a:pt x="9925" y="5698"/>
                  <a:pt x="10280" y="5460"/>
                  <a:pt x="10797" y="5366"/>
                </a:cubicBezTo>
                <a:cubicBezTo>
                  <a:pt x="11313" y="5271"/>
                  <a:pt x="11863" y="5280"/>
                  <a:pt x="12447" y="5391"/>
                </a:cubicBezTo>
                <a:cubicBezTo>
                  <a:pt x="12447" y="5391"/>
                  <a:pt x="11160" y="7922"/>
                  <a:pt x="11160" y="7922"/>
                </a:cubicBezTo>
                <a:close/>
                <a:moveTo>
                  <a:pt x="18448" y="11898"/>
                </a:moveTo>
                <a:cubicBezTo>
                  <a:pt x="17756" y="11011"/>
                  <a:pt x="16443" y="10132"/>
                  <a:pt x="14509" y="9260"/>
                </a:cubicBezTo>
                <a:lnTo>
                  <a:pt x="13281" y="8708"/>
                </a:lnTo>
                <a:lnTo>
                  <a:pt x="14678" y="5960"/>
                </a:lnTo>
                <a:cubicBezTo>
                  <a:pt x="15796" y="6300"/>
                  <a:pt x="16742" y="6678"/>
                  <a:pt x="17515" y="7091"/>
                </a:cubicBezTo>
                <a:cubicBezTo>
                  <a:pt x="18287" y="7505"/>
                  <a:pt x="18960" y="7970"/>
                  <a:pt x="19531" y="8486"/>
                </a:cubicBezTo>
                <a:lnTo>
                  <a:pt x="20016" y="8612"/>
                </a:lnTo>
                <a:lnTo>
                  <a:pt x="21600" y="5497"/>
                </a:lnTo>
                <a:cubicBezTo>
                  <a:pt x="21073" y="5139"/>
                  <a:pt x="20265" y="4723"/>
                  <a:pt x="19175" y="4247"/>
                </a:cubicBezTo>
                <a:cubicBezTo>
                  <a:pt x="18086" y="3771"/>
                  <a:pt x="17092" y="3404"/>
                  <a:pt x="16195" y="3146"/>
                </a:cubicBezTo>
                <a:lnTo>
                  <a:pt x="17466" y="647"/>
                </a:lnTo>
                <a:lnTo>
                  <a:pt x="14983" y="0"/>
                </a:lnTo>
                <a:lnTo>
                  <a:pt x="13701" y="2520"/>
                </a:lnTo>
                <a:cubicBezTo>
                  <a:pt x="11359" y="2090"/>
                  <a:pt x="9362" y="2090"/>
                  <a:pt x="7708" y="2521"/>
                </a:cubicBezTo>
                <a:cubicBezTo>
                  <a:pt x="6055" y="2952"/>
                  <a:pt x="4953" y="3708"/>
                  <a:pt x="4403" y="4790"/>
                </a:cubicBezTo>
                <a:cubicBezTo>
                  <a:pt x="4025" y="5533"/>
                  <a:pt x="3875" y="6182"/>
                  <a:pt x="3953" y="6737"/>
                </a:cubicBezTo>
                <a:cubicBezTo>
                  <a:pt x="4031" y="7292"/>
                  <a:pt x="4263" y="7808"/>
                  <a:pt x="4649" y="8284"/>
                </a:cubicBezTo>
                <a:cubicBezTo>
                  <a:pt x="5042" y="8771"/>
                  <a:pt x="5542" y="9203"/>
                  <a:pt x="6150" y="9582"/>
                </a:cubicBezTo>
                <a:cubicBezTo>
                  <a:pt x="6757" y="9960"/>
                  <a:pt x="7414" y="10320"/>
                  <a:pt x="8122" y="10659"/>
                </a:cubicBezTo>
                <a:lnTo>
                  <a:pt x="9349" y="11248"/>
                </a:lnTo>
                <a:lnTo>
                  <a:pt x="7825" y="14244"/>
                </a:lnTo>
                <a:cubicBezTo>
                  <a:pt x="6592" y="13882"/>
                  <a:pt x="5419" y="13391"/>
                  <a:pt x="4305" y="12770"/>
                </a:cubicBezTo>
                <a:cubicBezTo>
                  <a:pt x="3192" y="12149"/>
                  <a:pt x="2450" y="11664"/>
                  <a:pt x="2080" y="11314"/>
                </a:cubicBezTo>
                <a:lnTo>
                  <a:pt x="1595" y="11188"/>
                </a:lnTo>
                <a:lnTo>
                  <a:pt x="0" y="14325"/>
                </a:lnTo>
                <a:cubicBezTo>
                  <a:pt x="634" y="14809"/>
                  <a:pt x="1570" y="15318"/>
                  <a:pt x="2807" y="15853"/>
                </a:cubicBezTo>
                <a:cubicBezTo>
                  <a:pt x="4044" y="16387"/>
                  <a:pt x="5205" y="16800"/>
                  <a:pt x="6292" y="17091"/>
                </a:cubicBezTo>
                <a:lnTo>
                  <a:pt x="4328" y="20953"/>
                </a:lnTo>
                <a:lnTo>
                  <a:pt x="6811" y="21600"/>
                </a:lnTo>
                <a:lnTo>
                  <a:pt x="8802" y="17684"/>
                </a:lnTo>
                <a:cubicBezTo>
                  <a:pt x="9975" y="17941"/>
                  <a:pt x="11089" y="18053"/>
                  <a:pt x="12145" y="18022"/>
                </a:cubicBezTo>
                <a:cubicBezTo>
                  <a:pt x="13201" y="17991"/>
                  <a:pt x="14151" y="17853"/>
                  <a:pt x="14996" y="17607"/>
                </a:cubicBezTo>
                <a:cubicBezTo>
                  <a:pt x="15827" y="17366"/>
                  <a:pt x="16557" y="17022"/>
                  <a:pt x="17185" y="16573"/>
                </a:cubicBezTo>
                <a:cubicBezTo>
                  <a:pt x="17814" y="16124"/>
                  <a:pt x="18282" y="15597"/>
                  <a:pt x="18590" y="14991"/>
                </a:cubicBezTo>
                <a:cubicBezTo>
                  <a:pt x="19188" y="13816"/>
                  <a:pt x="19140" y="12784"/>
                  <a:pt x="18448" y="1189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Circle">
            <a:extLst>
              <a:ext uri="{FF2B5EF4-FFF2-40B4-BE49-F238E27FC236}">
                <a16:creationId xmlns:a16="http://schemas.microsoft.com/office/drawing/2014/main" id="{B85B37E3-1428-194E-878E-E30607BA8CA5}"/>
              </a:ext>
            </a:extLst>
          </p:cNvPr>
          <p:cNvSpPr/>
          <p:nvPr/>
        </p:nvSpPr>
        <p:spPr>
          <a:xfrm rot="20100000">
            <a:off x="6026753" y="4924369"/>
            <a:ext cx="1210131" cy="121013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a:extLst>
              <a:ext uri="{FF2B5EF4-FFF2-40B4-BE49-F238E27FC236}">
                <a16:creationId xmlns:a16="http://schemas.microsoft.com/office/drawing/2014/main" id="{9D70E690-779B-A949-B0C7-5DF636818551}"/>
              </a:ext>
            </a:extLst>
          </p:cNvPr>
          <p:cNvSpPr/>
          <p:nvPr/>
        </p:nvSpPr>
        <p:spPr>
          <a:xfrm rot="20100000">
            <a:off x="6111565" y="5005771"/>
            <a:ext cx="1040507" cy="1047328"/>
          </a:xfrm>
          <a:custGeom>
            <a:avLst/>
            <a:gdLst/>
            <a:ahLst/>
            <a:cxnLst>
              <a:cxn ang="0">
                <a:pos x="wd2" y="hd2"/>
              </a:cxn>
              <a:cxn ang="5400000">
                <a:pos x="wd2" y="hd2"/>
              </a:cxn>
              <a:cxn ang="10800000">
                <a:pos x="wd2" y="hd2"/>
              </a:cxn>
              <a:cxn ang="16200000">
                <a:pos x="wd2" y="hd2"/>
              </a:cxn>
            </a:cxnLst>
            <a:rect l="0" t="0" r="r" b="b"/>
            <a:pathLst>
              <a:path w="18917" h="18913" extrusionOk="0">
                <a:moveTo>
                  <a:pt x="4683" y="1241"/>
                </a:moveTo>
                <a:cubicBezTo>
                  <a:pt x="175" y="3827"/>
                  <a:pt x="-1342" y="9600"/>
                  <a:pt x="1295" y="14137"/>
                </a:cubicBezTo>
                <a:cubicBezTo>
                  <a:pt x="3932" y="18674"/>
                  <a:pt x="9725" y="20256"/>
                  <a:pt x="14233" y="17671"/>
                </a:cubicBezTo>
                <a:cubicBezTo>
                  <a:pt x="18741" y="15085"/>
                  <a:pt x="20258" y="9312"/>
                  <a:pt x="17621" y="4775"/>
                </a:cubicBezTo>
                <a:cubicBezTo>
                  <a:pt x="14984" y="238"/>
                  <a:pt x="9191" y="-1344"/>
                  <a:pt x="4683" y="1241"/>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a:extLst>
              <a:ext uri="{FF2B5EF4-FFF2-40B4-BE49-F238E27FC236}">
                <a16:creationId xmlns:a16="http://schemas.microsoft.com/office/drawing/2014/main" id="{E8297885-690F-0847-A603-6051CAB95DDD}"/>
              </a:ext>
            </a:extLst>
          </p:cNvPr>
          <p:cNvSpPr/>
          <p:nvPr/>
        </p:nvSpPr>
        <p:spPr>
          <a:xfrm rot="20100000">
            <a:off x="6342593" y="5176306"/>
            <a:ext cx="550339" cy="722999"/>
          </a:xfrm>
          <a:custGeom>
            <a:avLst/>
            <a:gdLst/>
            <a:ahLst/>
            <a:cxnLst>
              <a:cxn ang="0">
                <a:pos x="wd2" y="hd2"/>
              </a:cxn>
              <a:cxn ang="5400000">
                <a:pos x="wd2" y="hd2"/>
              </a:cxn>
              <a:cxn ang="10800000">
                <a:pos x="wd2" y="hd2"/>
              </a:cxn>
              <a:cxn ang="16200000">
                <a:pos x="wd2" y="hd2"/>
              </a:cxn>
            </a:cxnLst>
            <a:rect l="0" t="0" r="r" b="b"/>
            <a:pathLst>
              <a:path w="21336" h="21600" extrusionOk="0">
                <a:moveTo>
                  <a:pt x="16082" y="13003"/>
                </a:moveTo>
                <a:cubicBezTo>
                  <a:pt x="15842" y="13388"/>
                  <a:pt x="15448" y="13731"/>
                  <a:pt x="14900" y="14032"/>
                </a:cubicBezTo>
                <a:lnTo>
                  <a:pt x="12861" y="11310"/>
                </a:lnTo>
                <a:cubicBezTo>
                  <a:pt x="13659" y="11097"/>
                  <a:pt x="14307" y="11031"/>
                  <a:pt x="14804" y="11112"/>
                </a:cubicBezTo>
                <a:cubicBezTo>
                  <a:pt x="15301" y="11194"/>
                  <a:pt x="15682" y="11411"/>
                  <a:pt x="15947" y="11766"/>
                </a:cubicBezTo>
                <a:cubicBezTo>
                  <a:pt x="16277" y="12205"/>
                  <a:pt x="16321" y="12618"/>
                  <a:pt x="16082" y="13003"/>
                </a:cubicBezTo>
                <a:close/>
                <a:moveTo>
                  <a:pt x="8306" y="8674"/>
                </a:moveTo>
                <a:cubicBezTo>
                  <a:pt x="7365" y="8894"/>
                  <a:pt x="6710" y="8954"/>
                  <a:pt x="6340" y="8854"/>
                </a:cubicBezTo>
                <a:cubicBezTo>
                  <a:pt x="5970" y="8754"/>
                  <a:pt x="5671" y="8551"/>
                  <a:pt x="5443" y="8247"/>
                </a:cubicBezTo>
                <a:cubicBezTo>
                  <a:pt x="5162" y="7871"/>
                  <a:pt x="5135" y="7500"/>
                  <a:pt x="5365" y="7133"/>
                </a:cubicBezTo>
                <a:cubicBezTo>
                  <a:pt x="5593" y="6767"/>
                  <a:pt x="5953" y="6451"/>
                  <a:pt x="6442" y="6186"/>
                </a:cubicBezTo>
                <a:cubicBezTo>
                  <a:pt x="6442" y="6186"/>
                  <a:pt x="8306" y="8674"/>
                  <a:pt x="8306" y="8674"/>
                </a:cubicBezTo>
                <a:close/>
                <a:moveTo>
                  <a:pt x="17160" y="7137"/>
                </a:moveTo>
                <a:cubicBezTo>
                  <a:pt x="15779" y="6934"/>
                  <a:pt x="14011" y="7099"/>
                  <a:pt x="11856" y="7633"/>
                </a:cubicBezTo>
                <a:lnTo>
                  <a:pt x="10489" y="7972"/>
                </a:lnTo>
                <a:lnTo>
                  <a:pt x="8466" y="5272"/>
                </a:lnTo>
                <a:cubicBezTo>
                  <a:pt x="9538" y="4851"/>
                  <a:pt x="10540" y="4557"/>
                  <a:pt x="11471" y="4388"/>
                </a:cubicBezTo>
                <a:cubicBezTo>
                  <a:pt x="12401" y="4220"/>
                  <a:pt x="13322" y="4146"/>
                  <a:pt x="14233" y="4166"/>
                </a:cubicBezTo>
                <a:lnTo>
                  <a:pt x="14675" y="3969"/>
                </a:lnTo>
                <a:lnTo>
                  <a:pt x="12382" y="907"/>
                </a:lnTo>
                <a:cubicBezTo>
                  <a:pt x="11667" y="970"/>
                  <a:pt x="10711" y="1157"/>
                  <a:pt x="9513" y="1468"/>
                </a:cubicBezTo>
                <a:cubicBezTo>
                  <a:pt x="8315" y="1779"/>
                  <a:pt x="7293" y="2108"/>
                  <a:pt x="6448" y="2456"/>
                </a:cubicBezTo>
                <a:lnTo>
                  <a:pt x="4608" y="0"/>
                </a:lnTo>
                <a:lnTo>
                  <a:pt x="2342" y="1008"/>
                </a:lnTo>
                <a:lnTo>
                  <a:pt x="4198" y="3485"/>
                </a:lnTo>
                <a:cubicBezTo>
                  <a:pt x="2250" y="4560"/>
                  <a:pt x="979" y="5728"/>
                  <a:pt x="383" y="6990"/>
                </a:cubicBezTo>
                <a:cubicBezTo>
                  <a:pt x="-213" y="8252"/>
                  <a:pt x="-113" y="9414"/>
                  <a:pt x="684" y="10477"/>
                </a:cubicBezTo>
                <a:cubicBezTo>
                  <a:pt x="1231" y="11207"/>
                  <a:pt x="1823" y="11740"/>
                  <a:pt x="2461" y="12075"/>
                </a:cubicBezTo>
                <a:cubicBezTo>
                  <a:pt x="3099" y="12410"/>
                  <a:pt x="3794" y="12628"/>
                  <a:pt x="4544" y="12728"/>
                </a:cubicBezTo>
                <a:cubicBezTo>
                  <a:pt x="5310" y="12832"/>
                  <a:pt x="6087" y="12836"/>
                  <a:pt x="6875" y="12740"/>
                </a:cubicBezTo>
                <a:cubicBezTo>
                  <a:pt x="7663" y="12645"/>
                  <a:pt x="8462" y="12507"/>
                  <a:pt x="9273" y="12326"/>
                </a:cubicBezTo>
                <a:lnTo>
                  <a:pt x="10678" y="12012"/>
                </a:lnTo>
                <a:lnTo>
                  <a:pt x="12884" y="14957"/>
                </a:lnTo>
                <a:cubicBezTo>
                  <a:pt x="11715" y="15430"/>
                  <a:pt x="10447" y="15779"/>
                  <a:pt x="9081" y="16004"/>
                </a:cubicBezTo>
                <a:cubicBezTo>
                  <a:pt x="7714" y="16230"/>
                  <a:pt x="6727" y="16331"/>
                  <a:pt x="6121" y="16308"/>
                </a:cubicBezTo>
                <a:lnTo>
                  <a:pt x="5678" y="16505"/>
                </a:lnTo>
                <a:lnTo>
                  <a:pt x="7988" y="19588"/>
                </a:lnTo>
                <a:cubicBezTo>
                  <a:pt x="8904" y="19548"/>
                  <a:pt x="10040" y="19350"/>
                  <a:pt x="11394" y="18993"/>
                </a:cubicBezTo>
                <a:cubicBezTo>
                  <a:pt x="12748" y="18637"/>
                  <a:pt x="13925" y="18240"/>
                  <a:pt x="14926" y="17805"/>
                </a:cubicBezTo>
                <a:lnTo>
                  <a:pt x="17769" y="21600"/>
                </a:lnTo>
                <a:lnTo>
                  <a:pt x="20036" y="20592"/>
                </a:lnTo>
                <a:lnTo>
                  <a:pt x="17152" y="16743"/>
                </a:lnTo>
                <a:cubicBezTo>
                  <a:pt x="18171" y="16234"/>
                  <a:pt x="18999" y="15659"/>
                  <a:pt x="19639" y="15020"/>
                </a:cubicBezTo>
                <a:cubicBezTo>
                  <a:pt x="20278" y="14382"/>
                  <a:pt x="20737" y="13731"/>
                  <a:pt x="21014" y="13069"/>
                </a:cubicBezTo>
                <a:cubicBezTo>
                  <a:pt x="21288" y="12418"/>
                  <a:pt x="21387" y="11755"/>
                  <a:pt x="21311" y="11080"/>
                </a:cubicBezTo>
                <a:cubicBezTo>
                  <a:pt x="21236" y="10405"/>
                  <a:pt x="20975" y="9770"/>
                  <a:pt x="20529" y="9174"/>
                </a:cubicBezTo>
                <a:cubicBezTo>
                  <a:pt x="19664" y="8019"/>
                  <a:pt x="18540" y="7340"/>
                  <a:pt x="17160" y="7137"/>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Circle">
            <a:extLst>
              <a:ext uri="{FF2B5EF4-FFF2-40B4-BE49-F238E27FC236}">
                <a16:creationId xmlns:a16="http://schemas.microsoft.com/office/drawing/2014/main" id="{CE57B9A6-2706-B14C-B5A1-5EF48D366003}"/>
              </a:ext>
            </a:extLst>
          </p:cNvPr>
          <p:cNvSpPr/>
          <p:nvPr/>
        </p:nvSpPr>
        <p:spPr>
          <a:xfrm rot="3600000">
            <a:off x="7657369" y="3160989"/>
            <a:ext cx="1210130" cy="1210133"/>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a:extLst>
              <a:ext uri="{FF2B5EF4-FFF2-40B4-BE49-F238E27FC236}">
                <a16:creationId xmlns:a16="http://schemas.microsoft.com/office/drawing/2014/main" id="{1C2B6CBF-5799-9544-B0C2-FF4B384C29BD}"/>
              </a:ext>
            </a:extLst>
          </p:cNvPr>
          <p:cNvSpPr/>
          <p:nvPr/>
        </p:nvSpPr>
        <p:spPr>
          <a:xfrm rot="3600000">
            <a:off x="7742181" y="3242391"/>
            <a:ext cx="1040506" cy="1047329"/>
          </a:xfrm>
          <a:custGeom>
            <a:avLst/>
            <a:gdLst/>
            <a:ahLst/>
            <a:cxnLst>
              <a:cxn ang="0">
                <a:pos x="wd2" y="hd2"/>
              </a:cxn>
              <a:cxn ang="5400000">
                <a:pos x="wd2" y="hd2"/>
              </a:cxn>
              <a:cxn ang="10800000">
                <a:pos x="wd2" y="hd2"/>
              </a:cxn>
              <a:cxn ang="16200000">
                <a:pos x="wd2" y="hd2"/>
              </a:cxn>
            </a:cxnLst>
            <a:rect l="0" t="0" r="r" b="b"/>
            <a:pathLst>
              <a:path w="18917" h="18913" extrusionOk="0">
                <a:moveTo>
                  <a:pt x="4683" y="1241"/>
                </a:moveTo>
                <a:cubicBezTo>
                  <a:pt x="175" y="3827"/>
                  <a:pt x="-1342" y="9600"/>
                  <a:pt x="1295" y="14137"/>
                </a:cubicBezTo>
                <a:cubicBezTo>
                  <a:pt x="3932" y="18674"/>
                  <a:pt x="9725" y="20256"/>
                  <a:pt x="14233" y="17671"/>
                </a:cubicBezTo>
                <a:cubicBezTo>
                  <a:pt x="18741" y="15085"/>
                  <a:pt x="20258" y="9312"/>
                  <a:pt x="17621" y="4775"/>
                </a:cubicBezTo>
                <a:cubicBezTo>
                  <a:pt x="14984" y="238"/>
                  <a:pt x="9191" y="-1344"/>
                  <a:pt x="4683" y="1241"/>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a:extLst>
              <a:ext uri="{FF2B5EF4-FFF2-40B4-BE49-F238E27FC236}">
                <a16:creationId xmlns:a16="http://schemas.microsoft.com/office/drawing/2014/main" id="{D17739FB-9C2A-2D43-9DA9-4D4CFE6C53F1}"/>
              </a:ext>
            </a:extLst>
          </p:cNvPr>
          <p:cNvSpPr/>
          <p:nvPr/>
        </p:nvSpPr>
        <p:spPr>
          <a:xfrm rot="3600000">
            <a:off x="7977701" y="3391283"/>
            <a:ext cx="550339" cy="723000"/>
          </a:xfrm>
          <a:custGeom>
            <a:avLst/>
            <a:gdLst/>
            <a:ahLst/>
            <a:cxnLst>
              <a:cxn ang="0">
                <a:pos x="wd2" y="hd2"/>
              </a:cxn>
              <a:cxn ang="5400000">
                <a:pos x="wd2" y="hd2"/>
              </a:cxn>
              <a:cxn ang="10800000">
                <a:pos x="wd2" y="hd2"/>
              </a:cxn>
              <a:cxn ang="16200000">
                <a:pos x="wd2" y="hd2"/>
              </a:cxn>
            </a:cxnLst>
            <a:rect l="0" t="0" r="r" b="b"/>
            <a:pathLst>
              <a:path w="21336" h="21600" extrusionOk="0">
                <a:moveTo>
                  <a:pt x="16082" y="13003"/>
                </a:moveTo>
                <a:cubicBezTo>
                  <a:pt x="15842" y="13388"/>
                  <a:pt x="15448" y="13731"/>
                  <a:pt x="14900" y="14032"/>
                </a:cubicBezTo>
                <a:lnTo>
                  <a:pt x="12861" y="11310"/>
                </a:lnTo>
                <a:cubicBezTo>
                  <a:pt x="13659" y="11097"/>
                  <a:pt x="14307" y="11031"/>
                  <a:pt x="14804" y="11112"/>
                </a:cubicBezTo>
                <a:cubicBezTo>
                  <a:pt x="15301" y="11194"/>
                  <a:pt x="15682" y="11411"/>
                  <a:pt x="15947" y="11766"/>
                </a:cubicBezTo>
                <a:cubicBezTo>
                  <a:pt x="16277" y="12205"/>
                  <a:pt x="16321" y="12618"/>
                  <a:pt x="16082" y="13003"/>
                </a:cubicBezTo>
                <a:close/>
                <a:moveTo>
                  <a:pt x="8306" y="8674"/>
                </a:moveTo>
                <a:cubicBezTo>
                  <a:pt x="7365" y="8894"/>
                  <a:pt x="6710" y="8954"/>
                  <a:pt x="6340" y="8854"/>
                </a:cubicBezTo>
                <a:cubicBezTo>
                  <a:pt x="5970" y="8754"/>
                  <a:pt x="5671" y="8551"/>
                  <a:pt x="5443" y="8247"/>
                </a:cubicBezTo>
                <a:cubicBezTo>
                  <a:pt x="5162" y="7871"/>
                  <a:pt x="5135" y="7500"/>
                  <a:pt x="5365" y="7133"/>
                </a:cubicBezTo>
                <a:cubicBezTo>
                  <a:pt x="5593" y="6767"/>
                  <a:pt x="5953" y="6451"/>
                  <a:pt x="6442" y="6186"/>
                </a:cubicBezTo>
                <a:cubicBezTo>
                  <a:pt x="6442" y="6186"/>
                  <a:pt x="8306" y="8674"/>
                  <a:pt x="8306" y="8674"/>
                </a:cubicBezTo>
                <a:close/>
                <a:moveTo>
                  <a:pt x="17160" y="7137"/>
                </a:moveTo>
                <a:cubicBezTo>
                  <a:pt x="15779" y="6934"/>
                  <a:pt x="14011" y="7099"/>
                  <a:pt x="11856" y="7633"/>
                </a:cubicBezTo>
                <a:lnTo>
                  <a:pt x="10489" y="7972"/>
                </a:lnTo>
                <a:lnTo>
                  <a:pt x="8466" y="5272"/>
                </a:lnTo>
                <a:cubicBezTo>
                  <a:pt x="9538" y="4851"/>
                  <a:pt x="10540" y="4557"/>
                  <a:pt x="11471" y="4388"/>
                </a:cubicBezTo>
                <a:cubicBezTo>
                  <a:pt x="12401" y="4220"/>
                  <a:pt x="13322" y="4146"/>
                  <a:pt x="14233" y="4166"/>
                </a:cubicBezTo>
                <a:lnTo>
                  <a:pt x="14675" y="3969"/>
                </a:lnTo>
                <a:lnTo>
                  <a:pt x="12382" y="907"/>
                </a:lnTo>
                <a:cubicBezTo>
                  <a:pt x="11667" y="970"/>
                  <a:pt x="10711" y="1157"/>
                  <a:pt x="9513" y="1468"/>
                </a:cubicBezTo>
                <a:cubicBezTo>
                  <a:pt x="8315" y="1779"/>
                  <a:pt x="7293" y="2108"/>
                  <a:pt x="6448" y="2456"/>
                </a:cubicBezTo>
                <a:lnTo>
                  <a:pt x="4608" y="0"/>
                </a:lnTo>
                <a:lnTo>
                  <a:pt x="2342" y="1008"/>
                </a:lnTo>
                <a:lnTo>
                  <a:pt x="4198" y="3485"/>
                </a:lnTo>
                <a:cubicBezTo>
                  <a:pt x="2250" y="4560"/>
                  <a:pt x="979" y="5728"/>
                  <a:pt x="383" y="6990"/>
                </a:cubicBezTo>
                <a:cubicBezTo>
                  <a:pt x="-213" y="8252"/>
                  <a:pt x="-113" y="9414"/>
                  <a:pt x="684" y="10477"/>
                </a:cubicBezTo>
                <a:cubicBezTo>
                  <a:pt x="1231" y="11207"/>
                  <a:pt x="1823" y="11740"/>
                  <a:pt x="2461" y="12075"/>
                </a:cubicBezTo>
                <a:cubicBezTo>
                  <a:pt x="3099" y="12410"/>
                  <a:pt x="3794" y="12628"/>
                  <a:pt x="4544" y="12728"/>
                </a:cubicBezTo>
                <a:cubicBezTo>
                  <a:pt x="5310" y="12832"/>
                  <a:pt x="6087" y="12836"/>
                  <a:pt x="6875" y="12740"/>
                </a:cubicBezTo>
                <a:cubicBezTo>
                  <a:pt x="7663" y="12645"/>
                  <a:pt x="8462" y="12507"/>
                  <a:pt x="9273" y="12326"/>
                </a:cubicBezTo>
                <a:lnTo>
                  <a:pt x="10678" y="12012"/>
                </a:lnTo>
                <a:lnTo>
                  <a:pt x="12884" y="14957"/>
                </a:lnTo>
                <a:cubicBezTo>
                  <a:pt x="11715" y="15430"/>
                  <a:pt x="10447" y="15779"/>
                  <a:pt x="9081" y="16004"/>
                </a:cubicBezTo>
                <a:cubicBezTo>
                  <a:pt x="7714" y="16230"/>
                  <a:pt x="6727" y="16331"/>
                  <a:pt x="6121" y="16308"/>
                </a:cubicBezTo>
                <a:lnTo>
                  <a:pt x="5678" y="16505"/>
                </a:lnTo>
                <a:lnTo>
                  <a:pt x="7988" y="19588"/>
                </a:lnTo>
                <a:cubicBezTo>
                  <a:pt x="8904" y="19548"/>
                  <a:pt x="10040" y="19350"/>
                  <a:pt x="11394" y="18993"/>
                </a:cubicBezTo>
                <a:cubicBezTo>
                  <a:pt x="12748" y="18637"/>
                  <a:pt x="13925" y="18240"/>
                  <a:pt x="14926" y="17805"/>
                </a:cubicBezTo>
                <a:lnTo>
                  <a:pt x="17769" y="21600"/>
                </a:lnTo>
                <a:lnTo>
                  <a:pt x="20036" y="20592"/>
                </a:lnTo>
                <a:lnTo>
                  <a:pt x="17152" y="16743"/>
                </a:lnTo>
                <a:cubicBezTo>
                  <a:pt x="18171" y="16234"/>
                  <a:pt x="18999" y="15659"/>
                  <a:pt x="19639" y="15020"/>
                </a:cubicBezTo>
                <a:cubicBezTo>
                  <a:pt x="20278" y="14382"/>
                  <a:pt x="20737" y="13731"/>
                  <a:pt x="21014" y="13069"/>
                </a:cubicBezTo>
                <a:cubicBezTo>
                  <a:pt x="21288" y="12418"/>
                  <a:pt x="21387" y="11755"/>
                  <a:pt x="21311" y="11080"/>
                </a:cubicBezTo>
                <a:cubicBezTo>
                  <a:pt x="21236" y="10405"/>
                  <a:pt x="20975" y="9770"/>
                  <a:pt x="20529" y="9174"/>
                </a:cubicBezTo>
                <a:cubicBezTo>
                  <a:pt x="19664" y="8019"/>
                  <a:pt x="18540" y="7340"/>
                  <a:pt x="17160" y="7137"/>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TextBox 34">
            <a:extLst>
              <a:ext uri="{FF2B5EF4-FFF2-40B4-BE49-F238E27FC236}">
                <a16:creationId xmlns:a16="http://schemas.microsoft.com/office/drawing/2014/main" id="{124FAD5C-277D-1B45-A690-BEC26F139A71}"/>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36" name="TextBox 35">
            <a:extLst>
              <a:ext uri="{FF2B5EF4-FFF2-40B4-BE49-F238E27FC236}">
                <a16:creationId xmlns:a16="http://schemas.microsoft.com/office/drawing/2014/main" id="{ED7B81DE-BD4E-1B41-BD65-EE406E74DB7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TextBox 36">
            <a:extLst>
              <a:ext uri="{FF2B5EF4-FFF2-40B4-BE49-F238E27FC236}">
                <a16:creationId xmlns:a16="http://schemas.microsoft.com/office/drawing/2014/main" id="{797D33DF-344B-7B46-9D95-38591FFB3D6D}"/>
              </a:ext>
            </a:extLst>
          </p:cNvPr>
          <p:cNvSpPr txBox="1"/>
          <p:nvPr/>
        </p:nvSpPr>
        <p:spPr>
          <a:xfrm>
            <a:off x="15885906" y="1015697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8" name="Subtitle 2">
            <a:extLst>
              <a:ext uri="{FF2B5EF4-FFF2-40B4-BE49-F238E27FC236}">
                <a16:creationId xmlns:a16="http://schemas.microsoft.com/office/drawing/2014/main" id="{095FEE94-E2A0-3944-BD17-EE0135DA1F2E}"/>
              </a:ext>
            </a:extLst>
          </p:cNvPr>
          <p:cNvSpPr txBox="1">
            <a:spLocks/>
          </p:cNvSpPr>
          <p:nvPr/>
        </p:nvSpPr>
        <p:spPr>
          <a:xfrm>
            <a:off x="15885906" y="10934811"/>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9" name="TextBox 38">
            <a:extLst>
              <a:ext uri="{FF2B5EF4-FFF2-40B4-BE49-F238E27FC236}">
                <a16:creationId xmlns:a16="http://schemas.microsoft.com/office/drawing/2014/main" id="{64A93B1F-E373-9046-BC8C-0B2158C46C41}"/>
              </a:ext>
            </a:extLst>
          </p:cNvPr>
          <p:cNvSpPr txBox="1"/>
          <p:nvPr/>
        </p:nvSpPr>
        <p:spPr>
          <a:xfrm>
            <a:off x="15885906" y="363764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0" name="Subtitle 2">
            <a:extLst>
              <a:ext uri="{FF2B5EF4-FFF2-40B4-BE49-F238E27FC236}">
                <a16:creationId xmlns:a16="http://schemas.microsoft.com/office/drawing/2014/main" id="{117E0976-BC92-0241-946A-704D7964D101}"/>
              </a:ext>
            </a:extLst>
          </p:cNvPr>
          <p:cNvSpPr txBox="1">
            <a:spLocks/>
          </p:cNvSpPr>
          <p:nvPr/>
        </p:nvSpPr>
        <p:spPr>
          <a:xfrm>
            <a:off x="15885906" y="4415488"/>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1" name="TextBox 40">
            <a:extLst>
              <a:ext uri="{FF2B5EF4-FFF2-40B4-BE49-F238E27FC236}">
                <a16:creationId xmlns:a16="http://schemas.microsoft.com/office/drawing/2014/main" id="{EE14B37C-B253-C743-97AE-6B7F13AFEA6A}"/>
              </a:ext>
            </a:extLst>
          </p:cNvPr>
          <p:cNvSpPr txBox="1"/>
          <p:nvPr/>
        </p:nvSpPr>
        <p:spPr>
          <a:xfrm>
            <a:off x="15885906" y="686841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42" name="Subtitle 2">
            <a:extLst>
              <a:ext uri="{FF2B5EF4-FFF2-40B4-BE49-F238E27FC236}">
                <a16:creationId xmlns:a16="http://schemas.microsoft.com/office/drawing/2014/main" id="{B484C232-F877-AD46-9DA0-E7AD46B3C72C}"/>
              </a:ext>
            </a:extLst>
          </p:cNvPr>
          <p:cNvSpPr txBox="1">
            <a:spLocks/>
          </p:cNvSpPr>
          <p:nvPr/>
        </p:nvSpPr>
        <p:spPr>
          <a:xfrm>
            <a:off x="15885906" y="7646255"/>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3" name="Oval 42">
            <a:extLst>
              <a:ext uri="{FF2B5EF4-FFF2-40B4-BE49-F238E27FC236}">
                <a16:creationId xmlns:a16="http://schemas.microsoft.com/office/drawing/2014/main" id="{A4481571-DFAE-0545-B485-623237D7E203}"/>
              </a:ext>
            </a:extLst>
          </p:cNvPr>
          <p:cNvSpPr/>
          <p:nvPr/>
        </p:nvSpPr>
        <p:spPr>
          <a:xfrm>
            <a:off x="13745768" y="3820409"/>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Oval 43">
            <a:extLst>
              <a:ext uri="{FF2B5EF4-FFF2-40B4-BE49-F238E27FC236}">
                <a16:creationId xmlns:a16="http://schemas.microsoft.com/office/drawing/2014/main" id="{23ED1292-9C77-B749-B005-02F500790D30}"/>
              </a:ext>
            </a:extLst>
          </p:cNvPr>
          <p:cNvSpPr/>
          <p:nvPr/>
        </p:nvSpPr>
        <p:spPr>
          <a:xfrm>
            <a:off x="13745768" y="7051176"/>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Oval 44">
            <a:extLst>
              <a:ext uri="{FF2B5EF4-FFF2-40B4-BE49-F238E27FC236}">
                <a16:creationId xmlns:a16="http://schemas.microsoft.com/office/drawing/2014/main" id="{D58CAD93-66CB-BE48-B1D5-E3A2E8BEB9AA}"/>
              </a:ext>
            </a:extLst>
          </p:cNvPr>
          <p:cNvSpPr/>
          <p:nvPr/>
        </p:nvSpPr>
        <p:spPr>
          <a:xfrm>
            <a:off x="13745768" y="10339732"/>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Freeform 991">
            <a:extLst>
              <a:ext uri="{FF2B5EF4-FFF2-40B4-BE49-F238E27FC236}">
                <a16:creationId xmlns:a16="http://schemas.microsoft.com/office/drawing/2014/main" id="{3A44F7E3-FBFD-EA43-AFE4-9ACEAAC1FD96}"/>
              </a:ext>
            </a:extLst>
          </p:cNvPr>
          <p:cNvSpPr>
            <a:spLocks noChangeAspect="1" noChangeArrowheads="1"/>
          </p:cNvSpPr>
          <p:nvPr/>
        </p:nvSpPr>
        <p:spPr bwMode="auto">
          <a:xfrm>
            <a:off x="14079453" y="4154094"/>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Freeform 1004">
            <a:extLst>
              <a:ext uri="{FF2B5EF4-FFF2-40B4-BE49-F238E27FC236}">
                <a16:creationId xmlns:a16="http://schemas.microsoft.com/office/drawing/2014/main" id="{96BD827C-E77B-FD4D-A674-8659DD90900B}"/>
              </a:ext>
            </a:extLst>
          </p:cNvPr>
          <p:cNvSpPr>
            <a:spLocks noChangeAspect="1" noChangeArrowheads="1"/>
          </p:cNvSpPr>
          <p:nvPr/>
        </p:nvSpPr>
        <p:spPr bwMode="auto">
          <a:xfrm>
            <a:off x="14079453" y="7385962"/>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8" name="Freeform 1009">
            <a:extLst>
              <a:ext uri="{FF2B5EF4-FFF2-40B4-BE49-F238E27FC236}">
                <a16:creationId xmlns:a16="http://schemas.microsoft.com/office/drawing/2014/main" id="{83A19518-6C62-7A43-94F1-21D8DDA034D7}"/>
              </a:ext>
            </a:extLst>
          </p:cNvPr>
          <p:cNvSpPr>
            <a:spLocks noChangeAspect="1" noChangeArrowheads="1"/>
          </p:cNvSpPr>
          <p:nvPr/>
        </p:nvSpPr>
        <p:spPr bwMode="auto">
          <a:xfrm>
            <a:off x="14079453" y="10673416"/>
            <a:ext cx="720280" cy="72028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02561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8DC88619-55A8-A047-9B4E-C9198040213C}"/>
              </a:ext>
            </a:extLst>
          </p:cNvPr>
          <p:cNvGrpSpPr/>
          <p:nvPr/>
        </p:nvGrpSpPr>
        <p:grpSpPr>
          <a:xfrm>
            <a:off x="15110056" y="0"/>
            <a:ext cx="6869112" cy="13546617"/>
            <a:chOff x="14322656" y="-1"/>
            <a:chExt cx="6869112" cy="13546617"/>
          </a:xfrm>
        </p:grpSpPr>
        <p:sp>
          <p:nvSpPr>
            <p:cNvPr id="60" name="Shape">
              <a:extLst>
                <a:ext uri="{FF2B5EF4-FFF2-40B4-BE49-F238E27FC236}">
                  <a16:creationId xmlns:a16="http://schemas.microsoft.com/office/drawing/2014/main" id="{BB2C413D-264C-E04C-91B0-3D94C2D7835B}"/>
                </a:ext>
              </a:extLst>
            </p:cNvPr>
            <p:cNvSpPr/>
            <p:nvPr/>
          </p:nvSpPr>
          <p:spPr>
            <a:xfrm rot="10800000" flipH="1">
              <a:off x="16793175" y="2820252"/>
              <a:ext cx="1784992" cy="1558327"/>
            </a:xfrm>
            <a:custGeom>
              <a:avLst/>
              <a:gdLst/>
              <a:ahLst/>
              <a:cxnLst>
                <a:cxn ang="0">
                  <a:pos x="wd2" y="hd2"/>
                </a:cxn>
                <a:cxn ang="5400000">
                  <a:pos x="wd2" y="hd2"/>
                </a:cxn>
                <a:cxn ang="10800000">
                  <a:pos x="wd2" y="hd2"/>
                </a:cxn>
                <a:cxn ang="16200000">
                  <a:pos x="wd2" y="hd2"/>
                </a:cxn>
              </a:cxnLst>
              <a:rect l="0" t="0" r="r" b="b"/>
              <a:pathLst>
                <a:path w="21552" h="21501" extrusionOk="0">
                  <a:moveTo>
                    <a:pt x="14767" y="19"/>
                  </a:moveTo>
                  <a:cubicBezTo>
                    <a:pt x="12440" y="-99"/>
                    <a:pt x="10092" y="317"/>
                    <a:pt x="7868" y="1276"/>
                  </a:cubicBezTo>
                  <a:cubicBezTo>
                    <a:pt x="4707" y="2638"/>
                    <a:pt x="1971" y="5039"/>
                    <a:pt x="0" y="8174"/>
                  </a:cubicBezTo>
                  <a:cubicBezTo>
                    <a:pt x="7" y="9004"/>
                    <a:pt x="10" y="9830"/>
                    <a:pt x="13" y="10653"/>
                  </a:cubicBezTo>
                  <a:cubicBezTo>
                    <a:pt x="17" y="11636"/>
                    <a:pt x="20" y="12642"/>
                    <a:pt x="325" y="13572"/>
                  </a:cubicBezTo>
                  <a:cubicBezTo>
                    <a:pt x="627" y="14494"/>
                    <a:pt x="1196" y="15248"/>
                    <a:pt x="1786" y="15965"/>
                  </a:cubicBezTo>
                  <a:cubicBezTo>
                    <a:pt x="2223" y="16496"/>
                    <a:pt x="2673" y="17014"/>
                    <a:pt x="3112" y="17544"/>
                  </a:cubicBezTo>
                  <a:cubicBezTo>
                    <a:pt x="4140" y="18788"/>
                    <a:pt x="5087" y="20113"/>
                    <a:pt x="5964" y="21501"/>
                  </a:cubicBezTo>
                  <a:lnTo>
                    <a:pt x="18630" y="21501"/>
                  </a:lnTo>
                  <a:cubicBezTo>
                    <a:pt x="19680" y="18292"/>
                    <a:pt x="20459" y="14976"/>
                    <a:pt x="20944" y="11595"/>
                  </a:cubicBezTo>
                  <a:cubicBezTo>
                    <a:pt x="21401" y="8416"/>
                    <a:pt x="21600" y="5195"/>
                    <a:pt x="21542" y="1974"/>
                  </a:cubicBezTo>
                  <a:cubicBezTo>
                    <a:pt x="19401" y="793"/>
                    <a:pt x="17094" y="138"/>
                    <a:pt x="14767" y="19"/>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8" name="Shape">
              <a:extLst>
                <a:ext uri="{FF2B5EF4-FFF2-40B4-BE49-F238E27FC236}">
                  <a16:creationId xmlns:a16="http://schemas.microsoft.com/office/drawing/2014/main" id="{EC425E57-8B16-B54A-AC05-DF851B24F9C9}"/>
                </a:ext>
              </a:extLst>
            </p:cNvPr>
            <p:cNvSpPr/>
            <p:nvPr/>
          </p:nvSpPr>
          <p:spPr>
            <a:xfrm rot="10800000" flipH="1">
              <a:off x="16574885" y="3617558"/>
              <a:ext cx="1215814" cy="30347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947"/>
                  </a:lnTo>
                  <a:cubicBezTo>
                    <a:pt x="0" y="17725"/>
                    <a:pt x="9671" y="21600"/>
                    <a:pt x="21600" y="21600"/>
                  </a:cubicBezTo>
                  <a:lnTo>
                    <a:pt x="21600" y="17432"/>
                  </a:lnTo>
                  <a:cubicBezTo>
                    <a:pt x="15627" y="17432"/>
                    <a:pt x="10783" y="15491"/>
                    <a:pt x="10783" y="13098"/>
                  </a:cubicBezTo>
                  <a:lnTo>
                    <a:pt x="10783" y="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9" name="Shape">
              <a:extLst>
                <a:ext uri="{FF2B5EF4-FFF2-40B4-BE49-F238E27FC236}">
                  <a16:creationId xmlns:a16="http://schemas.microsoft.com/office/drawing/2014/main" id="{B1DDA4E5-775D-E442-8C42-6452B9E4A56C}"/>
                </a:ext>
              </a:extLst>
            </p:cNvPr>
            <p:cNvSpPr/>
            <p:nvPr/>
          </p:nvSpPr>
          <p:spPr>
            <a:xfrm rot="10800000" flipH="1">
              <a:off x="17790698" y="3617558"/>
              <a:ext cx="1215816" cy="3034790"/>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lnTo>
                    <a:pt x="10817" y="13098"/>
                  </a:lnTo>
                  <a:cubicBezTo>
                    <a:pt x="10817" y="14295"/>
                    <a:pt x="9606" y="15378"/>
                    <a:pt x="7648" y="16163"/>
                  </a:cubicBezTo>
                  <a:cubicBezTo>
                    <a:pt x="5691" y="16947"/>
                    <a:pt x="2987" y="17432"/>
                    <a:pt x="0" y="17432"/>
                  </a:cubicBezTo>
                  <a:lnTo>
                    <a:pt x="0" y="21600"/>
                  </a:lnTo>
                  <a:cubicBezTo>
                    <a:pt x="5964" y="21600"/>
                    <a:pt x="11364" y="20631"/>
                    <a:pt x="15273" y="19065"/>
                  </a:cubicBezTo>
                  <a:cubicBezTo>
                    <a:pt x="19182" y="17499"/>
                    <a:pt x="21600" y="15336"/>
                    <a:pt x="21600" y="12947"/>
                  </a:cubicBezTo>
                  <a:lnTo>
                    <a:pt x="21600" y="0"/>
                  </a:lnTo>
                  <a:lnTo>
                    <a:pt x="10817"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0" name="Shape">
              <a:extLst>
                <a:ext uri="{FF2B5EF4-FFF2-40B4-BE49-F238E27FC236}">
                  <a16:creationId xmlns:a16="http://schemas.microsoft.com/office/drawing/2014/main" id="{4AA549A8-412F-0041-9C8B-0AB007988E97}"/>
                </a:ext>
              </a:extLst>
            </p:cNvPr>
            <p:cNvSpPr/>
            <p:nvPr/>
          </p:nvSpPr>
          <p:spPr>
            <a:xfrm rot="10800000" flipH="1">
              <a:off x="16574885" y="6352662"/>
              <a:ext cx="2431628" cy="2996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392" y="21600"/>
                  </a:lnTo>
                  <a:lnTo>
                    <a:pt x="5392" y="0"/>
                  </a:lnTo>
                  <a:lnTo>
                    <a:pt x="0" y="0"/>
                  </a:lnTo>
                  <a:close/>
                  <a:moveTo>
                    <a:pt x="16208" y="0"/>
                  </a:moveTo>
                  <a:lnTo>
                    <a:pt x="16208" y="21600"/>
                  </a:lnTo>
                  <a:lnTo>
                    <a:pt x="21600" y="21600"/>
                  </a:lnTo>
                  <a:lnTo>
                    <a:pt x="21600" y="0"/>
                  </a:lnTo>
                  <a:lnTo>
                    <a:pt x="16208" y="0"/>
                  </a:lnTo>
                  <a:close/>
                </a:path>
              </a:pathLst>
            </a:custGeom>
            <a:solidFill>
              <a:schemeClr val="accent4">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Shape">
              <a:extLst>
                <a:ext uri="{FF2B5EF4-FFF2-40B4-BE49-F238E27FC236}">
                  <a16:creationId xmlns:a16="http://schemas.microsoft.com/office/drawing/2014/main" id="{90F54214-2199-1E4D-8097-518214AA777D}"/>
                </a:ext>
              </a:extLst>
            </p:cNvPr>
            <p:cNvSpPr/>
            <p:nvPr/>
          </p:nvSpPr>
          <p:spPr>
            <a:xfrm rot="10800000" flipH="1">
              <a:off x="16641508" y="6827073"/>
              <a:ext cx="450952" cy="1209650"/>
            </a:xfrm>
            <a:custGeom>
              <a:avLst/>
              <a:gdLst/>
              <a:ahLst/>
              <a:cxnLst>
                <a:cxn ang="0">
                  <a:pos x="wd2" y="hd2"/>
                </a:cxn>
                <a:cxn ang="5400000">
                  <a:pos x="wd2" y="hd2"/>
                </a:cxn>
                <a:cxn ang="10800000">
                  <a:pos x="wd2" y="hd2"/>
                </a:cxn>
                <a:cxn ang="16200000">
                  <a:pos x="wd2" y="hd2"/>
                </a:cxn>
              </a:cxnLst>
              <a:rect l="0" t="0" r="r" b="b"/>
              <a:pathLst>
                <a:path w="21600" h="21600" extrusionOk="0">
                  <a:moveTo>
                    <a:pt x="12253" y="0"/>
                  </a:moveTo>
                  <a:lnTo>
                    <a:pt x="0" y="12227"/>
                  </a:lnTo>
                  <a:lnTo>
                    <a:pt x="9347" y="12227"/>
                  </a:lnTo>
                  <a:lnTo>
                    <a:pt x="9347" y="21600"/>
                  </a:lnTo>
                  <a:lnTo>
                    <a:pt x="21600" y="9373"/>
                  </a:lnTo>
                  <a:lnTo>
                    <a:pt x="12253" y="9373"/>
                  </a:lnTo>
                  <a:lnTo>
                    <a:pt x="12253" y="0"/>
                  </a:lnTo>
                  <a:close/>
                </a:path>
              </a:pathLst>
            </a:custGeom>
            <a:solidFill>
              <a:schemeClr val="accent4">
                <a:lumMod val="20000"/>
                <a:lumOff val="8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7" name="Shape">
              <a:extLst>
                <a:ext uri="{FF2B5EF4-FFF2-40B4-BE49-F238E27FC236}">
                  <a16:creationId xmlns:a16="http://schemas.microsoft.com/office/drawing/2014/main" id="{074FE334-6EA1-534A-864C-76721544EC5B}"/>
                </a:ext>
              </a:extLst>
            </p:cNvPr>
            <p:cNvSpPr/>
            <p:nvPr/>
          </p:nvSpPr>
          <p:spPr>
            <a:xfrm rot="10800000" flipH="1">
              <a:off x="18488939" y="6827073"/>
              <a:ext cx="450952" cy="1209650"/>
            </a:xfrm>
            <a:custGeom>
              <a:avLst/>
              <a:gdLst/>
              <a:ahLst/>
              <a:cxnLst>
                <a:cxn ang="0">
                  <a:pos x="wd2" y="hd2"/>
                </a:cxn>
                <a:cxn ang="5400000">
                  <a:pos x="wd2" y="hd2"/>
                </a:cxn>
                <a:cxn ang="10800000">
                  <a:pos x="wd2" y="hd2"/>
                </a:cxn>
                <a:cxn ang="16200000">
                  <a:pos x="wd2" y="hd2"/>
                </a:cxn>
              </a:cxnLst>
              <a:rect l="0" t="0" r="r" b="b"/>
              <a:pathLst>
                <a:path w="21600" h="21600" extrusionOk="0">
                  <a:moveTo>
                    <a:pt x="12253" y="0"/>
                  </a:moveTo>
                  <a:lnTo>
                    <a:pt x="0" y="12227"/>
                  </a:lnTo>
                  <a:lnTo>
                    <a:pt x="9347" y="12227"/>
                  </a:lnTo>
                  <a:lnTo>
                    <a:pt x="9347" y="21600"/>
                  </a:lnTo>
                  <a:lnTo>
                    <a:pt x="21600" y="9373"/>
                  </a:lnTo>
                  <a:lnTo>
                    <a:pt x="12253" y="9373"/>
                  </a:lnTo>
                  <a:lnTo>
                    <a:pt x="12253" y="0"/>
                  </a:lnTo>
                  <a:close/>
                </a:path>
              </a:pathLst>
            </a:custGeom>
            <a:solidFill>
              <a:schemeClr val="accent4">
                <a:lumMod val="20000"/>
                <a:lumOff val="8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2" name="Shape">
              <a:extLst>
                <a:ext uri="{FF2B5EF4-FFF2-40B4-BE49-F238E27FC236}">
                  <a16:creationId xmlns:a16="http://schemas.microsoft.com/office/drawing/2014/main" id="{86CBC040-3424-E347-8185-4A859D892AE3}"/>
                </a:ext>
              </a:extLst>
            </p:cNvPr>
            <p:cNvSpPr/>
            <p:nvPr/>
          </p:nvSpPr>
          <p:spPr>
            <a:xfrm rot="10800000" flipH="1">
              <a:off x="16735258" y="3334108"/>
              <a:ext cx="1926253" cy="1505630"/>
            </a:xfrm>
            <a:custGeom>
              <a:avLst/>
              <a:gdLst/>
              <a:ahLst/>
              <a:cxnLst>
                <a:cxn ang="0">
                  <a:pos x="wd2" y="hd2"/>
                </a:cxn>
                <a:cxn ang="5400000">
                  <a:pos x="wd2" y="hd2"/>
                </a:cxn>
                <a:cxn ang="10800000">
                  <a:pos x="wd2" y="hd2"/>
                </a:cxn>
                <a:cxn ang="16200000">
                  <a:pos x="wd2" y="hd2"/>
                </a:cxn>
              </a:cxnLst>
              <a:rect l="0" t="0" r="r" b="b"/>
              <a:pathLst>
                <a:path w="21472" h="21421" extrusionOk="0">
                  <a:moveTo>
                    <a:pt x="7" y="9141"/>
                  </a:moveTo>
                  <a:lnTo>
                    <a:pt x="736" y="19354"/>
                  </a:lnTo>
                  <a:cubicBezTo>
                    <a:pt x="825" y="20604"/>
                    <a:pt x="1693" y="21525"/>
                    <a:pt x="2672" y="21411"/>
                  </a:cubicBezTo>
                  <a:cubicBezTo>
                    <a:pt x="3652" y="21297"/>
                    <a:pt x="4373" y="20190"/>
                    <a:pt x="4284" y="18940"/>
                  </a:cubicBezTo>
                  <a:lnTo>
                    <a:pt x="3555" y="8727"/>
                  </a:lnTo>
                  <a:cubicBezTo>
                    <a:pt x="3466" y="7477"/>
                    <a:pt x="2598" y="6556"/>
                    <a:pt x="1619" y="6670"/>
                  </a:cubicBezTo>
                  <a:cubicBezTo>
                    <a:pt x="640" y="6783"/>
                    <a:pt x="-82" y="7891"/>
                    <a:pt x="7" y="9141"/>
                  </a:cubicBezTo>
                  <a:close/>
                  <a:moveTo>
                    <a:pt x="3804" y="9745"/>
                  </a:moveTo>
                  <a:cubicBezTo>
                    <a:pt x="3742" y="11349"/>
                    <a:pt x="4710" y="12711"/>
                    <a:pt x="5967" y="12790"/>
                  </a:cubicBezTo>
                  <a:cubicBezTo>
                    <a:pt x="7223" y="12868"/>
                    <a:pt x="8291" y="11633"/>
                    <a:pt x="8352" y="10029"/>
                  </a:cubicBezTo>
                  <a:lnTo>
                    <a:pt x="8578" y="4125"/>
                  </a:lnTo>
                  <a:cubicBezTo>
                    <a:pt x="8640" y="2522"/>
                    <a:pt x="7672" y="1159"/>
                    <a:pt x="6415" y="1081"/>
                  </a:cubicBezTo>
                  <a:cubicBezTo>
                    <a:pt x="5159" y="1003"/>
                    <a:pt x="4092" y="2238"/>
                    <a:pt x="4030" y="3841"/>
                  </a:cubicBezTo>
                  <a:lnTo>
                    <a:pt x="3804" y="9745"/>
                  </a:lnTo>
                  <a:close/>
                  <a:moveTo>
                    <a:pt x="8654" y="8658"/>
                  </a:moveTo>
                  <a:cubicBezTo>
                    <a:pt x="8592" y="10262"/>
                    <a:pt x="9560" y="11624"/>
                    <a:pt x="10816" y="11702"/>
                  </a:cubicBezTo>
                  <a:cubicBezTo>
                    <a:pt x="12073" y="11781"/>
                    <a:pt x="13140" y="10545"/>
                    <a:pt x="13202" y="8942"/>
                  </a:cubicBezTo>
                  <a:lnTo>
                    <a:pt x="13428" y="3048"/>
                  </a:lnTo>
                  <a:cubicBezTo>
                    <a:pt x="13489" y="1444"/>
                    <a:pt x="12521" y="82"/>
                    <a:pt x="11265" y="3"/>
                  </a:cubicBezTo>
                  <a:cubicBezTo>
                    <a:pt x="10008" y="-75"/>
                    <a:pt x="8941" y="1160"/>
                    <a:pt x="8879" y="2764"/>
                  </a:cubicBezTo>
                  <a:lnTo>
                    <a:pt x="8654" y="8658"/>
                  </a:lnTo>
                  <a:close/>
                  <a:moveTo>
                    <a:pt x="13438" y="9274"/>
                  </a:moveTo>
                  <a:cubicBezTo>
                    <a:pt x="13383" y="10703"/>
                    <a:pt x="14253" y="11917"/>
                    <a:pt x="15372" y="11987"/>
                  </a:cubicBezTo>
                  <a:cubicBezTo>
                    <a:pt x="16492" y="12056"/>
                    <a:pt x="17442" y="10956"/>
                    <a:pt x="17497" y="9528"/>
                  </a:cubicBezTo>
                  <a:lnTo>
                    <a:pt x="17719" y="3743"/>
                  </a:lnTo>
                  <a:cubicBezTo>
                    <a:pt x="17774" y="2314"/>
                    <a:pt x="16912" y="1101"/>
                    <a:pt x="15792" y="1031"/>
                  </a:cubicBezTo>
                  <a:cubicBezTo>
                    <a:pt x="14673" y="961"/>
                    <a:pt x="13714" y="2061"/>
                    <a:pt x="13660" y="3489"/>
                  </a:cubicBezTo>
                  <a:lnTo>
                    <a:pt x="13438" y="9274"/>
                  </a:lnTo>
                  <a:close/>
                  <a:moveTo>
                    <a:pt x="17733" y="9860"/>
                  </a:moveTo>
                  <a:cubicBezTo>
                    <a:pt x="17685" y="11114"/>
                    <a:pt x="18442" y="12178"/>
                    <a:pt x="19424" y="12239"/>
                  </a:cubicBezTo>
                  <a:cubicBezTo>
                    <a:pt x="20406" y="12301"/>
                    <a:pt x="21240" y="11336"/>
                    <a:pt x="21288" y="10082"/>
                  </a:cubicBezTo>
                  <a:lnTo>
                    <a:pt x="21470" y="5337"/>
                  </a:lnTo>
                  <a:cubicBezTo>
                    <a:pt x="21518" y="4084"/>
                    <a:pt x="20762" y="3019"/>
                    <a:pt x="19780" y="2958"/>
                  </a:cubicBezTo>
                  <a:cubicBezTo>
                    <a:pt x="18797" y="2896"/>
                    <a:pt x="17963" y="3862"/>
                    <a:pt x="17915" y="5115"/>
                  </a:cubicBezTo>
                  <a:lnTo>
                    <a:pt x="17733" y="986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3" name="Rectangle">
              <a:extLst>
                <a:ext uri="{FF2B5EF4-FFF2-40B4-BE49-F238E27FC236}">
                  <a16:creationId xmlns:a16="http://schemas.microsoft.com/office/drawing/2014/main" id="{B45EC53F-2801-9240-958B-70198E1AC618}"/>
                </a:ext>
              </a:extLst>
            </p:cNvPr>
            <p:cNvSpPr/>
            <p:nvPr/>
          </p:nvSpPr>
          <p:spPr>
            <a:xfrm>
              <a:off x="17113766" y="-1"/>
              <a:ext cx="1369037" cy="2727852"/>
            </a:xfrm>
            <a:prstGeom prst="rect">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Circle">
              <a:extLst>
                <a:ext uri="{FF2B5EF4-FFF2-40B4-BE49-F238E27FC236}">
                  <a16:creationId xmlns:a16="http://schemas.microsoft.com/office/drawing/2014/main" id="{E954666A-5DBD-7041-BBA7-AFF30F49B426}"/>
                </a:ext>
              </a:extLst>
            </p:cNvPr>
            <p:cNvSpPr/>
            <p:nvPr/>
          </p:nvSpPr>
          <p:spPr>
            <a:xfrm rot="3600000">
              <a:off x="15374487" y="10504537"/>
              <a:ext cx="845042" cy="845046"/>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8" name="Circle">
              <a:extLst>
                <a:ext uri="{FF2B5EF4-FFF2-40B4-BE49-F238E27FC236}">
                  <a16:creationId xmlns:a16="http://schemas.microsoft.com/office/drawing/2014/main" id="{CD3CC1A2-AB66-924C-A275-4645ABEFE4E4}"/>
                </a:ext>
              </a:extLst>
            </p:cNvPr>
            <p:cNvSpPr/>
            <p:nvPr/>
          </p:nvSpPr>
          <p:spPr>
            <a:xfrm rot="3600000">
              <a:off x="15430149" y="10564956"/>
              <a:ext cx="733718" cy="724209"/>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9" name="Shape">
              <a:extLst>
                <a:ext uri="{FF2B5EF4-FFF2-40B4-BE49-F238E27FC236}">
                  <a16:creationId xmlns:a16="http://schemas.microsoft.com/office/drawing/2014/main" id="{D4A5909B-9EB8-C04E-81E6-126D013A0E92}"/>
                </a:ext>
              </a:extLst>
            </p:cNvPr>
            <p:cNvSpPr/>
            <p:nvPr/>
          </p:nvSpPr>
          <p:spPr>
            <a:xfrm rot="19800000">
              <a:off x="15634581" y="10649132"/>
              <a:ext cx="324852" cy="555856"/>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4" name="Circle">
              <a:extLst>
                <a:ext uri="{FF2B5EF4-FFF2-40B4-BE49-F238E27FC236}">
                  <a16:creationId xmlns:a16="http://schemas.microsoft.com/office/drawing/2014/main" id="{79C134B7-8817-1D41-BB79-6B8EDC20ED97}"/>
                </a:ext>
              </a:extLst>
            </p:cNvPr>
            <p:cNvSpPr/>
            <p:nvPr/>
          </p:nvSpPr>
          <p:spPr>
            <a:xfrm rot="6000000">
              <a:off x="16939024" y="10588474"/>
              <a:ext cx="677170" cy="677173"/>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5" name="Oval">
              <a:extLst>
                <a:ext uri="{FF2B5EF4-FFF2-40B4-BE49-F238E27FC236}">
                  <a16:creationId xmlns:a16="http://schemas.microsoft.com/office/drawing/2014/main" id="{F5215967-A7C4-B843-A692-891B6581BD74}"/>
                </a:ext>
              </a:extLst>
            </p:cNvPr>
            <p:cNvSpPr/>
            <p:nvPr/>
          </p:nvSpPr>
          <p:spPr>
            <a:xfrm rot="6000000">
              <a:off x="16983628" y="10636890"/>
              <a:ext cx="587962" cy="580341"/>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6" name="Shape">
              <a:extLst>
                <a:ext uri="{FF2B5EF4-FFF2-40B4-BE49-F238E27FC236}">
                  <a16:creationId xmlns:a16="http://schemas.microsoft.com/office/drawing/2014/main" id="{F459B576-70E8-9541-B798-7279FB466C33}"/>
                </a:ext>
              </a:extLst>
            </p:cNvPr>
            <p:cNvSpPr/>
            <p:nvPr/>
          </p:nvSpPr>
          <p:spPr>
            <a:xfrm rot="600000">
              <a:off x="17147449" y="10704344"/>
              <a:ext cx="260319" cy="445432"/>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 name="Shape">
              <a:extLst>
                <a:ext uri="{FF2B5EF4-FFF2-40B4-BE49-F238E27FC236}">
                  <a16:creationId xmlns:a16="http://schemas.microsoft.com/office/drawing/2014/main" id="{0C669243-9DCF-A242-BF1B-9A08207D29FA}"/>
                </a:ext>
              </a:extLst>
            </p:cNvPr>
            <p:cNvSpPr/>
            <p:nvPr/>
          </p:nvSpPr>
          <p:spPr>
            <a:xfrm rot="20700000">
              <a:off x="14348545" y="12628193"/>
              <a:ext cx="1626511" cy="7128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3" name="Shape">
              <a:extLst>
                <a:ext uri="{FF2B5EF4-FFF2-40B4-BE49-F238E27FC236}">
                  <a16:creationId xmlns:a16="http://schemas.microsoft.com/office/drawing/2014/main" id="{FF9D4DFB-5154-CC48-952A-E22DC38346A3}"/>
                </a:ext>
              </a:extLst>
            </p:cNvPr>
            <p:cNvSpPr/>
            <p:nvPr/>
          </p:nvSpPr>
          <p:spPr>
            <a:xfrm rot="20700000">
              <a:off x="14322656" y="12602197"/>
              <a:ext cx="1678731" cy="7649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 name="Shape">
              <a:extLst>
                <a:ext uri="{FF2B5EF4-FFF2-40B4-BE49-F238E27FC236}">
                  <a16:creationId xmlns:a16="http://schemas.microsoft.com/office/drawing/2014/main" id="{FD0B1115-38A2-4947-936A-F8832E9C0A51}"/>
                </a:ext>
              </a:extLst>
            </p:cNvPr>
            <p:cNvSpPr/>
            <p:nvPr/>
          </p:nvSpPr>
          <p:spPr>
            <a:xfrm rot="600000">
              <a:off x="15963398" y="9470866"/>
              <a:ext cx="1626509" cy="71280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 name="Shape">
              <a:extLst>
                <a:ext uri="{FF2B5EF4-FFF2-40B4-BE49-F238E27FC236}">
                  <a16:creationId xmlns:a16="http://schemas.microsoft.com/office/drawing/2014/main" id="{23F9F4B9-F027-EB40-AD5D-E83C89BB0032}"/>
                </a:ext>
              </a:extLst>
            </p:cNvPr>
            <p:cNvSpPr/>
            <p:nvPr/>
          </p:nvSpPr>
          <p:spPr>
            <a:xfrm rot="600000">
              <a:off x="15937447" y="9444954"/>
              <a:ext cx="1678730" cy="7649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a:extLst>
                <a:ext uri="{FF2B5EF4-FFF2-40B4-BE49-F238E27FC236}">
                  <a16:creationId xmlns:a16="http://schemas.microsoft.com/office/drawing/2014/main" id="{C1113FC1-CB68-7D42-B3A8-B78FDA9C9159}"/>
                </a:ext>
              </a:extLst>
            </p:cNvPr>
            <p:cNvSpPr/>
            <p:nvPr/>
          </p:nvSpPr>
          <p:spPr>
            <a:xfrm rot="300000">
              <a:off x="19534989" y="12549537"/>
              <a:ext cx="1630431" cy="7145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 name="Shape">
              <a:extLst>
                <a:ext uri="{FF2B5EF4-FFF2-40B4-BE49-F238E27FC236}">
                  <a16:creationId xmlns:a16="http://schemas.microsoft.com/office/drawing/2014/main" id="{BDD5484A-F4DA-F640-8F80-4521A9A228DA}"/>
                </a:ext>
              </a:extLst>
            </p:cNvPr>
            <p:cNvSpPr/>
            <p:nvPr/>
          </p:nvSpPr>
          <p:spPr>
            <a:xfrm rot="300000">
              <a:off x="19508992" y="12523547"/>
              <a:ext cx="1682776" cy="7668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Circle">
              <a:extLst>
                <a:ext uri="{FF2B5EF4-FFF2-40B4-BE49-F238E27FC236}">
                  <a16:creationId xmlns:a16="http://schemas.microsoft.com/office/drawing/2014/main" id="{C2F18A85-8637-0642-A629-3C3484F16EC2}"/>
                </a:ext>
              </a:extLst>
            </p:cNvPr>
            <p:cNvSpPr/>
            <p:nvPr/>
          </p:nvSpPr>
          <p:spPr>
            <a:xfrm rot="3600000">
              <a:off x="18250231" y="10983612"/>
              <a:ext cx="845044" cy="845046"/>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6" name="Circle">
              <a:extLst>
                <a:ext uri="{FF2B5EF4-FFF2-40B4-BE49-F238E27FC236}">
                  <a16:creationId xmlns:a16="http://schemas.microsoft.com/office/drawing/2014/main" id="{73DA8CA4-CB91-CF41-BE58-DDC2346243D0}"/>
                </a:ext>
              </a:extLst>
            </p:cNvPr>
            <p:cNvSpPr/>
            <p:nvPr/>
          </p:nvSpPr>
          <p:spPr>
            <a:xfrm rot="3600000">
              <a:off x="18305893" y="11044031"/>
              <a:ext cx="733720" cy="724209"/>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7" name="Shape">
              <a:extLst>
                <a:ext uri="{FF2B5EF4-FFF2-40B4-BE49-F238E27FC236}">
                  <a16:creationId xmlns:a16="http://schemas.microsoft.com/office/drawing/2014/main" id="{62AF701E-6741-7640-8402-CEDC30A4C38D}"/>
                </a:ext>
              </a:extLst>
            </p:cNvPr>
            <p:cNvSpPr/>
            <p:nvPr/>
          </p:nvSpPr>
          <p:spPr>
            <a:xfrm rot="19800000">
              <a:off x="18510326" y="11128207"/>
              <a:ext cx="324852" cy="555858"/>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Circle">
              <a:extLst>
                <a:ext uri="{FF2B5EF4-FFF2-40B4-BE49-F238E27FC236}">
                  <a16:creationId xmlns:a16="http://schemas.microsoft.com/office/drawing/2014/main" id="{3BB43D96-86FA-7B46-9CBA-CD32321F52AE}"/>
                </a:ext>
              </a:extLst>
            </p:cNvPr>
            <p:cNvSpPr/>
            <p:nvPr/>
          </p:nvSpPr>
          <p:spPr>
            <a:xfrm rot="6000000">
              <a:off x="17941934" y="8206384"/>
              <a:ext cx="677170" cy="67717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Oval">
              <a:extLst>
                <a:ext uri="{FF2B5EF4-FFF2-40B4-BE49-F238E27FC236}">
                  <a16:creationId xmlns:a16="http://schemas.microsoft.com/office/drawing/2014/main" id="{6311C59C-36AE-244A-9218-5D6C665A915F}"/>
                </a:ext>
              </a:extLst>
            </p:cNvPr>
            <p:cNvSpPr/>
            <p:nvPr/>
          </p:nvSpPr>
          <p:spPr>
            <a:xfrm rot="6000000">
              <a:off x="17986538" y="8254800"/>
              <a:ext cx="587962" cy="580340"/>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a:extLst>
                <a:ext uri="{FF2B5EF4-FFF2-40B4-BE49-F238E27FC236}">
                  <a16:creationId xmlns:a16="http://schemas.microsoft.com/office/drawing/2014/main" id="{30DDF3FD-87DD-2941-8392-587DC4BCE302}"/>
                </a:ext>
              </a:extLst>
            </p:cNvPr>
            <p:cNvSpPr/>
            <p:nvPr/>
          </p:nvSpPr>
          <p:spPr>
            <a:xfrm rot="600000">
              <a:off x="18150359" y="8322253"/>
              <a:ext cx="260319" cy="445432"/>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a:extLst>
                <a:ext uri="{FF2B5EF4-FFF2-40B4-BE49-F238E27FC236}">
                  <a16:creationId xmlns:a16="http://schemas.microsoft.com/office/drawing/2014/main" id="{307B86B7-B499-B04D-BE45-ADFD43D9CD19}"/>
                </a:ext>
              </a:extLst>
            </p:cNvPr>
            <p:cNvSpPr/>
            <p:nvPr/>
          </p:nvSpPr>
          <p:spPr>
            <a:xfrm rot="3600000">
              <a:off x="19103895" y="10962655"/>
              <a:ext cx="1626509" cy="71280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1" name="Shape">
              <a:extLst>
                <a:ext uri="{FF2B5EF4-FFF2-40B4-BE49-F238E27FC236}">
                  <a16:creationId xmlns:a16="http://schemas.microsoft.com/office/drawing/2014/main" id="{4533B152-C973-B24C-8382-909828285146}"/>
                </a:ext>
              </a:extLst>
            </p:cNvPr>
            <p:cNvSpPr/>
            <p:nvPr/>
          </p:nvSpPr>
          <p:spPr>
            <a:xfrm rot="3600000">
              <a:off x="19077747" y="10936800"/>
              <a:ext cx="1678730" cy="7649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7" name="Circle">
              <a:extLst>
                <a:ext uri="{FF2B5EF4-FFF2-40B4-BE49-F238E27FC236}">
                  <a16:creationId xmlns:a16="http://schemas.microsoft.com/office/drawing/2014/main" id="{3A32073F-6B4B-194E-9B5F-116F518C9DA1}"/>
                </a:ext>
              </a:extLst>
            </p:cNvPr>
            <p:cNvSpPr/>
            <p:nvPr/>
          </p:nvSpPr>
          <p:spPr>
            <a:xfrm rot="3900000">
              <a:off x="17884215" y="10040423"/>
              <a:ext cx="677170" cy="67717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Oval">
              <a:extLst>
                <a:ext uri="{FF2B5EF4-FFF2-40B4-BE49-F238E27FC236}">
                  <a16:creationId xmlns:a16="http://schemas.microsoft.com/office/drawing/2014/main" id="{1D5E47FC-CB4F-3943-B16E-D2CA3185CBAA}"/>
                </a:ext>
              </a:extLst>
            </p:cNvPr>
            <p:cNvSpPr/>
            <p:nvPr/>
          </p:nvSpPr>
          <p:spPr>
            <a:xfrm rot="3900000">
              <a:off x="17928819" y="10088840"/>
              <a:ext cx="587962" cy="580340"/>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a:extLst>
                <a:ext uri="{FF2B5EF4-FFF2-40B4-BE49-F238E27FC236}">
                  <a16:creationId xmlns:a16="http://schemas.microsoft.com/office/drawing/2014/main" id="{57D0575A-2F1A-E544-B06D-EEB5C7694606}"/>
                </a:ext>
              </a:extLst>
            </p:cNvPr>
            <p:cNvSpPr/>
            <p:nvPr/>
          </p:nvSpPr>
          <p:spPr>
            <a:xfrm rot="20100000">
              <a:off x="18092640" y="10156293"/>
              <a:ext cx="260319" cy="445432"/>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 name="Circle">
              <a:extLst>
                <a:ext uri="{FF2B5EF4-FFF2-40B4-BE49-F238E27FC236}">
                  <a16:creationId xmlns:a16="http://schemas.microsoft.com/office/drawing/2014/main" id="{67622931-DA85-9E4A-9FF5-0A5BD5808E6F}"/>
                </a:ext>
              </a:extLst>
            </p:cNvPr>
            <p:cNvSpPr/>
            <p:nvPr/>
          </p:nvSpPr>
          <p:spPr>
            <a:xfrm rot="7500000">
              <a:off x="16648955" y="12701572"/>
              <a:ext cx="845042" cy="845046"/>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Circle">
              <a:extLst>
                <a:ext uri="{FF2B5EF4-FFF2-40B4-BE49-F238E27FC236}">
                  <a16:creationId xmlns:a16="http://schemas.microsoft.com/office/drawing/2014/main" id="{6C964414-AF82-044F-B1F9-AAE242326869}"/>
                </a:ext>
              </a:extLst>
            </p:cNvPr>
            <p:cNvSpPr/>
            <p:nvPr/>
          </p:nvSpPr>
          <p:spPr>
            <a:xfrm rot="7500000">
              <a:off x="16704617" y="12761990"/>
              <a:ext cx="733718" cy="724209"/>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a:extLst>
                <a:ext uri="{FF2B5EF4-FFF2-40B4-BE49-F238E27FC236}">
                  <a16:creationId xmlns:a16="http://schemas.microsoft.com/office/drawing/2014/main" id="{076CEDB2-F0F2-6D47-BE52-613962F74080}"/>
                </a:ext>
              </a:extLst>
            </p:cNvPr>
            <p:cNvSpPr/>
            <p:nvPr/>
          </p:nvSpPr>
          <p:spPr>
            <a:xfrm rot="2100000">
              <a:off x="16909049" y="12846166"/>
              <a:ext cx="324852" cy="555856"/>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Shape">
              <a:extLst>
                <a:ext uri="{FF2B5EF4-FFF2-40B4-BE49-F238E27FC236}">
                  <a16:creationId xmlns:a16="http://schemas.microsoft.com/office/drawing/2014/main" id="{91C4A523-ADC3-324A-BC77-B5332B2629AB}"/>
                </a:ext>
              </a:extLst>
            </p:cNvPr>
            <p:cNvSpPr/>
            <p:nvPr/>
          </p:nvSpPr>
          <p:spPr>
            <a:xfrm rot="2400000">
              <a:off x="17464026" y="12296716"/>
              <a:ext cx="1626509" cy="71280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 name="Shape">
              <a:extLst>
                <a:ext uri="{FF2B5EF4-FFF2-40B4-BE49-F238E27FC236}">
                  <a16:creationId xmlns:a16="http://schemas.microsoft.com/office/drawing/2014/main" id="{CE14CAA6-7473-AB45-87F0-D1FB014CA213}"/>
                </a:ext>
              </a:extLst>
            </p:cNvPr>
            <p:cNvSpPr/>
            <p:nvPr/>
          </p:nvSpPr>
          <p:spPr>
            <a:xfrm rot="2400000">
              <a:off x="17437962" y="12270859"/>
              <a:ext cx="1678730" cy="7649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 name="Circle">
              <a:extLst>
                <a:ext uri="{FF2B5EF4-FFF2-40B4-BE49-F238E27FC236}">
                  <a16:creationId xmlns:a16="http://schemas.microsoft.com/office/drawing/2014/main" id="{FFB710FC-CEC6-2C47-AF1E-22A912E630D3}"/>
                </a:ext>
              </a:extLst>
            </p:cNvPr>
            <p:cNvSpPr/>
            <p:nvPr/>
          </p:nvSpPr>
          <p:spPr>
            <a:xfrm rot="4500000">
              <a:off x="16319121" y="11705496"/>
              <a:ext cx="677171" cy="67717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Oval">
              <a:extLst>
                <a:ext uri="{FF2B5EF4-FFF2-40B4-BE49-F238E27FC236}">
                  <a16:creationId xmlns:a16="http://schemas.microsoft.com/office/drawing/2014/main" id="{7FB379EE-A03F-CB46-A24B-82022874F4C2}"/>
                </a:ext>
              </a:extLst>
            </p:cNvPr>
            <p:cNvSpPr/>
            <p:nvPr/>
          </p:nvSpPr>
          <p:spPr>
            <a:xfrm rot="4500000">
              <a:off x="16363725" y="11753912"/>
              <a:ext cx="587963" cy="580340"/>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a:extLst>
                <a:ext uri="{FF2B5EF4-FFF2-40B4-BE49-F238E27FC236}">
                  <a16:creationId xmlns:a16="http://schemas.microsoft.com/office/drawing/2014/main" id="{F7273AA6-668E-494D-8B93-70D87B9CF30D}"/>
                </a:ext>
              </a:extLst>
            </p:cNvPr>
            <p:cNvSpPr/>
            <p:nvPr/>
          </p:nvSpPr>
          <p:spPr>
            <a:xfrm rot="20700000">
              <a:off x="16527547" y="11821365"/>
              <a:ext cx="260319" cy="445433"/>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 name="Circle">
              <a:extLst>
                <a:ext uri="{FF2B5EF4-FFF2-40B4-BE49-F238E27FC236}">
                  <a16:creationId xmlns:a16="http://schemas.microsoft.com/office/drawing/2014/main" id="{2CD07D04-AAD1-1043-8312-6C34AE6A8BAA}"/>
                </a:ext>
              </a:extLst>
            </p:cNvPr>
            <p:cNvSpPr/>
            <p:nvPr/>
          </p:nvSpPr>
          <p:spPr>
            <a:xfrm rot="7500000">
              <a:off x="14567030" y="11539105"/>
              <a:ext cx="677170" cy="67717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Oval">
              <a:extLst>
                <a:ext uri="{FF2B5EF4-FFF2-40B4-BE49-F238E27FC236}">
                  <a16:creationId xmlns:a16="http://schemas.microsoft.com/office/drawing/2014/main" id="{CA1E0A2A-1839-1240-B89E-5D45155F853E}"/>
                </a:ext>
              </a:extLst>
            </p:cNvPr>
            <p:cNvSpPr/>
            <p:nvPr/>
          </p:nvSpPr>
          <p:spPr>
            <a:xfrm rot="7500000">
              <a:off x="14611634" y="11587521"/>
              <a:ext cx="587962" cy="580340"/>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a:extLst>
                <a:ext uri="{FF2B5EF4-FFF2-40B4-BE49-F238E27FC236}">
                  <a16:creationId xmlns:a16="http://schemas.microsoft.com/office/drawing/2014/main" id="{3C266187-A257-174B-B53D-A0E92F720432}"/>
                </a:ext>
              </a:extLst>
            </p:cNvPr>
            <p:cNvSpPr/>
            <p:nvPr/>
          </p:nvSpPr>
          <p:spPr>
            <a:xfrm rot="2100000">
              <a:off x="14775455" y="11654974"/>
              <a:ext cx="260319" cy="445432"/>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Circle">
              <a:extLst>
                <a:ext uri="{FF2B5EF4-FFF2-40B4-BE49-F238E27FC236}">
                  <a16:creationId xmlns:a16="http://schemas.microsoft.com/office/drawing/2014/main" id="{75FDAD26-532C-A04B-A425-DE196DD494EF}"/>
                </a:ext>
              </a:extLst>
            </p:cNvPr>
            <p:cNvSpPr/>
            <p:nvPr/>
          </p:nvSpPr>
          <p:spPr>
            <a:xfrm rot="7200000">
              <a:off x="18708758" y="9365770"/>
              <a:ext cx="677170" cy="677170"/>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Oval">
              <a:extLst>
                <a:ext uri="{FF2B5EF4-FFF2-40B4-BE49-F238E27FC236}">
                  <a16:creationId xmlns:a16="http://schemas.microsoft.com/office/drawing/2014/main" id="{71F694C9-4774-744A-B2A6-5D9F3C64B464}"/>
                </a:ext>
              </a:extLst>
            </p:cNvPr>
            <p:cNvSpPr/>
            <p:nvPr/>
          </p:nvSpPr>
          <p:spPr>
            <a:xfrm rot="7200000">
              <a:off x="18753363" y="9414186"/>
              <a:ext cx="587960" cy="580339"/>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a:extLst>
                <a:ext uri="{FF2B5EF4-FFF2-40B4-BE49-F238E27FC236}">
                  <a16:creationId xmlns:a16="http://schemas.microsoft.com/office/drawing/2014/main" id="{45C9D38D-A34E-2247-8F00-26E93262AECF}"/>
                </a:ext>
              </a:extLst>
            </p:cNvPr>
            <p:cNvSpPr/>
            <p:nvPr/>
          </p:nvSpPr>
          <p:spPr>
            <a:xfrm rot="1800000">
              <a:off x="18917185" y="9481639"/>
              <a:ext cx="260317" cy="445432"/>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71" name="TextBox 70">
            <a:extLst>
              <a:ext uri="{FF2B5EF4-FFF2-40B4-BE49-F238E27FC236}">
                <a16:creationId xmlns:a16="http://schemas.microsoft.com/office/drawing/2014/main" id="{FBAECCAB-74CD-634E-89AB-085CE546591C}"/>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72" name="TextBox 71">
            <a:extLst>
              <a:ext uri="{FF2B5EF4-FFF2-40B4-BE49-F238E27FC236}">
                <a16:creationId xmlns:a16="http://schemas.microsoft.com/office/drawing/2014/main" id="{CC21FC9D-C176-5D4A-B5B2-3D2BE9395EB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3" name="TextBox 72">
            <a:extLst>
              <a:ext uri="{FF2B5EF4-FFF2-40B4-BE49-F238E27FC236}">
                <a16:creationId xmlns:a16="http://schemas.microsoft.com/office/drawing/2014/main" id="{6B215054-F6C2-514C-B898-B12FC4596638}"/>
              </a:ext>
            </a:extLst>
          </p:cNvPr>
          <p:cNvSpPr txBox="1"/>
          <p:nvPr/>
        </p:nvSpPr>
        <p:spPr>
          <a:xfrm>
            <a:off x="3719194" y="1015697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74" name="Subtitle 2">
            <a:extLst>
              <a:ext uri="{FF2B5EF4-FFF2-40B4-BE49-F238E27FC236}">
                <a16:creationId xmlns:a16="http://schemas.microsoft.com/office/drawing/2014/main" id="{E5660EDB-7558-0848-91A3-EE2C3BFA192C}"/>
              </a:ext>
            </a:extLst>
          </p:cNvPr>
          <p:cNvSpPr txBox="1">
            <a:spLocks/>
          </p:cNvSpPr>
          <p:nvPr/>
        </p:nvSpPr>
        <p:spPr>
          <a:xfrm>
            <a:off x="3719194" y="10934811"/>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5" name="TextBox 74">
            <a:extLst>
              <a:ext uri="{FF2B5EF4-FFF2-40B4-BE49-F238E27FC236}">
                <a16:creationId xmlns:a16="http://schemas.microsoft.com/office/drawing/2014/main" id="{79D2D9D7-B0EF-0A48-BCDD-749A3493A6D3}"/>
              </a:ext>
            </a:extLst>
          </p:cNvPr>
          <p:cNvSpPr txBox="1"/>
          <p:nvPr/>
        </p:nvSpPr>
        <p:spPr>
          <a:xfrm>
            <a:off x="3719194" y="363764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76" name="Subtitle 2">
            <a:extLst>
              <a:ext uri="{FF2B5EF4-FFF2-40B4-BE49-F238E27FC236}">
                <a16:creationId xmlns:a16="http://schemas.microsoft.com/office/drawing/2014/main" id="{2D33E148-FC1A-4543-B57E-2682A8B4C624}"/>
              </a:ext>
            </a:extLst>
          </p:cNvPr>
          <p:cNvSpPr txBox="1">
            <a:spLocks/>
          </p:cNvSpPr>
          <p:nvPr/>
        </p:nvSpPr>
        <p:spPr>
          <a:xfrm>
            <a:off x="3719194" y="4415488"/>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7" name="TextBox 76">
            <a:extLst>
              <a:ext uri="{FF2B5EF4-FFF2-40B4-BE49-F238E27FC236}">
                <a16:creationId xmlns:a16="http://schemas.microsoft.com/office/drawing/2014/main" id="{DC741036-2FFF-194D-9E44-5378C25CBB91}"/>
              </a:ext>
            </a:extLst>
          </p:cNvPr>
          <p:cNvSpPr txBox="1"/>
          <p:nvPr/>
        </p:nvSpPr>
        <p:spPr>
          <a:xfrm>
            <a:off x="3719194" y="686841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8" name="Subtitle 2">
            <a:extLst>
              <a:ext uri="{FF2B5EF4-FFF2-40B4-BE49-F238E27FC236}">
                <a16:creationId xmlns:a16="http://schemas.microsoft.com/office/drawing/2014/main" id="{9497EB5B-A86A-F045-A39A-6201A0A48927}"/>
              </a:ext>
            </a:extLst>
          </p:cNvPr>
          <p:cNvSpPr txBox="1">
            <a:spLocks/>
          </p:cNvSpPr>
          <p:nvPr/>
        </p:nvSpPr>
        <p:spPr>
          <a:xfrm>
            <a:off x="3719194" y="7646255"/>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9" name="Oval 78">
            <a:extLst>
              <a:ext uri="{FF2B5EF4-FFF2-40B4-BE49-F238E27FC236}">
                <a16:creationId xmlns:a16="http://schemas.microsoft.com/office/drawing/2014/main" id="{9F41B788-43D9-8E44-A1D1-4A71B1360123}"/>
              </a:ext>
            </a:extLst>
          </p:cNvPr>
          <p:cNvSpPr/>
          <p:nvPr/>
        </p:nvSpPr>
        <p:spPr>
          <a:xfrm>
            <a:off x="1579056" y="3820409"/>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0" name="Oval 79">
            <a:extLst>
              <a:ext uri="{FF2B5EF4-FFF2-40B4-BE49-F238E27FC236}">
                <a16:creationId xmlns:a16="http://schemas.microsoft.com/office/drawing/2014/main" id="{45E3558D-053A-074C-B848-709F0FCF2337}"/>
              </a:ext>
            </a:extLst>
          </p:cNvPr>
          <p:cNvSpPr/>
          <p:nvPr/>
        </p:nvSpPr>
        <p:spPr>
          <a:xfrm>
            <a:off x="1579056" y="7051176"/>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1" name="Oval 80">
            <a:extLst>
              <a:ext uri="{FF2B5EF4-FFF2-40B4-BE49-F238E27FC236}">
                <a16:creationId xmlns:a16="http://schemas.microsoft.com/office/drawing/2014/main" id="{174A8F33-5256-774E-91CE-669F63A3DE25}"/>
              </a:ext>
            </a:extLst>
          </p:cNvPr>
          <p:cNvSpPr/>
          <p:nvPr/>
        </p:nvSpPr>
        <p:spPr>
          <a:xfrm>
            <a:off x="1579056" y="10339732"/>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2" name="Freeform 991">
            <a:extLst>
              <a:ext uri="{FF2B5EF4-FFF2-40B4-BE49-F238E27FC236}">
                <a16:creationId xmlns:a16="http://schemas.microsoft.com/office/drawing/2014/main" id="{3F1B53AF-574A-904F-8F7D-21B873380616}"/>
              </a:ext>
            </a:extLst>
          </p:cNvPr>
          <p:cNvSpPr>
            <a:spLocks noChangeAspect="1" noChangeArrowheads="1"/>
          </p:cNvSpPr>
          <p:nvPr/>
        </p:nvSpPr>
        <p:spPr bwMode="auto">
          <a:xfrm>
            <a:off x="1912741" y="4154094"/>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3" name="Freeform 1004">
            <a:extLst>
              <a:ext uri="{FF2B5EF4-FFF2-40B4-BE49-F238E27FC236}">
                <a16:creationId xmlns:a16="http://schemas.microsoft.com/office/drawing/2014/main" id="{06A41184-A2E3-C046-A5EB-E319FD22FAB9}"/>
              </a:ext>
            </a:extLst>
          </p:cNvPr>
          <p:cNvSpPr>
            <a:spLocks noChangeAspect="1" noChangeArrowheads="1"/>
          </p:cNvSpPr>
          <p:nvPr/>
        </p:nvSpPr>
        <p:spPr bwMode="auto">
          <a:xfrm>
            <a:off x="1912741" y="7385962"/>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4" name="Freeform 1009">
            <a:extLst>
              <a:ext uri="{FF2B5EF4-FFF2-40B4-BE49-F238E27FC236}">
                <a16:creationId xmlns:a16="http://schemas.microsoft.com/office/drawing/2014/main" id="{A01CAA4F-29EA-AF47-8AFC-9B9BA9E513BF}"/>
              </a:ext>
            </a:extLst>
          </p:cNvPr>
          <p:cNvSpPr>
            <a:spLocks noChangeAspect="1" noChangeArrowheads="1"/>
          </p:cNvSpPr>
          <p:nvPr/>
        </p:nvSpPr>
        <p:spPr bwMode="auto">
          <a:xfrm>
            <a:off x="1912741" y="10673416"/>
            <a:ext cx="720280" cy="72028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43569017"/>
      </p:ext>
    </p:extLst>
  </p:cSld>
  <p:clrMapOvr>
    <a:masterClrMapping/>
  </p:clrMapOvr>
</p:sld>
</file>

<file path=ppt/theme/theme1.xml><?xml version="1.0" encoding="utf-8"?>
<a:theme xmlns:a="http://schemas.openxmlformats.org/drawingml/2006/main" name="Office Theme">
  <a:themeElements>
    <a:clrScheme name="PTIFY - Finance1 - Light">
      <a:dk1>
        <a:srgbClr val="484848"/>
      </a:dk1>
      <a:lt1>
        <a:srgbClr val="FFFFFF"/>
      </a:lt1>
      <a:dk2>
        <a:srgbClr val="000000"/>
      </a:dk2>
      <a:lt2>
        <a:srgbClr val="FFFFFF"/>
      </a:lt2>
      <a:accent1>
        <a:srgbClr val="283043"/>
      </a:accent1>
      <a:accent2>
        <a:srgbClr val="2C4261"/>
      </a:accent2>
      <a:accent3>
        <a:srgbClr val="3A5F70"/>
      </a:accent3>
      <a:accent4>
        <a:srgbClr val="8E7551"/>
      </a:accent4>
      <a:accent5>
        <a:srgbClr val="D6B27B"/>
      </a:accent5>
      <a:accent6>
        <a:srgbClr val="8C8C8C"/>
      </a:accent6>
      <a:hlink>
        <a:srgbClr val="BE6060"/>
      </a:hlink>
      <a:folHlink>
        <a:srgbClr val="8571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85292</TotalTime>
  <Words>1334</Words>
  <Application>Microsoft Macintosh PowerPoint</Application>
  <PresentationFormat>Custom</PresentationFormat>
  <Paragraphs>194</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Gill Sans</vt:lpstr>
      <vt:lpstr>Helvetica Neue</vt:lpstr>
      <vt:lpstr>Helvetica Neue Light</vt:lpstr>
      <vt:lpstr>Lato Light</vt:lpstr>
      <vt:lpstr>League Spartan</vt:lpstr>
      <vt:lpstr>Mukta ExtraLight</vt:lpstr>
      <vt:lpstr>Open Sans Light</vt:lpstr>
      <vt:lpstr>Poppins</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15240</cp:revision>
  <dcterms:created xsi:type="dcterms:W3CDTF">2014-11-12T21:47:38Z</dcterms:created>
  <dcterms:modified xsi:type="dcterms:W3CDTF">2019-05-08T17:03:37Z</dcterms:modified>
  <cp:category/>
</cp:coreProperties>
</file>