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215" r:id="rId2"/>
    <p:sldId id="2235" r:id="rId3"/>
    <p:sldId id="2341" r:id="rId4"/>
    <p:sldId id="2230" r:id="rId5"/>
    <p:sldId id="2219" r:id="rId6"/>
    <p:sldId id="2272" r:id="rId7"/>
    <p:sldId id="2530" r:id="rId8"/>
    <p:sldId id="2538" r:id="rId9"/>
    <p:sldId id="2355" r:id="rId10"/>
    <p:sldId id="2261" r:id="rId11"/>
    <p:sldId id="2345" r:id="rId12"/>
    <p:sldId id="2342" r:id="rId13"/>
    <p:sldId id="2298" r:id="rId14"/>
    <p:sldId id="2299" r:id="rId15"/>
    <p:sldId id="2462" r:id="rId16"/>
    <p:sldId id="2356" r:id="rId17"/>
    <p:sldId id="2283" r:id="rId18"/>
    <p:sldId id="2233" r:id="rId19"/>
    <p:sldId id="2236" r:id="rId20"/>
    <p:sldId id="2285" r:id="rId21"/>
    <p:sldId id="2352" r:id="rId22"/>
    <p:sldId id="2346" r:id="rId23"/>
    <p:sldId id="2480" r:id="rId24"/>
    <p:sldId id="2232" r:id="rId25"/>
    <p:sldId id="2241" r:id="rId26"/>
    <p:sldId id="2275" r:id="rId27"/>
    <p:sldId id="2227" r:id="rId28"/>
    <p:sldId id="2474" r:id="rId29"/>
    <p:sldId id="2539" r:id="rId30"/>
    <p:sldId id="2540" r:id="rId31"/>
    <p:sldId id="2237" r:id="rId32"/>
    <p:sldId id="2351" r:id="rId33"/>
    <p:sldId id="2289" r:id="rId34"/>
    <p:sldId id="2287" r:id="rId35"/>
    <p:sldId id="2290" r:id="rId36"/>
    <p:sldId id="2300" r:id="rId37"/>
    <p:sldId id="2357" r:id="rId38"/>
    <p:sldId id="2358" r:id="rId39"/>
    <p:sldId id="2310" r:id="rId40"/>
    <p:sldId id="2312" r:id="rId41"/>
    <p:sldId id="2359" r:id="rId42"/>
    <p:sldId id="2360" r:id="rId43"/>
    <p:sldId id="2361" r:id="rId44"/>
    <p:sldId id="2348" r:id="rId45"/>
    <p:sldId id="2362" r:id="rId46"/>
    <p:sldId id="2349" r:id="rId4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2" pos="958" userDrawn="1">
          <p15:clr>
            <a:srgbClr val="A4A3A4"/>
          </p15:clr>
        </p15:guide>
        <p15:guide id="4" orient="horz" pos="8160" userDrawn="1">
          <p15:clr>
            <a:srgbClr val="A4A3A4"/>
          </p15:clr>
        </p15:guide>
        <p15:guide id="5" pos="14398" userDrawn="1">
          <p15:clr>
            <a:srgbClr val="A4A3A4"/>
          </p15:clr>
        </p15:guide>
        <p15:guide id="6"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E83C"/>
    <a:srgbClr val="20487F"/>
    <a:srgbClr val="232222"/>
    <a:srgbClr val="E0D0CE"/>
    <a:srgbClr val="D06863"/>
    <a:srgbClr val="AD4540"/>
    <a:srgbClr val="000000"/>
    <a:srgbClr val="001334"/>
    <a:srgbClr val="F6CF71"/>
    <a:srgbClr val="FFAC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1" autoAdjust="0"/>
    <p:restoredTop sz="94764" autoAdjust="0"/>
  </p:normalViewPr>
  <p:slideViewPr>
    <p:cSldViewPr snapToGrid="0" snapToObjects="1">
      <p:cViewPr varScale="1">
        <p:scale>
          <a:sx n="57" d="100"/>
          <a:sy n="57" d="100"/>
        </p:scale>
        <p:origin x="200" y="344"/>
      </p:cViewPr>
      <p:guideLst>
        <p:guide pos="958"/>
        <p:guide orient="horz" pos="8160"/>
        <p:guide pos="14398"/>
        <p:guide orient="horz" pos="4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i="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1" i="0">
                <a:latin typeface="Source Sans Pro" panose="020B0503030403020204" pitchFamily="34" charset="0"/>
              </a:defRPr>
            </a:lvl1pPr>
          </a:lstStyle>
          <a:p>
            <a:fld id="{EFC10EE1-B198-C942-8235-326C972CBB30}" type="datetimeFigureOut">
              <a:rPr lang="en-US" smtClean="0"/>
              <a:pPr/>
              <a:t>5/7/19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1" i="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1" i="0">
                <a:latin typeface="Source Sans Pro" panose="020B0503030403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1" i="0" kern="1200">
        <a:solidFill>
          <a:schemeClr val="tx1"/>
        </a:solidFill>
        <a:latin typeface="Source Sans Pro" panose="020B0503030403020204" pitchFamily="34" charset="0"/>
        <a:ea typeface="+mn-ea"/>
        <a:cs typeface="+mn-cs"/>
      </a:defRPr>
    </a:lvl1pPr>
    <a:lvl2pPr marL="914217" algn="l" defTabSz="914217" rtl="0" eaLnBrk="1" latinLnBrk="0" hangingPunct="1">
      <a:defRPr sz="2400" b="1" i="0" kern="1200">
        <a:solidFill>
          <a:schemeClr val="tx1"/>
        </a:solidFill>
        <a:latin typeface="Source Sans Pro" panose="020B0503030403020204" pitchFamily="34" charset="0"/>
        <a:ea typeface="+mn-ea"/>
        <a:cs typeface="+mn-cs"/>
      </a:defRPr>
    </a:lvl2pPr>
    <a:lvl3pPr marL="1828434" algn="l" defTabSz="914217" rtl="0" eaLnBrk="1" latinLnBrk="0" hangingPunct="1">
      <a:defRPr sz="2400" b="1" i="0" kern="1200">
        <a:solidFill>
          <a:schemeClr val="tx1"/>
        </a:solidFill>
        <a:latin typeface="Source Sans Pro" panose="020B0503030403020204" pitchFamily="34" charset="0"/>
        <a:ea typeface="+mn-ea"/>
        <a:cs typeface="+mn-cs"/>
      </a:defRPr>
    </a:lvl3pPr>
    <a:lvl4pPr marL="2742651" algn="l" defTabSz="914217" rtl="0" eaLnBrk="1" latinLnBrk="0" hangingPunct="1">
      <a:defRPr sz="2400" b="1" i="0" kern="1200">
        <a:solidFill>
          <a:schemeClr val="tx1"/>
        </a:solidFill>
        <a:latin typeface="Source Sans Pro" panose="020B0503030403020204" pitchFamily="34" charset="0"/>
        <a:ea typeface="+mn-ea"/>
        <a:cs typeface="+mn-cs"/>
      </a:defRPr>
    </a:lvl4pPr>
    <a:lvl5pPr marL="3656868" algn="l" defTabSz="914217" rtl="0" eaLnBrk="1" latinLnBrk="0" hangingPunct="1">
      <a:defRPr sz="2400" b="1" i="0" kern="1200">
        <a:solidFill>
          <a:schemeClr val="tx1"/>
        </a:solidFill>
        <a:latin typeface="Source Sans Pro" panose="020B0503030403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6355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12</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722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416099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14</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77126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16</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201915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17</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59067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23868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19</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40803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20</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509034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21</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47964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22</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207883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2</a:t>
            </a:fld>
            <a:endParaRPr lang="en-US" altLang="x-none" dirty="0"/>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816838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24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848533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25</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307452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26</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996611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27</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2733486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31</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472665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32</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749468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496334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793097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35</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60997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36</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44351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3</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222482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37</a:t>
            </a:fld>
            <a:endParaRPr lang="en-US"/>
          </a:p>
        </p:txBody>
      </p:sp>
    </p:spTree>
    <p:extLst>
      <p:ext uri="{BB962C8B-B14F-4D97-AF65-F5344CB8AC3E}">
        <p14:creationId xmlns:p14="http://schemas.microsoft.com/office/powerpoint/2010/main" val="1721095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38</a:t>
            </a:fld>
            <a:endParaRPr lang="en-US"/>
          </a:p>
        </p:txBody>
      </p:sp>
    </p:spTree>
    <p:extLst>
      <p:ext uri="{BB962C8B-B14F-4D97-AF65-F5344CB8AC3E}">
        <p14:creationId xmlns:p14="http://schemas.microsoft.com/office/powerpoint/2010/main" val="725209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41</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636886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42</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602585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43</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654466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44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88634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46</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36292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0134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5</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6107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108307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34665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10</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3204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11</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17156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O Message">
    <p:spTree>
      <p:nvGrpSpPr>
        <p:cNvPr id="1" name=""/>
        <p:cNvGrpSpPr/>
        <p:nvPr/>
      </p:nvGrpSpPr>
      <p:grpSpPr>
        <a:xfrm>
          <a:off x="0" y="0"/>
          <a:ext cx="0" cy="0"/>
          <a:chOff x="0" y="0"/>
          <a:chExt cx="0" cy="0"/>
        </a:xfrm>
      </p:grpSpPr>
      <p:sp>
        <p:nvSpPr>
          <p:cNvPr id="12" name="Picture Placeholder 11"/>
          <p:cNvSpPr>
            <a:spLocks noGrp="1"/>
          </p:cNvSpPr>
          <p:nvPr>
            <p:ph type="pic" sz="quarter" idx="17"/>
          </p:nvPr>
        </p:nvSpPr>
        <p:spPr>
          <a:xfrm>
            <a:off x="2331594" y="0"/>
            <a:ext cx="8970390" cy="9540240"/>
          </a:xfrm>
          <a:prstGeom prst="rect">
            <a:avLst/>
          </a:pr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4029098-DB44-9241-A8AB-9E11581695AB}"/>
              </a:ext>
            </a:extLst>
          </p:cNvPr>
          <p:cNvSpPr>
            <a:spLocks noGrp="1"/>
          </p:cNvSpPr>
          <p:nvPr>
            <p:ph type="pic" sz="quarter" idx="17"/>
          </p:nvPr>
        </p:nvSpPr>
        <p:spPr>
          <a:xfrm>
            <a:off x="1" y="0"/>
            <a:ext cx="16029306" cy="12371706"/>
          </a:xfrm>
          <a:custGeom>
            <a:avLst/>
            <a:gdLst>
              <a:gd name="connsiteX0" fmla="*/ 0 w 16029306"/>
              <a:gd name="connsiteY0" fmla="*/ 0 h 12371706"/>
              <a:gd name="connsiteX1" fmla="*/ 15929019 w 16029306"/>
              <a:gd name="connsiteY1" fmla="*/ 0 h 12371706"/>
              <a:gd name="connsiteX2" fmla="*/ 15972978 w 16029306"/>
              <a:gd name="connsiteY2" fmla="*/ 345944 h 12371706"/>
              <a:gd name="connsiteX3" fmla="*/ 16029306 w 16029306"/>
              <a:gd name="connsiteY3" fmla="*/ 1461453 h 12371706"/>
              <a:gd name="connsiteX4" fmla="*/ 5119054 w 16029306"/>
              <a:gd name="connsiteY4" fmla="*/ 12371706 h 12371706"/>
              <a:gd name="connsiteX5" fmla="*/ 389008 w 16029306"/>
              <a:gd name="connsiteY5" fmla="*/ 11295837 h 12371706"/>
              <a:gd name="connsiteX6" fmla="*/ 0 w 16029306"/>
              <a:gd name="connsiteY6" fmla="*/ 11096599 h 1237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29306" h="12371706">
                <a:moveTo>
                  <a:pt x="0" y="0"/>
                </a:moveTo>
                <a:lnTo>
                  <a:pt x="15929019" y="0"/>
                </a:lnTo>
                <a:lnTo>
                  <a:pt x="15972978" y="345944"/>
                </a:lnTo>
                <a:cubicBezTo>
                  <a:pt x="16010225" y="712714"/>
                  <a:pt x="16029306" y="1084856"/>
                  <a:pt x="16029306" y="1461453"/>
                </a:cubicBezTo>
                <a:cubicBezTo>
                  <a:pt x="16029306" y="7487020"/>
                  <a:pt x="11144620" y="12371706"/>
                  <a:pt x="5119054" y="12371706"/>
                </a:cubicBezTo>
                <a:cubicBezTo>
                  <a:pt x="3424363" y="12371706"/>
                  <a:pt x="1819918" y="11985320"/>
                  <a:pt x="389008" y="11295837"/>
                </a:cubicBezTo>
                <a:lnTo>
                  <a:pt x="0" y="11096599"/>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id="{071EE65D-FAD0-614C-A78C-2790366FEB88}"/>
              </a:ext>
            </a:extLst>
          </p:cNvPr>
          <p:cNvSpPr>
            <a:spLocks noGrp="1"/>
          </p:cNvSpPr>
          <p:nvPr>
            <p:ph type="pic" sz="quarter" idx="17"/>
          </p:nvPr>
        </p:nvSpPr>
        <p:spPr>
          <a:xfrm>
            <a:off x="0" y="1"/>
            <a:ext cx="6739524" cy="7772400"/>
          </a:xfr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Lato" panose="020F0502020204030203" pitchFamily="34" charset="0"/>
              </a:defRPr>
            </a:lvl1pPr>
          </a:lstStyle>
          <a:p>
            <a:endParaRPr lang="en-US" dirty="0"/>
          </a:p>
        </p:txBody>
      </p:sp>
      <p:sp>
        <p:nvSpPr>
          <p:cNvPr id="5" name="Picture Placeholder 13">
            <a:extLst>
              <a:ext uri="{FF2B5EF4-FFF2-40B4-BE49-F238E27FC236}">
                <a16:creationId xmlns:a16="http://schemas.microsoft.com/office/drawing/2014/main" id="{874FAD75-46FB-9B4B-902E-86D470053A4A}"/>
              </a:ext>
            </a:extLst>
          </p:cNvPr>
          <p:cNvSpPr>
            <a:spLocks noGrp="1"/>
          </p:cNvSpPr>
          <p:nvPr>
            <p:ph type="pic" sz="quarter" idx="18"/>
          </p:nvPr>
        </p:nvSpPr>
        <p:spPr>
          <a:xfrm>
            <a:off x="17638128" y="5943600"/>
            <a:ext cx="6739524" cy="7772400"/>
          </a:xfr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Lato" panose="020F0502020204030203" pitchFamily="34" charset="0"/>
              </a:defRPr>
            </a:lvl1pPr>
          </a:lstStyle>
          <a:p>
            <a:endParaRPr lang="en-US" dirty="0"/>
          </a:p>
        </p:txBody>
      </p:sp>
    </p:spTree>
    <p:extLst>
      <p:ext uri="{BB962C8B-B14F-4D97-AF65-F5344CB8AC3E}">
        <p14:creationId xmlns:p14="http://schemas.microsoft.com/office/powerpoint/2010/main" val="1275830742"/>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imonials of 2">
    <p:spTree>
      <p:nvGrpSpPr>
        <p:cNvPr id="1" name=""/>
        <p:cNvGrpSpPr/>
        <p:nvPr/>
      </p:nvGrpSpPr>
      <p:grpSpPr>
        <a:xfrm>
          <a:off x="0" y="0"/>
          <a:ext cx="0" cy="0"/>
          <a:chOff x="0" y="0"/>
          <a:chExt cx="0" cy="0"/>
        </a:xfrm>
      </p:grpSpPr>
      <p:sp>
        <p:nvSpPr>
          <p:cNvPr id="15" name="Picture Placeholder 13"/>
          <p:cNvSpPr>
            <a:spLocks noGrp="1"/>
          </p:cNvSpPr>
          <p:nvPr>
            <p:ph type="pic" sz="quarter" idx="28"/>
          </p:nvPr>
        </p:nvSpPr>
        <p:spPr>
          <a:xfrm>
            <a:off x="1772360" y="7552944"/>
            <a:ext cx="4846320" cy="2852262"/>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9" name="Picture Placeholder 13">
            <a:extLst>
              <a:ext uri="{FF2B5EF4-FFF2-40B4-BE49-F238E27FC236}">
                <a16:creationId xmlns:a16="http://schemas.microsoft.com/office/drawing/2014/main" id="{17A93454-83B6-D342-91EA-6D876ABFEFC2}"/>
              </a:ext>
            </a:extLst>
          </p:cNvPr>
          <p:cNvSpPr>
            <a:spLocks noGrp="1"/>
          </p:cNvSpPr>
          <p:nvPr>
            <p:ph type="pic" sz="quarter" idx="29"/>
          </p:nvPr>
        </p:nvSpPr>
        <p:spPr>
          <a:xfrm>
            <a:off x="7125030" y="7552944"/>
            <a:ext cx="4846320" cy="2852262"/>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0" name="Picture Placeholder 13">
            <a:extLst>
              <a:ext uri="{FF2B5EF4-FFF2-40B4-BE49-F238E27FC236}">
                <a16:creationId xmlns:a16="http://schemas.microsoft.com/office/drawing/2014/main" id="{C6076FDE-2BC0-0A4C-9B82-DAC11045F5A7}"/>
              </a:ext>
            </a:extLst>
          </p:cNvPr>
          <p:cNvSpPr>
            <a:spLocks noGrp="1"/>
          </p:cNvSpPr>
          <p:nvPr>
            <p:ph type="pic" sz="quarter" idx="30"/>
          </p:nvPr>
        </p:nvSpPr>
        <p:spPr>
          <a:xfrm>
            <a:off x="12443814" y="7552944"/>
            <a:ext cx="4846320" cy="2852262"/>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2" name="Picture Placeholder 13">
            <a:extLst>
              <a:ext uri="{FF2B5EF4-FFF2-40B4-BE49-F238E27FC236}">
                <a16:creationId xmlns:a16="http://schemas.microsoft.com/office/drawing/2014/main" id="{CF010FFF-D6DD-3C41-83F6-6BF7FE74317E}"/>
              </a:ext>
            </a:extLst>
          </p:cNvPr>
          <p:cNvSpPr>
            <a:spLocks noGrp="1"/>
          </p:cNvSpPr>
          <p:nvPr>
            <p:ph type="pic" sz="quarter" idx="31"/>
          </p:nvPr>
        </p:nvSpPr>
        <p:spPr>
          <a:xfrm>
            <a:off x="17829489" y="7552944"/>
            <a:ext cx="4846320" cy="2852262"/>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ood Process 1">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14891657" y="0"/>
            <a:ext cx="9485993" cy="13716000"/>
          </a:xfrm>
          <a:prstGeom prst="rect">
            <a:avLst/>
          </a:prstGeom>
          <a:solidFill>
            <a:schemeClr val="bg1">
              <a:lumMod val="90000"/>
            </a:schemeClr>
          </a:solidFill>
          <a:ln>
            <a:noFill/>
          </a:ln>
          <a:effectLst/>
        </p:spPr>
        <p:txBody>
          <a:bodyPr wrap="square">
            <a:no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1324433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ptop Mockup 2">
    <p:spTree>
      <p:nvGrpSpPr>
        <p:cNvPr id="1" name=""/>
        <p:cNvGrpSpPr/>
        <p:nvPr/>
      </p:nvGrpSpPr>
      <p:grpSpPr>
        <a:xfrm>
          <a:off x="0" y="0"/>
          <a:ext cx="0" cy="0"/>
          <a:chOff x="0" y="0"/>
          <a:chExt cx="0" cy="0"/>
        </a:xfrm>
      </p:grpSpPr>
      <p:sp>
        <p:nvSpPr>
          <p:cNvPr id="4" name="Picture Placeholder 2"/>
          <p:cNvSpPr>
            <a:spLocks noGrp="1"/>
          </p:cNvSpPr>
          <p:nvPr>
            <p:ph type="pic" sz="quarter" idx="26"/>
          </p:nvPr>
        </p:nvSpPr>
        <p:spPr>
          <a:xfrm>
            <a:off x="13725490" y="5323800"/>
            <a:ext cx="7551037" cy="4723449"/>
          </a:xfrm>
          <a:solidFill>
            <a:schemeClr val="bg1">
              <a:lumMod val="90000"/>
            </a:schemeClr>
          </a:solidFill>
          <a:ln>
            <a:noFill/>
          </a:ln>
        </p:spPr>
        <p:txBody>
          <a:bodyPr anchor="t">
            <a:normAutofit/>
          </a:bodyPr>
          <a:lstStyle>
            <a:lvl1pPr marL="0" indent="0" algn="ctr">
              <a:buNone/>
              <a:defRPr sz="2199"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id-ID" dirty="0"/>
          </a:p>
        </p:txBody>
      </p:sp>
    </p:spTree>
    <p:extLst>
      <p:ext uri="{BB962C8B-B14F-4D97-AF65-F5344CB8AC3E}">
        <p14:creationId xmlns:p14="http://schemas.microsoft.com/office/powerpoint/2010/main" val="11783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ktop App Mockup">
    <p:spTree>
      <p:nvGrpSpPr>
        <p:cNvPr id="1" name=""/>
        <p:cNvGrpSpPr/>
        <p:nvPr/>
      </p:nvGrpSpPr>
      <p:grpSpPr>
        <a:xfrm>
          <a:off x="0" y="0"/>
          <a:ext cx="0" cy="0"/>
          <a:chOff x="0" y="0"/>
          <a:chExt cx="0" cy="0"/>
        </a:xfrm>
      </p:grpSpPr>
      <p:sp>
        <p:nvSpPr>
          <p:cNvPr id="7" name="Picture Placeholder 2"/>
          <p:cNvSpPr>
            <a:spLocks noGrp="1"/>
          </p:cNvSpPr>
          <p:nvPr>
            <p:ph type="pic" sz="quarter" idx="26"/>
          </p:nvPr>
        </p:nvSpPr>
        <p:spPr>
          <a:xfrm>
            <a:off x="3091539" y="4665878"/>
            <a:ext cx="7513271" cy="4522727"/>
          </a:xfrm>
          <a:solidFill>
            <a:schemeClr val="bg1">
              <a:lumMod val="90000"/>
            </a:schemeClr>
          </a:solidFill>
          <a:ln>
            <a:noFill/>
          </a:ln>
        </p:spPr>
        <p:txBody>
          <a:bodyPr anchor="t">
            <a:normAutofit/>
          </a:bodyPr>
          <a:lstStyle>
            <a:lvl1pPr marL="0" indent="0" algn="ctr">
              <a:buNone/>
              <a:defRPr sz="2199"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id-ID"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084DE51-8494-014B-A33B-B7CF82401022}"/>
              </a:ext>
            </a:extLst>
          </p:cNvPr>
          <p:cNvSpPr>
            <a:spLocks noGrp="1"/>
          </p:cNvSpPr>
          <p:nvPr>
            <p:ph type="pic" sz="quarter" idx="15"/>
          </p:nvPr>
        </p:nvSpPr>
        <p:spPr>
          <a:xfrm>
            <a:off x="0" y="4121150"/>
            <a:ext cx="11042650" cy="9594850"/>
          </a:xfrm>
          <a:custGeom>
            <a:avLst/>
            <a:gdLst>
              <a:gd name="connsiteX0" fmla="*/ 3260726 w 11042650"/>
              <a:gd name="connsiteY0" fmla="*/ 0 h 9594850"/>
              <a:gd name="connsiteX1" fmla="*/ 11042650 w 11042650"/>
              <a:gd name="connsiteY1" fmla="*/ 7781924 h 9594850"/>
              <a:gd name="connsiteX2" fmla="*/ 10884549 w 11042650"/>
              <a:gd name="connsiteY2" fmla="*/ 9350253 h 9594850"/>
              <a:gd name="connsiteX3" fmla="*/ 10828097 w 11042650"/>
              <a:gd name="connsiteY3" fmla="*/ 9594850 h 9594850"/>
              <a:gd name="connsiteX4" fmla="*/ 0 w 11042650"/>
              <a:gd name="connsiteY4" fmla="*/ 9594850 h 9594850"/>
              <a:gd name="connsiteX5" fmla="*/ 0 w 11042650"/>
              <a:gd name="connsiteY5" fmla="*/ 716268 h 9594850"/>
              <a:gd name="connsiteX6" fmla="*/ 231649 w 11042650"/>
              <a:gd name="connsiteY6" fmla="*/ 611542 h 9594850"/>
              <a:gd name="connsiteX7" fmla="*/ 3260726 w 11042650"/>
              <a:gd name="connsiteY7" fmla="*/ 0 h 959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2650" h="9594850">
                <a:moveTo>
                  <a:pt x="3260726" y="0"/>
                </a:moveTo>
                <a:cubicBezTo>
                  <a:pt x="7558565" y="0"/>
                  <a:pt x="11042650" y="3484085"/>
                  <a:pt x="11042650" y="7781924"/>
                </a:cubicBezTo>
                <a:cubicBezTo>
                  <a:pt x="11042650" y="8319154"/>
                  <a:pt x="10988211" y="8843669"/>
                  <a:pt x="10884549" y="9350253"/>
                </a:cubicBezTo>
                <a:lnTo>
                  <a:pt x="10828097" y="9594850"/>
                </a:lnTo>
                <a:lnTo>
                  <a:pt x="0" y="9594850"/>
                </a:lnTo>
                <a:lnTo>
                  <a:pt x="0" y="716268"/>
                </a:lnTo>
                <a:lnTo>
                  <a:pt x="231649" y="611542"/>
                </a:lnTo>
                <a:cubicBezTo>
                  <a:pt x="1162666" y="217755"/>
                  <a:pt x="2186266" y="0"/>
                  <a:pt x="3260726"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3611764861"/>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D4CE092-5283-EC49-A495-3651BA8838F9}"/>
              </a:ext>
            </a:extLst>
          </p:cNvPr>
          <p:cNvSpPr>
            <a:spLocks noGrp="1"/>
          </p:cNvSpPr>
          <p:nvPr>
            <p:ph type="pic" sz="quarter" idx="15"/>
          </p:nvPr>
        </p:nvSpPr>
        <p:spPr>
          <a:xfrm>
            <a:off x="0" y="0"/>
            <a:ext cx="12573000" cy="13716000"/>
          </a:xfrm>
          <a:custGeom>
            <a:avLst/>
            <a:gdLst>
              <a:gd name="connsiteX0" fmla="*/ 1417320 w 12573000"/>
              <a:gd name="connsiteY0" fmla="*/ 0 h 13716000"/>
              <a:gd name="connsiteX1" fmla="*/ 12573000 w 12573000"/>
              <a:gd name="connsiteY1" fmla="*/ 0 h 13716000"/>
              <a:gd name="connsiteX2" fmla="*/ 9144000 w 12573000"/>
              <a:gd name="connsiteY2" fmla="*/ 13716000 h 13716000"/>
              <a:gd name="connsiteX3" fmla="*/ 0 w 12573000"/>
              <a:gd name="connsiteY3" fmla="*/ 13716000 h 13716000"/>
              <a:gd name="connsiteX4" fmla="*/ 0 w 12573000"/>
              <a:gd name="connsiteY4" fmla="*/ 566928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0" h="13716000">
                <a:moveTo>
                  <a:pt x="1417320" y="0"/>
                </a:moveTo>
                <a:lnTo>
                  <a:pt x="12573000" y="0"/>
                </a:lnTo>
                <a:lnTo>
                  <a:pt x="9144000" y="13716000"/>
                </a:lnTo>
                <a:lnTo>
                  <a:pt x="0" y="13716000"/>
                </a:lnTo>
                <a:lnTo>
                  <a:pt x="0" y="5669280"/>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70318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7337AA6A-DC53-C94F-9F52-19CE7BE683E7}"/>
              </a:ext>
            </a:extLst>
          </p:cNvPr>
          <p:cNvSpPr>
            <a:spLocks noGrp="1"/>
          </p:cNvSpPr>
          <p:nvPr>
            <p:ph type="pic" sz="quarter" idx="15"/>
          </p:nvPr>
        </p:nvSpPr>
        <p:spPr>
          <a:xfrm>
            <a:off x="1" y="0"/>
            <a:ext cx="24377649" cy="13716000"/>
          </a:xfrm>
          <a:prstGeom prst="rect">
            <a:avLst/>
          </a:pr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139507734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d Process 2">
    <p:spTree>
      <p:nvGrpSpPr>
        <p:cNvPr id="1" name=""/>
        <p:cNvGrpSpPr/>
        <p:nvPr/>
      </p:nvGrpSpPr>
      <p:grpSpPr>
        <a:xfrm>
          <a:off x="0" y="0"/>
          <a:ext cx="0" cy="0"/>
          <a:chOff x="0" y="0"/>
          <a:chExt cx="0" cy="0"/>
        </a:xfrm>
      </p:grpSpPr>
      <p:sp>
        <p:nvSpPr>
          <p:cNvPr id="4" name="Picture Placeholder 11">
            <a:extLst>
              <a:ext uri="{FF2B5EF4-FFF2-40B4-BE49-F238E27FC236}">
                <a16:creationId xmlns:a16="http://schemas.microsoft.com/office/drawing/2014/main" id="{5FDAA9F0-C91F-7441-8616-D18C6533AA2C}"/>
              </a:ext>
            </a:extLst>
          </p:cNvPr>
          <p:cNvSpPr>
            <a:spLocks noGrp="1"/>
          </p:cNvSpPr>
          <p:nvPr>
            <p:ph type="pic" sz="quarter" idx="23"/>
          </p:nvPr>
        </p:nvSpPr>
        <p:spPr>
          <a:xfrm>
            <a:off x="0" y="0"/>
            <a:ext cx="9485993" cy="13716000"/>
          </a:xfrm>
          <a:prstGeom prst="rect">
            <a:avLst/>
          </a:prstGeom>
          <a:solidFill>
            <a:schemeClr val="bg1">
              <a:lumMod val="90000"/>
            </a:schemeClr>
          </a:solidFill>
          <a:ln>
            <a:noFill/>
          </a:ln>
          <a:effectLst/>
        </p:spPr>
        <p:txBody>
          <a:bodyPr wrap="square">
            <a:noAutofit/>
          </a:bodyPr>
          <a:lstStyle>
            <a:lvl1pPr marL="0" indent="0">
              <a:buNone/>
              <a:defRPr sz="2600" b="0" i="0">
                <a:ln>
                  <a:noFill/>
                </a:ln>
                <a:solidFill>
                  <a:schemeClr val="tx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3665464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er Servic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7B7C7C-4BF6-1F40-B42D-E617F45D3B80}"/>
              </a:ext>
            </a:extLst>
          </p:cNvPr>
          <p:cNvSpPr>
            <a:spLocks noGrp="1"/>
          </p:cNvSpPr>
          <p:nvPr>
            <p:ph type="pic" sz="quarter" idx="15"/>
          </p:nvPr>
        </p:nvSpPr>
        <p:spPr>
          <a:xfrm>
            <a:off x="10711542" y="0"/>
            <a:ext cx="13666107" cy="13716000"/>
          </a:xfrm>
          <a:custGeom>
            <a:avLst/>
            <a:gdLst>
              <a:gd name="connsiteX0" fmla="*/ 0 w 13666107"/>
              <a:gd name="connsiteY0" fmla="*/ 0 h 13716000"/>
              <a:gd name="connsiteX1" fmla="*/ 7674431 w 13666107"/>
              <a:gd name="connsiteY1" fmla="*/ 0 h 13716000"/>
              <a:gd name="connsiteX2" fmla="*/ 10249579 w 13666107"/>
              <a:gd name="connsiteY2" fmla="*/ 0 h 13716000"/>
              <a:gd name="connsiteX3" fmla="*/ 13666107 w 13666107"/>
              <a:gd name="connsiteY3" fmla="*/ 0 h 13716000"/>
              <a:gd name="connsiteX4" fmla="*/ 13666107 w 13666107"/>
              <a:gd name="connsiteY4" fmla="*/ 13716000 h 13716000"/>
              <a:gd name="connsiteX5" fmla="*/ 7674431 w 13666107"/>
              <a:gd name="connsiteY5" fmla="*/ 13716000 h 13716000"/>
              <a:gd name="connsiteX6" fmla="*/ 3416527 w 13666107"/>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6107" h="13716000">
                <a:moveTo>
                  <a:pt x="0" y="0"/>
                </a:moveTo>
                <a:lnTo>
                  <a:pt x="7674431" y="0"/>
                </a:lnTo>
                <a:lnTo>
                  <a:pt x="10249579" y="0"/>
                </a:lnTo>
                <a:lnTo>
                  <a:pt x="13666107" y="0"/>
                </a:lnTo>
                <a:lnTo>
                  <a:pt x="13666107" y="13716000"/>
                </a:lnTo>
                <a:lnTo>
                  <a:pt x="7674431" y="13716000"/>
                </a:lnTo>
                <a:lnTo>
                  <a:pt x="3416527" y="13716000"/>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231729389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esom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9EBAEB-7815-D840-8308-3FCF512E35B1}"/>
              </a:ext>
            </a:extLst>
          </p:cNvPr>
          <p:cNvSpPr>
            <a:spLocks noGrp="1"/>
          </p:cNvSpPr>
          <p:nvPr>
            <p:ph type="pic" sz="quarter" idx="17"/>
          </p:nvPr>
        </p:nvSpPr>
        <p:spPr>
          <a:xfrm>
            <a:off x="13335002" y="4121150"/>
            <a:ext cx="11042648" cy="9594850"/>
          </a:xfrm>
          <a:custGeom>
            <a:avLst/>
            <a:gdLst>
              <a:gd name="connsiteX0" fmla="*/ 7781246 w 11042648"/>
              <a:gd name="connsiteY0" fmla="*/ 0 h 9594850"/>
              <a:gd name="connsiteX1" fmla="*/ 10810058 w 11042648"/>
              <a:gd name="connsiteY1" fmla="*/ 611489 h 9594850"/>
              <a:gd name="connsiteX2" fmla="*/ 11042648 w 11042648"/>
              <a:gd name="connsiteY2" fmla="*/ 716642 h 9594850"/>
              <a:gd name="connsiteX3" fmla="*/ 11042648 w 11042648"/>
              <a:gd name="connsiteY3" fmla="*/ 9594850 h 9594850"/>
              <a:gd name="connsiteX4" fmla="*/ 214728 w 11042648"/>
              <a:gd name="connsiteY4" fmla="*/ 9594850 h 9594850"/>
              <a:gd name="connsiteX5" fmla="*/ 158088 w 11042648"/>
              <a:gd name="connsiteY5" fmla="*/ 9349437 h 9594850"/>
              <a:gd name="connsiteX6" fmla="*/ 0 w 11042648"/>
              <a:gd name="connsiteY6" fmla="*/ 7781245 h 9594850"/>
              <a:gd name="connsiteX7" fmla="*/ 7781246 w 11042648"/>
              <a:gd name="connsiteY7" fmla="*/ 0 h 959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2648" h="9594850">
                <a:moveTo>
                  <a:pt x="7781246" y="0"/>
                </a:moveTo>
                <a:cubicBezTo>
                  <a:pt x="8855612" y="0"/>
                  <a:pt x="9879122" y="217737"/>
                  <a:pt x="10810058" y="611489"/>
                </a:cubicBezTo>
                <a:lnTo>
                  <a:pt x="11042648" y="716642"/>
                </a:lnTo>
                <a:lnTo>
                  <a:pt x="11042648" y="9594850"/>
                </a:lnTo>
                <a:lnTo>
                  <a:pt x="214728" y="9594850"/>
                </a:lnTo>
                <a:lnTo>
                  <a:pt x="158088" y="9349437"/>
                </a:lnTo>
                <a:cubicBezTo>
                  <a:pt x="54435" y="8842897"/>
                  <a:pt x="0" y="8318428"/>
                  <a:pt x="0" y="7781245"/>
                </a:cubicBezTo>
                <a:cubicBezTo>
                  <a:pt x="0" y="3483782"/>
                  <a:pt x="3483782" y="0"/>
                  <a:pt x="7781246"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2168234135"/>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Title, Questions">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id="{8F75584D-9BD5-C546-9129-247A52DAD75D}"/>
              </a:ext>
            </a:extLst>
          </p:cNvPr>
          <p:cNvSpPr>
            <a:spLocks noGrp="1"/>
          </p:cNvSpPr>
          <p:nvPr>
            <p:ph type="pic" sz="quarter" idx="17"/>
          </p:nvPr>
        </p:nvSpPr>
        <p:spPr>
          <a:xfrm>
            <a:off x="0" y="0"/>
            <a:ext cx="24377650" cy="13716000"/>
          </a:xfr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1617467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460FF781-8F88-A949-A7F2-9EAAF1EA1F7C}"/>
              </a:ext>
            </a:extLst>
          </p:cNvPr>
          <p:cNvSpPr>
            <a:spLocks noGrp="1" noChangeAspect="1"/>
          </p:cNvSpPr>
          <p:nvPr>
            <p:ph type="pic" sz="quarter" idx="17"/>
          </p:nvPr>
        </p:nvSpPr>
        <p:spPr>
          <a:xfrm>
            <a:off x="0" y="0"/>
            <a:ext cx="10500178" cy="5901898"/>
          </a:xfrm>
          <a:solidFill>
            <a:schemeClr val="bg1">
              <a:lumMod val="90000"/>
            </a:schemeClr>
          </a:solidFill>
          <a:ln>
            <a:noFill/>
          </a:ln>
          <a:effectLst/>
        </p:spPr>
        <p:txBody>
          <a:bodyPr vert="horz" lIns="182843" tIns="91422" rIns="182843" bIns="91422" rtlCol="0">
            <a:normAutofit/>
          </a:bodyPr>
          <a:lstStyle>
            <a:lvl1pPr>
              <a:defRPr lang="en-US" sz="2600" b="0" i="0" dirty="0">
                <a:ln>
                  <a:noFill/>
                </a:ln>
                <a:solidFill>
                  <a:schemeClr val="bg1">
                    <a:lumMod val="85000"/>
                  </a:schemeClr>
                </a:solidFill>
                <a:latin typeface="Source Sans Pro Light" panose="020B0403030403020204" pitchFamily="34" charset="0"/>
                <a:cs typeface="Noto Sans Light" panose="020B0402040504020204" pitchFamily="34" charset="0"/>
              </a:defRPr>
            </a:lvl1pPr>
          </a:lstStyle>
          <a:p>
            <a:pPr marL="0" lvl="0" indent="0">
              <a:buNone/>
            </a:pPr>
            <a:endParaRPr lang="en-US" dirty="0"/>
          </a:p>
        </p:txBody>
      </p:sp>
      <p:sp>
        <p:nvSpPr>
          <p:cNvPr id="3" name="Picture Placeholder 13">
            <a:extLst>
              <a:ext uri="{FF2B5EF4-FFF2-40B4-BE49-F238E27FC236}">
                <a16:creationId xmlns:a16="http://schemas.microsoft.com/office/drawing/2014/main" id="{3CEC358C-E9A2-AB47-A19D-68ED8206DF0D}"/>
              </a:ext>
            </a:extLst>
          </p:cNvPr>
          <p:cNvSpPr>
            <a:spLocks noGrp="1" noChangeAspect="1"/>
          </p:cNvSpPr>
          <p:nvPr>
            <p:ph type="pic" sz="quarter" idx="18"/>
          </p:nvPr>
        </p:nvSpPr>
        <p:spPr>
          <a:xfrm>
            <a:off x="13877472" y="7814102"/>
            <a:ext cx="10500178" cy="5901898"/>
          </a:xfrm>
          <a:solidFill>
            <a:schemeClr val="bg1">
              <a:lumMod val="90000"/>
            </a:schemeClr>
          </a:solidFill>
          <a:ln>
            <a:noFill/>
          </a:ln>
          <a:effectLst/>
        </p:spPr>
        <p:txBody>
          <a:bodyPr vert="horz" lIns="182843" tIns="91422" rIns="182843" bIns="91422" rtlCol="0">
            <a:normAutofit/>
          </a:bodyPr>
          <a:lstStyle>
            <a:lvl1pPr>
              <a:defRPr lang="en-US" sz="2600" b="0" i="0" dirty="0">
                <a:ln>
                  <a:noFill/>
                </a:ln>
                <a:solidFill>
                  <a:schemeClr val="bg1">
                    <a:lumMod val="85000"/>
                  </a:schemeClr>
                </a:solidFill>
                <a:latin typeface="Source Sans Pro Light" panose="020B0403030403020204" pitchFamily="34" charset="0"/>
                <a:cs typeface="Noto Sans Light" panose="020B0402040504020204" pitchFamily="34" charset="0"/>
              </a:defRPr>
            </a:lvl1pPr>
          </a:lstStyle>
          <a:p>
            <a:pPr marL="0" lvl="0" indent="0">
              <a:buNone/>
            </a:pPr>
            <a:endParaRPr lang="en-US" dirty="0"/>
          </a:p>
        </p:txBody>
      </p:sp>
    </p:spTree>
    <p:extLst>
      <p:ext uri="{BB962C8B-B14F-4D97-AF65-F5344CB8AC3E}">
        <p14:creationId xmlns:p14="http://schemas.microsoft.com/office/powerpoint/2010/main" val="189761481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1D9CD4D-789B-AA48-B041-2690CC0EBEEA}"/>
              </a:ext>
            </a:extLst>
          </p:cNvPr>
          <p:cNvSpPr>
            <a:spLocks noGrp="1"/>
          </p:cNvSpPr>
          <p:nvPr>
            <p:ph type="pic" sz="quarter" idx="15"/>
          </p:nvPr>
        </p:nvSpPr>
        <p:spPr>
          <a:xfrm>
            <a:off x="1" y="3547577"/>
            <a:ext cx="7158446" cy="10168423"/>
          </a:xfrm>
          <a:custGeom>
            <a:avLst/>
            <a:gdLst>
              <a:gd name="connsiteX0" fmla="*/ 754380 w 7772401"/>
              <a:gd name="connsiteY0" fmla="*/ 0 h 11040533"/>
              <a:gd name="connsiteX1" fmla="*/ 7772401 w 7772401"/>
              <a:gd name="connsiteY1" fmla="*/ 7018020 h 11040533"/>
              <a:gd name="connsiteX2" fmla="*/ 6573833 w 7772401"/>
              <a:gd name="connsiteY2" fmla="*/ 10941862 h 11040533"/>
              <a:gd name="connsiteX3" fmla="*/ 6503666 w 7772401"/>
              <a:gd name="connsiteY3" fmla="*/ 11040533 h 11040533"/>
              <a:gd name="connsiteX4" fmla="*/ 0 w 7772401"/>
              <a:gd name="connsiteY4" fmla="*/ 11040533 h 11040533"/>
              <a:gd name="connsiteX5" fmla="*/ 0 w 7772401"/>
              <a:gd name="connsiteY5" fmla="*/ 40913 h 11040533"/>
              <a:gd name="connsiteX6" fmla="*/ 36829 w 7772401"/>
              <a:gd name="connsiteY6" fmla="*/ 36234 h 11040533"/>
              <a:gd name="connsiteX7" fmla="*/ 754380 w 7772401"/>
              <a:gd name="connsiteY7" fmla="*/ 0 h 1104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2401" h="11040533">
                <a:moveTo>
                  <a:pt x="754380" y="0"/>
                </a:moveTo>
                <a:cubicBezTo>
                  <a:pt x="4630326" y="0"/>
                  <a:pt x="7772401" y="3142076"/>
                  <a:pt x="7772401" y="7018020"/>
                </a:cubicBezTo>
                <a:cubicBezTo>
                  <a:pt x="7772401" y="8471499"/>
                  <a:pt x="7330546" y="9821778"/>
                  <a:pt x="6573833" y="10941862"/>
                </a:cubicBezTo>
                <a:lnTo>
                  <a:pt x="6503666" y="11040533"/>
                </a:lnTo>
                <a:lnTo>
                  <a:pt x="0" y="11040533"/>
                </a:lnTo>
                <a:lnTo>
                  <a:pt x="0" y="40913"/>
                </a:lnTo>
                <a:lnTo>
                  <a:pt x="36829" y="36234"/>
                </a:lnTo>
                <a:cubicBezTo>
                  <a:pt x="272754" y="12274"/>
                  <a:pt x="512134" y="0"/>
                  <a:pt x="754380"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2800050724"/>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Feature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9E0C26B-9E03-634F-9734-784A0DE819D4}"/>
              </a:ext>
            </a:extLst>
          </p:cNvPr>
          <p:cNvSpPr>
            <a:spLocks noGrp="1"/>
          </p:cNvSpPr>
          <p:nvPr>
            <p:ph type="pic" sz="quarter" idx="17"/>
          </p:nvPr>
        </p:nvSpPr>
        <p:spPr>
          <a:xfrm>
            <a:off x="12188826" y="1861458"/>
            <a:ext cx="12188825" cy="11854543"/>
          </a:xfrm>
          <a:custGeom>
            <a:avLst/>
            <a:gdLst>
              <a:gd name="connsiteX0" fmla="*/ 7609115 w 12188825"/>
              <a:gd name="connsiteY0" fmla="*/ 0 h 11854543"/>
              <a:gd name="connsiteX1" fmla="*/ 12161767 w 12188825"/>
              <a:gd name="connsiteY1" fmla="*/ 1511662 h 11854543"/>
              <a:gd name="connsiteX2" fmla="*/ 12188825 w 12188825"/>
              <a:gd name="connsiteY2" fmla="*/ 1532925 h 11854543"/>
              <a:gd name="connsiteX3" fmla="*/ 12188825 w 12188825"/>
              <a:gd name="connsiteY3" fmla="*/ 11854543 h 11854543"/>
              <a:gd name="connsiteX4" fmla="*/ 1293812 w 12188825"/>
              <a:gd name="connsiteY4" fmla="*/ 11854543 h 11854543"/>
              <a:gd name="connsiteX5" fmla="*/ 1101597 w 12188825"/>
              <a:gd name="connsiteY5" fmla="*/ 11554716 h 11854543"/>
              <a:gd name="connsiteX6" fmla="*/ 0 w 12188825"/>
              <a:gd name="connsiteY6" fmla="*/ 7609114 h 11854543"/>
              <a:gd name="connsiteX7" fmla="*/ 7609115 w 12188825"/>
              <a:gd name="connsiteY7" fmla="*/ 0 h 1185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11854543">
                <a:moveTo>
                  <a:pt x="7609115" y="0"/>
                </a:moveTo>
                <a:cubicBezTo>
                  <a:pt x="9316339" y="0"/>
                  <a:pt x="10892243" y="562242"/>
                  <a:pt x="12161767" y="1511662"/>
                </a:cubicBezTo>
                <a:lnTo>
                  <a:pt x="12188825" y="1532925"/>
                </a:lnTo>
                <a:lnTo>
                  <a:pt x="12188825" y="11854543"/>
                </a:lnTo>
                <a:lnTo>
                  <a:pt x="1293812" y="11854543"/>
                </a:lnTo>
                <a:lnTo>
                  <a:pt x="1101597" y="11554716"/>
                </a:lnTo>
                <a:cubicBezTo>
                  <a:pt x="402552" y="10404241"/>
                  <a:pt x="0" y="9053688"/>
                  <a:pt x="0" y="7609114"/>
                </a:cubicBezTo>
                <a:cubicBezTo>
                  <a:pt x="0" y="3406717"/>
                  <a:pt x="3406716" y="0"/>
                  <a:pt x="7609115"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359290175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7D3C9EFD-689D-7445-B3D0-8E5B4817F7A0}"/>
              </a:ext>
            </a:extLst>
          </p:cNvPr>
          <p:cNvSpPr>
            <a:spLocks noGrp="1"/>
          </p:cNvSpPr>
          <p:nvPr>
            <p:ph type="pic" sz="quarter" idx="17"/>
          </p:nvPr>
        </p:nvSpPr>
        <p:spPr>
          <a:xfrm>
            <a:off x="-1" y="0"/>
            <a:ext cx="7445829" cy="13716000"/>
          </a:xfrm>
          <a:prstGeom prst="rect">
            <a:avLst/>
          </a:pr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315608215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085FC83-B7B1-6F4C-A3B4-6BC6DAA8D695}"/>
              </a:ext>
            </a:extLst>
          </p:cNvPr>
          <p:cNvSpPr>
            <a:spLocks noGrp="1"/>
          </p:cNvSpPr>
          <p:nvPr>
            <p:ph type="pic" sz="quarter" idx="17"/>
          </p:nvPr>
        </p:nvSpPr>
        <p:spPr>
          <a:xfrm>
            <a:off x="0" y="2070706"/>
            <a:ext cx="13226143" cy="11645293"/>
          </a:xfrm>
          <a:custGeom>
            <a:avLst/>
            <a:gdLst>
              <a:gd name="connsiteX0" fmla="*/ 7239001 w 14478000"/>
              <a:gd name="connsiteY0" fmla="*/ 0 h 12747522"/>
              <a:gd name="connsiteX1" fmla="*/ 14478000 w 14478000"/>
              <a:gd name="connsiteY1" fmla="*/ 7239000 h 12747522"/>
              <a:gd name="connsiteX2" fmla="*/ 12106340 w 14478000"/>
              <a:gd name="connsiteY2" fmla="*/ 12597439 h 12747522"/>
              <a:gd name="connsiteX3" fmla="*/ 11933078 w 14478000"/>
              <a:gd name="connsiteY3" fmla="*/ 12747522 h 12747522"/>
              <a:gd name="connsiteX4" fmla="*/ 2544922 w 14478000"/>
              <a:gd name="connsiteY4" fmla="*/ 12747522 h 12747522"/>
              <a:gd name="connsiteX5" fmla="*/ 2371660 w 14478000"/>
              <a:gd name="connsiteY5" fmla="*/ 12597439 h 12747522"/>
              <a:gd name="connsiteX6" fmla="*/ 0 w 14478000"/>
              <a:gd name="connsiteY6" fmla="*/ 7239000 h 12747522"/>
              <a:gd name="connsiteX7" fmla="*/ 7239001 w 14478000"/>
              <a:gd name="connsiteY7" fmla="*/ 0 h 1274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0" h="12747522">
                <a:moveTo>
                  <a:pt x="7239001" y="0"/>
                </a:moveTo>
                <a:cubicBezTo>
                  <a:pt x="11236989" y="0"/>
                  <a:pt x="14478000" y="3241011"/>
                  <a:pt x="14478000" y="7239000"/>
                </a:cubicBezTo>
                <a:cubicBezTo>
                  <a:pt x="14478000" y="9362932"/>
                  <a:pt x="13563301" y="11273224"/>
                  <a:pt x="12106340" y="12597439"/>
                </a:cubicBezTo>
                <a:lnTo>
                  <a:pt x="11933078" y="12747522"/>
                </a:lnTo>
                <a:lnTo>
                  <a:pt x="2544922" y="12747522"/>
                </a:lnTo>
                <a:lnTo>
                  <a:pt x="2371660" y="12597439"/>
                </a:lnTo>
                <a:cubicBezTo>
                  <a:pt x="914700" y="11273224"/>
                  <a:pt x="0" y="9362932"/>
                  <a:pt x="0" y="7239000"/>
                </a:cubicBezTo>
                <a:cubicBezTo>
                  <a:pt x="0" y="3241011"/>
                  <a:pt x="3241011" y="0"/>
                  <a:pt x="7239001"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2491411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9D97958-0CB4-7E4D-A92B-7B91EA13FF36}"/>
              </a:ext>
            </a:extLst>
          </p:cNvPr>
          <p:cNvSpPr>
            <a:spLocks noGrp="1"/>
          </p:cNvSpPr>
          <p:nvPr>
            <p:ph type="pic" sz="quarter" idx="17"/>
          </p:nvPr>
        </p:nvSpPr>
        <p:spPr>
          <a:xfrm>
            <a:off x="-1" y="0"/>
            <a:ext cx="13715998" cy="13715998"/>
          </a:xfrm>
          <a:custGeom>
            <a:avLst/>
            <a:gdLst>
              <a:gd name="connsiteX0" fmla="*/ 0 w 13715998"/>
              <a:gd name="connsiteY0" fmla="*/ 0 h 13715998"/>
              <a:gd name="connsiteX1" fmla="*/ 13715998 w 13715998"/>
              <a:gd name="connsiteY1" fmla="*/ 0 h 13715998"/>
              <a:gd name="connsiteX2" fmla="*/ 0 w 13715998"/>
              <a:gd name="connsiteY2" fmla="*/ 13715998 h 13715998"/>
            </a:gdLst>
            <a:ahLst/>
            <a:cxnLst>
              <a:cxn ang="0">
                <a:pos x="connsiteX0" y="connsiteY0"/>
              </a:cxn>
              <a:cxn ang="0">
                <a:pos x="connsiteX1" y="connsiteY1"/>
              </a:cxn>
              <a:cxn ang="0">
                <a:pos x="connsiteX2" y="connsiteY2"/>
              </a:cxn>
            </a:cxnLst>
            <a:rect l="l" t="t" r="r" b="b"/>
            <a:pathLst>
              <a:path w="13715998" h="13715998">
                <a:moveTo>
                  <a:pt x="0" y="0"/>
                </a:moveTo>
                <a:lnTo>
                  <a:pt x="13715998" y="0"/>
                </a:lnTo>
                <a:lnTo>
                  <a:pt x="0" y="13715998"/>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218664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slogos">
    <p:spTree>
      <p:nvGrpSpPr>
        <p:cNvPr id="1" name=""/>
        <p:cNvGrpSpPr/>
        <p:nvPr/>
      </p:nvGrpSpPr>
      <p:grpSpPr>
        <a:xfrm>
          <a:off x="0" y="0"/>
          <a:ext cx="0" cy="0"/>
          <a:chOff x="0" y="0"/>
          <a:chExt cx="0" cy="0"/>
        </a:xfrm>
      </p:grpSpPr>
      <p:sp>
        <p:nvSpPr>
          <p:cNvPr id="22" name="Picture Placeholder 13"/>
          <p:cNvSpPr>
            <a:spLocks noGrp="1" noChangeAspect="1"/>
          </p:cNvSpPr>
          <p:nvPr>
            <p:ph type="pic" sz="quarter" idx="18"/>
          </p:nvPr>
        </p:nvSpPr>
        <p:spPr>
          <a:xfrm>
            <a:off x="2567063" y="3138352"/>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20" name="Picture Placeholder 13"/>
          <p:cNvSpPr>
            <a:spLocks noGrp="1" noChangeAspect="1"/>
          </p:cNvSpPr>
          <p:nvPr>
            <p:ph type="pic" sz="quarter" idx="16"/>
          </p:nvPr>
        </p:nvSpPr>
        <p:spPr>
          <a:xfrm>
            <a:off x="9743351" y="3138352"/>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9" name="Picture Placeholder 13">
            <a:extLst>
              <a:ext uri="{FF2B5EF4-FFF2-40B4-BE49-F238E27FC236}">
                <a16:creationId xmlns:a16="http://schemas.microsoft.com/office/drawing/2014/main" id="{1BA9C967-1302-8F49-BB7C-B6AEB3F43D28}"/>
              </a:ext>
            </a:extLst>
          </p:cNvPr>
          <p:cNvSpPr>
            <a:spLocks noGrp="1" noChangeAspect="1"/>
          </p:cNvSpPr>
          <p:nvPr>
            <p:ph type="pic" sz="quarter" idx="22"/>
          </p:nvPr>
        </p:nvSpPr>
        <p:spPr>
          <a:xfrm>
            <a:off x="16919640" y="3138352"/>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21" name="Picture Placeholder 13"/>
          <p:cNvSpPr>
            <a:spLocks noGrp="1" noChangeAspect="1"/>
          </p:cNvSpPr>
          <p:nvPr>
            <p:ph type="pic" sz="quarter" idx="17"/>
          </p:nvPr>
        </p:nvSpPr>
        <p:spPr>
          <a:xfrm>
            <a:off x="2567063" y="8074234"/>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9" name="Picture Placeholder 13"/>
          <p:cNvSpPr>
            <a:spLocks noGrp="1" noChangeAspect="1"/>
          </p:cNvSpPr>
          <p:nvPr>
            <p:ph type="pic" sz="quarter" idx="15"/>
          </p:nvPr>
        </p:nvSpPr>
        <p:spPr>
          <a:xfrm>
            <a:off x="9743351" y="8072849"/>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8" name="Picture Placeholder 13">
            <a:extLst>
              <a:ext uri="{FF2B5EF4-FFF2-40B4-BE49-F238E27FC236}">
                <a16:creationId xmlns:a16="http://schemas.microsoft.com/office/drawing/2014/main" id="{8F225A10-87F3-7C46-95A5-50036887EE3C}"/>
              </a:ext>
            </a:extLst>
          </p:cNvPr>
          <p:cNvSpPr>
            <a:spLocks noGrp="1" noChangeAspect="1"/>
          </p:cNvSpPr>
          <p:nvPr>
            <p:ph type="pic" sz="quarter" idx="21"/>
          </p:nvPr>
        </p:nvSpPr>
        <p:spPr>
          <a:xfrm>
            <a:off x="16919640" y="8072849"/>
            <a:ext cx="4890947" cy="4594859"/>
          </a:xfrm>
          <a:prstGeom prst="rect">
            <a:avLst/>
          </a:prstGeom>
          <a:solidFill>
            <a:schemeClr val="bg1">
              <a:lumMod val="90000"/>
            </a:schemeClr>
          </a:solidFill>
          <a:ln w="50800">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37" name="Picture Placeholder 13"/>
          <p:cNvSpPr>
            <a:spLocks noGrp="1"/>
          </p:cNvSpPr>
          <p:nvPr>
            <p:ph type="pic" sz="quarter" idx="25"/>
          </p:nvPr>
        </p:nvSpPr>
        <p:spPr>
          <a:xfrm>
            <a:off x="-1" y="0"/>
            <a:ext cx="7960659" cy="6858000"/>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1" name="Picture Placeholder 13">
            <a:extLst>
              <a:ext uri="{FF2B5EF4-FFF2-40B4-BE49-F238E27FC236}">
                <a16:creationId xmlns:a16="http://schemas.microsoft.com/office/drawing/2014/main" id="{43626675-F4D7-BB4B-A56A-56617E1E9A68}"/>
              </a:ext>
            </a:extLst>
          </p:cNvPr>
          <p:cNvSpPr>
            <a:spLocks noGrp="1"/>
          </p:cNvSpPr>
          <p:nvPr>
            <p:ph type="pic" sz="quarter" idx="26"/>
          </p:nvPr>
        </p:nvSpPr>
        <p:spPr>
          <a:xfrm>
            <a:off x="16416991" y="0"/>
            <a:ext cx="7960659" cy="6858000"/>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2" name="Picture Placeholder 13">
            <a:extLst>
              <a:ext uri="{FF2B5EF4-FFF2-40B4-BE49-F238E27FC236}">
                <a16:creationId xmlns:a16="http://schemas.microsoft.com/office/drawing/2014/main" id="{FB0880FC-B4BC-9E41-841D-B475BC9409A9}"/>
              </a:ext>
            </a:extLst>
          </p:cNvPr>
          <p:cNvSpPr>
            <a:spLocks noGrp="1"/>
          </p:cNvSpPr>
          <p:nvPr>
            <p:ph type="pic" sz="quarter" idx="27"/>
          </p:nvPr>
        </p:nvSpPr>
        <p:spPr>
          <a:xfrm>
            <a:off x="-1" y="6858000"/>
            <a:ext cx="7960659" cy="6858000"/>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3" name="Picture Placeholder 13">
            <a:extLst>
              <a:ext uri="{FF2B5EF4-FFF2-40B4-BE49-F238E27FC236}">
                <a16:creationId xmlns:a16="http://schemas.microsoft.com/office/drawing/2014/main" id="{147B7D61-43EC-9B49-B82D-A48CF46B6AEB}"/>
              </a:ext>
            </a:extLst>
          </p:cNvPr>
          <p:cNvSpPr>
            <a:spLocks noGrp="1"/>
          </p:cNvSpPr>
          <p:nvPr>
            <p:ph type="pic" sz="quarter" idx="28"/>
          </p:nvPr>
        </p:nvSpPr>
        <p:spPr>
          <a:xfrm>
            <a:off x="16416991" y="6858000"/>
            <a:ext cx="7960659" cy="6858000"/>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4" name="Picture Placeholder 13">
            <a:extLst>
              <a:ext uri="{FF2B5EF4-FFF2-40B4-BE49-F238E27FC236}">
                <a16:creationId xmlns:a16="http://schemas.microsoft.com/office/drawing/2014/main" id="{7E380427-19E8-704F-BDBC-07F08187DE6D}"/>
              </a:ext>
            </a:extLst>
          </p:cNvPr>
          <p:cNvSpPr>
            <a:spLocks noGrp="1"/>
          </p:cNvSpPr>
          <p:nvPr>
            <p:ph type="pic" sz="quarter" idx="29"/>
          </p:nvPr>
        </p:nvSpPr>
        <p:spPr>
          <a:xfrm>
            <a:off x="7960658" y="6858000"/>
            <a:ext cx="8456333" cy="6858000"/>
          </a:xfrm>
          <a:prstGeom prst="rect">
            <a:avLst/>
          </a:prstGeom>
          <a:solidFill>
            <a:schemeClr val="bg1">
              <a:lumMod val="90000"/>
            </a:schemeClr>
          </a:solidFill>
          <a:ln>
            <a:noFill/>
          </a:ln>
          <a:effectLst/>
        </p:spPr>
        <p:txBody>
          <a:bodyPr>
            <a:norm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D5F7D12A-396D-F84C-8EFE-7B4429A82B26}"/>
              </a:ext>
            </a:extLst>
          </p:cNvPr>
          <p:cNvSpPr>
            <a:spLocks noGrp="1"/>
          </p:cNvSpPr>
          <p:nvPr>
            <p:ph type="pic" sz="quarter" idx="29"/>
          </p:nvPr>
        </p:nvSpPr>
        <p:spPr>
          <a:xfrm>
            <a:off x="10663639" y="6858000"/>
            <a:ext cx="13712021" cy="6858000"/>
          </a:xfrm>
          <a:custGeom>
            <a:avLst/>
            <a:gdLst>
              <a:gd name="connsiteX0" fmla="*/ 6858001 w 13712021"/>
              <a:gd name="connsiteY0" fmla="*/ 0 h 6858000"/>
              <a:gd name="connsiteX1" fmla="*/ 13712021 w 13712021"/>
              <a:gd name="connsiteY1" fmla="*/ 6854020 h 6858000"/>
              <a:gd name="connsiteX2" fmla="*/ 13712021 w 13712021"/>
              <a:gd name="connsiteY2" fmla="*/ 6858000 h 6858000"/>
              <a:gd name="connsiteX3" fmla="*/ 0 w 137120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712021" h="6858000">
                <a:moveTo>
                  <a:pt x="6858001" y="0"/>
                </a:moveTo>
                <a:lnTo>
                  <a:pt x="13712021" y="6854020"/>
                </a:lnTo>
                <a:lnTo>
                  <a:pt x="13712021" y="6858000"/>
                </a:lnTo>
                <a:lnTo>
                  <a:pt x="0" y="6858000"/>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22" name="Picture Placeholder 21">
            <a:extLst>
              <a:ext uri="{FF2B5EF4-FFF2-40B4-BE49-F238E27FC236}">
                <a16:creationId xmlns:a16="http://schemas.microsoft.com/office/drawing/2014/main" id="{51264ABB-F766-1748-A231-300CA41053E5}"/>
              </a:ext>
            </a:extLst>
          </p:cNvPr>
          <p:cNvSpPr>
            <a:spLocks noGrp="1"/>
          </p:cNvSpPr>
          <p:nvPr>
            <p:ph type="pic" sz="quarter" idx="28"/>
          </p:nvPr>
        </p:nvSpPr>
        <p:spPr>
          <a:xfrm>
            <a:off x="17519650" y="0"/>
            <a:ext cx="6858000" cy="13715999"/>
          </a:xfrm>
          <a:custGeom>
            <a:avLst/>
            <a:gdLst>
              <a:gd name="connsiteX0" fmla="*/ 6858000 w 6858000"/>
              <a:gd name="connsiteY0" fmla="*/ 0 h 13715999"/>
              <a:gd name="connsiteX1" fmla="*/ 6858000 w 6858000"/>
              <a:gd name="connsiteY1" fmla="*/ 13715999 h 13715999"/>
              <a:gd name="connsiteX2" fmla="*/ 6857998 w 6858000"/>
              <a:gd name="connsiteY2" fmla="*/ 13715999 h 13715999"/>
              <a:gd name="connsiteX3" fmla="*/ 0 w 6858000"/>
              <a:gd name="connsiteY3" fmla="*/ 6858000 h 13715999"/>
            </a:gdLst>
            <a:ahLst/>
            <a:cxnLst>
              <a:cxn ang="0">
                <a:pos x="connsiteX0" y="connsiteY0"/>
              </a:cxn>
              <a:cxn ang="0">
                <a:pos x="connsiteX1" y="connsiteY1"/>
              </a:cxn>
              <a:cxn ang="0">
                <a:pos x="connsiteX2" y="connsiteY2"/>
              </a:cxn>
              <a:cxn ang="0">
                <a:pos x="connsiteX3" y="connsiteY3"/>
              </a:cxn>
            </a:cxnLst>
            <a:rect l="l" t="t" r="r" b="b"/>
            <a:pathLst>
              <a:path w="6858000" h="13715999">
                <a:moveTo>
                  <a:pt x="6858000" y="0"/>
                </a:moveTo>
                <a:lnTo>
                  <a:pt x="6858000" y="13715999"/>
                </a:lnTo>
                <a:lnTo>
                  <a:pt x="6857998" y="13715999"/>
                </a:lnTo>
                <a:lnTo>
                  <a:pt x="0" y="6858000"/>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20" name="Picture Placeholder 19">
            <a:extLst>
              <a:ext uri="{FF2B5EF4-FFF2-40B4-BE49-F238E27FC236}">
                <a16:creationId xmlns:a16="http://schemas.microsoft.com/office/drawing/2014/main" id="{843FD031-8F5B-A244-9A04-2E5093D10F66}"/>
              </a:ext>
            </a:extLst>
          </p:cNvPr>
          <p:cNvSpPr>
            <a:spLocks noGrp="1"/>
          </p:cNvSpPr>
          <p:nvPr>
            <p:ph type="pic" sz="quarter" idx="27"/>
          </p:nvPr>
        </p:nvSpPr>
        <p:spPr>
          <a:xfrm>
            <a:off x="0" y="0"/>
            <a:ext cx="13714012" cy="6858000"/>
          </a:xfrm>
          <a:custGeom>
            <a:avLst/>
            <a:gdLst>
              <a:gd name="connsiteX0" fmla="*/ 0 w 13714012"/>
              <a:gd name="connsiteY0" fmla="*/ 0 h 6858000"/>
              <a:gd name="connsiteX1" fmla="*/ 13714012 w 13714012"/>
              <a:gd name="connsiteY1" fmla="*/ 0 h 6858000"/>
              <a:gd name="connsiteX2" fmla="*/ 13714012 w 13714012"/>
              <a:gd name="connsiteY2" fmla="*/ 1989 h 6858000"/>
              <a:gd name="connsiteX3" fmla="*/ 6858000 w 137140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714012" h="6858000">
                <a:moveTo>
                  <a:pt x="0" y="0"/>
                </a:moveTo>
                <a:lnTo>
                  <a:pt x="13714012" y="0"/>
                </a:lnTo>
                <a:lnTo>
                  <a:pt x="13714012" y="1989"/>
                </a:lnTo>
                <a:lnTo>
                  <a:pt x="6858000" y="6858000"/>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2"/>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5" name="Picture Placeholder 14">
            <a:extLst>
              <a:ext uri="{FF2B5EF4-FFF2-40B4-BE49-F238E27FC236}">
                <a16:creationId xmlns:a16="http://schemas.microsoft.com/office/drawing/2014/main" id="{F2BCEE25-E1DA-814D-B957-16EC0D2E81ED}"/>
              </a:ext>
            </a:extLst>
          </p:cNvPr>
          <p:cNvSpPr>
            <a:spLocks noGrp="1"/>
          </p:cNvSpPr>
          <p:nvPr>
            <p:ph type="pic" sz="quarter" idx="26"/>
          </p:nvPr>
        </p:nvSpPr>
        <p:spPr>
          <a:xfrm>
            <a:off x="-1988" y="2"/>
            <a:ext cx="6858000" cy="13715999"/>
          </a:xfrm>
          <a:custGeom>
            <a:avLst/>
            <a:gdLst>
              <a:gd name="connsiteX0" fmla="*/ 0 w 6858000"/>
              <a:gd name="connsiteY0" fmla="*/ 0 h 13715999"/>
              <a:gd name="connsiteX1" fmla="*/ 6858000 w 6858000"/>
              <a:gd name="connsiteY1" fmla="*/ 6858001 h 13715999"/>
              <a:gd name="connsiteX2" fmla="*/ 2 w 6858000"/>
              <a:gd name="connsiteY2" fmla="*/ 13715999 h 13715999"/>
              <a:gd name="connsiteX3" fmla="*/ 0 w 68580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6858000" h="13715999">
                <a:moveTo>
                  <a:pt x="0" y="0"/>
                </a:moveTo>
                <a:lnTo>
                  <a:pt x="6858000" y="6858001"/>
                </a:lnTo>
                <a:lnTo>
                  <a:pt x="2" y="13715999"/>
                </a:lnTo>
                <a:lnTo>
                  <a:pt x="0" y="13715999"/>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folio 2 Image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3F224E0-F828-CC4B-9D81-799A2EB7A666}"/>
              </a:ext>
            </a:extLst>
          </p:cNvPr>
          <p:cNvSpPr>
            <a:spLocks noGrp="1"/>
          </p:cNvSpPr>
          <p:nvPr>
            <p:ph type="pic" sz="quarter" idx="27"/>
          </p:nvPr>
        </p:nvSpPr>
        <p:spPr>
          <a:xfrm>
            <a:off x="0" y="6857999"/>
            <a:ext cx="12188825" cy="6858000"/>
          </a:xfrm>
          <a:custGeom>
            <a:avLst/>
            <a:gdLst>
              <a:gd name="connsiteX0" fmla="*/ 11113477 w 12188825"/>
              <a:gd name="connsiteY0" fmla="*/ 0 h 6858000"/>
              <a:gd name="connsiteX1" fmla="*/ 12188825 w 12188825"/>
              <a:gd name="connsiteY1" fmla="*/ 0 h 6858000"/>
              <a:gd name="connsiteX2" fmla="*/ 12188825 w 12188825"/>
              <a:gd name="connsiteY2" fmla="*/ 50715 h 6858000"/>
              <a:gd name="connsiteX3" fmla="*/ 11113477 w 12188825"/>
              <a:gd name="connsiteY3" fmla="*/ 6858000 h 6858000"/>
              <a:gd name="connsiteX4" fmla="*/ 0 w 12188825"/>
              <a:gd name="connsiteY4" fmla="*/ 0 h 6858000"/>
              <a:gd name="connsiteX5" fmla="*/ 11113476 w 12188825"/>
              <a:gd name="connsiteY5" fmla="*/ 0 h 6858000"/>
              <a:gd name="connsiteX6" fmla="*/ 11113476 w 12188825"/>
              <a:gd name="connsiteY6" fmla="*/ 6857999 h 6858000"/>
              <a:gd name="connsiteX7" fmla="*/ 0 w 12188825"/>
              <a:gd name="connsiteY7" fmla="*/ 68579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6858000">
                <a:moveTo>
                  <a:pt x="11113477" y="0"/>
                </a:moveTo>
                <a:lnTo>
                  <a:pt x="12188825" y="0"/>
                </a:lnTo>
                <a:lnTo>
                  <a:pt x="12188825" y="50715"/>
                </a:lnTo>
                <a:lnTo>
                  <a:pt x="11113477" y="6858000"/>
                </a:lnTo>
                <a:close/>
                <a:moveTo>
                  <a:pt x="0" y="0"/>
                </a:moveTo>
                <a:lnTo>
                  <a:pt x="11113476" y="0"/>
                </a:lnTo>
                <a:lnTo>
                  <a:pt x="11113476" y="6857999"/>
                </a:lnTo>
                <a:lnTo>
                  <a:pt x="0" y="6857999"/>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7" name="Picture Placeholder 6">
            <a:extLst>
              <a:ext uri="{FF2B5EF4-FFF2-40B4-BE49-F238E27FC236}">
                <a16:creationId xmlns:a16="http://schemas.microsoft.com/office/drawing/2014/main" id="{116070FF-CBBB-9542-82AF-FA550BA7CD6F}"/>
              </a:ext>
            </a:extLst>
          </p:cNvPr>
          <p:cNvSpPr>
            <a:spLocks noGrp="1"/>
          </p:cNvSpPr>
          <p:nvPr>
            <p:ph type="pic" sz="quarter" idx="26"/>
          </p:nvPr>
        </p:nvSpPr>
        <p:spPr>
          <a:xfrm>
            <a:off x="11113477" y="1"/>
            <a:ext cx="13264173" cy="13715999"/>
          </a:xfrm>
          <a:custGeom>
            <a:avLst/>
            <a:gdLst>
              <a:gd name="connsiteX0" fmla="*/ 2211200 w 13362609"/>
              <a:gd name="connsiteY0" fmla="*/ 0 h 13715999"/>
              <a:gd name="connsiteX1" fmla="*/ 2911974 w 13362609"/>
              <a:gd name="connsiteY1" fmla="*/ 0 h 13715999"/>
              <a:gd name="connsiteX2" fmla="*/ 8844801 w 13362609"/>
              <a:gd name="connsiteY2" fmla="*/ 0 h 13715999"/>
              <a:gd name="connsiteX3" fmla="*/ 13362609 w 13362609"/>
              <a:gd name="connsiteY3" fmla="*/ 0 h 13715999"/>
              <a:gd name="connsiteX4" fmla="*/ 13362609 w 13362609"/>
              <a:gd name="connsiteY4" fmla="*/ 13715999 h 13715999"/>
              <a:gd name="connsiteX5" fmla="*/ 0 w 13362609"/>
              <a:gd name="connsiteY5" fmla="*/ 13715999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2609" h="13715999">
                <a:moveTo>
                  <a:pt x="2211200" y="0"/>
                </a:moveTo>
                <a:lnTo>
                  <a:pt x="2911974" y="0"/>
                </a:lnTo>
                <a:lnTo>
                  <a:pt x="8844801" y="0"/>
                </a:lnTo>
                <a:lnTo>
                  <a:pt x="13362609" y="0"/>
                </a:lnTo>
                <a:lnTo>
                  <a:pt x="13362609" y="13715999"/>
                </a:lnTo>
                <a:lnTo>
                  <a:pt x="0" y="13715999"/>
                </a:ln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Phone 7 Mockup">
    <p:spTree>
      <p:nvGrpSpPr>
        <p:cNvPr id="1" name=""/>
        <p:cNvGrpSpPr/>
        <p:nvPr/>
      </p:nvGrpSpPr>
      <p:grpSpPr>
        <a:xfrm>
          <a:off x="0" y="0"/>
          <a:ext cx="0" cy="0"/>
          <a:chOff x="0" y="0"/>
          <a:chExt cx="0" cy="0"/>
        </a:xfrm>
      </p:grpSpPr>
      <p:sp>
        <p:nvSpPr>
          <p:cNvPr id="18" name="Picture Placeholder 17"/>
          <p:cNvSpPr>
            <a:spLocks noGrp="1"/>
          </p:cNvSpPr>
          <p:nvPr>
            <p:ph type="pic" sz="quarter" idx="27"/>
          </p:nvPr>
        </p:nvSpPr>
        <p:spPr>
          <a:xfrm>
            <a:off x="10298243" y="4222956"/>
            <a:ext cx="3777521" cy="6580681"/>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9" name="Picture Placeholder 18"/>
          <p:cNvSpPr>
            <a:spLocks noGrp="1"/>
          </p:cNvSpPr>
          <p:nvPr>
            <p:ph type="pic" sz="quarter" idx="28"/>
          </p:nvPr>
        </p:nvSpPr>
        <p:spPr>
          <a:xfrm>
            <a:off x="16974673" y="4222956"/>
            <a:ext cx="3777521" cy="6580681"/>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20" name="Picture Placeholder 19"/>
          <p:cNvSpPr>
            <a:spLocks noGrp="1"/>
          </p:cNvSpPr>
          <p:nvPr>
            <p:ph type="pic" sz="quarter" idx="29"/>
          </p:nvPr>
        </p:nvSpPr>
        <p:spPr>
          <a:xfrm>
            <a:off x="3643585" y="4222956"/>
            <a:ext cx="3777521" cy="6580681"/>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0000"/>
            </a:schemeClr>
          </a:solidFill>
          <a:ln>
            <a:noFill/>
          </a:ln>
          <a:effectLst/>
        </p:spPr>
        <p:txBody>
          <a:bodyPr wrap="square">
            <a:noAutofit/>
          </a:bodyPr>
          <a:lstStyle>
            <a:lvl1pPr marL="0" indent="0">
              <a:buNone/>
              <a:defRPr sz="26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1">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DC5C121-01C1-1D40-A129-6B11DA116869}"/>
              </a:ext>
            </a:extLst>
          </p:cNvPr>
          <p:cNvSpPr>
            <a:spLocks noGrp="1" noChangeAspect="1"/>
          </p:cNvSpPr>
          <p:nvPr>
            <p:ph type="pic" sz="quarter" idx="16"/>
          </p:nvPr>
        </p:nvSpPr>
        <p:spPr>
          <a:xfrm>
            <a:off x="10327461" y="-2605"/>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7" name="Picture Placeholder 3">
            <a:extLst>
              <a:ext uri="{FF2B5EF4-FFF2-40B4-BE49-F238E27FC236}">
                <a16:creationId xmlns:a16="http://schemas.microsoft.com/office/drawing/2014/main" id="{97AE3A59-E508-7C44-87EF-0703DA0FD964}"/>
              </a:ext>
            </a:extLst>
          </p:cNvPr>
          <p:cNvSpPr>
            <a:spLocks noGrp="1" noChangeAspect="1"/>
          </p:cNvSpPr>
          <p:nvPr>
            <p:ph type="pic" sz="quarter" idx="17"/>
          </p:nvPr>
        </p:nvSpPr>
        <p:spPr>
          <a:xfrm>
            <a:off x="10327461" y="7242256"/>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1" name="Picture Placeholder 3">
            <a:extLst>
              <a:ext uri="{FF2B5EF4-FFF2-40B4-BE49-F238E27FC236}">
                <a16:creationId xmlns:a16="http://schemas.microsoft.com/office/drawing/2014/main" id="{F30A110A-6B7A-BF4F-BA00-04A5912A9CBA}"/>
              </a:ext>
            </a:extLst>
          </p:cNvPr>
          <p:cNvSpPr>
            <a:spLocks noGrp="1" noChangeAspect="1"/>
          </p:cNvSpPr>
          <p:nvPr>
            <p:ph type="pic" sz="quarter" idx="18"/>
          </p:nvPr>
        </p:nvSpPr>
        <p:spPr>
          <a:xfrm>
            <a:off x="1520825" y="1"/>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12" name="Picture Placeholder 3">
            <a:extLst>
              <a:ext uri="{FF2B5EF4-FFF2-40B4-BE49-F238E27FC236}">
                <a16:creationId xmlns:a16="http://schemas.microsoft.com/office/drawing/2014/main" id="{D039E5F4-2159-E148-98C3-F5405D8041B8}"/>
              </a:ext>
            </a:extLst>
          </p:cNvPr>
          <p:cNvSpPr>
            <a:spLocks noGrp="1" noChangeAspect="1"/>
          </p:cNvSpPr>
          <p:nvPr>
            <p:ph type="pic" sz="quarter" idx="19"/>
          </p:nvPr>
        </p:nvSpPr>
        <p:spPr>
          <a:xfrm>
            <a:off x="1520825" y="7244862"/>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19" name="Picture Placeholder 3"/>
          <p:cNvSpPr>
            <a:spLocks noGrp="1" noChangeAspect="1"/>
          </p:cNvSpPr>
          <p:nvPr>
            <p:ph type="pic" sz="quarter" idx="15"/>
          </p:nvPr>
        </p:nvSpPr>
        <p:spPr>
          <a:xfrm>
            <a:off x="1520825" y="2668945"/>
            <a:ext cx="7012525" cy="8378110"/>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6" name="Picture Placeholder 3">
            <a:extLst>
              <a:ext uri="{FF2B5EF4-FFF2-40B4-BE49-F238E27FC236}">
                <a16:creationId xmlns:a16="http://schemas.microsoft.com/office/drawing/2014/main" id="{85A1FACE-F275-CA42-9273-256A6C5EB17F}"/>
              </a:ext>
            </a:extLst>
          </p:cNvPr>
          <p:cNvSpPr>
            <a:spLocks noGrp="1" noChangeAspect="1"/>
          </p:cNvSpPr>
          <p:nvPr>
            <p:ph type="pic" sz="quarter" idx="16"/>
          </p:nvPr>
        </p:nvSpPr>
        <p:spPr>
          <a:xfrm>
            <a:off x="9480795" y="1"/>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
        <p:nvSpPr>
          <p:cNvPr id="7" name="Picture Placeholder 3">
            <a:extLst>
              <a:ext uri="{FF2B5EF4-FFF2-40B4-BE49-F238E27FC236}">
                <a16:creationId xmlns:a16="http://schemas.microsoft.com/office/drawing/2014/main" id="{04CE6B66-2B65-B24B-BEA8-34D977927FBF}"/>
              </a:ext>
            </a:extLst>
          </p:cNvPr>
          <p:cNvSpPr>
            <a:spLocks noGrp="1" noChangeAspect="1"/>
          </p:cNvSpPr>
          <p:nvPr>
            <p:ph type="pic" sz="quarter" idx="17"/>
          </p:nvPr>
        </p:nvSpPr>
        <p:spPr>
          <a:xfrm>
            <a:off x="9480795" y="7244862"/>
            <a:ext cx="6057456" cy="6471138"/>
          </a:xfrm>
          <a:prstGeom prst="rect">
            <a:avLst/>
          </a:prstGeom>
          <a:solidFill>
            <a:schemeClr val="bg1">
              <a:lumMod val="90000"/>
            </a:schemeClr>
          </a:solidFill>
          <a:ln>
            <a:noFill/>
          </a:ln>
        </p:spPr>
        <p:txBody>
          <a:bodyPr>
            <a:normAutofit/>
          </a:bodyPr>
          <a:lstStyle>
            <a:lvl1pPr marL="0" indent="0">
              <a:buNone/>
              <a:defRPr sz="2000" b="0" i="0">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cSld>
  <p:clrMapOvr>
    <a:masterClrMapping/>
  </p:clrMapOvr>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2C069983-2BB3-1644-B6F9-EE0C65E42421}"/>
              </a:ext>
            </a:extLst>
          </p:cNvPr>
          <p:cNvSpPr>
            <a:spLocks noChangeAspect="1"/>
          </p:cNvSpPr>
          <p:nvPr userDrawn="1"/>
        </p:nvSpPr>
        <p:spPr>
          <a:xfrm>
            <a:off x="22491065" y="1258824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fld id="{B6811B87-26D0-644B-A7E3-0A3AD01E620B}" type="slidenum">
              <a:rPr lang="en-US" sz="2000" b="0" i="0" smtClean="0">
                <a:latin typeface="Source Sans Pro Light" panose="020B0403030403020204" pitchFamily="34" charset="0"/>
                <a:ea typeface="Source Sans Pro Light" panose="020B0403030403020204" pitchFamily="34" charset="0"/>
              </a:rPr>
              <a:t>‹#›</a:t>
            </a:fld>
            <a:endParaRPr lang="en-US" sz="2000" b="0" i="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41" r:id="rId2"/>
    <p:sldLayoutId id="2147484021" r:id="rId3"/>
    <p:sldLayoutId id="2147484022" r:id="rId4"/>
    <p:sldLayoutId id="2147484023" r:id="rId5"/>
    <p:sldLayoutId id="2147484024" r:id="rId6"/>
    <p:sldLayoutId id="2147484028" r:id="rId7"/>
    <p:sldLayoutId id="2147484012" r:id="rId8"/>
    <p:sldLayoutId id="2147484013" r:id="rId9"/>
    <p:sldLayoutId id="2147484014" r:id="rId10"/>
    <p:sldLayoutId id="2147484015" r:id="rId11"/>
    <p:sldLayoutId id="2147484040" r:id="rId12"/>
    <p:sldLayoutId id="2147484032" r:id="rId13"/>
    <p:sldLayoutId id="2147484034" r:id="rId14"/>
    <p:sldLayoutId id="2147484035" r:id="rId15"/>
    <p:sldLayoutId id="2147484038" r:id="rId16"/>
    <p:sldLayoutId id="2147484042" r:id="rId17"/>
    <p:sldLayoutId id="2147484043" r:id="rId18"/>
    <p:sldLayoutId id="2147484044" r:id="rId19"/>
    <p:sldLayoutId id="2147484050" r:id="rId20"/>
    <p:sldLayoutId id="2147484051" r:id="rId21"/>
    <p:sldLayoutId id="2147484045" r:id="rId22"/>
    <p:sldLayoutId id="2147484046" r:id="rId23"/>
    <p:sldLayoutId id="2147484047" r:id="rId24"/>
    <p:sldLayoutId id="2147484048" r:id="rId25"/>
    <p:sldLayoutId id="2147484049" r:id="rId26"/>
    <p:sldLayoutId id="2147484052" r:id="rId27"/>
    <p:sldLayoutId id="2147484053" r:id="rId28"/>
  </p:sldLayoutIdLst>
  <p:hf sldNum="0" hdr="0" ftr="0" dt="0"/>
  <p:txStyles>
    <p:titleStyle>
      <a:lvl1pPr algn="l" defTabSz="1828434" rtl="0" eaLnBrk="1" latinLnBrk="0" hangingPunct="1">
        <a:lnSpc>
          <a:spcPct val="90000"/>
        </a:lnSpc>
        <a:spcBef>
          <a:spcPct val="0"/>
        </a:spcBef>
        <a:buNone/>
        <a:defRPr lang="en-US" sz="6000" b="1" i="0" kern="1200">
          <a:solidFill>
            <a:schemeClr val="tx1"/>
          </a:solidFill>
          <a:latin typeface="Roboto Slab" pitchFamily="2" charset="0"/>
          <a:ea typeface="Noto Sans Light" panose="020B0402040504020204" pitchFamily="34" charset="0"/>
          <a:cs typeface="Lato" panose="020F0502020204030203" pitchFamily="34"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2"/>
          </a:solidFill>
          <a:effectLst/>
          <a:latin typeface="Source Sans Pro Light" panose="020B0403030403020204" pitchFamily="34" charset="0"/>
          <a:ea typeface="Noto Sans Light" panose="020B0402040504020204" pitchFamily="34" charset="0"/>
          <a:cs typeface="Noto Sans Light" panose="020B0402040504020204"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2"/>
          </a:solidFill>
          <a:effectLst/>
          <a:latin typeface="Source Sans Pro Light" panose="020B0403030403020204" pitchFamily="34" charset="0"/>
          <a:ea typeface="Noto Sans Light" panose="020B0402040504020204" pitchFamily="34" charset="0"/>
          <a:cs typeface="Noto Sans Light" panose="020B0402040504020204"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2"/>
          </a:solidFill>
          <a:effectLst/>
          <a:latin typeface="Source Sans Pro Light" panose="020B0403030403020204" pitchFamily="34" charset="0"/>
          <a:ea typeface="Noto Sans Light" panose="020B0402040504020204" pitchFamily="34" charset="0"/>
          <a:cs typeface="Noto Sans Light" panose="020B0402040504020204"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2"/>
          </a:solidFill>
          <a:effectLst/>
          <a:latin typeface="Source Sans Pro Light" panose="020B0403030403020204" pitchFamily="34" charset="0"/>
          <a:ea typeface="Noto Sans Light" panose="020B0402040504020204" pitchFamily="34" charset="0"/>
          <a:cs typeface="Noto Sans Light" panose="020B0402040504020204"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2"/>
          </a:solidFill>
          <a:effectLst/>
          <a:latin typeface="Source Sans Pro Light" panose="020B0403030403020204" pitchFamily="34" charset="0"/>
          <a:ea typeface="Noto Sans Light" panose="020B0402040504020204" pitchFamily="34" charset="0"/>
          <a:cs typeface="Noto Sans Light" panose="020B0402040504020204"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24505" y="11295359"/>
            <a:ext cx="6832320" cy="646331"/>
          </a:xfrm>
          <a:prstGeom prst="rect">
            <a:avLst/>
          </a:prstGeom>
          <a:noFill/>
        </p:spPr>
        <p:txBody>
          <a:bodyPr wrap="none" rtlCol="0" anchor="ctr" anchorCtr="0">
            <a:spAutoFit/>
          </a:bodyPr>
          <a:lstStyle/>
          <a:p>
            <a:pPr algn="r"/>
            <a:r>
              <a:rPr lang="en-US" spc="600" dirty="0">
                <a:latin typeface="Source Sans Pro Light" panose="020B0403030403020204" pitchFamily="34" charset="0"/>
                <a:ea typeface="Source Sans Pro Light" panose="020B0403030403020204" pitchFamily="34" charset="0"/>
                <a:cs typeface="Lato Light" panose="020F0502020204030203" pitchFamily="34" charset="0"/>
              </a:rPr>
              <a:t>PRESENTATION TEMPLATE</a:t>
            </a:r>
          </a:p>
        </p:txBody>
      </p:sp>
      <p:sp>
        <p:nvSpPr>
          <p:cNvPr id="7" name="TextBox 6"/>
          <p:cNvSpPr txBox="1"/>
          <p:nvPr/>
        </p:nvSpPr>
        <p:spPr>
          <a:xfrm>
            <a:off x="14134257" y="8523326"/>
            <a:ext cx="8387232" cy="2677656"/>
          </a:xfrm>
          <a:prstGeom prst="rect">
            <a:avLst/>
          </a:prstGeom>
          <a:noFill/>
        </p:spPr>
        <p:txBody>
          <a:bodyPr wrap="none" rtlCol="0">
            <a:spAutoFit/>
          </a:bodyPr>
          <a:lstStyle/>
          <a:p>
            <a:pPr algn="r"/>
            <a:r>
              <a:rPr lang="en-US" sz="16800" b="1" spc="600" dirty="0">
                <a:solidFill>
                  <a:schemeClr val="accent1">
                    <a:lumMod val="75000"/>
                  </a:schemeClr>
                </a:solidFill>
                <a:latin typeface="Source Sans Pro" panose="020B0503030403020204" pitchFamily="34" charset="0"/>
                <a:ea typeface="Source Sans Pro" panose="020B0503030403020204" pitchFamily="34" charset="0"/>
                <a:cs typeface="Lato" panose="020F0502020204030203" pitchFamily="34" charset="0"/>
              </a:rPr>
              <a:t>GARNET</a:t>
            </a:r>
          </a:p>
        </p:txBody>
      </p:sp>
      <p:sp>
        <p:nvSpPr>
          <p:cNvPr id="12" name="Freeform 11">
            <a:extLst>
              <a:ext uri="{FF2B5EF4-FFF2-40B4-BE49-F238E27FC236}">
                <a16:creationId xmlns:a16="http://schemas.microsoft.com/office/drawing/2014/main" id="{A609D98F-5ED5-9B43-9D5B-D08EEBF03C3E}"/>
              </a:ext>
            </a:extLst>
          </p:cNvPr>
          <p:cNvSpPr/>
          <p:nvPr/>
        </p:nvSpPr>
        <p:spPr>
          <a:xfrm>
            <a:off x="20576051" y="8105783"/>
            <a:ext cx="2580617" cy="2285126"/>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21" name="Pentagon 20">
            <a:extLst>
              <a:ext uri="{FF2B5EF4-FFF2-40B4-BE49-F238E27FC236}">
                <a16:creationId xmlns:a16="http://schemas.microsoft.com/office/drawing/2014/main" id="{354F5E48-86B4-CD40-B298-6EFEDE3A47FE}"/>
              </a:ext>
            </a:extLst>
          </p:cNvPr>
          <p:cNvSpPr/>
          <p:nvPr/>
        </p:nvSpPr>
        <p:spPr>
          <a:xfrm rot="5400000">
            <a:off x="890746" y="1059974"/>
            <a:ext cx="5212080" cy="309213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457200" rtlCol="0" anchor="ctr"/>
          <a:lstStyle/>
          <a:p>
            <a:endParaRPr lang="en-US" sz="11500" b="1" dirty="0">
              <a:solidFill>
                <a:schemeClr val="bg1"/>
              </a:solidFill>
              <a:latin typeface="Source Sans Pro" panose="020B0503030403020204" pitchFamily="34" charset="0"/>
              <a:ea typeface="Source Sans Pro" panose="020B0503030403020204" pitchFamily="34" charset="0"/>
            </a:endParaRPr>
          </a:p>
        </p:txBody>
      </p:sp>
      <p:sp>
        <p:nvSpPr>
          <p:cNvPr id="2" name="Rectangle 1">
            <a:extLst>
              <a:ext uri="{FF2B5EF4-FFF2-40B4-BE49-F238E27FC236}">
                <a16:creationId xmlns:a16="http://schemas.microsoft.com/office/drawing/2014/main" id="{B08122C6-01E0-634D-B2E7-CF86F5837EAD}"/>
              </a:ext>
            </a:extLst>
          </p:cNvPr>
          <p:cNvSpPr/>
          <p:nvPr/>
        </p:nvSpPr>
        <p:spPr>
          <a:xfrm rot="16200000">
            <a:off x="1775372" y="1047989"/>
            <a:ext cx="3300905" cy="186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sz="11500" b="1" dirty="0">
                <a:solidFill>
                  <a:schemeClr val="bg1"/>
                </a:solidFill>
                <a:latin typeface="Source Sans Pro" panose="020B0503030403020204" pitchFamily="34" charset="0"/>
                <a:ea typeface="Source Sans Pro" panose="020B0503030403020204" pitchFamily="34" charset="0"/>
              </a:rPr>
              <a:t>2019</a:t>
            </a:r>
          </a:p>
        </p:txBody>
      </p:sp>
      <p:sp>
        <p:nvSpPr>
          <p:cNvPr id="4" name="Picture Placeholder 3">
            <a:extLst>
              <a:ext uri="{FF2B5EF4-FFF2-40B4-BE49-F238E27FC236}">
                <a16:creationId xmlns:a16="http://schemas.microsoft.com/office/drawing/2014/main" id="{93962DA1-5CF6-9147-9972-45CCEAD3D53A}"/>
              </a:ext>
            </a:extLst>
          </p:cNvPr>
          <p:cNvSpPr>
            <a:spLocks noGrp="1"/>
          </p:cNvSpPr>
          <p:nvPr>
            <p:ph type="pic" sz="quarter" idx="17"/>
          </p:nvPr>
        </p:nvSpPr>
        <p:spPr/>
      </p:sp>
    </p:spTree>
    <p:extLst>
      <p:ext uri="{BB962C8B-B14F-4D97-AF65-F5344CB8AC3E}">
        <p14:creationId xmlns:p14="http://schemas.microsoft.com/office/powerpoint/2010/main" val="20814139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5A3B414-0A8D-5349-B9BC-C0080815F628}"/>
              </a:ext>
            </a:extLst>
          </p:cNvPr>
          <p:cNvSpPr>
            <a:spLocks noGrp="1"/>
          </p:cNvSpPr>
          <p:nvPr>
            <p:ph type="pic" sz="quarter" idx="15"/>
          </p:nvPr>
        </p:nvSpPr>
        <p:spPr/>
      </p:sp>
      <p:sp>
        <p:nvSpPr>
          <p:cNvPr id="5" name="Rectangle 4">
            <a:extLst>
              <a:ext uri="{FF2B5EF4-FFF2-40B4-BE49-F238E27FC236}">
                <a16:creationId xmlns:a16="http://schemas.microsoft.com/office/drawing/2014/main" id="{B2B93F64-919B-8242-8E5D-3B76FF625421}"/>
              </a:ext>
            </a:extLst>
          </p:cNvPr>
          <p:cNvSpPr/>
          <p:nvPr/>
        </p:nvSpPr>
        <p:spPr>
          <a:xfrm>
            <a:off x="0" y="0"/>
            <a:ext cx="24377650" cy="13716000"/>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0" name="TextBox 9"/>
          <p:cNvSpPr txBox="1"/>
          <p:nvPr/>
        </p:nvSpPr>
        <p:spPr>
          <a:xfrm>
            <a:off x="1520825" y="3465501"/>
            <a:ext cx="21335999" cy="6784999"/>
          </a:xfrm>
          <a:prstGeom prst="rect">
            <a:avLst/>
          </a:prstGeom>
          <a:noFill/>
        </p:spPr>
        <p:txBody>
          <a:bodyPr wrap="square" rtlCol="0" anchor="ctr">
            <a:spAutoFit/>
          </a:bodyPr>
          <a:lstStyle/>
          <a:p>
            <a:pPr algn="just">
              <a:lnSpc>
                <a:spcPts val="7500"/>
              </a:lnSpc>
            </a:pPr>
            <a:r>
              <a:rPr lang="en-US" sz="6000" b="1" spc="300" dirty="0">
                <a:solidFill>
                  <a:schemeClr val="bg1"/>
                </a:solidFill>
                <a:latin typeface="Source Sans Pro" panose="020B0503030403020204" pitchFamily="34" charset="0"/>
                <a:ea typeface="Noto Sans Light" panose="020B0402040504020204" pitchFamily="34" charset="0"/>
                <a:cs typeface="Noto Sans Light" panose="020B0402040504020204" pitchFamily="34" charset="0"/>
              </a:rPr>
              <a:t>“</a:t>
            </a:r>
            <a:r>
              <a:rPr lang="en-US" sz="6000" spc="300" dirty="0">
                <a:solidFill>
                  <a:schemeClr val="bg1"/>
                </a:solidFill>
                <a:latin typeface="Source Sans Pro Light" panose="020B0403030403020204" pitchFamily="34" charset="0"/>
                <a:ea typeface="Noto Sans Light" panose="020B0402040504020204" pitchFamily="34" charset="0"/>
                <a:cs typeface="Noto Sans Light" panose="020B0402040504020204" pitchFamily="34" charset="0"/>
              </a:rPr>
              <a:t>FOOD PREPARERS MUST READ A RECIPE IN ORDER TO KNOW WHAT INGREDIENTS ARE NEEDED, </a:t>
            </a:r>
            <a:r>
              <a:rPr lang="en-US" sz="6000" b="1" spc="300" dirty="0">
                <a:solidFill>
                  <a:schemeClr val="bg1"/>
                </a:solidFill>
                <a:latin typeface="Source Sans Pro" panose="020B0503030403020204" pitchFamily="34" charset="0"/>
                <a:ea typeface="Source Sans Pro" panose="020B0503030403020204" pitchFamily="34" charset="0"/>
                <a:cs typeface="Noto Sans Light" panose="020B0402040504020204" pitchFamily="34" charset="0"/>
              </a:rPr>
              <a:t>METHODS MUST BE IMPLEMENTED</a:t>
            </a:r>
            <a:r>
              <a:rPr lang="en-US" sz="6000" spc="300" dirty="0">
                <a:solidFill>
                  <a:schemeClr val="bg1"/>
                </a:solidFill>
                <a:latin typeface="Source Sans Pro Light" panose="020B0403030403020204" pitchFamily="34" charset="0"/>
                <a:ea typeface="Noto Sans Light" panose="020B0402040504020204" pitchFamily="34" charset="0"/>
                <a:cs typeface="Noto Sans Light" panose="020B0402040504020204" pitchFamily="34" charset="0"/>
              </a:rPr>
              <a:t>, AND EQUIPMENT IS REQUIRED FOR THE COMPLETION OF THE RECIPE. IT IS IMPORTANT THAT COOKS TAKE THEIR TIME WHEN READING A RECIPE.</a:t>
            </a:r>
            <a:r>
              <a:rPr lang="en-US" sz="6000" b="1" spc="300" dirty="0">
                <a:solidFill>
                  <a:schemeClr val="bg1"/>
                </a:solidFill>
                <a:latin typeface="Source Sans Pro" panose="020B0503030403020204" pitchFamily="34" charset="0"/>
                <a:ea typeface="Noto Sans Light" panose="020B0402040504020204" pitchFamily="34" charset="0"/>
                <a:cs typeface="Noto Sans Light" panose="020B0402040504020204" pitchFamily="34" charset="0"/>
              </a:rPr>
              <a:t>”</a:t>
            </a:r>
          </a:p>
          <a:p>
            <a:pPr algn="just">
              <a:lnSpc>
                <a:spcPts val="7500"/>
              </a:lnSpc>
            </a:pPr>
            <a:endParaRPr lang="en-US" sz="6000" spc="300" dirty="0">
              <a:solidFill>
                <a:schemeClr val="bg1"/>
              </a:solidFill>
              <a:latin typeface="Source Sans Pro Light" panose="020B0403030403020204" pitchFamily="34" charset="0"/>
              <a:ea typeface="Noto Sans Light" panose="020B0402040504020204" pitchFamily="34" charset="0"/>
              <a:cs typeface="Noto Sans Light" panose="020B0402040504020204" pitchFamily="34" charset="0"/>
            </a:endParaRPr>
          </a:p>
          <a:p>
            <a:pPr algn="r">
              <a:lnSpc>
                <a:spcPts val="7500"/>
              </a:lnSpc>
            </a:pPr>
            <a:r>
              <a:rPr lang="en-US" sz="6000" b="1" spc="300" dirty="0">
                <a:solidFill>
                  <a:schemeClr val="bg1"/>
                </a:solidFill>
                <a:latin typeface="Source Sans Pro" panose="020B0503030403020204" pitchFamily="34" charset="0"/>
                <a:ea typeface="Noto Sans Light" panose="020B0402040504020204" pitchFamily="34" charset="0"/>
                <a:cs typeface="Noto Sans Light" panose="020B0402040504020204" pitchFamily="34" charset="0"/>
              </a:rPr>
              <a:t>—JOHN DOE</a:t>
            </a:r>
            <a:endParaRPr lang="en-US" sz="6600" b="1" spc="300" dirty="0">
              <a:solidFill>
                <a:schemeClr val="bg1"/>
              </a:solidFill>
              <a:latin typeface="Source Sans Pro" panose="020B0503030403020204" pitchFamily="34" charset="0"/>
              <a:ea typeface="Noto Sans Light" panose="020B0402040504020204" pitchFamily="34" charset="0"/>
              <a:cs typeface="Noto Sans Light" panose="020B0402040504020204" pitchFamily="34" charset="0"/>
            </a:endParaRPr>
          </a:p>
        </p:txBody>
      </p:sp>
    </p:spTree>
    <p:extLst>
      <p:ext uri="{BB962C8B-B14F-4D97-AF65-F5344CB8AC3E}">
        <p14:creationId xmlns:p14="http://schemas.microsoft.com/office/powerpoint/2010/main" val="1770028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338499" y="7512943"/>
            <a:ext cx="2342308" cy="677108"/>
          </a:xfrm>
          <a:prstGeom prst="rect">
            <a:avLst/>
          </a:prstGeom>
          <a:noFill/>
        </p:spPr>
        <p:txBody>
          <a:bodyPr wrap="none" rtlCol="0">
            <a:spAutoFit/>
          </a:bodyPr>
          <a:lstStyle/>
          <a:p>
            <a:pPr algn="ctr"/>
            <a:r>
              <a:rPr lang="en-US" sz="38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1M Likes</a:t>
            </a:r>
          </a:p>
        </p:txBody>
      </p:sp>
      <p:sp>
        <p:nvSpPr>
          <p:cNvPr id="26" name="TextBox 25"/>
          <p:cNvSpPr txBox="1"/>
          <p:nvPr/>
        </p:nvSpPr>
        <p:spPr>
          <a:xfrm>
            <a:off x="8628209" y="7546167"/>
            <a:ext cx="3978974" cy="677108"/>
          </a:xfrm>
          <a:prstGeom prst="rect">
            <a:avLst/>
          </a:prstGeom>
          <a:noFill/>
        </p:spPr>
        <p:txBody>
          <a:bodyPr wrap="none" rtlCol="0">
            <a:spAutoFit/>
          </a:bodyPr>
          <a:lstStyle/>
          <a:p>
            <a:pPr algn="ctr"/>
            <a:r>
              <a:rPr lang="en-US" sz="38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210k Followers</a:t>
            </a:r>
          </a:p>
        </p:txBody>
      </p:sp>
      <p:sp>
        <p:nvSpPr>
          <p:cNvPr id="27" name="TextBox 26"/>
          <p:cNvSpPr txBox="1"/>
          <p:nvPr/>
        </p:nvSpPr>
        <p:spPr>
          <a:xfrm>
            <a:off x="13720711" y="7546167"/>
            <a:ext cx="3682418" cy="677108"/>
          </a:xfrm>
          <a:prstGeom prst="rect">
            <a:avLst/>
          </a:prstGeom>
          <a:noFill/>
        </p:spPr>
        <p:txBody>
          <a:bodyPr wrap="none" rtlCol="0">
            <a:spAutoFit/>
          </a:bodyPr>
          <a:lstStyle/>
          <a:p>
            <a:pPr algn="ctr"/>
            <a:r>
              <a:rPr lang="en-US" sz="38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50k Followers</a:t>
            </a:r>
          </a:p>
        </p:txBody>
      </p:sp>
      <p:sp>
        <p:nvSpPr>
          <p:cNvPr id="2" name="Oval 1"/>
          <p:cNvSpPr>
            <a:spLocks noChangeAspect="1"/>
          </p:cNvSpPr>
          <p:nvPr/>
        </p:nvSpPr>
        <p:spPr>
          <a:xfrm>
            <a:off x="13914147" y="3667240"/>
            <a:ext cx="3305058" cy="330505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1" name="Oval 30"/>
          <p:cNvSpPr>
            <a:spLocks noChangeAspect="1"/>
          </p:cNvSpPr>
          <p:nvPr/>
        </p:nvSpPr>
        <p:spPr>
          <a:xfrm>
            <a:off x="18864186" y="3547577"/>
            <a:ext cx="3311339" cy="331133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3" name="Oval 32"/>
          <p:cNvSpPr/>
          <p:nvPr/>
        </p:nvSpPr>
        <p:spPr>
          <a:xfrm>
            <a:off x="8962026" y="3547577"/>
            <a:ext cx="3311340" cy="331134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4" name="Freeform 85"/>
          <p:cNvSpPr>
            <a:spLocks noChangeArrowheads="1"/>
          </p:cNvSpPr>
          <p:nvPr/>
        </p:nvSpPr>
        <p:spPr bwMode="auto">
          <a:xfrm>
            <a:off x="9833590" y="4603976"/>
            <a:ext cx="1616497" cy="1299341"/>
          </a:xfrm>
          <a:custGeom>
            <a:avLst/>
            <a:gdLst>
              <a:gd name="T0" fmla="*/ 461 w 462"/>
              <a:gd name="T1" fmla="*/ 45 h 374"/>
              <a:gd name="T2" fmla="*/ 461 w 462"/>
              <a:gd name="T3" fmla="*/ 45 h 374"/>
              <a:gd name="T4" fmla="*/ 408 w 462"/>
              <a:gd name="T5" fmla="*/ 63 h 374"/>
              <a:gd name="T6" fmla="*/ 443 w 462"/>
              <a:gd name="T7" fmla="*/ 10 h 374"/>
              <a:gd name="T8" fmla="*/ 389 w 462"/>
              <a:gd name="T9" fmla="*/ 36 h 374"/>
              <a:gd name="T10" fmla="*/ 319 w 462"/>
              <a:gd name="T11" fmla="*/ 0 h 374"/>
              <a:gd name="T12" fmla="*/ 221 w 462"/>
              <a:gd name="T13" fmla="*/ 98 h 374"/>
              <a:gd name="T14" fmla="*/ 230 w 462"/>
              <a:gd name="T15" fmla="*/ 116 h 374"/>
              <a:gd name="T16" fmla="*/ 35 w 462"/>
              <a:gd name="T17" fmla="*/ 19 h 374"/>
              <a:gd name="T18" fmla="*/ 17 w 462"/>
              <a:gd name="T19" fmla="*/ 72 h 374"/>
              <a:gd name="T20" fmla="*/ 61 w 462"/>
              <a:gd name="T21" fmla="*/ 151 h 374"/>
              <a:gd name="T22" fmla="*/ 17 w 462"/>
              <a:gd name="T23" fmla="*/ 134 h 374"/>
              <a:gd name="T24" fmla="*/ 17 w 462"/>
              <a:gd name="T25" fmla="*/ 134 h 374"/>
              <a:gd name="T26" fmla="*/ 98 w 462"/>
              <a:gd name="T27" fmla="*/ 231 h 374"/>
              <a:gd name="T28" fmla="*/ 70 w 462"/>
              <a:gd name="T29" fmla="*/ 231 h 374"/>
              <a:gd name="T30" fmla="*/ 53 w 462"/>
              <a:gd name="T31" fmla="*/ 231 h 374"/>
              <a:gd name="T32" fmla="*/ 142 w 462"/>
              <a:gd name="T33" fmla="*/ 294 h 374"/>
              <a:gd name="T34" fmla="*/ 26 w 462"/>
              <a:gd name="T35" fmla="*/ 338 h 374"/>
              <a:gd name="T36" fmla="*/ 0 w 462"/>
              <a:gd name="T37" fmla="*/ 338 h 374"/>
              <a:gd name="T38" fmla="*/ 142 w 462"/>
              <a:gd name="T39" fmla="*/ 373 h 374"/>
              <a:gd name="T40" fmla="*/ 408 w 462"/>
              <a:gd name="T41" fmla="*/ 107 h 374"/>
              <a:gd name="T42" fmla="*/ 408 w 462"/>
              <a:gd name="T43" fmla="*/ 98 h 374"/>
              <a:gd name="T44" fmla="*/ 461 w 462"/>
              <a:gd name="T45" fmla="*/ 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solidFill>
          <a:ln>
            <a:noFill/>
          </a:ln>
          <a:effectLst/>
          <a:extLst/>
        </p:spPr>
        <p:txBody>
          <a:bodyPr wrap="none" lIns="91400" tIns="45700" rIns="91400" bIns="45700" anchor="ctr"/>
          <a:lstStyle/>
          <a:p>
            <a:pPr defTabSz="1218682">
              <a:defRPr/>
            </a:pPr>
            <a:endParaRPr lang="en-US" sz="9598" b="1" dirty="0">
              <a:latin typeface="Source Sans Pro" panose="020B0503030403020204" pitchFamily="34" charset="0"/>
            </a:endParaRPr>
          </a:p>
        </p:txBody>
      </p:sp>
      <p:sp>
        <p:nvSpPr>
          <p:cNvPr id="35" name="Freeform 51"/>
          <p:cNvSpPr>
            <a:spLocks noChangeAspect="1" noChangeArrowheads="1"/>
          </p:cNvSpPr>
          <p:nvPr/>
        </p:nvSpPr>
        <p:spPr bwMode="auto">
          <a:xfrm>
            <a:off x="14892149" y="4601797"/>
            <a:ext cx="1543996" cy="1975407"/>
          </a:xfrm>
          <a:custGeom>
            <a:avLst/>
            <a:gdLst>
              <a:gd name="T0" fmla="*/ 160 w 400"/>
              <a:gd name="T1" fmla="*/ 336 h 506"/>
              <a:gd name="T2" fmla="*/ 160 w 400"/>
              <a:gd name="T3" fmla="*/ 336 h 506"/>
              <a:gd name="T4" fmla="*/ 89 w 400"/>
              <a:gd name="T5" fmla="*/ 505 h 506"/>
              <a:gd name="T6" fmla="*/ 124 w 400"/>
              <a:gd name="T7" fmla="*/ 248 h 506"/>
              <a:gd name="T8" fmla="*/ 186 w 400"/>
              <a:gd name="T9" fmla="*/ 124 h 506"/>
              <a:gd name="T10" fmla="*/ 213 w 400"/>
              <a:gd name="T11" fmla="*/ 319 h 506"/>
              <a:gd name="T12" fmla="*/ 293 w 400"/>
              <a:gd name="T13" fmla="*/ 97 h 506"/>
              <a:gd name="T14" fmla="*/ 62 w 400"/>
              <a:gd name="T15" fmla="*/ 213 h 506"/>
              <a:gd name="T16" fmla="*/ 71 w 400"/>
              <a:gd name="T17" fmla="*/ 301 h 506"/>
              <a:gd name="T18" fmla="*/ 0 w 400"/>
              <a:gd name="T19" fmla="*/ 186 h 506"/>
              <a:gd name="T20" fmla="*/ 168 w 400"/>
              <a:gd name="T21" fmla="*/ 17 h 506"/>
              <a:gd name="T22" fmla="*/ 390 w 400"/>
              <a:gd name="T23" fmla="*/ 151 h 506"/>
              <a:gd name="T24" fmla="*/ 231 w 400"/>
              <a:gd name="T25" fmla="*/ 372 h 506"/>
              <a:gd name="T26" fmla="*/ 160 w 400"/>
              <a:gd name="T27" fmla="*/ 33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506">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chemeClr val="bg1"/>
          </a:solidFill>
          <a:ln>
            <a:noFill/>
          </a:ln>
          <a:effectLst/>
          <a:extLst/>
        </p:spPr>
        <p:txBody>
          <a:bodyPr wrap="none" lIns="91400" tIns="45700" rIns="91400" bIns="45700" anchor="ctr"/>
          <a:lstStyle/>
          <a:p>
            <a:pPr defTabSz="1218682">
              <a:defRPr/>
            </a:pPr>
            <a:endParaRPr lang="en-US" sz="9598" b="1" dirty="0">
              <a:latin typeface="Source Sans Pro" panose="020B0503030403020204" pitchFamily="34" charset="0"/>
            </a:endParaRPr>
          </a:p>
        </p:txBody>
      </p:sp>
      <p:sp>
        <p:nvSpPr>
          <p:cNvPr id="36" name="TextBox 35"/>
          <p:cNvSpPr txBox="1"/>
          <p:nvPr/>
        </p:nvSpPr>
        <p:spPr>
          <a:xfrm>
            <a:off x="18784662" y="8298287"/>
            <a:ext cx="3449983" cy="923330"/>
          </a:xfrm>
          <a:prstGeom prst="rect">
            <a:avLst/>
          </a:prstGeom>
          <a:noFill/>
        </p:spPr>
        <p:txBody>
          <a:bodyPr wrap="none" rtlCol="0" anchor="ctr" anchorCtr="0">
            <a:spAutoFit/>
          </a:bodyPr>
          <a:lstStyle/>
          <a:p>
            <a:pPr algn="ctr"/>
            <a:r>
              <a:rPr lang="en-US" sz="5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Facebook</a:t>
            </a:r>
          </a:p>
        </p:txBody>
      </p:sp>
      <p:sp>
        <p:nvSpPr>
          <p:cNvPr id="39" name="Subtitle 2"/>
          <p:cNvSpPr txBox="1">
            <a:spLocks/>
          </p:cNvSpPr>
          <p:nvPr/>
        </p:nvSpPr>
        <p:spPr>
          <a:xfrm>
            <a:off x="8702340" y="9372982"/>
            <a:ext cx="3831584" cy="22368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40" name="TextBox 39"/>
          <p:cNvSpPr txBox="1"/>
          <p:nvPr/>
        </p:nvSpPr>
        <p:spPr>
          <a:xfrm>
            <a:off x="13887371" y="8334831"/>
            <a:ext cx="3358612" cy="923330"/>
          </a:xfrm>
          <a:prstGeom prst="rect">
            <a:avLst/>
          </a:prstGeom>
          <a:noFill/>
        </p:spPr>
        <p:txBody>
          <a:bodyPr wrap="none" rtlCol="0" anchor="ctr" anchorCtr="0">
            <a:spAutoFit/>
          </a:bodyPr>
          <a:lstStyle/>
          <a:p>
            <a:pPr algn="ctr"/>
            <a:r>
              <a:rPr lang="en-US" sz="5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Pinterest</a:t>
            </a:r>
          </a:p>
        </p:txBody>
      </p:sp>
      <p:sp>
        <p:nvSpPr>
          <p:cNvPr id="42" name="Freeform 75"/>
          <p:cNvSpPr>
            <a:spLocks noChangeAspect="1" noChangeArrowheads="1"/>
          </p:cNvSpPr>
          <p:nvPr/>
        </p:nvSpPr>
        <p:spPr bwMode="auto">
          <a:xfrm>
            <a:off x="20152882" y="4413809"/>
            <a:ext cx="876910" cy="1628548"/>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p:spPr>
        <p:txBody>
          <a:bodyPr wrap="none" lIns="91400" tIns="45700" rIns="91400" bIns="45700" anchor="ctr"/>
          <a:lstStyle/>
          <a:p>
            <a:pPr defTabSz="1218682">
              <a:defRPr/>
            </a:pPr>
            <a:endParaRPr lang="en-US" sz="9598" b="1" dirty="0">
              <a:latin typeface="Source Sans Pro" panose="020B0503030403020204" pitchFamily="34" charset="0"/>
            </a:endParaRPr>
          </a:p>
        </p:txBody>
      </p:sp>
      <p:sp>
        <p:nvSpPr>
          <p:cNvPr id="43" name="TextBox 42"/>
          <p:cNvSpPr txBox="1"/>
          <p:nvPr/>
        </p:nvSpPr>
        <p:spPr>
          <a:xfrm>
            <a:off x="9253175" y="8334831"/>
            <a:ext cx="2730235" cy="923330"/>
          </a:xfrm>
          <a:prstGeom prst="rect">
            <a:avLst/>
          </a:prstGeom>
          <a:noFill/>
        </p:spPr>
        <p:txBody>
          <a:bodyPr wrap="none" rtlCol="0" anchor="ctr" anchorCtr="0">
            <a:spAutoFit/>
          </a:bodyPr>
          <a:lstStyle/>
          <a:p>
            <a:pPr algn="ctr"/>
            <a:r>
              <a:rPr lang="en-US" sz="5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Twitter</a:t>
            </a:r>
          </a:p>
        </p:txBody>
      </p:sp>
      <p:sp>
        <p:nvSpPr>
          <p:cNvPr id="53" name="Subtitle 2">
            <a:extLst>
              <a:ext uri="{FF2B5EF4-FFF2-40B4-BE49-F238E27FC236}">
                <a16:creationId xmlns:a16="http://schemas.microsoft.com/office/drawing/2014/main" id="{A5BAFA55-A17D-6F47-8CAA-FF0F905CD1C2}"/>
              </a:ext>
            </a:extLst>
          </p:cNvPr>
          <p:cNvSpPr txBox="1">
            <a:spLocks/>
          </p:cNvSpPr>
          <p:nvPr/>
        </p:nvSpPr>
        <p:spPr>
          <a:xfrm>
            <a:off x="13637630" y="9372982"/>
            <a:ext cx="3831584" cy="22368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54" name="Subtitle 2">
            <a:extLst>
              <a:ext uri="{FF2B5EF4-FFF2-40B4-BE49-F238E27FC236}">
                <a16:creationId xmlns:a16="http://schemas.microsoft.com/office/drawing/2014/main" id="{83FFEDEE-C109-6A40-8514-41375886B1BC}"/>
              </a:ext>
            </a:extLst>
          </p:cNvPr>
          <p:cNvSpPr txBox="1">
            <a:spLocks/>
          </p:cNvSpPr>
          <p:nvPr/>
        </p:nvSpPr>
        <p:spPr>
          <a:xfrm>
            <a:off x="18581509" y="9336438"/>
            <a:ext cx="3831584" cy="22368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24" name="Text Placeholder 6">
            <a:extLst>
              <a:ext uri="{FF2B5EF4-FFF2-40B4-BE49-F238E27FC236}">
                <a16:creationId xmlns:a16="http://schemas.microsoft.com/office/drawing/2014/main" id="{14541007-4DA3-2242-B379-34CE57B3AB4E}"/>
              </a:ext>
            </a:extLst>
          </p:cNvPr>
          <p:cNvSpPr txBox="1">
            <a:spLocks/>
          </p:cNvSpPr>
          <p:nvPr/>
        </p:nvSpPr>
        <p:spPr>
          <a:xfrm>
            <a:off x="1433141" y="709382"/>
            <a:ext cx="9395521"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SOCIAL MEDIA STATS</a:t>
            </a:r>
          </a:p>
        </p:txBody>
      </p:sp>
      <p:sp>
        <p:nvSpPr>
          <p:cNvPr id="38" name="TextBox 37">
            <a:extLst>
              <a:ext uri="{FF2B5EF4-FFF2-40B4-BE49-F238E27FC236}">
                <a16:creationId xmlns:a16="http://schemas.microsoft.com/office/drawing/2014/main" id="{674D7A2C-05EA-B842-9087-E648FDFC19A6}"/>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4" name="Freeform 43">
            <a:extLst>
              <a:ext uri="{FF2B5EF4-FFF2-40B4-BE49-F238E27FC236}">
                <a16:creationId xmlns:a16="http://schemas.microsoft.com/office/drawing/2014/main" id="{65CD8CBF-A625-A34E-B004-6F06DCAE1BDC}"/>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 name="Picture Placeholder 3">
            <a:extLst>
              <a:ext uri="{FF2B5EF4-FFF2-40B4-BE49-F238E27FC236}">
                <a16:creationId xmlns:a16="http://schemas.microsoft.com/office/drawing/2014/main" id="{ABAE1254-2094-F342-8F09-78CF2E3DBF40}"/>
              </a:ext>
            </a:extLst>
          </p:cNvPr>
          <p:cNvSpPr>
            <a:spLocks noGrp="1"/>
          </p:cNvSpPr>
          <p:nvPr>
            <p:ph type="pic" sz="quarter" idx="15"/>
          </p:nvPr>
        </p:nvSpPr>
        <p:spPr/>
      </p:sp>
    </p:spTree>
    <p:extLst>
      <p:ext uri="{BB962C8B-B14F-4D97-AF65-F5344CB8AC3E}">
        <p14:creationId xmlns:p14="http://schemas.microsoft.com/office/powerpoint/2010/main" val="10700422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95811" y="9337939"/>
            <a:ext cx="2747868"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BALANCE</a:t>
            </a:r>
          </a:p>
        </p:txBody>
      </p:sp>
      <p:sp>
        <p:nvSpPr>
          <p:cNvPr id="5" name="Subtitle 2"/>
          <p:cNvSpPr txBox="1">
            <a:spLocks/>
          </p:cNvSpPr>
          <p:nvPr/>
        </p:nvSpPr>
        <p:spPr>
          <a:xfrm>
            <a:off x="11085264" y="10165078"/>
            <a:ext cx="12031185" cy="12041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6" name="TextBox 5"/>
          <p:cNvSpPr txBox="1"/>
          <p:nvPr/>
        </p:nvSpPr>
        <p:spPr>
          <a:xfrm>
            <a:off x="11195811" y="3759913"/>
            <a:ext cx="2225289"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DINING</a:t>
            </a:r>
          </a:p>
        </p:txBody>
      </p:sp>
      <p:sp>
        <p:nvSpPr>
          <p:cNvPr id="7" name="Subtitle 2"/>
          <p:cNvSpPr txBox="1">
            <a:spLocks/>
          </p:cNvSpPr>
          <p:nvPr/>
        </p:nvSpPr>
        <p:spPr>
          <a:xfrm>
            <a:off x="11085264" y="4587052"/>
            <a:ext cx="12031185" cy="12041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8" name="TextBox 7"/>
          <p:cNvSpPr txBox="1"/>
          <p:nvPr/>
        </p:nvSpPr>
        <p:spPr>
          <a:xfrm>
            <a:off x="11181297" y="6557114"/>
            <a:ext cx="2807179"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COOKING</a:t>
            </a:r>
          </a:p>
        </p:txBody>
      </p:sp>
      <p:sp>
        <p:nvSpPr>
          <p:cNvPr id="9" name="Subtitle 2"/>
          <p:cNvSpPr txBox="1">
            <a:spLocks/>
          </p:cNvSpPr>
          <p:nvPr/>
        </p:nvSpPr>
        <p:spPr>
          <a:xfrm>
            <a:off x="11085264" y="7384253"/>
            <a:ext cx="12031185" cy="12041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6" name="Oval 25">
            <a:extLst>
              <a:ext uri="{FF2B5EF4-FFF2-40B4-BE49-F238E27FC236}">
                <a16:creationId xmlns:a16="http://schemas.microsoft.com/office/drawing/2014/main" id="{9C05F13B-FC32-ED48-AEC4-8E5D052BF898}"/>
              </a:ext>
            </a:extLst>
          </p:cNvPr>
          <p:cNvSpPr/>
          <p:nvPr/>
        </p:nvSpPr>
        <p:spPr>
          <a:xfrm>
            <a:off x="8939331" y="4028353"/>
            <a:ext cx="1476150" cy="147622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1</a:t>
            </a:r>
          </a:p>
        </p:txBody>
      </p:sp>
      <p:sp>
        <p:nvSpPr>
          <p:cNvPr id="28" name="Oval 27">
            <a:extLst>
              <a:ext uri="{FF2B5EF4-FFF2-40B4-BE49-F238E27FC236}">
                <a16:creationId xmlns:a16="http://schemas.microsoft.com/office/drawing/2014/main" id="{47E85A65-12F1-1F4D-A3D5-8CDEB937D76F}"/>
              </a:ext>
            </a:extLst>
          </p:cNvPr>
          <p:cNvSpPr/>
          <p:nvPr/>
        </p:nvSpPr>
        <p:spPr>
          <a:xfrm>
            <a:off x="8939330" y="6828120"/>
            <a:ext cx="1476150" cy="147622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2</a:t>
            </a:r>
          </a:p>
        </p:txBody>
      </p:sp>
      <p:sp>
        <p:nvSpPr>
          <p:cNvPr id="30" name="Oval 29">
            <a:extLst>
              <a:ext uri="{FF2B5EF4-FFF2-40B4-BE49-F238E27FC236}">
                <a16:creationId xmlns:a16="http://schemas.microsoft.com/office/drawing/2014/main" id="{A1880064-9C10-1E48-8C44-62FEB954F538}"/>
              </a:ext>
            </a:extLst>
          </p:cNvPr>
          <p:cNvSpPr/>
          <p:nvPr/>
        </p:nvSpPr>
        <p:spPr>
          <a:xfrm>
            <a:off x="8939331" y="9627888"/>
            <a:ext cx="1476150" cy="147622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3</a:t>
            </a:r>
          </a:p>
        </p:txBody>
      </p:sp>
      <p:sp>
        <p:nvSpPr>
          <p:cNvPr id="16" name="Text Placeholder 6">
            <a:extLst>
              <a:ext uri="{FF2B5EF4-FFF2-40B4-BE49-F238E27FC236}">
                <a16:creationId xmlns:a16="http://schemas.microsoft.com/office/drawing/2014/main" id="{D07C96F0-8D47-2140-BF2E-22D7362EACD5}"/>
              </a:ext>
            </a:extLst>
          </p:cNvPr>
          <p:cNvSpPr txBox="1">
            <a:spLocks/>
          </p:cNvSpPr>
          <p:nvPr/>
        </p:nvSpPr>
        <p:spPr>
          <a:xfrm>
            <a:off x="16920931" y="709382"/>
            <a:ext cx="613020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3 EASY STEPS</a:t>
            </a:r>
          </a:p>
        </p:txBody>
      </p:sp>
      <p:sp>
        <p:nvSpPr>
          <p:cNvPr id="17" name="TextBox 16">
            <a:extLst>
              <a:ext uri="{FF2B5EF4-FFF2-40B4-BE49-F238E27FC236}">
                <a16:creationId xmlns:a16="http://schemas.microsoft.com/office/drawing/2014/main" id="{4AE30285-1980-3949-BB5C-BFBE41C54B1B}"/>
              </a:ext>
            </a:extLst>
          </p:cNvPr>
          <p:cNvSpPr txBox="1"/>
          <p:nvPr/>
        </p:nvSpPr>
        <p:spPr>
          <a:xfrm>
            <a:off x="17800352" y="1745261"/>
            <a:ext cx="5216493" cy="584775"/>
          </a:xfrm>
          <a:prstGeom prst="rect">
            <a:avLst/>
          </a:prstGeom>
          <a:noFill/>
        </p:spPr>
        <p:txBody>
          <a:bodyPr wrap="none" rtlCol="0" anchor="ctr" anchorCtr="0">
            <a:spAutoFit/>
          </a:bodyPr>
          <a:lstStyle/>
          <a:p>
            <a:pPr algn="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8" name="Freeform 17">
            <a:extLst>
              <a:ext uri="{FF2B5EF4-FFF2-40B4-BE49-F238E27FC236}">
                <a16:creationId xmlns:a16="http://schemas.microsoft.com/office/drawing/2014/main" id="{E0974ADB-9EFA-714F-AF86-9D6015743090}"/>
              </a:ext>
            </a:extLst>
          </p:cNvPr>
          <p:cNvSpPr/>
          <p:nvPr/>
        </p:nvSpPr>
        <p:spPr>
          <a:xfrm>
            <a:off x="2206129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29" name="Rectangle 28">
            <a:extLst>
              <a:ext uri="{FF2B5EF4-FFF2-40B4-BE49-F238E27FC236}">
                <a16:creationId xmlns:a16="http://schemas.microsoft.com/office/drawing/2014/main" id="{D3E6C284-D734-6D46-B321-61368CDB5D8B}"/>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11D31AE6-0973-7D45-91E8-9E5AC7B6C006}"/>
              </a:ext>
            </a:extLst>
          </p:cNvPr>
          <p:cNvSpPr>
            <a:spLocks noGrp="1"/>
          </p:cNvSpPr>
          <p:nvPr>
            <p:ph type="pic" sz="quarter" idx="17"/>
          </p:nvPr>
        </p:nvSpPr>
        <p:spPr/>
      </p:sp>
    </p:spTree>
    <p:extLst>
      <p:ext uri="{BB962C8B-B14F-4D97-AF65-F5344CB8AC3E}">
        <p14:creationId xmlns:p14="http://schemas.microsoft.com/office/powerpoint/2010/main" val="402986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1DBCAD-F2C8-E64D-8935-2FD5DF2FBDEB}"/>
              </a:ext>
            </a:extLst>
          </p:cNvPr>
          <p:cNvSpPr/>
          <p:nvPr/>
        </p:nvSpPr>
        <p:spPr>
          <a:xfrm>
            <a:off x="19202401" y="0"/>
            <a:ext cx="5175250"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48" name="Text Placeholder 6">
            <a:extLst>
              <a:ext uri="{FF2B5EF4-FFF2-40B4-BE49-F238E27FC236}">
                <a16:creationId xmlns:a16="http://schemas.microsoft.com/office/drawing/2014/main" id="{F8220F4E-C451-A847-B18A-92444F6401DD}"/>
              </a:ext>
            </a:extLst>
          </p:cNvPr>
          <p:cNvSpPr txBox="1">
            <a:spLocks/>
          </p:cNvSpPr>
          <p:nvPr/>
        </p:nvSpPr>
        <p:spPr>
          <a:xfrm rot="16200000">
            <a:off x="18012428" y="5926976"/>
            <a:ext cx="7007047" cy="1862048"/>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11500" spc="300" dirty="0">
                <a:solidFill>
                  <a:schemeClr val="bg1"/>
                </a:solidFill>
                <a:latin typeface="Source Sans Pro" panose="020B0503030403020204" pitchFamily="34" charset="0"/>
                <a:ea typeface="Source Sans Pro" panose="020B0503030403020204" pitchFamily="34" charset="0"/>
                <a:cs typeface="Noto Sans SemiBold" panose="020B0502040504020204" pitchFamily="34" charset="0"/>
              </a:rPr>
              <a:t>THE TEAM</a:t>
            </a:r>
          </a:p>
        </p:txBody>
      </p:sp>
      <p:sp>
        <p:nvSpPr>
          <p:cNvPr id="49" name="TextBox 48">
            <a:extLst>
              <a:ext uri="{FF2B5EF4-FFF2-40B4-BE49-F238E27FC236}">
                <a16:creationId xmlns:a16="http://schemas.microsoft.com/office/drawing/2014/main" id="{243D55BD-7BDF-524A-A918-BF4AEB2F6E37}"/>
              </a:ext>
            </a:extLst>
          </p:cNvPr>
          <p:cNvSpPr txBox="1"/>
          <p:nvPr/>
        </p:nvSpPr>
        <p:spPr>
          <a:xfrm rot="16200000">
            <a:off x="20146194" y="6583700"/>
            <a:ext cx="5216493" cy="584775"/>
          </a:xfrm>
          <a:prstGeom prst="rect">
            <a:avLst/>
          </a:prstGeom>
          <a:noFill/>
        </p:spPr>
        <p:txBody>
          <a:bodyPr wrap="none" rtlCol="0" anchor="ctr" anchorCtr="0">
            <a:spAutoFit/>
          </a:bodyPr>
          <a:lstStyle/>
          <a:p>
            <a:pPr algn="ctr"/>
            <a:r>
              <a:rPr lang="en-US" sz="3200" spc="600" dirty="0">
                <a:solidFill>
                  <a:schemeClr val="bg1"/>
                </a:solidFill>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51" name="TextBox 50">
            <a:extLst>
              <a:ext uri="{FF2B5EF4-FFF2-40B4-BE49-F238E27FC236}">
                <a16:creationId xmlns:a16="http://schemas.microsoft.com/office/drawing/2014/main" id="{1211708A-BACD-5E4F-A82F-3BDE7F6C0F28}"/>
              </a:ext>
            </a:extLst>
          </p:cNvPr>
          <p:cNvSpPr txBox="1"/>
          <p:nvPr/>
        </p:nvSpPr>
        <p:spPr>
          <a:xfrm>
            <a:off x="3611475" y="12006837"/>
            <a:ext cx="2831223"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Executive Chef</a:t>
            </a:r>
          </a:p>
        </p:txBody>
      </p:sp>
      <p:sp>
        <p:nvSpPr>
          <p:cNvPr id="52" name="TextBox 51">
            <a:extLst>
              <a:ext uri="{FF2B5EF4-FFF2-40B4-BE49-F238E27FC236}">
                <a16:creationId xmlns:a16="http://schemas.microsoft.com/office/drawing/2014/main" id="{601DD3BF-16DD-3045-B63B-DA27F2648CCF}"/>
              </a:ext>
            </a:extLst>
          </p:cNvPr>
          <p:cNvSpPr txBox="1"/>
          <p:nvPr/>
        </p:nvSpPr>
        <p:spPr>
          <a:xfrm>
            <a:off x="3484520" y="11224670"/>
            <a:ext cx="3087704"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JOHN DOE</a:t>
            </a:r>
          </a:p>
        </p:txBody>
      </p:sp>
      <p:sp>
        <p:nvSpPr>
          <p:cNvPr id="53" name="TextBox 52">
            <a:extLst>
              <a:ext uri="{FF2B5EF4-FFF2-40B4-BE49-F238E27FC236}">
                <a16:creationId xmlns:a16="http://schemas.microsoft.com/office/drawing/2014/main" id="{2FC95DFE-01D4-4442-A281-9EAD8A06C0D7}"/>
              </a:ext>
            </a:extLst>
          </p:cNvPr>
          <p:cNvSpPr txBox="1"/>
          <p:nvPr/>
        </p:nvSpPr>
        <p:spPr>
          <a:xfrm rot="16200000">
            <a:off x="16049421" y="2975245"/>
            <a:ext cx="1976823"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Sous Chef</a:t>
            </a:r>
          </a:p>
        </p:txBody>
      </p:sp>
      <p:sp>
        <p:nvSpPr>
          <p:cNvPr id="54" name="TextBox 53">
            <a:extLst>
              <a:ext uri="{FF2B5EF4-FFF2-40B4-BE49-F238E27FC236}">
                <a16:creationId xmlns:a16="http://schemas.microsoft.com/office/drawing/2014/main" id="{EF1AC4B4-0D91-4548-8645-B0771E114C3F}"/>
              </a:ext>
            </a:extLst>
          </p:cNvPr>
          <p:cNvSpPr txBox="1"/>
          <p:nvPr/>
        </p:nvSpPr>
        <p:spPr>
          <a:xfrm rot="16200000">
            <a:off x="14499097" y="2850849"/>
            <a:ext cx="3759362"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MARK WHITE</a:t>
            </a:r>
          </a:p>
        </p:txBody>
      </p:sp>
      <p:sp>
        <p:nvSpPr>
          <p:cNvPr id="67" name="TextBox 66">
            <a:extLst>
              <a:ext uri="{FF2B5EF4-FFF2-40B4-BE49-F238E27FC236}">
                <a16:creationId xmlns:a16="http://schemas.microsoft.com/office/drawing/2014/main" id="{D4D0723B-7F14-1A48-B3E0-763A58992830}"/>
              </a:ext>
            </a:extLst>
          </p:cNvPr>
          <p:cNvSpPr txBox="1"/>
          <p:nvPr/>
        </p:nvSpPr>
        <p:spPr>
          <a:xfrm rot="16200000">
            <a:off x="16052628" y="10220106"/>
            <a:ext cx="1970412"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Line Cook</a:t>
            </a:r>
          </a:p>
        </p:txBody>
      </p:sp>
      <p:sp>
        <p:nvSpPr>
          <p:cNvPr id="68" name="TextBox 67">
            <a:extLst>
              <a:ext uri="{FF2B5EF4-FFF2-40B4-BE49-F238E27FC236}">
                <a16:creationId xmlns:a16="http://schemas.microsoft.com/office/drawing/2014/main" id="{CC8CFC69-3D31-0F41-A792-4CBA9C3A747B}"/>
              </a:ext>
            </a:extLst>
          </p:cNvPr>
          <p:cNvSpPr txBox="1"/>
          <p:nvPr/>
        </p:nvSpPr>
        <p:spPr>
          <a:xfrm rot="16200000">
            <a:off x="14051862" y="10095710"/>
            <a:ext cx="4653838"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MASON WATERS</a:t>
            </a:r>
          </a:p>
        </p:txBody>
      </p:sp>
      <p:sp>
        <p:nvSpPr>
          <p:cNvPr id="3" name="Picture Placeholder 2">
            <a:extLst>
              <a:ext uri="{FF2B5EF4-FFF2-40B4-BE49-F238E27FC236}">
                <a16:creationId xmlns:a16="http://schemas.microsoft.com/office/drawing/2014/main" id="{B090C8FF-E593-D844-89EC-AC8EA5D8FFB3}"/>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9A361A0-5D12-0D4D-AA56-FDEC9C9D9B70}"/>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15B44B19-B29F-2343-A335-E8462FEFF8D7}"/>
              </a:ext>
            </a:extLst>
          </p:cNvPr>
          <p:cNvSpPr>
            <a:spLocks noGrp="1"/>
          </p:cNvSpPr>
          <p:nvPr>
            <p:ph type="pic" sz="quarter" idx="17"/>
          </p:nvPr>
        </p:nvSpPr>
        <p:spPr/>
      </p:sp>
    </p:spTree>
    <p:extLst>
      <p:ext uri="{BB962C8B-B14F-4D97-AF65-F5344CB8AC3E}">
        <p14:creationId xmlns:p14="http://schemas.microsoft.com/office/powerpoint/2010/main" val="1705668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6F90E9E-9FCE-8B4B-8FF0-348F3828D6B6}"/>
              </a:ext>
            </a:extLst>
          </p:cNvPr>
          <p:cNvSpPr/>
          <p:nvPr/>
        </p:nvSpPr>
        <p:spPr>
          <a:xfrm>
            <a:off x="19202401" y="0"/>
            <a:ext cx="5175250"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0" name="Text Placeholder 6">
            <a:extLst>
              <a:ext uri="{FF2B5EF4-FFF2-40B4-BE49-F238E27FC236}">
                <a16:creationId xmlns:a16="http://schemas.microsoft.com/office/drawing/2014/main" id="{6519377C-BA5A-A343-B2EC-AD65666E007F}"/>
              </a:ext>
            </a:extLst>
          </p:cNvPr>
          <p:cNvSpPr txBox="1">
            <a:spLocks/>
          </p:cNvSpPr>
          <p:nvPr/>
        </p:nvSpPr>
        <p:spPr>
          <a:xfrm rot="16200000">
            <a:off x="18012428" y="5926976"/>
            <a:ext cx="7007047" cy="1862048"/>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11500" spc="300" dirty="0">
                <a:solidFill>
                  <a:schemeClr val="bg1"/>
                </a:solidFill>
                <a:latin typeface="Source Sans Pro" panose="020B0503030403020204" pitchFamily="34" charset="0"/>
                <a:ea typeface="Source Sans Pro" panose="020B0503030403020204" pitchFamily="34" charset="0"/>
                <a:cs typeface="Noto Sans SemiBold" panose="020B0502040504020204" pitchFamily="34" charset="0"/>
              </a:rPr>
              <a:t>THE TEAM</a:t>
            </a:r>
          </a:p>
        </p:txBody>
      </p:sp>
      <p:sp>
        <p:nvSpPr>
          <p:cNvPr id="45" name="TextBox 44">
            <a:extLst>
              <a:ext uri="{FF2B5EF4-FFF2-40B4-BE49-F238E27FC236}">
                <a16:creationId xmlns:a16="http://schemas.microsoft.com/office/drawing/2014/main" id="{81359313-5C43-0C42-99DA-C6C45419D454}"/>
              </a:ext>
            </a:extLst>
          </p:cNvPr>
          <p:cNvSpPr txBox="1"/>
          <p:nvPr/>
        </p:nvSpPr>
        <p:spPr>
          <a:xfrm rot="16200000">
            <a:off x="20146194" y="6583700"/>
            <a:ext cx="5216493" cy="584775"/>
          </a:xfrm>
          <a:prstGeom prst="rect">
            <a:avLst/>
          </a:prstGeom>
          <a:noFill/>
        </p:spPr>
        <p:txBody>
          <a:bodyPr wrap="none" rtlCol="0" anchor="ctr" anchorCtr="0">
            <a:spAutoFit/>
          </a:bodyPr>
          <a:lstStyle/>
          <a:p>
            <a:pPr algn="ctr"/>
            <a:r>
              <a:rPr lang="en-US" sz="3200" spc="600" dirty="0">
                <a:solidFill>
                  <a:schemeClr val="bg1"/>
                </a:solidFill>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6" name="TextBox 45">
            <a:extLst>
              <a:ext uri="{FF2B5EF4-FFF2-40B4-BE49-F238E27FC236}">
                <a16:creationId xmlns:a16="http://schemas.microsoft.com/office/drawing/2014/main" id="{F560B874-4CA0-3F45-9529-1846478BB66C}"/>
              </a:ext>
            </a:extLst>
          </p:cNvPr>
          <p:cNvSpPr txBox="1"/>
          <p:nvPr/>
        </p:nvSpPr>
        <p:spPr>
          <a:xfrm rot="16200000">
            <a:off x="16753133" y="2975245"/>
            <a:ext cx="1976823"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Sous Chef</a:t>
            </a:r>
          </a:p>
        </p:txBody>
      </p:sp>
      <p:sp>
        <p:nvSpPr>
          <p:cNvPr id="47" name="TextBox 46">
            <a:extLst>
              <a:ext uri="{FF2B5EF4-FFF2-40B4-BE49-F238E27FC236}">
                <a16:creationId xmlns:a16="http://schemas.microsoft.com/office/drawing/2014/main" id="{9F912FCA-D278-624A-8DA4-22AF27A3BAE9}"/>
              </a:ext>
            </a:extLst>
          </p:cNvPr>
          <p:cNvSpPr txBox="1"/>
          <p:nvPr/>
        </p:nvSpPr>
        <p:spPr>
          <a:xfrm rot="16200000">
            <a:off x="15202809" y="2850849"/>
            <a:ext cx="3759362"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MARK WHITE</a:t>
            </a:r>
          </a:p>
        </p:txBody>
      </p:sp>
      <p:sp>
        <p:nvSpPr>
          <p:cNvPr id="48" name="TextBox 47">
            <a:extLst>
              <a:ext uri="{FF2B5EF4-FFF2-40B4-BE49-F238E27FC236}">
                <a16:creationId xmlns:a16="http://schemas.microsoft.com/office/drawing/2014/main" id="{32249FB9-FFC7-B846-937A-FC60CA5500EE}"/>
              </a:ext>
            </a:extLst>
          </p:cNvPr>
          <p:cNvSpPr txBox="1"/>
          <p:nvPr/>
        </p:nvSpPr>
        <p:spPr>
          <a:xfrm rot="16200000">
            <a:off x="16756340" y="10220106"/>
            <a:ext cx="1970412"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Line Cook</a:t>
            </a:r>
          </a:p>
        </p:txBody>
      </p:sp>
      <p:sp>
        <p:nvSpPr>
          <p:cNvPr id="49" name="TextBox 48">
            <a:extLst>
              <a:ext uri="{FF2B5EF4-FFF2-40B4-BE49-F238E27FC236}">
                <a16:creationId xmlns:a16="http://schemas.microsoft.com/office/drawing/2014/main" id="{8A7AE0AF-93CA-2546-872E-9B340E5F9EEE}"/>
              </a:ext>
            </a:extLst>
          </p:cNvPr>
          <p:cNvSpPr txBox="1"/>
          <p:nvPr/>
        </p:nvSpPr>
        <p:spPr>
          <a:xfrm rot="16200000">
            <a:off x="14755574" y="10095710"/>
            <a:ext cx="4653838"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MASON WATERS</a:t>
            </a:r>
          </a:p>
        </p:txBody>
      </p:sp>
      <p:sp>
        <p:nvSpPr>
          <p:cNvPr id="50" name="TextBox 49">
            <a:extLst>
              <a:ext uri="{FF2B5EF4-FFF2-40B4-BE49-F238E27FC236}">
                <a16:creationId xmlns:a16="http://schemas.microsoft.com/office/drawing/2014/main" id="{88F431CC-BD4B-F74A-9D72-6433E5DF4851}"/>
              </a:ext>
            </a:extLst>
          </p:cNvPr>
          <p:cNvSpPr txBox="1"/>
          <p:nvPr/>
        </p:nvSpPr>
        <p:spPr>
          <a:xfrm rot="16200000">
            <a:off x="7509468" y="2975245"/>
            <a:ext cx="2831224"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Executive Chef</a:t>
            </a:r>
          </a:p>
        </p:txBody>
      </p:sp>
      <p:sp>
        <p:nvSpPr>
          <p:cNvPr id="51" name="TextBox 50">
            <a:extLst>
              <a:ext uri="{FF2B5EF4-FFF2-40B4-BE49-F238E27FC236}">
                <a16:creationId xmlns:a16="http://schemas.microsoft.com/office/drawing/2014/main" id="{BD76F532-580C-8F4C-BFA7-56E91C331AF5}"/>
              </a:ext>
            </a:extLst>
          </p:cNvPr>
          <p:cNvSpPr txBox="1"/>
          <p:nvPr/>
        </p:nvSpPr>
        <p:spPr>
          <a:xfrm rot="16200000">
            <a:off x="6722173" y="2850849"/>
            <a:ext cx="3087705"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JOHN DOE</a:t>
            </a:r>
          </a:p>
        </p:txBody>
      </p:sp>
      <p:sp>
        <p:nvSpPr>
          <p:cNvPr id="52" name="TextBox 51">
            <a:extLst>
              <a:ext uri="{FF2B5EF4-FFF2-40B4-BE49-F238E27FC236}">
                <a16:creationId xmlns:a16="http://schemas.microsoft.com/office/drawing/2014/main" id="{DCBEF433-61C2-F64A-A8AB-678840F37D1A}"/>
              </a:ext>
            </a:extLst>
          </p:cNvPr>
          <p:cNvSpPr txBox="1"/>
          <p:nvPr/>
        </p:nvSpPr>
        <p:spPr>
          <a:xfrm rot="16200000">
            <a:off x="7962318" y="10220106"/>
            <a:ext cx="1925527" cy="523220"/>
          </a:xfrm>
          <a:prstGeom prst="rect">
            <a:avLst/>
          </a:prstGeom>
          <a:noFill/>
        </p:spPr>
        <p:txBody>
          <a:bodyPr wrap="none" rtlCol="0" anchor="ctr" anchorCtr="0">
            <a:spAutoFit/>
          </a:bodyPr>
          <a:lstStyle/>
          <a:p>
            <a:pPr algn="ctr"/>
            <a:r>
              <a:rPr lang="en-US" sz="2800" spc="300" dirty="0">
                <a:latin typeface="Source Sans Pro Light" panose="020B0403030403020204" pitchFamily="34" charset="0"/>
                <a:ea typeface="Source Sans Pro Light" panose="020B0403030403020204" pitchFamily="34" charset="0"/>
                <a:cs typeface="Lato Light" panose="020F0502020204030203" pitchFamily="34" charset="0"/>
              </a:rPr>
              <a:t>Expeditor</a:t>
            </a:r>
          </a:p>
        </p:txBody>
      </p:sp>
      <p:sp>
        <p:nvSpPr>
          <p:cNvPr id="53" name="TextBox 52">
            <a:extLst>
              <a:ext uri="{FF2B5EF4-FFF2-40B4-BE49-F238E27FC236}">
                <a16:creationId xmlns:a16="http://schemas.microsoft.com/office/drawing/2014/main" id="{4A2729EE-9AD4-6D44-9E65-4E57BC5F9DCB}"/>
              </a:ext>
            </a:extLst>
          </p:cNvPr>
          <p:cNvSpPr txBox="1"/>
          <p:nvPr/>
        </p:nvSpPr>
        <p:spPr>
          <a:xfrm rot="16200000">
            <a:off x="6869653" y="10095710"/>
            <a:ext cx="2792752" cy="769441"/>
          </a:xfrm>
          <a:prstGeom prst="rect">
            <a:avLst/>
          </a:prstGeom>
          <a:noFill/>
        </p:spPr>
        <p:txBody>
          <a:bodyPr wrap="none" rtlCol="0">
            <a:spAutoFit/>
          </a:bodyPr>
          <a:lstStyle/>
          <a:p>
            <a:pPr algn="ctr"/>
            <a:r>
              <a:rPr lang="en-US" sz="4400" b="1" spc="300" dirty="0">
                <a:solidFill>
                  <a:schemeClr val="tx2"/>
                </a:solidFill>
                <a:latin typeface="Source Sans Pro" panose="020B0503030403020204" pitchFamily="34" charset="0"/>
                <a:ea typeface="Source Sans Pro" panose="020B0503030403020204" pitchFamily="34" charset="0"/>
                <a:cs typeface="Noto Sans SemiBold" panose="020B0502040504020204" pitchFamily="34" charset="0"/>
              </a:rPr>
              <a:t>JEFF FOX</a:t>
            </a:r>
          </a:p>
        </p:txBody>
      </p:sp>
      <p:sp>
        <p:nvSpPr>
          <p:cNvPr id="3" name="Picture Placeholder 2">
            <a:extLst>
              <a:ext uri="{FF2B5EF4-FFF2-40B4-BE49-F238E27FC236}">
                <a16:creationId xmlns:a16="http://schemas.microsoft.com/office/drawing/2014/main" id="{237BECD0-962F-3A4F-8B15-EE533C9A31CA}"/>
              </a:ext>
            </a:extLst>
          </p:cNvPr>
          <p:cNvSpPr>
            <a:spLocks noGrp="1"/>
          </p:cNvSpPr>
          <p:nvPr>
            <p:ph type="pic" sz="quarter" idx="18"/>
          </p:nvPr>
        </p:nvSpPr>
        <p:spPr/>
      </p:sp>
      <p:sp>
        <p:nvSpPr>
          <p:cNvPr id="6" name="Picture Placeholder 5">
            <a:extLst>
              <a:ext uri="{FF2B5EF4-FFF2-40B4-BE49-F238E27FC236}">
                <a16:creationId xmlns:a16="http://schemas.microsoft.com/office/drawing/2014/main" id="{F02A8209-42A8-3E47-9F92-FB16E0C2F11D}"/>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A56FC36E-DA7A-6C47-A9F3-89CCB4557014}"/>
              </a:ext>
            </a:extLst>
          </p:cNvPr>
          <p:cNvSpPr>
            <a:spLocks noGrp="1"/>
          </p:cNvSpPr>
          <p:nvPr>
            <p:ph type="pic" sz="quarter" idx="19"/>
          </p:nvPr>
        </p:nvSpPr>
        <p:spPr/>
      </p:sp>
      <p:sp>
        <p:nvSpPr>
          <p:cNvPr id="11" name="Picture Placeholder 10">
            <a:extLst>
              <a:ext uri="{FF2B5EF4-FFF2-40B4-BE49-F238E27FC236}">
                <a16:creationId xmlns:a16="http://schemas.microsoft.com/office/drawing/2014/main" id="{A2C1C8C2-50EA-9749-848C-E07AC37417D0}"/>
              </a:ext>
            </a:extLst>
          </p:cNvPr>
          <p:cNvSpPr>
            <a:spLocks noGrp="1"/>
          </p:cNvSpPr>
          <p:nvPr>
            <p:ph type="pic" sz="quarter" idx="17"/>
          </p:nvPr>
        </p:nvSpPr>
        <p:spPr/>
      </p:sp>
    </p:spTree>
    <p:extLst>
      <p:ext uri="{BB962C8B-B14F-4D97-AF65-F5344CB8AC3E}">
        <p14:creationId xmlns:p14="http://schemas.microsoft.com/office/powerpoint/2010/main" val="11742813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068F00-CB8B-EB4B-A9CA-B4A26A3366FA}"/>
              </a:ext>
            </a:extLst>
          </p:cNvPr>
          <p:cNvSpPr>
            <a:spLocks noGrp="1"/>
          </p:cNvSpPr>
          <p:nvPr>
            <p:ph type="pic" sz="quarter" idx="17"/>
          </p:nvPr>
        </p:nvSpPr>
        <p:spPr/>
      </p:sp>
      <p:sp>
        <p:nvSpPr>
          <p:cNvPr id="30" name="Freeform 29">
            <a:extLst>
              <a:ext uri="{FF2B5EF4-FFF2-40B4-BE49-F238E27FC236}">
                <a16:creationId xmlns:a16="http://schemas.microsoft.com/office/drawing/2014/main" id="{DFC1DD85-8238-2D45-B920-B9EDE0CBBAE7}"/>
              </a:ext>
            </a:extLst>
          </p:cNvPr>
          <p:cNvSpPr/>
          <p:nvPr/>
        </p:nvSpPr>
        <p:spPr>
          <a:xfrm>
            <a:off x="0" y="0"/>
            <a:ext cx="19732628" cy="12954001"/>
          </a:xfrm>
          <a:custGeom>
            <a:avLst/>
            <a:gdLst>
              <a:gd name="connsiteX0" fmla="*/ 0 w 19732628"/>
              <a:gd name="connsiteY0" fmla="*/ 0 h 12954001"/>
              <a:gd name="connsiteX1" fmla="*/ 19605632 w 19732628"/>
              <a:gd name="connsiteY1" fmla="*/ 0 h 12954001"/>
              <a:gd name="connsiteX2" fmla="*/ 19674490 w 19732628"/>
              <a:gd name="connsiteY2" fmla="*/ 541879 h 12954001"/>
              <a:gd name="connsiteX3" fmla="*/ 19732628 w 19732628"/>
              <a:gd name="connsiteY3" fmla="*/ 1693227 h 12954001"/>
              <a:gd name="connsiteX4" fmla="*/ 8471854 w 19732628"/>
              <a:gd name="connsiteY4" fmla="*/ 12954001 h 12954001"/>
              <a:gd name="connsiteX5" fmla="*/ 136425 w 19732628"/>
              <a:gd name="connsiteY5" fmla="*/ 9264717 h 12954001"/>
              <a:gd name="connsiteX6" fmla="*/ 0 w 19732628"/>
              <a:gd name="connsiteY6" fmla="*/ 9107223 h 1295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2628" h="12954001">
                <a:moveTo>
                  <a:pt x="0" y="0"/>
                </a:moveTo>
                <a:lnTo>
                  <a:pt x="19605632" y="0"/>
                </a:lnTo>
                <a:lnTo>
                  <a:pt x="19674490" y="541879"/>
                </a:lnTo>
                <a:cubicBezTo>
                  <a:pt x="19712934" y="920433"/>
                  <a:pt x="19732628" y="1304530"/>
                  <a:pt x="19732628" y="1693227"/>
                </a:cubicBezTo>
                <a:cubicBezTo>
                  <a:pt x="19732628" y="7912381"/>
                  <a:pt x="14691008" y="12954001"/>
                  <a:pt x="8471854" y="12954001"/>
                </a:cubicBezTo>
                <a:cubicBezTo>
                  <a:pt x="5167929" y="12954001"/>
                  <a:pt x="2196335" y="11531122"/>
                  <a:pt x="136425" y="9264717"/>
                </a:cubicBezTo>
                <a:lnTo>
                  <a:pt x="0" y="9107223"/>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9" name="Subtitle 2"/>
          <p:cNvSpPr txBox="1">
            <a:spLocks/>
          </p:cNvSpPr>
          <p:nvPr/>
        </p:nvSpPr>
        <p:spPr>
          <a:xfrm>
            <a:off x="3217986" y="3879450"/>
            <a:ext cx="12143934"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7" name="TextBox 26"/>
          <p:cNvSpPr txBox="1"/>
          <p:nvPr/>
        </p:nvSpPr>
        <p:spPr>
          <a:xfrm>
            <a:off x="3355695" y="8391595"/>
            <a:ext cx="253787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COOKING</a:t>
            </a:r>
          </a:p>
        </p:txBody>
      </p:sp>
      <p:sp>
        <p:nvSpPr>
          <p:cNvPr id="32" name="TextBox 31"/>
          <p:cNvSpPr txBox="1"/>
          <p:nvPr/>
        </p:nvSpPr>
        <p:spPr>
          <a:xfrm>
            <a:off x="3355695" y="5656502"/>
            <a:ext cx="247856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BALANCE</a:t>
            </a:r>
          </a:p>
        </p:txBody>
      </p:sp>
      <p:sp>
        <p:nvSpPr>
          <p:cNvPr id="34" name="TextBox 33"/>
          <p:cNvSpPr txBox="1"/>
          <p:nvPr/>
        </p:nvSpPr>
        <p:spPr>
          <a:xfrm>
            <a:off x="3355695" y="2874987"/>
            <a:ext cx="1994457"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DINING</a:t>
            </a:r>
          </a:p>
        </p:txBody>
      </p:sp>
      <p:sp>
        <p:nvSpPr>
          <p:cNvPr id="24" name="Text Placeholder 6">
            <a:extLst>
              <a:ext uri="{FF2B5EF4-FFF2-40B4-BE49-F238E27FC236}">
                <a16:creationId xmlns:a16="http://schemas.microsoft.com/office/drawing/2014/main" id="{0C1DAB0C-4EDE-2744-B4FF-B89917F535F9}"/>
              </a:ext>
            </a:extLst>
          </p:cNvPr>
          <p:cNvSpPr txBox="1">
            <a:spLocks/>
          </p:cNvSpPr>
          <p:nvPr/>
        </p:nvSpPr>
        <p:spPr>
          <a:xfrm>
            <a:off x="1433141" y="709382"/>
            <a:ext cx="563487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CORE VALUE</a:t>
            </a:r>
          </a:p>
        </p:txBody>
      </p:sp>
      <p:sp>
        <p:nvSpPr>
          <p:cNvPr id="26" name="TextBox 25">
            <a:extLst>
              <a:ext uri="{FF2B5EF4-FFF2-40B4-BE49-F238E27FC236}">
                <a16:creationId xmlns:a16="http://schemas.microsoft.com/office/drawing/2014/main" id="{934E2DD5-ED79-3B44-A39A-109B447C310D}"/>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8" name="Freeform 27">
            <a:extLst>
              <a:ext uri="{FF2B5EF4-FFF2-40B4-BE49-F238E27FC236}">
                <a16:creationId xmlns:a16="http://schemas.microsoft.com/office/drawing/2014/main" id="{2B9771F8-FC54-AE46-9412-865CECCAE41D}"/>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1" name="Subtitle 2">
            <a:extLst>
              <a:ext uri="{FF2B5EF4-FFF2-40B4-BE49-F238E27FC236}">
                <a16:creationId xmlns:a16="http://schemas.microsoft.com/office/drawing/2014/main" id="{AC28711B-368E-7540-8301-DDF1E6691632}"/>
              </a:ext>
            </a:extLst>
          </p:cNvPr>
          <p:cNvSpPr txBox="1">
            <a:spLocks/>
          </p:cNvSpPr>
          <p:nvPr/>
        </p:nvSpPr>
        <p:spPr>
          <a:xfrm>
            <a:off x="3217986" y="6611214"/>
            <a:ext cx="12143934"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3" name="Subtitle 2">
            <a:extLst>
              <a:ext uri="{FF2B5EF4-FFF2-40B4-BE49-F238E27FC236}">
                <a16:creationId xmlns:a16="http://schemas.microsoft.com/office/drawing/2014/main" id="{AFF31873-B943-6D44-A07D-8691CD1E7095}"/>
              </a:ext>
            </a:extLst>
          </p:cNvPr>
          <p:cNvSpPr txBox="1">
            <a:spLocks/>
          </p:cNvSpPr>
          <p:nvPr/>
        </p:nvSpPr>
        <p:spPr>
          <a:xfrm>
            <a:off x="3217986" y="9314785"/>
            <a:ext cx="12143934"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5" name="Freeform 238">
            <a:extLst>
              <a:ext uri="{FF2B5EF4-FFF2-40B4-BE49-F238E27FC236}">
                <a16:creationId xmlns:a16="http://schemas.microsoft.com/office/drawing/2014/main" id="{B39CD952-DAB7-9148-8E7B-4520775C9715}"/>
              </a:ext>
            </a:extLst>
          </p:cNvPr>
          <p:cNvSpPr>
            <a:spLocks noChangeAspect="1" noChangeArrowheads="1"/>
          </p:cNvSpPr>
          <p:nvPr/>
        </p:nvSpPr>
        <p:spPr bwMode="auto">
          <a:xfrm>
            <a:off x="1653763" y="6004082"/>
            <a:ext cx="914938" cy="1180673"/>
          </a:xfrm>
          <a:custGeom>
            <a:avLst/>
            <a:gdLst>
              <a:gd name="T0" fmla="*/ 237195 w 431441"/>
              <a:gd name="T1" fmla="*/ 411134 h 558440"/>
              <a:gd name="T2" fmla="*/ 224386 w 431441"/>
              <a:gd name="T3" fmla="*/ 441719 h 558440"/>
              <a:gd name="T4" fmla="*/ 206951 w 431441"/>
              <a:gd name="T5" fmla="*/ 441719 h 558440"/>
              <a:gd name="T6" fmla="*/ 219760 w 431441"/>
              <a:gd name="T7" fmla="*/ 411134 h 558440"/>
              <a:gd name="T8" fmla="*/ 166448 w 431441"/>
              <a:gd name="T9" fmla="*/ 433029 h 558440"/>
              <a:gd name="T10" fmla="*/ 267450 w 431441"/>
              <a:gd name="T11" fmla="*/ 433029 h 558440"/>
              <a:gd name="T12" fmla="*/ 217129 w 431441"/>
              <a:gd name="T13" fmla="*/ 357188 h 558440"/>
              <a:gd name="T14" fmla="*/ 217129 w 431441"/>
              <a:gd name="T15" fmla="*/ 509229 h 558440"/>
              <a:gd name="T16" fmla="*/ 217129 w 431441"/>
              <a:gd name="T17" fmla="*/ 357188 h 558440"/>
              <a:gd name="T18" fmla="*/ 418497 w 431441"/>
              <a:gd name="T19" fmla="*/ 0 h 558440"/>
              <a:gd name="T20" fmla="*/ 431441 w 431441"/>
              <a:gd name="T21" fmla="*/ 38141 h 558440"/>
              <a:gd name="T22" fmla="*/ 228304 w 431441"/>
              <a:gd name="T23" fmla="*/ 317721 h 558440"/>
              <a:gd name="T24" fmla="*/ 79097 w 431441"/>
              <a:gd name="T25" fmla="*/ 329954 h 558440"/>
              <a:gd name="T26" fmla="*/ 26605 w 431441"/>
              <a:gd name="T27" fmla="*/ 503388 h 558440"/>
              <a:gd name="T28" fmla="*/ 44222 w 431441"/>
              <a:gd name="T29" fmla="*/ 533253 h 558440"/>
              <a:gd name="T30" fmla="*/ 406633 w 431441"/>
              <a:gd name="T31" fmla="*/ 514183 h 558440"/>
              <a:gd name="T32" fmla="*/ 373915 w 431441"/>
              <a:gd name="T33" fmla="*/ 347945 h 558440"/>
              <a:gd name="T34" fmla="*/ 266415 w 431441"/>
              <a:gd name="T35" fmla="*/ 329954 h 558440"/>
              <a:gd name="T36" fmla="*/ 266415 w 431441"/>
              <a:gd name="T37" fmla="*/ 304767 h 558440"/>
              <a:gd name="T38" fmla="*/ 398723 w 431441"/>
              <a:gd name="T39" fmla="*/ 342908 h 558440"/>
              <a:gd name="T40" fmla="*/ 431441 w 431441"/>
              <a:gd name="T41" fmla="*/ 514183 h 558440"/>
              <a:gd name="T42" fmla="*/ 44222 w 431441"/>
              <a:gd name="T43" fmla="*/ 558440 h 558440"/>
              <a:gd name="T44" fmla="*/ 1797 w 431441"/>
              <a:gd name="T45" fmla="*/ 498710 h 558440"/>
              <a:gd name="T46" fmla="*/ 79097 w 431441"/>
              <a:gd name="T47" fmla="*/ 304767 h 558440"/>
              <a:gd name="T48" fmla="*/ 203137 w 431441"/>
              <a:gd name="T49" fmla="*/ 241439 h 558440"/>
              <a:gd name="T50" fmla="*/ 402678 w 431441"/>
              <a:gd name="T51" fmla="*/ 76282 h 558440"/>
              <a:gd name="T52" fmla="*/ 51054 w 431441"/>
              <a:gd name="T53" fmla="*/ 63328 h 558440"/>
              <a:gd name="T54" fmla="*/ 405554 w 431441"/>
              <a:gd name="T55" fmla="*/ 51094 h 558440"/>
              <a:gd name="T56" fmla="*/ 406633 w 431441"/>
              <a:gd name="T57" fmla="*/ 25187 h 558440"/>
              <a:gd name="T58" fmla="*/ 25886 w 431441"/>
              <a:gd name="T59" fmla="*/ 38141 h 558440"/>
              <a:gd name="T60" fmla="*/ 177250 w 431441"/>
              <a:gd name="T61" fmla="*/ 237481 h 558440"/>
              <a:gd name="T62" fmla="*/ 0 w 431441"/>
              <a:gd name="T63" fmla="*/ 38141 h 558440"/>
              <a:gd name="T64" fmla="*/ 12943 w 431441"/>
              <a:gd name="T65" fmla="*/ 0 h 558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1441" h="558440">
                <a:moveTo>
                  <a:pt x="219760" y="411134"/>
                </a:moveTo>
                <a:cubicBezTo>
                  <a:pt x="224386" y="406400"/>
                  <a:pt x="232569" y="406400"/>
                  <a:pt x="237195" y="411134"/>
                </a:cubicBezTo>
                <a:cubicBezTo>
                  <a:pt x="242532" y="416595"/>
                  <a:pt x="242532" y="424242"/>
                  <a:pt x="237195" y="429703"/>
                </a:cubicBezTo>
                <a:lnTo>
                  <a:pt x="224386" y="441719"/>
                </a:lnTo>
                <a:cubicBezTo>
                  <a:pt x="221895" y="444996"/>
                  <a:pt x="219048" y="445724"/>
                  <a:pt x="215846" y="445724"/>
                </a:cubicBezTo>
                <a:cubicBezTo>
                  <a:pt x="212288" y="445724"/>
                  <a:pt x="209085" y="444996"/>
                  <a:pt x="206951" y="441719"/>
                </a:cubicBezTo>
                <a:cubicBezTo>
                  <a:pt x="201613" y="437350"/>
                  <a:pt x="201613" y="428611"/>
                  <a:pt x="206951" y="424242"/>
                </a:cubicBezTo>
                <a:lnTo>
                  <a:pt x="219760" y="411134"/>
                </a:lnTo>
                <a:close/>
                <a:moveTo>
                  <a:pt x="217129" y="381989"/>
                </a:moveTo>
                <a:cubicBezTo>
                  <a:pt x="189092" y="381989"/>
                  <a:pt x="166448" y="404992"/>
                  <a:pt x="166448" y="433029"/>
                </a:cubicBezTo>
                <a:cubicBezTo>
                  <a:pt x="166448" y="460346"/>
                  <a:pt x="189092" y="483350"/>
                  <a:pt x="217129" y="483350"/>
                </a:cubicBezTo>
                <a:cubicBezTo>
                  <a:pt x="244805" y="483350"/>
                  <a:pt x="267450" y="460346"/>
                  <a:pt x="267450" y="433029"/>
                </a:cubicBezTo>
                <a:cubicBezTo>
                  <a:pt x="267450" y="404992"/>
                  <a:pt x="244805" y="381989"/>
                  <a:pt x="217129" y="381989"/>
                </a:cubicBezTo>
                <a:close/>
                <a:moveTo>
                  <a:pt x="217129" y="357188"/>
                </a:moveTo>
                <a:cubicBezTo>
                  <a:pt x="259183" y="357188"/>
                  <a:pt x="293329" y="391334"/>
                  <a:pt x="293329" y="433029"/>
                </a:cubicBezTo>
                <a:cubicBezTo>
                  <a:pt x="293329" y="475083"/>
                  <a:pt x="259183" y="509229"/>
                  <a:pt x="217129" y="509229"/>
                </a:cubicBezTo>
                <a:cubicBezTo>
                  <a:pt x="175434" y="509229"/>
                  <a:pt x="141288" y="475083"/>
                  <a:pt x="141288" y="433029"/>
                </a:cubicBezTo>
                <a:cubicBezTo>
                  <a:pt x="141288" y="391334"/>
                  <a:pt x="175434" y="357188"/>
                  <a:pt x="217129" y="357188"/>
                </a:cubicBezTo>
                <a:close/>
                <a:moveTo>
                  <a:pt x="12943" y="0"/>
                </a:moveTo>
                <a:lnTo>
                  <a:pt x="418497" y="0"/>
                </a:lnTo>
                <a:cubicBezTo>
                  <a:pt x="426407" y="0"/>
                  <a:pt x="431441" y="5397"/>
                  <a:pt x="431441" y="12953"/>
                </a:cubicBezTo>
                <a:lnTo>
                  <a:pt x="431441" y="38141"/>
                </a:lnTo>
                <a:cubicBezTo>
                  <a:pt x="431441" y="152923"/>
                  <a:pt x="341917" y="246836"/>
                  <a:pt x="228304" y="253673"/>
                </a:cubicBezTo>
                <a:lnTo>
                  <a:pt x="228304" y="317721"/>
                </a:lnTo>
                <a:cubicBezTo>
                  <a:pt x="228304" y="324557"/>
                  <a:pt x="222911" y="329954"/>
                  <a:pt x="216080" y="329954"/>
                </a:cubicBezTo>
                <a:lnTo>
                  <a:pt x="79097" y="329954"/>
                </a:lnTo>
                <a:cubicBezTo>
                  <a:pt x="69390" y="329954"/>
                  <a:pt x="60401" y="337511"/>
                  <a:pt x="57885" y="347945"/>
                </a:cubicBezTo>
                <a:lnTo>
                  <a:pt x="26605" y="503388"/>
                </a:lnTo>
                <a:cubicBezTo>
                  <a:pt x="25886" y="507346"/>
                  <a:pt x="25886" y="510944"/>
                  <a:pt x="25886" y="514183"/>
                </a:cubicBezTo>
                <a:cubicBezTo>
                  <a:pt x="25886" y="524617"/>
                  <a:pt x="34515" y="533253"/>
                  <a:pt x="44222" y="533253"/>
                </a:cubicBezTo>
                <a:lnTo>
                  <a:pt x="387578" y="533253"/>
                </a:lnTo>
                <a:cubicBezTo>
                  <a:pt x="398004" y="533253"/>
                  <a:pt x="406633" y="524617"/>
                  <a:pt x="406633" y="514183"/>
                </a:cubicBezTo>
                <a:cubicBezTo>
                  <a:pt x="406633" y="510944"/>
                  <a:pt x="405554" y="507346"/>
                  <a:pt x="404835" y="503388"/>
                </a:cubicBezTo>
                <a:lnTo>
                  <a:pt x="373915" y="347945"/>
                </a:lnTo>
                <a:cubicBezTo>
                  <a:pt x="372118" y="337511"/>
                  <a:pt x="363129" y="329954"/>
                  <a:pt x="352343" y="329954"/>
                </a:cubicBezTo>
                <a:lnTo>
                  <a:pt x="266415" y="329954"/>
                </a:lnTo>
                <a:cubicBezTo>
                  <a:pt x="259584" y="329954"/>
                  <a:pt x="254191" y="324557"/>
                  <a:pt x="254191" y="317721"/>
                </a:cubicBezTo>
                <a:cubicBezTo>
                  <a:pt x="254191" y="310164"/>
                  <a:pt x="259584" y="304767"/>
                  <a:pt x="266415" y="304767"/>
                </a:cubicBezTo>
                <a:lnTo>
                  <a:pt x="352343" y="304767"/>
                </a:lnTo>
                <a:cubicBezTo>
                  <a:pt x="375353" y="304767"/>
                  <a:pt x="394409" y="320599"/>
                  <a:pt x="398723" y="342908"/>
                </a:cubicBezTo>
                <a:lnTo>
                  <a:pt x="430003" y="498710"/>
                </a:lnTo>
                <a:cubicBezTo>
                  <a:pt x="430722" y="504108"/>
                  <a:pt x="431441" y="508785"/>
                  <a:pt x="431441" y="514183"/>
                </a:cubicBezTo>
                <a:cubicBezTo>
                  <a:pt x="431441" y="538650"/>
                  <a:pt x="411666" y="558440"/>
                  <a:pt x="387578" y="558440"/>
                </a:cubicBezTo>
                <a:lnTo>
                  <a:pt x="44222" y="558440"/>
                </a:lnTo>
                <a:cubicBezTo>
                  <a:pt x="19774" y="558440"/>
                  <a:pt x="0" y="538650"/>
                  <a:pt x="0" y="514183"/>
                </a:cubicBezTo>
                <a:cubicBezTo>
                  <a:pt x="0" y="508785"/>
                  <a:pt x="719" y="504108"/>
                  <a:pt x="1797" y="498710"/>
                </a:cubicBezTo>
                <a:lnTo>
                  <a:pt x="32717" y="342908"/>
                </a:lnTo>
                <a:cubicBezTo>
                  <a:pt x="37391" y="320599"/>
                  <a:pt x="57166" y="304767"/>
                  <a:pt x="79097" y="304767"/>
                </a:cubicBezTo>
                <a:lnTo>
                  <a:pt x="203137" y="304767"/>
                </a:lnTo>
                <a:lnTo>
                  <a:pt x="203137" y="241439"/>
                </a:lnTo>
                <a:cubicBezTo>
                  <a:pt x="203137" y="233883"/>
                  <a:pt x="208530" y="228485"/>
                  <a:pt x="216080" y="228485"/>
                </a:cubicBezTo>
                <a:cubicBezTo>
                  <a:pt x="307402" y="228485"/>
                  <a:pt x="384342" y="162998"/>
                  <a:pt x="402678" y="76282"/>
                </a:cubicBezTo>
                <a:lnTo>
                  <a:pt x="63997" y="76282"/>
                </a:lnTo>
                <a:cubicBezTo>
                  <a:pt x="56447" y="76282"/>
                  <a:pt x="51054" y="70884"/>
                  <a:pt x="51054" y="63328"/>
                </a:cubicBezTo>
                <a:cubicBezTo>
                  <a:pt x="51054" y="56492"/>
                  <a:pt x="56447" y="51094"/>
                  <a:pt x="63997" y="51094"/>
                </a:cubicBezTo>
                <a:lnTo>
                  <a:pt x="405554" y="51094"/>
                </a:lnTo>
                <a:cubicBezTo>
                  <a:pt x="405554" y="46417"/>
                  <a:pt x="406633" y="42818"/>
                  <a:pt x="406633" y="38141"/>
                </a:cubicBezTo>
                <a:lnTo>
                  <a:pt x="406633" y="25187"/>
                </a:lnTo>
                <a:lnTo>
                  <a:pt x="25886" y="25187"/>
                </a:lnTo>
                <a:lnTo>
                  <a:pt x="25886" y="38141"/>
                </a:lnTo>
                <a:cubicBezTo>
                  <a:pt x="25886" y="124857"/>
                  <a:pt x="84490" y="201139"/>
                  <a:pt x="168262" y="222368"/>
                </a:cubicBezTo>
                <a:cubicBezTo>
                  <a:pt x="175093" y="223808"/>
                  <a:pt x="179048" y="230644"/>
                  <a:pt x="177250" y="237481"/>
                </a:cubicBezTo>
                <a:cubicBezTo>
                  <a:pt x="175812" y="244317"/>
                  <a:pt x="168981" y="248995"/>
                  <a:pt x="162149" y="246836"/>
                </a:cubicBezTo>
                <a:cubicBezTo>
                  <a:pt x="67233" y="222368"/>
                  <a:pt x="0" y="136371"/>
                  <a:pt x="0" y="38141"/>
                </a:cubicBezTo>
                <a:lnTo>
                  <a:pt x="0" y="12953"/>
                </a:lnTo>
                <a:cubicBezTo>
                  <a:pt x="0" y="5397"/>
                  <a:pt x="6112" y="0"/>
                  <a:pt x="12943" y="0"/>
                </a:cubicBezTo>
                <a:close/>
              </a:path>
            </a:pathLst>
          </a:custGeom>
          <a:solidFill>
            <a:schemeClr val="accent2"/>
          </a:solidFill>
          <a:ln>
            <a:noFill/>
          </a:ln>
          <a:effectLst/>
        </p:spPr>
        <p:txBody>
          <a:bodyPr anchor="ctr"/>
          <a:lstStyle/>
          <a:p>
            <a:endParaRPr lang="en-US" dirty="0">
              <a:latin typeface="Source Sans Pro Light" panose="020B0403030403020204" pitchFamily="34" charset="0"/>
            </a:endParaRPr>
          </a:p>
        </p:txBody>
      </p:sp>
      <p:sp>
        <p:nvSpPr>
          <p:cNvPr id="36" name="Freeform 226">
            <a:extLst>
              <a:ext uri="{FF2B5EF4-FFF2-40B4-BE49-F238E27FC236}">
                <a16:creationId xmlns:a16="http://schemas.microsoft.com/office/drawing/2014/main" id="{2BF25067-F911-3F4A-B161-D28BB52DA6B7}"/>
              </a:ext>
            </a:extLst>
          </p:cNvPr>
          <p:cNvSpPr>
            <a:spLocks noChangeAspect="1" noChangeArrowheads="1"/>
          </p:cNvSpPr>
          <p:nvPr/>
        </p:nvSpPr>
        <p:spPr bwMode="auto">
          <a:xfrm>
            <a:off x="1538054" y="8805177"/>
            <a:ext cx="1187403" cy="1019216"/>
          </a:xfrm>
          <a:custGeom>
            <a:avLst/>
            <a:gdLst>
              <a:gd name="T0" fmla="*/ 153631 w 560028"/>
              <a:gd name="T1" fmla="*/ 317863 h 482240"/>
              <a:gd name="T2" fmla="*/ 128588 w 560028"/>
              <a:gd name="T3" fmla="*/ 317863 h 482240"/>
              <a:gd name="T4" fmla="*/ 140752 w 560028"/>
              <a:gd name="T5" fmla="*/ 190500 h 482240"/>
              <a:gd name="T6" fmla="*/ 153631 w 560028"/>
              <a:gd name="T7" fmla="*/ 279535 h 482240"/>
              <a:gd name="T8" fmla="*/ 128588 w 560028"/>
              <a:gd name="T9" fmla="*/ 279535 h 482240"/>
              <a:gd name="T10" fmla="*/ 140752 w 560028"/>
              <a:gd name="T11" fmla="*/ 190500 h 482240"/>
              <a:gd name="T12" fmla="*/ 529777 w 560028"/>
              <a:gd name="T13" fmla="*/ 127000 h 482240"/>
              <a:gd name="T14" fmla="*/ 551745 w 560028"/>
              <a:gd name="T15" fmla="*/ 178516 h 482240"/>
              <a:gd name="T16" fmla="*/ 521854 w 560028"/>
              <a:gd name="T17" fmla="*/ 202842 h 482240"/>
              <a:gd name="T18" fmla="*/ 513571 w 560028"/>
              <a:gd name="T19" fmla="*/ 181020 h 482240"/>
              <a:gd name="T20" fmla="*/ 534819 w 560028"/>
              <a:gd name="T21" fmla="*/ 157409 h 482240"/>
              <a:gd name="T22" fmla="*/ 140833 w 560028"/>
              <a:gd name="T23" fmla="*/ 152042 h 482240"/>
              <a:gd name="T24" fmla="*/ 140833 w 560028"/>
              <a:gd name="T25" fmla="*/ 127000 h 482240"/>
              <a:gd name="T26" fmla="*/ 309858 w 560028"/>
              <a:gd name="T27" fmla="*/ 0 h 482240"/>
              <a:gd name="T28" fmla="*/ 352683 w 560028"/>
              <a:gd name="T29" fmla="*/ 51103 h 482240"/>
              <a:gd name="T30" fmla="*/ 459928 w 560028"/>
              <a:gd name="T31" fmla="*/ 80613 h 482240"/>
              <a:gd name="T32" fmla="*/ 450211 w 560028"/>
              <a:gd name="T33" fmla="*/ 101126 h 482240"/>
              <a:gd name="T34" fmla="*/ 393710 w 560028"/>
              <a:gd name="T35" fmla="*/ 76295 h 482240"/>
              <a:gd name="T36" fmla="*/ 279268 w 560028"/>
              <a:gd name="T37" fmla="*/ 63339 h 482240"/>
              <a:gd name="T38" fmla="*/ 326772 w 560028"/>
              <a:gd name="T39" fmla="*/ 51103 h 482240"/>
              <a:gd name="T40" fmla="*/ 309858 w 560028"/>
              <a:gd name="T41" fmla="*/ 25192 h 482240"/>
              <a:gd name="T42" fmla="*/ 261274 w 560028"/>
              <a:gd name="T43" fmla="*/ 34908 h 482240"/>
              <a:gd name="T44" fmla="*/ 241480 w 560028"/>
              <a:gd name="T45" fmla="*/ 76295 h 482240"/>
              <a:gd name="T46" fmla="*/ 101126 w 560028"/>
              <a:gd name="T47" fmla="*/ 139274 h 482240"/>
              <a:gd name="T48" fmla="*/ 139274 w 560028"/>
              <a:gd name="T49" fmla="*/ 457049 h 482240"/>
              <a:gd name="T50" fmla="*/ 457049 w 560028"/>
              <a:gd name="T51" fmla="*/ 418901 h 482240"/>
              <a:gd name="T52" fmla="*/ 470004 w 560028"/>
              <a:gd name="T53" fmla="*/ 177421 h 482240"/>
              <a:gd name="T54" fmla="*/ 482240 w 560028"/>
              <a:gd name="T55" fmla="*/ 418901 h 482240"/>
              <a:gd name="T56" fmla="*/ 139274 w 560028"/>
              <a:gd name="T57" fmla="*/ 482240 h 482240"/>
              <a:gd name="T58" fmla="*/ 75935 w 560028"/>
              <a:gd name="T59" fmla="*/ 152230 h 482240"/>
              <a:gd name="T60" fmla="*/ 25191 w 560028"/>
              <a:gd name="T61" fmla="*/ 157628 h 482240"/>
              <a:gd name="T62" fmla="*/ 47144 w 560028"/>
              <a:gd name="T63" fmla="*/ 181380 h 482240"/>
              <a:gd name="T64" fmla="*/ 38147 w 560028"/>
              <a:gd name="T65" fmla="*/ 203333 h 482240"/>
              <a:gd name="T66" fmla="*/ 8997 w 560028"/>
              <a:gd name="T67" fmla="*/ 178861 h 482240"/>
              <a:gd name="T68" fmla="*/ 30230 w 560028"/>
              <a:gd name="T69" fmla="*/ 127038 h 482240"/>
              <a:gd name="T70" fmla="*/ 165185 w 560028"/>
              <a:gd name="T71" fmla="*/ 51103 h 482240"/>
              <a:gd name="T72" fmla="*/ 236802 w 560028"/>
              <a:gd name="T73" fmla="*/ 28790 h 48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0028" h="482240">
                <a:moveTo>
                  <a:pt x="140752" y="304800"/>
                </a:moveTo>
                <a:cubicBezTo>
                  <a:pt x="148264" y="304800"/>
                  <a:pt x="153631" y="309880"/>
                  <a:pt x="153631" y="317863"/>
                </a:cubicBezTo>
                <a:cubicBezTo>
                  <a:pt x="153631" y="324757"/>
                  <a:pt x="148264" y="329837"/>
                  <a:pt x="140752" y="329837"/>
                </a:cubicBezTo>
                <a:cubicBezTo>
                  <a:pt x="133954" y="329837"/>
                  <a:pt x="128588" y="324757"/>
                  <a:pt x="128588" y="317863"/>
                </a:cubicBezTo>
                <a:cubicBezTo>
                  <a:pt x="128588" y="309880"/>
                  <a:pt x="133954" y="304800"/>
                  <a:pt x="140752" y="304800"/>
                </a:cubicBezTo>
                <a:close/>
                <a:moveTo>
                  <a:pt x="140752" y="190500"/>
                </a:moveTo>
                <a:cubicBezTo>
                  <a:pt x="148264" y="190500"/>
                  <a:pt x="153631" y="195885"/>
                  <a:pt x="153631" y="203425"/>
                </a:cubicBezTo>
                <a:lnTo>
                  <a:pt x="153631" y="279535"/>
                </a:lnTo>
                <a:cubicBezTo>
                  <a:pt x="153631" y="286356"/>
                  <a:pt x="148264" y="291741"/>
                  <a:pt x="140752" y="291741"/>
                </a:cubicBezTo>
                <a:cubicBezTo>
                  <a:pt x="133954" y="291741"/>
                  <a:pt x="128588" y="286356"/>
                  <a:pt x="128588" y="279535"/>
                </a:cubicBezTo>
                <a:lnTo>
                  <a:pt x="128588" y="203425"/>
                </a:lnTo>
                <a:cubicBezTo>
                  <a:pt x="128588" y="195885"/>
                  <a:pt x="133954" y="190500"/>
                  <a:pt x="140752" y="190500"/>
                </a:cubicBezTo>
                <a:close/>
                <a:moveTo>
                  <a:pt x="140833" y="127000"/>
                </a:moveTo>
                <a:lnTo>
                  <a:pt x="529777" y="127000"/>
                </a:lnTo>
                <a:cubicBezTo>
                  <a:pt x="546343" y="127000"/>
                  <a:pt x="560028" y="140594"/>
                  <a:pt x="560028" y="157409"/>
                </a:cubicBezTo>
                <a:cubicBezTo>
                  <a:pt x="560028" y="164921"/>
                  <a:pt x="557147" y="173149"/>
                  <a:pt x="551745" y="178516"/>
                </a:cubicBezTo>
                <a:lnTo>
                  <a:pt x="531217" y="198907"/>
                </a:lnTo>
                <a:cubicBezTo>
                  <a:pt x="528696" y="201411"/>
                  <a:pt x="525815" y="202842"/>
                  <a:pt x="521854" y="202842"/>
                </a:cubicBezTo>
                <a:cubicBezTo>
                  <a:pt x="518973" y="202842"/>
                  <a:pt x="515732" y="201411"/>
                  <a:pt x="513571" y="198907"/>
                </a:cubicBezTo>
                <a:cubicBezTo>
                  <a:pt x="508169" y="193899"/>
                  <a:pt x="508169" y="186028"/>
                  <a:pt x="513571" y="181020"/>
                </a:cubicBezTo>
                <a:lnTo>
                  <a:pt x="533378" y="161344"/>
                </a:lnTo>
                <a:cubicBezTo>
                  <a:pt x="534098" y="159555"/>
                  <a:pt x="534819" y="158840"/>
                  <a:pt x="534819" y="157409"/>
                </a:cubicBezTo>
                <a:cubicBezTo>
                  <a:pt x="534819" y="154547"/>
                  <a:pt x="532658" y="152042"/>
                  <a:pt x="529777" y="152042"/>
                </a:cubicBezTo>
                <a:lnTo>
                  <a:pt x="140833" y="152042"/>
                </a:lnTo>
                <a:cubicBezTo>
                  <a:pt x="133990" y="152042"/>
                  <a:pt x="128588" y="146676"/>
                  <a:pt x="128588" y="139164"/>
                </a:cubicBezTo>
                <a:cubicBezTo>
                  <a:pt x="128588" y="132366"/>
                  <a:pt x="133990" y="127000"/>
                  <a:pt x="140833" y="127000"/>
                </a:cubicBezTo>
                <a:close/>
                <a:moveTo>
                  <a:pt x="273510" y="0"/>
                </a:moveTo>
                <a:lnTo>
                  <a:pt x="309858" y="0"/>
                </a:lnTo>
                <a:cubicBezTo>
                  <a:pt x="327492" y="0"/>
                  <a:pt x="342607" y="12236"/>
                  <a:pt x="347285" y="28790"/>
                </a:cubicBezTo>
                <a:lnTo>
                  <a:pt x="352683" y="51103"/>
                </a:lnTo>
                <a:lnTo>
                  <a:pt x="393710" y="51103"/>
                </a:lnTo>
                <a:cubicBezTo>
                  <a:pt x="418901" y="51103"/>
                  <a:pt x="442294" y="61539"/>
                  <a:pt x="459928" y="80613"/>
                </a:cubicBezTo>
                <a:cubicBezTo>
                  <a:pt x="464606" y="85292"/>
                  <a:pt x="463886" y="93569"/>
                  <a:pt x="458488" y="98247"/>
                </a:cubicBezTo>
                <a:cubicBezTo>
                  <a:pt x="456329" y="100407"/>
                  <a:pt x="453090" y="101126"/>
                  <a:pt x="450211" y="101126"/>
                </a:cubicBezTo>
                <a:cubicBezTo>
                  <a:pt x="446972" y="101126"/>
                  <a:pt x="443373" y="99687"/>
                  <a:pt x="440854" y="97528"/>
                </a:cubicBezTo>
                <a:cubicBezTo>
                  <a:pt x="428618" y="83852"/>
                  <a:pt x="411344" y="76295"/>
                  <a:pt x="393710" y="76295"/>
                </a:cubicBezTo>
                <a:lnTo>
                  <a:pt x="291504" y="76295"/>
                </a:lnTo>
                <a:cubicBezTo>
                  <a:pt x="284666" y="76295"/>
                  <a:pt x="279268" y="70896"/>
                  <a:pt x="279268" y="63339"/>
                </a:cubicBezTo>
                <a:cubicBezTo>
                  <a:pt x="279268" y="56141"/>
                  <a:pt x="284666" y="51103"/>
                  <a:pt x="291504" y="51103"/>
                </a:cubicBezTo>
                <a:lnTo>
                  <a:pt x="326772" y="51103"/>
                </a:lnTo>
                <a:lnTo>
                  <a:pt x="322093" y="34908"/>
                </a:lnTo>
                <a:cubicBezTo>
                  <a:pt x="321374" y="29510"/>
                  <a:pt x="315975" y="25192"/>
                  <a:pt x="309858" y="25192"/>
                </a:cubicBezTo>
                <a:lnTo>
                  <a:pt x="273510" y="25192"/>
                </a:lnTo>
                <a:cubicBezTo>
                  <a:pt x="268111" y="25192"/>
                  <a:pt x="262713" y="29510"/>
                  <a:pt x="261274" y="34908"/>
                </a:cubicBezTo>
                <a:lnTo>
                  <a:pt x="253716" y="66218"/>
                </a:lnTo>
                <a:cubicBezTo>
                  <a:pt x="251917" y="72336"/>
                  <a:pt x="246519" y="76295"/>
                  <a:pt x="241480" y="76295"/>
                </a:cubicBezTo>
                <a:lnTo>
                  <a:pt x="165185" y="76295"/>
                </a:lnTo>
                <a:cubicBezTo>
                  <a:pt x="130277" y="76295"/>
                  <a:pt x="101126" y="104365"/>
                  <a:pt x="101126" y="139274"/>
                </a:cubicBezTo>
                <a:lnTo>
                  <a:pt x="101126" y="418901"/>
                </a:lnTo>
                <a:cubicBezTo>
                  <a:pt x="101126" y="440134"/>
                  <a:pt x="118760" y="457049"/>
                  <a:pt x="139274" y="457049"/>
                </a:cubicBezTo>
                <a:lnTo>
                  <a:pt x="418901" y="457049"/>
                </a:lnTo>
                <a:cubicBezTo>
                  <a:pt x="440134" y="457049"/>
                  <a:pt x="457049" y="440134"/>
                  <a:pt x="457049" y="418901"/>
                </a:cubicBezTo>
                <a:lnTo>
                  <a:pt x="457049" y="190377"/>
                </a:lnTo>
                <a:cubicBezTo>
                  <a:pt x="457049" y="183539"/>
                  <a:pt x="462087" y="177421"/>
                  <a:pt x="470004" y="177421"/>
                </a:cubicBezTo>
                <a:cubicBezTo>
                  <a:pt x="476842" y="177421"/>
                  <a:pt x="482240" y="183539"/>
                  <a:pt x="482240" y="190377"/>
                </a:cubicBezTo>
                <a:lnTo>
                  <a:pt x="482240" y="418901"/>
                </a:lnTo>
                <a:cubicBezTo>
                  <a:pt x="482240" y="453810"/>
                  <a:pt x="453810" y="482240"/>
                  <a:pt x="418901" y="482240"/>
                </a:cubicBezTo>
                <a:lnTo>
                  <a:pt x="139274" y="482240"/>
                </a:lnTo>
                <a:cubicBezTo>
                  <a:pt x="104365" y="482240"/>
                  <a:pt x="75935" y="453810"/>
                  <a:pt x="75935" y="418901"/>
                </a:cubicBezTo>
                <a:lnTo>
                  <a:pt x="75935" y="152230"/>
                </a:lnTo>
                <a:lnTo>
                  <a:pt x="30230" y="152230"/>
                </a:lnTo>
                <a:cubicBezTo>
                  <a:pt x="27351" y="152230"/>
                  <a:pt x="25191" y="154749"/>
                  <a:pt x="25191" y="157628"/>
                </a:cubicBezTo>
                <a:cubicBezTo>
                  <a:pt x="25191" y="159067"/>
                  <a:pt x="25911" y="159787"/>
                  <a:pt x="26631" y="161587"/>
                </a:cubicBezTo>
                <a:lnTo>
                  <a:pt x="47144" y="181380"/>
                </a:lnTo>
                <a:cubicBezTo>
                  <a:pt x="51823" y="186418"/>
                  <a:pt x="51823" y="194336"/>
                  <a:pt x="47144" y="199374"/>
                </a:cubicBezTo>
                <a:cubicBezTo>
                  <a:pt x="44985" y="201893"/>
                  <a:pt x="41026" y="203333"/>
                  <a:pt x="38147" y="203333"/>
                </a:cubicBezTo>
                <a:cubicBezTo>
                  <a:pt x="34908" y="203333"/>
                  <a:pt x="30949" y="201893"/>
                  <a:pt x="28790" y="199374"/>
                </a:cubicBezTo>
                <a:lnTo>
                  <a:pt x="8997" y="178861"/>
                </a:lnTo>
                <a:cubicBezTo>
                  <a:pt x="2879" y="173463"/>
                  <a:pt x="0" y="165905"/>
                  <a:pt x="0" y="157628"/>
                </a:cubicBezTo>
                <a:cubicBezTo>
                  <a:pt x="0" y="140713"/>
                  <a:pt x="13675" y="127038"/>
                  <a:pt x="30230" y="127038"/>
                </a:cubicBezTo>
                <a:lnTo>
                  <a:pt x="76654" y="127038"/>
                </a:lnTo>
                <a:cubicBezTo>
                  <a:pt x="82772" y="83852"/>
                  <a:pt x="120200" y="51103"/>
                  <a:pt x="165185" y="51103"/>
                </a:cubicBezTo>
                <a:lnTo>
                  <a:pt x="231404" y="51103"/>
                </a:lnTo>
                <a:lnTo>
                  <a:pt x="236802" y="28790"/>
                </a:lnTo>
                <a:cubicBezTo>
                  <a:pt x="240760" y="12236"/>
                  <a:pt x="255875" y="0"/>
                  <a:pt x="273510" y="0"/>
                </a:cubicBezTo>
                <a:close/>
              </a:path>
            </a:pathLst>
          </a:custGeom>
          <a:solidFill>
            <a:schemeClr val="accent3"/>
          </a:solidFill>
          <a:ln>
            <a:noFill/>
          </a:ln>
          <a:effectLst/>
        </p:spPr>
        <p:txBody>
          <a:bodyPr anchor="ctr"/>
          <a:lstStyle/>
          <a:p>
            <a:endParaRPr lang="en-US" dirty="0">
              <a:latin typeface="Source Sans Pro Light" panose="020B0403030403020204" pitchFamily="34" charset="0"/>
            </a:endParaRPr>
          </a:p>
        </p:txBody>
      </p:sp>
      <p:sp>
        <p:nvSpPr>
          <p:cNvPr id="37" name="Freeform 223">
            <a:extLst>
              <a:ext uri="{FF2B5EF4-FFF2-40B4-BE49-F238E27FC236}">
                <a16:creationId xmlns:a16="http://schemas.microsoft.com/office/drawing/2014/main" id="{F85DB9AA-DB17-6F46-A861-F71C3EE82C9C}"/>
              </a:ext>
            </a:extLst>
          </p:cNvPr>
          <p:cNvSpPr>
            <a:spLocks noChangeAspect="1" noChangeArrowheads="1"/>
          </p:cNvSpPr>
          <p:nvPr/>
        </p:nvSpPr>
        <p:spPr bwMode="auto">
          <a:xfrm>
            <a:off x="1520825" y="3283322"/>
            <a:ext cx="1184038" cy="1184038"/>
          </a:xfrm>
          <a:custGeom>
            <a:avLst/>
            <a:gdLst>
              <a:gd name="T0" fmla="*/ 238075 w 559122"/>
              <a:gd name="T1" fmla="*/ 75415 h 559372"/>
              <a:gd name="T2" fmla="*/ 273707 w 559122"/>
              <a:gd name="T3" fmla="*/ 202791 h 559372"/>
              <a:gd name="T4" fmla="*/ 310419 w 559122"/>
              <a:gd name="T5" fmla="*/ 202791 h 559372"/>
              <a:gd name="T6" fmla="*/ 347131 w 559122"/>
              <a:gd name="T7" fmla="*/ 75415 h 559372"/>
              <a:gd name="T8" fmla="*/ 292063 w 559122"/>
              <a:gd name="T9" fmla="*/ 932 h 559372"/>
              <a:gd name="T10" fmla="*/ 381323 w 559122"/>
              <a:gd name="T11" fmla="*/ 156374 h 559372"/>
              <a:gd name="T12" fmla="*/ 305020 w 559122"/>
              <a:gd name="T13" fmla="*/ 240212 h 559372"/>
              <a:gd name="T14" fmla="*/ 308259 w 559122"/>
              <a:gd name="T15" fmla="*/ 303181 h 559372"/>
              <a:gd name="T16" fmla="*/ 330214 w 559122"/>
              <a:gd name="T17" fmla="*/ 521231 h 559372"/>
              <a:gd name="T18" fmla="*/ 253911 w 559122"/>
              <a:gd name="T19" fmla="*/ 521231 h 559372"/>
              <a:gd name="T20" fmla="*/ 266869 w 559122"/>
              <a:gd name="T21" fmla="*/ 330887 h 559372"/>
              <a:gd name="T22" fmla="*/ 279826 w 559122"/>
              <a:gd name="T23" fmla="*/ 521231 h 559372"/>
              <a:gd name="T24" fmla="*/ 305020 w 559122"/>
              <a:gd name="T25" fmla="*/ 521231 h 559372"/>
              <a:gd name="T26" fmla="*/ 289903 w 559122"/>
              <a:gd name="T27" fmla="*/ 321531 h 559372"/>
              <a:gd name="T28" fmla="*/ 279826 w 559122"/>
              <a:gd name="T29" fmla="*/ 305699 h 559372"/>
              <a:gd name="T30" fmla="*/ 269388 w 559122"/>
              <a:gd name="T31" fmla="*/ 227259 h 559372"/>
              <a:gd name="T32" fmla="*/ 213601 w 559122"/>
              <a:gd name="T33" fmla="*/ 70377 h 559372"/>
              <a:gd name="T34" fmla="*/ 75904 w 559122"/>
              <a:gd name="T35" fmla="*/ 932 h 559372"/>
              <a:gd name="T36" fmla="*/ 89213 w 559122"/>
              <a:gd name="T37" fmla="*/ 140033 h 559372"/>
              <a:gd name="T38" fmla="*/ 62595 w 559122"/>
              <a:gd name="T39" fmla="*/ 140033 h 559372"/>
              <a:gd name="T40" fmla="*/ 75904 w 559122"/>
              <a:gd name="T41" fmla="*/ 932 h 559372"/>
              <a:gd name="T42" fmla="*/ 453049 w 559122"/>
              <a:gd name="T43" fmla="*/ 2948 h 559372"/>
              <a:gd name="T44" fmla="*/ 559122 w 559122"/>
              <a:gd name="T45" fmla="*/ 330532 h 559372"/>
              <a:gd name="T46" fmla="*/ 495622 w 559122"/>
              <a:gd name="T47" fmla="*/ 343505 h 559372"/>
              <a:gd name="T48" fmla="*/ 495622 w 559122"/>
              <a:gd name="T49" fmla="*/ 318279 h 559372"/>
              <a:gd name="T50" fmla="*/ 533867 w 559122"/>
              <a:gd name="T51" fmla="*/ 236473 h 559372"/>
              <a:gd name="T52" fmla="*/ 457739 w 559122"/>
              <a:gd name="T53" fmla="*/ 521172 h 559372"/>
              <a:gd name="T54" fmla="*/ 482634 w 559122"/>
              <a:gd name="T55" fmla="*/ 521172 h 559372"/>
              <a:gd name="T56" fmla="*/ 475779 w 559122"/>
              <a:gd name="T57" fmla="*/ 379183 h 559372"/>
              <a:gd name="T58" fmla="*/ 493458 w 559122"/>
              <a:gd name="T59" fmla="*/ 361524 h 559372"/>
              <a:gd name="T60" fmla="*/ 508611 w 559122"/>
              <a:gd name="T61" fmla="*/ 521172 h 559372"/>
              <a:gd name="T62" fmla="*/ 432483 w 559122"/>
              <a:gd name="T63" fmla="*/ 521172 h 559372"/>
              <a:gd name="T64" fmla="*/ 439338 w 559122"/>
              <a:gd name="T65" fmla="*/ 786 h 559372"/>
              <a:gd name="T66" fmla="*/ 37787 w 559122"/>
              <a:gd name="T67" fmla="*/ 13759 h 559372"/>
              <a:gd name="T68" fmla="*/ 25919 w 559122"/>
              <a:gd name="T69" fmla="*/ 127278 h 559372"/>
              <a:gd name="T70" fmla="*/ 51454 w 559122"/>
              <a:gd name="T71" fmla="*/ 166199 h 559372"/>
              <a:gd name="T72" fmla="*/ 100364 w 559122"/>
              <a:gd name="T73" fmla="*/ 166199 h 559372"/>
              <a:gd name="T74" fmla="*/ 126258 w 559122"/>
              <a:gd name="T75" fmla="*/ 127278 h 559372"/>
              <a:gd name="T76" fmla="*/ 114031 w 559122"/>
              <a:gd name="T77" fmla="*/ 13759 h 559372"/>
              <a:gd name="T78" fmla="*/ 139205 w 559122"/>
              <a:gd name="T79" fmla="*/ 12318 h 559372"/>
              <a:gd name="T80" fmla="*/ 151433 w 559122"/>
              <a:gd name="T81" fmla="*/ 123675 h 559372"/>
              <a:gd name="T82" fmla="*/ 107917 w 559122"/>
              <a:gd name="T83" fmla="*/ 190705 h 559372"/>
              <a:gd name="T84" fmla="*/ 88856 w 559122"/>
              <a:gd name="T85" fmla="*/ 299900 h 559372"/>
              <a:gd name="T86" fmla="*/ 114031 w 559122"/>
              <a:gd name="T87" fmla="*/ 357200 h 559372"/>
              <a:gd name="T88" fmla="*/ 75909 w 559122"/>
              <a:gd name="T89" fmla="*/ 559372 h 559372"/>
              <a:gd name="T90" fmla="*/ 37787 w 559122"/>
              <a:gd name="T91" fmla="*/ 343505 h 559372"/>
              <a:gd name="T92" fmla="*/ 62962 w 559122"/>
              <a:gd name="T93" fmla="*/ 343505 h 559372"/>
              <a:gd name="T94" fmla="*/ 75909 w 559122"/>
              <a:gd name="T95" fmla="*/ 534145 h 559372"/>
              <a:gd name="T96" fmla="*/ 88856 w 559122"/>
              <a:gd name="T97" fmla="*/ 357200 h 559372"/>
              <a:gd name="T98" fmla="*/ 66918 w 559122"/>
              <a:gd name="T99" fmla="*/ 314315 h 559372"/>
              <a:gd name="T100" fmla="*/ 62962 w 559122"/>
              <a:gd name="T101" fmla="*/ 215931 h 559372"/>
              <a:gd name="T102" fmla="*/ 18726 w 559122"/>
              <a:gd name="T103" fmla="*/ 175569 h 559372"/>
              <a:gd name="T104" fmla="*/ 9016 w 559122"/>
              <a:gd name="T105" fmla="*/ 58086 h 559372"/>
              <a:gd name="T106" fmla="*/ 25919 w 559122"/>
              <a:gd name="T107" fmla="*/ 65 h 559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9122" h="559372">
                <a:moveTo>
                  <a:pt x="292063" y="26120"/>
                </a:moveTo>
                <a:cubicBezTo>
                  <a:pt x="258590" y="26120"/>
                  <a:pt x="247073" y="36554"/>
                  <a:pt x="238075" y="75415"/>
                </a:cubicBezTo>
                <a:cubicBezTo>
                  <a:pt x="233396" y="95205"/>
                  <a:pt x="229077" y="157814"/>
                  <a:pt x="229077" y="158533"/>
                </a:cubicBezTo>
                <a:cubicBezTo>
                  <a:pt x="229077" y="180842"/>
                  <a:pt x="245633" y="197394"/>
                  <a:pt x="273707" y="202791"/>
                </a:cubicBezTo>
                <a:cubicBezTo>
                  <a:pt x="281625" y="203511"/>
                  <a:pt x="287384" y="206749"/>
                  <a:pt x="292063" y="211067"/>
                </a:cubicBezTo>
                <a:cubicBezTo>
                  <a:pt x="297462" y="206749"/>
                  <a:pt x="303580" y="203511"/>
                  <a:pt x="310419" y="202791"/>
                </a:cubicBezTo>
                <a:cubicBezTo>
                  <a:pt x="338492" y="197394"/>
                  <a:pt x="356129" y="180842"/>
                  <a:pt x="356129" y="157814"/>
                </a:cubicBezTo>
                <a:cubicBezTo>
                  <a:pt x="356129" y="157814"/>
                  <a:pt x="350730" y="95205"/>
                  <a:pt x="347131" y="75415"/>
                </a:cubicBezTo>
                <a:cubicBezTo>
                  <a:pt x="337773" y="36554"/>
                  <a:pt x="326255" y="26120"/>
                  <a:pt x="292063" y="26120"/>
                </a:cubicBezTo>
                <a:close/>
                <a:moveTo>
                  <a:pt x="292063" y="932"/>
                </a:moveTo>
                <a:cubicBezTo>
                  <a:pt x="345331" y="932"/>
                  <a:pt x="361527" y="27559"/>
                  <a:pt x="371245" y="70377"/>
                </a:cubicBezTo>
                <a:cubicBezTo>
                  <a:pt x="375924" y="91607"/>
                  <a:pt x="381323" y="153856"/>
                  <a:pt x="381323" y="156374"/>
                </a:cubicBezTo>
                <a:cubicBezTo>
                  <a:pt x="381323" y="192716"/>
                  <a:pt x="356129" y="219343"/>
                  <a:pt x="315098" y="227259"/>
                </a:cubicBezTo>
                <a:cubicBezTo>
                  <a:pt x="309699" y="228698"/>
                  <a:pt x="305020" y="234095"/>
                  <a:pt x="305020" y="240212"/>
                </a:cubicBezTo>
                <a:lnTo>
                  <a:pt x="305020" y="300302"/>
                </a:lnTo>
                <a:lnTo>
                  <a:pt x="308259" y="303181"/>
                </a:lnTo>
                <a:cubicBezTo>
                  <a:pt x="322656" y="317933"/>
                  <a:pt x="330214" y="336644"/>
                  <a:pt x="330214" y="357513"/>
                </a:cubicBezTo>
                <a:lnTo>
                  <a:pt x="330214" y="521231"/>
                </a:lnTo>
                <a:cubicBezTo>
                  <a:pt x="330214" y="542461"/>
                  <a:pt x="313298" y="559372"/>
                  <a:pt x="292063" y="559372"/>
                </a:cubicBezTo>
                <a:cubicBezTo>
                  <a:pt x="271548" y="559372"/>
                  <a:pt x="253911" y="542461"/>
                  <a:pt x="253911" y="521231"/>
                </a:cubicBezTo>
                <a:lnTo>
                  <a:pt x="253911" y="343840"/>
                </a:lnTo>
                <a:cubicBezTo>
                  <a:pt x="253911" y="336644"/>
                  <a:pt x="260030" y="330887"/>
                  <a:pt x="266869" y="330887"/>
                </a:cubicBezTo>
                <a:cubicBezTo>
                  <a:pt x="273707" y="330887"/>
                  <a:pt x="279826" y="336644"/>
                  <a:pt x="279826" y="343840"/>
                </a:cubicBezTo>
                <a:lnTo>
                  <a:pt x="279826" y="521231"/>
                </a:lnTo>
                <a:cubicBezTo>
                  <a:pt x="279826" y="528788"/>
                  <a:pt x="285224" y="534185"/>
                  <a:pt x="292063" y="534185"/>
                </a:cubicBezTo>
                <a:cubicBezTo>
                  <a:pt x="299621" y="534185"/>
                  <a:pt x="305020" y="528788"/>
                  <a:pt x="305020" y="521231"/>
                </a:cubicBezTo>
                <a:lnTo>
                  <a:pt x="305020" y="357513"/>
                </a:lnTo>
                <a:cubicBezTo>
                  <a:pt x="305020" y="343840"/>
                  <a:pt x="299621" y="330887"/>
                  <a:pt x="289903" y="321531"/>
                </a:cubicBezTo>
                <a:lnTo>
                  <a:pt x="283785" y="314695"/>
                </a:lnTo>
                <a:cubicBezTo>
                  <a:pt x="280546" y="312536"/>
                  <a:pt x="279826" y="308578"/>
                  <a:pt x="279826" y="305699"/>
                </a:cubicBezTo>
                <a:lnTo>
                  <a:pt x="279826" y="240212"/>
                </a:lnTo>
                <a:cubicBezTo>
                  <a:pt x="279826" y="234095"/>
                  <a:pt x="275507" y="228698"/>
                  <a:pt x="269388" y="227259"/>
                </a:cubicBezTo>
                <a:cubicBezTo>
                  <a:pt x="229077" y="219343"/>
                  <a:pt x="203883" y="192716"/>
                  <a:pt x="203883" y="157814"/>
                </a:cubicBezTo>
                <a:cubicBezTo>
                  <a:pt x="203883" y="153856"/>
                  <a:pt x="208202" y="91607"/>
                  <a:pt x="213601" y="70377"/>
                </a:cubicBezTo>
                <a:cubicBezTo>
                  <a:pt x="222958" y="27559"/>
                  <a:pt x="239515" y="932"/>
                  <a:pt x="292063" y="932"/>
                </a:cubicBezTo>
                <a:close/>
                <a:moveTo>
                  <a:pt x="75904" y="932"/>
                </a:moveTo>
                <a:cubicBezTo>
                  <a:pt x="82928" y="932"/>
                  <a:pt x="89213" y="6324"/>
                  <a:pt x="89213" y="13872"/>
                </a:cubicBezTo>
                <a:lnTo>
                  <a:pt x="89213" y="140033"/>
                </a:lnTo>
                <a:cubicBezTo>
                  <a:pt x="89213" y="147941"/>
                  <a:pt x="82928" y="152973"/>
                  <a:pt x="75904" y="152973"/>
                </a:cubicBezTo>
                <a:cubicBezTo>
                  <a:pt x="68880" y="152973"/>
                  <a:pt x="62595" y="147941"/>
                  <a:pt x="62595" y="140033"/>
                </a:cubicBezTo>
                <a:lnTo>
                  <a:pt x="62595" y="13872"/>
                </a:lnTo>
                <a:cubicBezTo>
                  <a:pt x="62595" y="6324"/>
                  <a:pt x="68880" y="932"/>
                  <a:pt x="75904" y="932"/>
                </a:cubicBezTo>
                <a:close/>
                <a:moveTo>
                  <a:pt x="439338" y="786"/>
                </a:moveTo>
                <a:cubicBezTo>
                  <a:pt x="443668" y="-656"/>
                  <a:pt x="449080" y="65"/>
                  <a:pt x="453049" y="2948"/>
                </a:cubicBezTo>
                <a:cubicBezTo>
                  <a:pt x="520878" y="61690"/>
                  <a:pt x="559122" y="147460"/>
                  <a:pt x="559122" y="236473"/>
                </a:cubicBezTo>
                <a:lnTo>
                  <a:pt x="559122" y="330532"/>
                </a:lnTo>
                <a:cubicBezTo>
                  <a:pt x="559122" y="338100"/>
                  <a:pt x="553711" y="343505"/>
                  <a:pt x="546855" y="343505"/>
                </a:cubicBezTo>
                <a:lnTo>
                  <a:pt x="495622" y="343505"/>
                </a:lnTo>
                <a:cubicBezTo>
                  <a:pt x="488767" y="343505"/>
                  <a:pt x="482634" y="338100"/>
                  <a:pt x="482634" y="330532"/>
                </a:cubicBezTo>
                <a:cubicBezTo>
                  <a:pt x="482634" y="323324"/>
                  <a:pt x="488767" y="318279"/>
                  <a:pt x="495622" y="318279"/>
                </a:cubicBezTo>
                <a:lnTo>
                  <a:pt x="533867" y="318279"/>
                </a:lnTo>
                <a:lnTo>
                  <a:pt x="533867" y="236473"/>
                </a:lnTo>
                <a:cubicBezTo>
                  <a:pt x="533867" y="164758"/>
                  <a:pt x="506446" y="95565"/>
                  <a:pt x="457739" y="42950"/>
                </a:cubicBezTo>
                <a:lnTo>
                  <a:pt x="457739" y="521172"/>
                </a:lnTo>
                <a:cubicBezTo>
                  <a:pt x="457739" y="528740"/>
                  <a:pt x="462790" y="534145"/>
                  <a:pt x="470367" y="534145"/>
                </a:cubicBezTo>
                <a:cubicBezTo>
                  <a:pt x="477583" y="534145"/>
                  <a:pt x="482634" y="528740"/>
                  <a:pt x="482634" y="521172"/>
                </a:cubicBezTo>
                <a:lnTo>
                  <a:pt x="482634" y="397562"/>
                </a:lnTo>
                <a:cubicBezTo>
                  <a:pt x="482634" y="390715"/>
                  <a:pt x="480469" y="383868"/>
                  <a:pt x="475779" y="379183"/>
                </a:cubicBezTo>
                <a:cubicBezTo>
                  <a:pt x="470367" y="374498"/>
                  <a:pt x="470367" y="366209"/>
                  <a:pt x="475779" y="361524"/>
                </a:cubicBezTo>
                <a:cubicBezTo>
                  <a:pt x="480469" y="356118"/>
                  <a:pt x="488767" y="356118"/>
                  <a:pt x="493458" y="361524"/>
                </a:cubicBezTo>
                <a:cubicBezTo>
                  <a:pt x="503199" y="370894"/>
                  <a:pt x="508611" y="383868"/>
                  <a:pt x="508611" y="397562"/>
                </a:cubicBezTo>
                <a:lnTo>
                  <a:pt x="508611" y="521172"/>
                </a:lnTo>
                <a:cubicBezTo>
                  <a:pt x="508611" y="542434"/>
                  <a:pt x="491293" y="559372"/>
                  <a:pt x="470367" y="559372"/>
                </a:cubicBezTo>
                <a:cubicBezTo>
                  <a:pt x="449080" y="559372"/>
                  <a:pt x="432483" y="542434"/>
                  <a:pt x="432483" y="521172"/>
                </a:cubicBezTo>
                <a:lnTo>
                  <a:pt x="432483" y="13038"/>
                </a:lnTo>
                <a:cubicBezTo>
                  <a:pt x="432483" y="7633"/>
                  <a:pt x="434648" y="2948"/>
                  <a:pt x="439338" y="786"/>
                </a:cubicBezTo>
                <a:close/>
                <a:moveTo>
                  <a:pt x="25919" y="65"/>
                </a:moveTo>
                <a:cubicBezTo>
                  <a:pt x="33472" y="786"/>
                  <a:pt x="38507" y="6912"/>
                  <a:pt x="37787" y="13759"/>
                </a:cubicBezTo>
                <a:cubicBezTo>
                  <a:pt x="37787" y="17723"/>
                  <a:pt x="34910" y="53401"/>
                  <a:pt x="34191" y="60969"/>
                </a:cubicBezTo>
                <a:lnTo>
                  <a:pt x="25919" y="127278"/>
                </a:lnTo>
                <a:cubicBezTo>
                  <a:pt x="24121" y="138090"/>
                  <a:pt x="28077" y="149622"/>
                  <a:pt x="36349" y="157190"/>
                </a:cubicBezTo>
                <a:cubicBezTo>
                  <a:pt x="41024" y="161875"/>
                  <a:pt x="46419" y="164758"/>
                  <a:pt x="51454" y="166199"/>
                </a:cubicBezTo>
                <a:cubicBezTo>
                  <a:pt x="61523" y="169443"/>
                  <a:pt x="69795" y="175569"/>
                  <a:pt x="75909" y="182416"/>
                </a:cubicBezTo>
                <a:cubicBezTo>
                  <a:pt x="82023" y="175569"/>
                  <a:pt x="90294" y="169443"/>
                  <a:pt x="100364" y="166199"/>
                </a:cubicBezTo>
                <a:cubicBezTo>
                  <a:pt x="105759" y="164758"/>
                  <a:pt x="111154" y="161875"/>
                  <a:pt x="115469" y="157190"/>
                </a:cubicBezTo>
                <a:cubicBezTo>
                  <a:pt x="124100" y="149622"/>
                  <a:pt x="127697" y="138090"/>
                  <a:pt x="126258" y="127278"/>
                </a:cubicBezTo>
                <a:lnTo>
                  <a:pt x="117987" y="60969"/>
                </a:lnTo>
                <a:cubicBezTo>
                  <a:pt x="116908" y="53401"/>
                  <a:pt x="114031" y="17723"/>
                  <a:pt x="114031" y="13759"/>
                </a:cubicBezTo>
                <a:cubicBezTo>
                  <a:pt x="113311" y="6912"/>
                  <a:pt x="118706" y="786"/>
                  <a:pt x="126258" y="65"/>
                </a:cubicBezTo>
                <a:cubicBezTo>
                  <a:pt x="133091" y="-656"/>
                  <a:pt x="139205" y="4750"/>
                  <a:pt x="139205" y="12318"/>
                </a:cubicBezTo>
                <a:cubicBezTo>
                  <a:pt x="139925" y="23129"/>
                  <a:pt x="142082" y="51959"/>
                  <a:pt x="142802" y="58086"/>
                </a:cubicBezTo>
                <a:lnTo>
                  <a:pt x="151433" y="123675"/>
                </a:lnTo>
                <a:cubicBezTo>
                  <a:pt x="154310" y="142775"/>
                  <a:pt x="146758" y="162595"/>
                  <a:pt x="133091" y="175569"/>
                </a:cubicBezTo>
                <a:cubicBezTo>
                  <a:pt x="126258" y="182416"/>
                  <a:pt x="116908" y="187822"/>
                  <a:pt x="107917" y="190705"/>
                </a:cubicBezTo>
                <a:cubicBezTo>
                  <a:pt x="96408" y="194669"/>
                  <a:pt x="88856" y="204399"/>
                  <a:pt x="88856" y="215931"/>
                </a:cubicBezTo>
                <a:lnTo>
                  <a:pt x="88856" y="299900"/>
                </a:lnTo>
                <a:lnTo>
                  <a:pt x="92093" y="302783"/>
                </a:lnTo>
                <a:cubicBezTo>
                  <a:pt x="106478" y="317558"/>
                  <a:pt x="114031" y="336298"/>
                  <a:pt x="114031" y="357200"/>
                </a:cubicBezTo>
                <a:lnTo>
                  <a:pt x="114031" y="521172"/>
                </a:lnTo>
                <a:cubicBezTo>
                  <a:pt x="114031" y="542434"/>
                  <a:pt x="97128" y="559372"/>
                  <a:pt x="75909" y="559372"/>
                </a:cubicBezTo>
                <a:cubicBezTo>
                  <a:pt x="54690" y="559372"/>
                  <a:pt x="37787" y="542434"/>
                  <a:pt x="37787" y="521172"/>
                </a:cubicBezTo>
                <a:lnTo>
                  <a:pt x="37787" y="343505"/>
                </a:lnTo>
                <a:cubicBezTo>
                  <a:pt x="37787" y="336298"/>
                  <a:pt x="43182" y="330532"/>
                  <a:pt x="50734" y="330532"/>
                </a:cubicBezTo>
                <a:cubicBezTo>
                  <a:pt x="57567" y="330532"/>
                  <a:pt x="62962" y="336298"/>
                  <a:pt x="62962" y="343505"/>
                </a:cubicBezTo>
                <a:lnTo>
                  <a:pt x="62962" y="521172"/>
                </a:lnTo>
                <a:cubicBezTo>
                  <a:pt x="62962" y="528740"/>
                  <a:pt x="69076" y="534145"/>
                  <a:pt x="75909" y="534145"/>
                </a:cubicBezTo>
                <a:cubicBezTo>
                  <a:pt x="82742" y="534145"/>
                  <a:pt x="88856" y="528740"/>
                  <a:pt x="88856" y="521172"/>
                </a:cubicBezTo>
                <a:lnTo>
                  <a:pt x="88856" y="357200"/>
                </a:lnTo>
                <a:cubicBezTo>
                  <a:pt x="88856" y="343505"/>
                  <a:pt x="83461" y="330532"/>
                  <a:pt x="73751" y="321162"/>
                </a:cubicBezTo>
                <a:lnTo>
                  <a:pt x="66918" y="314315"/>
                </a:lnTo>
                <a:cubicBezTo>
                  <a:pt x="64401" y="312152"/>
                  <a:pt x="62962" y="308188"/>
                  <a:pt x="62962" y="305305"/>
                </a:cubicBezTo>
                <a:lnTo>
                  <a:pt x="62962" y="215931"/>
                </a:lnTo>
                <a:cubicBezTo>
                  <a:pt x="62962" y="204399"/>
                  <a:pt x="55410" y="194669"/>
                  <a:pt x="43901" y="190705"/>
                </a:cubicBezTo>
                <a:cubicBezTo>
                  <a:pt x="34910" y="187822"/>
                  <a:pt x="25919" y="182416"/>
                  <a:pt x="18726" y="175569"/>
                </a:cubicBezTo>
                <a:cubicBezTo>
                  <a:pt x="5060" y="162595"/>
                  <a:pt x="-2492" y="142775"/>
                  <a:pt x="744" y="123675"/>
                </a:cubicBezTo>
                <a:lnTo>
                  <a:pt x="9016" y="58086"/>
                </a:lnTo>
                <a:cubicBezTo>
                  <a:pt x="9735" y="51959"/>
                  <a:pt x="11893" y="23129"/>
                  <a:pt x="12972" y="12318"/>
                </a:cubicBezTo>
                <a:cubicBezTo>
                  <a:pt x="12972" y="4750"/>
                  <a:pt x="18726" y="-656"/>
                  <a:pt x="25919" y="65"/>
                </a:cubicBezTo>
                <a:close/>
              </a:path>
            </a:pathLst>
          </a:custGeom>
          <a:solidFill>
            <a:schemeClr val="accent1"/>
          </a:solidFill>
          <a:ln>
            <a:noFill/>
          </a:ln>
          <a:effectLst/>
        </p:spPr>
        <p:txBody>
          <a:bodyPr anchor="ctr"/>
          <a:lstStyle/>
          <a:p>
            <a:endParaRPr lang="en-US" dirty="0">
              <a:latin typeface="Source Sans Pro Light" panose="020B0403030403020204" pitchFamily="34" charset="0"/>
            </a:endParaRPr>
          </a:p>
        </p:txBody>
      </p:sp>
    </p:spTree>
    <p:extLst>
      <p:ext uri="{BB962C8B-B14F-4D97-AF65-F5344CB8AC3E}">
        <p14:creationId xmlns:p14="http://schemas.microsoft.com/office/powerpoint/2010/main" val="176700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6">
            <a:extLst>
              <a:ext uri="{FF2B5EF4-FFF2-40B4-BE49-F238E27FC236}">
                <a16:creationId xmlns:a16="http://schemas.microsoft.com/office/drawing/2014/main" id="{C81A124A-25B0-7246-863F-6F2A6A808E3D}"/>
              </a:ext>
            </a:extLst>
          </p:cNvPr>
          <p:cNvSpPr txBox="1">
            <a:spLocks/>
          </p:cNvSpPr>
          <p:nvPr/>
        </p:nvSpPr>
        <p:spPr>
          <a:xfrm>
            <a:off x="1433141" y="709382"/>
            <a:ext cx="6981398"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FOOD PROCESS</a:t>
            </a:r>
          </a:p>
        </p:txBody>
      </p:sp>
      <p:sp>
        <p:nvSpPr>
          <p:cNvPr id="34" name="TextBox 33">
            <a:extLst>
              <a:ext uri="{FF2B5EF4-FFF2-40B4-BE49-F238E27FC236}">
                <a16:creationId xmlns:a16="http://schemas.microsoft.com/office/drawing/2014/main" id="{138DE841-9440-194E-A04C-A30AF2962FEB}"/>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5" name="Freeform 34">
            <a:extLst>
              <a:ext uri="{FF2B5EF4-FFF2-40B4-BE49-F238E27FC236}">
                <a16:creationId xmlns:a16="http://schemas.microsoft.com/office/drawing/2014/main" id="{034A753B-7123-7D4E-AD04-7EE58386A793}"/>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67" name="Subtitle 2">
            <a:extLst>
              <a:ext uri="{FF2B5EF4-FFF2-40B4-BE49-F238E27FC236}">
                <a16:creationId xmlns:a16="http://schemas.microsoft.com/office/drawing/2014/main" id="{650FCC61-9E32-4542-A5F7-B075F4A1D06E}"/>
              </a:ext>
            </a:extLst>
          </p:cNvPr>
          <p:cNvSpPr txBox="1">
            <a:spLocks/>
          </p:cNvSpPr>
          <p:nvPr/>
        </p:nvSpPr>
        <p:spPr>
          <a:xfrm>
            <a:off x="2438273" y="6858000"/>
            <a:ext cx="10871468" cy="2749730"/>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p:txBody>
      </p:sp>
      <p:sp>
        <p:nvSpPr>
          <p:cNvPr id="6" name="TextBox 5">
            <a:extLst>
              <a:ext uri="{FF2B5EF4-FFF2-40B4-BE49-F238E27FC236}">
                <a16:creationId xmlns:a16="http://schemas.microsoft.com/office/drawing/2014/main" id="{E7589A76-5156-B941-ADB0-6DB1BE9043F7}"/>
              </a:ext>
            </a:extLst>
          </p:cNvPr>
          <p:cNvSpPr txBox="1"/>
          <p:nvPr/>
        </p:nvSpPr>
        <p:spPr>
          <a:xfrm>
            <a:off x="4636689" y="5426932"/>
            <a:ext cx="5424883" cy="769441"/>
          </a:xfrm>
          <a:prstGeom prst="rect">
            <a:avLst/>
          </a:prstGeom>
          <a:noFill/>
        </p:spPr>
        <p:txBody>
          <a:bodyPr wrap="none" rtlCol="0">
            <a:spAutoFit/>
          </a:bodyPr>
          <a:lstStyle/>
          <a:p>
            <a:r>
              <a:rPr lang="en-US" sz="4400" b="1" spc="300" dirty="0">
                <a:solidFill>
                  <a:schemeClr val="tx2"/>
                </a:solidFill>
                <a:latin typeface="Source Sans Pro" panose="020B0503030403020204" pitchFamily="34" charset="0"/>
                <a:ea typeface="Source Sans Pro" panose="020B0503030403020204" pitchFamily="34" charset="0"/>
              </a:rPr>
              <a:t>COOK WITH GRACE</a:t>
            </a:r>
          </a:p>
        </p:txBody>
      </p:sp>
      <p:sp>
        <p:nvSpPr>
          <p:cNvPr id="69" name="Rectangle 68">
            <a:extLst>
              <a:ext uri="{FF2B5EF4-FFF2-40B4-BE49-F238E27FC236}">
                <a16:creationId xmlns:a16="http://schemas.microsoft.com/office/drawing/2014/main" id="{9B6FA334-9E41-9F4A-A715-8DAF16CDEC6B}"/>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70" name="Freeform 242">
            <a:extLst>
              <a:ext uri="{FF2B5EF4-FFF2-40B4-BE49-F238E27FC236}">
                <a16:creationId xmlns:a16="http://schemas.microsoft.com/office/drawing/2014/main" id="{8E73ADDD-396E-D643-B7CC-F25E0A87BE78}"/>
              </a:ext>
            </a:extLst>
          </p:cNvPr>
          <p:cNvSpPr>
            <a:spLocks noChangeAspect="1" noChangeArrowheads="1"/>
          </p:cNvSpPr>
          <p:nvPr/>
        </p:nvSpPr>
        <p:spPr bwMode="auto">
          <a:xfrm>
            <a:off x="2890297" y="5134710"/>
            <a:ext cx="1059871" cy="1371600"/>
          </a:xfrm>
          <a:custGeom>
            <a:avLst/>
            <a:gdLst>
              <a:gd name="T0" fmla="*/ 280631 w 431441"/>
              <a:gd name="T1" fmla="*/ 483652 h 560028"/>
              <a:gd name="T2" fmla="*/ 255588 w 431441"/>
              <a:gd name="T3" fmla="*/ 483652 h 560028"/>
              <a:gd name="T4" fmla="*/ 165709 w 431441"/>
              <a:gd name="T5" fmla="*/ 471488 h 560028"/>
              <a:gd name="T6" fmla="*/ 165709 w 431441"/>
              <a:gd name="T7" fmla="*/ 496531 h 560028"/>
              <a:gd name="T8" fmla="*/ 165709 w 431441"/>
              <a:gd name="T9" fmla="*/ 471488 h 560028"/>
              <a:gd name="T10" fmla="*/ 280631 w 431441"/>
              <a:gd name="T11" fmla="*/ 431979 h 560028"/>
              <a:gd name="T12" fmla="*/ 255588 w 431441"/>
              <a:gd name="T13" fmla="*/ 431979 h 560028"/>
              <a:gd name="T14" fmla="*/ 165709 w 431441"/>
              <a:gd name="T15" fmla="*/ 419100 h 560028"/>
              <a:gd name="T16" fmla="*/ 165709 w 431441"/>
              <a:gd name="T17" fmla="*/ 444143 h 560028"/>
              <a:gd name="T18" fmla="*/ 165709 w 431441"/>
              <a:gd name="T19" fmla="*/ 419100 h 560028"/>
              <a:gd name="T20" fmla="*/ 140218 w 431441"/>
              <a:gd name="T21" fmla="*/ 357400 h 560028"/>
              <a:gd name="T22" fmla="*/ 254191 w 431441"/>
              <a:gd name="T23" fmla="*/ 369277 h 560028"/>
              <a:gd name="T24" fmla="*/ 140937 w 431441"/>
              <a:gd name="T25" fmla="*/ 382233 h 560028"/>
              <a:gd name="T26" fmla="*/ 25886 w 431441"/>
              <a:gd name="T27" fmla="*/ 436580 h 560028"/>
              <a:gd name="T28" fmla="*/ 38110 w 431441"/>
              <a:gd name="T29" fmla="*/ 534835 h 560028"/>
              <a:gd name="T30" fmla="*/ 406273 w 431441"/>
              <a:gd name="T31" fmla="*/ 521878 h 560028"/>
              <a:gd name="T32" fmla="*/ 375353 w 431441"/>
              <a:gd name="T33" fmla="*/ 399149 h 560028"/>
              <a:gd name="T34" fmla="*/ 279358 w 431441"/>
              <a:gd name="T35" fmla="*/ 367117 h 560028"/>
              <a:gd name="T36" fmla="*/ 380746 w 431441"/>
              <a:gd name="T37" fmla="*/ 374675 h 560028"/>
              <a:gd name="T38" fmla="*/ 431441 w 431441"/>
              <a:gd name="T39" fmla="*/ 521878 h 560028"/>
              <a:gd name="T40" fmla="*/ 38110 w 431441"/>
              <a:gd name="T41" fmla="*/ 560028 h 560028"/>
              <a:gd name="T42" fmla="*/ 0 w 431441"/>
              <a:gd name="T43" fmla="*/ 436580 h 560028"/>
              <a:gd name="T44" fmla="*/ 136983 w 431441"/>
              <a:gd name="T45" fmla="*/ 357400 h 560028"/>
              <a:gd name="T46" fmla="*/ 228156 w 431441"/>
              <a:gd name="T47" fmla="*/ 242888 h 560028"/>
              <a:gd name="T48" fmla="*/ 228156 w 431441"/>
              <a:gd name="T49" fmla="*/ 267931 h 560028"/>
              <a:gd name="T50" fmla="*/ 190500 w 431441"/>
              <a:gd name="T51" fmla="*/ 255052 h 560028"/>
              <a:gd name="T52" fmla="*/ 254179 w 431441"/>
              <a:gd name="T53" fmla="*/ 177800 h 560028"/>
              <a:gd name="T54" fmla="*/ 254179 w 431441"/>
              <a:gd name="T55" fmla="*/ 204419 h 560028"/>
              <a:gd name="T56" fmla="*/ 254179 w 431441"/>
              <a:gd name="T57" fmla="*/ 177800 h 560028"/>
              <a:gd name="T58" fmla="*/ 190137 w 431441"/>
              <a:gd name="T59" fmla="*/ 191109 h 560028"/>
              <a:gd name="T60" fmla="*/ 165100 w 431441"/>
              <a:gd name="T61" fmla="*/ 191109 h 560028"/>
              <a:gd name="T62" fmla="*/ 305382 w 431441"/>
              <a:gd name="T63" fmla="*/ 0 h 560028"/>
              <a:gd name="T64" fmla="*/ 343581 w 431441"/>
              <a:gd name="T65" fmla="*/ 114135 h 560028"/>
              <a:gd name="T66" fmla="*/ 334212 w 431441"/>
              <a:gd name="T67" fmla="*/ 151820 h 560028"/>
              <a:gd name="T68" fmla="*/ 138172 w 431441"/>
              <a:gd name="T69" fmla="*/ 158640 h 560028"/>
              <a:gd name="T70" fmla="*/ 142136 w 431441"/>
              <a:gd name="T71" fmla="*/ 133875 h 560028"/>
              <a:gd name="T72" fmla="*/ 318356 w 431441"/>
              <a:gd name="T73" fmla="*/ 106956 h 560028"/>
              <a:gd name="T74" fmla="*/ 343581 w 431441"/>
              <a:gd name="T75" fmla="*/ 63169 h 560028"/>
              <a:gd name="T76" fmla="*/ 272589 w 431441"/>
              <a:gd name="T77" fmla="*/ 45582 h 560028"/>
              <a:gd name="T78" fmla="*/ 254931 w 431441"/>
              <a:gd name="T79" fmla="*/ 76090 h 560028"/>
              <a:gd name="T80" fmla="*/ 249525 w 431441"/>
              <a:gd name="T81" fmla="*/ 33379 h 560028"/>
              <a:gd name="T82" fmla="*/ 216020 w 431441"/>
              <a:gd name="T83" fmla="*/ 0 h 560028"/>
              <a:gd name="T84" fmla="*/ 216020 w 431441"/>
              <a:gd name="T85" fmla="*/ 25043 h 560028"/>
              <a:gd name="T86" fmla="*/ 165340 w 431441"/>
              <a:gd name="T87" fmla="*/ 75842 h 560028"/>
              <a:gd name="T88" fmla="*/ 216020 w 431441"/>
              <a:gd name="T89" fmla="*/ 0 h 560028"/>
              <a:gd name="T90" fmla="*/ 141239 w 431441"/>
              <a:gd name="T91" fmla="*/ 12949 h 560028"/>
              <a:gd name="T92" fmla="*/ 90232 w 431441"/>
              <a:gd name="T93" fmla="*/ 63307 h 560028"/>
              <a:gd name="T94" fmla="*/ 115376 w 431441"/>
              <a:gd name="T95" fmla="*/ 107189 h 560028"/>
              <a:gd name="T96" fmla="*/ 125074 w 431441"/>
              <a:gd name="T97" fmla="*/ 223011 h 560028"/>
              <a:gd name="T98" fmla="*/ 147345 w 431441"/>
              <a:gd name="T99" fmla="*/ 271930 h 560028"/>
              <a:gd name="T100" fmla="*/ 287074 w 431441"/>
              <a:gd name="T101" fmla="*/ 271930 h 560028"/>
              <a:gd name="T102" fmla="*/ 308267 w 431441"/>
              <a:gd name="T103" fmla="*/ 223731 h 560028"/>
              <a:gd name="T104" fmla="*/ 329819 w 431441"/>
              <a:gd name="T105" fmla="*/ 165100 h 560028"/>
              <a:gd name="T106" fmla="*/ 333411 w 431441"/>
              <a:gd name="T107" fmla="*/ 226968 h 560028"/>
              <a:gd name="T108" fmla="*/ 306830 w 431441"/>
              <a:gd name="T109" fmla="*/ 287756 h 560028"/>
              <a:gd name="T110" fmla="*/ 127589 w 431441"/>
              <a:gd name="T111" fmla="*/ 287756 h 560028"/>
              <a:gd name="T112" fmla="*/ 99930 w 431441"/>
              <a:gd name="T113" fmla="*/ 226248 h 560028"/>
              <a:gd name="T114" fmla="*/ 90232 w 431441"/>
              <a:gd name="T115" fmla="*/ 114383 h 560028"/>
              <a:gd name="T116" fmla="*/ 128307 w 431441"/>
              <a:gd name="T117" fmla="*/ 0 h 560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441" h="560028">
                <a:moveTo>
                  <a:pt x="267752" y="471488"/>
                </a:moveTo>
                <a:cubicBezTo>
                  <a:pt x="275264" y="471488"/>
                  <a:pt x="280631" y="476854"/>
                  <a:pt x="280631" y="483652"/>
                </a:cubicBezTo>
                <a:cubicBezTo>
                  <a:pt x="280631" y="491164"/>
                  <a:pt x="275264" y="496531"/>
                  <a:pt x="267752" y="496531"/>
                </a:cubicBezTo>
                <a:cubicBezTo>
                  <a:pt x="260954" y="496531"/>
                  <a:pt x="255588" y="491164"/>
                  <a:pt x="255588" y="483652"/>
                </a:cubicBezTo>
                <a:cubicBezTo>
                  <a:pt x="255588" y="476854"/>
                  <a:pt x="260954" y="471488"/>
                  <a:pt x="267752" y="471488"/>
                </a:cubicBezTo>
                <a:close/>
                <a:moveTo>
                  <a:pt x="165709" y="471488"/>
                </a:moveTo>
                <a:cubicBezTo>
                  <a:pt x="172734" y="471488"/>
                  <a:pt x="179019" y="476854"/>
                  <a:pt x="179019" y="483652"/>
                </a:cubicBezTo>
                <a:cubicBezTo>
                  <a:pt x="179019" y="491164"/>
                  <a:pt x="172734" y="496531"/>
                  <a:pt x="165709" y="496531"/>
                </a:cubicBezTo>
                <a:cubicBezTo>
                  <a:pt x="158315" y="496531"/>
                  <a:pt x="152400" y="491164"/>
                  <a:pt x="152400" y="483652"/>
                </a:cubicBezTo>
                <a:cubicBezTo>
                  <a:pt x="152400" y="476854"/>
                  <a:pt x="158315" y="471488"/>
                  <a:pt x="165709" y="471488"/>
                </a:cubicBezTo>
                <a:close/>
                <a:moveTo>
                  <a:pt x="267752" y="419100"/>
                </a:moveTo>
                <a:cubicBezTo>
                  <a:pt x="275264" y="419100"/>
                  <a:pt x="280631" y="424466"/>
                  <a:pt x="280631" y="431979"/>
                </a:cubicBezTo>
                <a:cubicBezTo>
                  <a:pt x="280631" y="438776"/>
                  <a:pt x="275264" y="444143"/>
                  <a:pt x="267752" y="444143"/>
                </a:cubicBezTo>
                <a:cubicBezTo>
                  <a:pt x="260954" y="444143"/>
                  <a:pt x="255588" y="438776"/>
                  <a:pt x="255588" y="431979"/>
                </a:cubicBezTo>
                <a:cubicBezTo>
                  <a:pt x="255588" y="424466"/>
                  <a:pt x="260954" y="419100"/>
                  <a:pt x="267752" y="419100"/>
                </a:cubicBezTo>
                <a:close/>
                <a:moveTo>
                  <a:pt x="165709" y="419100"/>
                </a:moveTo>
                <a:cubicBezTo>
                  <a:pt x="172734" y="419100"/>
                  <a:pt x="179019" y="424466"/>
                  <a:pt x="179019" y="431979"/>
                </a:cubicBezTo>
                <a:cubicBezTo>
                  <a:pt x="179019" y="438776"/>
                  <a:pt x="172734" y="444143"/>
                  <a:pt x="165709" y="444143"/>
                </a:cubicBezTo>
                <a:cubicBezTo>
                  <a:pt x="158315" y="444143"/>
                  <a:pt x="152400" y="438776"/>
                  <a:pt x="152400" y="431979"/>
                </a:cubicBezTo>
                <a:cubicBezTo>
                  <a:pt x="152400" y="424466"/>
                  <a:pt x="158315" y="419100"/>
                  <a:pt x="165709" y="419100"/>
                </a:cubicBezTo>
                <a:close/>
                <a:moveTo>
                  <a:pt x="136983" y="357400"/>
                </a:moveTo>
                <a:cubicBezTo>
                  <a:pt x="137702" y="357400"/>
                  <a:pt x="139499" y="357400"/>
                  <a:pt x="140218" y="357400"/>
                </a:cubicBezTo>
                <a:lnTo>
                  <a:pt x="241247" y="357400"/>
                </a:lnTo>
                <a:cubicBezTo>
                  <a:pt x="248079" y="357400"/>
                  <a:pt x="254191" y="362439"/>
                  <a:pt x="254191" y="369277"/>
                </a:cubicBezTo>
                <a:cubicBezTo>
                  <a:pt x="254191" y="377195"/>
                  <a:pt x="248079" y="382233"/>
                  <a:pt x="241247" y="382233"/>
                </a:cubicBezTo>
                <a:lnTo>
                  <a:pt x="140937" y="382233"/>
                </a:lnTo>
                <a:lnTo>
                  <a:pt x="56447" y="399149"/>
                </a:lnTo>
                <a:cubicBezTo>
                  <a:pt x="38829" y="403108"/>
                  <a:pt x="25886" y="418944"/>
                  <a:pt x="25886" y="436580"/>
                </a:cubicBezTo>
                <a:lnTo>
                  <a:pt x="25886" y="521878"/>
                </a:lnTo>
                <a:cubicBezTo>
                  <a:pt x="25886" y="529436"/>
                  <a:pt x="31279" y="534835"/>
                  <a:pt x="38110" y="534835"/>
                </a:cubicBezTo>
                <a:lnTo>
                  <a:pt x="393690" y="534835"/>
                </a:lnTo>
                <a:cubicBezTo>
                  <a:pt x="400521" y="534835"/>
                  <a:pt x="406273" y="529436"/>
                  <a:pt x="406273" y="521878"/>
                </a:cubicBezTo>
                <a:lnTo>
                  <a:pt x="406273" y="436580"/>
                </a:lnTo>
                <a:cubicBezTo>
                  <a:pt x="406273" y="418944"/>
                  <a:pt x="393690" y="403108"/>
                  <a:pt x="375353" y="399149"/>
                </a:cubicBezTo>
                <a:lnTo>
                  <a:pt x="289425" y="382233"/>
                </a:lnTo>
                <a:cubicBezTo>
                  <a:pt x="282234" y="380794"/>
                  <a:pt x="278639" y="373956"/>
                  <a:pt x="279358" y="367117"/>
                </a:cubicBezTo>
                <a:cubicBezTo>
                  <a:pt x="280796" y="360279"/>
                  <a:pt x="287627" y="355600"/>
                  <a:pt x="294458" y="357400"/>
                </a:cubicBezTo>
                <a:lnTo>
                  <a:pt x="380746" y="374675"/>
                </a:lnTo>
                <a:cubicBezTo>
                  <a:pt x="410228" y="380074"/>
                  <a:pt x="431441" y="406707"/>
                  <a:pt x="431441" y="436580"/>
                </a:cubicBezTo>
                <a:lnTo>
                  <a:pt x="431441" y="521878"/>
                </a:lnTo>
                <a:cubicBezTo>
                  <a:pt x="431441" y="543113"/>
                  <a:pt x="414902" y="560028"/>
                  <a:pt x="393690" y="560028"/>
                </a:cubicBezTo>
                <a:lnTo>
                  <a:pt x="38110" y="560028"/>
                </a:lnTo>
                <a:cubicBezTo>
                  <a:pt x="17617" y="560028"/>
                  <a:pt x="0" y="543113"/>
                  <a:pt x="0" y="521878"/>
                </a:cubicBezTo>
                <a:lnTo>
                  <a:pt x="0" y="436580"/>
                </a:lnTo>
                <a:cubicBezTo>
                  <a:pt x="0" y="406707"/>
                  <a:pt x="22291" y="380074"/>
                  <a:pt x="51054" y="374675"/>
                </a:cubicBezTo>
                <a:lnTo>
                  <a:pt x="136983" y="357400"/>
                </a:lnTo>
                <a:close/>
                <a:moveTo>
                  <a:pt x="203289" y="242888"/>
                </a:moveTo>
                <a:lnTo>
                  <a:pt x="228156" y="242888"/>
                </a:lnTo>
                <a:cubicBezTo>
                  <a:pt x="235616" y="242888"/>
                  <a:pt x="240945" y="248254"/>
                  <a:pt x="240945" y="255052"/>
                </a:cubicBezTo>
                <a:cubicBezTo>
                  <a:pt x="240945" y="262564"/>
                  <a:pt x="235616" y="267931"/>
                  <a:pt x="228156" y="267931"/>
                </a:cubicBezTo>
                <a:lnTo>
                  <a:pt x="203289" y="267931"/>
                </a:lnTo>
                <a:cubicBezTo>
                  <a:pt x="196539" y="267931"/>
                  <a:pt x="190500" y="262564"/>
                  <a:pt x="190500" y="255052"/>
                </a:cubicBezTo>
                <a:cubicBezTo>
                  <a:pt x="190500" y="248254"/>
                  <a:pt x="196539" y="242888"/>
                  <a:pt x="203289" y="242888"/>
                </a:cubicBezTo>
                <a:close/>
                <a:moveTo>
                  <a:pt x="254179" y="177800"/>
                </a:moveTo>
                <a:cubicBezTo>
                  <a:pt x="260976" y="177800"/>
                  <a:pt x="266343" y="184085"/>
                  <a:pt x="266343" y="191109"/>
                </a:cubicBezTo>
                <a:cubicBezTo>
                  <a:pt x="266343" y="198134"/>
                  <a:pt x="260976" y="204419"/>
                  <a:pt x="254179" y="204419"/>
                </a:cubicBezTo>
                <a:cubicBezTo>
                  <a:pt x="246666" y="204419"/>
                  <a:pt x="241300" y="198134"/>
                  <a:pt x="241300" y="191109"/>
                </a:cubicBezTo>
                <a:cubicBezTo>
                  <a:pt x="241300" y="184085"/>
                  <a:pt x="246666" y="177800"/>
                  <a:pt x="254179" y="177800"/>
                </a:cubicBezTo>
                <a:close/>
                <a:moveTo>
                  <a:pt x="178163" y="177800"/>
                </a:moveTo>
                <a:cubicBezTo>
                  <a:pt x="185057" y="177800"/>
                  <a:pt x="190137" y="184085"/>
                  <a:pt x="190137" y="191109"/>
                </a:cubicBezTo>
                <a:cubicBezTo>
                  <a:pt x="190137" y="198134"/>
                  <a:pt x="185057" y="204419"/>
                  <a:pt x="178163" y="204419"/>
                </a:cubicBezTo>
                <a:cubicBezTo>
                  <a:pt x="170180" y="204419"/>
                  <a:pt x="165100" y="198134"/>
                  <a:pt x="165100" y="191109"/>
                </a:cubicBezTo>
                <a:cubicBezTo>
                  <a:pt x="165100" y="184085"/>
                  <a:pt x="170180" y="177800"/>
                  <a:pt x="178163" y="177800"/>
                </a:cubicBezTo>
                <a:close/>
                <a:moveTo>
                  <a:pt x="305382" y="0"/>
                </a:moveTo>
                <a:cubicBezTo>
                  <a:pt x="340338" y="0"/>
                  <a:pt x="369528" y="27995"/>
                  <a:pt x="369528" y="63169"/>
                </a:cubicBezTo>
                <a:cubicBezTo>
                  <a:pt x="369528" y="83627"/>
                  <a:pt x="359438" y="101932"/>
                  <a:pt x="343581" y="114135"/>
                </a:cubicBezTo>
                <a:lnTo>
                  <a:pt x="343581" y="138900"/>
                </a:lnTo>
                <a:cubicBezTo>
                  <a:pt x="343581" y="145001"/>
                  <a:pt x="339617" y="150385"/>
                  <a:pt x="334212" y="151820"/>
                </a:cubicBezTo>
                <a:cubicBezTo>
                  <a:pt x="298535" y="160434"/>
                  <a:pt x="257453" y="164741"/>
                  <a:pt x="216011" y="164741"/>
                </a:cubicBezTo>
                <a:cubicBezTo>
                  <a:pt x="190065" y="164741"/>
                  <a:pt x="163397" y="162588"/>
                  <a:pt x="138172" y="158640"/>
                </a:cubicBezTo>
                <a:cubicBezTo>
                  <a:pt x="131325" y="157922"/>
                  <a:pt x="127000" y="151820"/>
                  <a:pt x="127721" y="145001"/>
                </a:cubicBezTo>
                <a:cubicBezTo>
                  <a:pt x="128442" y="137464"/>
                  <a:pt x="135289" y="132798"/>
                  <a:pt x="142136" y="133875"/>
                </a:cubicBezTo>
                <a:cubicBezTo>
                  <a:pt x="200155" y="142130"/>
                  <a:pt x="265021" y="140694"/>
                  <a:pt x="318356" y="129209"/>
                </a:cubicBezTo>
                <a:lnTo>
                  <a:pt x="318356" y="106956"/>
                </a:lnTo>
                <a:cubicBezTo>
                  <a:pt x="318356" y="102649"/>
                  <a:pt x="320518" y="98701"/>
                  <a:pt x="324482" y="96548"/>
                </a:cubicBezTo>
                <a:cubicBezTo>
                  <a:pt x="336734" y="89729"/>
                  <a:pt x="343581" y="76808"/>
                  <a:pt x="343581" y="63169"/>
                </a:cubicBezTo>
                <a:cubicBezTo>
                  <a:pt x="343581" y="42711"/>
                  <a:pt x="326644" y="25124"/>
                  <a:pt x="305382" y="25124"/>
                </a:cubicBezTo>
                <a:cubicBezTo>
                  <a:pt x="291688" y="25124"/>
                  <a:pt x="278715" y="32661"/>
                  <a:pt x="272589" y="45582"/>
                </a:cubicBezTo>
                <a:cubicBezTo>
                  <a:pt x="268625" y="50966"/>
                  <a:pt x="267183" y="57067"/>
                  <a:pt x="267183" y="63169"/>
                </a:cubicBezTo>
                <a:cubicBezTo>
                  <a:pt x="267183" y="70706"/>
                  <a:pt x="261778" y="76090"/>
                  <a:pt x="254931" y="76090"/>
                </a:cubicBezTo>
                <a:cubicBezTo>
                  <a:pt x="247363" y="76090"/>
                  <a:pt x="241958" y="70706"/>
                  <a:pt x="241958" y="63169"/>
                </a:cubicBezTo>
                <a:cubicBezTo>
                  <a:pt x="241958" y="53119"/>
                  <a:pt x="244480" y="42711"/>
                  <a:pt x="249525" y="33379"/>
                </a:cubicBezTo>
                <a:cubicBezTo>
                  <a:pt x="261057" y="12921"/>
                  <a:pt x="282319" y="0"/>
                  <a:pt x="305382" y="0"/>
                </a:cubicBezTo>
                <a:close/>
                <a:moveTo>
                  <a:pt x="216020" y="0"/>
                </a:moveTo>
                <a:cubicBezTo>
                  <a:pt x="222849" y="0"/>
                  <a:pt x="228241" y="5366"/>
                  <a:pt x="228241" y="12879"/>
                </a:cubicBezTo>
                <a:cubicBezTo>
                  <a:pt x="228241" y="19676"/>
                  <a:pt x="222849" y="25043"/>
                  <a:pt x="216020" y="25043"/>
                </a:cubicBezTo>
                <a:cubicBezTo>
                  <a:pt x="194813" y="25043"/>
                  <a:pt x="178279" y="42572"/>
                  <a:pt x="178279" y="62964"/>
                </a:cubicBezTo>
                <a:cubicBezTo>
                  <a:pt x="178279" y="70476"/>
                  <a:pt x="172169" y="75842"/>
                  <a:pt x="165340" y="75842"/>
                </a:cubicBezTo>
                <a:cubicBezTo>
                  <a:pt x="158151" y="75842"/>
                  <a:pt x="152400" y="70476"/>
                  <a:pt x="152400" y="62964"/>
                </a:cubicBezTo>
                <a:cubicBezTo>
                  <a:pt x="152400" y="27904"/>
                  <a:pt x="181155" y="0"/>
                  <a:pt x="216020" y="0"/>
                </a:cubicBezTo>
                <a:close/>
                <a:moveTo>
                  <a:pt x="128307" y="0"/>
                </a:moveTo>
                <a:cubicBezTo>
                  <a:pt x="135132" y="0"/>
                  <a:pt x="141239" y="5396"/>
                  <a:pt x="141239" y="12949"/>
                </a:cubicBezTo>
                <a:cubicBezTo>
                  <a:pt x="141239" y="19783"/>
                  <a:pt x="135132" y="25179"/>
                  <a:pt x="128307" y="25179"/>
                </a:cubicBezTo>
                <a:cubicBezTo>
                  <a:pt x="106755" y="25179"/>
                  <a:pt x="90232" y="42804"/>
                  <a:pt x="90232" y="63307"/>
                </a:cubicBezTo>
                <a:cubicBezTo>
                  <a:pt x="90232" y="76975"/>
                  <a:pt x="97775" y="89924"/>
                  <a:pt x="109269" y="96758"/>
                </a:cubicBezTo>
                <a:cubicBezTo>
                  <a:pt x="112861" y="98916"/>
                  <a:pt x="115376" y="102873"/>
                  <a:pt x="115376" y="107189"/>
                </a:cubicBezTo>
                <a:lnTo>
                  <a:pt x="115376" y="139202"/>
                </a:lnTo>
                <a:cubicBezTo>
                  <a:pt x="115376" y="162942"/>
                  <a:pt x="125074" y="222292"/>
                  <a:pt x="125074" y="223011"/>
                </a:cubicBezTo>
                <a:cubicBezTo>
                  <a:pt x="126511" y="239917"/>
                  <a:pt x="133695" y="255743"/>
                  <a:pt x="144112" y="267973"/>
                </a:cubicBezTo>
                <a:lnTo>
                  <a:pt x="147345" y="271930"/>
                </a:lnTo>
                <a:cubicBezTo>
                  <a:pt x="163868" y="292432"/>
                  <a:pt x="189731" y="304662"/>
                  <a:pt x="217030" y="304662"/>
                </a:cubicBezTo>
                <a:cubicBezTo>
                  <a:pt x="244688" y="304662"/>
                  <a:pt x="269473" y="292432"/>
                  <a:pt x="287074" y="271930"/>
                </a:cubicBezTo>
                <a:lnTo>
                  <a:pt x="289229" y="267973"/>
                </a:lnTo>
                <a:cubicBezTo>
                  <a:pt x="300005" y="255743"/>
                  <a:pt x="306830" y="239917"/>
                  <a:pt x="308267" y="223731"/>
                </a:cubicBezTo>
                <a:cubicBezTo>
                  <a:pt x="308267" y="223011"/>
                  <a:pt x="312218" y="199631"/>
                  <a:pt x="315092" y="175891"/>
                </a:cubicBezTo>
                <a:cubicBezTo>
                  <a:pt x="315810" y="169057"/>
                  <a:pt x="321916" y="164381"/>
                  <a:pt x="329819" y="165100"/>
                </a:cubicBezTo>
                <a:cubicBezTo>
                  <a:pt x="336644" y="165820"/>
                  <a:pt x="340954" y="171934"/>
                  <a:pt x="340236" y="178769"/>
                </a:cubicBezTo>
                <a:cubicBezTo>
                  <a:pt x="337362" y="202509"/>
                  <a:pt x="333411" y="226968"/>
                  <a:pt x="333411" y="226968"/>
                </a:cubicBezTo>
                <a:cubicBezTo>
                  <a:pt x="331256" y="247470"/>
                  <a:pt x="322994" y="267973"/>
                  <a:pt x="308985" y="284879"/>
                </a:cubicBezTo>
                <a:lnTo>
                  <a:pt x="306830" y="287756"/>
                </a:lnTo>
                <a:cubicBezTo>
                  <a:pt x="284919" y="314374"/>
                  <a:pt x="252232" y="329841"/>
                  <a:pt x="217030" y="329841"/>
                </a:cubicBezTo>
                <a:cubicBezTo>
                  <a:pt x="182188" y="329841"/>
                  <a:pt x="149500" y="314374"/>
                  <a:pt x="127589" y="287756"/>
                </a:cubicBezTo>
                <a:lnTo>
                  <a:pt x="124356" y="284879"/>
                </a:lnTo>
                <a:cubicBezTo>
                  <a:pt x="110706" y="267973"/>
                  <a:pt x="102445" y="247470"/>
                  <a:pt x="99930" y="226248"/>
                </a:cubicBezTo>
                <a:cubicBezTo>
                  <a:pt x="99212" y="224450"/>
                  <a:pt x="90232" y="165100"/>
                  <a:pt x="90232" y="139202"/>
                </a:cubicBezTo>
                <a:lnTo>
                  <a:pt x="90232" y="114383"/>
                </a:lnTo>
                <a:cubicBezTo>
                  <a:pt x="74068" y="102154"/>
                  <a:pt x="65088" y="83809"/>
                  <a:pt x="65088" y="63307"/>
                </a:cubicBezTo>
                <a:cubicBezTo>
                  <a:pt x="65088" y="28056"/>
                  <a:pt x="93105" y="0"/>
                  <a:pt x="128307" y="0"/>
                </a:cubicBezTo>
                <a:close/>
              </a:path>
            </a:pathLst>
          </a:custGeom>
          <a:solidFill>
            <a:schemeClr val="accent2"/>
          </a:solidFill>
          <a:ln>
            <a:noFill/>
          </a:ln>
          <a:effectLst/>
        </p:spPr>
        <p:txBody>
          <a:bodyPr anchor="ctr"/>
          <a:lstStyle/>
          <a:p>
            <a:endParaRPr lang="en-US" dirty="0">
              <a:latin typeface="Source Sans Pro Light" panose="020B0403030403020204" pitchFamily="34" charset="0"/>
            </a:endParaRPr>
          </a:p>
        </p:txBody>
      </p:sp>
      <p:sp>
        <p:nvSpPr>
          <p:cNvPr id="3" name="Picture Placeholder 2">
            <a:extLst>
              <a:ext uri="{FF2B5EF4-FFF2-40B4-BE49-F238E27FC236}">
                <a16:creationId xmlns:a16="http://schemas.microsoft.com/office/drawing/2014/main" id="{F52A86A4-2099-6A46-90E8-52011FBA6501}"/>
              </a:ext>
            </a:extLst>
          </p:cNvPr>
          <p:cNvSpPr>
            <a:spLocks noGrp="1"/>
          </p:cNvSpPr>
          <p:nvPr>
            <p:ph type="pic" sz="quarter" idx="23"/>
          </p:nvPr>
        </p:nvSpPr>
        <p:spPr/>
      </p:sp>
    </p:spTree>
    <p:extLst>
      <p:ext uri="{BB962C8B-B14F-4D97-AF65-F5344CB8AC3E}">
        <p14:creationId xmlns:p14="http://schemas.microsoft.com/office/powerpoint/2010/main" val="21320154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6">
            <a:extLst>
              <a:ext uri="{FF2B5EF4-FFF2-40B4-BE49-F238E27FC236}">
                <a16:creationId xmlns:a16="http://schemas.microsoft.com/office/drawing/2014/main" id="{A8B54B8E-9EED-2A4F-95ED-686A9ECDE00A}"/>
              </a:ext>
            </a:extLst>
          </p:cNvPr>
          <p:cNvSpPr txBox="1">
            <a:spLocks/>
          </p:cNvSpPr>
          <p:nvPr/>
        </p:nvSpPr>
        <p:spPr>
          <a:xfrm>
            <a:off x="13412641" y="709382"/>
            <a:ext cx="6981398"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FOOD PROCESS</a:t>
            </a:r>
          </a:p>
        </p:txBody>
      </p:sp>
      <p:sp>
        <p:nvSpPr>
          <p:cNvPr id="26" name="TextBox 25">
            <a:extLst>
              <a:ext uri="{FF2B5EF4-FFF2-40B4-BE49-F238E27FC236}">
                <a16:creationId xmlns:a16="http://schemas.microsoft.com/office/drawing/2014/main" id="{574C9F5B-F30D-A24F-8B24-C8F7C79C6771}"/>
              </a:ext>
            </a:extLst>
          </p:cNvPr>
          <p:cNvSpPr txBox="1"/>
          <p:nvPr/>
        </p:nvSpPr>
        <p:spPr>
          <a:xfrm>
            <a:off x="134645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1" name="Freeform 30">
            <a:extLst>
              <a:ext uri="{FF2B5EF4-FFF2-40B4-BE49-F238E27FC236}">
                <a16:creationId xmlns:a16="http://schemas.microsoft.com/office/drawing/2014/main" id="{EEB5AFE2-A7C2-934A-B2E9-EFA3C4211B4B}"/>
              </a:ext>
            </a:extLst>
          </p:cNvPr>
          <p:cNvSpPr/>
          <p:nvPr/>
        </p:nvSpPr>
        <p:spPr>
          <a:xfrm flipH="1">
            <a:off x="128267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4" name="Subtitle 2">
            <a:extLst>
              <a:ext uri="{FF2B5EF4-FFF2-40B4-BE49-F238E27FC236}">
                <a16:creationId xmlns:a16="http://schemas.microsoft.com/office/drawing/2014/main" id="{D52CFFB1-8FBC-D442-85C6-2015C7282479}"/>
              </a:ext>
            </a:extLst>
          </p:cNvPr>
          <p:cNvSpPr txBox="1">
            <a:spLocks/>
          </p:cNvSpPr>
          <p:nvPr/>
        </p:nvSpPr>
        <p:spPr>
          <a:xfrm>
            <a:off x="10832420" y="6858000"/>
            <a:ext cx="10871468" cy="2749730"/>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p:txBody>
      </p:sp>
      <p:sp>
        <p:nvSpPr>
          <p:cNvPr id="35" name="TextBox 34">
            <a:extLst>
              <a:ext uri="{FF2B5EF4-FFF2-40B4-BE49-F238E27FC236}">
                <a16:creationId xmlns:a16="http://schemas.microsoft.com/office/drawing/2014/main" id="{B2E3F658-7D60-D846-99B8-30BC6041033D}"/>
              </a:ext>
            </a:extLst>
          </p:cNvPr>
          <p:cNvSpPr txBox="1"/>
          <p:nvPr/>
        </p:nvSpPr>
        <p:spPr>
          <a:xfrm>
            <a:off x="13030836" y="5426932"/>
            <a:ext cx="7774885" cy="769441"/>
          </a:xfrm>
          <a:prstGeom prst="rect">
            <a:avLst/>
          </a:prstGeom>
          <a:noFill/>
        </p:spPr>
        <p:txBody>
          <a:bodyPr wrap="none" rtlCol="0">
            <a:spAutoFit/>
          </a:bodyPr>
          <a:lstStyle/>
          <a:p>
            <a:r>
              <a:rPr lang="en-US" sz="4400" b="1" spc="300" dirty="0">
                <a:solidFill>
                  <a:schemeClr val="tx2"/>
                </a:solidFill>
                <a:latin typeface="Source Sans Pro" panose="020B0503030403020204" pitchFamily="34" charset="0"/>
                <a:ea typeface="Source Sans Pro" panose="020B0503030403020204" pitchFamily="34" charset="0"/>
              </a:rPr>
              <a:t>CAREFUL WITH THE SPICES</a:t>
            </a:r>
          </a:p>
        </p:txBody>
      </p:sp>
      <p:sp>
        <p:nvSpPr>
          <p:cNvPr id="36" name="Freeform 339">
            <a:extLst>
              <a:ext uri="{FF2B5EF4-FFF2-40B4-BE49-F238E27FC236}">
                <a16:creationId xmlns:a16="http://schemas.microsoft.com/office/drawing/2014/main" id="{0DD7D9C8-76E4-164D-BDB0-DB740E75AE82}"/>
              </a:ext>
            </a:extLst>
          </p:cNvPr>
          <p:cNvSpPr>
            <a:spLocks noChangeAspect="1" noChangeArrowheads="1"/>
          </p:cNvSpPr>
          <p:nvPr/>
        </p:nvSpPr>
        <p:spPr bwMode="auto">
          <a:xfrm>
            <a:off x="11157807" y="5134710"/>
            <a:ext cx="1313147" cy="1371600"/>
          </a:xfrm>
          <a:custGeom>
            <a:avLst/>
            <a:gdLst/>
            <a:ahLst/>
            <a:cxnLst/>
            <a:rect l="0" t="0" r="r" b="b"/>
            <a:pathLst>
              <a:path w="534627" h="558443">
                <a:moveTo>
                  <a:pt x="114479" y="533400"/>
                </a:moveTo>
                <a:cubicBezTo>
                  <a:pt x="121276" y="533400"/>
                  <a:pt x="126643" y="538766"/>
                  <a:pt x="126643" y="545564"/>
                </a:cubicBezTo>
                <a:cubicBezTo>
                  <a:pt x="126643" y="553076"/>
                  <a:pt x="121276" y="558443"/>
                  <a:pt x="114479" y="558443"/>
                </a:cubicBezTo>
                <a:cubicBezTo>
                  <a:pt x="106966" y="558443"/>
                  <a:pt x="101600" y="553076"/>
                  <a:pt x="101600" y="545564"/>
                </a:cubicBezTo>
                <a:cubicBezTo>
                  <a:pt x="101600" y="538766"/>
                  <a:pt x="106966" y="533400"/>
                  <a:pt x="114479" y="533400"/>
                </a:cubicBezTo>
                <a:close/>
                <a:moveTo>
                  <a:pt x="38463" y="495300"/>
                </a:moveTo>
                <a:cubicBezTo>
                  <a:pt x="45357" y="495300"/>
                  <a:pt x="50437" y="500380"/>
                  <a:pt x="50437" y="507275"/>
                </a:cubicBezTo>
                <a:cubicBezTo>
                  <a:pt x="50437" y="515257"/>
                  <a:pt x="45357" y="520337"/>
                  <a:pt x="38463" y="520337"/>
                </a:cubicBezTo>
                <a:cubicBezTo>
                  <a:pt x="30480" y="520337"/>
                  <a:pt x="25400" y="515257"/>
                  <a:pt x="25400" y="507275"/>
                </a:cubicBezTo>
                <a:cubicBezTo>
                  <a:pt x="25400" y="500380"/>
                  <a:pt x="30480" y="495300"/>
                  <a:pt x="38463" y="495300"/>
                </a:cubicBezTo>
                <a:close/>
                <a:moveTo>
                  <a:pt x="102208" y="482600"/>
                </a:moveTo>
                <a:cubicBezTo>
                  <a:pt x="109232" y="482600"/>
                  <a:pt x="115517" y="487680"/>
                  <a:pt x="115517" y="495663"/>
                </a:cubicBezTo>
                <a:cubicBezTo>
                  <a:pt x="115517" y="502557"/>
                  <a:pt x="109232" y="507637"/>
                  <a:pt x="102208" y="507637"/>
                </a:cubicBezTo>
                <a:cubicBezTo>
                  <a:pt x="95184" y="507637"/>
                  <a:pt x="88900" y="502557"/>
                  <a:pt x="88900" y="495663"/>
                </a:cubicBezTo>
                <a:cubicBezTo>
                  <a:pt x="88900" y="487680"/>
                  <a:pt x="95184" y="482600"/>
                  <a:pt x="102208" y="482600"/>
                </a:cubicBezTo>
                <a:close/>
                <a:moveTo>
                  <a:pt x="152579" y="469900"/>
                </a:moveTo>
                <a:cubicBezTo>
                  <a:pt x="159376" y="469900"/>
                  <a:pt x="164743" y="476185"/>
                  <a:pt x="164743" y="483209"/>
                </a:cubicBezTo>
                <a:cubicBezTo>
                  <a:pt x="164743" y="490233"/>
                  <a:pt x="159376" y="496518"/>
                  <a:pt x="152579" y="496518"/>
                </a:cubicBezTo>
                <a:cubicBezTo>
                  <a:pt x="145066" y="496518"/>
                  <a:pt x="139700" y="490233"/>
                  <a:pt x="139700" y="483209"/>
                </a:cubicBezTo>
                <a:cubicBezTo>
                  <a:pt x="139700" y="476185"/>
                  <a:pt x="145066" y="469900"/>
                  <a:pt x="152579" y="469900"/>
                </a:cubicBezTo>
                <a:close/>
                <a:moveTo>
                  <a:pt x="64108" y="457200"/>
                </a:moveTo>
                <a:cubicBezTo>
                  <a:pt x="71502" y="457200"/>
                  <a:pt x="77417" y="462566"/>
                  <a:pt x="77417" y="469364"/>
                </a:cubicBezTo>
                <a:cubicBezTo>
                  <a:pt x="77417" y="476876"/>
                  <a:pt x="71502" y="482243"/>
                  <a:pt x="64108" y="482243"/>
                </a:cubicBezTo>
                <a:cubicBezTo>
                  <a:pt x="57084" y="482243"/>
                  <a:pt x="50800" y="476876"/>
                  <a:pt x="50800" y="469364"/>
                </a:cubicBezTo>
                <a:cubicBezTo>
                  <a:pt x="50800" y="462566"/>
                  <a:pt x="57084" y="457200"/>
                  <a:pt x="64108" y="457200"/>
                </a:cubicBezTo>
                <a:close/>
                <a:moveTo>
                  <a:pt x="12163" y="444500"/>
                </a:moveTo>
                <a:cubicBezTo>
                  <a:pt x="19676" y="444500"/>
                  <a:pt x="25042" y="449866"/>
                  <a:pt x="25042" y="457379"/>
                </a:cubicBezTo>
                <a:cubicBezTo>
                  <a:pt x="25042" y="464176"/>
                  <a:pt x="19676" y="469543"/>
                  <a:pt x="12163" y="469543"/>
                </a:cubicBezTo>
                <a:cubicBezTo>
                  <a:pt x="5366" y="469543"/>
                  <a:pt x="0" y="464176"/>
                  <a:pt x="0" y="457379"/>
                </a:cubicBezTo>
                <a:cubicBezTo>
                  <a:pt x="0" y="449866"/>
                  <a:pt x="5366" y="444500"/>
                  <a:pt x="12163" y="444500"/>
                </a:cubicBezTo>
                <a:close/>
                <a:moveTo>
                  <a:pt x="114479" y="431800"/>
                </a:moveTo>
                <a:cubicBezTo>
                  <a:pt x="121276" y="431800"/>
                  <a:pt x="126643" y="438085"/>
                  <a:pt x="126643" y="445109"/>
                </a:cubicBezTo>
                <a:cubicBezTo>
                  <a:pt x="126643" y="452133"/>
                  <a:pt x="121276" y="458418"/>
                  <a:pt x="114479" y="458418"/>
                </a:cubicBezTo>
                <a:cubicBezTo>
                  <a:pt x="106966" y="458418"/>
                  <a:pt x="101600" y="452133"/>
                  <a:pt x="101600" y="445109"/>
                </a:cubicBezTo>
                <a:cubicBezTo>
                  <a:pt x="101600" y="438085"/>
                  <a:pt x="106966" y="431800"/>
                  <a:pt x="114479" y="431800"/>
                </a:cubicBezTo>
                <a:close/>
                <a:moveTo>
                  <a:pt x="152579" y="419100"/>
                </a:moveTo>
                <a:cubicBezTo>
                  <a:pt x="159376" y="419100"/>
                  <a:pt x="164743" y="424466"/>
                  <a:pt x="164743" y="431264"/>
                </a:cubicBezTo>
                <a:cubicBezTo>
                  <a:pt x="164743" y="438776"/>
                  <a:pt x="159376" y="444143"/>
                  <a:pt x="152579" y="444143"/>
                </a:cubicBezTo>
                <a:cubicBezTo>
                  <a:pt x="145066" y="444143"/>
                  <a:pt x="139700" y="438776"/>
                  <a:pt x="139700" y="431264"/>
                </a:cubicBezTo>
                <a:cubicBezTo>
                  <a:pt x="139700" y="424466"/>
                  <a:pt x="145066" y="419100"/>
                  <a:pt x="152579" y="419100"/>
                </a:cubicBezTo>
                <a:close/>
                <a:moveTo>
                  <a:pt x="64108" y="406400"/>
                </a:moveTo>
                <a:cubicBezTo>
                  <a:pt x="71502" y="406400"/>
                  <a:pt x="77417" y="411766"/>
                  <a:pt x="77417" y="419279"/>
                </a:cubicBezTo>
                <a:cubicBezTo>
                  <a:pt x="77417" y="426076"/>
                  <a:pt x="71502" y="431443"/>
                  <a:pt x="64108" y="431443"/>
                </a:cubicBezTo>
                <a:cubicBezTo>
                  <a:pt x="57084" y="431443"/>
                  <a:pt x="50800" y="426076"/>
                  <a:pt x="50800" y="419279"/>
                </a:cubicBezTo>
                <a:cubicBezTo>
                  <a:pt x="50800" y="411766"/>
                  <a:pt x="57084" y="406400"/>
                  <a:pt x="64108" y="406400"/>
                </a:cubicBezTo>
                <a:close/>
                <a:moveTo>
                  <a:pt x="114479" y="381000"/>
                </a:moveTo>
                <a:cubicBezTo>
                  <a:pt x="121276" y="381000"/>
                  <a:pt x="126643" y="386366"/>
                  <a:pt x="126643" y="393164"/>
                </a:cubicBezTo>
                <a:cubicBezTo>
                  <a:pt x="126643" y="400676"/>
                  <a:pt x="121276" y="406043"/>
                  <a:pt x="114479" y="406043"/>
                </a:cubicBezTo>
                <a:cubicBezTo>
                  <a:pt x="106966" y="406043"/>
                  <a:pt x="101600" y="400676"/>
                  <a:pt x="101600" y="393164"/>
                </a:cubicBezTo>
                <a:cubicBezTo>
                  <a:pt x="101600" y="386366"/>
                  <a:pt x="106966" y="381000"/>
                  <a:pt x="114479" y="381000"/>
                </a:cubicBezTo>
                <a:close/>
                <a:moveTo>
                  <a:pt x="178590" y="283880"/>
                </a:moveTo>
                <a:lnTo>
                  <a:pt x="145797" y="316621"/>
                </a:lnTo>
                <a:cubicBezTo>
                  <a:pt x="143635" y="319140"/>
                  <a:pt x="142554" y="322018"/>
                  <a:pt x="144356" y="325976"/>
                </a:cubicBezTo>
                <a:cubicBezTo>
                  <a:pt x="148680" y="340368"/>
                  <a:pt x="157329" y="354040"/>
                  <a:pt x="168500" y="365554"/>
                </a:cubicBezTo>
                <a:cubicBezTo>
                  <a:pt x="179311" y="375988"/>
                  <a:pt x="193005" y="384623"/>
                  <a:pt x="208140" y="389660"/>
                </a:cubicBezTo>
                <a:cubicBezTo>
                  <a:pt x="211383" y="390739"/>
                  <a:pt x="214266" y="389660"/>
                  <a:pt x="216788" y="387501"/>
                </a:cubicBezTo>
                <a:lnTo>
                  <a:pt x="249581" y="354760"/>
                </a:lnTo>
                <a:lnTo>
                  <a:pt x="178590" y="283880"/>
                </a:lnTo>
                <a:close/>
                <a:moveTo>
                  <a:pt x="207419" y="240704"/>
                </a:moveTo>
                <a:lnTo>
                  <a:pt x="194446" y="264091"/>
                </a:lnTo>
                <a:lnTo>
                  <a:pt x="270122" y="339648"/>
                </a:lnTo>
                <a:lnTo>
                  <a:pt x="447059" y="240704"/>
                </a:lnTo>
                <a:lnTo>
                  <a:pt x="207419" y="240704"/>
                </a:lnTo>
                <a:close/>
                <a:moveTo>
                  <a:pt x="357690" y="25186"/>
                </a:moveTo>
                <a:cubicBezTo>
                  <a:pt x="343996" y="25186"/>
                  <a:pt x="331023" y="30223"/>
                  <a:pt x="321293" y="40297"/>
                </a:cubicBezTo>
                <a:cubicBezTo>
                  <a:pt x="317329" y="43895"/>
                  <a:pt x="315167" y="47853"/>
                  <a:pt x="311924" y="51811"/>
                </a:cubicBezTo>
                <a:lnTo>
                  <a:pt x="221113" y="215518"/>
                </a:lnTo>
                <a:lnTo>
                  <a:pt x="490663" y="215518"/>
                </a:lnTo>
                <a:cubicBezTo>
                  <a:pt x="492104" y="214799"/>
                  <a:pt x="492825" y="214079"/>
                  <a:pt x="493546" y="212280"/>
                </a:cubicBezTo>
                <a:cubicBezTo>
                  <a:pt x="503636" y="203285"/>
                  <a:pt x="508681" y="189613"/>
                  <a:pt x="508681" y="175941"/>
                </a:cubicBezTo>
                <a:lnTo>
                  <a:pt x="508681" y="119453"/>
                </a:lnTo>
                <a:lnTo>
                  <a:pt x="414987" y="25186"/>
                </a:lnTo>
                <a:lnTo>
                  <a:pt x="357690" y="25186"/>
                </a:lnTo>
                <a:close/>
                <a:moveTo>
                  <a:pt x="357690" y="0"/>
                </a:moveTo>
                <a:lnTo>
                  <a:pt x="420392" y="0"/>
                </a:lnTo>
                <a:cubicBezTo>
                  <a:pt x="423275" y="0"/>
                  <a:pt x="426519" y="720"/>
                  <a:pt x="428681" y="3598"/>
                </a:cubicBezTo>
                <a:lnTo>
                  <a:pt x="531023" y="105061"/>
                </a:lnTo>
                <a:cubicBezTo>
                  <a:pt x="533185" y="107220"/>
                  <a:pt x="534627" y="110458"/>
                  <a:pt x="534627" y="114056"/>
                </a:cubicBezTo>
                <a:lnTo>
                  <a:pt x="534627" y="175941"/>
                </a:lnTo>
                <a:cubicBezTo>
                  <a:pt x="534627" y="196449"/>
                  <a:pt x="526339" y="216238"/>
                  <a:pt x="511924" y="230630"/>
                </a:cubicBezTo>
                <a:cubicBezTo>
                  <a:pt x="506519" y="236027"/>
                  <a:pt x="501113" y="239625"/>
                  <a:pt x="494266" y="243583"/>
                </a:cubicBezTo>
                <a:lnTo>
                  <a:pt x="275527" y="365554"/>
                </a:lnTo>
                <a:lnTo>
                  <a:pt x="235167" y="405851"/>
                </a:lnTo>
                <a:cubicBezTo>
                  <a:pt x="228320" y="411967"/>
                  <a:pt x="219671" y="415565"/>
                  <a:pt x="211383" y="415565"/>
                </a:cubicBezTo>
                <a:cubicBezTo>
                  <a:pt x="207419" y="415565"/>
                  <a:pt x="203815" y="414846"/>
                  <a:pt x="199851" y="413407"/>
                </a:cubicBezTo>
                <a:cubicBezTo>
                  <a:pt x="181473" y="407290"/>
                  <a:pt x="164176" y="396856"/>
                  <a:pt x="150482" y="382824"/>
                </a:cubicBezTo>
                <a:cubicBezTo>
                  <a:pt x="136788" y="369152"/>
                  <a:pt x="125977" y="352601"/>
                  <a:pt x="119851" y="333532"/>
                </a:cubicBezTo>
                <a:cubicBezTo>
                  <a:pt x="115887" y="321299"/>
                  <a:pt x="119131" y="307626"/>
                  <a:pt x="128140" y="298272"/>
                </a:cubicBezTo>
                <a:lnTo>
                  <a:pt x="168500" y="258694"/>
                </a:lnTo>
                <a:lnTo>
                  <a:pt x="289942" y="39578"/>
                </a:lnTo>
                <a:cubicBezTo>
                  <a:pt x="293906" y="33461"/>
                  <a:pt x="298230" y="27345"/>
                  <a:pt x="302915" y="21948"/>
                </a:cubicBezTo>
                <a:cubicBezTo>
                  <a:pt x="317329" y="8276"/>
                  <a:pt x="337149" y="0"/>
                  <a:pt x="357690" y="0"/>
                </a:cubicBezTo>
                <a:close/>
              </a:path>
            </a:pathLst>
          </a:custGeom>
          <a:solidFill>
            <a:schemeClr val="accent2"/>
          </a:solidFill>
          <a:ln>
            <a:noFill/>
          </a:ln>
          <a:effectLst/>
        </p:spPr>
        <p:txBody>
          <a:bodyPr anchor="ctr"/>
          <a:lstStyle/>
          <a:p>
            <a:endParaRPr lang="en-US" b="1" dirty="0">
              <a:latin typeface="Source Sans Pro" panose="020B0503030403020204" pitchFamily="34" charset="0"/>
            </a:endParaRPr>
          </a:p>
        </p:txBody>
      </p:sp>
      <p:sp>
        <p:nvSpPr>
          <p:cNvPr id="37" name="Rectangle 36">
            <a:extLst>
              <a:ext uri="{FF2B5EF4-FFF2-40B4-BE49-F238E27FC236}">
                <a16:creationId xmlns:a16="http://schemas.microsoft.com/office/drawing/2014/main" id="{C2191871-D118-B444-BB3E-E899BE6FC63B}"/>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554ECB51-1188-224B-98F9-050DD718A755}"/>
              </a:ext>
            </a:extLst>
          </p:cNvPr>
          <p:cNvSpPr>
            <a:spLocks noGrp="1"/>
          </p:cNvSpPr>
          <p:nvPr>
            <p:ph type="pic" sz="quarter" idx="23"/>
          </p:nvPr>
        </p:nvSpPr>
        <p:spPr/>
      </p:sp>
    </p:spTree>
    <p:extLst>
      <p:ext uri="{BB962C8B-B14F-4D97-AF65-F5344CB8AC3E}">
        <p14:creationId xmlns:p14="http://schemas.microsoft.com/office/powerpoint/2010/main" val="5220480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782114" y="11039944"/>
            <a:ext cx="3060453"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eague Spartan" charset="0"/>
              </a:rPr>
              <a:t>INNOVATE</a:t>
            </a:r>
          </a:p>
        </p:txBody>
      </p:sp>
      <p:sp>
        <p:nvSpPr>
          <p:cNvPr id="36" name="Subtitle 2"/>
          <p:cNvSpPr txBox="1">
            <a:spLocks/>
          </p:cNvSpPr>
          <p:nvPr/>
        </p:nvSpPr>
        <p:spPr>
          <a:xfrm>
            <a:off x="3632568" y="11813637"/>
            <a:ext cx="9889468"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9" name="TextBox 38"/>
          <p:cNvSpPr txBox="1"/>
          <p:nvPr/>
        </p:nvSpPr>
        <p:spPr>
          <a:xfrm>
            <a:off x="3782114" y="8452662"/>
            <a:ext cx="2484976"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eague Spartan" charset="0"/>
              </a:rPr>
              <a:t>MARKET</a:t>
            </a:r>
          </a:p>
        </p:txBody>
      </p:sp>
      <p:sp>
        <p:nvSpPr>
          <p:cNvPr id="40" name="Subtitle 2"/>
          <p:cNvSpPr txBox="1">
            <a:spLocks/>
          </p:cNvSpPr>
          <p:nvPr/>
        </p:nvSpPr>
        <p:spPr>
          <a:xfrm>
            <a:off x="3632568" y="9226355"/>
            <a:ext cx="9889468"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3" name="TextBox 42"/>
          <p:cNvSpPr txBox="1"/>
          <p:nvPr/>
        </p:nvSpPr>
        <p:spPr>
          <a:xfrm>
            <a:off x="3782114" y="5865380"/>
            <a:ext cx="3457998"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eague Spartan" charset="0"/>
              </a:rPr>
              <a:t>SOLUTIONS</a:t>
            </a:r>
          </a:p>
        </p:txBody>
      </p:sp>
      <p:sp>
        <p:nvSpPr>
          <p:cNvPr id="44" name="Subtitle 2"/>
          <p:cNvSpPr txBox="1">
            <a:spLocks/>
          </p:cNvSpPr>
          <p:nvPr/>
        </p:nvSpPr>
        <p:spPr>
          <a:xfrm>
            <a:off x="3632568" y="6639073"/>
            <a:ext cx="9889468"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7" name="TextBox 46"/>
          <p:cNvSpPr txBox="1"/>
          <p:nvPr/>
        </p:nvSpPr>
        <p:spPr>
          <a:xfrm>
            <a:off x="3782114" y="3278098"/>
            <a:ext cx="274626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eague Spartan" charset="0"/>
              </a:rPr>
              <a:t>IMPROVE</a:t>
            </a:r>
          </a:p>
        </p:txBody>
      </p:sp>
      <p:sp>
        <p:nvSpPr>
          <p:cNvPr id="48" name="Subtitle 2"/>
          <p:cNvSpPr txBox="1">
            <a:spLocks/>
          </p:cNvSpPr>
          <p:nvPr/>
        </p:nvSpPr>
        <p:spPr>
          <a:xfrm>
            <a:off x="3632568" y="4051791"/>
            <a:ext cx="9889468"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7" name="Oval 36">
            <a:extLst>
              <a:ext uri="{FF2B5EF4-FFF2-40B4-BE49-F238E27FC236}">
                <a16:creationId xmlns:a16="http://schemas.microsoft.com/office/drawing/2014/main" id="{979E9473-AF3F-A143-ACBC-02EE6646C578}"/>
              </a:ext>
            </a:extLst>
          </p:cNvPr>
          <p:cNvSpPr/>
          <p:nvPr/>
        </p:nvSpPr>
        <p:spPr>
          <a:xfrm>
            <a:off x="1520825" y="3535817"/>
            <a:ext cx="1476150" cy="147622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1</a:t>
            </a:r>
          </a:p>
        </p:txBody>
      </p:sp>
      <p:sp>
        <p:nvSpPr>
          <p:cNvPr id="41" name="Oval 40">
            <a:extLst>
              <a:ext uri="{FF2B5EF4-FFF2-40B4-BE49-F238E27FC236}">
                <a16:creationId xmlns:a16="http://schemas.microsoft.com/office/drawing/2014/main" id="{E7EDFC59-4B17-8D40-8736-EDE6B0C3BA0E}"/>
              </a:ext>
            </a:extLst>
          </p:cNvPr>
          <p:cNvSpPr/>
          <p:nvPr/>
        </p:nvSpPr>
        <p:spPr>
          <a:xfrm>
            <a:off x="1520825" y="6123099"/>
            <a:ext cx="1476150" cy="147622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2</a:t>
            </a:r>
          </a:p>
        </p:txBody>
      </p:sp>
      <p:sp>
        <p:nvSpPr>
          <p:cNvPr id="45" name="Oval 44">
            <a:extLst>
              <a:ext uri="{FF2B5EF4-FFF2-40B4-BE49-F238E27FC236}">
                <a16:creationId xmlns:a16="http://schemas.microsoft.com/office/drawing/2014/main" id="{4ABF1AC3-5B51-5F44-AAD5-051B2333B76B}"/>
              </a:ext>
            </a:extLst>
          </p:cNvPr>
          <p:cNvSpPr/>
          <p:nvPr/>
        </p:nvSpPr>
        <p:spPr>
          <a:xfrm>
            <a:off x="1520825" y="8710381"/>
            <a:ext cx="1476150" cy="147622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3</a:t>
            </a:r>
          </a:p>
        </p:txBody>
      </p:sp>
      <p:sp>
        <p:nvSpPr>
          <p:cNvPr id="49" name="Oval 48">
            <a:extLst>
              <a:ext uri="{FF2B5EF4-FFF2-40B4-BE49-F238E27FC236}">
                <a16:creationId xmlns:a16="http://schemas.microsoft.com/office/drawing/2014/main" id="{6ACB27E2-94B8-9B4F-9902-0436EDFF0293}"/>
              </a:ext>
            </a:extLst>
          </p:cNvPr>
          <p:cNvSpPr/>
          <p:nvPr/>
        </p:nvSpPr>
        <p:spPr>
          <a:xfrm>
            <a:off x="1520825" y="11297663"/>
            <a:ext cx="1476150" cy="147622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Source Sans Pro" panose="020B0503030403020204" pitchFamily="34" charset="0"/>
                <a:ea typeface="Source Sans Pro" panose="020B0503030403020204" pitchFamily="34" charset="0"/>
              </a:rPr>
              <a:t>4</a:t>
            </a:r>
          </a:p>
        </p:txBody>
      </p:sp>
      <p:sp>
        <p:nvSpPr>
          <p:cNvPr id="19" name="Text Placeholder 6">
            <a:extLst>
              <a:ext uri="{FF2B5EF4-FFF2-40B4-BE49-F238E27FC236}">
                <a16:creationId xmlns:a16="http://schemas.microsoft.com/office/drawing/2014/main" id="{2D42AA56-9F9D-E541-996D-679381E89801}"/>
              </a:ext>
            </a:extLst>
          </p:cNvPr>
          <p:cNvSpPr txBox="1">
            <a:spLocks/>
          </p:cNvSpPr>
          <p:nvPr/>
        </p:nvSpPr>
        <p:spPr>
          <a:xfrm>
            <a:off x="1433141" y="709382"/>
            <a:ext cx="7114448"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BULLET POINTS</a:t>
            </a:r>
          </a:p>
        </p:txBody>
      </p:sp>
      <p:sp>
        <p:nvSpPr>
          <p:cNvPr id="20" name="TextBox 19">
            <a:extLst>
              <a:ext uri="{FF2B5EF4-FFF2-40B4-BE49-F238E27FC236}">
                <a16:creationId xmlns:a16="http://schemas.microsoft.com/office/drawing/2014/main" id="{1E03D3D3-6AFF-B444-B8C4-3E6304111D03}"/>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4" name="Freeform 23">
            <a:extLst>
              <a:ext uri="{FF2B5EF4-FFF2-40B4-BE49-F238E27FC236}">
                <a16:creationId xmlns:a16="http://schemas.microsoft.com/office/drawing/2014/main" id="{5BADBE5D-890B-7E40-A1B9-806A7FB03EDD}"/>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 name="Picture Placeholder 2">
            <a:extLst>
              <a:ext uri="{FF2B5EF4-FFF2-40B4-BE49-F238E27FC236}">
                <a16:creationId xmlns:a16="http://schemas.microsoft.com/office/drawing/2014/main" id="{11D4991D-52B4-2D4D-AD96-6DA577D10958}"/>
              </a:ext>
            </a:extLst>
          </p:cNvPr>
          <p:cNvSpPr>
            <a:spLocks noGrp="1"/>
          </p:cNvSpPr>
          <p:nvPr>
            <p:ph type="pic" sz="quarter" idx="23"/>
          </p:nvPr>
        </p:nvSpPr>
        <p:spPr/>
      </p:sp>
    </p:spTree>
    <p:extLst>
      <p:ext uri="{BB962C8B-B14F-4D97-AF65-F5344CB8AC3E}">
        <p14:creationId xmlns:p14="http://schemas.microsoft.com/office/powerpoint/2010/main" val="33047104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B9F7CC-C022-FF43-B685-E4A02B74CCA1}"/>
              </a:ext>
            </a:extLst>
          </p:cNvPr>
          <p:cNvSpPr>
            <a:spLocks noGrp="1"/>
          </p:cNvSpPr>
          <p:nvPr>
            <p:ph type="pic" sz="quarter" idx="15"/>
          </p:nvPr>
        </p:nvSpPr>
        <p:spPr/>
      </p:sp>
      <p:sp>
        <p:nvSpPr>
          <p:cNvPr id="15" name="Freeform 14">
            <a:extLst>
              <a:ext uri="{FF2B5EF4-FFF2-40B4-BE49-F238E27FC236}">
                <a16:creationId xmlns:a16="http://schemas.microsoft.com/office/drawing/2014/main" id="{00266CFB-52AC-9B4D-839A-55E35346A58D}"/>
              </a:ext>
            </a:extLst>
          </p:cNvPr>
          <p:cNvSpPr/>
          <p:nvPr/>
        </p:nvSpPr>
        <p:spPr>
          <a:xfrm>
            <a:off x="0" y="0"/>
            <a:ext cx="17625848" cy="11570950"/>
          </a:xfrm>
          <a:custGeom>
            <a:avLst/>
            <a:gdLst>
              <a:gd name="connsiteX0" fmla="*/ 0 w 19732628"/>
              <a:gd name="connsiteY0" fmla="*/ 0 h 12954001"/>
              <a:gd name="connsiteX1" fmla="*/ 19605632 w 19732628"/>
              <a:gd name="connsiteY1" fmla="*/ 0 h 12954001"/>
              <a:gd name="connsiteX2" fmla="*/ 19674490 w 19732628"/>
              <a:gd name="connsiteY2" fmla="*/ 541879 h 12954001"/>
              <a:gd name="connsiteX3" fmla="*/ 19732628 w 19732628"/>
              <a:gd name="connsiteY3" fmla="*/ 1693227 h 12954001"/>
              <a:gd name="connsiteX4" fmla="*/ 8471854 w 19732628"/>
              <a:gd name="connsiteY4" fmla="*/ 12954001 h 12954001"/>
              <a:gd name="connsiteX5" fmla="*/ 136425 w 19732628"/>
              <a:gd name="connsiteY5" fmla="*/ 9264717 h 12954001"/>
              <a:gd name="connsiteX6" fmla="*/ 0 w 19732628"/>
              <a:gd name="connsiteY6" fmla="*/ 9107223 h 1295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32628" h="12954001">
                <a:moveTo>
                  <a:pt x="0" y="0"/>
                </a:moveTo>
                <a:lnTo>
                  <a:pt x="19605632" y="0"/>
                </a:lnTo>
                <a:lnTo>
                  <a:pt x="19674490" y="541879"/>
                </a:lnTo>
                <a:cubicBezTo>
                  <a:pt x="19712934" y="920433"/>
                  <a:pt x="19732628" y="1304530"/>
                  <a:pt x="19732628" y="1693227"/>
                </a:cubicBezTo>
                <a:cubicBezTo>
                  <a:pt x="19732628" y="7912381"/>
                  <a:pt x="14691008" y="12954001"/>
                  <a:pt x="8471854" y="12954001"/>
                </a:cubicBezTo>
                <a:cubicBezTo>
                  <a:pt x="5167929" y="12954001"/>
                  <a:pt x="2196335" y="11531122"/>
                  <a:pt x="136425" y="9264717"/>
                </a:cubicBezTo>
                <a:lnTo>
                  <a:pt x="0" y="9107223"/>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6" name="Text Placeholder 6">
            <a:extLst>
              <a:ext uri="{FF2B5EF4-FFF2-40B4-BE49-F238E27FC236}">
                <a16:creationId xmlns:a16="http://schemas.microsoft.com/office/drawing/2014/main" id="{E8FD41BA-FE4B-554F-AAC9-1E48997C7E94}"/>
              </a:ext>
            </a:extLst>
          </p:cNvPr>
          <p:cNvSpPr txBox="1">
            <a:spLocks/>
          </p:cNvSpPr>
          <p:nvPr/>
        </p:nvSpPr>
        <p:spPr>
          <a:xfrm>
            <a:off x="1433141" y="1537604"/>
            <a:ext cx="12938157" cy="1862048"/>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11500" spc="300" dirty="0">
                <a:latin typeface="Source Sans Pro" panose="020B0503030403020204" pitchFamily="34" charset="0"/>
                <a:ea typeface="Source Sans Pro" panose="020B0503030403020204" pitchFamily="34" charset="0"/>
                <a:cs typeface="Noto Sans SemiBold" panose="020B0502040504020204" pitchFamily="34" charset="0"/>
              </a:rPr>
              <a:t>TRANSITION SLIDE</a:t>
            </a:r>
          </a:p>
        </p:txBody>
      </p:sp>
      <p:sp>
        <p:nvSpPr>
          <p:cNvPr id="18" name="TextBox 17">
            <a:extLst>
              <a:ext uri="{FF2B5EF4-FFF2-40B4-BE49-F238E27FC236}">
                <a16:creationId xmlns:a16="http://schemas.microsoft.com/office/drawing/2014/main" id="{200DC2E9-4E98-5F42-AB4F-296A514B7148}"/>
              </a:ext>
            </a:extLst>
          </p:cNvPr>
          <p:cNvSpPr txBox="1"/>
          <p:nvPr/>
        </p:nvSpPr>
        <p:spPr>
          <a:xfrm>
            <a:off x="1485024" y="3395931"/>
            <a:ext cx="6579045" cy="769441"/>
          </a:xfrm>
          <a:prstGeom prst="rect">
            <a:avLst/>
          </a:prstGeom>
          <a:noFill/>
        </p:spPr>
        <p:txBody>
          <a:bodyPr wrap="none" rtlCol="0" anchor="ctr" anchorCtr="0">
            <a:spAutoFit/>
          </a:bodyPr>
          <a:lstStyle/>
          <a:p>
            <a:r>
              <a:rPr lang="en-US" sz="44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0" name="Subtitle 2">
            <a:extLst>
              <a:ext uri="{FF2B5EF4-FFF2-40B4-BE49-F238E27FC236}">
                <a16:creationId xmlns:a16="http://schemas.microsoft.com/office/drawing/2014/main" id="{F9ADAC62-9F49-3647-BF4D-E332B0F689BF}"/>
              </a:ext>
            </a:extLst>
          </p:cNvPr>
          <p:cNvSpPr txBox="1">
            <a:spLocks/>
          </p:cNvSpPr>
          <p:nvPr/>
        </p:nvSpPr>
        <p:spPr>
          <a:xfrm>
            <a:off x="1317357" y="5204437"/>
            <a:ext cx="13053942" cy="2236833"/>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p:txBody>
      </p:sp>
    </p:spTree>
    <p:extLst>
      <p:ext uri="{BB962C8B-B14F-4D97-AF65-F5344CB8AC3E}">
        <p14:creationId xmlns:p14="http://schemas.microsoft.com/office/powerpoint/2010/main" val="16118145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11431068" y="8168934"/>
            <a:ext cx="3986989"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OUR MISSION</a:t>
            </a:r>
          </a:p>
        </p:txBody>
      </p:sp>
      <p:sp>
        <p:nvSpPr>
          <p:cNvPr id="68" name="TextBox 67"/>
          <p:cNvSpPr txBox="1"/>
          <p:nvPr/>
        </p:nvSpPr>
        <p:spPr>
          <a:xfrm>
            <a:off x="11448997" y="3435317"/>
            <a:ext cx="303480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ABOUT US</a:t>
            </a:r>
          </a:p>
        </p:txBody>
      </p:sp>
      <p:sp>
        <p:nvSpPr>
          <p:cNvPr id="71" name="Subtitle 2"/>
          <p:cNvSpPr txBox="1">
            <a:spLocks/>
          </p:cNvSpPr>
          <p:nvPr/>
        </p:nvSpPr>
        <p:spPr>
          <a:xfrm>
            <a:off x="11302592" y="4204758"/>
            <a:ext cx="11554233" cy="11659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8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72" name="TextBox 71"/>
          <p:cNvSpPr txBox="1"/>
          <p:nvPr/>
        </p:nvSpPr>
        <p:spPr>
          <a:xfrm>
            <a:off x="11466926" y="5733278"/>
            <a:ext cx="4899098"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EXECUTIVE CHEF</a:t>
            </a:r>
          </a:p>
        </p:txBody>
      </p:sp>
      <p:sp>
        <p:nvSpPr>
          <p:cNvPr id="3" name="TextBox 2">
            <a:extLst>
              <a:ext uri="{FF2B5EF4-FFF2-40B4-BE49-F238E27FC236}">
                <a16:creationId xmlns:a16="http://schemas.microsoft.com/office/drawing/2014/main" id="{62466FDA-0C16-1548-B961-A7B170C8D707}"/>
              </a:ext>
            </a:extLst>
          </p:cNvPr>
          <p:cNvSpPr txBox="1"/>
          <p:nvPr/>
        </p:nvSpPr>
        <p:spPr>
          <a:xfrm>
            <a:off x="9774837" y="3105891"/>
            <a:ext cx="963725" cy="1862048"/>
          </a:xfrm>
          <a:prstGeom prst="rect">
            <a:avLst/>
          </a:prstGeom>
          <a:noFill/>
        </p:spPr>
        <p:txBody>
          <a:bodyPr wrap="none" rtlCol="0">
            <a:spAutoFit/>
          </a:bodyPr>
          <a:lstStyle/>
          <a:p>
            <a:pPr algn="ctr"/>
            <a:r>
              <a:rPr lang="en-US" sz="11500" b="1" dirty="0">
                <a:solidFill>
                  <a:schemeClr val="bg2">
                    <a:lumMod val="75000"/>
                  </a:schemeClr>
                </a:solidFill>
                <a:latin typeface="Source Sans Pro" panose="020B0503030403020204" pitchFamily="34" charset="0"/>
              </a:rPr>
              <a:t>1</a:t>
            </a:r>
          </a:p>
        </p:txBody>
      </p:sp>
      <p:sp>
        <p:nvSpPr>
          <p:cNvPr id="28" name="TextBox 27">
            <a:extLst>
              <a:ext uri="{FF2B5EF4-FFF2-40B4-BE49-F238E27FC236}">
                <a16:creationId xmlns:a16="http://schemas.microsoft.com/office/drawing/2014/main" id="{24D44DC7-18B9-F44E-B9DC-667D4AF4BFB1}"/>
              </a:ext>
            </a:extLst>
          </p:cNvPr>
          <p:cNvSpPr txBox="1"/>
          <p:nvPr/>
        </p:nvSpPr>
        <p:spPr>
          <a:xfrm>
            <a:off x="9774837" y="5448123"/>
            <a:ext cx="963725" cy="1862048"/>
          </a:xfrm>
          <a:prstGeom prst="rect">
            <a:avLst/>
          </a:prstGeom>
          <a:noFill/>
        </p:spPr>
        <p:txBody>
          <a:bodyPr wrap="none" rtlCol="0">
            <a:spAutoFit/>
          </a:bodyPr>
          <a:lstStyle/>
          <a:p>
            <a:pPr algn="ctr"/>
            <a:r>
              <a:rPr lang="en-US" sz="11500" b="1" dirty="0">
                <a:solidFill>
                  <a:schemeClr val="bg2">
                    <a:lumMod val="75000"/>
                  </a:schemeClr>
                </a:solidFill>
                <a:latin typeface="Source Sans Pro" panose="020B0503030403020204" pitchFamily="34" charset="0"/>
              </a:rPr>
              <a:t>2</a:t>
            </a:r>
          </a:p>
        </p:txBody>
      </p:sp>
      <p:sp>
        <p:nvSpPr>
          <p:cNvPr id="29" name="TextBox 28">
            <a:extLst>
              <a:ext uri="{FF2B5EF4-FFF2-40B4-BE49-F238E27FC236}">
                <a16:creationId xmlns:a16="http://schemas.microsoft.com/office/drawing/2014/main" id="{5C93B33D-DDC6-B141-8DF4-906142D9C1FE}"/>
              </a:ext>
            </a:extLst>
          </p:cNvPr>
          <p:cNvSpPr txBox="1"/>
          <p:nvPr/>
        </p:nvSpPr>
        <p:spPr>
          <a:xfrm>
            <a:off x="9774836" y="7790355"/>
            <a:ext cx="963725" cy="1862048"/>
          </a:xfrm>
          <a:prstGeom prst="rect">
            <a:avLst/>
          </a:prstGeom>
          <a:noFill/>
        </p:spPr>
        <p:txBody>
          <a:bodyPr wrap="none" rtlCol="0">
            <a:spAutoFit/>
          </a:bodyPr>
          <a:lstStyle/>
          <a:p>
            <a:pPr algn="ctr"/>
            <a:r>
              <a:rPr lang="en-US" sz="11500" b="1" dirty="0">
                <a:solidFill>
                  <a:schemeClr val="bg2">
                    <a:lumMod val="75000"/>
                  </a:schemeClr>
                </a:solidFill>
                <a:latin typeface="Source Sans Pro" panose="020B0503030403020204" pitchFamily="34" charset="0"/>
              </a:rPr>
              <a:t>3</a:t>
            </a:r>
          </a:p>
        </p:txBody>
      </p:sp>
      <p:sp>
        <p:nvSpPr>
          <p:cNvPr id="26" name="Text Placeholder 6">
            <a:extLst>
              <a:ext uri="{FF2B5EF4-FFF2-40B4-BE49-F238E27FC236}">
                <a16:creationId xmlns:a16="http://schemas.microsoft.com/office/drawing/2014/main" id="{E964A9C3-ED56-DE4A-A8B7-70A5CD14D3F0}"/>
              </a:ext>
            </a:extLst>
          </p:cNvPr>
          <p:cNvSpPr txBox="1">
            <a:spLocks/>
          </p:cNvSpPr>
          <p:nvPr/>
        </p:nvSpPr>
        <p:spPr>
          <a:xfrm>
            <a:off x="1433141" y="709382"/>
            <a:ext cx="934903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TABLE OF CONTENTS</a:t>
            </a:r>
          </a:p>
        </p:txBody>
      </p:sp>
      <p:sp>
        <p:nvSpPr>
          <p:cNvPr id="27" name="TextBox 26">
            <a:extLst>
              <a:ext uri="{FF2B5EF4-FFF2-40B4-BE49-F238E27FC236}">
                <a16:creationId xmlns:a16="http://schemas.microsoft.com/office/drawing/2014/main" id="{51752B20-A8C3-1044-BEEA-876C108804BE}"/>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0" name="Freeform 29">
            <a:extLst>
              <a:ext uri="{FF2B5EF4-FFF2-40B4-BE49-F238E27FC236}">
                <a16:creationId xmlns:a16="http://schemas.microsoft.com/office/drawing/2014/main" id="{4137B472-A3A1-924A-A0D2-1DC9EBDE8E6F}"/>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4" name="Subtitle 2">
            <a:extLst>
              <a:ext uri="{FF2B5EF4-FFF2-40B4-BE49-F238E27FC236}">
                <a16:creationId xmlns:a16="http://schemas.microsoft.com/office/drawing/2014/main" id="{1A5C6FC7-50D8-9545-9A38-FB03A7A406CD}"/>
              </a:ext>
            </a:extLst>
          </p:cNvPr>
          <p:cNvSpPr txBox="1">
            <a:spLocks/>
          </p:cNvSpPr>
          <p:nvPr/>
        </p:nvSpPr>
        <p:spPr>
          <a:xfrm>
            <a:off x="11302592" y="6502719"/>
            <a:ext cx="11554233" cy="11659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8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5" name="Subtitle 2">
            <a:extLst>
              <a:ext uri="{FF2B5EF4-FFF2-40B4-BE49-F238E27FC236}">
                <a16:creationId xmlns:a16="http://schemas.microsoft.com/office/drawing/2014/main" id="{5BF20C60-DC26-DB4C-816E-98FF3B10F0C3}"/>
              </a:ext>
            </a:extLst>
          </p:cNvPr>
          <p:cNvSpPr txBox="1">
            <a:spLocks/>
          </p:cNvSpPr>
          <p:nvPr/>
        </p:nvSpPr>
        <p:spPr>
          <a:xfrm>
            <a:off x="11302592" y="8938375"/>
            <a:ext cx="11554233" cy="11659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8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7" name="TextBox 46">
            <a:extLst>
              <a:ext uri="{FF2B5EF4-FFF2-40B4-BE49-F238E27FC236}">
                <a16:creationId xmlns:a16="http://schemas.microsoft.com/office/drawing/2014/main" id="{19764B65-63C2-2640-8489-4D5E5EC47493}"/>
              </a:ext>
            </a:extLst>
          </p:cNvPr>
          <p:cNvSpPr txBox="1"/>
          <p:nvPr/>
        </p:nvSpPr>
        <p:spPr>
          <a:xfrm>
            <a:off x="11431068" y="10525534"/>
            <a:ext cx="3518912"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OUR VISION</a:t>
            </a:r>
          </a:p>
        </p:txBody>
      </p:sp>
      <p:sp>
        <p:nvSpPr>
          <p:cNvPr id="48" name="TextBox 47">
            <a:extLst>
              <a:ext uri="{FF2B5EF4-FFF2-40B4-BE49-F238E27FC236}">
                <a16:creationId xmlns:a16="http://schemas.microsoft.com/office/drawing/2014/main" id="{4853097A-D92C-B442-8D86-DF3B357F06FD}"/>
              </a:ext>
            </a:extLst>
          </p:cNvPr>
          <p:cNvSpPr txBox="1"/>
          <p:nvPr/>
        </p:nvSpPr>
        <p:spPr>
          <a:xfrm>
            <a:off x="9774836" y="10146955"/>
            <a:ext cx="963725" cy="1862048"/>
          </a:xfrm>
          <a:prstGeom prst="rect">
            <a:avLst/>
          </a:prstGeom>
          <a:noFill/>
        </p:spPr>
        <p:txBody>
          <a:bodyPr wrap="none" rtlCol="0">
            <a:spAutoFit/>
          </a:bodyPr>
          <a:lstStyle/>
          <a:p>
            <a:pPr algn="ctr"/>
            <a:r>
              <a:rPr lang="en-US" sz="11500" b="1" dirty="0">
                <a:solidFill>
                  <a:schemeClr val="bg2">
                    <a:lumMod val="75000"/>
                  </a:schemeClr>
                </a:solidFill>
                <a:latin typeface="Source Sans Pro" panose="020B0503030403020204" pitchFamily="34" charset="0"/>
              </a:rPr>
              <a:t>4</a:t>
            </a:r>
          </a:p>
        </p:txBody>
      </p:sp>
      <p:sp>
        <p:nvSpPr>
          <p:cNvPr id="50" name="Subtitle 2">
            <a:extLst>
              <a:ext uri="{FF2B5EF4-FFF2-40B4-BE49-F238E27FC236}">
                <a16:creationId xmlns:a16="http://schemas.microsoft.com/office/drawing/2014/main" id="{595E34C4-A7E1-E44D-86CA-8803FB2D154B}"/>
              </a:ext>
            </a:extLst>
          </p:cNvPr>
          <p:cNvSpPr txBox="1">
            <a:spLocks/>
          </p:cNvSpPr>
          <p:nvPr/>
        </p:nvSpPr>
        <p:spPr>
          <a:xfrm>
            <a:off x="11302592" y="11294975"/>
            <a:ext cx="11554233" cy="11659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8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 name="Picture Placeholder 3">
            <a:extLst>
              <a:ext uri="{FF2B5EF4-FFF2-40B4-BE49-F238E27FC236}">
                <a16:creationId xmlns:a16="http://schemas.microsoft.com/office/drawing/2014/main" id="{18B10B87-83AD-E349-834C-95B90FFD2B66}"/>
              </a:ext>
            </a:extLst>
          </p:cNvPr>
          <p:cNvSpPr>
            <a:spLocks noGrp="1"/>
          </p:cNvSpPr>
          <p:nvPr>
            <p:ph type="pic" sz="quarter" idx="15"/>
          </p:nvPr>
        </p:nvSpPr>
        <p:spPr/>
      </p:sp>
    </p:spTree>
    <p:extLst>
      <p:ext uri="{BB962C8B-B14F-4D97-AF65-F5344CB8AC3E}">
        <p14:creationId xmlns:p14="http://schemas.microsoft.com/office/powerpoint/2010/main" val="17703458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12491368" y="6647464"/>
            <a:ext cx="5114459" cy="5114455"/>
          </a:xfrm>
          <a:prstGeom prst="ellipse">
            <a:avLst/>
          </a:prstGeom>
          <a:solidFill>
            <a:schemeClr val="accent5">
              <a:lumMod val="75000"/>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tx1"/>
              </a:solidFill>
              <a:latin typeface="Source Sans Pro" panose="020B0503030403020204" pitchFamily="34" charset="0"/>
            </a:endParaRPr>
          </a:p>
        </p:txBody>
      </p:sp>
      <p:sp>
        <p:nvSpPr>
          <p:cNvPr id="14" name="Oval 13"/>
          <p:cNvSpPr/>
          <p:nvPr/>
        </p:nvSpPr>
        <p:spPr>
          <a:xfrm>
            <a:off x="14475225" y="3489799"/>
            <a:ext cx="5114459" cy="5114455"/>
          </a:xfrm>
          <a:prstGeom prst="ellipse">
            <a:avLst/>
          </a:prstGeom>
          <a:solidFill>
            <a:schemeClr val="accent3">
              <a:lumMod val="75000"/>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tx1"/>
              </a:solidFill>
              <a:latin typeface="Source Sans Pro" panose="020B0503030403020204" pitchFamily="34" charset="0"/>
            </a:endParaRPr>
          </a:p>
        </p:txBody>
      </p:sp>
      <p:sp>
        <p:nvSpPr>
          <p:cNvPr id="17" name="Oval 16"/>
          <p:cNvSpPr/>
          <p:nvPr/>
        </p:nvSpPr>
        <p:spPr>
          <a:xfrm>
            <a:off x="16448441" y="6647464"/>
            <a:ext cx="5114459" cy="5114455"/>
          </a:xfrm>
          <a:prstGeom prst="ellipse">
            <a:avLst/>
          </a:prstGeom>
          <a:solidFill>
            <a:schemeClr val="accent4">
              <a:lumMod val="75000"/>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tx1"/>
              </a:solidFill>
              <a:latin typeface="Source Sans Pro" panose="020B0503030403020204" pitchFamily="34" charset="0"/>
            </a:endParaRPr>
          </a:p>
        </p:txBody>
      </p:sp>
      <p:sp>
        <p:nvSpPr>
          <p:cNvPr id="19" name="TextBox 18"/>
          <p:cNvSpPr txBox="1"/>
          <p:nvPr/>
        </p:nvSpPr>
        <p:spPr>
          <a:xfrm>
            <a:off x="16622939" y="5203908"/>
            <a:ext cx="889987" cy="1374992"/>
          </a:xfrm>
          <a:prstGeom prst="rect">
            <a:avLst/>
          </a:prstGeom>
          <a:noFill/>
        </p:spPr>
        <p:txBody>
          <a:bodyPr wrap="none" rtlCol="0">
            <a:spAutoFit/>
          </a:bodyPr>
          <a:lstStyle/>
          <a:p>
            <a:pPr algn="ctr">
              <a:lnSpc>
                <a:spcPts val="10000"/>
              </a:lnSpc>
            </a:pPr>
            <a:r>
              <a:rPr lang="en-US" sz="9600" b="1"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A</a:t>
            </a:r>
          </a:p>
        </p:txBody>
      </p:sp>
      <p:sp>
        <p:nvSpPr>
          <p:cNvPr id="20" name="TextBox 19"/>
          <p:cNvSpPr txBox="1"/>
          <p:nvPr/>
        </p:nvSpPr>
        <p:spPr>
          <a:xfrm>
            <a:off x="18796992" y="8739344"/>
            <a:ext cx="930063" cy="1374992"/>
          </a:xfrm>
          <a:prstGeom prst="rect">
            <a:avLst/>
          </a:prstGeom>
          <a:noFill/>
        </p:spPr>
        <p:txBody>
          <a:bodyPr wrap="none" rtlCol="0">
            <a:spAutoFit/>
          </a:bodyPr>
          <a:lstStyle/>
          <a:p>
            <a:pPr algn="ctr">
              <a:lnSpc>
                <a:spcPts val="10000"/>
              </a:lnSpc>
            </a:pPr>
            <a:r>
              <a:rPr lang="en-US" sz="9600" b="1"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B</a:t>
            </a:r>
          </a:p>
        </p:txBody>
      </p:sp>
      <p:sp>
        <p:nvSpPr>
          <p:cNvPr id="21" name="TextBox 20"/>
          <p:cNvSpPr txBox="1"/>
          <p:nvPr/>
        </p:nvSpPr>
        <p:spPr>
          <a:xfrm>
            <a:off x="14346970" y="8817361"/>
            <a:ext cx="901209" cy="1374992"/>
          </a:xfrm>
          <a:prstGeom prst="rect">
            <a:avLst/>
          </a:prstGeom>
          <a:noFill/>
        </p:spPr>
        <p:txBody>
          <a:bodyPr wrap="none" rtlCol="0">
            <a:spAutoFit/>
          </a:bodyPr>
          <a:lstStyle/>
          <a:p>
            <a:pPr algn="ctr">
              <a:lnSpc>
                <a:spcPts val="10000"/>
              </a:lnSpc>
            </a:pPr>
            <a:r>
              <a:rPr lang="en-US" sz="9600" b="1"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C</a:t>
            </a:r>
          </a:p>
        </p:txBody>
      </p:sp>
      <p:sp>
        <p:nvSpPr>
          <p:cNvPr id="23" name="TextBox 22"/>
          <p:cNvSpPr txBox="1"/>
          <p:nvPr/>
        </p:nvSpPr>
        <p:spPr>
          <a:xfrm>
            <a:off x="3083319" y="9851627"/>
            <a:ext cx="4261103"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MEET THE CEO</a:t>
            </a:r>
          </a:p>
        </p:txBody>
      </p:sp>
      <p:sp>
        <p:nvSpPr>
          <p:cNvPr id="25" name="Subtitle 2"/>
          <p:cNvSpPr txBox="1">
            <a:spLocks/>
          </p:cNvSpPr>
          <p:nvPr/>
        </p:nvSpPr>
        <p:spPr>
          <a:xfrm>
            <a:off x="2972773" y="10551008"/>
            <a:ext cx="7672762"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6" name="TextBox 25"/>
          <p:cNvSpPr txBox="1"/>
          <p:nvPr/>
        </p:nvSpPr>
        <p:spPr>
          <a:xfrm>
            <a:off x="3110615" y="3932119"/>
            <a:ext cx="303480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ABOUT US</a:t>
            </a:r>
          </a:p>
        </p:txBody>
      </p:sp>
      <p:sp>
        <p:nvSpPr>
          <p:cNvPr id="27" name="Subtitle 2"/>
          <p:cNvSpPr txBox="1">
            <a:spLocks/>
          </p:cNvSpPr>
          <p:nvPr/>
        </p:nvSpPr>
        <p:spPr>
          <a:xfrm>
            <a:off x="2959125" y="4631500"/>
            <a:ext cx="7672762"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8" name="TextBox 27"/>
          <p:cNvSpPr txBox="1"/>
          <p:nvPr/>
        </p:nvSpPr>
        <p:spPr>
          <a:xfrm>
            <a:off x="3110615" y="6891873"/>
            <a:ext cx="5748690"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WELCOME MESSAGE</a:t>
            </a:r>
          </a:p>
        </p:txBody>
      </p:sp>
      <p:sp>
        <p:nvSpPr>
          <p:cNvPr id="29" name="Subtitle 2"/>
          <p:cNvSpPr txBox="1">
            <a:spLocks/>
          </p:cNvSpPr>
          <p:nvPr/>
        </p:nvSpPr>
        <p:spPr>
          <a:xfrm>
            <a:off x="2972773" y="7591254"/>
            <a:ext cx="7672762"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0" name="TextBox 29"/>
          <p:cNvSpPr txBox="1"/>
          <p:nvPr/>
        </p:nvSpPr>
        <p:spPr>
          <a:xfrm>
            <a:off x="1630298" y="7023496"/>
            <a:ext cx="930063" cy="1569660"/>
          </a:xfrm>
          <a:prstGeom prst="rect">
            <a:avLst/>
          </a:prstGeom>
          <a:noFill/>
        </p:spPr>
        <p:txBody>
          <a:bodyPr wrap="none" tIns="45720" rtlCol="0" anchor="ctr">
            <a:spAutoFit/>
          </a:bodyPr>
          <a:lstStyle/>
          <a:p>
            <a:pPr algn="ctr"/>
            <a:r>
              <a:rPr lang="en-US" sz="9600" b="1" dirty="0">
                <a:solidFill>
                  <a:schemeClr val="accent4"/>
                </a:solidFill>
                <a:latin typeface="Source Sans Pro" panose="020B0503030403020204" pitchFamily="34" charset="0"/>
                <a:ea typeface="Noto Sans Light" panose="020B0402040504020204" pitchFamily="34" charset="0"/>
                <a:cs typeface="Lato" panose="020F0502020204030203" pitchFamily="34" charset="0"/>
              </a:rPr>
              <a:t>B</a:t>
            </a:r>
          </a:p>
        </p:txBody>
      </p:sp>
      <p:sp>
        <p:nvSpPr>
          <p:cNvPr id="32" name="TextBox 31"/>
          <p:cNvSpPr txBox="1"/>
          <p:nvPr/>
        </p:nvSpPr>
        <p:spPr>
          <a:xfrm>
            <a:off x="1644726" y="9912706"/>
            <a:ext cx="901209" cy="1569660"/>
          </a:xfrm>
          <a:prstGeom prst="rect">
            <a:avLst/>
          </a:prstGeom>
          <a:noFill/>
        </p:spPr>
        <p:txBody>
          <a:bodyPr wrap="none" tIns="45720" rtlCol="0" anchor="ctr">
            <a:spAutoFit/>
          </a:bodyPr>
          <a:lstStyle/>
          <a:p>
            <a:pPr algn="ctr"/>
            <a:r>
              <a:rPr lang="en-US" sz="9600" b="1" dirty="0">
                <a:solidFill>
                  <a:schemeClr val="accent5"/>
                </a:solidFill>
                <a:latin typeface="Source Sans Pro" panose="020B0503030403020204" pitchFamily="34" charset="0"/>
                <a:ea typeface="Noto Sans Light" panose="020B0402040504020204" pitchFamily="34" charset="0"/>
                <a:cs typeface="Lato" panose="020F0502020204030203" pitchFamily="34" charset="0"/>
              </a:rPr>
              <a:t>C</a:t>
            </a:r>
          </a:p>
        </p:txBody>
      </p:sp>
      <p:sp>
        <p:nvSpPr>
          <p:cNvPr id="33" name="TextBox 32"/>
          <p:cNvSpPr txBox="1"/>
          <p:nvPr/>
        </p:nvSpPr>
        <p:spPr>
          <a:xfrm>
            <a:off x="1650339" y="4040820"/>
            <a:ext cx="889987" cy="1569660"/>
          </a:xfrm>
          <a:prstGeom prst="rect">
            <a:avLst/>
          </a:prstGeom>
          <a:noFill/>
        </p:spPr>
        <p:txBody>
          <a:bodyPr wrap="none" tIns="45720" rtlCol="0" anchor="ctr">
            <a:spAutoFit/>
          </a:bodyPr>
          <a:lstStyle/>
          <a:p>
            <a:pPr algn="ctr"/>
            <a:r>
              <a:rPr lang="en-US" sz="9600" b="1" dirty="0">
                <a:solidFill>
                  <a:schemeClr val="accent3"/>
                </a:solidFill>
                <a:latin typeface="Source Sans Pro" panose="020B0503030403020204" pitchFamily="34" charset="0"/>
                <a:ea typeface="Noto Sans Light" panose="020B0402040504020204" pitchFamily="34" charset="0"/>
                <a:cs typeface="Lato" panose="020F0502020204030203" pitchFamily="34" charset="0"/>
              </a:rPr>
              <a:t>A</a:t>
            </a:r>
          </a:p>
        </p:txBody>
      </p:sp>
      <p:sp>
        <p:nvSpPr>
          <p:cNvPr id="35" name="Text Placeholder 6">
            <a:extLst>
              <a:ext uri="{FF2B5EF4-FFF2-40B4-BE49-F238E27FC236}">
                <a16:creationId xmlns:a16="http://schemas.microsoft.com/office/drawing/2014/main" id="{ACC3F25C-F957-6841-ACEB-2090165F2351}"/>
              </a:ext>
            </a:extLst>
          </p:cNvPr>
          <p:cNvSpPr txBox="1">
            <a:spLocks/>
          </p:cNvSpPr>
          <p:nvPr/>
        </p:nvSpPr>
        <p:spPr>
          <a:xfrm>
            <a:off x="1433141" y="709382"/>
            <a:ext cx="536236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VENN SLIDE</a:t>
            </a:r>
          </a:p>
        </p:txBody>
      </p:sp>
      <p:sp>
        <p:nvSpPr>
          <p:cNvPr id="37" name="TextBox 36">
            <a:extLst>
              <a:ext uri="{FF2B5EF4-FFF2-40B4-BE49-F238E27FC236}">
                <a16:creationId xmlns:a16="http://schemas.microsoft.com/office/drawing/2014/main" id="{5956ABAA-FAF4-1047-B7BD-7649FE530CFA}"/>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8" name="Freeform 37">
            <a:extLst>
              <a:ext uri="{FF2B5EF4-FFF2-40B4-BE49-F238E27FC236}">
                <a16:creationId xmlns:a16="http://schemas.microsoft.com/office/drawing/2014/main" id="{63DD3FD8-BC40-7F49-993A-3A7DBEFBC477}"/>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9" name="Rectangle 38">
            <a:extLst>
              <a:ext uri="{FF2B5EF4-FFF2-40B4-BE49-F238E27FC236}">
                <a16:creationId xmlns:a16="http://schemas.microsoft.com/office/drawing/2014/main" id="{18DAB81C-B6A8-6946-A61C-8F3ED4286A6D}"/>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2438809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73094D-2632-FA4F-9A56-806F841BC471}"/>
              </a:ext>
            </a:extLst>
          </p:cNvPr>
          <p:cNvSpPr/>
          <p:nvPr/>
        </p:nvSpPr>
        <p:spPr>
          <a:xfrm>
            <a:off x="1838729" y="4669642"/>
            <a:ext cx="5983832" cy="5678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2" name="TextBox 41"/>
          <p:cNvSpPr txBox="1"/>
          <p:nvPr/>
        </p:nvSpPr>
        <p:spPr>
          <a:xfrm>
            <a:off x="2542056" y="8555706"/>
            <a:ext cx="3584636" cy="769441"/>
          </a:xfrm>
          <a:prstGeom prst="rect">
            <a:avLst/>
          </a:prstGeom>
          <a:noFill/>
        </p:spPr>
        <p:txBody>
          <a:bodyPr wrap="none" rtlCol="0" anchor="ctr" anchorCtr="0">
            <a:spAutoFit/>
          </a:bodyPr>
          <a:lstStyle/>
          <a:p>
            <a:r>
              <a:rPr lang="en-US" sz="4400" b="1" spc="30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JANE SMITH</a:t>
            </a:r>
          </a:p>
        </p:txBody>
      </p:sp>
      <p:sp>
        <p:nvSpPr>
          <p:cNvPr id="44" name="Subtitle 2"/>
          <p:cNvSpPr txBox="1">
            <a:spLocks/>
          </p:cNvSpPr>
          <p:nvPr/>
        </p:nvSpPr>
        <p:spPr>
          <a:xfrm>
            <a:off x="2447630" y="9268493"/>
            <a:ext cx="2951134" cy="650501"/>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2800" spc="3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URBANSPOON</a:t>
            </a:r>
          </a:p>
        </p:txBody>
      </p:sp>
      <p:sp>
        <p:nvSpPr>
          <p:cNvPr id="38" name="TextBox 37"/>
          <p:cNvSpPr txBox="1"/>
          <p:nvPr/>
        </p:nvSpPr>
        <p:spPr>
          <a:xfrm>
            <a:off x="2519819" y="6144519"/>
            <a:ext cx="4364281" cy="1596591"/>
          </a:xfrm>
          <a:prstGeom prst="rect">
            <a:avLst/>
          </a:prstGeom>
          <a:noFill/>
        </p:spPr>
        <p:txBody>
          <a:bodyPr wrap="square" rtlCol="0">
            <a:spAutoFit/>
          </a:bodyPr>
          <a:lstStyle/>
          <a:p>
            <a:pPr>
              <a:lnSpc>
                <a:spcPts val="4000"/>
              </a:lnSpc>
              <a:spcBef>
                <a:spcPts val="1100"/>
              </a:spcBef>
            </a:pPr>
            <a:r>
              <a:rPr lang="en-US" sz="28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23" name="Text Placeholder 6">
            <a:extLst>
              <a:ext uri="{FF2B5EF4-FFF2-40B4-BE49-F238E27FC236}">
                <a16:creationId xmlns:a16="http://schemas.microsoft.com/office/drawing/2014/main" id="{A15EF781-558C-2A44-9047-A652BB60A305}"/>
              </a:ext>
            </a:extLst>
          </p:cNvPr>
          <p:cNvSpPr txBox="1">
            <a:spLocks/>
          </p:cNvSpPr>
          <p:nvPr/>
        </p:nvSpPr>
        <p:spPr>
          <a:xfrm>
            <a:off x="1433141" y="709382"/>
            <a:ext cx="408637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REVIEWS</a:t>
            </a:r>
          </a:p>
        </p:txBody>
      </p:sp>
      <p:sp>
        <p:nvSpPr>
          <p:cNvPr id="24" name="TextBox 23">
            <a:extLst>
              <a:ext uri="{FF2B5EF4-FFF2-40B4-BE49-F238E27FC236}">
                <a16:creationId xmlns:a16="http://schemas.microsoft.com/office/drawing/2014/main" id="{B83F6A8C-9416-C248-A5AB-F42D3D19B8D8}"/>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5" name="Freeform 24">
            <a:extLst>
              <a:ext uri="{FF2B5EF4-FFF2-40B4-BE49-F238E27FC236}">
                <a16:creationId xmlns:a16="http://schemas.microsoft.com/office/drawing/2014/main" id="{7B6C4792-E9ED-7247-AB91-3B096268CD70}"/>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8" name="5-Point Star 7">
            <a:extLst>
              <a:ext uri="{FF2B5EF4-FFF2-40B4-BE49-F238E27FC236}">
                <a16:creationId xmlns:a16="http://schemas.microsoft.com/office/drawing/2014/main" id="{10F5B7BF-C131-3241-996C-64FAEEEBA589}"/>
              </a:ext>
            </a:extLst>
          </p:cNvPr>
          <p:cNvSpPr>
            <a:spLocks noChangeAspect="1"/>
          </p:cNvSpPr>
          <p:nvPr/>
        </p:nvSpPr>
        <p:spPr>
          <a:xfrm>
            <a:off x="2616374"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33" name="5-Point Star 32">
            <a:extLst>
              <a:ext uri="{FF2B5EF4-FFF2-40B4-BE49-F238E27FC236}">
                <a16:creationId xmlns:a16="http://schemas.microsoft.com/office/drawing/2014/main" id="{4479C1A2-168E-5441-A905-028657CA697C}"/>
              </a:ext>
            </a:extLst>
          </p:cNvPr>
          <p:cNvSpPr>
            <a:spLocks noChangeAspect="1"/>
          </p:cNvSpPr>
          <p:nvPr/>
        </p:nvSpPr>
        <p:spPr>
          <a:xfrm>
            <a:off x="3171846"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34" name="5-Point Star 33">
            <a:extLst>
              <a:ext uri="{FF2B5EF4-FFF2-40B4-BE49-F238E27FC236}">
                <a16:creationId xmlns:a16="http://schemas.microsoft.com/office/drawing/2014/main" id="{10E829BB-EC60-9A40-B4DF-2996D953732E}"/>
              </a:ext>
            </a:extLst>
          </p:cNvPr>
          <p:cNvSpPr>
            <a:spLocks noChangeAspect="1"/>
          </p:cNvSpPr>
          <p:nvPr/>
        </p:nvSpPr>
        <p:spPr>
          <a:xfrm>
            <a:off x="3727318"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35" name="5-Point Star 34">
            <a:extLst>
              <a:ext uri="{FF2B5EF4-FFF2-40B4-BE49-F238E27FC236}">
                <a16:creationId xmlns:a16="http://schemas.microsoft.com/office/drawing/2014/main" id="{CA8C26E7-4D9D-DD4C-959C-FC18C8609B42}"/>
              </a:ext>
            </a:extLst>
          </p:cNvPr>
          <p:cNvSpPr>
            <a:spLocks noChangeAspect="1"/>
          </p:cNvSpPr>
          <p:nvPr/>
        </p:nvSpPr>
        <p:spPr>
          <a:xfrm>
            <a:off x="4287637"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36" name="5-Point Star 35">
            <a:extLst>
              <a:ext uri="{FF2B5EF4-FFF2-40B4-BE49-F238E27FC236}">
                <a16:creationId xmlns:a16="http://schemas.microsoft.com/office/drawing/2014/main" id="{F21F5EF9-33FB-FB48-BB15-E4AA36E983EC}"/>
              </a:ext>
            </a:extLst>
          </p:cNvPr>
          <p:cNvSpPr>
            <a:spLocks noChangeAspect="1"/>
          </p:cNvSpPr>
          <p:nvPr/>
        </p:nvSpPr>
        <p:spPr>
          <a:xfrm>
            <a:off x="4847956"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39" name="Rectangle 38">
            <a:extLst>
              <a:ext uri="{FF2B5EF4-FFF2-40B4-BE49-F238E27FC236}">
                <a16:creationId xmlns:a16="http://schemas.microsoft.com/office/drawing/2014/main" id="{68EC5E48-C706-FB48-B385-970E9005BB56}"/>
              </a:ext>
            </a:extLst>
          </p:cNvPr>
          <p:cNvSpPr/>
          <p:nvPr/>
        </p:nvSpPr>
        <p:spPr>
          <a:xfrm>
            <a:off x="9196909" y="4669642"/>
            <a:ext cx="5983832" cy="5678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0" name="TextBox 39">
            <a:extLst>
              <a:ext uri="{FF2B5EF4-FFF2-40B4-BE49-F238E27FC236}">
                <a16:creationId xmlns:a16="http://schemas.microsoft.com/office/drawing/2014/main" id="{15D19629-B83C-5D4D-BC55-4594F447D695}"/>
              </a:ext>
            </a:extLst>
          </p:cNvPr>
          <p:cNvSpPr txBox="1"/>
          <p:nvPr/>
        </p:nvSpPr>
        <p:spPr>
          <a:xfrm>
            <a:off x="9900236" y="8555706"/>
            <a:ext cx="4604146" cy="769441"/>
          </a:xfrm>
          <a:prstGeom prst="rect">
            <a:avLst/>
          </a:prstGeom>
          <a:noFill/>
        </p:spPr>
        <p:txBody>
          <a:bodyPr wrap="none" rtlCol="0" anchor="ctr" anchorCtr="0">
            <a:spAutoFit/>
          </a:bodyPr>
          <a:lstStyle/>
          <a:p>
            <a:r>
              <a:rPr lang="en-US" sz="4400" b="1" spc="30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WILLIAM JONES</a:t>
            </a:r>
          </a:p>
        </p:txBody>
      </p:sp>
      <p:sp>
        <p:nvSpPr>
          <p:cNvPr id="41" name="Subtitle 2">
            <a:extLst>
              <a:ext uri="{FF2B5EF4-FFF2-40B4-BE49-F238E27FC236}">
                <a16:creationId xmlns:a16="http://schemas.microsoft.com/office/drawing/2014/main" id="{6E153F43-006E-4243-886B-1AB40FDC87DD}"/>
              </a:ext>
            </a:extLst>
          </p:cNvPr>
          <p:cNvSpPr txBox="1">
            <a:spLocks/>
          </p:cNvSpPr>
          <p:nvPr/>
        </p:nvSpPr>
        <p:spPr>
          <a:xfrm>
            <a:off x="9805810" y="9268493"/>
            <a:ext cx="1609420" cy="650501"/>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2800" spc="3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ZAGAT</a:t>
            </a:r>
          </a:p>
        </p:txBody>
      </p:sp>
      <p:sp>
        <p:nvSpPr>
          <p:cNvPr id="43" name="TextBox 42">
            <a:extLst>
              <a:ext uri="{FF2B5EF4-FFF2-40B4-BE49-F238E27FC236}">
                <a16:creationId xmlns:a16="http://schemas.microsoft.com/office/drawing/2014/main" id="{1DB27111-73B7-E24C-A7DC-F2AB818C7F0A}"/>
              </a:ext>
            </a:extLst>
          </p:cNvPr>
          <p:cNvSpPr txBox="1"/>
          <p:nvPr/>
        </p:nvSpPr>
        <p:spPr>
          <a:xfrm>
            <a:off x="9877999" y="6144519"/>
            <a:ext cx="4364281" cy="1596591"/>
          </a:xfrm>
          <a:prstGeom prst="rect">
            <a:avLst/>
          </a:prstGeom>
          <a:noFill/>
        </p:spPr>
        <p:txBody>
          <a:bodyPr wrap="square" rtlCol="0">
            <a:spAutoFit/>
          </a:bodyPr>
          <a:lstStyle/>
          <a:p>
            <a:pPr>
              <a:lnSpc>
                <a:spcPts val="4000"/>
              </a:lnSpc>
              <a:spcBef>
                <a:spcPts val="1100"/>
              </a:spcBef>
            </a:pPr>
            <a:r>
              <a:rPr lang="en-US" sz="28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45" name="5-Point Star 44">
            <a:extLst>
              <a:ext uri="{FF2B5EF4-FFF2-40B4-BE49-F238E27FC236}">
                <a16:creationId xmlns:a16="http://schemas.microsoft.com/office/drawing/2014/main" id="{01AA2AEB-EE5F-2C4A-93B2-8340258167EF}"/>
              </a:ext>
            </a:extLst>
          </p:cNvPr>
          <p:cNvSpPr>
            <a:spLocks noChangeAspect="1"/>
          </p:cNvSpPr>
          <p:nvPr/>
        </p:nvSpPr>
        <p:spPr>
          <a:xfrm>
            <a:off x="9974554"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46" name="5-Point Star 45">
            <a:extLst>
              <a:ext uri="{FF2B5EF4-FFF2-40B4-BE49-F238E27FC236}">
                <a16:creationId xmlns:a16="http://schemas.microsoft.com/office/drawing/2014/main" id="{A56871CF-C75B-4748-A760-CA61164308E1}"/>
              </a:ext>
            </a:extLst>
          </p:cNvPr>
          <p:cNvSpPr>
            <a:spLocks noChangeAspect="1"/>
          </p:cNvSpPr>
          <p:nvPr/>
        </p:nvSpPr>
        <p:spPr>
          <a:xfrm>
            <a:off x="10530026"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47" name="5-Point Star 46">
            <a:extLst>
              <a:ext uri="{FF2B5EF4-FFF2-40B4-BE49-F238E27FC236}">
                <a16:creationId xmlns:a16="http://schemas.microsoft.com/office/drawing/2014/main" id="{8F412026-04EA-274D-BDE7-9796D4A302D7}"/>
              </a:ext>
            </a:extLst>
          </p:cNvPr>
          <p:cNvSpPr>
            <a:spLocks noChangeAspect="1"/>
          </p:cNvSpPr>
          <p:nvPr/>
        </p:nvSpPr>
        <p:spPr>
          <a:xfrm>
            <a:off x="11085498"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48" name="5-Point Star 47">
            <a:extLst>
              <a:ext uri="{FF2B5EF4-FFF2-40B4-BE49-F238E27FC236}">
                <a16:creationId xmlns:a16="http://schemas.microsoft.com/office/drawing/2014/main" id="{A99CE670-A784-0742-BBD0-7668B22304A7}"/>
              </a:ext>
            </a:extLst>
          </p:cNvPr>
          <p:cNvSpPr>
            <a:spLocks noChangeAspect="1"/>
          </p:cNvSpPr>
          <p:nvPr/>
        </p:nvSpPr>
        <p:spPr>
          <a:xfrm>
            <a:off x="11645817"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51" name="5-Point Star 50">
            <a:extLst>
              <a:ext uri="{FF2B5EF4-FFF2-40B4-BE49-F238E27FC236}">
                <a16:creationId xmlns:a16="http://schemas.microsoft.com/office/drawing/2014/main" id="{F95246B1-BB23-E34A-90BB-B4FF4CA43C02}"/>
              </a:ext>
            </a:extLst>
          </p:cNvPr>
          <p:cNvSpPr>
            <a:spLocks noChangeAspect="1"/>
          </p:cNvSpPr>
          <p:nvPr/>
        </p:nvSpPr>
        <p:spPr>
          <a:xfrm>
            <a:off x="12206136" y="5338575"/>
            <a:ext cx="457200" cy="4572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52" name="Rectangle 51">
            <a:extLst>
              <a:ext uri="{FF2B5EF4-FFF2-40B4-BE49-F238E27FC236}">
                <a16:creationId xmlns:a16="http://schemas.microsoft.com/office/drawing/2014/main" id="{57125F4A-196F-0D43-8B72-4743D70EF969}"/>
              </a:ext>
            </a:extLst>
          </p:cNvPr>
          <p:cNvSpPr/>
          <p:nvPr/>
        </p:nvSpPr>
        <p:spPr>
          <a:xfrm>
            <a:off x="16557124" y="4669642"/>
            <a:ext cx="5983832" cy="5678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53" name="TextBox 52">
            <a:extLst>
              <a:ext uri="{FF2B5EF4-FFF2-40B4-BE49-F238E27FC236}">
                <a16:creationId xmlns:a16="http://schemas.microsoft.com/office/drawing/2014/main" id="{627C80CE-B2FB-D64D-B5FC-45F3481B1C3C}"/>
              </a:ext>
            </a:extLst>
          </p:cNvPr>
          <p:cNvSpPr txBox="1"/>
          <p:nvPr/>
        </p:nvSpPr>
        <p:spPr>
          <a:xfrm>
            <a:off x="17260451" y="8555706"/>
            <a:ext cx="4549643" cy="769441"/>
          </a:xfrm>
          <a:prstGeom prst="rect">
            <a:avLst/>
          </a:prstGeom>
          <a:noFill/>
        </p:spPr>
        <p:txBody>
          <a:bodyPr wrap="none" rtlCol="0" anchor="ctr" anchorCtr="0">
            <a:spAutoFit/>
          </a:bodyPr>
          <a:lstStyle/>
          <a:p>
            <a:r>
              <a:rPr lang="en-US" sz="4400" b="1" spc="30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LESLIE WATERS</a:t>
            </a:r>
          </a:p>
        </p:txBody>
      </p:sp>
      <p:sp>
        <p:nvSpPr>
          <p:cNvPr id="54" name="Subtitle 2">
            <a:extLst>
              <a:ext uri="{FF2B5EF4-FFF2-40B4-BE49-F238E27FC236}">
                <a16:creationId xmlns:a16="http://schemas.microsoft.com/office/drawing/2014/main" id="{BDC08669-B1B3-E94C-B100-6B065F18E6F9}"/>
              </a:ext>
            </a:extLst>
          </p:cNvPr>
          <p:cNvSpPr txBox="1">
            <a:spLocks/>
          </p:cNvSpPr>
          <p:nvPr/>
        </p:nvSpPr>
        <p:spPr>
          <a:xfrm>
            <a:off x="17166025" y="9268493"/>
            <a:ext cx="1308055" cy="650501"/>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2800" spc="3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DINE</a:t>
            </a:r>
          </a:p>
        </p:txBody>
      </p:sp>
      <p:sp>
        <p:nvSpPr>
          <p:cNvPr id="55" name="TextBox 54">
            <a:extLst>
              <a:ext uri="{FF2B5EF4-FFF2-40B4-BE49-F238E27FC236}">
                <a16:creationId xmlns:a16="http://schemas.microsoft.com/office/drawing/2014/main" id="{B42A7121-5A56-6848-AF30-FC5581C5F434}"/>
              </a:ext>
            </a:extLst>
          </p:cNvPr>
          <p:cNvSpPr txBox="1"/>
          <p:nvPr/>
        </p:nvSpPr>
        <p:spPr>
          <a:xfrm>
            <a:off x="17238214" y="6144519"/>
            <a:ext cx="4364281" cy="1596591"/>
          </a:xfrm>
          <a:prstGeom prst="rect">
            <a:avLst/>
          </a:prstGeom>
          <a:noFill/>
        </p:spPr>
        <p:txBody>
          <a:bodyPr wrap="square" rtlCol="0">
            <a:spAutoFit/>
          </a:bodyPr>
          <a:lstStyle/>
          <a:p>
            <a:pPr>
              <a:lnSpc>
                <a:spcPts val="4000"/>
              </a:lnSpc>
              <a:spcBef>
                <a:spcPts val="1100"/>
              </a:spcBef>
            </a:pPr>
            <a:r>
              <a:rPr lang="en-US" sz="28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56" name="5-Point Star 55">
            <a:extLst>
              <a:ext uri="{FF2B5EF4-FFF2-40B4-BE49-F238E27FC236}">
                <a16:creationId xmlns:a16="http://schemas.microsoft.com/office/drawing/2014/main" id="{5B7C11DE-259A-5B47-A521-369E67E2DFB8}"/>
              </a:ext>
            </a:extLst>
          </p:cNvPr>
          <p:cNvSpPr>
            <a:spLocks noChangeAspect="1"/>
          </p:cNvSpPr>
          <p:nvPr/>
        </p:nvSpPr>
        <p:spPr>
          <a:xfrm>
            <a:off x="17334769"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57" name="5-Point Star 56">
            <a:extLst>
              <a:ext uri="{FF2B5EF4-FFF2-40B4-BE49-F238E27FC236}">
                <a16:creationId xmlns:a16="http://schemas.microsoft.com/office/drawing/2014/main" id="{59811D0C-4390-C844-867F-D761D6BC6536}"/>
              </a:ext>
            </a:extLst>
          </p:cNvPr>
          <p:cNvSpPr>
            <a:spLocks noChangeAspect="1"/>
          </p:cNvSpPr>
          <p:nvPr/>
        </p:nvSpPr>
        <p:spPr>
          <a:xfrm>
            <a:off x="17890241"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58" name="5-Point Star 57">
            <a:extLst>
              <a:ext uri="{FF2B5EF4-FFF2-40B4-BE49-F238E27FC236}">
                <a16:creationId xmlns:a16="http://schemas.microsoft.com/office/drawing/2014/main" id="{CB85BC5D-2A53-8C42-BE47-EB12B66B4FF1}"/>
              </a:ext>
            </a:extLst>
          </p:cNvPr>
          <p:cNvSpPr>
            <a:spLocks noChangeAspect="1"/>
          </p:cNvSpPr>
          <p:nvPr/>
        </p:nvSpPr>
        <p:spPr>
          <a:xfrm>
            <a:off x="18445713" y="5338575"/>
            <a:ext cx="457200" cy="457200"/>
          </a:xfrm>
          <a:prstGeom prst="star5">
            <a:avLst/>
          </a:prstGeom>
          <a:solidFill>
            <a:srgbClr val="FFE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59" name="5-Point Star 58">
            <a:extLst>
              <a:ext uri="{FF2B5EF4-FFF2-40B4-BE49-F238E27FC236}">
                <a16:creationId xmlns:a16="http://schemas.microsoft.com/office/drawing/2014/main" id="{2711C96D-989A-F84E-B180-4A5A5C16D94E}"/>
              </a:ext>
            </a:extLst>
          </p:cNvPr>
          <p:cNvSpPr>
            <a:spLocks noChangeAspect="1"/>
          </p:cNvSpPr>
          <p:nvPr/>
        </p:nvSpPr>
        <p:spPr>
          <a:xfrm>
            <a:off x="19006032" y="5338575"/>
            <a:ext cx="457200" cy="4572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
        <p:nvSpPr>
          <p:cNvPr id="60" name="5-Point Star 59">
            <a:extLst>
              <a:ext uri="{FF2B5EF4-FFF2-40B4-BE49-F238E27FC236}">
                <a16:creationId xmlns:a16="http://schemas.microsoft.com/office/drawing/2014/main" id="{A37D7D77-1C6E-F344-9016-9868695C6558}"/>
              </a:ext>
            </a:extLst>
          </p:cNvPr>
          <p:cNvSpPr>
            <a:spLocks noChangeAspect="1"/>
          </p:cNvSpPr>
          <p:nvPr/>
        </p:nvSpPr>
        <p:spPr>
          <a:xfrm>
            <a:off x="19566351" y="5338575"/>
            <a:ext cx="457200" cy="4572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Source Sans Pro Light" panose="020B0403030403020204" pitchFamily="34" charset="0"/>
            </a:endParaRPr>
          </a:p>
        </p:txBody>
      </p:sp>
    </p:spTree>
    <p:extLst>
      <p:ext uri="{BB962C8B-B14F-4D97-AF65-F5344CB8AC3E}">
        <p14:creationId xmlns:p14="http://schemas.microsoft.com/office/powerpoint/2010/main" val="2858492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6">
            <a:extLst>
              <a:ext uri="{FF2B5EF4-FFF2-40B4-BE49-F238E27FC236}">
                <a16:creationId xmlns:a16="http://schemas.microsoft.com/office/drawing/2014/main" id="{82E5A6DC-72AB-934A-805B-DAC3C4FF55C0}"/>
              </a:ext>
            </a:extLst>
          </p:cNvPr>
          <p:cNvSpPr txBox="1">
            <a:spLocks/>
          </p:cNvSpPr>
          <p:nvPr/>
        </p:nvSpPr>
        <p:spPr>
          <a:xfrm>
            <a:off x="1433141" y="709382"/>
            <a:ext cx="13984919"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SUPPLIERS – LOGOS SLIDE</a:t>
            </a:r>
          </a:p>
        </p:txBody>
      </p:sp>
      <p:sp>
        <p:nvSpPr>
          <p:cNvPr id="20" name="TextBox 19">
            <a:extLst>
              <a:ext uri="{FF2B5EF4-FFF2-40B4-BE49-F238E27FC236}">
                <a16:creationId xmlns:a16="http://schemas.microsoft.com/office/drawing/2014/main" id="{14C64AAC-8972-CD49-AF5D-AB47A108D509}"/>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1" name="Freeform 20">
            <a:extLst>
              <a:ext uri="{FF2B5EF4-FFF2-40B4-BE49-F238E27FC236}">
                <a16:creationId xmlns:a16="http://schemas.microsoft.com/office/drawing/2014/main" id="{10805B74-E594-F645-B316-0D7595A9AD00}"/>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0" name="Rectangle 39">
            <a:extLst>
              <a:ext uri="{FF2B5EF4-FFF2-40B4-BE49-F238E27FC236}">
                <a16:creationId xmlns:a16="http://schemas.microsoft.com/office/drawing/2014/main" id="{BDD31CF8-EB74-654B-97FF-30F1A4F9690A}"/>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226D2AD3-4D7E-9445-974C-B77C82C31715}"/>
              </a:ext>
            </a:extLst>
          </p:cNvPr>
          <p:cNvSpPr>
            <a:spLocks noGrp="1"/>
          </p:cNvSpPr>
          <p:nvPr>
            <p:ph type="pic" sz="quarter" idx="18"/>
          </p:nvPr>
        </p:nvSpPr>
        <p:spPr/>
      </p:sp>
      <p:sp>
        <p:nvSpPr>
          <p:cNvPr id="5" name="Picture Placeholder 4">
            <a:extLst>
              <a:ext uri="{FF2B5EF4-FFF2-40B4-BE49-F238E27FC236}">
                <a16:creationId xmlns:a16="http://schemas.microsoft.com/office/drawing/2014/main" id="{F34873D0-D08C-D849-84FB-510C473E3C51}"/>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159695ED-F634-0348-8166-2E79D332FA84}"/>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82964ADB-7B95-8E40-9243-C5C37A0073FD}"/>
              </a:ext>
            </a:extLst>
          </p:cNvPr>
          <p:cNvSpPr>
            <a:spLocks noGrp="1"/>
          </p:cNvSpPr>
          <p:nvPr>
            <p:ph type="pic" sz="quarter" idx="21"/>
          </p:nvPr>
        </p:nvSpPr>
        <p:spPr/>
      </p:sp>
      <p:sp>
        <p:nvSpPr>
          <p:cNvPr id="11" name="Picture Placeholder 10">
            <a:extLst>
              <a:ext uri="{FF2B5EF4-FFF2-40B4-BE49-F238E27FC236}">
                <a16:creationId xmlns:a16="http://schemas.microsoft.com/office/drawing/2014/main" id="{FDEF0A24-D6B7-E14B-8FD9-22E290D59A37}"/>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6FC71D47-4C20-234E-B42E-47D461EAC432}"/>
              </a:ext>
            </a:extLst>
          </p:cNvPr>
          <p:cNvSpPr>
            <a:spLocks noGrp="1"/>
          </p:cNvSpPr>
          <p:nvPr>
            <p:ph type="pic" sz="quarter" idx="22"/>
          </p:nvPr>
        </p:nvSpPr>
        <p:spPr/>
      </p:sp>
    </p:spTree>
    <p:extLst>
      <p:ext uri="{BB962C8B-B14F-4D97-AF65-F5344CB8AC3E}">
        <p14:creationId xmlns:p14="http://schemas.microsoft.com/office/powerpoint/2010/main" val="7711069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892250" y="8398884"/>
            <a:ext cx="1237212" cy="5576"/>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6624" y="7423154"/>
            <a:ext cx="10883816"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92250" y="6436271"/>
            <a:ext cx="1237212" cy="5576"/>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917267" y="8398884"/>
            <a:ext cx="591588" cy="0"/>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917267" y="6423019"/>
            <a:ext cx="591588" cy="0"/>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892250" y="6436272"/>
            <a:ext cx="0" cy="1962612"/>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508855" y="10057869"/>
            <a:ext cx="674905"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V="1">
            <a:off x="11502229" y="4741068"/>
            <a:ext cx="0" cy="1681951"/>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492415" y="4741068"/>
            <a:ext cx="674905"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1508855" y="8398885"/>
            <a:ext cx="0" cy="1657793"/>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5980751" y="11003847"/>
            <a:ext cx="769690"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955125" y="10056678"/>
            <a:ext cx="1025626" cy="1191"/>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5980751" y="9201081"/>
            <a:ext cx="769689"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flipV="1">
            <a:off x="15980751" y="9201081"/>
            <a:ext cx="0" cy="1810446"/>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5980750" y="5651855"/>
            <a:ext cx="769690"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4955125" y="4741069"/>
            <a:ext cx="1025626" cy="1191"/>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p:cNvCxnSpPr>
          <p:nvPr/>
        </p:nvCxnSpPr>
        <p:spPr>
          <a:xfrm>
            <a:off x="15980750" y="3843498"/>
            <a:ext cx="769690" cy="0"/>
          </a:xfrm>
          <a:prstGeom prst="line">
            <a:avLst/>
          </a:prstGeom>
          <a:ln w="31750">
            <a:solidFill>
              <a:schemeClr val="bg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15980750" y="3843498"/>
            <a:ext cx="0" cy="1808357"/>
          </a:xfrm>
          <a:prstGeom prst="line">
            <a:avLst/>
          </a:prstGeom>
          <a:ln w="31750">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a:spLocks/>
          </p:cNvSpPr>
          <p:nvPr/>
        </p:nvSpPr>
        <p:spPr>
          <a:xfrm>
            <a:off x="12167320" y="9381574"/>
            <a:ext cx="2787805" cy="1371600"/>
          </a:xfrm>
          <a:prstGeom prst="rect">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7" name="Rectangle 6"/>
          <p:cNvSpPr/>
          <p:nvPr/>
        </p:nvSpPr>
        <p:spPr>
          <a:xfrm>
            <a:off x="3078819" y="6749620"/>
            <a:ext cx="2787805" cy="1371600"/>
          </a:xfrm>
          <a:prstGeom prst="rect">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8" name="Rectangle 7"/>
          <p:cNvSpPr>
            <a:spLocks/>
          </p:cNvSpPr>
          <p:nvPr/>
        </p:nvSpPr>
        <p:spPr>
          <a:xfrm>
            <a:off x="12167320" y="4054982"/>
            <a:ext cx="2787805" cy="1371600"/>
          </a:xfrm>
          <a:prstGeom prst="rect">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1" name="Rectangle 10"/>
          <p:cNvSpPr/>
          <p:nvPr/>
        </p:nvSpPr>
        <p:spPr>
          <a:xfrm>
            <a:off x="8129462" y="7730927"/>
            <a:ext cx="2787805" cy="1371600"/>
          </a:xfrm>
          <a:prstGeom prst="rect">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2" name="Rectangle 11"/>
          <p:cNvSpPr/>
          <p:nvPr/>
        </p:nvSpPr>
        <p:spPr>
          <a:xfrm>
            <a:off x="8129462" y="5768313"/>
            <a:ext cx="2787805" cy="1371600"/>
          </a:xfrm>
          <a:prstGeom prst="rect">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3" name="Rectangle 12"/>
          <p:cNvSpPr/>
          <p:nvPr/>
        </p:nvSpPr>
        <p:spPr>
          <a:xfrm>
            <a:off x="16750441" y="10330467"/>
            <a:ext cx="2787805" cy="1371600"/>
          </a:xfrm>
          <a:prstGeom prst="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4" name="Rectangle 13"/>
          <p:cNvSpPr/>
          <p:nvPr/>
        </p:nvSpPr>
        <p:spPr>
          <a:xfrm>
            <a:off x="16750440" y="8527701"/>
            <a:ext cx="2787805" cy="1371600"/>
          </a:xfrm>
          <a:prstGeom prst="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5" name="Rectangle 14"/>
          <p:cNvSpPr/>
          <p:nvPr/>
        </p:nvSpPr>
        <p:spPr>
          <a:xfrm>
            <a:off x="16750441" y="6780636"/>
            <a:ext cx="2787805" cy="1371600"/>
          </a:xfrm>
          <a:prstGeom prst="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16" name="Rectangle 15"/>
          <p:cNvSpPr/>
          <p:nvPr/>
        </p:nvSpPr>
        <p:spPr>
          <a:xfrm>
            <a:off x="16750440" y="3169965"/>
            <a:ext cx="2787805" cy="1371600"/>
          </a:xfrm>
          <a:prstGeom prst="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56" name="TextBox 55"/>
          <p:cNvSpPr txBox="1"/>
          <p:nvPr/>
        </p:nvSpPr>
        <p:spPr>
          <a:xfrm>
            <a:off x="3868228" y="7071579"/>
            <a:ext cx="1208985"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CEO</a:t>
            </a:r>
          </a:p>
        </p:txBody>
      </p:sp>
      <p:sp>
        <p:nvSpPr>
          <p:cNvPr id="57" name="TextBox 56"/>
          <p:cNvSpPr txBox="1"/>
          <p:nvPr/>
        </p:nvSpPr>
        <p:spPr>
          <a:xfrm>
            <a:off x="8712084" y="8069613"/>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58" name="TextBox 57"/>
          <p:cNvSpPr txBox="1"/>
          <p:nvPr/>
        </p:nvSpPr>
        <p:spPr>
          <a:xfrm>
            <a:off x="8712084" y="6118149"/>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59" name="TextBox 58"/>
          <p:cNvSpPr txBox="1"/>
          <p:nvPr/>
        </p:nvSpPr>
        <p:spPr>
          <a:xfrm>
            <a:off x="12749942" y="9668347"/>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0" name="TextBox 59"/>
          <p:cNvSpPr txBox="1"/>
          <p:nvPr/>
        </p:nvSpPr>
        <p:spPr>
          <a:xfrm>
            <a:off x="12749942" y="4343578"/>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1" name="TextBox 60"/>
          <p:cNvSpPr txBox="1"/>
          <p:nvPr/>
        </p:nvSpPr>
        <p:spPr>
          <a:xfrm>
            <a:off x="17333062" y="10662974"/>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3" name="TextBox 62"/>
          <p:cNvSpPr txBox="1"/>
          <p:nvPr/>
        </p:nvSpPr>
        <p:spPr>
          <a:xfrm>
            <a:off x="17333062" y="8862543"/>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4" name="TextBox 63"/>
          <p:cNvSpPr txBox="1"/>
          <p:nvPr/>
        </p:nvSpPr>
        <p:spPr>
          <a:xfrm>
            <a:off x="17333062" y="7099122"/>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5" name="TextBox 64"/>
          <p:cNvSpPr txBox="1"/>
          <p:nvPr/>
        </p:nvSpPr>
        <p:spPr>
          <a:xfrm>
            <a:off x="17333062" y="3490786"/>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68" name="Rectangle 67"/>
          <p:cNvSpPr/>
          <p:nvPr/>
        </p:nvSpPr>
        <p:spPr>
          <a:xfrm>
            <a:off x="16750440" y="4978322"/>
            <a:ext cx="2787805" cy="1371600"/>
          </a:xfrm>
          <a:prstGeom prst="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latin typeface="Source Sans Pro" panose="020B0503030403020204" pitchFamily="34" charset="0"/>
              <a:ea typeface="Source Sans Pro" panose="020B0503030403020204" pitchFamily="34" charset="0"/>
            </a:endParaRPr>
          </a:p>
        </p:txBody>
      </p:sp>
      <p:sp>
        <p:nvSpPr>
          <p:cNvPr id="69" name="TextBox 68"/>
          <p:cNvSpPr txBox="1"/>
          <p:nvPr/>
        </p:nvSpPr>
        <p:spPr>
          <a:xfrm>
            <a:off x="17333061" y="5296808"/>
            <a:ext cx="1622560" cy="769441"/>
          </a:xfrm>
          <a:prstGeom prst="rect">
            <a:avLst/>
          </a:prstGeom>
          <a:noFill/>
        </p:spPr>
        <p:txBody>
          <a:bodyPr wrap="none" rtlCol="0" anchor="ctr">
            <a:spAutoFit/>
          </a:bodyPr>
          <a:lstStyle/>
          <a:p>
            <a:pPr algn="ctr"/>
            <a:r>
              <a:rPr lang="en-US" sz="4400" b="1" dirty="0">
                <a:solidFill>
                  <a:schemeClr val="bg1"/>
                </a:solidFill>
                <a:latin typeface="Source Sans Pro" panose="020B0503030403020204" pitchFamily="34" charset="0"/>
                <a:ea typeface="Source Sans Pro" panose="020B0503030403020204" pitchFamily="34" charset="0"/>
                <a:cs typeface="Open Sans Semibold" charset="0"/>
              </a:rPr>
              <a:t>NAME</a:t>
            </a:r>
          </a:p>
        </p:txBody>
      </p:sp>
      <p:sp>
        <p:nvSpPr>
          <p:cNvPr id="45" name="Text Placeholder 6">
            <a:extLst>
              <a:ext uri="{FF2B5EF4-FFF2-40B4-BE49-F238E27FC236}">
                <a16:creationId xmlns:a16="http://schemas.microsoft.com/office/drawing/2014/main" id="{0E1CA3BD-2BBC-E941-997A-B8EB9207B0BE}"/>
              </a:ext>
            </a:extLst>
          </p:cNvPr>
          <p:cNvSpPr txBox="1">
            <a:spLocks/>
          </p:cNvSpPr>
          <p:nvPr/>
        </p:nvSpPr>
        <p:spPr>
          <a:xfrm>
            <a:off x="1433141" y="709382"/>
            <a:ext cx="5267789"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ORG CHART</a:t>
            </a:r>
          </a:p>
        </p:txBody>
      </p:sp>
      <p:sp>
        <p:nvSpPr>
          <p:cNvPr id="46" name="TextBox 45">
            <a:extLst>
              <a:ext uri="{FF2B5EF4-FFF2-40B4-BE49-F238E27FC236}">
                <a16:creationId xmlns:a16="http://schemas.microsoft.com/office/drawing/2014/main" id="{867AB5F7-4940-304D-B590-B2D7362618D2}"/>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62" name="Freeform 61">
            <a:extLst>
              <a:ext uri="{FF2B5EF4-FFF2-40B4-BE49-F238E27FC236}">
                <a16:creationId xmlns:a16="http://schemas.microsoft.com/office/drawing/2014/main" id="{689C7F81-C6B6-3E4C-9A54-80693878B907}"/>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66" name="Rectangle 65">
            <a:extLst>
              <a:ext uri="{FF2B5EF4-FFF2-40B4-BE49-F238E27FC236}">
                <a16:creationId xmlns:a16="http://schemas.microsoft.com/office/drawing/2014/main" id="{C452043F-B68C-A041-B10C-C01FC9383527}"/>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2195931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8E75C6D9-D1DC-3B4C-8EE4-4437D9C2C778}"/>
              </a:ext>
            </a:extLst>
          </p:cNvPr>
          <p:cNvSpPr/>
          <p:nvPr/>
        </p:nvSpPr>
        <p:spPr>
          <a:xfrm rot="10800000" flipV="1">
            <a:off x="10763425" y="0"/>
            <a:ext cx="3426490" cy="13716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7" name="Subtitle 2">
            <a:extLst>
              <a:ext uri="{FF2B5EF4-FFF2-40B4-BE49-F238E27FC236}">
                <a16:creationId xmlns:a16="http://schemas.microsoft.com/office/drawing/2014/main" id="{ADB0B0BF-E304-8347-8A26-D5F5C60A47F6}"/>
              </a:ext>
            </a:extLst>
          </p:cNvPr>
          <p:cNvSpPr txBox="1">
            <a:spLocks/>
          </p:cNvSpPr>
          <p:nvPr/>
        </p:nvSpPr>
        <p:spPr>
          <a:xfrm>
            <a:off x="1346836" y="4277110"/>
            <a:ext cx="9364706" cy="7802459"/>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a:t>
            </a:r>
          </a:p>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Most importantly, chefs should make certain they understand the terminology and methodology required for the recipe. If someone is ready to cook a meal, they should fully understand the recipe and feel comfortable preparing it.</a:t>
            </a:r>
          </a:p>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they will create great recipes, cook at the correct temperatures, and add the ingredients at the appropriate time. </a:t>
            </a:r>
          </a:p>
        </p:txBody>
      </p:sp>
      <p:sp>
        <p:nvSpPr>
          <p:cNvPr id="9" name="Text Placeholder 6">
            <a:extLst>
              <a:ext uri="{FF2B5EF4-FFF2-40B4-BE49-F238E27FC236}">
                <a16:creationId xmlns:a16="http://schemas.microsoft.com/office/drawing/2014/main" id="{F78E6F37-DDB5-5343-BAB8-C3517BCEA557}"/>
              </a:ext>
            </a:extLst>
          </p:cNvPr>
          <p:cNvSpPr txBox="1">
            <a:spLocks/>
          </p:cNvSpPr>
          <p:nvPr/>
        </p:nvSpPr>
        <p:spPr>
          <a:xfrm>
            <a:off x="1433141" y="709382"/>
            <a:ext cx="7678202" cy="2308324"/>
          </a:xfrm>
          <a:prstGeom prst="rect">
            <a:avLst/>
          </a:prstGeom>
        </p:spPr>
        <p:txBody>
          <a:bodyPr wrap="squar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FAST CUSTOMER SERVICE</a:t>
            </a:r>
          </a:p>
        </p:txBody>
      </p:sp>
      <p:sp>
        <p:nvSpPr>
          <p:cNvPr id="10" name="TextBox 9">
            <a:extLst>
              <a:ext uri="{FF2B5EF4-FFF2-40B4-BE49-F238E27FC236}">
                <a16:creationId xmlns:a16="http://schemas.microsoft.com/office/drawing/2014/main" id="{5FFC7AC4-5F26-DC46-A8B0-B5F47B257FA7}"/>
              </a:ext>
            </a:extLst>
          </p:cNvPr>
          <p:cNvSpPr txBox="1"/>
          <p:nvPr/>
        </p:nvSpPr>
        <p:spPr>
          <a:xfrm>
            <a:off x="1485024" y="3017706"/>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1" name="Freeform 10">
            <a:extLst>
              <a:ext uri="{FF2B5EF4-FFF2-40B4-BE49-F238E27FC236}">
                <a16:creationId xmlns:a16="http://schemas.microsoft.com/office/drawing/2014/main" id="{E12D6B00-D75C-1F48-9AFD-9C92621D2B0E}"/>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 name="Picture Placeholder 3">
            <a:extLst>
              <a:ext uri="{FF2B5EF4-FFF2-40B4-BE49-F238E27FC236}">
                <a16:creationId xmlns:a16="http://schemas.microsoft.com/office/drawing/2014/main" id="{C28B5492-61D1-7348-81CF-D52DC15E072F}"/>
              </a:ext>
            </a:extLst>
          </p:cNvPr>
          <p:cNvSpPr>
            <a:spLocks noGrp="1"/>
          </p:cNvSpPr>
          <p:nvPr>
            <p:ph type="pic" sz="quarter" idx="15"/>
          </p:nvPr>
        </p:nvSpPr>
        <p:spPr/>
      </p:sp>
    </p:spTree>
    <p:extLst>
      <p:ext uri="{BB962C8B-B14F-4D97-AF65-F5344CB8AC3E}">
        <p14:creationId xmlns:p14="http://schemas.microsoft.com/office/powerpoint/2010/main" val="610422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4518571" y="3738072"/>
            <a:ext cx="5875326"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DINING EXPERIENCE</a:t>
            </a:r>
          </a:p>
        </p:txBody>
      </p:sp>
      <p:sp>
        <p:nvSpPr>
          <p:cNvPr id="43" name="Subtitle 2"/>
          <p:cNvSpPr txBox="1">
            <a:spLocks/>
          </p:cNvSpPr>
          <p:nvPr/>
        </p:nvSpPr>
        <p:spPr>
          <a:xfrm>
            <a:off x="14377803" y="4540540"/>
            <a:ext cx="7817190"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21" name="Text Placeholder 6">
            <a:extLst>
              <a:ext uri="{FF2B5EF4-FFF2-40B4-BE49-F238E27FC236}">
                <a16:creationId xmlns:a16="http://schemas.microsoft.com/office/drawing/2014/main" id="{8B599B63-2835-314E-921E-B8A1BE301892}"/>
              </a:ext>
            </a:extLst>
          </p:cNvPr>
          <p:cNvSpPr txBox="1">
            <a:spLocks/>
          </p:cNvSpPr>
          <p:nvPr/>
        </p:nvSpPr>
        <p:spPr>
          <a:xfrm>
            <a:off x="16476899" y="709382"/>
            <a:ext cx="657423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SERVICES</a:t>
            </a:r>
          </a:p>
        </p:txBody>
      </p:sp>
      <p:sp>
        <p:nvSpPr>
          <p:cNvPr id="25" name="TextBox 24">
            <a:extLst>
              <a:ext uri="{FF2B5EF4-FFF2-40B4-BE49-F238E27FC236}">
                <a16:creationId xmlns:a16="http://schemas.microsoft.com/office/drawing/2014/main" id="{6635F482-FC00-BC48-925C-B6EED3C64718}"/>
              </a:ext>
            </a:extLst>
          </p:cNvPr>
          <p:cNvSpPr txBox="1"/>
          <p:nvPr/>
        </p:nvSpPr>
        <p:spPr>
          <a:xfrm>
            <a:off x="17800352" y="1745261"/>
            <a:ext cx="5216493" cy="584775"/>
          </a:xfrm>
          <a:prstGeom prst="rect">
            <a:avLst/>
          </a:prstGeom>
          <a:noFill/>
        </p:spPr>
        <p:txBody>
          <a:bodyPr wrap="none" rtlCol="0" anchor="ctr" anchorCtr="0">
            <a:spAutoFit/>
          </a:bodyPr>
          <a:lstStyle/>
          <a:p>
            <a:pPr algn="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6" name="Freeform 25">
            <a:extLst>
              <a:ext uri="{FF2B5EF4-FFF2-40B4-BE49-F238E27FC236}">
                <a16:creationId xmlns:a16="http://schemas.microsoft.com/office/drawing/2014/main" id="{CB8139C6-538F-A649-A12D-65747FA248C4}"/>
              </a:ext>
            </a:extLst>
          </p:cNvPr>
          <p:cNvSpPr/>
          <p:nvPr/>
        </p:nvSpPr>
        <p:spPr>
          <a:xfrm>
            <a:off x="2206129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28" name="TextBox 27">
            <a:extLst>
              <a:ext uri="{FF2B5EF4-FFF2-40B4-BE49-F238E27FC236}">
                <a16:creationId xmlns:a16="http://schemas.microsoft.com/office/drawing/2014/main" id="{97A71EBB-3EEB-9446-8095-7C2B0227EC0B}"/>
              </a:ext>
            </a:extLst>
          </p:cNvPr>
          <p:cNvSpPr txBox="1"/>
          <p:nvPr/>
        </p:nvSpPr>
        <p:spPr>
          <a:xfrm>
            <a:off x="14518571" y="6905814"/>
            <a:ext cx="3413114"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EXCELENCE</a:t>
            </a:r>
          </a:p>
        </p:txBody>
      </p:sp>
      <p:sp>
        <p:nvSpPr>
          <p:cNvPr id="29" name="Subtitle 2">
            <a:extLst>
              <a:ext uri="{FF2B5EF4-FFF2-40B4-BE49-F238E27FC236}">
                <a16:creationId xmlns:a16="http://schemas.microsoft.com/office/drawing/2014/main" id="{232E7FF3-32D3-E841-B765-A9E38A8C6458}"/>
              </a:ext>
            </a:extLst>
          </p:cNvPr>
          <p:cNvSpPr txBox="1">
            <a:spLocks/>
          </p:cNvSpPr>
          <p:nvPr/>
        </p:nvSpPr>
        <p:spPr>
          <a:xfrm>
            <a:off x="14377803" y="7708282"/>
            <a:ext cx="7817190"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30" name="TextBox 29">
            <a:extLst>
              <a:ext uri="{FF2B5EF4-FFF2-40B4-BE49-F238E27FC236}">
                <a16:creationId xmlns:a16="http://schemas.microsoft.com/office/drawing/2014/main" id="{9C431B5F-266C-B448-824D-7B8A5129708E}"/>
              </a:ext>
            </a:extLst>
          </p:cNvPr>
          <p:cNvSpPr txBox="1"/>
          <p:nvPr/>
        </p:nvSpPr>
        <p:spPr>
          <a:xfrm>
            <a:off x="14518571" y="10073556"/>
            <a:ext cx="3889206"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INSPIRATION</a:t>
            </a:r>
          </a:p>
        </p:txBody>
      </p:sp>
      <p:sp>
        <p:nvSpPr>
          <p:cNvPr id="31" name="Subtitle 2">
            <a:extLst>
              <a:ext uri="{FF2B5EF4-FFF2-40B4-BE49-F238E27FC236}">
                <a16:creationId xmlns:a16="http://schemas.microsoft.com/office/drawing/2014/main" id="{2576BC59-28A3-A642-94B8-8D4F782468C6}"/>
              </a:ext>
            </a:extLst>
          </p:cNvPr>
          <p:cNvSpPr txBox="1">
            <a:spLocks/>
          </p:cNvSpPr>
          <p:nvPr/>
        </p:nvSpPr>
        <p:spPr>
          <a:xfrm>
            <a:off x="14377803" y="10876024"/>
            <a:ext cx="7817190"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32" name="Freeform 241">
            <a:extLst>
              <a:ext uri="{FF2B5EF4-FFF2-40B4-BE49-F238E27FC236}">
                <a16:creationId xmlns:a16="http://schemas.microsoft.com/office/drawing/2014/main" id="{D9F135FD-BAA0-1A41-A9F7-A3D4AE175BF7}"/>
              </a:ext>
            </a:extLst>
          </p:cNvPr>
          <p:cNvSpPr>
            <a:spLocks noChangeAspect="1" noChangeArrowheads="1"/>
          </p:cNvSpPr>
          <p:nvPr/>
        </p:nvSpPr>
        <p:spPr bwMode="auto">
          <a:xfrm>
            <a:off x="12376243" y="7368510"/>
            <a:ext cx="1447573" cy="1118579"/>
          </a:xfrm>
          <a:custGeom>
            <a:avLst/>
            <a:gdLst>
              <a:gd name="T0" fmla="*/ 239980 w 558440"/>
              <a:gd name="T1" fmla="*/ 131254 h 433028"/>
              <a:gd name="T2" fmla="*/ 255170 w 558440"/>
              <a:gd name="T3" fmla="*/ 140299 h 433028"/>
              <a:gd name="T4" fmla="*/ 245405 w 558440"/>
              <a:gd name="T5" fmla="*/ 155858 h 433028"/>
              <a:gd name="T6" fmla="*/ 162577 w 558440"/>
              <a:gd name="T7" fmla="*/ 201810 h 433028"/>
              <a:gd name="T8" fmla="*/ 153535 w 558440"/>
              <a:gd name="T9" fmla="*/ 205428 h 433028"/>
              <a:gd name="T10" fmla="*/ 144131 w 558440"/>
              <a:gd name="T11" fmla="*/ 202534 h 433028"/>
              <a:gd name="T12" fmla="*/ 144131 w 558440"/>
              <a:gd name="T13" fmla="*/ 184080 h 433028"/>
              <a:gd name="T14" fmla="*/ 239980 w 558440"/>
              <a:gd name="T15" fmla="*/ 131254 h 433028"/>
              <a:gd name="T16" fmla="*/ 225538 w 558440"/>
              <a:gd name="T17" fmla="*/ 82172 h 433028"/>
              <a:gd name="T18" fmla="*/ 240670 w 558440"/>
              <a:gd name="T19" fmla="*/ 92244 h 433028"/>
              <a:gd name="T20" fmla="*/ 231662 w 558440"/>
              <a:gd name="T21" fmla="*/ 107352 h 433028"/>
              <a:gd name="T22" fmla="*/ 63050 w 558440"/>
              <a:gd name="T23" fmla="*/ 317415 h 433028"/>
              <a:gd name="T24" fmla="*/ 63050 w 558440"/>
              <a:gd name="T25" fmla="*/ 368493 h 433028"/>
              <a:gd name="T26" fmla="*/ 50801 w 558440"/>
              <a:gd name="T27" fmla="*/ 380722 h 433028"/>
              <a:gd name="T28" fmla="*/ 45756 w 558440"/>
              <a:gd name="T29" fmla="*/ 380722 h 433028"/>
              <a:gd name="T30" fmla="*/ 27382 w 558440"/>
              <a:gd name="T31" fmla="*/ 392233 h 433028"/>
              <a:gd name="T32" fmla="*/ 24860 w 558440"/>
              <a:gd name="T33" fmla="*/ 401225 h 433028"/>
              <a:gd name="T34" fmla="*/ 24860 w 558440"/>
              <a:gd name="T35" fmla="*/ 406621 h 433028"/>
              <a:gd name="T36" fmla="*/ 533581 w 558440"/>
              <a:gd name="T37" fmla="*/ 406621 h 433028"/>
              <a:gd name="T38" fmla="*/ 533581 w 558440"/>
              <a:gd name="T39" fmla="*/ 401225 h 433028"/>
              <a:gd name="T40" fmla="*/ 531418 w 558440"/>
              <a:gd name="T41" fmla="*/ 392233 h 433028"/>
              <a:gd name="T42" fmla="*/ 513045 w 558440"/>
              <a:gd name="T43" fmla="*/ 380722 h 433028"/>
              <a:gd name="T44" fmla="*/ 101240 w 558440"/>
              <a:gd name="T45" fmla="*/ 380722 h 433028"/>
              <a:gd name="T46" fmla="*/ 88990 w 558440"/>
              <a:gd name="T47" fmla="*/ 368493 h 433028"/>
              <a:gd name="T48" fmla="*/ 101240 w 558440"/>
              <a:gd name="T49" fmla="*/ 355544 h 433028"/>
              <a:gd name="T50" fmla="*/ 513045 w 558440"/>
              <a:gd name="T51" fmla="*/ 355544 h 433028"/>
              <a:gd name="T52" fmla="*/ 554116 w 558440"/>
              <a:gd name="T53" fmla="*/ 380722 h 433028"/>
              <a:gd name="T54" fmla="*/ 558800 w 558440"/>
              <a:gd name="T55" fmla="*/ 401225 h 433028"/>
              <a:gd name="T56" fmla="*/ 558800 w 558440"/>
              <a:gd name="T57" fmla="*/ 418851 h 433028"/>
              <a:gd name="T58" fmla="*/ 546550 w 558440"/>
              <a:gd name="T59" fmla="*/ 431800 h 433028"/>
              <a:gd name="T60" fmla="*/ 12970 w 558440"/>
              <a:gd name="T61" fmla="*/ 431800 h 433028"/>
              <a:gd name="T62" fmla="*/ 0 w 558440"/>
              <a:gd name="T63" fmla="*/ 418851 h 433028"/>
              <a:gd name="T64" fmla="*/ 0 w 558440"/>
              <a:gd name="T65" fmla="*/ 401225 h 433028"/>
              <a:gd name="T66" fmla="*/ 4324 w 558440"/>
              <a:gd name="T67" fmla="*/ 380722 h 433028"/>
              <a:gd name="T68" fmla="*/ 37830 w 558440"/>
              <a:gd name="T69" fmla="*/ 356263 h 433028"/>
              <a:gd name="T70" fmla="*/ 37830 w 558440"/>
              <a:gd name="T71" fmla="*/ 317415 h 433028"/>
              <a:gd name="T72" fmla="*/ 225538 w 558440"/>
              <a:gd name="T73" fmla="*/ 82172 h 433028"/>
              <a:gd name="T74" fmla="*/ 280923 w 558440"/>
              <a:gd name="T75" fmla="*/ 25797 h 433028"/>
              <a:gd name="T76" fmla="*/ 267937 w 558440"/>
              <a:gd name="T77" fmla="*/ 37978 h 433028"/>
              <a:gd name="T78" fmla="*/ 280923 w 558440"/>
              <a:gd name="T79" fmla="*/ 50876 h 433028"/>
              <a:gd name="T80" fmla="*/ 293189 w 558440"/>
              <a:gd name="T81" fmla="*/ 37978 h 433028"/>
              <a:gd name="T82" fmla="*/ 280923 w 558440"/>
              <a:gd name="T83" fmla="*/ 25797 h 433028"/>
              <a:gd name="T84" fmla="*/ 280923 w 558440"/>
              <a:gd name="T85" fmla="*/ 0 h 433028"/>
              <a:gd name="T86" fmla="*/ 319163 w 558440"/>
              <a:gd name="T87" fmla="*/ 37978 h 433028"/>
              <a:gd name="T88" fmla="*/ 293189 w 558440"/>
              <a:gd name="T89" fmla="*/ 73448 h 433028"/>
              <a:gd name="T90" fmla="*/ 293189 w 558440"/>
              <a:gd name="T91" fmla="*/ 76314 h 433028"/>
              <a:gd name="T92" fmla="*/ 522264 w 558440"/>
              <a:gd name="T93" fmla="*/ 316007 h 433028"/>
              <a:gd name="T94" fmla="*/ 509999 w 558440"/>
              <a:gd name="T95" fmla="*/ 328906 h 433028"/>
              <a:gd name="T96" fmla="*/ 497012 w 558440"/>
              <a:gd name="T97" fmla="*/ 316007 h 433028"/>
              <a:gd name="T98" fmla="*/ 280923 w 558440"/>
              <a:gd name="T99" fmla="*/ 101395 h 433028"/>
              <a:gd name="T100" fmla="*/ 267937 w 558440"/>
              <a:gd name="T101" fmla="*/ 88496 h 433028"/>
              <a:gd name="T102" fmla="*/ 267937 w 558440"/>
              <a:gd name="T103" fmla="*/ 73448 h 433028"/>
              <a:gd name="T104" fmla="*/ 243045 w 558440"/>
              <a:gd name="T105" fmla="*/ 37978 h 433028"/>
              <a:gd name="T106" fmla="*/ 280923 w 558440"/>
              <a:gd name="T107" fmla="*/ 0 h 433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58440" h="433028">
                <a:moveTo>
                  <a:pt x="239825" y="131627"/>
                </a:moveTo>
                <a:cubicBezTo>
                  <a:pt x="246693" y="130175"/>
                  <a:pt x="253561" y="133804"/>
                  <a:pt x="255006" y="140698"/>
                </a:cubicBezTo>
                <a:cubicBezTo>
                  <a:pt x="256814" y="147592"/>
                  <a:pt x="252115" y="154487"/>
                  <a:pt x="245247" y="156301"/>
                </a:cubicBezTo>
                <a:cubicBezTo>
                  <a:pt x="213800" y="163195"/>
                  <a:pt x="185606" y="179161"/>
                  <a:pt x="162472" y="202384"/>
                </a:cubicBezTo>
                <a:cubicBezTo>
                  <a:pt x="160304" y="205287"/>
                  <a:pt x="156327" y="206012"/>
                  <a:pt x="153436" y="206012"/>
                </a:cubicBezTo>
                <a:cubicBezTo>
                  <a:pt x="150183" y="206012"/>
                  <a:pt x="147291" y="205287"/>
                  <a:pt x="144038" y="203110"/>
                </a:cubicBezTo>
                <a:cubicBezTo>
                  <a:pt x="139700" y="197667"/>
                  <a:pt x="139700" y="190047"/>
                  <a:pt x="144038" y="184604"/>
                </a:cubicBezTo>
                <a:cubicBezTo>
                  <a:pt x="170063" y="157752"/>
                  <a:pt x="204040" y="139247"/>
                  <a:pt x="239825" y="131627"/>
                </a:cubicBezTo>
                <a:close/>
                <a:moveTo>
                  <a:pt x="225393" y="82406"/>
                </a:moveTo>
                <a:cubicBezTo>
                  <a:pt x="232233" y="80963"/>
                  <a:pt x="239074" y="85653"/>
                  <a:pt x="240515" y="92506"/>
                </a:cubicBezTo>
                <a:cubicBezTo>
                  <a:pt x="242315" y="99360"/>
                  <a:pt x="238354" y="106214"/>
                  <a:pt x="231513" y="107657"/>
                </a:cubicBezTo>
                <a:cubicBezTo>
                  <a:pt x="132499" y="130021"/>
                  <a:pt x="63009" y="216955"/>
                  <a:pt x="63009" y="318318"/>
                </a:cubicBezTo>
                <a:lnTo>
                  <a:pt x="63009" y="369541"/>
                </a:lnTo>
                <a:cubicBezTo>
                  <a:pt x="63009" y="376394"/>
                  <a:pt x="57608" y="381805"/>
                  <a:pt x="50768" y="381805"/>
                </a:cubicBezTo>
                <a:lnTo>
                  <a:pt x="45727" y="381805"/>
                </a:lnTo>
                <a:cubicBezTo>
                  <a:pt x="37806" y="381805"/>
                  <a:pt x="30965" y="386494"/>
                  <a:pt x="27364" y="393348"/>
                </a:cubicBezTo>
                <a:cubicBezTo>
                  <a:pt x="25924" y="396234"/>
                  <a:pt x="24844" y="399480"/>
                  <a:pt x="24844" y="402366"/>
                </a:cubicBezTo>
                <a:lnTo>
                  <a:pt x="24844" y="407777"/>
                </a:lnTo>
                <a:lnTo>
                  <a:pt x="533237" y="407777"/>
                </a:lnTo>
                <a:lnTo>
                  <a:pt x="533237" y="402366"/>
                </a:lnTo>
                <a:cubicBezTo>
                  <a:pt x="533237" y="399480"/>
                  <a:pt x="532516" y="396234"/>
                  <a:pt x="531076" y="393348"/>
                </a:cubicBezTo>
                <a:cubicBezTo>
                  <a:pt x="527836" y="386494"/>
                  <a:pt x="520275" y="381805"/>
                  <a:pt x="512714" y="381805"/>
                </a:cubicBezTo>
                <a:lnTo>
                  <a:pt x="101175" y="381805"/>
                </a:lnTo>
                <a:cubicBezTo>
                  <a:pt x="94334" y="381805"/>
                  <a:pt x="88933" y="376394"/>
                  <a:pt x="88933" y="369541"/>
                </a:cubicBezTo>
                <a:cubicBezTo>
                  <a:pt x="88933" y="361965"/>
                  <a:pt x="94334" y="356555"/>
                  <a:pt x="101175" y="356555"/>
                </a:cubicBezTo>
                <a:lnTo>
                  <a:pt x="512714" y="356555"/>
                </a:lnTo>
                <a:cubicBezTo>
                  <a:pt x="530356" y="356555"/>
                  <a:pt x="546198" y="366655"/>
                  <a:pt x="553759" y="381805"/>
                </a:cubicBezTo>
                <a:cubicBezTo>
                  <a:pt x="557000" y="388659"/>
                  <a:pt x="558440" y="395512"/>
                  <a:pt x="558440" y="402366"/>
                </a:cubicBezTo>
                <a:lnTo>
                  <a:pt x="558440" y="420042"/>
                </a:lnTo>
                <a:cubicBezTo>
                  <a:pt x="558440" y="427617"/>
                  <a:pt x="553039" y="433028"/>
                  <a:pt x="546198" y="433028"/>
                </a:cubicBezTo>
                <a:lnTo>
                  <a:pt x="12962" y="433028"/>
                </a:lnTo>
                <a:cubicBezTo>
                  <a:pt x="5041" y="433028"/>
                  <a:pt x="0" y="427617"/>
                  <a:pt x="0" y="420042"/>
                </a:cubicBezTo>
                <a:lnTo>
                  <a:pt x="0" y="402366"/>
                </a:lnTo>
                <a:cubicBezTo>
                  <a:pt x="0" y="395512"/>
                  <a:pt x="1440" y="388659"/>
                  <a:pt x="4321" y="381805"/>
                </a:cubicBezTo>
                <a:cubicBezTo>
                  <a:pt x="11162" y="368819"/>
                  <a:pt x="23404" y="359801"/>
                  <a:pt x="37806" y="357276"/>
                </a:cubicBezTo>
                <a:lnTo>
                  <a:pt x="37806" y="318318"/>
                </a:lnTo>
                <a:cubicBezTo>
                  <a:pt x="37806" y="204691"/>
                  <a:pt x="114857" y="107657"/>
                  <a:pt x="225393" y="82406"/>
                </a:cubicBezTo>
                <a:close/>
                <a:moveTo>
                  <a:pt x="280742" y="25870"/>
                </a:moveTo>
                <a:cubicBezTo>
                  <a:pt x="273172" y="25870"/>
                  <a:pt x="267764" y="30900"/>
                  <a:pt x="267764" y="38086"/>
                </a:cubicBezTo>
                <a:cubicBezTo>
                  <a:pt x="267764" y="45631"/>
                  <a:pt x="273172" y="51021"/>
                  <a:pt x="280742" y="51021"/>
                </a:cubicBezTo>
                <a:cubicBezTo>
                  <a:pt x="287592" y="51021"/>
                  <a:pt x="293000" y="45631"/>
                  <a:pt x="293000" y="38086"/>
                </a:cubicBezTo>
                <a:cubicBezTo>
                  <a:pt x="293000" y="30900"/>
                  <a:pt x="287592" y="25870"/>
                  <a:pt x="280742" y="25870"/>
                </a:cubicBezTo>
                <a:close/>
                <a:moveTo>
                  <a:pt x="280742" y="0"/>
                </a:moveTo>
                <a:cubicBezTo>
                  <a:pt x="301292" y="0"/>
                  <a:pt x="318957" y="17246"/>
                  <a:pt x="318957" y="38086"/>
                </a:cubicBezTo>
                <a:cubicBezTo>
                  <a:pt x="318957" y="54614"/>
                  <a:pt x="308502" y="68268"/>
                  <a:pt x="293000" y="73657"/>
                </a:cubicBezTo>
                <a:lnTo>
                  <a:pt x="293000" y="76531"/>
                </a:lnTo>
                <a:cubicBezTo>
                  <a:pt x="420623" y="82640"/>
                  <a:pt x="521928" y="188635"/>
                  <a:pt x="521928" y="316906"/>
                </a:cubicBezTo>
                <a:cubicBezTo>
                  <a:pt x="521928" y="323733"/>
                  <a:pt x="516520" y="329841"/>
                  <a:pt x="509670" y="329841"/>
                </a:cubicBezTo>
                <a:cubicBezTo>
                  <a:pt x="502099" y="329841"/>
                  <a:pt x="496692" y="323733"/>
                  <a:pt x="496692" y="316906"/>
                </a:cubicBezTo>
                <a:cubicBezTo>
                  <a:pt x="496692" y="198336"/>
                  <a:pt x="400073" y="101683"/>
                  <a:pt x="280742" y="101683"/>
                </a:cubicBezTo>
                <a:cubicBezTo>
                  <a:pt x="273172" y="101683"/>
                  <a:pt x="267764" y="95575"/>
                  <a:pt x="267764" y="88748"/>
                </a:cubicBezTo>
                <a:lnTo>
                  <a:pt x="267764" y="73657"/>
                </a:lnTo>
                <a:cubicBezTo>
                  <a:pt x="253343" y="68268"/>
                  <a:pt x="242888" y="54614"/>
                  <a:pt x="242888" y="38086"/>
                </a:cubicBezTo>
                <a:cubicBezTo>
                  <a:pt x="242888" y="17246"/>
                  <a:pt x="259472" y="0"/>
                  <a:pt x="280742"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3" name="Freeform 234">
            <a:extLst>
              <a:ext uri="{FF2B5EF4-FFF2-40B4-BE49-F238E27FC236}">
                <a16:creationId xmlns:a16="http://schemas.microsoft.com/office/drawing/2014/main" id="{5F8A5EC9-55B8-EB40-B056-63DB06EC25CC}"/>
              </a:ext>
            </a:extLst>
          </p:cNvPr>
          <p:cNvSpPr>
            <a:spLocks noChangeAspect="1" noChangeArrowheads="1"/>
          </p:cNvSpPr>
          <p:nvPr/>
        </p:nvSpPr>
        <p:spPr bwMode="auto">
          <a:xfrm>
            <a:off x="12376243" y="10383134"/>
            <a:ext cx="1447573" cy="1377663"/>
          </a:xfrm>
          <a:custGeom>
            <a:avLst/>
            <a:gdLst>
              <a:gd name="T0" fmla="*/ 51285 w 558440"/>
              <a:gd name="T1" fmla="*/ 443208 h 533038"/>
              <a:gd name="T2" fmla="*/ 89394 w 558440"/>
              <a:gd name="T3" fmla="*/ 506958 h 533038"/>
              <a:gd name="T4" fmla="*/ 507874 w 558440"/>
              <a:gd name="T5" fmla="*/ 468563 h 533038"/>
              <a:gd name="T6" fmla="*/ 494932 w 558440"/>
              <a:gd name="T7" fmla="*/ 430168 h 533038"/>
              <a:gd name="T8" fmla="*/ 63509 w 558440"/>
              <a:gd name="T9" fmla="*/ 404812 h 533038"/>
              <a:gd name="T10" fmla="*/ 533041 w 558440"/>
              <a:gd name="T11" fmla="*/ 443208 h 533038"/>
              <a:gd name="T12" fmla="*/ 469765 w 558440"/>
              <a:gd name="T13" fmla="*/ 533038 h 533038"/>
              <a:gd name="T14" fmla="*/ 25400 w 558440"/>
              <a:gd name="T15" fmla="*/ 468563 h 533038"/>
              <a:gd name="T16" fmla="*/ 63509 w 558440"/>
              <a:gd name="T17" fmla="*/ 404812 h 533038"/>
              <a:gd name="T18" fmla="*/ 292002 w 558440"/>
              <a:gd name="T19" fmla="*/ 304800 h 533038"/>
              <a:gd name="T20" fmla="*/ 292002 w 558440"/>
              <a:gd name="T21" fmla="*/ 329961 h 533038"/>
              <a:gd name="T22" fmla="*/ 25204 w 558440"/>
              <a:gd name="T23" fmla="*/ 342900 h 533038"/>
              <a:gd name="T24" fmla="*/ 520635 w 558440"/>
              <a:gd name="T25" fmla="*/ 354762 h 533038"/>
              <a:gd name="T26" fmla="*/ 520635 w 558440"/>
              <a:gd name="T27" fmla="*/ 329961 h 533038"/>
              <a:gd name="T28" fmla="*/ 482469 w 558440"/>
              <a:gd name="T29" fmla="*/ 317021 h 533038"/>
              <a:gd name="T30" fmla="*/ 520635 w 558440"/>
              <a:gd name="T31" fmla="*/ 304800 h 533038"/>
              <a:gd name="T32" fmla="*/ 520635 w 558440"/>
              <a:gd name="T33" fmla="*/ 380641 h 533038"/>
              <a:gd name="T34" fmla="*/ 0 w 558440"/>
              <a:gd name="T35" fmla="*/ 342900 h 533038"/>
              <a:gd name="T36" fmla="*/ 38343 w 558440"/>
              <a:gd name="T37" fmla="*/ 252412 h 533038"/>
              <a:gd name="T38" fmla="*/ 341058 w 558440"/>
              <a:gd name="T39" fmla="*/ 270763 h 533038"/>
              <a:gd name="T40" fmla="*/ 420152 w 558440"/>
              <a:gd name="T41" fmla="*/ 296672 h 533038"/>
              <a:gd name="T42" fmla="*/ 490258 w 558440"/>
              <a:gd name="T43" fmla="*/ 252412 h 533038"/>
              <a:gd name="T44" fmla="*/ 533041 w 558440"/>
              <a:gd name="T45" fmla="*/ 265366 h 533038"/>
              <a:gd name="T46" fmla="*/ 490258 w 558440"/>
              <a:gd name="T47" fmla="*/ 277600 h 533038"/>
              <a:gd name="T48" fmla="*/ 438487 w 558440"/>
              <a:gd name="T49" fmla="*/ 313944 h 533038"/>
              <a:gd name="T50" fmla="*/ 348608 w 558440"/>
              <a:gd name="T51" fmla="*/ 313944 h 533038"/>
              <a:gd name="T52" fmla="*/ 296118 w 558440"/>
              <a:gd name="T53" fmla="*/ 277600 h 533038"/>
              <a:gd name="T54" fmla="*/ 25400 w 558440"/>
              <a:gd name="T55" fmla="*/ 265366 h 533038"/>
              <a:gd name="T56" fmla="*/ 431979 w 558440"/>
              <a:gd name="T57" fmla="*/ 138112 h 533038"/>
              <a:gd name="T58" fmla="*/ 431979 w 558440"/>
              <a:gd name="T59" fmla="*/ 163154 h 533038"/>
              <a:gd name="T60" fmla="*/ 431979 w 558440"/>
              <a:gd name="T61" fmla="*/ 138112 h 533038"/>
              <a:gd name="T62" fmla="*/ 367942 w 558440"/>
              <a:gd name="T63" fmla="*/ 150991 h 533038"/>
              <a:gd name="T64" fmla="*/ 342900 w 558440"/>
              <a:gd name="T65" fmla="*/ 150991 h 533038"/>
              <a:gd name="T66" fmla="*/ 279579 w 558440"/>
              <a:gd name="T67" fmla="*/ 138112 h 533038"/>
              <a:gd name="T68" fmla="*/ 279579 w 558440"/>
              <a:gd name="T69" fmla="*/ 163154 h 533038"/>
              <a:gd name="T70" fmla="*/ 279579 w 558440"/>
              <a:gd name="T71" fmla="*/ 138112 h 533038"/>
              <a:gd name="T72" fmla="*/ 215542 w 558440"/>
              <a:gd name="T73" fmla="*/ 150991 h 533038"/>
              <a:gd name="T74" fmla="*/ 190500 w 558440"/>
              <a:gd name="T75" fmla="*/ 150991 h 533038"/>
              <a:gd name="T76" fmla="*/ 127179 w 558440"/>
              <a:gd name="T77" fmla="*/ 138112 h 533038"/>
              <a:gd name="T78" fmla="*/ 127179 w 558440"/>
              <a:gd name="T79" fmla="*/ 163154 h 533038"/>
              <a:gd name="T80" fmla="*/ 127179 w 558440"/>
              <a:gd name="T81" fmla="*/ 138112 h 533038"/>
              <a:gd name="T82" fmla="*/ 406042 w 558440"/>
              <a:gd name="T83" fmla="*/ 100621 h 533038"/>
              <a:gd name="T84" fmla="*/ 381000 w 558440"/>
              <a:gd name="T85" fmla="*/ 100621 h 533038"/>
              <a:gd name="T86" fmla="*/ 317863 w 558440"/>
              <a:gd name="T87" fmla="*/ 87312 h 533038"/>
              <a:gd name="T88" fmla="*/ 317863 w 558440"/>
              <a:gd name="T89" fmla="*/ 113930 h 533038"/>
              <a:gd name="T90" fmla="*/ 317863 w 558440"/>
              <a:gd name="T91" fmla="*/ 87312 h 533038"/>
              <a:gd name="T92" fmla="*/ 253642 w 558440"/>
              <a:gd name="T93" fmla="*/ 100621 h 533038"/>
              <a:gd name="T94" fmla="*/ 228600 w 558440"/>
              <a:gd name="T95" fmla="*/ 100621 h 533038"/>
              <a:gd name="T96" fmla="*/ 165279 w 558440"/>
              <a:gd name="T97" fmla="*/ 87312 h 533038"/>
              <a:gd name="T98" fmla="*/ 165279 w 558440"/>
              <a:gd name="T99" fmla="*/ 113930 h 533038"/>
              <a:gd name="T100" fmla="*/ 165279 w 558440"/>
              <a:gd name="T101" fmla="*/ 87312 h 533038"/>
              <a:gd name="T102" fmla="*/ 51285 w 558440"/>
              <a:gd name="T103" fmla="*/ 164261 h 533038"/>
              <a:gd name="T104" fmla="*/ 63509 w 558440"/>
              <a:gd name="T105" fmla="*/ 202361 h 533038"/>
              <a:gd name="T106" fmla="*/ 507874 w 558440"/>
              <a:gd name="T107" fmla="*/ 190140 h 533038"/>
              <a:gd name="T108" fmla="*/ 279580 w 558440"/>
              <a:gd name="T109" fmla="*/ 25160 h 533038"/>
              <a:gd name="T110" fmla="*/ 533041 w 558440"/>
              <a:gd name="T111" fmla="*/ 164261 h 533038"/>
              <a:gd name="T112" fmla="*/ 494932 w 558440"/>
              <a:gd name="T113" fmla="*/ 228240 h 533038"/>
              <a:gd name="T114" fmla="*/ 25400 w 558440"/>
              <a:gd name="T115" fmla="*/ 190140 h 533038"/>
              <a:gd name="T116" fmla="*/ 279580 w 558440"/>
              <a:gd name="T117" fmla="*/ 0 h 53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440" h="533038">
                <a:moveTo>
                  <a:pt x="63509" y="430168"/>
                </a:moveTo>
                <a:cubicBezTo>
                  <a:pt x="56678" y="430168"/>
                  <a:pt x="51285" y="436325"/>
                  <a:pt x="51285" y="443208"/>
                </a:cubicBezTo>
                <a:lnTo>
                  <a:pt x="51285" y="468563"/>
                </a:lnTo>
                <a:cubicBezTo>
                  <a:pt x="51285" y="489934"/>
                  <a:pt x="67823" y="506958"/>
                  <a:pt x="89394" y="506958"/>
                </a:cubicBezTo>
                <a:lnTo>
                  <a:pt x="469765" y="506958"/>
                </a:lnTo>
                <a:cubicBezTo>
                  <a:pt x="490258" y="506958"/>
                  <a:pt x="507874" y="489934"/>
                  <a:pt x="507874" y="468563"/>
                </a:cubicBezTo>
                <a:lnTo>
                  <a:pt x="507874" y="443208"/>
                </a:lnTo>
                <a:cubicBezTo>
                  <a:pt x="507874" y="436325"/>
                  <a:pt x="501762" y="430168"/>
                  <a:pt x="494932" y="430168"/>
                </a:cubicBezTo>
                <a:lnTo>
                  <a:pt x="63509" y="430168"/>
                </a:lnTo>
                <a:close/>
                <a:moveTo>
                  <a:pt x="63509" y="404812"/>
                </a:moveTo>
                <a:lnTo>
                  <a:pt x="494932" y="404812"/>
                </a:lnTo>
                <a:cubicBezTo>
                  <a:pt x="516143" y="404812"/>
                  <a:pt x="533041" y="421837"/>
                  <a:pt x="533041" y="443208"/>
                </a:cubicBezTo>
                <a:lnTo>
                  <a:pt x="533041" y="468563"/>
                </a:lnTo>
                <a:cubicBezTo>
                  <a:pt x="533041" y="503698"/>
                  <a:pt x="504639" y="533038"/>
                  <a:pt x="469765" y="533038"/>
                </a:cubicBezTo>
                <a:lnTo>
                  <a:pt x="89394" y="533038"/>
                </a:lnTo>
                <a:cubicBezTo>
                  <a:pt x="54162" y="533038"/>
                  <a:pt x="25400" y="503698"/>
                  <a:pt x="25400" y="468563"/>
                </a:cubicBezTo>
                <a:lnTo>
                  <a:pt x="25400" y="443208"/>
                </a:lnTo>
                <a:cubicBezTo>
                  <a:pt x="25400" y="421837"/>
                  <a:pt x="42657" y="404812"/>
                  <a:pt x="63509" y="404812"/>
                </a:cubicBezTo>
                <a:close/>
                <a:moveTo>
                  <a:pt x="38166" y="304800"/>
                </a:moveTo>
                <a:lnTo>
                  <a:pt x="292002" y="304800"/>
                </a:lnTo>
                <a:cubicBezTo>
                  <a:pt x="299563" y="304800"/>
                  <a:pt x="304964" y="310192"/>
                  <a:pt x="304964" y="317021"/>
                </a:cubicBezTo>
                <a:cubicBezTo>
                  <a:pt x="304964" y="324569"/>
                  <a:pt x="299563" y="329961"/>
                  <a:pt x="292002" y="329961"/>
                </a:cubicBezTo>
                <a:lnTo>
                  <a:pt x="38166" y="329961"/>
                </a:lnTo>
                <a:cubicBezTo>
                  <a:pt x="31325" y="329961"/>
                  <a:pt x="25204" y="334993"/>
                  <a:pt x="25204" y="342900"/>
                </a:cubicBezTo>
                <a:cubicBezTo>
                  <a:pt x="25204" y="349729"/>
                  <a:pt x="31325" y="354762"/>
                  <a:pt x="38166" y="354762"/>
                </a:cubicBezTo>
                <a:lnTo>
                  <a:pt x="520635" y="354762"/>
                </a:lnTo>
                <a:cubicBezTo>
                  <a:pt x="528196" y="354762"/>
                  <a:pt x="533597" y="349729"/>
                  <a:pt x="533597" y="342900"/>
                </a:cubicBezTo>
                <a:cubicBezTo>
                  <a:pt x="533597" y="334993"/>
                  <a:pt x="528196" y="329961"/>
                  <a:pt x="520635" y="329961"/>
                </a:cubicBezTo>
                <a:lnTo>
                  <a:pt x="495431" y="329961"/>
                </a:lnTo>
                <a:cubicBezTo>
                  <a:pt x="488590" y="329961"/>
                  <a:pt x="482469" y="324569"/>
                  <a:pt x="482469" y="317021"/>
                </a:cubicBezTo>
                <a:cubicBezTo>
                  <a:pt x="482469" y="310192"/>
                  <a:pt x="488590" y="304800"/>
                  <a:pt x="495431" y="304800"/>
                </a:cubicBezTo>
                <a:lnTo>
                  <a:pt x="520635" y="304800"/>
                </a:lnTo>
                <a:cubicBezTo>
                  <a:pt x="541878" y="304800"/>
                  <a:pt x="558440" y="321334"/>
                  <a:pt x="558440" y="342900"/>
                </a:cubicBezTo>
                <a:cubicBezTo>
                  <a:pt x="558440" y="363388"/>
                  <a:pt x="541878" y="380641"/>
                  <a:pt x="520635" y="380641"/>
                </a:cubicBezTo>
                <a:lnTo>
                  <a:pt x="38166" y="380641"/>
                </a:lnTo>
                <a:cubicBezTo>
                  <a:pt x="16562" y="380641"/>
                  <a:pt x="0" y="363388"/>
                  <a:pt x="0" y="342900"/>
                </a:cubicBezTo>
                <a:cubicBezTo>
                  <a:pt x="0" y="321334"/>
                  <a:pt x="16562" y="304800"/>
                  <a:pt x="38166" y="304800"/>
                </a:cubicBezTo>
                <a:close/>
                <a:moveTo>
                  <a:pt x="38343" y="252412"/>
                </a:moveTo>
                <a:lnTo>
                  <a:pt x="296118" y="252412"/>
                </a:lnTo>
                <a:cubicBezTo>
                  <a:pt x="313015" y="252412"/>
                  <a:pt x="328834" y="259249"/>
                  <a:pt x="341058" y="270763"/>
                </a:cubicBezTo>
                <a:lnTo>
                  <a:pt x="366224" y="296672"/>
                </a:lnTo>
                <a:cubicBezTo>
                  <a:pt x="381324" y="311065"/>
                  <a:pt x="405771" y="311065"/>
                  <a:pt x="420152" y="296672"/>
                </a:cubicBezTo>
                <a:lnTo>
                  <a:pt x="445318" y="270763"/>
                </a:lnTo>
                <a:cubicBezTo>
                  <a:pt x="457542" y="259249"/>
                  <a:pt x="473361" y="252412"/>
                  <a:pt x="490258" y="252412"/>
                </a:cubicBezTo>
                <a:lnTo>
                  <a:pt x="520098" y="252412"/>
                </a:lnTo>
                <a:cubicBezTo>
                  <a:pt x="527648" y="252412"/>
                  <a:pt x="533041" y="257809"/>
                  <a:pt x="533041" y="265366"/>
                </a:cubicBezTo>
                <a:cubicBezTo>
                  <a:pt x="533041" y="272203"/>
                  <a:pt x="527648" y="277600"/>
                  <a:pt x="520098" y="277600"/>
                </a:cubicBezTo>
                <a:lnTo>
                  <a:pt x="490258" y="277600"/>
                </a:lnTo>
                <a:cubicBezTo>
                  <a:pt x="480191" y="277600"/>
                  <a:pt x="470484" y="281918"/>
                  <a:pt x="463654" y="288755"/>
                </a:cubicBezTo>
                <a:lnTo>
                  <a:pt x="438487" y="313944"/>
                </a:lnTo>
                <a:cubicBezTo>
                  <a:pt x="425545" y="326898"/>
                  <a:pt x="409726" y="333015"/>
                  <a:pt x="393547" y="333015"/>
                </a:cubicBezTo>
                <a:cubicBezTo>
                  <a:pt x="377009" y="333015"/>
                  <a:pt x="360831" y="326898"/>
                  <a:pt x="348608" y="313944"/>
                </a:cubicBezTo>
                <a:lnTo>
                  <a:pt x="322722" y="288755"/>
                </a:lnTo>
                <a:cubicBezTo>
                  <a:pt x="315891" y="281918"/>
                  <a:pt x="306184" y="277600"/>
                  <a:pt x="296118" y="277600"/>
                </a:cubicBezTo>
                <a:lnTo>
                  <a:pt x="38343" y="277600"/>
                </a:lnTo>
                <a:cubicBezTo>
                  <a:pt x="31512" y="277600"/>
                  <a:pt x="25400" y="272203"/>
                  <a:pt x="25400" y="265366"/>
                </a:cubicBezTo>
                <a:cubicBezTo>
                  <a:pt x="25400" y="257809"/>
                  <a:pt x="31512" y="252412"/>
                  <a:pt x="38343" y="252412"/>
                </a:cubicBezTo>
                <a:close/>
                <a:moveTo>
                  <a:pt x="431979" y="138112"/>
                </a:moveTo>
                <a:cubicBezTo>
                  <a:pt x="438776" y="138112"/>
                  <a:pt x="444142" y="143478"/>
                  <a:pt x="444142" y="150991"/>
                </a:cubicBezTo>
                <a:cubicBezTo>
                  <a:pt x="444142" y="157788"/>
                  <a:pt x="438776" y="163154"/>
                  <a:pt x="431979" y="163154"/>
                </a:cubicBezTo>
                <a:cubicBezTo>
                  <a:pt x="424466" y="163154"/>
                  <a:pt x="419100" y="157788"/>
                  <a:pt x="419100" y="150991"/>
                </a:cubicBezTo>
                <a:cubicBezTo>
                  <a:pt x="419100" y="143478"/>
                  <a:pt x="424466" y="138112"/>
                  <a:pt x="431979" y="138112"/>
                </a:cubicBezTo>
                <a:close/>
                <a:moveTo>
                  <a:pt x="355779" y="138112"/>
                </a:moveTo>
                <a:cubicBezTo>
                  <a:pt x="362576" y="138112"/>
                  <a:pt x="367942" y="143478"/>
                  <a:pt x="367942" y="150991"/>
                </a:cubicBezTo>
                <a:cubicBezTo>
                  <a:pt x="367942" y="157788"/>
                  <a:pt x="362576" y="163154"/>
                  <a:pt x="355779" y="163154"/>
                </a:cubicBezTo>
                <a:cubicBezTo>
                  <a:pt x="348266" y="163154"/>
                  <a:pt x="342900" y="157788"/>
                  <a:pt x="342900" y="150991"/>
                </a:cubicBezTo>
                <a:cubicBezTo>
                  <a:pt x="342900" y="143478"/>
                  <a:pt x="348266" y="138112"/>
                  <a:pt x="355779" y="138112"/>
                </a:cubicBezTo>
                <a:close/>
                <a:moveTo>
                  <a:pt x="279579" y="138112"/>
                </a:moveTo>
                <a:cubicBezTo>
                  <a:pt x="286376" y="138112"/>
                  <a:pt x="291742" y="143478"/>
                  <a:pt x="291742" y="150991"/>
                </a:cubicBezTo>
                <a:cubicBezTo>
                  <a:pt x="291742" y="157788"/>
                  <a:pt x="286376" y="163154"/>
                  <a:pt x="279579" y="163154"/>
                </a:cubicBezTo>
                <a:cubicBezTo>
                  <a:pt x="272066" y="163154"/>
                  <a:pt x="266700" y="157788"/>
                  <a:pt x="266700" y="150991"/>
                </a:cubicBezTo>
                <a:cubicBezTo>
                  <a:pt x="266700" y="143478"/>
                  <a:pt x="272066" y="138112"/>
                  <a:pt x="279579" y="138112"/>
                </a:cubicBezTo>
                <a:close/>
                <a:moveTo>
                  <a:pt x="203379" y="138112"/>
                </a:moveTo>
                <a:cubicBezTo>
                  <a:pt x="210176" y="138112"/>
                  <a:pt x="215542" y="143478"/>
                  <a:pt x="215542" y="150991"/>
                </a:cubicBezTo>
                <a:cubicBezTo>
                  <a:pt x="215542" y="157788"/>
                  <a:pt x="210176" y="163154"/>
                  <a:pt x="203379" y="163154"/>
                </a:cubicBezTo>
                <a:cubicBezTo>
                  <a:pt x="195866" y="163154"/>
                  <a:pt x="190500" y="157788"/>
                  <a:pt x="190500" y="150991"/>
                </a:cubicBezTo>
                <a:cubicBezTo>
                  <a:pt x="190500" y="143478"/>
                  <a:pt x="195866" y="138112"/>
                  <a:pt x="203379" y="138112"/>
                </a:cubicBezTo>
                <a:close/>
                <a:moveTo>
                  <a:pt x="127179" y="138112"/>
                </a:moveTo>
                <a:cubicBezTo>
                  <a:pt x="133976" y="138112"/>
                  <a:pt x="139342" y="143478"/>
                  <a:pt x="139342" y="150991"/>
                </a:cubicBezTo>
                <a:cubicBezTo>
                  <a:pt x="139342" y="157788"/>
                  <a:pt x="133976" y="163154"/>
                  <a:pt x="127179" y="163154"/>
                </a:cubicBezTo>
                <a:cubicBezTo>
                  <a:pt x="119666" y="163154"/>
                  <a:pt x="114300" y="157788"/>
                  <a:pt x="114300" y="150991"/>
                </a:cubicBezTo>
                <a:cubicBezTo>
                  <a:pt x="114300" y="143478"/>
                  <a:pt x="119666" y="138112"/>
                  <a:pt x="127179" y="138112"/>
                </a:cubicBezTo>
                <a:close/>
                <a:moveTo>
                  <a:pt x="393879" y="87312"/>
                </a:moveTo>
                <a:cubicBezTo>
                  <a:pt x="400676" y="87312"/>
                  <a:pt x="406042" y="93227"/>
                  <a:pt x="406042" y="100621"/>
                </a:cubicBezTo>
                <a:cubicBezTo>
                  <a:pt x="406042" y="107645"/>
                  <a:pt x="400676" y="113930"/>
                  <a:pt x="393879" y="113930"/>
                </a:cubicBezTo>
                <a:cubicBezTo>
                  <a:pt x="386366" y="113930"/>
                  <a:pt x="381000" y="107645"/>
                  <a:pt x="381000" y="100621"/>
                </a:cubicBezTo>
                <a:cubicBezTo>
                  <a:pt x="381000" y="93227"/>
                  <a:pt x="386366" y="87312"/>
                  <a:pt x="393879" y="87312"/>
                </a:cubicBezTo>
                <a:close/>
                <a:moveTo>
                  <a:pt x="317863" y="87312"/>
                </a:moveTo>
                <a:cubicBezTo>
                  <a:pt x="324757" y="87312"/>
                  <a:pt x="329837" y="93227"/>
                  <a:pt x="329837" y="100621"/>
                </a:cubicBezTo>
                <a:cubicBezTo>
                  <a:pt x="329837" y="107645"/>
                  <a:pt x="324757" y="113930"/>
                  <a:pt x="317863" y="113930"/>
                </a:cubicBezTo>
                <a:cubicBezTo>
                  <a:pt x="309880" y="113930"/>
                  <a:pt x="304800" y="107645"/>
                  <a:pt x="304800" y="100621"/>
                </a:cubicBezTo>
                <a:cubicBezTo>
                  <a:pt x="304800" y="93227"/>
                  <a:pt x="309880" y="87312"/>
                  <a:pt x="317863" y="87312"/>
                </a:cubicBezTo>
                <a:close/>
                <a:moveTo>
                  <a:pt x="241479" y="87312"/>
                </a:moveTo>
                <a:cubicBezTo>
                  <a:pt x="248276" y="87312"/>
                  <a:pt x="253642" y="93227"/>
                  <a:pt x="253642" y="100621"/>
                </a:cubicBezTo>
                <a:cubicBezTo>
                  <a:pt x="253642" y="107645"/>
                  <a:pt x="248276" y="113930"/>
                  <a:pt x="241479" y="113930"/>
                </a:cubicBezTo>
                <a:cubicBezTo>
                  <a:pt x="233966" y="113930"/>
                  <a:pt x="228600" y="107645"/>
                  <a:pt x="228600" y="100621"/>
                </a:cubicBezTo>
                <a:cubicBezTo>
                  <a:pt x="228600" y="93227"/>
                  <a:pt x="233966" y="87312"/>
                  <a:pt x="241479" y="87312"/>
                </a:cubicBezTo>
                <a:close/>
                <a:moveTo>
                  <a:pt x="165279" y="87312"/>
                </a:moveTo>
                <a:cubicBezTo>
                  <a:pt x="172076" y="87312"/>
                  <a:pt x="177442" y="93227"/>
                  <a:pt x="177442" y="100621"/>
                </a:cubicBezTo>
                <a:cubicBezTo>
                  <a:pt x="177442" y="107645"/>
                  <a:pt x="172076" y="113930"/>
                  <a:pt x="165279" y="113930"/>
                </a:cubicBezTo>
                <a:cubicBezTo>
                  <a:pt x="157766" y="113930"/>
                  <a:pt x="152400" y="107645"/>
                  <a:pt x="152400" y="100621"/>
                </a:cubicBezTo>
                <a:cubicBezTo>
                  <a:pt x="152400" y="93227"/>
                  <a:pt x="157766" y="87312"/>
                  <a:pt x="165279" y="87312"/>
                </a:cubicBezTo>
                <a:close/>
                <a:moveTo>
                  <a:pt x="279580" y="25160"/>
                </a:moveTo>
                <a:cubicBezTo>
                  <a:pt x="150872" y="25160"/>
                  <a:pt x="51285" y="86623"/>
                  <a:pt x="51285" y="164261"/>
                </a:cubicBezTo>
                <a:lnTo>
                  <a:pt x="51285" y="190140"/>
                </a:lnTo>
                <a:cubicBezTo>
                  <a:pt x="51285" y="196970"/>
                  <a:pt x="56678" y="202361"/>
                  <a:pt x="63509" y="202361"/>
                </a:cubicBezTo>
                <a:lnTo>
                  <a:pt x="494932" y="202361"/>
                </a:lnTo>
                <a:cubicBezTo>
                  <a:pt x="501762" y="202361"/>
                  <a:pt x="507874" y="196970"/>
                  <a:pt x="507874" y="190140"/>
                </a:cubicBezTo>
                <a:lnTo>
                  <a:pt x="507874" y="164261"/>
                </a:lnTo>
                <a:cubicBezTo>
                  <a:pt x="507874" y="86623"/>
                  <a:pt x="407209" y="25160"/>
                  <a:pt x="279580" y="25160"/>
                </a:cubicBezTo>
                <a:close/>
                <a:moveTo>
                  <a:pt x="279580" y="0"/>
                </a:moveTo>
                <a:cubicBezTo>
                  <a:pt x="424106" y="0"/>
                  <a:pt x="533041" y="70808"/>
                  <a:pt x="533041" y="164261"/>
                </a:cubicBezTo>
                <a:lnTo>
                  <a:pt x="533041" y="190140"/>
                </a:lnTo>
                <a:cubicBezTo>
                  <a:pt x="533041" y="210628"/>
                  <a:pt x="516143" y="228240"/>
                  <a:pt x="494932" y="228240"/>
                </a:cubicBezTo>
                <a:lnTo>
                  <a:pt x="63509" y="228240"/>
                </a:lnTo>
                <a:cubicBezTo>
                  <a:pt x="42657" y="228240"/>
                  <a:pt x="25400" y="210628"/>
                  <a:pt x="25400" y="190140"/>
                </a:cubicBezTo>
                <a:lnTo>
                  <a:pt x="25400" y="164261"/>
                </a:lnTo>
                <a:cubicBezTo>
                  <a:pt x="25400" y="70808"/>
                  <a:pt x="135053" y="0"/>
                  <a:pt x="279580"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6" name="Freeform 222">
            <a:extLst>
              <a:ext uri="{FF2B5EF4-FFF2-40B4-BE49-F238E27FC236}">
                <a16:creationId xmlns:a16="http://schemas.microsoft.com/office/drawing/2014/main" id="{8E4E99B7-C927-D44E-9F27-2BFB903694A3}"/>
              </a:ext>
            </a:extLst>
          </p:cNvPr>
          <p:cNvSpPr>
            <a:spLocks noChangeAspect="1" noChangeArrowheads="1"/>
          </p:cNvSpPr>
          <p:nvPr/>
        </p:nvSpPr>
        <p:spPr bwMode="auto">
          <a:xfrm>
            <a:off x="12604593" y="3912253"/>
            <a:ext cx="986982" cy="1443462"/>
          </a:xfrm>
          <a:custGeom>
            <a:avLst/>
            <a:gdLst>
              <a:gd name="T0" fmla="*/ 329843 w 380641"/>
              <a:gd name="T1" fmla="*/ 63021 h 558440"/>
              <a:gd name="T2" fmla="*/ 316964 w 380641"/>
              <a:gd name="T3" fmla="*/ 279041 h 558440"/>
              <a:gd name="T4" fmla="*/ 304800 w 380641"/>
              <a:gd name="T5" fmla="*/ 63021 h 558440"/>
              <a:gd name="T6" fmla="*/ 214921 w 380641"/>
              <a:gd name="T7" fmla="*/ 50800 h 558440"/>
              <a:gd name="T8" fmla="*/ 214921 w 380641"/>
              <a:gd name="T9" fmla="*/ 75842 h 558440"/>
              <a:gd name="T10" fmla="*/ 214921 w 380641"/>
              <a:gd name="T11" fmla="*/ 50800 h 558440"/>
              <a:gd name="T12" fmla="*/ 367701 w 380641"/>
              <a:gd name="T13" fmla="*/ 0 h 558440"/>
              <a:gd name="T14" fmla="*/ 380641 w 380641"/>
              <a:gd name="T15" fmla="*/ 317721 h 558440"/>
              <a:gd name="T16" fmla="*/ 177201 w 380641"/>
              <a:gd name="T17" fmla="*/ 329955 h 558440"/>
              <a:gd name="T18" fmla="*/ 190141 w 380641"/>
              <a:gd name="T19" fmla="*/ 533253 h 558440"/>
              <a:gd name="T20" fmla="*/ 202362 w 380641"/>
              <a:gd name="T21" fmla="*/ 367736 h 558440"/>
              <a:gd name="T22" fmla="*/ 228241 w 380641"/>
              <a:gd name="T23" fmla="*/ 367736 h 558440"/>
              <a:gd name="T24" fmla="*/ 190141 w 380641"/>
              <a:gd name="T25" fmla="*/ 558440 h 558440"/>
              <a:gd name="T26" fmla="*/ 152400 w 380641"/>
              <a:gd name="T27" fmla="*/ 317721 h 558440"/>
              <a:gd name="T28" fmla="*/ 354762 w 380641"/>
              <a:gd name="T29" fmla="*/ 304767 h 558440"/>
              <a:gd name="T30" fmla="*/ 177201 w 380641"/>
              <a:gd name="T31" fmla="*/ 25188 h 558440"/>
              <a:gd name="T32" fmla="*/ 164262 w 380641"/>
              <a:gd name="T33" fmla="*/ 279580 h 558440"/>
              <a:gd name="T34" fmla="*/ 152400 w 380641"/>
              <a:gd name="T35" fmla="*/ 12954 h 558440"/>
              <a:gd name="T36" fmla="*/ 86896 w 380641"/>
              <a:gd name="T37" fmla="*/ 0 h 558440"/>
              <a:gd name="T38" fmla="*/ 99658 w 380641"/>
              <a:gd name="T39" fmla="*/ 139289 h 558440"/>
              <a:gd name="T40" fmla="*/ 77680 w 380641"/>
              <a:gd name="T41" fmla="*/ 177440 h 558440"/>
              <a:gd name="T42" fmla="*/ 68109 w 380641"/>
              <a:gd name="T43" fmla="*/ 156205 h 558440"/>
              <a:gd name="T44" fmla="*/ 74844 w 380641"/>
              <a:gd name="T45" fmla="*/ 12957 h 558440"/>
              <a:gd name="T46" fmla="*/ 12237 w 380641"/>
              <a:gd name="T47" fmla="*/ 0 h 558440"/>
              <a:gd name="T48" fmla="*/ 25195 w 380641"/>
              <a:gd name="T49" fmla="*/ 139250 h 558440"/>
              <a:gd name="T50" fmla="*/ 63346 w 380641"/>
              <a:gd name="T51" fmla="*/ 198621 h 558440"/>
              <a:gd name="T52" fmla="*/ 72344 w 380641"/>
              <a:gd name="T53" fmla="*/ 308366 h 558440"/>
              <a:gd name="T54" fmla="*/ 88540 w 380641"/>
              <a:gd name="T55" fmla="*/ 520299 h 558440"/>
              <a:gd name="T56" fmla="*/ 12237 w 380641"/>
              <a:gd name="T57" fmla="*/ 520299 h 558440"/>
              <a:gd name="T58" fmla="*/ 25195 w 380641"/>
              <a:gd name="T59" fmla="*/ 342908 h 558440"/>
              <a:gd name="T60" fmla="*/ 38152 w 380641"/>
              <a:gd name="T61" fmla="*/ 520299 h 558440"/>
              <a:gd name="T62" fmla="*/ 63346 w 380641"/>
              <a:gd name="T63" fmla="*/ 520299 h 558440"/>
              <a:gd name="T64" fmla="*/ 54348 w 380641"/>
              <a:gd name="T65" fmla="*/ 325997 h 558440"/>
              <a:gd name="T66" fmla="*/ 38152 w 380641"/>
              <a:gd name="T67" fmla="*/ 304767 h 558440"/>
              <a:gd name="T68" fmla="*/ 30593 w 380641"/>
              <a:gd name="T69" fmla="*/ 186747 h 558440"/>
              <a:gd name="T70" fmla="*/ 0 w 380641"/>
              <a:gd name="T71" fmla="*/ 12954 h 558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641" h="558440">
                <a:moveTo>
                  <a:pt x="316964" y="50800"/>
                </a:moveTo>
                <a:cubicBezTo>
                  <a:pt x="324476" y="50800"/>
                  <a:pt x="329843" y="56192"/>
                  <a:pt x="329843" y="63021"/>
                </a:cubicBezTo>
                <a:lnTo>
                  <a:pt x="329843" y="266101"/>
                </a:lnTo>
                <a:cubicBezTo>
                  <a:pt x="329843" y="272930"/>
                  <a:pt x="324476" y="279041"/>
                  <a:pt x="316964" y="279041"/>
                </a:cubicBezTo>
                <a:cubicBezTo>
                  <a:pt x="310166" y="279041"/>
                  <a:pt x="304800" y="272930"/>
                  <a:pt x="304800" y="266101"/>
                </a:cubicBezTo>
                <a:lnTo>
                  <a:pt x="304800" y="63021"/>
                </a:lnTo>
                <a:cubicBezTo>
                  <a:pt x="304800" y="56192"/>
                  <a:pt x="310166" y="50800"/>
                  <a:pt x="316964" y="50800"/>
                </a:cubicBezTo>
                <a:close/>
                <a:moveTo>
                  <a:pt x="214921" y="50800"/>
                </a:moveTo>
                <a:cubicBezTo>
                  <a:pt x="221946" y="50800"/>
                  <a:pt x="228231" y="56166"/>
                  <a:pt x="228231" y="62964"/>
                </a:cubicBezTo>
                <a:cubicBezTo>
                  <a:pt x="228231" y="70476"/>
                  <a:pt x="221946" y="75842"/>
                  <a:pt x="214921" y="75842"/>
                </a:cubicBezTo>
                <a:cubicBezTo>
                  <a:pt x="207897" y="75842"/>
                  <a:pt x="201612" y="70476"/>
                  <a:pt x="201612" y="62964"/>
                </a:cubicBezTo>
                <a:cubicBezTo>
                  <a:pt x="201612" y="56166"/>
                  <a:pt x="207897" y="50800"/>
                  <a:pt x="214921" y="50800"/>
                </a:cubicBezTo>
                <a:close/>
                <a:moveTo>
                  <a:pt x="164262" y="0"/>
                </a:moveTo>
                <a:lnTo>
                  <a:pt x="367701" y="0"/>
                </a:lnTo>
                <a:cubicBezTo>
                  <a:pt x="374530" y="0"/>
                  <a:pt x="380641" y="5397"/>
                  <a:pt x="380641" y="12954"/>
                </a:cubicBezTo>
                <a:lnTo>
                  <a:pt x="380641" y="317721"/>
                </a:lnTo>
                <a:cubicBezTo>
                  <a:pt x="380641" y="324558"/>
                  <a:pt x="374530" y="329955"/>
                  <a:pt x="367701" y="329955"/>
                </a:cubicBezTo>
                <a:lnTo>
                  <a:pt x="177201" y="329955"/>
                </a:lnTo>
                <a:lnTo>
                  <a:pt x="177201" y="520299"/>
                </a:lnTo>
                <a:cubicBezTo>
                  <a:pt x="177201" y="527856"/>
                  <a:pt x="182593" y="533253"/>
                  <a:pt x="190141" y="533253"/>
                </a:cubicBezTo>
                <a:cubicBezTo>
                  <a:pt x="196970" y="533253"/>
                  <a:pt x="202362" y="527856"/>
                  <a:pt x="202362" y="520299"/>
                </a:cubicBezTo>
                <a:lnTo>
                  <a:pt x="202362" y="367736"/>
                </a:lnTo>
                <a:cubicBezTo>
                  <a:pt x="202362" y="360899"/>
                  <a:pt x="208472" y="355502"/>
                  <a:pt x="215301" y="355502"/>
                </a:cubicBezTo>
                <a:cubicBezTo>
                  <a:pt x="222130" y="355502"/>
                  <a:pt x="228241" y="360899"/>
                  <a:pt x="228241" y="367736"/>
                </a:cubicBezTo>
                <a:lnTo>
                  <a:pt x="228241" y="520299"/>
                </a:lnTo>
                <a:cubicBezTo>
                  <a:pt x="228241" y="541529"/>
                  <a:pt x="210988" y="558440"/>
                  <a:pt x="190141" y="558440"/>
                </a:cubicBezTo>
                <a:cubicBezTo>
                  <a:pt x="168934" y="558440"/>
                  <a:pt x="152400" y="541529"/>
                  <a:pt x="152400" y="520299"/>
                </a:cubicBezTo>
                <a:lnTo>
                  <a:pt x="152400" y="317721"/>
                </a:lnTo>
                <a:cubicBezTo>
                  <a:pt x="152400" y="309805"/>
                  <a:pt x="157432" y="304767"/>
                  <a:pt x="164262" y="304767"/>
                </a:cubicBezTo>
                <a:lnTo>
                  <a:pt x="354762" y="304767"/>
                </a:lnTo>
                <a:lnTo>
                  <a:pt x="354762" y="25188"/>
                </a:lnTo>
                <a:lnTo>
                  <a:pt x="177201" y="25188"/>
                </a:lnTo>
                <a:lnTo>
                  <a:pt x="177201" y="266627"/>
                </a:lnTo>
                <a:cubicBezTo>
                  <a:pt x="177201" y="273463"/>
                  <a:pt x="172169" y="279580"/>
                  <a:pt x="164262" y="279580"/>
                </a:cubicBezTo>
                <a:cubicBezTo>
                  <a:pt x="157432" y="279580"/>
                  <a:pt x="152400" y="273463"/>
                  <a:pt x="152400" y="266627"/>
                </a:cubicBezTo>
                <a:lnTo>
                  <a:pt x="152400" y="12954"/>
                </a:lnTo>
                <a:cubicBezTo>
                  <a:pt x="152400" y="5397"/>
                  <a:pt x="157432" y="0"/>
                  <a:pt x="164262" y="0"/>
                </a:cubicBezTo>
                <a:close/>
                <a:moveTo>
                  <a:pt x="86896" y="0"/>
                </a:moveTo>
                <a:cubicBezTo>
                  <a:pt x="94340" y="0"/>
                  <a:pt x="99658" y="5399"/>
                  <a:pt x="99658" y="12957"/>
                </a:cubicBezTo>
                <a:lnTo>
                  <a:pt x="99658" y="139289"/>
                </a:lnTo>
                <a:cubicBezTo>
                  <a:pt x="99658" y="152246"/>
                  <a:pt x="95049" y="163763"/>
                  <a:pt x="86896" y="172761"/>
                </a:cubicBezTo>
                <a:cubicBezTo>
                  <a:pt x="84415" y="176001"/>
                  <a:pt x="80870" y="177440"/>
                  <a:pt x="77680" y="177440"/>
                </a:cubicBezTo>
                <a:cubicBezTo>
                  <a:pt x="74844" y="177440"/>
                  <a:pt x="71653" y="176720"/>
                  <a:pt x="69527" y="174561"/>
                </a:cubicBezTo>
                <a:cubicBezTo>
                  <a:pt x="64209" y="169882"/>
                  <a:pt x="63500" y="161604"/>
                  <a:pt x="68109" y="156205"/>
                </a:cubicBezTo>
                <a:cubicBezTo>
                  <a:pt x="72717" y="151526"/>
                  <a:pt x="74844" y="145407"/>
                  <a:pt x="74844" y="139289"/>
                </a:cubicBezTo>
                <a:lnTo>
                  <a:pt x="74844" y="12957"/>
                </a:lnTo>
                <a:cubicBezTo>
                  <a:pt x="74844" y="5399"/>
                  <a:pt x="80161" y="0"/>
                  <a:pt x="86896" y="0"/>
                </a:cubicBezTo>
                <a:close/>
                <a:moveTo>
                  <a:pt x="12237" y="0"/>
                </a:moveTo>
                <a:cubicBezTo>
                  <a:pt x="19796" y="0"/>
                  <a:pt x="25195" y="5397"/>
                  <a:pt x="25195" y="12954"/>
                </a:cubicBezTo>
                <a:lnTo>
                  <a:pt x="25195" y="139250"/>
                </a:lnTo>
                <a:cubicBezTo>
                  <a:pt x="25195" y="150045"/>
                  <a:pt x="31313" y="159040"/>
                  <a:pt x="40311" y="162998"/>
                </a:cubicBezTo>
                <a:cubicBezTo>
                  <a:pt x="54348" y="169115"/>
                  <a:pt x="63346" y="182789"/>
                  <a:pt x="63346" y="198621"/>
                </a:cubicBezTo>
                <a:lnTo>
                  <a:pt x="63346" y="299370"/>
                </a:lnTo>
                <a:lnTo>
                  <a:pt x="72344" y="308366"/>
                </a:lnTo>
                <a:cubicBezTo>
                  <a:pt x="83142" y="319160"/>
                  <a:pt x="88540" y="332833"/>
                  <a:pt x="88540" y="347946"/>
                </a:cubicBezTo>
                <a:lnTo>
                  <a:pt x="88540" y="520299"/>
                </a:lnTo>
                <a:cubicBezTo>
                  <a:pt x="88540" y="541529"/>
                  <a:pt x="71624" y="558440"/>
                  <a:pt x="50389" y="558440"/>
                </a:cubicBezTo>
                <a:cubicBezTo>
                  <a:pt x="29874" y="558440"/>
                  <a:pt x="12237" y="541529"/>
                  <a:pt x="12237" y="520299"/>
                </a:cubicBezTo>
                <a:lnTo>
                  <a:pt x="12237" y="355502"/>
                </a:lnTo>
                <a:cubicBezTo>
                  <a:pt x="12237" y="347946"/>
                  <a:pt x="18356" y="342908"/>
                  <a:pt x="25195" y="342908"/>
                </a:cubicBezTo>
                <a:cubicBezTo>
                  <a:pt x="32033" y="342908"/>
                  <a:pt x="38152" y="347946"/>
                  <a:pt x="38152" y="355502"/>
                </a:cubicBezTo>
                <a:lnTo>
                  <a:pt x="38152" y="520299"/>
                </a:lnTo>
                <a:cubicBezTo>
                  <a:pt x="38152" y="527856"/>
                  <a:pt x="43550" y="533253"/>
                  <a:pt x="50389" y="533253"/>
                </a:cubicBezTo>
                <a:cubicBezTo>
                  <a:pt x="57947" y="533253"/>
                  <a:pt x="63346" y="527856"/>
                  <a:pt x="63346" y="520299"/>
                </a:cubicBezTo>
                <a:lnTo>
                  <a:pt x="63346" y="347946"/>
                </a:lnTo>
                <a:cubicBezTo>
                  <a:pt x="63346" y="339670"/>
                  <a:pt x="60107" y="332114"/>
                  <a:pt x="54348" y="325997"/>
                </a:cubicBezTo>
                <a:lnTo>
                  <a:pt x="42111" y="313763"/>
                </a:lnTo>
                <a:cubicBezTo>
                  <a:pt x="38872" y="311604"/>
                  <a:pt x="38152" y="307646"/>
                  <a:pt x="38152" y="304767"/>
                </a:cubicBezTo>
                <a:lnTo>
                  <a:pt x="38152" y="198621"/>
                </a:lnTo>
                <a:cubicBezTo>
                  <a:pt x="38152" y="193583"/>
                  <a:pt x="35272" y="188186"/>
                  <a:pt x="30593" y="186747"/>
                </a:cubicBezTo>
                <a:cubicBezTo>
                  <a:pt x="12237" y="178111"/>
                  <a:pt x="0" y="160120"/>
                  <a:pt x="0" y="139250"/>
                </a:cubicBezTo>
                <a:lnTo>
                  <a:pt x="0" y="12954"/>
                </a:lnTo>
                <a:cubicBezTo>
                  <a:pt x="0" y="5397"/>
                  <a:pt x="5399" y="0"/>
                  <a:pt x="12237"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8" name="Rectangle 37">
            <a:extLst>
              <a:ext uri="{FF2B5EF4-FFF2-40B4-BE49-F238E27FC236}">
                <a16:creationId xmlns:a16="http://schemas.microsoft.com/office/drawing/2014/main" id="{AC90D6D6-77E3-8048-A593-557DA42556EF}"/>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860EEAC1-BF72-0047-B5B7-4D747A3204E8}"/>
              </a:ext>
            </a:extLst>
          </p:cNvPr>
          <p:cNvSpPr>
            <a:spLocks noGrp="1"/>
          </p:cNvSpPr>
          <p:nvPr>
            <p:ph type="pic" sz="quarter" idx="15"/>
          </p:nvPr>
        </p:nvSpPr>
        <p:spPr/>
      </p:sp>
    </p:spTree>
    <p:extLst>
      <p:ext uri="{BB962C8B-B14F-4D97-AF65-F5344CB8AC3E}">
        <p14:creationId xmlns:p14="http://schemas.microsoft.com/office/powerpoint/2010/main" val="8654854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7E4A5D19-CB07-9C4E-A030-362EF6BF3F91}"/>
              </a:ext>
            </a:extLst>
          </p:cNvPr>
          <p:cNvSpPr txBox="1"/>
          <p:nvPr/>
        </p:nvSpPr>
        <p:spPr>
          <a:xfrm>
            <a:off x="11391170" y="9650323"/>
            <a:ext cx="1595309"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CAFÉ</a:t>
            </a:r>
          </a:p>
        </p:txBody>
      </p:sp>
      <p:sp>
        <p:nvSpPr>
          <p:cNvPr id="34" name="TextBox 33">
            <a:extLst>
              <a:ext uri="{FF2B5EF4-FFF2-40B4-BE49-F238E27FC236}">
                <a16:creationId xmlns:a16="http://schemas.microsoft.com/office/drawing/2014/main" id="{5A647FC0-2DCB-CC4D-8DC4-479A9DBA3941}"/>
              </a:ext>
            </a:extLst>
          </p:cNvPr>
          <p:cNvSpPr txBox="1"/>
          <p:nvPr/>
        </p:nvSpPr>
        <p:spPr>
          <a:xfrm>
            <a:off x="18130212" y="4562074"/>
            <a:ext cx="3020379"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CATERING</a:t>
            </a:r>
          </a:p>
        </p:txBody>
      </p:sp>
      <p:sp>
        <p:nvSpPr>
          <p:cNvPr id="36" name="Subtitle 2">
            <a:extLst>
              <a:ext uri="{FF2B5EF4-FFF2-40B4-BE49-F238E27FC236}">
                <a16:creationId xmlns:a16="http://schemas.microsoft.com/office/drawing/2014/main" id="{C5B22BD4-2E2F-5D4E-A22D-1151B757E8A5}"/>
              </a:ext>
            </a:extLst>
          </p:cNvPr>
          <p:cNvSpPr txBox="1">
            <a:spLocks/>
          </p:cNvSpPr>
          <p:nvPr/>
        </p:nvSpPr>
        <p:spPr>
          <a:xfrm>
            <a:off x="16784600" y="5331515"/>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rgbClr val="432C0F"/>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37" name="TextBox 36">
            <a:extLst>
              <a:ext uri="{FF2B5EF4-FFF2-40B4-BE49-F238E27FC236}">
                <a16:creationId xmlns:a16="http://schemas.microsoft.com/office/drawing/2014/main" id="{27D2BD86-A849-D84C-B303-E7AD33F68D80}"/>
              </a:ext>
            </a:extLst>
          </p:cNvPr>
          <p:cNvSpPr txBox="1"/>
          <p:nvPr/>
        </p:nvSpPr>
        <p:spPr>
          <a:xfrm>
            <a:off x="17981934" y="9650323"/>
            <a:ext cx="3316934"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FAST FOOD</a:t>
            </a:r>
          </a:p>
        </p:txBody>
      </p:sp>
      <p:sp>
        <p:nvSpPr>
          <p:cNvPr id="41" name="TextBox 40">
            <a:extLst>
              <a:ext uri="{FF2B5EF4-FFF2-40B4-BE49-F238E27FC236}">
                <a16:creationId xmlns:a16="http://schemas.microsoft.com/office/drawing/2014/main" id="{CAC3B400-FCBA-2A47-98FB-F32AA136FE2D}"/>
              </a:ext>
            </a:extLst>
          </p:cNvPr>
          <p:cNvSpPr txBox="1"/>
          <p:nvPr/>
        </p:nvSpPr>
        <p:spPr>
          <a:xfrm>
            <a:off x="3560922" y="9650323"/>
            <a:ext cx="2345515"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BUFFET</a:t>
            </a:r>
          </a:p>
        </p:txBody>
      </p:sp>
      <p:sp>
        <p:nvSpPr>
          <p:cNvPr id="43" name="TextBox 42">
            <a:extLst>
              <a:ext uri="{FF2B5EF4-FFF2-40B4-BE49-F238E27FC236}">
                <a16:creationId xmlns:a16="http://schemas.microsoft.com/office/drawing/2014/main" id="{169825E6-C78B-A142-9E57-AFEFC67AB77F}"/>
              </a:ext>
            </a:extLst>
          </p:cNvPr>
          <p:cNvSpPr txBox="1"/>
          <p:nvPr/>
        </p:nvSpPr>
        <p:spPr>
          <a:xfrm>
            <a:off x="3388600" y="4562074"/>
            <a:ext cx="2690160"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WAITERS</a:t>
            </a:r>
          </a:p>
        </p:txBody>
      </p:sp>
      <p:sp>
        <p:nvSpPr>
          <p:cNvPr id="44" name="Subtitle 2">
            <a:extLst>
              <a:ext uri="{FF2B5EF4-FFF2-40B4-BE49-F238E27FC236}">
                <a16:creationId xmlns:a16="http://schemas.microsoft.com/office/drawing/2014/main" id="{6DF2BF94-C88A-314E-9281-51F5B5A18883}"/>
              </a:ext>
            </a:extLst>
          </p:cNvPr>
          <p:cNvSpPr txBox="1">
            <a:spLocks/>
          </p:cNvSpPr>
          <p:nvPr/>
        </p:nvSpPr>
        <p:spPr>
          <a:xfrm>
            <a:off x="1878437" y="5331515"/>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rgbClr val="432C0F"/>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46" name="TextBox 45">
            <a:extLst>
              <a:ext uri="{FF2B5EF4-FFF2-40B4-BE49-F238E27FC236}">
                <a16:creationId xmlns:a16="http://schemas.microsoft.com/office/drawing/2014/main" id="{F5424AB5-172B-1649-B49C-5AC6BBA81AAE}"/>
              </a:ext>
            </a:extLst>
          </p:cNvPr>
          <p:cNvSpPr txBox="1"/>
          <p:nvPr/>
        </p:nvSpPr>
        <p:spPr>
          <a:xfrm>
            <a:off x="11074116" y="4562074"/>
            <a:ext cx="2225289"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DINING</a:t>
            </a:r>
          </a:p>
        </p:txBody>
      </p:sp>
      <p:sp>
        <p:nvSpPr>
          <p:cNvPr id="51" name="Subtitle 2">
            <a:extLst>
              <a:ext uri="{FF2B5EF4-FFF2-40B4-BE49-F238E27FC236}">
                <a16:creationId xmlns:a16="http://schemas.microsoft.com/office/drawing/2014/main" id="{1BAABA1A-35C9-2E44-8B5E-8B9138382BED}"/>
              </a:ext>
            </a:extLst>
          </p:cNvPr>
          <p:cNvSpPr txBox="1">
            <a:spLocks/>
          </p:cNvSpPr>
          <p:nvPr/>
        </p:nvSpPr>
        <p:spPr>
          <a:xfrm>
            <a:off x="9358444" y="5331515"/>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31" name="Text Placeholder 6">
            <a:extLst>
              <a:ext uri="{FF2B5EF4-FFF2-40B4-BE49-F238E27FC236}">
                <a16:creationId xmlns:a16="http://schemas.microsoft.com/office/drawing/2014/main" id="{5A2358A8-7A23-294D-93D0-1B956CAE68CA}"/>
              </a:ext>
            </a:extLst>
          </p:cNvPr>
          <p:cNvSpPr txBox="1">
            <a:spLocks/>
          </p:cNvSpPr>
          <p:nvPr/>
        </p:nvSpPr>
        <p:spPr>
          <a:xfrm>
            <a:off x="8911034" y="709382"/>
            <a:ext cx="657423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SERVICES</a:t>
            </a:r>
          </a:p>
        </p:txBody>
      </p:sp>
      <p:sp>
        <p:nvSpPr>
          <p:cNvPr id="32" name="TextBox 31">
            <a:extLst>
              <a:ext uri="{FF2B5EF4-FFF2-40B4-BE49-F238E27FC236}">
                <a16:creationId xmlns:a16="http://schemas.microsoft.com/office/drawing/2014/main" id="{E7BD7D09-2232-5D40-BFEC-A7B6C98381BA}"/>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3" name="Freeform 32">
            <a:extLst>
              <a:ext uri="{FF2B5EF4-FFF2-40B4-BE49-F238E27FC236}">
                <a16:creationId xmlns:a16="http://schemas.microsoft.com/office/drawing/2014/main" id="{2787BF0F-9405-FB49-A9FD-A64653B953A2}"/>
              </a:ext>
            </a:extLst>
          </p:cNvPr>
          <p:cNvSpPr/>
          <p:nvPr/>
        </p:nvSpPr>
        <p:spPr>
          <a:xfrm flipH="1">
            <a:off x="7955340"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5" name="Freeform 241">
            <a:extLst>
              <a:ext uri="{FF2B5EF4-FFF2-40B4-BE49-F238E27FC236}">
                <a16:creationId xmlns:a16="http://schemas.microsoft.com/office/drawing/2014/main" id="{E70F38AF-2B5A-D54B-88EA-4818352C991D}"/>
              </a:ext>
            </a:extLst>
          </p:cNvPr>
          <p:cNvSpPr>
            <a:spLocks noChangeAspect="1" noChangeArrowheads="1"/>
          </p:cNvSpPr>
          <p:nvPr/>
        </p:nvSpPr>
        <p:spPr bwMode="auto">
          <a:xfrm>
            <a:off x="4181697" y="3422236"/>
            <a:ext cx="1103964" cy="853063"/>
          </a:xfrm>
          <a:custGeom>
            <a:avLst/>
            <a:gdLst>
              <a:gd name="T0" fmla="*/ 239980 w 558440"/>
              <a:gd name="T1" fmla="*/ 131254 h 433028"/>
              <a:gd name="T2" fmla="*/ 255170 w 558440"/>
              <a:gd name="T3" fmla="*/ 140299 h 433028"/>
              <a:gd name="T4" fmla="*/ 245405 w 558440"/>
              <a:gd name="T5" fmla="*/ 155858 h 433028"/>
              <a:gd name="T6" fmla="*/ 162577 w 558440"/>
              <a:gd name="T7" fmla="*/ 201810 h 433028"/>
              <a:gd name="T8" fmla="*/ 153535 w 558440"/>
              <a:gd name="T9" fmla="*/ 205428 h 433028"/>
              <a:gd name="T10" fmla="*/ 144131 w 558440"/>
              <a:gd name="T11" fmla="*/ 202534 h 433028"/>
              <a:gd name="T12" fmla="*/ 144131 w 558440"/>
              <a:gd name="T13" fmla="*/ 184080 h 433028"/>
              <a:gd name="T14" fmla="*/ 239980 w 558440"/>
              <a:gd name="T15" fmla="*/ 131254 h 433028"/>
              <a:gd name="T16" fmla="*/ 225538 w 558440"/>
              <a:gd name="T17" fmla="*/ 82172 h 433028"/>
              <a:gd name="T18" fmla="*/ 240670 w 558440"/>
              <a:gd name="T19" fmla="*/ 92244 h 433028"/>
              <a:gd name="T20" fmla="*/ 231662 w 558440"/>
              <a:gd name="T21" fmla="*/ 107352 h 433028"/>
              <a:gd name="T22" fmla="*/ 63050 w 558440"/>
              <a:gd name="T23" fmla="*/ 317415 h 433028"/>
              <a:gd name="T24" fmla="*/ 63050 w 558440"/>
              <a:gd name="T25" fmla="*/ 368493 h 433028"/>
              <a:gd name="T26" fmla="*/ 50801 w 558440"/>
              <a:gd name="T27" fmla="*/ 380722 h 433028"/>
              <a:gd name="T28" fmla="*/ 45756 w 558440"/>
              <a:gd name="T29" fmla="*/ 380722 h 433028"/>
              <a:gd name="T30" fmla="*/ 27382 w 558440"/>
              <a:gd name="T31" fmla="*/ 392233 h 433028"/>
              <a:gd name="T32" fmla="*/ 24860 w 558440"/>
              <a:gd name="T33" fmla="*/ 401225 h 433028"/>
              <a:gd name="T34" fmla="*/ 24860 w 558440"/>
              <a:gd name="T35" fmla="*/ 406621 h 433028"/>
              <a:gd name="T36" fmla="*/ 533581 w 558440"/>
              <a:gd name="T37" fmla="*/ 406621 h 433028"/>
              <a:gd name="T38" fmla="*/ 533581 w 558440"/>
              <a:gd name="T39" fmla="*/ 401225 h 433028"/>
              <a:gd name="T40" fmla="*/ 531418 w 558440"/>
              <a:gd name="T41" fmla="*/ 392233 h 433028"/>
              <a:gd name="T42" fmla="*/ 513045 w 558440"/>
              <a:gd name="T43" fmla="*/ 380722 h 433028"/>
              <a:gd name="T44" fmla="*/ 101240 w 558440"/>
              <a:gd name="T45" fmla="*/ 380722 h 433028"/>
              <a:gd name="T46" fmla="*/ 88990 w 558440"/>
              <a:gd name="T47" fmla="*/ 368493 h 433028"/>
              <a:gd name="T48" fmla="*/ 101240 w 558440"/>
              <a:gd name="T49" fmla="*/ 355544 h 433028"/>
              <a:gd name="T50" fmla="*/ 513045 w 558440"/>
              <a:gd name="T51" fmla="*/ 355544 h 433028"/>
              <a:gd name="T52" fmla="*/ 554116 w 558440"/>
              <a:gd name="T53" fmla="*/ 380722 h 433028"/>
              <a:gd name="T54" fmla="*/ 558800 w 558440"/>
              <a:gd name="T55" fmla="*/ 401225 h 433028"/>
              <a:gd name="T56" fmla="*/ 558800 w 558440"/>
              <a:gd name="T57" fmla="*/ 418851 h 433028"/>
              <a:gd name="T58" fmla="*/ 546550 w 558440"/>
              <a:gd name="T59" fmla="*/ 431800 h 433028"/>
              <a:gd name="T60" fmla="*/ 12970 w 558440"/>
              <a:gd name="T61" fmla="*/ 431800 h 433028"/>
              <a:gd name="T62" fmla="*/ 0 w 558440"/>
              <a:gd name="T63" fmla="*/ 418851 h 433028"/>
              <a:gd name="T64" fmla="*/ 0 w 558440"/>
              <a:gd name="T65" fmla="*/ 401225 h 433028"/>
              <a:gd name="T66" fmla="*/ 4324 w 558440"/>
              <a:gd name="T67" fmla="*/ 380722 h 433028"/>
              <a:gd name="T68" fmla="*/ 37830 w 558440"/>
              <a:gd name="T69" fmla="*/ 356263 h 433028"/>
              <a:gd name="T70" fmla="*/ 37830 w 558440"/>
              <a:gd name="T71" fmla="*/ 317415 h 433028"/>
              <a:gd name="T72" fmla="*/ 225538 w 558440"/>
              <a:gd name="T73" fmla="*/ 82172 h 433028"/>
              <a:gd name="T74" fmla="*/ 280923 w 558440"/>
              <a:gd name="T75" fmla="*/ 25797 h 433028"/>
              <a:gd name="T76" fmla="*/ 267937 w 558440"/>
              <a:gd name="T77" fmla="*/ 37978 h 433028"/>
              <a:gd name="T78" fmla="*/ 280923 w 558440"/>
              <a:gd name="T79" fmla="*/ 50876 h 433028"/>
              <a:gd name="T80" fmla="*/ 293189 w 558440"/>
              <a:gd name="T81" fmla="*/ 37978 h 433028"/>
              <a:gd name="T82" fmla="*/ 280923 w 558440"/>
              <a:gd name="T83" fmla="*/ 25797 h 433028"/>
              <a:gd name="T84" fmla="*/ 280923 w 558440"/>
              <a:gd name="T85" fmla="*/ 0 h 433028"/>
              <a:gd name="T86" fmla="*/ 319163 w 558440"/>
              <a:gd name="T87" fmla="*/ 37978 h 433028"/>
              <a:gd name="T88" fmla="*/ 293189 w 558440"/>
              <a:gd name="T89" fmla="*/ 73448 h 433028"/>
              <a:gd name="T90" fmla="*/ 293189 w 558440"/>
              <a:gd name="T91" fmla="*/ 76314 h 433028"/>
              <a:gd name="T92" fmla="*/ 522264 w 558440"/>
              <a:gd name="T93" fmla="*/ 316007 h 433028"/>
              <a:gd name="T94" fmla="*/ 509999 w 558440"/>
              <a:gd name="T95" fmla="*/ 328906 h 433028"/>
              <a:gd name="T96" fmla="*/ 497012 w 558440"/>
              <a:gd name="T97" fmla="*/ 316007 h 433028"/>
              <a:gd name="T98" fmla="*/ 280923 w 558440"/>
              <a:gd name="T99" fmla="*/ 101395 h 433028"/>
              <a:gd name="T100" fmla="*/ 267937 w 558440"/>
              <a:gd name="T101" fmla="*/ 88496 h 433028"/>
              <a:gd name="T102" fmla="*/ 267937 w 558440"/>
              <a:gd name="T103" fmla="*/ 73448 h 433028"/>
              <a:gd name="T104" fmla="*/ 243045 w 558440"/>
              <a:gd name="T105" fmla="*/ 37978 h 433028"/>
              <a:gd name="T106" fmla="*/ 280923 w 558440"/>
              <a:gd name="T107" fmla="*/ 0 h 433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58440" h="433028">
                <a:moveTo>
                  <a:pt x="239825" y="131627"/>
                </a:moveTo>
                <a:cubicBezTo>
                  <a:pt x="246693" y="130175"/>
                  <a:pt x="253561" y="133804"/>
                  <a:pt x="255006" y="140698"/>
                </a:cubicBezTo>
                <a:cubicBezTo>
                  <a:pt x="256814" y="147592"/>
                  <a:pt x="252115" y="154487"/>
                  <a:pt x="245247" y="156301"/>
                </a:cubicBezTo>
                <a:cubicBezTo>
                  <a:pt x="213800" y="163195"/>
                  <a:pt x="185606" y="179161"/>
                  <a:pt x="162472" y="202384"/>
                </a:cubicBezTo>
                <a:cubicBezTo>
                  <a:pt x="160304" y="205287"/>
                  <a:pt x="156327" y="206012"/>
                  <a:pt x="153436" y="206012"/>
                </a:cubicBezTo>
                <a:cubicBezTo>
                  <a:pt x="150183" y="206012"/>
                  <a:pt x="147291" y="205287"/>
                  <a:pt x="144038" y="203110"/>
                </a:cubicBezTo>
                <a:cubicBezTo>
                  <a:pt x="139700" y="197667"/>
                  <a:pt x="139700" y="190047"/>
                  <a:pt x="144038" y="184604"/>
                </a:cubicBezTo>
                <a:cubicBezTo>
                  <a:pt x="170063" y="157752"/>
                  <a:pt x="204040" y="139247"/>
                  <a:pt x="239825" y="131627"/>
                </a:cubicBezTo>
                <a:close/>
                <a:moveTo>
                  <a:pt x="225393" y="82406"/>
                </a:moveTo>
                <a:cubicBezTo>
                  <a:pt x="232233" y="80963"/>
                  <a:pt x="239074" y="85653"/>
                  <a:pt x="240515" y="92506"/>
                </a:cubicBezTo>
                <a:cubicBezTo>
                  <a:pt x="242315" y="99360"/>
                  <a:pt x="238354" y="106214"/>
                  <a:pt x="231513" y="107657"/>
                </a:cubicBezTo>
                <a:cubicBezTo>
                  <a:pt x="132499" y="130021"/>
                  <a:pt x="63009" y="216955"/>
                  <a:pt x="63009" y="318318"/>
                </a:cubicBezTo>
                <a:lnTo>
                  <a:pt x="63009" y="369541"/>
                </a:lnTo>
                <a:cubicBezTo>
                  <a:pt x="63009" y="376394"/>
                  <a:pt x="57608" y="381805"/>
                  <a:pt x="50768" y="381805"/>
                </a:cubicBezTo>
                <a:lnTo>
                  <a:pt x="45727" y="381805"/>
                </a:lnTo>
                <a:cubicBezTo>
                  <a:pt x="37806" y="381805"/>
                  <a:pt x="30965" y="386494"/>
                  <a:pt x="27364" y="393348"/>
                </a:cubicBezTo>
                <a:cubicBezTo>
                  <a:pt x="25924" y="396234"/>
                  <a:pt x="24844" y="399480"/>
                  <a:pt x="24844" y="402366"/>
                </a:cubicBezTo>
                <a:lnTo>
                  <a:pt x="24844" y="407777"/>
                </a:lnTo>
                <a:lnTo>
                  <a:pt x="533237" y="407777"/>
                </a:lnTo>
                <a:lnTo>
                  <a:pt x="533237" y="402366"/>
                </a:lnTo>
                <a:cubicBezTo>
                  <a:pt x="533237" y="399480"/>
                  <a:pt x="532516" y="396234"/>
                  <a:pt x="531076" y="393348"/>
                </a:cubicBezTo>
                <a:cubicBezTo>
                  <a:pt x="527836" y="386494"/>
                  <a:pt x="520275" y="381805"/>
                  <a:pt x="512714" y="381805"/>
                </a:cubicBezTo>
                <a:lnTo>
                  <a:pt x="101175" y="381805"/>
                </a:lnTo>
                <a:cubicBezTo>
                  <a:pt x="94334" y="381805"/>
                  <a:pt x="88933" y="376394"/>
                  <a:pt x="88933" y="369541"/>
                </a:cubicBezTo>
                <a:cubicBezTo>
                  <a:pt x="88933" y="361965"/>
                  <a:pt x="94334" y="356555"/>
                  <a:pt x="101175" y="356555"/>
                </a:cubicBezTo>
                <a:lnTo>
                  <a:pt x="512714" y="356555"/>
                </a:lnTo>
                <a:cubicBezTo>
                  <a:pt x="530356" y="356555"/>
                  <a:pt x="546198" y="366655"/>
                  <a:pt x="553759" y="381805"/>
                </a:cubicBezTo>
                <a:cubicBezTo>
                  <a:pt x="557000" y="388659"/>
                  <a:pt x="558440" y="395512"/>
                  <a:pt x="558440" y="402366"/>
                </a:cubicBezTo>
                <a:lnTo>
                  <a:pt x="558440" y="420042"/>
                </a:lnTo>
                <a:cubicBezTo>
                  <a:pt x="558440" y="427617"/>
                  <a:pt x="553039" y="433028"/>
                  <a:pt x="546198" y="433028"/>
                </a:cubicBezTo>
                <a:lnTo>
                  <a:pt x="12962" y="433028"/>
                </a:lnTo>
                <a:cubicBezTo>
                  <a:pt x="5041" y="433028"/>
                  <a:pt x="0" y="427617"/>
                  <a:pt x="0" y="420042"/>
                </a:cubicBezTo>
                <a:lnTo>
                  <a:pt x="0" y="402366"/>
                </a:lnTo>
                <a:cubicBezTo>
                  <a:pt x="0" y="395512"/>
                  <a:pt x="1440" y="388659"/>
                  <a:pt x="4321" y="381805"/>
                </a:cubicBezTo>
                <a:cubicBezTo>
                  <a:pt x="11162" y="368819"/>
                  <a:pt x="23404" y="359801"/>
                  <a:pt x="37806" y="357276"/>
                </a:cubicBezTo>
                <a:lnTo>
                  <a:pt x="37806" y="318318"/>
                </a:lnTo>
                <a:cubicBezTo>
                  <a:pt x="37806" y="204691"/>
                  <a:pt x="114857" y="107657"/>
                  <a:pt x="225393" y="82406"/>
                </a:cubicBezTo>
                <a:close/>
                <a:moveTo>
                  <a:pt x="280742" y="25870"/>
                </a:moveTo>
                <a:cubicBezTo>
                  <a:pt x="273172" y="25870"/>
                  <a:pt x="267764" y="30900"/>
                  <a:pt x="267764" y="38086"/>
                </a:cubicBezTo>
                <a:cubicBezTo>
                  <a:pt x="267764" y="45631"/>
                  <a:pt x="273172" y="51021"/>
                  <a:pt x="280742" y="51021"/>
                </a:cubicBezTo>
                <a:cubicBezTo>
                  <a:pt x="287592" y="51021"/>
                  <a:pt x="293000" y="45631"/>
                  <a:pt x="293000" y="38086"/>
                </a:cubicBezTo>
                <a:cubicBezTo>
                  <a:pt x="293000" y="30900"/>
                  <a:pt x="287592" y="25870"/>
                  <a:pt x="280742" y="25870"/>
                </a:cubicBezTo>
                <a:close/>
                <a:moveTo>
                  <a:pt x="280742" y="0"/>
                </a:moveTo>
                <a:cubicBezTo>
                  <a:pt x="301292" y="0"/>
                  <a:pt x="318957" y="17246"/>
                  <a:pt x="318957" y="38086"/>
                </a:cubicBezTo>
                <a:cubicBezTo>
                  <a:pt x="318957" y="54614"/>
                  <a:pt x="308502" y="68268"/>
                  <a:pt x="293000" y="73657"/>
                </a:cubicBezTo>
                <a:lnTo>
                  <a:pt x="293000" y="76531"/>
                </a:lnTo>
                <a:cubicBezTo>
                  <a:pt x="420623" y="82640"/>
                  <a:pt x="521928" y="188635"/>
                  <a:pt x="521928" y="316906"/>
                </a:cubicBezTo>
                <a:cubicBezTo>
                  <a:pt x="521928" y="323733"/>
                  <a:pt x="516520" y="329841"/>
                  <a:pt x="509670" y="329841"/>
                </a:cubicBezTo>
                <a:cubicBezTo>
                  <a:pt x="502099" y="329841"/>
                  <a:pt x="496692" y="323733"/>
                  <a:pt x="496692" y="316906"/>
                </a:cubicBezTo>
                <a:cubicBezTo>
                  <a:pt x="496692" y="198336"/>
                  <a:pt x="400073" y="101683"/>
                  <a:pt x="280742" y="101683"/>
                </a:cubicBezTo>
                <a:cubicBezTo>
                  <a:pt x="273172" y="101683"/>
                  <a:pt x="267764" y="95575"/>
                  <a:pt x="267764" y="88748"/>
                </a:cubicBezTo>
                <a:lnTo>
                  <a:pt x="267764" y="73657"/>
                </a:lnTo>
                <a:cubicBezTo>
                  <a:pt x="253343" y="68268"/>
                  <a:pt x="242888" y="54614"/>
                  <a:pt x="242888" y="38086"/>
                </a:cubicBezTo>
                <a:cubicBezTo>
                  <a:pt x="242888" y="17246"/>
                  <a:pt x="259472" y="0"/>
                  <a:pt x="280742"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8" name="Freeform 242">
            <a:extLst>
              <a:ext uri="{FF2B5EF4-FFF2-40B4-BE49-F238E27FC236}">
                <a16:creationId xmlns:a16="http://schemas.microsoft.com/office/drawing/2014/main" id="{9DED1551-DD4E-764A-8BA2-B472827813FE}"/>
              </a:ext>
            </a:extLst>
          </p:cNvPr>
          <p:cNvSpPr>
            <a:spLocks noChangeAspect="1" noChangeArrowheads="1"/>
          </p:cNvSpPr>
          <p:nvPr/>
        </p:nvSpPr>
        <p:spPr bwMode="auto">
          <a:xfrm>
            <a:off x="19213310" y="3171336"/>
            <a:ext cx="853063" cy="1103963"/>
          </a:xfrm>
          <a:custGeom>
            <a:avLst/>
            <a:gdLst>
              <a:gd name="T0" fmla="*/ 280631 w 431441"/>
              <a:gd name="T1" fmla="*/ 483652 h 560028"/>
              <a:gd name="T2" fmla="*/ 255588 w 431441"/>
              <a:gd name="T3" fmla="*/ 483652 h 560028"/>
              <a:gd name="T4" fmla="*/ 165709 w 431441"/>
              <a:gd name="T5" fmla="*/ 471488 h 560028"/>
              <a:gd name="T6" fmla="*/ 165709 w 431441"/>
              <a:gd name="T7" fmla="*/ 496531 h 560028"/>
              <a:gd name="T8" fmla="*/ 165709 w 431441"/>
              <a:gd name="T9" fmla="*/ 471488 h 560028"/>
              <a:gd name="T10" fmla="*/ 280631 w 431441"/>
              <a:gd name="T11" fmla="*/ 431979 h 560028"/>
              <a:gd name="T12" fmla="*/ 255588 w 431441"/>
              <a:gd name="T13" fmla="*/ 431979 h 560028"/>
              <a:gd name="T14" fmla="*/ 165709 w 431441"/>
              <a:gd name="T15" fmla="*/ 419100 h 560028"/>
              <a:gd name="T16" fmla="*/ 165709 w 431441"/>
              <a:gd name="T17" fmla="*/ 444143 h 560028"/>
              <a:gd name="T18" fmla="*/ 165709 w 431441"/>
              <a:gd name="T19" fmla="*/ 419100 h 560028"/>
              <a:gd name="T20" fmla="*/ 140218 w 431441"/>
              <a:gd name="T21" fmla="*/ 357400 h 560028"/>
              <a:gd name="T22" fmla="*/ 254191 w 431441"/>
              <a:gd name="T23" fmla="*/ 369277 h 560028"/>
              <a:gd name="T24" fmla="*/ 140937 w 431441"/>
              <a:gd name="T25" fmla="*/ 382233 h 560028"/>
              <a:gd name="T26" fmla="*/ 25886 w 431441"/>
              <a:gd name="T27" fmla="*/ 436580 h 560028"/>
              <a:gd name="T28" fmla="*/ 38110 w 431441"/>
              <a:gd name="T29" fmla="*/ 534835 h 560028"/>
              <a:gd name="T30" fmla="*/ 406273 w 431441"/>
              <a:gd name="T31" fmla="*/ 521878 h 560028"/>
              <a:gd name="T32" fmla="*/ 375353 w 431441"/>
              <a:gd name="T33" fmla="*/ 399149 h 560028"/>
              <a:gd name="T34" fmla="*/ 279358 w 431441"/>
              <a:gd name="T35" fmla="*/ 367117 h 560028"/>
              <a:gd name="T36" fmla="*/ 380746 w 431441"/>
              <a:gd name="T37" fmla="*/ 374675 h 560028"/>
              <a:gd name="T38" fmla="*/ 431441 w 431441"/>
              <a:gd name="T39" fmla="*/ 521878 h 560028"/>
              <a:gd name="T40" fmla="*/ 38110 w 431441"/>
              <a:gd name="T41" fmla="*/ 560028 h 560028"/>
              <a:gd name="T42" fmla="*/ 0 w 431441"/>
              <a:gd name="T43" fmla="*/ 436580 h 560028"/>
              <a:gd name="T44" fmla="*/ 136983 w 431441"/>
              <a:gd name="T45" fmla="*/ 357400 h 560028"/>
              <a:gd name="T46" fmla="*/ 228156 w 431441"/>
              <a:gd name="T47" fmla="*/ 242888 h 560028"/>
              <a:gd name="T48" fmla="*/ 228156 w 431441"/>
              <a:gd name="T49" fmla="*/ 267931 h 560028"/>
              <a:gd name="T50" fmla="*/ 190500 w 431441"/>
              <a:gd name="T51" fmla="*/ 255052 h 560028"/>
              <a:gd name="T52" fmla="*/ 254179 w 431441"/>
              <a:gd name="T53" fmla="*/ 177800 h 560028"/>
              <a:gd name="T54" fmla="*/ 254179 w 431441"/>
              <a:gd name="T55" fmla="*/ 204419 h 560028"/>
              <a:gd name="T56" fmla="*/ 254179 w 431441"/>
              <a:gd name="T57" fmla="*/ 177800 h 560028"/>
              <a:gd name="T58" fmla="*/ 190137 w 431441"/>
              <a:gd name="T59" fmla="*/ 191109 h 560028"/>
              <a:gd name="T60" fmla="*/ 165100 w 431441"/>
              <a:gd name="T61" fmla="*/ 191109 h 560028"/>
              <a:gd name="T62" fmla="*/ 305382 w 431441"/>
              <a:gd name="T63" fmla="*/ 0 h 560028"/>
              <a:gd name="T64" fmla="*/ 343581 w 431441"/>
              <a:gd name="T65" fmla="*/ 114135 h 560028"/>
              <a:gd name="T66" fmla="*/ 334212 w 431441"/>
              <a:gd name="T67" fmla="*/ 151820 h 560028"/>
              <a:gd name="T68" fmla="*/ 138172 w 431441"/>
              <a:gd name="T69" fmla="*/ 158640 h 560028"/>
              <a:gd name="T70" fmla="*/ 142136 w 431441"/>
              <a:gd name="T71" fmla="*/ 133875 h 560028"/>
              <a:gd name="T72" fmla="*/ 318356 w 431441"/>
              <a:gd name="T73" fmla="*/ 106956 h 560028"/>
              <a:gd name="T74" fmla="*/ 343581 w 431441"/>
              <a:gd name="T75" fmla="*/ 63169 h 560028"/>
              <a:gd name="T76" fmla="*/ 272589 w 431441"/>
              <a:gd name="T77" fmla="*/ 45582 h 560028"/>
              <a:gd name="T78" fmla="*/ 254931 w 431441"/>
              <a:gd name="T79" fmla="*/ 76090 h 560028"/>
              <a:gd name="T80" fmla="*/ 249525 w 431441"/>
              <a:gd name="T81" fmla="*/ 33379 h 560028"/>
              <a:gd name="T82" fmla="*/ 216020 w 431441"/>
              <a:gd name="T83" fmla="*/ 0 h 560028"/>
              <a:gd name="T84" fmla="*/ 216020 w 431441"/>
              <a:gd name="T85" fmla="*/ 25043 h 560028"/>
              <a:gd name="T86" fmla="*/ 165340 w 431441"/>
              <a:gd name="T87" fmla="*/ 75842 h 560028"/>
              <a:gd name="T88" fmla="*/ 216020 w 431441"/>
              <a:gd name="T89" fmla="*/ 0 h 560028"/>
              <a:gd name="T90" fmla="*/ 141239 w 431441"/>
              <a:gd name="T91" fmla="*/ 12949 h 560028"/>
              <a:gd name="T92" fmla="*/ 90232 w 431441"/>
              <a:gd name="T93" fmla="*/ 63307 h 560028"/>
              <a:gd name="T94" fmla="*/ 115376 w 431441"/>
              <a:gd name="T95" fmla="*/ 107189 h 560028"/>
              <a:gd name="T96" fmla="*/ 125074 w 431441"/>
              <a:gd name="T97" fmla="*/ 223011 h 560028"/>
              <a:gd name="T98" fmla="*/ 147345 w 431441"/>
              <a:gd name="T99" fmla="*/ 271930 h 560028"/>
              <a:gd name="T100" fmla="*/ 287074 w 431441"/>
              <a:gd name="T101" fmla="*/ 271930 h 560028"/>
              <a:gd name="T102" fmla="*/ 308267 w 431441"/>
              <a:gd name="T103" fmla="*/ 223731 h 560028"/>
              <a:gd name="T104" fmla="*/ 329819 w 431441"/>
              <a:gd name="T105" fmla="*/ 165100 h 560028"/>
              <a:gd name="T106" fmla="*/ 333411 w 431441"/>
              <a:gd name="T107" fmla="*/ 226968 h 560028"/>
              <a:gd name="T108" fmla="*/ 306830 w 431441"/>
              <a:gd name="T109" fmla="*/ 287756 h 560028"/>
              <a:gd name="T110" fmla="*/ 127589 w 431441"/>
              <a:gd name="T111" fmla="*/ 287756 h 560028"/>
              <a:gd name="T112" fmla="*/ 99930 w 431441"/>
              <a:gd name="T113" fmla="*/ 226248 h 560028"/>
              <a:gd name="T114" fmla="*/ 90232 w 431441"/>
              <a:gd name="T115" fmla="*/ 114383 h 560028"/>
              <a:gd name="T116" fmla="*/ 128307 w 431441"/>
              <a:gd name="T117" fmla="*/ 0 h 560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441" h="560028">
                <a:moveTo>
                  <a:pt x="267752" y="471488"/>
                </a:moveTo>
                <a:cubicBezTo>
                  <a:pt x="275264" y="471488"/>
                  <a:pt x="280631" y="476854"/>
                  <a:pt x="280631" y="483652"/>
                </a:cubicBezTo>
                <a:cubicBezTo>
                  <a:pt x="280631" y="491164"/>
                  <a:pt x="275264" y="496531"/>
                  <a:pt x="267752" y="496531"/>
                </a:cubicBezTo>
                <a:cubicBezTo>
                  <a:pt x="260954" y="496531"/>
                  <a:pt x="255588" y="491164"/>
                  <a:pt x="255588" y="483652"/>
                </a:cubicBezTo>
                <a:cubicBezTo>
                  <a:pt x="255588" y="476854"/>
                  <a:pt x="260954" y="471488"/>
                  <a:pt x="267752" y="471488"/>
                </a:cubicBezTo>
                <a:close/>
                <a:moveTo>
                  <a:pt x="165709" y="471488"/>
                </a:moveTo>
                <a:cubicBezTo>
                  <a:pt x="172734" y="471488"/>
                  <a:pt x="179019" y="476854"/>
                  <a:pt x="179019" y="483652"/>
                </a:cubicBezTo>
                <a:cubicBezTo>
                  <a:pt x="179019" y="491164"/>
                  <a:pt x="172734" y="496531"/>
                  <a:pt x="165709" y="496531"/>
                </a:cubicBezTo>
                <a:cubicBezTo>
                  <a:pt x="158315" y="496531"/>
                  <a:pt x="152400" y="491164"/>
                  <a:pt x="152400" y="483652"/>
                </a:cubicBezTo>
                <a:cubicBezTo>
                  <a:pt x="152400" y="476854"/>
                  <a:pt x="158315" y="471488"/>
                  <a:pt x="165709" y="471488"/>
                </a:cubicBezTo>
                <a:close/>
                <a:moveTo>
                  <a:pt x="267752" y="419100"/>
                </a:moveTo>
                <a:cubicBezTo>
                  <a:pt x="275264" y="419100"/>
                  <a:pt x="280631" y="424466"/>
                  <a:pt x="280631" y="431979"/>
                </a:cubicBezTo>
                <a:cubicBezTo>
                  <a:pt x="280631" y="438776"/>
                  <a:pt x="275264" y="444143"/>
                  <a:pt x="267752" y="444143"/>
                </a:cubicBezTo>
                <a:cubicBezTo>
                  <a:pt x="260954" y="444143"/>
                  <a:pt x="255588" y="438776"/>
                  <a:pt x="255588" y="431979"/>
                </a:cubicBezTo>
                <a:cubicBezTo>
                  <a:pt x="255588" y="424466"/>
                  <a:pt x="260954" y="419100"/>
                  <a:pt x="267752" y="419100"/>
                </a:cubicBezTo>
                <a:close/>
                <a:moveTo>
                  <a:pt x="165709" y="419100"/>
                </a:moveTo>
                <a:cubicBezTo>
                  <a:pt x="172734" y="419100"/>
                  <a:pt x="179019" y="424466"/>
                  <a:pt x="179019" y="431979"/>
                </a:cubicBezTo>
                <a:cubicBezTo>
                  <a:pt x="179019" y="438776"/>
                  <a:pt x="172734" y="444143"/>
                  <a:pt x="165709" y="444143"/>
                </a:cubicBezTo>
                <a:cubicBezTo>
                  <a:pt x="158315" y="444143"/>
                  <a:pt x="152400" y="438776"/>
                  <a:pt x="152400" y="431979"/>
                </a:cubicBezTo>
                <a:cubicBezTo>
                  <a:pt x="152400" y="424466"/>
                  <a:pt x="158315" y="419100"/>
                  <a:pt x="165709" y="419100"/>
                </a:cubicBezTo>
                <a:close/>
                <a:moveTo>
                  <a:pt x="136983" y="357400"/>
                </a:moveTo>
                <a:cubicBezTo>
                  <a:pt x="137702" y="357400"/>
                  <a:pt x="139499" y="357400"/>
                  <a:pt x="140218" y="357400"/>
                </a:cubicBezTo>
                <a:lnTo>
                  <a:pt x="241247" y="357400"/>
                </a:lnTo>
                <a:cubicBezTo>
                  <a:pt x="248079" y="357400"/>
                  <a:pt x="254191" y="362439"/>
                  <a:pt x="254191" y="369277"/>
                </a:cubicBezTo>
                <a:cubicBezTo>
                  <a:pt x="254191" y="377195"/>
                  <a:pt x="248079" y="382233"/>
                  <a:pt x="241247" y="382233"/>
                </a:cubicBezTo>
                <a:lnTo>
                  <a:pt x="140937" y="382233"/>
                </a:lnTo>
                <a:lnTo>
                  <a:pt x="56447" y="399149"/>
                </a:lnTo>
                <a:cubicBezTo>
                  <a:pt x="38829" y="403108"/>
                  <a:pt x="25886" y="418944"/>
                  <a:pt x="25886" y="436580"/>
                </a:cubicBezTo>
                <a:lnTo>
                  <a:pt x="25886" y="521878"/>
                </a:lnTo>
                <a:cubicBezTo>
                  <a:pt x="25886" y="529436"/>
                  <a:pt x="31279" y="534835"/>
                  <a:pt x="38110" y="534835"/>
                </a:cubicBezTo>
                <a:lnTo>
                  <a:pt x="393690" y="534835"/>
                </a:lnTo>
                <a:cubicBezTo>
                  <a:pt x="400521" y="534835"/>
                  <a:pt x="406273" y="529436"/>
                  <a:pt x="406273" y="521878"/>
                </a:cubicBezTo>
                <a:lnTo>
                  <a:pt x="406273" y="436580"/>
                </a:lnTo>
                <a:cubicBezTo>
                  <a:pt x="406273" y="418944"/>
                  <a:pt x="393690" y="403108"/>
                  <a:pt x="375353" y="399149"/>
                </a:cubicBezTo>
                <a:lnTo>
                  <a:pt x="289425" y="382233"/>
                </a:lnTo>
                <a:cubicBezTo>
                  <a:pt x="282234" y="380794"/>
                  <a:pt x="278639" y="373956"/>
                  <a:pt x="279358" y="367117"/>
                </a:cubicBezTo>
                <a:cubicBezTo>
                  <a:pt x="280796" y="360279"/>
                  <a:pt x="287627" y="355600"/>
                  <a:pt x="294458" y="357400"/>
                </a:cubicBezTo>
                <a:lnTo>
                  <a:pt x="380746" y="374675"/>
                </a:lnTo>
                <a:cubicBezTo>
                  <a:pt x="410228" y="380074"/>
                  <a:pt x="431441" y="406707"/>
                  <a:pt x="431441" y="436580"/>
                </a:cubicBezTo>
                <a:lnTo>
                  <a:pt x="431441" y="521878"/>
                </a:lnTo>
                <a:cubicBezTo>
                  <a:pt x="431441" y="543113"/>
                  <a:pt x="414902" y="560028"/>
                  <a:pt x="393690" y="560028"/>
                </a:cubicBezTo>
                <a:lnTo>
                  <a:pt x="38110" y="560028"/>
                </a:lnTo>
                <a:cubicBezTo>
                  <a:pt x="17617" y="560028"/>
                  <a:pt x="0" y="543113"/>
                  <a:pt x="0" y="521878"/>
                </a:cubicBezTo>
                <a:lnTo>
                  <a:pt x="0" y="436580"/>
                </a:lnTo>
                <a:cubicBezTo>
                  <a:pt x="0" y="406707"/>
                  <a:pt x="22291" y="380074"/>
                  <a:pt x="51054" y="374675"/>
                </a:cubicBezTo>
                <a:lnTo>
                  <a:pt x="136983" y="357400"/>
                </a:lnTo>
                <a:close/>
                <a:moveTo>
                  <a:pt x="203289" y="242888"/>
                </a:moveTo>
                <a:lnTo>
                  <a:pt x="228156" y="242888"/>
                </a:lnTo>
                <a:cubicBezTo>
                  <a:pt x="235616" y="242888"/>
                  <a:pt x="240945" y="248254"/>
                  <a:pt x="240945" y="255052"/>
                </a:cubicBezTo>
                <a:cubicBezTo>
                  <a:pt x="240945" y="262564"/>
                  <a:pt x="235616" y="267931"/>
                  <a:pt x="228156" y="267931"/>
                </a:cubicBezTo>
                <a:lnTo>
                  <a:pt x="203289" y="267931"/>
                </a:lnTo>
                <a:cubicBezTo>
                  <a:pt x="196539" y="267931"/>
                  <a:pt x="190500" y="262564"/>
                  <a:pt x="190500" y="255052"/>
                </a:cubicBezTo>
                <a:cubicBezTo>
                  <a:pt x="190500" y="248254"/>
                  <a:pt x="196539" y="242888"/>
                  <a:pt x="203289" y="242888"/>
                </a:cubicBezTo>
                <a:close/>
                <a:moveTo>
                  <a:pt x="254179" y="177800"/>
                </a:moveTo>
                <a:cubicBezTo>
                  <a:pt x="260976" y="177800"/>
                  <a:pt x="266343" y="184085"/>
                  <a:pt x="266343" y="191109"/>
                </a:cubicBezTo>
                <a:cubicBezTo>
                  <a:pt x="266343" y="198134"/>
                  <a:pt x="260976" y="204419"/>
                  <a:pt x="254179" y="204419"/>
                </a:cubicBezTo>
                <a:cubicBezTo>
                  <a:pt x="246666" y="204419"/>
                  <a:pt x="241300" y="198134"/>
                  <a:pt x="241300" y="191109"/>
                </a:cubicBezTo>
                <a:cubicBezTo>
                  <a:pt x="241300" y="184085"/>
                  <a:pt x="246666" y="177800"/>
                  <a:pt x="254179" y="177800"/>
                </a:cubicBezTo>
                <a:close/>
                <a:moveTo>
                  <a:pt x="178163" y="177800"/>
                </a:moveTo>
                <a:cubicBezTo>
                  <a:pt x="185057" y="177800"/>
                  <a:pt x="190137" y="184085"/>
                  <a:pt x="190137" y="191109"/>
                </a:cubicBezTo>
                <a:cubicBezTo>
                  <a:pt x="190137" y="198134"/>
                  <a:pt x="185057" y="204419"/>
                  <a:pt x="178163" y="204419"/>
                </a:cubicBezTo>
                <a:cubicBezTo>
                  <a:pt x="170180" y="204419"/>
                  <a:pt x="165100" y="198134"/>
                  <a:pt x="165100" y="191109"/>
                </a:cubicBezTo>
                <a:cubicBezTo>
                  <a:pt x="165100" y="184085"/>
                  <a:pt x="170180" y="177800"/>
                  <a:pt x="178163" y="177800"/>
                </a:cubicBezTo>
                <a:close/>
                <a:moveTo>
                  <a:pt x="305382" y="0"/>
                </a:moveTo>
                <a:cubicBezTo>
                  <a:pt x="340338" y="0"/>
                  <a:pt x="369528" y="27995"/>
                  <a:pt x="369528" y="63169"/>
                </a:cubicBezTo>
                <a:cubicBezTo>
                  <a:pt x="369528" y="83627"/>
                  <a:pt x="359438" y="101932"/>
                  <a:pt x="343581" y="114135"/>
                </a:cubicBezTo>
                <a:lnTo>
                  <a:pt x="343581" y="138900"/>
                </a:lnTo>
                <a:cubicBezTo>
                  <a:pt x="343581" y="145001"/>
                  <a:pt x="339617" y="150385"/>
                  <a:pt x="334212" y="151820"/>
                </a:cubicBezTo>
                <a:cubicBezTo>
                  <a:pt x="298535" y="160434"/>
                  <a:pt x="257453" y="164741"/>
                  <a:pt x="216011" y="164741"/>
                </a:cubicBezTo>
                <a:cubicBezTo>
                  <a:pt x="190065" y="164741"/>
                  <a:pt x="163397" y="162588"/>
                  <a:pt x="138172" y="158640"/>
                </a:cubicBezTo>
                <a:cubicBezTo>
                  <a:pt x="131325" y="157922"/>
                  <a:pt x="127000" y="151820"/>
                  <a:pt x="127721" y="145001"/>
                </a:cubicBezTo>
                <a:cubicBezTo>
                  <a:pt x="128442" y="137464"/>
                  <a:pt x="135289" y="132798"/>
                  <a:pt x="142136" y="133875"/>
                </a:cubicBezTo>
                <a:cubicBezTo>
                  <a:pt x="200155" y="142130"/>
                  <a:pt x="265021" y="140694"/>
                  <a:pt x="318356" y="129209"/>
                </a:cubicBezTo>
                <a:lnTo>
                  <a:pt x="318356" y="106956"/>
                </a:lnTo>
                <a:cubicBezTo>
                  <a:pt x="318356" y="102649"/>
                  <a:pt x="320518" y="98701"/>
                  <a:pt x="324482" y="96548"/>
                </a:cubicBezTo>
                <a:cubicBezTo>
                  <a:pt x="336734" y="89729"/>
                  <a:pt x="343581" y="76808"/>
                  <a:pt x="343581" y="63169"/>
                </a:cubicBezTo>
                <a:cubicBezTo>
                  <a:pt x="343581" y="42711"/>
                  <a:pt x="326644" y="25124"/>
                  <a:pt x="305382" y="25124"/>
                </a:cubicBezTo>
                <a:cubicBezTo>
                  <a:pt x="291688" y="25124"/>
                  <a:pt x="278715" y="32661"/>
                  <a:pt x="272589" y="45582"/>
                </a:cubicBezTo>
                <a:cubicBezTo>
                  <a:pt x="268625" y="50966"/>
                  <a:pt x="267183" y="57067"/>
                  <a:pt x="267183" y="63169"/>
                </a:cubicBezTo>
                <a:cubicBezTo>
                  <a:pt x="267183" y="70706"/>
                  <a:pt x="261778" y="76090"/>
                  <a:pt x="254931" y="76090"/>
                </a:cubicBezTo>
                <a:cubicBezTo>
                  <a:pt x="247363" y="76090"/>
                  <a:pt x="241958" y="70706"/>
                  <a:pt x="241958" y="63169"/>
                </a:cubicBezTo>
                <a:cubicBezTo>
                  <a:pt x="241958" y="53119"/>
                  <a:pt x="244480" y="42711"/>
                  <a:pt x="249525" y="33379"/>
                </a:cubicBezTo>
                <a:cubicBezTo>
                  <a:pt x="261057" y="12921"/>
                  <a:pt x="282319" y="0"/>
                  <a:pt x="305382" y="0"/>
                </a:cubicBezTo>
                <a:close/>
                <a:moveTo>
                  <a:pt x="216020" y="0"/>
                </a:moveTo>
                <a:cubicBezTo>
                  <a:pt x="222849" y="0"/>
                  <a:pt x="228241" y="5366"/>
                  <a:pt x="228241" y="12879"/>
                </a:cubicBezTo>
                <a:cubicBezTo>
                  <a:pt x="228241" y="19676"/>
                  <a:pt x="222849" y="25043"/>
                  <a:pt x="216020" y="25043"/>
                </a:cubicBezTo>
                <a:cubicBezTo>
                  <a:pt x="194813" y="25043"/>
                  <a:pt x="178279" y="42572"/>
                  <a:pt x="178279" y="62964"/>
                </a:cubicBezTo>
                <a:cubicBezTo>
                  <a:pt x="178279" y="70476"/>
                  <a:pt x="172169" y="75842"/>
                  <a:pt x="165340" y="75842"/>
                </a:cubicBezTo>
                <a:cubicBezTo>
                  <a:pt x="158151" y="75842"/>
                  <a:pt x="152400" y="70476"/>
                  <a:pt x="152400" y="62964"/>
                </a:cubicBezTo>
                <a:cubicBezTo>
                  <a:pt x="152400" y="27904"/>
                  <a:pt x="181155" y="0"/>
                  <a:pt x="216020" y="0"/>
                </a:cubicBezTo>
                <a:close/>
                <a:moveTo>
                  <a:pt x="128307" y="0"/>
                </a:moveTo>
                <a:cubicBezTo>
                  <a:pt x="135132" y="0"/>
                  <a:pt x="141239" y="5396"/>
                  <a:pt x="141239" y="12949"/>
                </a:cubicBezTo>
                <a:cubicBezTo>
                  <a:pt x="141239" y="19783"/>
                  <a:pt x="135132" y="25179"/>
                  <a:pt x="128307" y="25179"/>
                </a:cubicBezTo>
                <a:cubicBezTo>
                  <a:pt x="106755" y="25179"/>
                  <a:pt x="90232" y="42804"/>
                  <a:pt x="90232" y="63307"/>
                </a:cubicBezTo>
                <a:cubicBezTo>
                  <a:pt x="90232" y="76975"/>
                  <a:pt x="97775" y="89924"/>
                  <a:pt x="109269" y="96758"/>
                </a:cubicBezTo>
                <a:cubicBezTo>
                  <a:pt x="112861" y="98916"/>
                  <a:pt x="115376" y="102873"/>
                  <a:pt x="115376" y="107189"/>
                </a:cubicBezTo>
                <a:lnTo>
                  <a:pt x="115376" y="139202"/>
                </a:lnTo>
                <a:cubicBezTo>
                  <a:pt x="115376" y="162942"/>
                  <a:pt x="125074" y="222292"/>
                  <a:pt x="125074" y="223011"/>
                </a:cubicBezTo>
                <a:cubicBezTo>
                  <a:pt x="126511" y="239917"/>
                  <a:pt x="133695" y="255743"/>
                  <a:pt x="144112" y="267973"/>
                </a:cubicBezTo>
                <a:lnTo>
                  <a:pt x="147345" y="271930"/>
                </a:lnTo>
                <a:cubicBezTo>
                  <a:pt x="163868" y="292432"/>
                  <a:pt x="189731" y="304662"/>
                  <a:pt x="217030" y="304662"/>
                </a:cubicBezTo>
                <a:cubicBezTo>
                  <a:pt x="244688" y="304662"/>
                  <a:pt x="269473" y="292432"/>
                  <a:pt x="287074" y="271930"/>
                </a:cubicBezTo>
                <a:lnTo>
                  <a:pt x="289229" y="267973"/>
                </a:lnTo>
                <a:cubicBezTo>
                  <a:pt x="300005" y="255743"/>
                  <a:pt x="306830" y="239917"/>
                  <a:pt x="308267" y="223731"/>
                </a:cubicBezTo>
                <a:cubicBezTo>
                  <a:pt x="308267" y="223011"/>
                  <a:pt x="312218" y="199631"/>
                  <a:pt x="315092" y="175891"/>
                </a:cubicBezTo>
                <a:cubicBezTo>
                  <a:pt x="315810" y="169057"/>
                  <a:pt x="321916" y="164381"/>
                  <a:pt x="329819" y="165100"/>
                </a:cubicBezTo>
                <a:cubicBezTo>
                  <a:pt x="336644" y="165820"/>
                  <a:pt x="340954" y="171934"/>
                  <a:pt x="340236" y="178769"/>
                </a:cubicBezTo>
                <a:cubicBezTo>
                  <a:pt x="337362" y="202509"/>
                  <a:pt x="333411" y="226968"/>
                  <a:pt x="333411" y="226968"/>
                </a:cubicBezTo>
                <a:cubicBezTo>
                  <a:pt x="331256" y="247470"/>
                  <a:pt x="322994" y="267973"/>
                  <a:pt x="308985" y="284879"/>
                </a:cubicBezTo>
                <a:lnTo>
                  <a:pt x="306830" y="287756"/>
                </a:lnTo>
                <a:cubicBezTo>
                  <a:pt x="284919" y="314374"/>
                  <a:pt x="252232" y="329841"/>
                  <a:pt x="217030" y="329841"/>
                </a:cubicBezTo>
                <a:cubicBezTo>
                  <a:pt x="182188" y="329841"/>
                  <a:pt x="149500" y="314374"/>
                  <a:pt x="127589" y="287756"/>
                </a:cubicBezTo>
                <a:lnTo>
                  <a:pt x="124356" y="284879"/>
                </a:lnTo>
                <a:cubicBezTo>
                  <a:pt x="110706" y="267973"/>
                  <a:pt x="102445" y="247470"/>
                  <a:pt x="99930" y="226248"/>
                </a:cubicBezTo>
                <a:cubicBezTo>
                  <a:pt x="99212" y="224450"/>
                  <a:pt x="90232" y="165100"/>
                  <a:pt x="90232" y="139202"/>
                </a:cubicBezTo>
                <a:lnTo>
                  <a:pt x="90232" y="114383"/>
                </a:lnTo>
                <a:cubicBezTo>
                  <a:pt x="74068" y="102154"/>
                  <a:pt x="65088" y="83809"/>
                  <a:pt x="65088" y="63307"/>
                </a:cubicBezTo>
                <a:cubicBezTo>
                  <a:pt x="65088" y="28056"/>
                  <a:pt x="93105" y="0"/>
                  <a:pt x="128307"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9" name="Freeform 245">
            <a:extLst>
              <a:ext uri="{FF2B5EF4-FFF2-40B4-BE49-F238E27FC236}">
                <a16:creationId xmlns:a16="http://schemas.microsoft.com/office/drawing/2014/main" id="{38B3CA4E-B2F9-4A4A-92ED-C8CD88002F71}"/>
              </a:ext>
            </a:extLst>
          </p:cNvPr>
          <p:cNvSpPr>
            <a:spLocks noChangeAspect="1" noChangeArrowheads="1"/>
          </p:cNvSpPr>
          <p:nvPr/>
        </p:nvSpPr>
        <p:spPr bwMode="auto">
          <a:xfrm>
            <a:off x="11661704" y="8297135"/>
            <a:ext cx="1103964" cy="1103964"/>
          </a:xfrm>
          <a:custGeom>
            <a:avLst/>
            <a:gdLst>
              <a:gd name="T0" fmla="*/ 25204 w 558440"/>
              <a:gd name="T1" fmla="*/ 471435 h 560028"/>
              <a:gd name="T2" fmla="*/ 50047 w 558440"/>
              <a:gd name="T3" fmla="*/ 483680 h 560028"/>
              <a:gd name="T4" fmla="*/ 444304 w 558440"/>
              <a:gd name="T5" fmla="*/ 483680 h 560028"/>
              <a:gd name="T6" fmla="*/ 444304 w 558440"/>
              <a:gd name="T7" fmla="*/ 509609 h 560028"/>
              <a:gd name="T8" fmla="*/ 91453 w 558440"/>
              <a:gd name="T9" fmla="*/ 529417 h 560028"/>
              <a:gd name="T10" fmla="*/ 457266 w 558440"/>
              <a:gd name="T11" fmla="*/ 534819 h 560028"/>
              <a:gd name="T12" fmla="*/ 497591 w 558440"/>
              <a:gd name="T13" fmla="*/ 489082 h 560028"/>
              <a:gd name="T14" fmla="*/ 520275 w 558440"/>
              <a:gd name="T15" fmla="*/ 483680 h 560028"/>
              <a:gd name="T16" fmla="*/ 520275 w 558440"/>
              <a:gd name="T17" fmla="*/ 458470 h 560028"/>
              <a:gd name="T18" fmla="*/ 228633 w 558440"/>
              <a:gd name="T19" fmla="*/ 254995 h 560028"/>
              <a:gd name="T20" fmla="*/ 253837 w 558440"/>
              <a:gd name="T21" fmla="*/ 306134 h 560028"/>
              <a:gd name="T22" fmla="*/ 228633 w 558440"/>
              <a:gd name="T23" fmla="*/ 254995 h 560028"/>
              <a:gd name="T24" fmla="*/ 444021 w 558440"/>
              <a:gd name="T25" fmla="*/ 344640 h 560028"/>
              <a:gd name="T26" fmla="*/ 519862 w 558440"/>
              <a:gd name="T27" fmla="*/ 281159 h 560028"/>
              <a:gd name="T28" fmla="*/ 444021 w 558440"/>
              <a:gd name="T29" fmla="*/ 216957 h 560028"/>
              <a:gd name="T30" fmla="*/ 431800 w 558440"/>
              <a:gd name="T31" fmla="*/ 128588 h 560028"/>
              <a:gd name="T32" fmla="*/ 444021 w 558440"/>
              <a:gd name="T33" fmla="*/ 191709 h 560028"/>
              <a:gd name="T34" fmla="*/ 545741 w 558440"/>
              <a:gd name="T35" fmla="*/ 281159 h 560028"/>
              <a:gd name="T36" fmla="*/ 431800 w 558440"/>
              <a:gd name="T37" fmla="*/ 369528 h 560028"/>
              <a:gd name="T38" fmla="*/ 418861 w 558440"/>
              <a:gd name="T39" fmla="*/ 153476 h 560028"/>
              <a:gd name="T40" fmla="*/ 279400 w 558440"/>
              <a:gd name="T41" fmla="*/ 140491 h 560028"/>
              <a:gd name="T42" fmla="*/ 127098 w 558440"/>
              <a:gd name="T43" fmla="*/ 128588 h 560028"/>
              <a:gd name="T44" fmla="*/ 253837 w 558440"/>
              <a:gd name="T45" fmla="*/ 140473 h 560028"/>
              <a:gd name="T46" fmla="*/ 266798 w 558440"/>
              <a:gd name="T47" fmla="*/ 229786 h 560028"/>
              <a:gd name="T48" fmla="*/ 279400 w 558440"/>
              <a:gd name="T49" fmla="*/ 319099 h 560028"/>
              <a:gd name="T50" fmla="*/ 215671 w 558440"/>
              <a:gd name="T51" fmla="*/ 331343 h 560028"/>
              <a:gd name="T52" fmla="*/ 203429 w 558440"/>
              <a:gd name="T53" fmla="*/ 242751 h 560028"/>
              <a:gd name="T54" fmla="*/ 228633 w 558440"/>
              <a:gd name="T55" fmla="*/ 229786 h 560028"/>
              <a:gd name="T56" fmla="*/ 139340 w 558440"/>
              <a:gd name="T57" fmla="*/ 153437 h 560028"/>
              <a:gd name="T58" fmla="*/ 419100 w 558440"/>
              <a:gd name="T59" fmla="*/ 433261 h 560028"/>
              <a:gd name="T60" fmla="*/ 432062 w 558440"/>
              <a:gd name="T61" fmla="*/ 395087 h 560028"/>
              <a:gd name="T62" fmla="*/ 444304 w 558440"/>
              <a:gd name="T63" fmla="*/ 433261 h 560028"/>
              <a:gd name="T64" fmla="*/ 558440 w 558440"/>
              <a:gd name="T65" fmla="*/ 471435 h 560028"/>
              <a:gd name="T66" fmla="*/ 514154 w 558440"/>
              <a:gd name="T67" fmla="*/ 509609 h 560028"/>
              <a:gd name="T68" fmla="*/ 457266 w 558440"/>
              <a:gd name="T69" fmla="*/ 560028 h 560028"/>
              <a:gd name="T70" fmla="*/ 70930 w 558440"/>
              <a:gd name="T71" fmla="*/ 544542 h 560028"/>
              <a:gd name="T72" fmla="*/ 38166 w 558440"/>
              <a:gd name="T73" fmla="*/ 509609 h 560028"/>
              <a:gd name="T74" fmla="*/ 38166 w 558440"/>
              <a:gd name="T75" fmla="*/ 433261 h 560028"/>
              <a:gd name="T76" fmla="*/ 114137 w 558440"/>
              <a:gd name="T77" fmla="*/ 140473 h 560028"/>
              <a:gd name="T78" fmla="*/ 393879 w 558440"/>
              <a:gd name="T79" fmla="*/ 25400 h 560028"/>
              <a:gd name="T80" fmla="*/ 368121 w 558440"/>
              <a:gd name="T81" fmla="*/ 76200 h 560028"/>
              <a:gd name="T82" fmla="*/ 343079 w 558440"/>
              <a:gd name="T83" fmla="*/ 101242 h 560028"/>
              <a:gd name="T84" fmla="*/ 368121 w 558440"/>
              <a:gd name="T85" fmla="*/ 51157 h 560028"/>
              <a:gd name="T86" fmla="*/ 393879 w 558440"/>
              <a:gd name="T87" fmla="*/ 25400 h 560028"/>
              <a:gd name="T88" fmla="*/ 266342 w 558440"/>
              <a:gd name="T89" fmla="*/ 38279 h 560028"/>
              <a:gd name="T90" fmla="*/ 215543 w 558440"/>
              <a:gd name="T91" fmla="*/ 89079 h 560028"/>
              <a:gd name="T92" fmla="*/ 190500 w 558440"/>
              <a:gd name="T93" fmla="*/ 89079 h 560028"/>
              <a:gd name="T94" fmla="*/ 241300 w 558440"/>
              <a:gd name="T95" fmla="*/ 38279 h 560028"/>
              <a:gd name="T96" fmla="*/ 342364 w 558440"/>
              <a:gd name="T97" fmla="*/ 0 h 560028"/>
              <a:gd name="T98" fmla="*/ 317321 w 558440"/>
              <a:gd name="T99" fmla="*/ 50979 h 560028"/>
              <a:gd name="T100" fmla="*/ 266879 w 558440"/>
              <a:gd name="T101" fmla="*/ 101241 h 560028"/>
              <a:gd name="T102" fmla="*/ 266879 w 558440"/>
              <a:gd name="T103" fmla="*/ 76110 h 560028"/>
              <a:gd name="T104" fmla="*/ 317321 w 558440"/>
              <a:gd name="T105" fmla="*/ 25130 h 560028"/>
              <a:gd name="T106" fmla="*/ 342364 w 558440"/>
              <a:gd name="T107" fmla="*/ 0 h 560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8440" h="560028">
                <a:moveTo>
                  <a:pt x="38166" y="458470"/>
                </a:moveTo>
                <a:cubicBezTo>
                  <a:pt x="30965" y="458470"/>
                  <a:pt x="25204" y="463872"/>
                  <a:pt x="25204" y="471435"/>
                </a:cubicBezTo>
                <a:cubicBezTo>
                  <a:pt x="25204" y="478278"/>
                  <a:pt x="30965" y="483680"/>
                  <a:pt x="38166" y="483680"/>
                </a:cubicBezTo>
                <a:lnTo>
                  <a:pt x="50047" y="483680"/>
                </a:lnTo>
                <a:lnTo>
                  <a:pt x="51128" y="483680"/>
                </a:lnTo>
                <a:lnTo>
                  <a:pt x="444304" y="483680"/>
                </a:lnTo>
                <a:cubicBezTo>
                  <a:pt x="451865" y="483680"/>
                  <a:pt x="457266" y="489802"/>
                  <a:pt x="457266" y="496645"/>
                </a:cubicBezTo>
                <a:cubicBezTo>
                  <a:pt x="457266" y="503487"/>
                  <a:pt x="451865" y="509609"/>
                  <a:pt x="444304" y="509609"/>
                </a:cubicBezTo>
                <a:lnTo>
                  <a:pt x="75971" y="509609"/>
                </a:lnTo>
                <a:lnTo>
                  <a:pt x="91453" y="529417"/>
                </a:lnTo>
                <a:cubicBezTo>
                  <a:pt x="93614" y="533018"/>
                  <a:pt x="97574" y="534819"/>
                  <a:pt x="101175" y="534819"/>
                </a:cubicBezTo>
                <a:lnTo>
                  <a:pt x="457266" y="534819"/>
                </a:lnTo>
                <a:cubicBezTo>
                  <a:pt x="460866" y="534819"/>
                  <a:pt x="464827" y="533018"/>
                  <a:pt x="466987" y="529417"/>
                </a:cubicBezTo>
                <a:lnTo>
                  <a:pt x="497591" y="489082"/>
                </a:lnTo>
                <a:cubicBezTo>
                  <a:pt x="499752" y="485841"/>
                  <a:pt x="503712" y="483680"/>
                  <a:pt x="508033" y="483680"/>
                </a:cubicBezTo>
                <a:lnTo>
                  <a:pt x="520275" y="483680"/>
                </a:lnTo>
                <a:cubicBezTo>
                  <a:pt x="528196" y="483680"/>
                  <a:pt x="533237" y="478278"/>
                  <a:pt x="533237" y="471435"/>
                </a:cubicBezTo>
                <a:cubicBezTo>
                  <a:pt x="533237" y="463872"/>
                  <a:pt x="528196" y="458470"/>
                  <a:pt x="520275" y="458470"/>
                </a:cubicBezTo>
                <a:lnTo>
                  <a:pt x="38166" y="458470"/>
                </a:lnTo>
                <a:close/>
                <a:moveTo>
                  <a:pt x="228633" y="254995"/>
                </a:moveTo>
                <a:lnTo>
                  <a:pt x="228633" y="306134"/>
                </a:lnTo>
                <a:lnTo>
                  <a:pt x="253837" y="306134"/>
                </a:lnTo>
                <a:lnTo>
                  <a:pt x="253837" y="254995"/>
                </a:lnTo>
                <a:lnTo>
                  <a:pt x="228633" y="254995"/>
                </a:lnTo>
                <a:close/>
                <a:moveTo>
                  <a:pt x="444021" y="216957"/>
                </a:moveTo>
                <a:lnTo>
                  <a:pt x="444021" y="344640"/>
                </a:lnTo>
                <a:lnTo>
                  <a:pt x="456961" y="344640"/>
                </a:lnTo>
                <a:cubicBezTo>
                  <a:pt x="491826" y="344640"/>
                  <a:pt x="519862" y="316146"/>
                  <a:pt x="519862" y="281159"/>
                </a:cubicBezTo>
                <a:cubicBezTo>
                  <a:pt x="519862" y="245812"/>
                  <a:pt x="491826" y="216957"/>
                  <a:pt x="456961" y="216957"/>
                </a:cubicBezTo>
                <a:lnTo>
                  <a:pt x="444021" y="216957"/>
                </a:lnTo>
                <a:close/>
                <a:moveTo>
                  <a:pt x="291621" y="128588"/>
                </a:moveTo>
                <a:lnTo>
                  <a:pt x="431800" y="128588"/>
                </a:lnTo>
                <a:cubicBezTo>
                  <a:pt x="438629" y="128588"/>
                  <a:pt x="444021" y="133638"/>
                  <a:pt x="444021" y="140491"/>
                </a:cubicBezTo>
                <a:lnTo>
                  <a:pt x="444021" y="191709"/>
                </a:lnTo>
                <a:lnTo>
                  <a:pt x="456961" y="191709"/>
                </a:lnTo>
                <a:cubicBezTo>
                  <a:pt x="505484" y="191709"/>
                  <a:pt x="545741" y="231384"/>
                  <a:pt x="545741" y="281159"/>
                </a:cubicBezTo>
                <a:cubicBezTo>
                  <a:pt x="545741" y="329852"/>
                  <a:pt x="505484" y="369528"/>
                  <a:pt x="456961" y="369528"/>
                </a:cubicBezTo>
                <a:lnTo>
                  <a:pt x="431800" y="369528"/>
                </a:lnTo>
                <a:cubicBezTo>
                  <a:pt x="424252" y="369528"/>
                  <a:pt x="418861" y="364478"/>
                  <a:pt x="418861" y="357625"/>
                </a:cubicBezTo>
                <a:lnTo>
                  <a:pt x="418861" y="153476"/>
                </a:lnTo>
                <a:lnTo>
                  <a:pt x="291621" y="153476"/>
                </a:lnTo>
                <a:cubicBezTo>
                  <a:pt x="284792" y="153476"/>
                  <a:pt x="279400" y="148426"/>
                  <a:pt x="279400" y="140491"/>
                </a:cubicBezTo>
                <a:cubicBezTo>
                  <a:pt x="279400" y="133638"/>
                  <a:pt x="284792" y="128588"/>
                  <a:pt x="291621" y="128588"/>
                </a:cubicBezTo>
                <a:close/>
                <a:moveTo>
                  <a:pt x="127098" y="128588"/>
                </a:moveTo>
                <a:lnTo>
                  <a:pt x="241595" y="128588"/>
                </a:lnTo>
                <a:cubicBezTo>
                  <a:pt x="248436" y="128588"/>
                  <a:pt x="253837" y="133630"/>
                  <a:pt x="253837" y="140473"/>
                </a:cubicBezTo>
                <a:lnTo>
                  <a:pt x="253837" y="229786"/>
                </a:lnTo>
                <a:lnTo>
                  <a:pt x="266798" y="229786"/>
                </a:lnTo>
                <a:cubicBezTo>
                  <a:pt x="273639" y="229786"/>
                  <a:pt x="279400" y="235188"/>
                  <a:pt x="279400" y="242751"/>
                </a:cubicBezTo>
                <a:lnTo>
                  <a:pt x="279400" y="319099"/>
                </a:lnTo>
                <a:cubicBezTo>
                  <a:pt x="279400" y="325941"/>
                  <a:pt x="273639" y="331343"/>
                  <a:pt x="266798" y="331343"/>
                </a:cubicBezTo>
                <a:lnTo>
                  <a:pt x="215671" y="331343"/>
                </a:lnTo>
                <a:cubicBezTo>
                  <a:pt x="208830" y="331343"/>
                  <a:pt x="203429" y="325941"/>
                  <a:pt x="203429" y="319099"/>
                </a:cubicBezTo>
                <a:lnTo>
                  <a:pt x="203429" y="242751"/>
                </a:lnTo>
                <a:cubicBezTo>
                  <a:pt x="203429" y="235188"/>
                  <a:pt x="208830" y="229786"/>
                  <a:pt x="215671" y="229786"/>
                </a:cubicBezTo>
                <a:lnTo>
                  <a:pt x="228633" y="229786"/>
                </a:lnTo>
                <a:lnTo>
                  <a:pt x="228633" y="153437"/>
                </a:lnTo>
                <a:lnTo>
                  <a:pt x="139340" y="153437"/>
                </a:lnTo>
                <a:lnTo>
                  <a:pt x="139340" y="433261"/>
                </a:lnTo>
                <a:lnTo>
                  <a:pt x="419100" y="433261"/>
                </a:lnTo>
                <a:lnTo>
                  <a:pt x="419100" y="407332"/>
                </a:lnTo>
                <a:cubicBezTo>
                  <a:pt x="419100" y="400489"/>
                  <a:pt x="424501" y="395087"/>
                  <a:pt x="432062" y="395087"/>
                </a:cubicBezTo>
                <a:cubicBezTo>
                  <a:pt x="438903" y="395087"/>
                  <a:pt x="444304" y="400489"/>
                  <a:pt x="444304" y="407332"/>
                </a:cubicBezTo>
                <a:lnTo>
                  <a:pt x="444304" y="433261"/>
                </a:lnTo>
                <a:lnTo>
                  <a:pt x="520275" y="433261"/>
                </a:lnTo>
                <a:cubicBezTo>
                  <a:pt x="541878" y="433261"/>
                  <a:pt x="558440" y="450187"/>
                  <a:pt x="558440" y="471435"/>
                </a:cubicBezTo>
                <a:cubicBezTo>
                  <a:pt x="558440" y="491963"/>
                  <a:pt x="541878" y="509609"/>
                  <a:pt x="520275" y="509609"/>
                </a:cubicBezTo>
                <a:lnTo>
                  <a:pt x="514154" y="509609"/>
                </a:lnTo>
                <a:lnTo>
                  <a:pt x="487510" y="544542"/>
                </a:lnTo>
                <a:cubicBezTo>
                  <a:pt x="480669" y="554626"/>
                  <a:pt x="469507" y="560028"/>
                  <a:pt x="457266" y="560028"/>
                </a:cubicBezTo>
                <a:lnTo>
                  <a:pt x="101175" y="560028"/>
                </a:lnTo>
                <a:cubicBezTo>
                  <a:pt x="89653" y="560028"/>
                  <a:pt x="78491" y="554626"/>
                  <a:pt x="70930" y="544542"/>
                </a:cubicBezTo>
                <a:lnTo>
                  <a:pt x="43927" y="509609"/>
                </a:lnTo>
                <a:lnTo>
                  <a:pt x="38166" y="509609"/>
                </a:lnTo>
                <a:cubicBezTo>
                  <a:pt x="16563" y="509609"/>
                  <a:pt x="0" y="491963"/>
                  <a:pt x="0" y="471435"/>
                </a:cubicBezTo>
                <a:cubicBezTo>
                  <a:pt x="0" y="450187"/>
                  <a:pt x="16563" y="433261"/>
                  <a:pt x="38166" y="433261"/>
                </a:cubicBezTo>
                <a:lnTo>
                  <a:pt x="114137" y="433261"/>
                </a:lnTo>
                <a:lnTo>
                  <a:pt x="114137" y="140473"/>
                </a:lnTo>
                <a:cubicBezTo>
                  <a:pt x="114137" y="133630"/>
                  <a:pt x="119537" y="128588"/>
                  <a:pt x="127098" y="128588"/>
                </a:cubicBezTo>
                <a:close/>
                <a:moveTo>
                  <a:pt x="393879" y="25400"/>
                </a:moveTo>
                <a:cubicBezTo>
                  <a:pt x="400676" y="25400"/>
                  <a:pt x="406042" y="31481"/>
                  <a:pt x="406042" y="38279"/>
                </a:cubicBezTo>
                <a:cubicBezTo>
                  <a:pt x="406042" y="59386"/>
                  <a:pt x="389228" y="76200"/>
                  <a:pt x="368121" y="76200"/>
                </a:cubicBezTo>
                <a:cubicBezTo>
                  <a:pt x="361324" y="76200"/>
                  <a:pt x="355958" y="81566"/>
                  <a:pt x="355958" y="89079"/>
                </a:cubicBezTo>
                <a:cubicBezTo>
                  <a:pt x="355958" y="95876"/>
                  <a:pt x="349876" y="101242"/>
                  <a:pt x="343079" y="101242"/>
                </a:cubicBezTo>
                <a:cubicBezTo>
                  <a:pt x="336282" y="101242"/>
                  <a:pt x="330200" y="95876"/>
                  <a:pt x="330200" y="89079"/>
                </a:cubicBezTo>
                <a:cubicBezTo>
                  <a:pt x="330200" y="67614"/>
                  <a:pt x="347730" y="51157"/>
                  <a:pt x="368121" y="51157"/>
                </a:cubicBezTo>
                <a:cubicBezTo>
                  <a:pt x="375634" y="51157"/>
                  <a:pt x="381000" y="45076"/>
                  <a:pt x="381000" y="38279"/>
                </a:cubicBezTo>
                <a:cubicBezTo>
                  <a:pt x="381000" y="31481"/>
                  <a:pt x="386366" y="25400"/>
                  <a:pt x="393879" y="25400"/>
                </a:cubicBezTo>
                <a:close/>
                <a:moveTo>
                  <a:pt x="253464" y="25400"/>
                </a:moveTo>
                <a:cubicBezTo>
                  <a:pt x="260976" y="25400"/>
                  <a:pt x="266342" y="31481"/>
                  <a:pt x="266342" y="38279"/>
                </a:cubicBezTo>
                <a:cubicBezTo>
                  <a:pt x="266342" y="59386"/>
                  <a:pt x="249528" y="76200"/>
                  <a:pt x="228421" y="76200"/>
                </a:cubicBezTo>
                <a:cubicBezTo>
                  <a:pt x="221624" y="76200"/>
                  <a:pt x="215543" y="81566"/>
                  <a:pt x="215543" y="89079"/>
                </a:cubicBezTo>
                <a:cubicBezTo>
                  <a:pt x="215543" y="95876"/>
                  <a:pt x="210176" y="101242"/>
                  <a:pt x="203379" y="101242"/>
                </a:cubicBezTo>
                <a:cubicBezTo>
                  <a:pt x="195866" y="101242"/>
                  <a:pt x="190500" y="95876"/>
                  <a:pt x="190500" y="89079"/>
                </a:cubicBezTo>
                <a:cubicBezTo>
                  <a:pt x="190500" y="67614"/>
                  <a:pt x="206957" y="51157"/>
                  <a:pt x="228421" y="51157"/>
                </a:cubicBezTo>
                <a:cubicBezTo>
                  <a:pt x="235219" y="51157"/>
                  <a:pt x="241300" y="45076"/>
                  <a:pt x="241300" y="38279"/>
                </a:cubicBezTo>
                <a:cubicBezTo>
                  <a:pt x="241300" y="31481"/>
                  <a:pt x="246309" y="25400"/>
                  <a:pt x="253464" y="25400"/>
                </a:cubicBezTo>
                <a:close/>
                <a:moveTo>
                  <a:pt x="342364" y="0"/>
                </a:moveTo>
                <a:cubicBezTo>
                  <a:pt x="349161" y="0"/>
                  <a:pt x="355242" y="5385"/>
                  <a:pt x="355242" y="12924"/>
                </a:cubicBezTo>
                <a:cubicBezTo>
                  <a:pt x="355242" y="33388"/>
                  <a:pt x="337713" y="50979"/>
                  <a:pt x="317321" y="50979"/>
                </a:cubicBezTo>
                <a:cubicBezTo>
                  <a:pt x="309809" y="50979"/>
                  <a:pt x="304443" y="56364"/>
                  <a:pt x="304443" y="63186"/>
                </a:cubicBezTo>
                <a:cubicBezTo>
                  <a:pt x="304443" y="84367"/>
                  <a:pt x="287986" y="101241"/>
                  <a:pt x="266879" y="101241"/>
                </a:cubicBezTo>
                <a:cubicBezTo>
                  <a:pt x="259724" y="101241"/>
                  <a:pt x="254000" y="95856"/>
                  <a:pt x="254000" y="89034"/>
                </a:cubicBezTo>
                <a:cubicBezTo>
                  <a:pt x="254000" y="81495"/>
                  <a:pt x="259724" y="76110"/>
                  <a:pt x="266879" y="76110"/>
                </a:cubicBezTo>
                <a:cubicBezTo>
                  <a:pt x="273676" y="76110"/>
                  <a:pt x="279400" y="70725"/>
                  <a:pt x="279400" y="63186"/>
                </a:cubicBezTo>
                <a:cubicBezTo>
                  <a:pt x="279400" y="42722"/>
                  <a:pt x="296214" y="25130"/>
                  <a:pt x="317321" y="25130"/>
                </a:cubicBezTo>
                <a:cubicBezTo>
                  <a:pt x="324119" y="25130"/>
                  <a:pt x="329485" y="19745"/>
                  <a:pt x="329485" y="12924"/>
                </a:cubicBezTo>
                <a:cubicBezTo>
                  <a:pt x="329485" y="5385"/>
                  <a:pt x="335566" y="0"/>
                  <a:pt x="342364"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47" name="Freeform 234">
            <a:extLst>
              <a:ext uri="{FF2B5EF4-FFF2-40B4-BE49-F238E27FC236}">
                <a16:creationId xmlns:a16="http://schemas.microsoft.com/office/drawing/2014/main" id="{429FAFFE-AA8F-7D47-9DB6-C075E0CB8568}"/>
              </a:ext>
            </a:extLst>
          </p:cNvPr>
          <p:cNvSpPr>
            <a:spLocks noChangeAspect="1" noChangeArrowheads="1"/>
          </p:cNvSpPr>
          <p:nvPr/>
        </p:nvSpPr>
        <p:spPr bwMode="auto">
          <a:xfrm>
            <a:off x="19087860" y="8323792"/>
            <a:ext cx="1103964" cy="1050649"/>
          </a:xfrm>
          <a:custGeom>
            <a:avLst/>
            <a:gdLst>
              <a:gd name="T0" fmla="*/ 51285 w 558440"/>
              <a:gd name="T1" fmla="*/ 443208 h 533038"/>
              <a:gd name="T2" fmla="*/ 89394 w 558440"/>
              <a:gd name="T3" fmla="*/ 506958 h 533038"/>
              <a:gd name="T4" fmla="*/ 507874 w 558440"/>
              <a:gd name="T5" fmla="*/ 468563 h 533038"/>
              <a:gd name="T6" fmla="*/ 494932 w 558440"/>
              <a:gd name="T7" fmla="*/ 430168 h 533038"/>
              <a:gd name="T8" fmla="*/ 63509 w 558440"/>
              <a:gd name="T9" fmla="*/ 404812 h 533038"/>
              <a:gd name="T10" fmla="*/ 533041 w 558440"/>
              <a:gd name="T11" fmla="*/ 443208 h 533038"/>
              <a:gd name="T12" fmla="*/ 469765 w 558440"/>
              <a:gd name="T13" fmla="*/ 533038 h 533038"/>
              <a:gd name="T14" fmla="*/ 25400 w 558440"/>
              <a:gd name="T15" fmla="*/ 468563 h 533038"/>
              <a:gd name="T16" fmla="*/ 63509 w 558440"/>
              <a:gd name="T17" fmla="*/ 404812 h 533038"/>
              <a:gd name="T18" fmla="*/ 292002 w 558440"/>
              <a:gd name="T19" fmla="*/ 304800 h 533038"/>
              <a:gd name="T20" fmla="*/ 292002 w 558440"/>
              <a:gd name="T21" fmla="*/ 329961 h 533038"/>
              <a:gd name="T22" fmla="*/ 25204 w 558440"/>
              <a:gd name="T23" fmla="*/ 342900 h 533038"/>
              <a:gd name="T24" fmla="*/ 520635 w 558440"/>
              <a:gd name="T25" fmla="*/ 354762 h 533038"/>
              <a:gd name="T26" fmla="*/ 520635 w 558440"/>
              <a:gd name="T27" fmla="*/ 329961 h 533038"/>
              <a:gd name="T28" fmla="*/ 482469 w 558440"/>
              <a:gd name="T29" fmla="*/ 317021 h 533038"/>
              <a:gd name="T30" fmla="*/ 520635 w 558440"/>
              <a:gd name="T31" fmla="*/ 304800 h 533038"/>
              <a:gd name="T32" fmla="*/ 520635 w 558440"/>
              <a:gd name="T33" fmla="*/ 380641 h 533038"/>
              <a:gd name="T34" fmla="*/ 0 w 558440"/>
              <a:gd name="T35" fmla="*/ 342900 h 533038"/>
              <a:gd name="T36" fmla="*/ 38343 w 558440"/>
              <a:gd name="T37" fmla="*/ 252412 h 533038"/>
              <a:gd name="T38" fmla="*/ 341058 w 558440"/>
              <a:gd name="T39" fmla="*/ 270763 h 533038"/>
              <a:gd name="T40" fmla="*/ 420152 w 558440"/>
              <a:gd name="T41" fmla="*/ 296672 h 533038"/>
              <a:gd name="T42" fmla="*/ 490258 w 558440"/>
              <a:gd name="T43" fmla="*/ 252412 h 533038"/>
              <a:gd name="T44" fmla="*/ 533041 w 558440"/>
              <a:gd name="T45" fmla="*/ 265366 h 533038"/>
              <a:gd name="T46" fmla="*/ 490258 w 558440"/>
              <a:gd name="T47" fmla="*/ 277600 h 533038"/>
              <a:gd name="T48" fmla="*/ 438487 w 558440"/>
              <a:gd name="T49" fmla="*/ 313944 h 533038"/>
              <a:gd name="T50" fmla="*/ 348608 w 558440"/>
              <a:gd name="T51" fmla="*/ 313944 h 533038"/>
              <a:gd name="T52" fmla="*/ 296118 w 558440"/>
              <a:gd name="T53" fmla="*/ 277600 h 533038"/>
              <a:gd name="T54" fmla="*/ 25400 w 558440"/>
              <a:gd name="T55" fmla="*/ 265366 h 533038"/>
              <a:gd name="T56" fmla="*/ 431979 w 558440"/>
              <a:gd name="T57" fmla="*/ 138112 h 533038"/>
              <a:gd name="T58" fmla="*/ 431979 w 558440"/>
              <a:gd name="T59" fmla="*/ 163154 h 533038"/>
              <a:gd name="T60" fmla="*/ 431979 w 558440"/>
              <a:gd name="T61" fmla="*/ 138112 h 533038"/>
              <a:gd name="T62" fmla="*/ 367942 w 558440"/>
              <a:gd name="T63" fmla="*/ 150991 h 533038"/>
              <a:gd name="T64" fmla="*/ 342900 w 558440"/>
              <a:gd name="T65" fmla="*/ 150991 h 533038"/>
              <a:gd name="T66" fmla="*/ 279579 w 558440"/>
              <a:gd name="T67" fmla="*/ 138112 h 533038"/>
              <a:gd name="T68" fmla="*/ 279579 w 558440"/>
              <a:gd name="T69" fmla="*/ 163154 h 533038"/>
              <a:gd name="T70" fmla="*/ 279579 w 558440"/>
              <a:gd name="T71" fmla="*/ 138112 h 533038"/>
              <a:gd name="T72" fmla="*/ 215542 w 558440"/>
              <a:gd name="T73" fmla="*/ 150991 h 533038"/>
              <a:gd name="T74" fmla="*/ 190500 w 558440"/>
              <a:gd name="T75" fmla="*/ 150991 h 533038"/>
              <a:gd name="T76" fmla="*/ 127179 w 558440"/>
              <a:gd name="T77" fmla="*/ 138112 h 533038"/>
              <a:gd name="T78" fmla="*/ 127179 w 558440"/>
              <a:gd name="T79" fmla="*/ 163154 h 533038"/>
              <a:gd name="T80" fmla="*/ 127179 w 558440"/>
              <a:gd name="T81" fmla="*/ 138112 h 533038"/>
              <a:gd name="T82" fmla="*/ 406042 w 558440"/>
              <a:gd name="T83" fmla="*/ 100621 h 533038"/>
              <a:gd name="T84" fmla="*/ 381000 w 558440"/>
              <a:gd name="T85" fmla="*/ 100621 h 533038"/>
              <a:gd name="T86" fmla="*/ 317863 w 558440"/>
              <a:gd name="T87" fmla="*/ 87312 h 533038"/>
              <a:gd name="T88" fmla="*/ 317863 w 558440"/>
              <a:gd name="T89" fmla="*/ 113930 h 533038"/>
              <a:gd name="T90" fmla="*/ 317863 w 558440"/>
              <a:gd name="T91" fmla="*/ 87312 h 533038"/>
              <a:gd name="T92" fmla="*/ 253642 w 558440"/>
              <a:gd name="T93" fmla="*/ 100621 h 533038"/>
              <a:gd name="T94" fmla="*/ 228600 w 558440"/>
              <a:gd name="T95" fmla="*/ 100621 h 533038"/>
              <a:gd name="T96" fmla="*/ 165279 w 558440"/>
              <a:gd name="T97" fmla="*/ 87312 h 533038"/>
              <a:gd name="T98" fmla="*/ 165279 w 558440"/>
              <a:gd name="T99" fmla="*/ 113930 h 533038"/>
              <a:gd name="T100" fmla="*/ 165279 w 558440"/>
              <a:gd name="T101" fmla="*/ 87312 h 533038"/>
              <a:gd name="T102" fmla="*/ 51285 w 558440"/>
              <a:gd name="T103" fmla="*/ 164261 h 533038"/>
              <a:gd name="T104" fmla="*/ 63509 w 558440"/>
              <a:gd name="T105" fmla="*/ 202361 h 533038"/>
              <a:gd name="T106" fmla="*/ 507874 w 558440"/>
              <a:gd name="T107" fmla="*/ 190140 h 533038"/>
              <a:gd name="T108" fmla="*/ 279580 w 558440"/>
              <a:gd name="T109" fmla="*/ 25160 h 533038"/>
              <a:gd name="T110" fmla="*/ 533041 w 558440"/>
              <a:gd name="T111" fmla="*/ 164261 h 533038"/>
              <a:gd name="T112" fmla="*/ 494932 w 558440"/>
              <a:gd name="T113" fmla="*/ 228240 h 533038"/>
              <a:gd name="T114" fmla="*/ 25400 w 558440"/>
              <a:gd name="T115" fmla="*/ 190140 h 533038"/>
              <a:gd name="T116" fmla="*/ 279580 w 558440"/>
              <a:gd name="T117" fmla="*/ 0 h 53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440" h="533038">
                <a:moveTo>
                  <a:pt x="63509" y="430168"/>
                </a:moveTo>
                <a:cubicBezTo>
                  <a:pt x="56678" y="430168"/>
                  <a:pt x="51285" y="436325"/>
                  <a:pt x="51285" y="443208"/>
                </a:cubicBezTo>
                <a:lnTo>
                  <a:pt x="51285" y="468563"/>
                </a:lnTo>
                <a:cubicBezTo>
                  <a:pt x="51285" y="489934"/>
                  <a:pt x="67823" y="506958"/>
                  <a:pt x="89394" y="506958"/>
                </a:cubicBezTo>
                <a:lnTo>
                  <a:pt x="469765" y="506958"/>
                </a:lnTo>
                <a:cubicBezTo>
                  <a:pt x="490258" y="506958"/>
                  <a:pt x="507874" y="489934"/>
                  <a:pt x="507874" y="468563"/>
                </a:cubicBezTo>
                <a:lnTo>
                  <a:pt x="507874" y="443208"/>
                </a:lnTo>
                <a:cubicBezTo>
                  <a:pt x="507874" y="436325"/>
                  <a:pt x="501762" y="430168"/>
                  <a:pt x="494932" y="430168"/>
                </a:cubicBezTo>
                <a:lnTo>
                  <a:pt x="63509" y="430168"/>
                </a:lnTo>
                <a:close/>
                <a:moveTo>
                  <a:pt x="63509" y="404812"/>
                </a:moveTo>
                <a:lnTo>
                  <a:pt x="494932" y="404812"/>
                </a:lnTo>
                <a:cubicBezTo>
                  <a:pt x="516143" y="404812"/>
                  <a:pt x="533041" y="421837"/>
                  <a:pt x="533041" y="443208"/>
                </a:cubicBezTo>
                <a:lnTo>
                  <a:pt x="533041" y="468563"/>
                </a:lnTo>
                <a:cubicBezTo>
                  <a:pt x="533041" y="503698"/>
                  <a:pt x="504639" y="533038"/>
                  <a:pt x="469765" y="533038"/>
                </a:cubicBezTo>
                <a:lnTo>
                  <a:pt x="89394" y="533038"/>
                </a:lnTo>
                <a:cubicBezTo>
                  <a:pt x="54162" y="533038"/>
                  <a:pt x="25400" y="503698"/>
                  <a:pt x="25400" y="468563"/>
                </a:cubicBezTo>
                <a:lnTo>
                  <a:pt x="25400" y="443208"/>
                </a:lnTo>
                <a:cubicBezTo>
                  <a:pt x="25400" y="421837"/>
                  <a:pt x="42657" y="404812"/>
                  <a:pt x="63509" y="404812"/>
                </a:cubicBezTo>
                <a:close/>
                <a:moveTo>
                  <a:pt x="38166" y="304800"/>
                </a:moveTo>
                <a:lnTo>
                  <a:pt x="292002" y="304800"/>
                </a:lnTo>
                <a:cubicBezTo>
                  <a:pt x="299563" y="304800"/>
                  <a:pt x="304964" y="310192"/>
                  <a:pt x="304964" y="317021"/>
                </a:cubicBezTo>
                <a:cubicBezTo>
                  <a:pt x="304964" y="324569"/>
                  <a:pt x="299563" y="329961"/>
                  <a:pt x="292002" y="329961"/>
                </a:cubicBezTo>
                <a:lnTo>
                  <a:pt x="38166" y="329961"/>
                </a:lnTo>
                <a:cubicBezTo>
                  <a:pt x="31325" y="329961"/>
                  <a:pt x="25204" y="334993"/>
                  <a:pt x="25204" y="342900"/>
                </a:cubicBezTo>
                <a:cubicBezTo>
                  <a:pt x="25204" y="349729"/>
                  <a:pt x="31325" y="354762"/>
                  <a:pt x="38166" y="354762"/>
                </a:cubicBezTo>
                <a:lnTo>
                  <a:pt x="520635" y="354762"/>
                </a:lnTo>
                <a:cubicBezTo>
                  <a:pt x="528196" y="354762"/>
                  <a:pt x="533597" y="349729"/>
                  <a:pt x="533597" y="342900"/>
                </a:cubicBezTo>
                <a:cubicBezTo>
                  <a:pt x="533597" y="334993"/>
                  <a:pt x="528196" y="329961"/>
                  <a:pt x="520635" y="329961"/>
                </a:cubicBezTo>
                <a:lnTo>
                  <a:pt x="495431" y="329961"/>
                </a:lnTo>
                <a:cubicBezTo>
                  <a:pt x="488590" y="329961"/>
                  <a:pt x="482469" y="324569"/>
                  <a:pt x="482469" y="317021"/>
                </a:cubicBezTo>
                <a:cubicBezTo>
                  <a:pt x="482469" y="310192"/>
                  <a:pt x="488590" y="304800"/>
                  <a:pt x="495431" y="304800"/>
                </a:cubicBezTo>
                <a:lnTo>
                  <a:pt x="520635" y="304800"/>
                </a:lnTo>
                <a:cubicBezTo>
                  <a:pt x="541878" y="304800"/>
                  <a:pt x="558440" y="321334"/>
                  <a:pt x="558440" y="342900"/>
                </a:cubicBezTo>
                <a:cubicBezTo>
                  <a:pt x="558440" y="363388"/>
                  <a:pt x="541878" y="380641"/>
                  <a:pt x="520635" y="380641"/>
                </a:cubicBezTo>
                <a:lnTo>
                  <a:pt x="38166" y="380641"/>
                </a:lnTo>
                <a:cubicBezTo>
                  <a:pt x="16562" y="380641"/>
                  <a:pt x="0" y="363388"/>
                  <a:pt x="0" y="342900"/>
                </a:cubicBezTo>
                <a:cubicBezTo>
                  <a:pt x="0" y="321334"/>
                  <a:pt x="16562" y="304800"/>
                  <a:pt x="38166" y="304800"/>
                </a:cubicBezTo>
                <a:close/>
                <a:moveTo>
                  <a:pt x="38343" y="252412"/>
                </a:moveTo>
                <a:lnTo>
                  <a:pt x="296118" y="252412"/>
                </a:lnTo>
                <a:cubicBezTo>
                  <a:pt x="313015" y="252412"/>
                  <a:pt x="328834" y="259249"/>
                  <a:pt x="341058" y="270763"/>
                </a:cubicBezTo>
                <a:lnTo>
                  <a:pt x="366224" y="296672"/>
                </a:lnTo>
                <a:cubicBezTo>
                  <a:pt x="381324" y="311065"/>
                  <a:pt x="405771" y="311065"/>
                  <a:pt x="420152" y="296672"/>
                </a:cubicBezTo>
                <a:lnTo>
                  <a:pt x="445318" y="270763"/>
                </a:lnTo>
                <a:cubicBezTo>
                  <a:pt x="457542" y="259249"/>
                  <a:pt x="473361" y="252412"/>
                  <a:pt x="490258" y="252412"/>
                </a:cubicBezTo>
                <a:lnTo>
                  <a:pt x="520098" y="252412"/>
                </a:lnTo>
                <a:cubicBezTo>
                  <a:pt x="527648" y="252412"/>
                  <a:pt x="533041" y="257809"/>
                  <a:pt x="533041" y="265366"/>
                </a:cubicBezTo>
                <a:cubicBezTo>
                  <a:pt x="533041" y="272203"/>
                  <a:pt x="527648" y="277600"/>
                  <a:pt x="520098" y="277600"/>
                </a:cubicBezTo>
                <a:lnTo>
                  <a:pt x="490258" y="277600"/>
                </a:lnTo>
                <a:cubicBezTo>
                  <a:pt x="480191" y="277600"/>
                  <a:pt x="470484" y="281918"/>
                  <a:pt x="463654" y="288755"/>
                </a:cubicBezTo>
                <a:lnTo>
                  <a:pt x="438487" y="313944"/>
                </a:lnTo>
                <a:cubicBezTo>
                  <a:pt x="425545" y="326898"/>
                  <a:pt x="409726" y="333015"/>
                  <a:pt x="393547" y="333015"/>
                </a:cubicBezTo>
                <a:cubicBezTo>
                  <a:pt x="377009" y="333015"/>
                  <a:pt x="360831" y="326898"/>
                  <a:pt x="348608" y="313944"/>
                </a:cubicBezTo>
                <a:lnTo>
                  <a:pt x="322722" y="288755"/>
                </a:lnTo>
                <a:cubicBezTo>
                  <a:pt x="315891" y="281918"/>
                  <a:pt x="306184" y="277600"/>
                  <a:pt x="296118" y="277600"/>
                </a:cubicBezTo>
                <a:lnTo>
                  <a:pt x="38343" y="277600"/>
                </a:lnTo>
                <a:cubicBezTo>
                  <a:pt x="31512" y="277600"/>
                  <a:pt x="25400" y="272203"/>
                  <a:pt x="25400" y="265366"/>
                </a:cubicBezTo>
                <a:cubicBezTo>
                  <a:pt x="25400" y="257809"/>
                  <a:pt x="31512" y="252412"/>
                  <a:pt x="38343" y="252412"/>
                </a:cubicBezTo>
                <a:close/>
                <a:moveTo>
                  <a:pt x="431979" y="138112"/>
                </a:moveTo>
                <a:cubicBezTo>
                  <a:pt x="438776" y="138112"/>
                  <a:pt x="444142" y="143478"/>
                  <a:pt x="444142" y="150991"/>
                </a:cubicBezTo>
                <a:cubicBezTo>
                  <a:pt x="444142" y="157788"/>
                  <a:pt x="438776" y="163154"/>
                  <a:pt x="431979" y="163154"/>
                </a:cubicBezTo>
                <a:cubicBezTo>
                  <a:pt x="424466" y="163154"/>
                  <a:pt x="419100" y="157788"/>
                  <a:pt x="419100" y="150991"/>
                </a:cubicBezTo>
                <a:cubicBezTo>
                  <a:pt x="419100" y="143478"/>
                  <a:pt x="424466" y="138112"/>
                  <a:pt x="431979" y="138112"/>
                </a:cubicBezTo>
                <a:close/>
                <a:moveTo>
                  <a:pt x="355779" y="138112"/>
                </a:moveTo>
                <a:cubicBezTo>
                  <a:pt x="362576" y="138112"/>
                  <a:pt x="367942" y="143478"/>
                  <a:pt x="367942" y="150991"/>
                </a:cubicBezTo>
                <a:cubicBezTo>
                  <a:pt x="367942" y="157788"/>
                  <a:pt x="362576" y="163154"/>
                  <a:pt x="355779" y="163154"/>
                </a:cubicBezTo>
                <a:cubicBezTo>
                  <a:pt x="348266" y="163154"/>
                  <a:pt x="342900" y="157788"/>
                  <a:pt x="342900" y="150991"/>
                </a:cubicBezTo>
                <a:cubicBezTo>
                  <a:pt x="342900" y="143478"/>
                  <a:pt x="348266" y="138112"/>
                  <a:pt x="355779" y="138112"/>
                </a:cubicBezTo>
                <a:close/>
                <a:moveTo>
                  <a:pt x="279579" y="138112"/>
                </a:moveTo>
                <a:cubicBezTo>
                  <a:pt x="286376" y="138112"/>
                  <a:pt x="291742" y="143478"/>
                  <a:pt x="291742" y="150991"/>
                </a:cubicBezTo>
                <a:cubicBezTo>
                  <a:pt x="291742" y="157788"/>
                  <a:pt x="286376" y="163154"/>
                  <a:pt x="279579" y="163154"/>
                </a:cubicBezTo>
                <a:cubicBezTo>
                  <a:pt x="272066" y="163154"/>
                  <a:pt x="266700" y="157788"/>
                  <a:pt x="266700" y="150991"/>
                </a:cubicBezTo>
                <a:cubicBezTo>
                  <a:pt x="266700" y="143478"/>
                  <a:pt x="272066" y="138112"/>
                  <a:pt x="279579" y="138112"/>
                </a:cubicBezTo>
                <a:close/>
                <a:moveTo>
                  <a:pt x="203379" y="138112"/>
                </a:moveTo>
                <a:cubicBezTo>
                  <a:pt x="210176" y="138112"/>
                  <a:pt x="215542" y="143478"/>
                  <a:pt x="215542" y="150991"/>
                </a:cubicBezTo>
                <a:cubicBezTo>
                  <a:pt x="215542" y="157788"/>
                  <a:pt x="210176" y="163154"/>
                  <a:pt x="203379" y="163154"/>
                </a:cubicBezTo>
                <a:cubicBezTo>
                  <a:pt x="195866" y="163154"/>
                  <a:pt x="190500" y="157788"/>
                  <a:pt x="190500" y="150991"/>
                </a:cubicBezTo>
                <a:cubicBezTo>
                  <a:pt x="190500" y="143478"/>
                  <a:pt x="195866" y="138112"/>
                  <a:pt x="203379" y="138112"/>
                </a:cubicBezTo>
                <a:close/>
                <a:moveTo>
                  <a:pt x="127179" y="138112"/>
                </a:moveTo>
                <a:cubicBezTo>
                  <a:pt x="133976" y="138112"/>
                  <a:pt x="139342" y="143478"/>
                  <a:pt x="139342" y="150991"/>
                </a:cubicBezTo>
                <a:cubicBezTo>
                  <a:pt x="139342" y="157788"/>
                  <a:pt x="133976" y="163154"/>
                  <a:pt x="127179" y="163154"/>
                </a:cubicBezTo>
                <a:cubicBezTo>
                  <a:pt x="119666" y="163154"/>
                  <a:pt x="114300" y="157788"/>
                  <a:pt x="114300" y="150991"/>
                </a:cubicBezTo>
                <a:cubicBezTo>
                  <a:pt x="114300" y="143478"/>
                  <a:pt x="119666" y="138112"/>
                  <a:pt x="127179" y="138112"/>
                </a:cubicBezTo>
                <a:close/>
                <a:moveTo>
                  <a:pt x="393879" y="87312"/>
                </a:moveTo>
                <a:cubicBezTo>
                  <a:pt x="400676" y="87312"/>
                  <a:pt x="406042" y="93227"/>
                  <a:pt x="406042" y="100621"/>
                </a:cubicBezTo>
                <a:cubicBezTo>
                  <a:pt x="406042" y="107645"/>
                  <a:pt x="400676" y="113930"/>
                  <a:pt x="393879" y="113930"/>
                </a:cubicBezTo>
                <a:cubicBezTo>
                  <a:pt x="386366" y="113930"/>
                  <a:pt x="381000" y="107645"/>
                  <a:pt x="381000" y="100621"/>
                </a:cubicBezTo>
                <a:cubicBezTo>
                  <a:pt x="381000" y="93227"/>
                  <a:pt x="386366" y="87312"/>
                  <a:pt x="393879" y="87312"/>
                </a:cubicBezTo>
                <a:close/>
                <a:moveTo>
                  <a:pt x="317863" y="87312"/>
                </a:moveTo>
                <a:cubicBezTo>
                  <a:pt x="324757" y="87312"/>
                  <a:pt x="329837" y="93227"/>
                  <a:pt x="329837" y="100621"/>
                </a:cubicBezTo>
                <a:cubicBezTo>
                  <a:pt x="329837" y="107645"/>
                  <a:pt x="324757" y="113930"/>
                  <a:pt x="317863" y="113930"/>
                </a:cubicBezTo>
                <a:cubicBezTo>
                  <a:pt x="309880" y="113930"/>
                  <a:pt x="304800" y="107645"/>
                  <a:pt x="304800" y="100621"/>
                </a:cubicBezTo>
                <a:cubicBezTo>
                  <a:pt x="304800" y="93227"/>
                  <a:pt x="309880" y="87312"/>
                  <a:pt x="317863" y="87312"/>
                </a:cubicBezTo>
                <a:close/>
                <a:moveTo>
                  <a:pt x="241479" y="87312"/>
                </a:moveTo>
                <a:cubicBezTo>
                  <a:pt x="248276" y="87312"/>
                  <a:pt x="253642" y="93227"/>
                  <a:pt x="253642" y="100621"/>
                </a:cubicBezTo>
                <a:cubicBezTo>
                  <a:pt x="253642" y="107645"/>
                  <a:pt x="248276" y="113930"/>
                  <a:pt x="241479" y="113930"/>
                </a:cubicBezTo>
                <a:cubicBezTo>
                  <a:pt x="233966" y="113930"/>
                  <a:pt x="228600" y="107645"/>
                  <a:pt x="228600" y="100621"/>
                </a:cubicBezTo>
                <a:cubicBezTo>
                  <a:pt x="228600" y="93227"/>
                  <a:pt x="233966" y="87312"/>
                  <a:pt x="241479" y="87312"/>
                </a:cubicBezTo>
                <a:close/>
                <a:moveTo>
                  <a:pt x="165279" y="87312"/>
                </a:moveTo>
                <a:cubicBezTo>
                  <a:pt x="172076" y="87312"/>
                  <a:pt x="177442" y="93227"/>
                  <a:pt x="177442" y="100621"/>
                </a:cubicBezTo>
                <a:cubicBezTo>
                  <a:pt x="177442" y="107645"/>
                  <a:pt x="172076" y="113930"/>
                  <a:pt x="165279" y="113930"/>
                </a:cubicBezTo>
                <a:cubicBezTo>
                  <a:pt x="157766" y="113930"/>
                  <a:pt x="152400" y="107645"/>
                  <a:pt x="152400" y="100621"/>
                </a:cubicBezTo>
                <a:cubicBezTo>
                  <a:pt x="152400" y="93227"/>
                  <a:pt x="157766" y="87312"/>
                  <a:pt x="165279" y="87312"/>
                </a:cubicBezTo>
                <a:close/>
                <a:moveTo>
                  <a:pt x="279580" y="25160"/>
                </a:moveTo>
                <a:cubicBezTo>
                  <a:pt x="150872" y="25160"/>
                  <a:pt x="51285" y="86623"/>
                  <a:pt x="51285" y="164261"/>
                </a:cubicBezTo>
                <a:lnTo>
                  <a:pt x="51285" y="190140"/>
                </a:lnTo>
                <a:cubicBezTo>
                  <a:pt x="51285" y="196970"/>
                  <a:pt x="56678" y="202361"/>
                  <a:pt x="63509" y="202361"/>
                </a:cubicBezTo>
                <a:lnTo>
                  <a:pt x="494932" y="202361"/>
                </a:lnTo>
                <a:cubicBezTo>
                  <a:pt x="501762" y="202361"/>
                  <a:pt x="507874" y="196970"/>
                  <a:pt x="507874" y="190140"/>
                </a:cubicBezTo>
                <a:lnTo>
                  <a:pt x="507874" y="164261"/>
                </a:lnTo>
                <a:cubicBezTo>
                  <a:pt x="507874" y="86623"/>
                  <a:pt x="407209" y="25160"/>
                  <a:pt x="279580" y="25160"/>
                </a:cubicBezTo>
                <a:close/>
                <a:moveTo>
                  <a:pt x="279580" y="0"/>
                </a:moveTo>
                <a:cubicBezTo>
                  <a:pt x="424106" y="0"/>
                  <a:pt x="533041" y="70808"/>
                  <a:pt x="533041" y="164261"/>
                </a:cubicBezTo>
                <a:lnTo>
                  <a:pt x="533041" y="190140"/>
                </a:lnTo>
                <a:cubicBezTo>
                  <a:pt x="533041" y="210628"/>
                  <a:pt x="516143" y="228240"/>
                  <a:pt x="494932" y="228240"/>
                </a:cubicBezTo>
                <a:lnTo>
                  <a:pt x="63509" y="228240"/>
                </a:lnTo>
                <a:cubicBezTo>
                  <a:pt x="42657" y="228240"/>
                  <a:pt x="25400" y="210628"/>
                  <a:pt x="25400" y="190140"/>
                </a:cubicBezTo>
                <a:lnTo>
                  <a:pt x="25400" y="164261"/>
                </a:lnTo>
                <a:cubicBezTo>
                  <a:pt x="25400" y="70808"/>
                  <a:pt x="135053" y="0"/>
                  <a:pt x="279580"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48" name="Freeform 220">
            <a:extLst>
              <a:ext uri="{FF2B5EF4-FFF2-40B4-BE49-F238E27FC236}">
                <a16:creationId xmlns:a16="http://schemas.microsoft.com/office/drawing/2014/main" id="{55737113-9B2B-D947-8F89-E5FC87217FDE}"/>
              </a:ext>
            </a:extLst>
          </p:cNvPr>
          <p:cNvSpPr>
            <a:spLocks noChangeAspect="1" noChangeArrowheads="1"/>
          </p:cNvSpPr>
          <p:nvPr/>
        </p:nvSpPr>
        <p:spPr bwMode="auto">
          <a:xfrm>
            <a:off x="4357327" y="8273482"/>
            <a:ext cx="752703" cy="1100830"/>
          </a:xfrm>
          <a:custGeom>
            <a:avLst/>
            <a:gdLst>
              <a:gd name="T0" fmla="*/ 317263 w 380641"/>
              <a:gd name="T1" fmla="*/ 266114 h 558440"/>
              <a:gd name="T2" fmla="*/ 330154 w 380641"/>
              <a:gd name="T3" fmla="*/ 278965 h 558440"/>
              <a:gd name="T4" fmla="*/ 330154 w 380641"/>
              <a:gd name="T5" fmla="*/ 328940 h 558440"/>
              <a:gd name="T6" fmla="*/ 317263 w 380641"/>
              <a:gd name="T7" fmla="*/ 341789 h 558440"/>
              <a:gd name="T8" fmla="*/ 305087 w 380641"/>
              <a:gd name="T9" fmla="*/ 328940 h 558440"/>
              <a:gd name="T10" fmla="*/ 305087 w 380641"/>
              <a:gd name="T11" fmla="*/ 278965 h 558440"/>
              <a:gd name="T12" fmla="*/ 317263 w 380641"/>
              <a:gd name="T13" fmla="*/ 266114 h 558440"/>
              <a:gd name="T14" fmla="*/ 317263 w 380641"/>
              <a:gd name="T15" fmla="*/ 137809 h 558440"/>
              <a:gd name="T16" fmla="*/ 330154 w 380641"/>
              <a:gd name="T17" fmla="*/ 150569 h 558440"/>
              <a:gd name="T18" fmla="*/ 330154 w 380641"/>
              <a:gd name="T19" fmla="*/ 175382 h 558440"/>
              <a:gd name="T20" fmla="*/ 317263 w 380641"/>
              <a:gd name="T21" fmla="*/ 188143 h 558440"/>
              <a:gd name="T22" fmla="*/ 305087 w 380641"/>
              <a:gd name="T23" fmla="*/ 175382 h 558440"/>
              <a:gd name="T24" fmla="*/ 305087 w 380641"/>
              <a:gd name="T25" fmla="*/ 150569 h 558440"/>
              <a:gd name="T26" fmla="*/ 317263 w 380641"/>
              <a:gd name="T27" fmla="*/ 137809 h 558440"/>
              <a:gd name="T28" fmla="*/ 38136 w 380641"/>
              <a:gd name="T29" fmla="*/ 0 h 558440"/>
              <a:gd name="T30" fmla="*/ 342864 w 380641"/>
              <a:gd name="T31" fmla="*/ 0 h 558440"/>
              <a:gd name="T32" fmla="*/ 381000 w 380641"/>
              <a:gd name="T33" fmla="*/ 38057 h 558440"/>
              <a:gd name="T34" fmla="*/ 381000 w 380641"/>
              <a:gd name="T35" fmla="*/ 177001 h 558440"/>
              <a:gd name="T36" fmla="*/ 368048 w 380641"/>
              <a:gd name="T37" fmla="*/ 189927 h 558440"/>
              <a:gd name="T38" fmla="*/ 355097 w 380641"/>
              <a:gd name="T39" fmla="*/ 177001 h 558440"/>
              <a:gd name="T40" fmla="*/ 355097 w 380641"/>
              <a:gd name="T41" fmla="*/ 38057 h 558440"/>
              <a:gd name="T42" fmla="*/ 342864 w 380641"/>
              <a:gd name="T43" fmla="*/ 25133 h 558440"/>
              <a:gd name="T44" fmla="*/ 38136 w 380641"/>
              <a:gd name="T45" fmla="*/ 25133 h 558440"/>
              <a:gd name="T46" fmla="*/ 25185 w 380641"/>
              <a:gd name="T47" fmla="*/ 38057 h 558440"/>
              <a:gd name="T48" fmla="*/ 25185 w 380641"/>
              <a:gd name="T49" fmla="*/ 215058 h 558440"/>
              <a:gd name="T50" fmla="*/ 368048 w 380641"/>
              <a:gd name="T51" fmla="*/ 215058 h 558440"/>
              <a:gd name="T52" fmla="*/ 381000 w 380641"/>
              <a:gd name="T53" fmla="*/ 227984 h 558440"/>
              <a:gd name="T54" fmla="*/ 381000 w 380641"/>
              <a:gd name="T55" fmla="*/ 481100 h 558440"/>
              <a:gd name="T56" fmla="*/ 342864 w 380641"/>
              <a:gd name="T57" fmla="*/ 519156 h 558440"/>
              <a:gd name="T58" fmla="*/ 342864 w 380641"/>
              <a:gd name="T59" fmla="*/ 545006 h 558440"/>
              <a:gd name="T60" fmla="*/ 329912 w 380641"/>
              <a:gd name="T61" fmla="*/ 557213 h 558440"/>
              <a:gd name="T62" fmla="*/ 316961 w 380641"/>
              <a:gd name="T63" fmla="*/ 545006 h 558440"/>
              <a:gd name="T64" fmla="*/ 316961 w 380641"/>
              <a:gd name="T65" fmla="*/ 519156 h 558440"/>
              <a:gd name="T66" fmla="*/ 63321 w 380641"/>
              <a:gd name="T67" fmla="*/ 519156 h 558440"/>
              <a:gd name="T68" fmla="*/ 63321 w 380641"/>
              <a:gd name="T69" fmla="*/ 532081 h 558440"/>
              <a:gd name="T70" fmla="*/ 278825 w 380641"/>
              <a:gd name="T71" fmla="*/ 532081 h 558440"/>
              <a:gd name="T72" fmla="*/ 291776 w 380641"/>
              <a:gd name="T73" fmla="*/ 545006 h 558440"/>
              <a:gd name="T74" fmla="*/ 278825 w 380641"/>
              <a:gd name="T75" fmla="*/ 557213 h 558440"/>
              <a:gd name="T76" fmla="*/ 50368 w 380641"/>
              <a:gd name="T77" fmla="*/ 557213 h 558440"/>
              <a:gd name="T78" fmla="*/ 38136 w 380641"/>
              <a:gd name="T79" fmla="*/ 545006 h 558440"/>
              <a:gd name="T80" fmla="*/ 38136 w 380641"/>
              <a:gd name="T81" fmla="*/ 519156 h 558440"/>
              <a:gd name="T82" fmla="*/ 0 w 380641"/>
              <a:gd name="T83" fmla="*/ 481100 h 558440"/>
              <a:gd name="T84" fmla="*/ 0 w 380641"/>
              <a:gd name="T85" fmla="*/ 278966 h 558440"/>
              <a:gd name="T86" fmla="*/ 12233 w 380641"/>
              <a:gd name="T87" fmla="*/ 266041 h 558440"/>
              <a:gd name="T88" fmla="*/ 25185 w 380641"/>
              <a:gd name="T89" fmla="*/ 278966 h 558440"/>
              <a:gd name="T90" fmla="*/ 25185 w 380641"/>
              <a:gd name="T91" fmla="*/ 481100 h 558440"/>
              <a:gd name="T92" fmla="*/ 38136 w 380641"/>
              <a:gd name="T93" fmla="*/ 494024 h 558440"/>
              <a:gd name="T94" fmla="*/ 342864 w 380641"/>
              <a:gd name="T95" fmla="*/ 494024 h 558440"/>
              <a:gd name="T96" fmla="*/ 355097 w 380641"/>
              <a:gd name="T97" fmla="*/ 481100 h 558440"/>
              <a:gd name="T98" fmla="*/ 355097 w 380641"/>
              <a:gd name="T99" fmla="*/ 240909 h 558440"/>
              <a:gd name="T100" fmla="*/ 12233 w 380641"/>
              <a:gd name="T101" fmla="*/ 240909 h 558440"/>
              <a:gd name="T102" fmla="*/ 0 w 380641"/>
              <a:gd name="T103" fmla="*/ 227984 h 558440"/>
              <a:gd name="T104" fmla="*/ 0 w 380641"/>
              <a:gd name="T105" fmla="*/ 38057 h 558440"/>
              <a:gd name="T106" fmla="*/ 38136 w 380641"/>
              <a:gd name="T107" fmla="*/ 0 h 5584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80641" h="558440">
                <a:moveTo>
                  <a:pt x="316964" y="266700"/>
                </a:moveTo>
                <a:cubicBezTo>
                  <a:pt x="324476" y="266700"/>
                  <a:pt x="329843" y="272066"/>
                  <a:pt x="329843" y="279579"/>
                </a:cubicBezTo>
                <a:lnTo>
                  <a:pt x="329843" y="329664"/>
                </a:lnTo>
                <a:cubicBezTo>
                  <a:pt x="329843" y="337176"/>
                  <a:pt x="324476" y="342542"/>
                  <a:pt x="316964" y="342542"/>
                </a:cubicBezTo>
                <a:cubicBezTo>
                  <a:pt x="310166" y="342542"/>
                  <a:pt x="304800" y="337176"/>
                  <a:pt x="304800" y="329664"/>
                </a:cubicBezTo>
                <a:lnTo>
                  <a:pt x="304800" y="279579"/>
                </a:lnTo>
                <a:cubicBezTo>
                  <a:pt x="304800" y="272066"/>
                  <a:pt x="310166" y="266700"/>
                  <a:pt x="316964" y="266700"/>
                </a:cubicBezTo>
                <a:close/>
                <a:moveTo>
                  <a:pt x="316964" y="138112"/>
                </a:moveTo>
                <a:cubicBezTo>
                  <a:pt x="324476" y="138112"/>
                  <a:pt x="329843" y="144151"/>
                  <a:pt x="329843" y="150901"/>
                </a:cubicBezTo>
                <a:lnTo>
                  <a:pt x="329843" y="175768"/>
                </a:lnTo>
                <a:cubicBezTo>
                  <a:pt x="329843" y="183228"/>
                  <a:pt x="324476" y="188557"/>
                  <a:pt x="316964" y="188557"/>
                </a:cubicBezTo>
                <a:cubicBezTo>
                  <a:pt x="310166" y="188557"/>
                  <a:pt x="304800" y="183228"/>
                  <a:pt x="304800" y="175768"/>
                </a:cubicBezTo>
                <a:lnTo>
                  <a:pt x="304800" y="150901"/>
                </a:lnTo>
                <a:cubicBezTo>
                  <a:pt x="304800" y="144151"/>
                  <a:pt x="310166" y="138112"/>
                  <a:pt x="316964" y="138112"/>
                </a:cubicBezTo>
                <a:close/>
                <a:moveTo>
                  <a:pt x="38100" y="0"/>
                </a:moveTo>
                <a:lnTo>
                  <a:pt x="342541" y="0"/>
                </a:lnTo>
                <a:cubicBezTo>
                  <a:pt x="363029" y="0"/>
                  <a:pt x="380641" y="16912"/>
                  <a:pt x="380641" y="38141"/>
                </a:cubicBezTo>
                <a:lnTo>
                  <a:pt x="380641" y="177391"/>
                </a:lnTo>
                <a:cubicBezTo>
                  <a:pt x="380641" y="184947"/>
                  <a:pt x="374530" y="190345"/>
                  <a:pt x="367701" y="190345"/>
                </a:cubicBezTo>
                <a:cubicBezTo>
                  <a:pt x="360872" y="190345"/>
                  <a:pt x="354762" y="184947"/>
                  <a:pt x="354762" y="177391"/>
                </a:cubicBezTo>
                <a:lnTo>
                  <a:pt x="354762" y="38141"/>
                </a:lnTo>
                <a:cubicBezTo>
                  <a:pt x="354762" y="31304"/>
                  <a:pt x="349370" y="25188"/>
                  <a:pt x="342541" y="25188"/>
                </a:cubicBezTo>
                <a:lnTo>
                  <a:pt x="38100" y="25188"/>
                </a:lnTo>
                <a:cubicBezTo>
                  <a:pt x="30552" y="25188"/>
                  <a:pt x="25161" y="31304"/>
                  <a:pt x="25161" y="38141"/>
                </a:cubicBezTo>
                <a:lnTo>
                  <a:pt x="25161" y="215532"/>
                </a:lnTo>
                <a:lnTo>
                  <a:pt x="367701" y="215532"/>
                </a:lnTo>
                <a:cubicBezTo>
                  <a:pt x="374530" y="215532"/>
                  <a:pt x="380641" y="221649"/>
                  <a:pt x="380641" y="228486"/>
                </a:cubicBezTo>
                <a:lnTo>
                  <a:pt x="380641" y="482159"/>
                </a:lnTo>
                <a:cubicBezTo>
                  <a:pt x="380641" y="503388"/>
                  <a:pt x="363029" y="520299"/>
                  <a:pt x="342541" y="520299"/>
                </a:cubicBezTo>
                <a:lnTo>
                  <a:pt x="342541" y="546206"/>
                </a:lnTo>
                <a:cubicBezTo>
                  <a:pt x="342541" y="553043"/>
                  <a:pt x="336430" y="558440"/>
                  <a:pt x="329601" y="558440"/>
                </a:cubicBezTo>
                <a:cubicBezTo>
                  <a:pt x="322772" y="558440"/>
                  <a:pt x="316662" y="553043"/>
                  <a:pt x="316662" y="546206"/>
                </a:cubicBezTo>
                <a:lnTo>
                  <a:pt x="316662" y="520299"/>
                </a:lnTo>
                <a:lnTo>
                  <a:pt x="63261" y="520299"/>
                </a:lnTo>
                <a:lnTo>
                  <a:pt x="63261" y="533253"/>
                </a:lnTo>
                <a:lnTo>
                  <a:pt x="278562" y="533253"/>
                </a:lnTo>
                <a:cubicBezTo>
                  <a:pt x="286110" y="533253"/>
                  <a:pt x="291501" y="538290"/>
                  <a:pt x="291501" y="546206"/>
                </a:cubicBezTo>
                <a:cubicBezTo>
                  <a:pt x="291501" y="553043"/>
                  <a:pt x="286110" y="558440"/>
                  <a:pt x="278562" y="558440"/>
                </a:cubicBezTo>
                <a:lnTo>
                  <a:pt x="50321" y="558440"/>
                </a:lnTo>
                <a:cubicBezTo>
                  <a:pt x="43492" y="558440"/>
                  <a:pt x="38100" y="553043"/>
                  <a:pt x="38100" y="546206"/>
                </a:cubicBezTo>
                <a:lnTo>
                  <a:pt x="38100" y="520299"/>
                </a:lnTo>
                <a:cubicBezTo>
                  <a:pt x="16894" y="520299"/>
                  <a:pt x="0" y="503388"/>
                  <a:pt x="0" y="482159"/>
                </a:cubicBezTo>
                <a:lnTo>
                  <a:pt x="0" y="279580"/>
                </a:lnTo>
                <a:cubicBezTo>
                  <a:pt x="0" y="272024"/>
                  <a:pt x="5392" y="266627"/>
                  <a:pt x="12221" y="266627"/>
                </a:cubicBezTo>
                <a:cubicBezTo>
                  <a:pt x="19769" y="266627"/>
                  <a:pt x="25161" y="272024"/>
                  <a:pt x="25161" y="279580"/>
                </a:cubicBezTo>
                <a:lnTo>
                  <a:pt x="25161" y="482159"/>
                </a:lnTo>
                <a:cubicBezTo>
                  <a:pt x="25161" y="489715"/>
                  <a:pt x="30552" y="495112"/>
                  <a:pt x="38100" y="495112"/>
                </a:cubicBezTo>
                <a:lnTo>
                  <a:pt x="342541" y="495112"/>
                </a:lnTo>
                <a:cubicBezTo>
                  <a:pt x="349370" y="495112"/>
                  <a:pt x="354762" y="489715"/>
                  <a:pt x="354762" y="482159"/>
                </a:cubicBezTo>
                <a:lnTo>
                  <a:pt x="354762" y="241439"/>
                </a:lnTo>
                <a:lnTo>
                  <a:pt x="12221" y="241439"/>
                </a:lnTo>
                <a:cubicBezTo>
                  <a:pt x="5392" y="241439"/>
                  <a:pt x="0" y="235322"/>
                  <a:pt x="0" y="228486"/>
                </a:cubicBezTo>
                <a:lnTo>
                  <a:pt x="0" y="38141"/>
                </a:lnTo>
                <a:cubicBezTo>
                  <a:pt x="0" y="16912"/>
                  <a:pt x="16894" y="0"/>
                  <a:pt x="38100"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49" name="Freeform 223">
            <a:extLst>
              <a:ext uri="{FF2B5EF4-FFF2-40B4-BE49-F238E27FC236}">
                <a16:creationId xmlns:a16="http://schemas.microsoft.com/office/drawing/2014/main" id="{5F018D9C-BD57-2F41-B98F-AE57584C78ED}"/>
              </a:ext>
            </a:extLst>
          </p:cNvPr>
          <p:cNvSpPr>
            <a:spLocks noChangeAspect="1" noChangeArrowheads="1"/>
          </p:cNvSpPr>
          <p:nvPr/>
        </p:nvSpPr>
        <p:spPr bwMode="auto">
          <a:xfrm>
            <a:off x="11661704" y="3171336"/>
            <a:ext cx="1103964" cy="1103964"/>
          </a:xfrm>
          <a:custGeom>
            <a:avLst/>
            <a:gdLst>
              <a:gd name="T0" fmla="*/ 238075 w 559122"/>
              <a:gd name="T1" fmla="*/ 75415 h 559372"/>
              <a:gd name="T2" fmla="*/ 273707 w 559122"/>
              <a:gd name="T3" fmla="*/ 202791 h 559372"/>
              <a:gd name="T4" fmla="*/ 310419 w 559122"/>
              <a:gd name="T5" fmla="*/ 202791 h 559372"/>
              <a:gd name="T6" fmla="*/ 347131 w 559122"/>
              <a:gd name="T7" fmla="*/ 75415 h 559372"/>
              <a:gd name="T8" fmla="*/ 292063 w 559122"/>
              <a:gd name="T9" fmla="*/ 932 h 559372"/>
              <a:gd name="T10" fmla="*/ 381323 w 559122"/>
              <a:gd name="T11" fmla="*/ 156374 h 559372"/>
              <a:gd name="T12" fmla="*/ 305020 w 559122"/>
              <a:gd name="T13" fmla="*/ 240212 h 559372"/>
              <a:gd name="T14" fmla="*/ 308259 w 559122"/>
              <a:gd name="T15" fmla="*/ 303181 h 559372"/>
              <a:gd name="T16" fmla="*/ 330214 w 559122"/>
              <a:gd name="T17" fmla="*/ 521231 h 559372"/>
              <a:gd name="T18" fmla="*/ 253911 w 559122"/>
              <a:gd name="T19" fmla="*/ 521231 h 559372"/>
              <a:gd name="T20" fmla="*/ 266869 w 559122"/>
              <a:gd name="T21" fmla="*/ 330887 h 559372"/>
              <a:gd name="T22" fmla="*/ 279826 w 559122"/>
              <a:gd name="T23" fmla="*/ 521231 h 559372"/>
              <a:gd name="T24" fmla="*/ 305020 w 559122"/>
              <a:gd name="T25" fmla="*/ 521231 h 559372"/>
              <a:gd name="T26" fmla="*/ 289903 w 559122"/>
              <a:gd name="T27" fmla="*/ 321531 h 559372"/>
              <a:gd name="T28" fmla="*/ 279826 w 559122"/>
              <a:gd name="T29" fmla="*/ 305699 h 559372"/>
              <a:gd name="T30" fmla="*/ 269388 w 559122"/>
              <a:gd name="T31" fmla="*/ 227259 h 559372"/>
              <a:gd name="T32" fmla="*/ 213601 w 559122"/>
              <a:gd name="T33" fmla="*/ 70377 h 559372"/>
              <a:gd name="T34" fmla="*/ 75904 w 559122"/>
              <a:gd name="T35" fmla="*/ 932 h 559372"/>
              <a:gd name="T36" fmla="*/ 89213 w 559122"/>
              <a:gd name="T37" fmla="*/ 140033 h 559372"/>
              <a:gd name="T38" fmla="*/ 62595 w 559122"/>
              <a:gd name="T39" fmla="*/ 140033 h 559372"/>
              <a:gd name="T40" fmla="*/ 75904 w 559122"/>
              <a:gd name="T41" fmla="*/ 932 h 559372"/>
              <a:gd name="T42" fmla="*/ 453049 w 559122"/>
              <a:gd name="T43" fmla="*/ 2948 h 559372"/>
              <a:gd name="T44" fmla="*/ 559122 w 559122"/>
              <a:gd name="T45" fmla="*/ 330532 h 559372"/>
              <a:gd name="T46" fmla="*/ 495622 w 559122"/>
              <a:gd name="T47" fmla="*/ 343505 h 559372"/>
              <a:gd name="T48" fmla="*/ 495622 w 559122"/>
              <a:gd name="T49" fmla="*/ 318279 h 559372"/>
              <a:gd name="T50" fmla="*/ 533867 w 559122"/>
              <a:gd name="T51" fmla="*/ 236473 h 559372"/>
              <a:gd name="T52" fmla="*/ 457739 w 559122"/>
              <a:gd name="T53" fmla="*/ 521172 h 559372"/>
              <a:gd name="T54" fmla="*/ 482634 w 559122"/>
              <a:gd name="T55" fmla="*/ 521172 h 559372"/>
              <a:gd name="T56" fmla="*/ 475779 w 559122"/>
              <a:gd name="T57" fmla="*/ 379183 h 559372"/>
              <a:gd name="T58" fmla="*/ 493458 w 559122"/>
              <a:gd name="T59" fmla="*/ 361524 h 559372"/>
              <a:gd name="T60" fmla="*/ 508611 w 559122"/>
              <a:gd name="T61" fmla="*/ 521172 h 559372"/>
              <a:gd name="T62" fmla="*/ 432483 w 559122"/>
              <a:gd name="T63" fmla="*/ 521172 h 559372"/>
              <a:gd name="T64" fmla="*/ 439338 w 559122"/>
              <a:gd name="T65" fmla="*/ 786 h 559372"/>
              <a:gd name="T66" fmla="*/ 37787 w 559122"/>
              <a:gd name="T67" fmla="*/ 13759 h 559372"/>
              <a:gd name="T68" fmla="*/ 25919 w 559122"/>
              <a:gd name="T69" fmla="*/ 127278 h 559372"/>
              <a:gd name="T70" fmla="*/ 51454 w 559122"/>
              <a:gd name="T71" fmla="*/ 166199 h 559372"/>
              <a:gd name="T72" fmla="*/ 100364 w 559122"/>
              <a:gd name="T73" fmla="*/ 166199 h 559372"/>
              <a:gd name="T74" fmla="*/ 126258 w 559122"/>
              <a:gd name="T75" fmla="*/ 127278 h 559372"/>
              <a:gd name="T76" fmla="*/ 114031 w 559122"/>
              <a:gd name="T77" fmla="*/ 13759 h 559372"/>
              <a:gd name="T78" fmla="*/ 139205 w 559122"/>
              <a:gd name="T79" fmla="*/ 12318 h 559372"/>
              <a:gd name="T80" fmla="*/ 151433 w 559122"/>
              <a:gd name="T81" fmla="*/ 123675 h 559372"/>
              <a:gd name="T82" fmla="*/ 107917 w 559122"/>
              <a:gd name="T83" fmla="*/ 190705 h 559372"/>
              <a:gd name="T84" fmla="*/ 88856 w 559122"/>
              <a:gd name="T85" fmla="*/ 299900 h 559372"/>
              <a:gd name="T86" fmla="*/ 114031 w 559122"/>
              <a:gd name="T87" fmla="*/ 357200 h 559372"/>
              <a:gd name="T88" fmla="*/ 75909 w 559122"/>
              <a:gd name="T89" fmla="*/ 559372 h 559372"/>
              <a:gd name="T90" fmla="*/ 37787 w 559122"/>
              <a:gd name="T91" fmla="*/ 343505 h 559372"/>
              <a:gd name="T92" fmla="*/ 62962 w 559122"/>
              <a:gd name="T93" fmla="*/ 343505 h 559372"/>
              <a:gd name="T94" fmla="*/ 75909 w 559122"/>
              <a:gd name="T95" fmla="*/ 534145 h 559372"/>
              <a:gd name="T96" fmla="*/ 88856 w 559122"/>
              <a:gd name="T97" fmla="*/ 357200 h 559372"/>
              <a:gd name="T98" fmla="*/ 66918 w 559122"/>
              <a:gd name="T99" fmla="*/ 314315 h 559372"/>
              <a:gd name="T100" fmla="*/ 62962 w 559122"/>
              <a:gd name="T101" fmla="*/ 215931 h 559372"/>
              <a:gd name="T102" fmla="*/ 18726 w 559122"/>
              <a:gd name="T103" fmla="*/ 175569 h 559372"/>
              <a:gd name="T104" fmla="*/ 9016 w 559122"/>
              <a:gd name="T105" fmla="*/ 58086 h 559372"/>
              <a:gd name="T106" fmla="*/ 25919 w 559122"/>
              <a:gd name="T107" fmla="*/ 65 h 559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9122" h="559372">
                <a:moveTo>
                  <a:pt x="292063" y="26120"/>
                </a:moveTo>
                <a:cubicBezTo>
                  <a:pt x="258590" y="26120"/>
                  <a:pt x="247073" y="36554"/>
                  <a:pt x="238075" y="75415"/>
                </a:cubicBezTo>
                <a:cubicBezTo>
                  <a:pt x="233396" y="95205"/>
                  <a:pt x="229077" y="157814"/>
                  <a:pt x="229077" y="158533"/>
                </a:cubicBezTo>
                <a:cubicBezTo>
                  <a:pt x="229077" y="180842"/>
                  <a:pt x="245633" y="197394"/>
                  <a:pt x="273707" y="202791"/>
                </a:cubicBezTo>
                <a:cubicBezTo>
                  <a:pt x="281625" y="203511"/>
                  <a:pt x="287384" y="206749"/>
                  <a:pt x="292063" y="211067"/>
                </a:cubicBezTo>
                <a:cubicBezTo>
                  <a:pt x="297462" y="206749"/>
                  <a:pt x="303580" y="203511"/>
                  <a:pt x="310419" y="202791"/>
                </a:cubicBezTo>
                <a:cubicBezTo>
                  <a:pt x="338492" y="197394"/>
                  <a:pt x="356129" y="180842"/>
                  <a:pt x="356129" y="157814"/>
                </a:cubicBezTo>
                <a:cubicBezTo>
                  <a:pt x="356129" y="157814"/>
                  <a:pt x="350730" y="95205"/>
                  <a:pt x="347131" y="75415"/>
                </a:cubicBezTo>
                <a:cubicBezTo>
                  <a:pt x="337773" y="36554"/>
                  <a:pt x="326255" y="26120"/>
                  <a:pt x="292063" y="26120"/>
                </a:cubicBezTo>
                <a:close/>
                <a:moveTo>
                  <a:pt x="292063" y="932"/>
                </a:moveTo>
                <a:cubicBezTo>
                  <a:pt x="345331" y="932"/>
                  <a:pt x="361527" y="27559"/>
                  <a:pt x="371245" y="70377"/>
                </a:cubicBezTo>
                <a:cubicBezTo>
                  <a:pt x="375924" y="91607"/>
                  <a:pt x="381323" y="153856"/>
                  <a:pt x="381323" y="156374"/>
                </a:cubicBezTo>
                <a:cubicBezTo>
                  <a:pt x="381323" y="192716"/>
                  <a:pt x="356129" y="219343"/>
                  <a:pt x="315098" y="227259"/>
                </a:cubicBezTo>
                <a:cubicBezTo>
                  <a:pt x="309699" y="228698"/>
                  <a:pt x="305020" y="234095"/>
                  <a:pt x="305020" y="240212"/>
                </a:cubicBezTo>
                <a:lnTo>
                  <a:pt x="305020" y="300302"/>
                </a:lnTo>
                <a:lnTo>
                  <a:pt x="308259" y="303181"/>
                </a:lnTo>
                <a:cubicBezTo>
                  <a:pt x="322656" y="317933"/>
                  <a:pt x="330214" y="336644"/>
                  <a:pt x="330214" y="357513"/>
                </a:cubicBezTo>
                <a:lnTo>
                  <a:pt x="330214" y="521231"/>
                </a:lnTo>
                <a:cubicBezTo>
                  <a:pt x="330214" y="542461"/>
                  <a:pt x="313298" y="559372"/>
                  <a:pt x="292063" y="559372"/>
                </a:cubicBezTo>
                <a:cubicBezTo>
                  <a:pt x="271548" y="559372"/>
                  <a:pt x="253911" y="542461"/>
                  <a:pt x="253911" y="521231"/>
                </a:cubicBezTo>
                <a:lnTo>
                  <a:pt x="253911" y="343840"/>
                </a:lnTo>
                <a:cubicBezTo>
                  <a:pt x="253911" y="336644"/>
                  <a:pt x="260030" y="330887"/>
                  <a:pt x="266869" y="330887"/>
                </a:cubicBezTo>
                <a:cubicBezTo>
                  <a:pt x="273707" y="330887"/>
                  <a:pt x="279826" y="336644"/>
                  <a:pt x="279826" y="343840"/>
                </a:cubicBezTo>
                <a:lnTo>
                  <a:pt x="279826" y="521231"/>
                </a:lnTo>
                <a:cubicBezTo>
                  <a:pt x="279826" y="528788"/>
                  <a:pt x="285224" y="534185"/>
                  <a:pt x="292063" y="534185"/>
                </a:cubicBezTo>
                <a:cubicBezTo>
                  <a:pt x="299621" y="534185"/>
                  <a:pt x="305020" y="528788"/>
                  <a:pt x="305020" y="521231"/>
                </a:cubicBezTo>
                <a:lnTo>
                  <a:pt x="305020" y="357513"/>
                </a:lnTo>
                <a:cubicBezTo>
                  <a:pt x="305020" y="343840"/>
                  <a:pt x="299621" y="330887"/>
                  <a:pt x="289903" y="321531"/>
                </a:cubicBezTo>
                <a:lnTo>
                  <a:pt x="283785" y="314695"/>
                </a:lnTo>
                <a:cubicBezTo>
                  <a:pt x="280546" y="312536"/>
                  <a:pt x="279826" y="308578"/>
                  <a:pt x="279826" y="305699"/>
                </a:cubicBezTo>
                <a:lnTo>
                  <a:pt x="279826" y="240212"/>
                </a:lnTo>
                <a:cubicBezTo>
                  <a:pt x="279826" y="234095"/>
                  <a:pt x="275507" y="228698"/>
                  <a:pt x="269388" y="227259"/>
                </a:cubicBezTo>
                <a:cubicBezTo>
                  <a:pt x="229077" y="219343"/>
                  <a:pt x="203883" y="192716"/>
                  <a:pt x="203883" y="157814"/>
                </a:cubicBezTo>
                <a:cubicBezTo>
                  <a:pt x="203883" y="153856"/>
                  <a:pt x="208202" y="91607"/>
                  <a:pt x="213601" y="70377"/>
                </a:cubicBezTo>
                <a:cubicBezTo>
                  <a:pt x="222958" y="27559"/>
                  <a:pt x="239515" y="932"/>
                  <a:pt x="292063" y="932"/>
                </a:cubicBezTo>
                <a:close/>
                <a:moveTo>
                  <a:pt x="75904" y="932"/>
                </a:moveTo>
                <a:cubicBezTo>
                  <a:pt x="82928" y="932"/>
                  <a:pt x="89213" y="6324"/>
                  <a:pt x="89213" y="13872"/>
                </a:cubicBezTo>
                <a:lnTo>
                  <a:pt x="89213" y="140033"/>
                </a:lnTo>
                <a:cubicBezTo>
                  <a:pt x="89213" y="147941"/>
                  <a:pt x="82928" y="152973"/>
                  <a:pt x="75904" y="152973"/>
                </a:cubicBezTo>
                <a:cubicBezTo>
                  <a:pt x="68880" y="152973"/>
                  <a:pt x="62595" y="147941"/>
                  <a:pt x="62595" y="140033"/>
                </a:cubicBezTo>
                <a:lnTo>
                  <a:pt x="62595" y="13872"/>
                </a:lnTo>
                <a:cubicBezTo>
                  <a:pt x="62595" y="6324"/>
                  <a:pt x="68880" y="932"/>
                  <a:pt x="75904" y="932"/>
                </a:cubicBezTo>
                <a:close/>
                <a:moveTo>
                  <a:pt x="439338" y="786"/>
                </a:moveTo>
                <a:cubicBezTo>
                  <a:pt x="443668" y="-656"/>
                  <a:pt x="449080" y="65"/>
                  <a:pt x="453049" y="2948"/>
                </a:cubicBezTo>
                <a:cubicBezTo>
                  <a:pt x="520878" y="61690"/>
                  <a:pt x="559122" y="147460"/>
                  <a:pt x="559122" y="236473"/>
                </a:cubicBezTo>
                <a:lnTo>
                  <a:pt x="559122" y="330532"/>
                </a:lnTo>
                <a:cubicBezTo>
                  <a:pt x="559122" y="338100"/>
                  <a:pt x="553711" y="343505"/>
                  <a:pt x="546855" y="343505"/>
                </a:cubicBezTo>
                <a:lnTo>
                  <a:pt x="495622" y="343505"/>
                </a:lnTo>
                <a:cubicBezTo>
                  <a:pt x="488767" y="343505"/>
                  <a:pt x="482634" y="338100"/>
                  <a:pt x="482634" y="330532"/>
                </a:cubicBezTo>
                <a:cubicBezTo>
                  <a:pt x="482634" y="323324"/>
                  <a:pt x="488767" y="318279"/>
                  <a:pt x="495622" y="318279"/>
                </a:cubicBezTo>
                <a:lnTo>
                  <a:pt x="533867" y="318279"/>
                </a:lnTo>
                <a:lnTo>
                  <a:pt x="533867" y="236473"/>
                </a:lnTo>
                <a:cubicBezTo>
                  <a:pt x="533867" y="164758"/>
                  <a:pt x="506446" y="95565"/>
                  <a:pt x="457739" y="42950"/>
                </a:cubicBezTo>
                <a:lnTo>
                  <a:pt x="457739" y="521172"/>
                </a:lnTo>
                <a:cubicBezTo>
                  <a:pt x="457739" y="528740"/>
                  <a:pt x="462790" y="534145"/>
                  <a:pt x="470367" y="534145"/>
                </a:cubicBezTo>
                <a:cubicBezTo>
                  <a:pt x="477583" y="534145"/>
                  <a:pt x="482634" y="528740"/>
                  <a:pt x="482634" y="521172"/>
                </a:cubicBezTo>
                <a:lnTo>
                  <a:pt x="482634" y="397562"/>
                </a:lnTo>
                <a:cubicBezTo>
                  <a:pt x="482634" y="390715"/>
                  <a:pt x="480469" y="383868"/>
                  <a:pt x="475779" y="379183"/>
                </a:cubicBezTo>
                <a:cubicBezTo>
                  <a:pt x="470367" y="374498"/>
                  <a:pt x="470367" y="366209"/>
                  <a:pt x="475779" y="361524"/>
                </a:cubicBezTo>
                <a:cubicBezTo>
                  <a:pt x="480469" y="356118"/>
                  <a:pt x="488767" y="356118"/>
                  <a:pt x="493458" y="361524"/>
                </a:cubicBezTo>
                <a:cubicBezTo>
                  <a:pt x="503199" y="370894"/>
                  <a:pt x="508611" y="383868"/>
                  <a:pt x="508611" y="397562"/>
                </a:cubicBezTo>
                <a:lnTo>
                  <a:pt x="508611" y="521172"/>
                </a:lnTo>
                <a:cubicBezTo>
                  <a:pt x="508611" y="542434"/>
                  <a:pt x="491293" y="559372"/>
                  <a:pt x="470367" y="559372"/>
                </a:cubicBezTo>
                <a:cubicBezTo>
                  <a:pt x="449080" y="559372"/>
                  <a:pt x="432483" y="542434"/>
                  <a:pt x="432483" y="521172"/>
                </a:cubicBezTo>
                <a:lnTo>
                  <a:pt x="432483" y="13038"/>
                </a:lnTo>
                <a:cubicBezTo>
                  <a:pt x="432483" y="7633"/>
                  <a:pt x="434648" y="2948"/>
                  <a:pt x="439338" y="786"/>
                </a:cubicBezTo>
                <a:close/>
                <a:moveTo>
                  <a:pt x="25919" y="65"/>
                </a:moveTo>
                <a:cubicBezTo>
                  <a:pt x="33472" y="786"/>
                  <a:pt x="38507" y="6912"/>
                  <a:pt x="37787" y="13759"/>
                </a:cubicBezTo>
                <a:cubicBezTo>
                  <a:pt x="37787" y="17723"/>
                  <a:pt x="34910" y="53401"/>
                  <a:pt x="34191" y="60969"/>
                </a:cubicBezTo>
                <a:lnTo>
                  <a:pt x="25919" y="127278"/>
                </a:lnTo>
                <a:cubicBezTo>
                  <a:pt x="24121" y="138090"/>
                  <a:pt x="28077" y="149622"/>
                  <a:pt x="36349" y="157190"/>
                </a:cubicBezTo>
                <a:cubicBezTo>
                  <a:pt x="41024" y="161875"/>
                  <a:pt x="46419" y="164758"/>
                  <a:pt x="51454" y="166199"/>
                </a:cubicBezTo>
                <a:cubicBezTo>
                  <a:pt x="61523" y="169443"/>
                  <a:pt x="69795" y="175569"/>
                  <a:pt x="75909" y="182416"/>
                </a:cubicBezTo>
                <a:cubicBezTo>
                  <a:pt x="82023" y="175569"/>
                  <a:pt x="90294" y="169443"/>
                  <a:pt x="100364" y="166199"/>
                </a:cubicBezTo>
                <a:cubicBezTo>
                  <a:pt x="105759" y="164758"/>
                  <a:pt x="111154" y="161875"/>
                  <a:pt x="115469" y="157190"/>
                </a:cubicBezTo>
                <a:cubicBezTo>
                  <a:pt x="124100" y="149622"/>
                  <a:pt x="127697" y="138090"/>
                  <a:pt x="126258" y="127278"/>
                </a:cubicBezTo>
                <a:lnTo>
                  <a:pt x="117987" y="60969"/>
                </a:lnTo>
                <a:cubicBezTo>
                  <a:pt x="116908" y="53401"/>
                  <a:pt x="114031" y="17723"/>
                  <a:pt x="114031" y="13759"/>
                </a:cubicBezTo>
                <a:cubicBezTo>
                  <a:pt x="113311" y="6912"/>
                  <a:pt x="118706" y="786"/>
                  <a:pt x="126258" y="65"/>
                </a:cubicBezTo>
                <a:cubicBezTo>
                  <a:pt x="133091" y="-656"/>
                  <a:pt x="139205" y="4750"/>
                  <a:pt x="139205" y="12318"/>
                </a:cubicBezTo>
                <a:cubicBezTo>
                  <a:pt x="139925" y="23129"/>
                  <a:pt x="142082" y="51959"/>
                  <a:pt x="142802" y="58086"/>
                </a:cubicBezTo>
                <a:lnTo>
                  <a:pt x="151433" y="123675"/>
                </a:lnTo>
                <a:cubicBezTo>
                  <a:pt x="154310" y="142775"/>
                  <a:pt x="146758" y="162595"/>
                  <a:pt x="133091" y="175569"/>
                </a:cubicBezTo>
                <a:cubicBezTo>
                  <a:pt x="126258" y="182416"/>
                  <a:pt x="116908" y="187822"/>
                  <a:pt x="107917" y="190705"/>
                </a:cubicBezTo>
                <a:cubicBezTo>
                  <a:pt x="96408" y="194669"/>
                  <a:pt x="88856" y="204399"/>
                  <a:pt x="88856" y="215931"/>
                </a:cubicBezTo>
                <a:lnTo>
                  <a:pt x="88856" y="299900"/>
                </a:lnTo>
                <a:lnTo>
                  <a:pt x="92093" y="302783"/>
                </a:lnTo>
                <a:cubicBezTo>
                  <a:pt x="106478" y="317558"/>
                  <a:pt x="114031" y="336298"/>
                  <a:pt x="114031" y="357200"/>
                </a:cubicBezTo>
                <a:lnTo>
                  <a:pt x="114031" y="521172"/>
                </a:lnTo>
                <a:cubicBezTo>
                  <a:pt x="114031" y="542434"/>
                  <a:pt x="97128" y="559372"/>
                  <a:pt x="75909" y="559372"/>
                </a:cubicBezTo>
                <a:cubicBezTo>
                  <a:pt x="54690" y="559372"/>
                  <a:pt x="37787" y="542434"/>
                  <a:pt x="37787" y="521172"/>
                </a:cubicBezTo>
                <a:lnTo>
                  <a:pt x="37787" y="343505"/>
                </a:lnTo>
                <a:cubicBezTo>
                  <a:pt x="37787" y="336298"/>
                  <a:pt x="43182" y="330532"/>
                  <a:pt x="50734" y="330532"/>
                </a:cubicBezTo>
                <a:cubicBezTo>
                  <a:pt x="57567" y="330532"/>
                  <a:pt x="62962" y="336298"/>
                  <a:pt x="62962" y="343505"/>
                </a:cubicBezTo>
                <a:lnTo>
                  <a:pt x="62962" y="521172"/>
                </a:lnTo>
                <a:cubicBezTo>
                  <a:pt x="62962" y="528740"/>
                  <a:pt x="69076" y="534145"/>
                  <a:pt x="75909" y="534145"/>
                </a:cubicBezTo>
                <a:cubicBezTo>
                  <a:pt x="82742" y="534145"/>
                  <a:pt x="88856" y="528740"/>
                  <a:pt x="88856" y="521172"/>
                </a:cubicBezTo>
                <a:lnTo>
                  <a:pt x="88856" y="357200"/>
                </a:lnTo>
                <a:cubicBezTo>
                  <a:pt x="88856" y="343505"/>
                  <a:pt x="83461" y="330532"/>
                  <a:pt x="73751" y="321162"/>
                </a:cubicBezTo>
                <a:lnTo>
                  <a:pt x="66918" y="314315"/>
                </a:lnTo>
                <a:cubicBezTo>
                  <a:pt x="64401" y="312152"/>
                  <a:pt x="62962" y="308188"/>
                  <a:pt x="62962" y="305305"/>
                </a:cubicBezTo>
                <a:lnTo>
                  <a:pt x="62962" y="215931"/>
                </a:lnTo>
                <a:cubicBezTo>
                  <a:pt x="62962" y="204399"/>
                  <a:pt x="55410" y="194669"/>
                  <a:pt x="43901" y="190705"/>
                </a:cubicBezTo>
                <a:cubicBezTo>
                  <a:pt x="34910" y="187822"/>
                  <a:pt x="25919" y="182416"/>
                  <a:pt x="18726" y="175569"/>
                </a:cubicBezTo>
                <a:cubicBezTo>
                  <a:pt x="5060" y="162595"/>
                  <a:pt x="-2492" y="142775"/>
                  <a:pt x="744" y="123675"/>
                </a:cubicBezTo>
                <a:lnTo>
                  <a:pt x="9016" y="58086"/>
                </a:lnTo>
                <a:cubicBezTo>
                  <a:pt x="9735" y="51959"/>
                  <a:pt x="11893" y="23129"/>
                  <a:pt x="12972" y="12318"/>
                </a:cubicBezTo>
                <a:cubicBezTo>
                  <a:pt x="12972" y="4750"/>
                  <a:pt x="18726" y="-656"/>
                  <a:pt x="25919" y="65"/>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57" name="Subtitle 2">
            <a:extLst>
              <a:ext uri="{FF2B5EF4-FFF2-40B4-BE49-F238E27FC236}">
                <a16:creationId xmlns:a16="http://schemas.microsoft.com/office/drawing/2014/main" id="{716B4BB1-26DF-7E42-A8E4-04F6A1F758EB}"/>
              </a:ext>
            </a:extLst>
          </p:cNvPr>
          <p:cNvSpPr txBox="1">
            <a:spLocks/>
          </p:cNvSpPr>
          <p:nvPr/>
        </p:nvSpPr>
        <p:spPr>
          <a:xfrm>
            <a:off x="16784600" y="10419764"/>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rgbClr val="432C0F"/>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58" name="Subtitle 2">
            <a:extLst>
              <a:ext uri="{FF2B5EF4-FFF2-40B4-BE49-F238E27FC236}">
                <a16:creationId xmlns:a16="http://schemas.microsoft.com/office/drawing/2014/main" id="{71589BB8-9C46-804F-BACB-6135EA120921}"/>
              </a:ext>
            </a:extLst>
          </p:cNvPr>
          <p:cNvSpPr txBox="1">
            <a:spLocks/>
          </p:cNvSpPr>
          <p:nvPr/>
        </p:nvSpPr>
        <p:spPr>
          <a:xfrm>
            <a:off x="1878437" y="10419764"/>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rgbClr val="432C0F"/>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59" name="Subtitle 2">
            <a:extLst>
              <a:ext uri="{FF2B5EF4-FFF2-40B4-BE49-F238E27FC236}">
                <a16:creationId xmlns:a16="http://schemas.microsoft.com/office/drawing/2014/main" id="{A1E3B757-4517-B140-A3E6-AD8FB14F1CAE}"/>
              </a:ext>
            </a:extLst>
          </p:cNvPr>
          <p:cNvSpPr txBox="1">
            <a:spLocks/>
          </p:cNvSpPr>
          <p:nvPr/>
        </p:nvSpPr>
        <p:spPr>
          <a:xfrm>
            <a:off x="9358444" y="10419764"/>
            <a:ext cx="5710484"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800" dirty="0">
              <a:solidFill>
                <a:srgbClr val="432C0F"/>
              </a:solidFill>
              <a:latin typeface="Source Sans Pro Light" panose="020B0403030403020204" pitchFamily="34" charset="0"/>
              <a:ea typeface="Noto Sans Light" panose="020B0402040504020204" pitchFamily="34" charset="0"/>
              <a:cs typeface="Lato" panose="020F0502020204030203" pitchFamily="34" charset="0"/>
            </a:endParaRPr>
          </a:p>
        </p:txBody>
      </p:sp>
      <p:sp>
        <p:nvSpPr>
          <p:cNvPr id="60" name="Rectangle 59">
            <a:extLst>
              <a:ext uri="{FF2B5EF4-FFF2-40B4-BE49-F238E27FC236}">
                <a16:creationId xmlns:a16="http://schemas.microsoft.com/office/drawing/2014/main" id="{6DA06281-52F7-B440-9E92-83FF7C01FC6A}"/>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72090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723A3F46-EC9F-F74A-B99E-273C5E3E3431}"/>
              </a:ext>
            </a:extLst>
          </p:cNvPr>
          <p:cNvSpPr txBox="1"/>
          <p:nvPr/>
        </p:nvSpPr>
        <p:spPr>
          <a:xfrm>
            <a:off x="4748708" y="7394180"/>
            <a:ext cx="2417650"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SNACKS</a:t>
            </a:r>
          </a:p>
        </p:txBody>
      </p:sp>
      <p:sp>
        <p:nvSpPr>
          <p:cNvPr id="44" name="TextBox 43">
            <a:extLst>
              <a:ext uri="{FF2B5EF4-FFF2-40B4-BE49-F238E27FC236}">
                <a16:creationId xmlns:a16="http://schemas.microsoft.com/office/drawing/2014/main" id="{0288AA07-7F9C-B941-AFA6-212C0E848E24}"/>
              </a:ext>
            </a:extLst>
          </p:cNvPr>
          <p:cNvSpPr txBox="1"/>
          <p:nvPr/>
        </p:nvSpPr>
        <p:spPr>
          <a:xfrm>
            <a:off x="4414877" y="10798117"/>
            <a:ext cx="3073277"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DESSERTS</a:t>
            </a:r>
          </a:p>
        </p:txBody>
      </p:sp>
      <p:sp>
        <p:nvSpPr>
          <p:cNvPr id="48" name="Subtitle 2">
            <a:extLst>
              <a:ext uri="{FF2B5EF4-FFF2-40B4-BE49-F238E27FC236}">
                <a16:creationId xmlns:a16="http://schemas.microsoft.com/office/drawing/2014/main" id="{2EACD816-42DC-3F42-9FD4-FDB23A4FD56D}"/>
              </a:ext>
            </a:extLst>
          </p:cNvPr>
          <p:cNvSpPr txBox="1">
            <a:spLocks/>
          </p:cNvSpPr>
          <p:nvPr/>
        </p:nvSpPr>
        <p:spPr>
          <a:xfrm>
            <a:off x="1520825" y="8071288"/>
            <a:ext cx="8878864"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0" name="Subtitle 2">
            <a:extLst>
              <a:ext uri="{FF2B5EF4-FFF2-40B4-BE49-F238E27FC236}">
                <a16:creationId xmlns:a16="http://schemas.microsoft.com/office/drawing/2014/main" id="{2E4525E3-0A1E-1B4B-B8A6-D80B58A39DBE}"/>
              </a:ext>
            </a:extLst>
          </p:cNvPr>
          <p:cNvSpPr txBox="1">
            <a:spLocks/>
          </p:cNvSpPr>
          <p:nvPr/>
        </p:nvSpPr>
        <p:spPr>
          <a:xfrm>
            <a:off x="1520825" y="11475225"/>
            <a:ext cx="8878864"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5" name="TextBox 24">
            <a:extLst>
              <a:ext uri="{FF2B5EF4-FFF2-40B4-BE49-F238E27FC236}">
                <a16:creationId xmlns:a16="http://schemas.microsoft.com/office/drawing/2014/main" id="{E86A8C50-DD7D-AC41-8B38-0C68A021305E}"/>
              </a:ext>
            </a:extLst>
          </p:cNvPr>
          <p:cNvSpPr txBox="1"/>
          <p:nvPr/>
        </p:nvSpPr>
        <p:spPr>
          <a:xfrm>
            <a:off x="4537508" y="4267225"/>
            <a:ext cx="2828018"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SEAFOOD</a:t>
            </a:r>
          </a:p>
        </p:txBody>
      </p:sp>
      <p:sp>
        <p:nvSpPr>
          <p:cNvPr id="26" name="Subtitle 2">
            <a:extLst>
              <a:ext uri="{FF2B5EF4-FFF2-40B4-BE49-F238E27FC236}">
                <a16:creationId xmlns:a16="http://schemas.microsoft.com/office/drawing/2014/main" id="{42D1BC2A-3534-0442-9BC4-0EEDC27DB9FA}"/>
              </a:ext>
            </a:extLst>
          </p:cNvPr>
          <p:cNvSpPr txBox="1">
            <a:spLocks/>
          </p:cNvSpPr>
          <p:nvPr/>
        </p:nvSpPr>
        <p:spPr>
          <a:xfrm>
            <a:off x="1520825" y="4944333"/>
            <a:ext cx="8878864"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1" name="Text Placeholder 6">
            <a:extLst>
              <a:ext uri="{FF2B5EF4-FFF2-40B4-BE49-F238E27FC236}">
                <a16:creationId xmlns:a16="http://schemas.microsoft.com/office/drawing/2014/main" id="{93B0FEA6-2663-084E-97FE-60FDDC1E1C3C}"/>
              </a:ext>
            </a:extLst>
          </p:cNvPr>
          <p:cNvSpPr txBox="1">
            <a:spLocks/>
          </p:cNvSpPr>
          <p:nvPr/>
        </p:nvSpPr>
        <p:spPr>
          <a:xfrm>
            <a:off x="1433141" y="709382"/>
            <a:ext cx="838883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CREATIVE RECIPES</a:t>
            </a:r>
          </a:p>
        </p:txBody>
      </p:sp>
      <p:sp>
        <p:nvSpPr>
          <p:cNvPr id="28" name="TextBox 27">
            <a:extLst>
              <a:ext uri="{FF2B5EF4-FFF2-40B4-BE49-F238E27FC236}">
                <a16:creationId xmlns:a16="http://schemas.microsoft.com/office/drawing/2014/main" id="{FC5A790E-C547-6749-B3EE-9CCDFEFF3F26}"/>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9" name="Freeform 28">
            <a:extLst>
              <a:ext uri="{FF2B5EF4-FFF2-40B4-BE49-F238E27FC236}">
                <a16:creationId xmlns:a16="http://schemas.microsoft.com/office/drawing/2014/main" id="{587E8394-603D-E340-A25C-CBA756E470D1}"/>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0" name="Freeform 313">
            <a:extLst>
              <a:ext uri="{FF2B5EF4-FFF2-40B4-BE49-F238E27FC236}">
                <a16:creationId xmlns:a16="http://schemas.microsoft.com/office/drawing/2014/main" id="{BADB3EF5-B8B9-5F47-86E3-6826CCBA19F8}"/>
              </a:ext>
            </a:extLst>
          </p:cNvPr>
          <p:cNvSpPr>
            <a:spLocks noChangeAspect="1" noChangeArrowheads="1"/>
          </p:cNvSpPr>
          <p:nvPr/>
        </p:nvSpPr>
        <p:spPr bwMode="auto">
          <a:xfrm>
            <a:off x="5480888" y="6724869"/>
            <a:ext cx="941251" cy="598978"/>
          </a:xfrm>
          <a:custGeom>
            <a:avLst/>
            <a:gdLst/>
            <a:ahLst/>
            <a:cxnLst/>
            <a:rect l="0" t="0" r="r" b="b"/>
            <a:pathLst>
              <a:path w="558440" h="355241">
                <a:moveTo>
                  <a:pt x="26644" y="273262"/>
                </a:moveTo>
                <a:cubicBezTo>
                  <a:pt x="25924" y="274700"/>
                  <a:pt x="25204" y="276858"/>
                  <a:pt x="25204" y="279374"/>
                </a:cubicBezTo>
                <a:cubicBezTo>
                  <a:pt x="25204" y="306701"/>
                  <a:pt x="47887" y="329353"/>
                  <a:pt x="76331" y="329353"/>
                </a:cubicBezTo>
                <a:lnTo>
                  <a:pt x="482469" y="329353"/>
                </a:lnTo>
                <a:cubicBezTo>
                  <a:pt x="510553" y="329353"/>
                  <a:pt x="533597" y="306701"/>
                  <a:pt x="533597" y="279374"/>
                </a:cubicBezTo>
                <a:cubicBezTo>
                  <a:pt x="533597" y="276858"/>
                  <a:pt x="532516" y="274700"/>
                  <a:pt x="531796" y="273262"/>
                </a:cubicBezTo>
                <a:cubicBezTo>
                  <a:pt x="517394" y="285487"/>
                  <a:pt x="500832" y="291599"/>
                  <a:pt x="482469" y="291599"/>
                </a:cubicBezTo>
                <a:cubicBezTo>
                  <a:pt x="468787" y="291599"/>
                  <a:pt x="455105" y="287644"/>
                  <a:pt x="442864" y="280094"/>
                </a:cubicBezTo>
                <a:cubicBezTo>
                  <a:pt x="436023" y="275419"/>
                  <a:pt x="427381" y="275419"/>
                  <a:pt x="421261" y="280094"/>
                </a:cubicBezTo>
                <a:cubicBezTo>
                  <a:pt x="397137" y="295195"/>
                  <a:pt x="365093" y="295195"/>
                  <a:pt x="340609" y="280094"/>
                </a:cubicBezTo>
                <a:cubicBezTo>
                  <a:pt x="334488" y="275419"/>
                  <a:pt x="326207" y="275419"/>
                  <a:pt x="319366" y="280094"/>
                </a:cubicBezTo>
                <a:cubicBezTo>
                  <a:pt x="294882" y="295195"/>
                  <a:pt x="263558" y="295195"/>
                  <a:pt x="239435" y="280094"/>
                </a:cubicBezTo>
                <a:cubicBezTo>
                  <a:pt x="233314" y="275419"/>
                  <a:pt x="223952" y="275419"/>
                  <a:pt x="217831" y="280094"/>
                </a:cubicBezTo>
                <a:cubicBezTo>
                  <a:pt x="193708" y="295195"/>
                  <a:pt x="162383" y="295195"/>
                  <a:pt x="137900" y="280094"/>
                </a:cubicBezTo>
                <a:cubicBezTo>
                  <a:pt x="131059" y="275419"/>
                  <a:pt x="122778" y="275419"/>
                  <a:pt x="116657" y="280094"/>
                </a:cubicBezTo>
                <a:cubicBezTo>
                  <a:pt x="104415" y="287644"/>
                  <a:pt x="90013" y="291599"/>
                  <a:pt x="76331" y="291599"/>
                </a:cubicBezTo>
                <a:cubicBezTo>
                  <a:pt x="58689" y="291599"/>
                  <a:pt x="41046" y="285487"/>
                  <a:pt x="26644" y="273262"/>
                </a:cubicBezTo>
                <a:close/>
                <a:moveTo>
                  <a:pt x="43566" y="241262"/>
                </a:moveTo>
                <a:cubicBezTo>
                  <a:pt x="40326" y="241262"/>
                  <a:pt x="38166" y="243419"/>
                  <a:pt x="38166" y="246655"/>
                </a:cubicBezTo>
                <a:cubicBezTo>
                  <a:pt x="38166" y="248093"/>
                  <a:pt x="38886" y="249531"/>
                  <a:pt x="38886" y="250250"/>
                </a:cubicBezTo>
                <a:cubicBezTo>
                  <a:pt x="57248" y="267869"/>
                  <a:pt x="83172" y="270745"/>
                  <a:pt x="102975" y="258880"/>
                </a:cubicBezTo>
                <a:cubicBezTo>
                  <a:pt x="117377" y="248812"/>
                  <a:pt x="136460" y="248812"/>
                  <a:pt x="150862" y="258880"/>
                </a:cubicBezTo>
                <a:cubicBezTo>
                  <a:pt x="167784" y="268588"/>
                  <a:pt x="188307" y="268588"/>
                  <a:pt x="204149" y="258880"/>
                </a:cubicBezTo>
                <a:cubicBezTo>
                  <a:pt x="219632" y="248812"/>
                  <a:pt x="237634" y="248812"/>
                  <a:pt x="253116" y="258880"/>
                </a:cubicBezTo>
                <a:cubicBezTo>
                  <a:pt x="268959" y="268588"/>
                  <a:pt x="289482" y="268588"/>
                  <a:pt x="306404" y="258880"/>
                </a:cubicBezTo>
                <a:cubicBezTo>
                  <a:pt x="320806" y="248812"/>
                  <a:pt x="339889" y="248812"/>
                  <a:pt x="354291" y="258880"/>
                </a:cubicBezTo>
                <a:cubicBezTo>
                  <a:pt x="371213" y="268588"/>
                  <a:pt x="391016" y="268588"/>
                  <a:pt x="407579" y="258880"/>
                </a:cubicBezTo>
                <a:cubicBezTo>
                  <a:pt x="415140" y="253486"/>
                  <a:pt x="423781" y="250970"/>
                  <a:pt x="432062" y="250970"/>
                </a:cubicBezTo>
                <a:cubicBezTo>
                  <a:pt x="440343" y="250970"/>
                  <a:pt x="448985" y="253486"/>
                  <a:pt x="455825" y="258880"/>
                </a:cubicBezTo>
                <a:cubicBezTo>
                  <a:pt x="476348" y="270745"/>
                  <a:pt x="502272" y="267869"/>
                  <a:pt x="519555" y="250250"/>
                </a:cubicBezTo>
                <a:cubicBezTo>
                  <a:pt x="520635" y="249531"/>
                  <a:pt x="520635" y="248093"/>
                  <a:pt x="520635" y="246655"/>
                </a:cubicBezTo>
                <a:cubicBezTo>
                  <a:pt x="520635" y="243419"/>
                  <a:pt x="518114" y="241262"/>
                  <a:pt x="515234" y="241262"/>
                </a:cubicBezTo>
                <a:lnTo>
                  <a:pt x="501552" y="241262"/>
                </a:lnTo>
                <a:lnTo>
                  <a:pt x="324047" y="241262"/>
                </a:lnTo>
                <a:lnTo>
                  <a:pt x="260678" y="241262"/>
                </a:lnTo>
                <a:lnTo>
                  <a:pt x="57248" y="241262"/>
                </a:lnTo>
                <a:lnTo>
                  <a:pt x="43566" y="241262"/>
                </a:lnTo>
                <a:close/>
                <a:moveTo>
                  <a:pt x="324047" y="177261"/>
                </a:moveTo>
                <a:cubicBezTo>
                  <a:pt x="313245" y="177261"/>
                  <a:pt x="304964" y="186250"/>
                  <a:pt x="304964" y="196317"/>
                </a:cubicBezTo>
                <a:cubicBezTo>
                  <a:pt x="304964" y="207104"/>
                  <a:pt x="313245" y="215374"/>
                  <a:pt x="324047" y="215374"/>
                </a:cubicBezTo>
                <a:lnTo>
                  <a:pt x="501552" y="215374"/>
                </a:lnTo>
                <a:cubicBezTo>
                  <a:pt x="511994" y="215374"/>
                  <a:pt x="520635" y="207104"/>
                  <a:pt x="520635" y="196317"/>
                </a:cubicBezTo>
                <a:cubicBezTo>
                  <a:pt x="520635" y="186250"/>
                  <a:pt x="511994" y="177261"/>
                  <a:pt x="501552" y="177261"/>
                </a:cubicBezTo>
                <a:lnTo>
                  <a:pt x="324047" y="177261"/>
                </a:lnTo>
                <a:close/>
                <a:moveTo>
                  <a:pt x="57248" y="177261"/>
                </a:moveTo>
                <a:cubicBezTo>
                  <a:pt x="46447" y="177261"/>
                  <a:pt x="38166" y="186250"/>
                  <a:pt x="38166" y="196317"/>
                </a:cubicBezTo>
                <a:cubicBezTo>
                  <a:pt x="38166" y="207104"/>
                  <a:pt x="46447" y="215374"/>
                  <a:pt x="57248" y="215374"/>
                </a:cubicBezTo>
                <a:lnTo>
                  <a:pt x="260678" y="215374"/>
                </a:lnTo>
                <a:cubicBezTo>
                  <a:pt x="270399" y="215374"/>
                  <a:pt x="279760" y="207104"/>
                  <a:pt x="279760" y="196317"/>
                </a:cubicBezTo>
                <a:cubicBezTo>
                  <a:pt x="279760" y="186250"/>
                  <a:pt x="270399" y="177261"/>
                  <a:pt x="260678" y="177261"/>
                </a:cubicBezTo>
                <a:lnTo>
                  <a:pt x="57248" y="177261"/>
                </a:lnTo>
                <a:close/>
                <a:moveTo>
                  <a:pt x="44287" y="139148"/>
                </a:moveTo>
                <a:cubicBezTo>
                  <a:pt x="41046" y="139148"/>
                  <a:pt x="38166" y="142384"/>
                  <a:pt x="38166" y="145980"/>
                </a:cubicBezTo>
                <a:cubicBezTo>
                  <a:pt x="38166" y="149216"/>
                  <a:pt x="41046" y="152092"/>
                  <a:pt x="44287" y="152092"/>
                </a:cubicBezTo>
                <a:lnTo>
                  <a:pt x="57248" y="152092"/>
                </a:lnTo>
                <a:lnTo>
                  <a:pt x="260678" y="152092"/>
                </a:lnTo>
                <a:lnTo>
                  <a:pt x="324047" y="152092"/>
                </a:lnTo>
                <a:lnTo>
                  <a:pt x="501552" y="152092"/>
                </a:lnTo>
                <a:lnTo>
                  <a:pt x="514514" y="152092"/>
                </a:lnTo>
                <a:cubicBezTo>
                  <a:pt x="518114" y="152092"/>
                  <a:pt x="520635" y="149216"/>
                  <a:pt x="520635" y="145980"/>
                </a:cubicBezTo>
                <a:cubicBezTo>
                  <a:pt x="520635" y="142384"/>
                  <a:pt x="518114" y="139148"/>
                  <a:pt x="514514" y="139148"/>
                </a:cubicBezTo>
                <a:lnTo>
                  <a:pt x="44287" y="139148"/>
                </a:lnTo>
                <a:close/>
                <a:moveTo>
                  <a:pt x="455896" y="37861"/>
                </a:moveTo>
                <a:cubicBezTo>
                  <a:pt x="459052" y="37861"/>
                  <a:pt x="462253" y="39209"/>
                  <a:pt x="464921" y="41906"/>
                </a:cubicBezTo>
                <a:cubicBezTo>
                  <a:pt x="469545" y="46581"/>
                  <a:pt x="469545" y="54852"/>
                  <a:pt x="464921" y="59527"/>
                </a:cubicBezTo>
                <a:lnTo>
                  <a:pt x="427220" y="97645"/>
                </a:lnTo>
                <a:cubicBezTo>
                  <a:pt x="425086" y="100521"/>
                  <a:pt x="421529" y="101241"/>
                  <a:pt x="418328" y="101241"/>
                </a:cubicBezTo>
                <a:cubicBezTo>
                  <a:pt x="415482" y="101241"/>
                  <a:pt x="411570" y="100521"/>
                  <a:pt x="409436" y="97645"/>
                </a:cubicBezTo>
                <a:cubicBezTo>
                  <a:pt x="404812" y="92970"/>
                  <a:pt x="404812" y="84699"/>
                  <a:pt x="409436" y="80024"/>
                </a:cubicBezTo>
                <a:lnTo>
                  <a:pt x="447137" y="41906"/>
                </a:lnTo>
                <a:cubicBezTo>
                  <a:pt x="449627" y="39209"/>
                  <a:pt x="452739" y="37861"/>
                  <a:pt x="455896" y="37861"/>
                </a:cubicBezTo>
                <a:close/>
                <a:moveTo>
                  <a:pt x="380007" y="37861"/>
                </a:moveTo>
                <a:cubicBezTo>
                  <a:pt x="383208" y="37861"/>
                  <a:pt x="386409" y="39209"/>
                  <a:pt x="389077" y="41906"/>
                </a:cubicBezTo>
                <a:cubicBezTo>
                  <a:pt x="393345" y="46581"/>
                  <a:pt x="393345" y="54852"/>
                  <a:pt x="389077" y="59527"/>
                </a:cubicBezTo>
                <a:lnTo>
                  <a:pt x="351375" y="97645"/>
                </a:lnTo>
                <a:cubicBezTo>
                  <a:pt x="348886" y="100521"/>
                  <a:pt x="345329" y="101241"/>
                  <a:pt x="342128" y="101241"/>
                </a:cubicBezTo>
                <a:cubicBezTo>
                  <a:pt x="339282" y="101241"/>
                  <a:pt x="335370" y="100521"/>
                  <a:pt x="333236" y="97645"/>
                </a:cubicBezTo>
                <a:cubicBezTo>
                  <a:pt x="328612" y="92970"/>
                  <a:pt x="328612" y="84699"/>
                  <a:pt x="333236" y="80024"/>
                </a:cubicBezTo>
                <a:lnTo>
                  <a:pt x="370937" y="41906"/>
                </a:lnTo>
                <a:cubicBezTo>
                  <a:pt x="373605" y="39209"/>
                  <a:pt x="376806" y="37861"/>
                  <a:pt x="380007" y="37861"/>
                </a:cubicBezTo>
                <a:close/>
                <a:moveTo>
                  <a:pt x="303451" y="37861"/>
                </a:moveTo>
                <a:cubicBezTo>
                  <a:pt x="306652" y="37861"/>
                  <a:pt x="309853" y="39209"/>
                  <a:pt x="312521" y="41906"/>
                </a:cubicBezTo>
                <a:cubicBezTo>
                  <a:pt x="317145" y="46581"/>
                  <a:pt x="317145" y="54852"/>
                  <a:pt x="312521" y="59527"/>
                </a:cubicBezTo>
                <a:lnTo>
                  <a:pt x="274820" y="97645"/>
                </a:lnTo>
                <a:cubicBezTo>
                  <a:pt x="272686" y="100521"/>
                  <a:pt x="268773" y="101241"/>
                  <a:pt x="265928" y="101241"/>
                </a:cubicBezTo>
                <a:cubicBezTo>
                  <a:pt x="262727" y="101241"/>
                  <a:pt x="259170" y="100521"/>
                  <a:pt x="256680" y="97645"/>
                </a:cubicBezTo>
                <a:cubicBezTo>
                  <a:pt x="252412" y="92970"/>
                  <a:pt x="252412" y="84699"/>
                  <a:pt x="256680" y="80024"/>
                </a:cubicBezTo>
                <a:lnTo>
                  <a:pt x="294382" y="41906"/>
                </a:lnTo>
                <a:cubicBezTo>
                  <a:pt x="297049" y="39209"/>
                  <a:pt x="300250" y="37861"/>
                  <a:pt x="303451" y="37861"/>
                </a:cubicBezTo>
                <a:close/>
                <a:moveTo>
                  <a:pt x="227429" y="37861"/>
                </a:moveTo>
                <a:cubicBezTo>
                  <a:pt x="230630" y="37861"/>
                  <a:pt x="233831" y="39209"/>
                  <a:pt x="236321" y="41906"/>
                </a:cubicBezTo>
                <a:cubicBezTo>
                  <a:pt x="240945" y="46581"/>
                  <a:pt x="240945" y="54852"/>
                  <a:pt x="236321" y="59527"/>
                </a:cubicBezTo>
                <a:lnTo>
                  <a:pt x="198620" y="97645"/>
                </a:lnTo>
                <a:cubicBezTo>
                  <a:pt x="196486" y="100521"/>
                  <a:pt x="192929" y="101241"/>
                  <a:pt x="189728" y="101241"/>
                </a:cubicBezTo>
                <a:cubicBezTo>
                  <a:pt x="186882" y="101241"/>
                  <a:pt x="182970" y="100521"/>
                  <a:pt x="180836" y="97645"/>
                </a:cubicBezTo>
                <a:cubicBezTo>
                  <a:pt x="176212" y="92970"/>
                  <a:pt x="176212" y="84699"/>
                  <a:pt x="180836" y="80024"/>
                </a:cubicBezTo>
                <a:lnTo>
                  <a:pt x="218537" y="41906"/>
                </a:lnTo>
                <a:cubicBezTo>
                  <a:pt x="221027" y="39209"/>
                  <a:pt x="224228" y="37861"/>
                  <a:pt x="227429" y="37861"/>
                </a:cubicBezTo>
                <a:close/>
                <a:moveTo>
                  <a:pt x="151407" y="37861"/>
                </a:moveTo>
                <a:cubicBezTo>
                  <a:pt x="154608" y="37861"/>
                  <a:pt x="157809" y="39209"/>
                  <a:pt x="160477" y="41906"/>
                </a:cubicBezTo>
                <a:cubicBezTo>
                  <a:pt x="164745" y="46581"/>
                  <a:pt x="164745" y="54852"/>
                  <a:pt x="160477" y="59527"/>
                </a:cubicBezTo>
                <a:lnTo>
                  <a:pt x="122775" y="97645"/>
                </a:lnTo>
                <a:cubicBezTo>
                  <a:pt x="120286" y="100521"/>
                  <a:pt x="116729" y="101241"/>
                  <a:pt x="113528" y="101241"/>
                </a:cubicBezTo>
                <a:cubicBezTo>
                  <a:pt x="110682" y="101241"/>
                  <a:pt x="106770" y="100521"/>
                  <a:pt x="104636" y="97645"/>
                </a:cubicBezTo>
                <a:cubicBezTo>
                  <a:pt x="100012" y="92970"/>
                  <a:pt x="100012" y="84699"/>
                  <a:pt x="104636" y="80024"/>
                </a:cubicBezTo>
                <a:lnTo>
                  <a:pt x="142337" y="41906"/>
                </a:lnTo>
                <a:cubicBezTo>
                  <a:pt x="145005" y="39209"/>
                  <a:pt x="148206" y="37861"/>
                  <a:pt x="151407" y="37861"/>
                </a:cubicBezTo>
                <a:close/>
                <a:moveTo>
                  <a:pt x="101175" y="25169"/>
                </a:moveTo>
                <a:cubicBezTo>
                  <a:pt x="59409" y="25169"/>
                  <a:pt x="25204" y="59327"/>
                  <a:pt x="25204" y="101035"/>
                </a:cubicBezTo>
                <a:cubicBezTo>
                  <a:pt x="25204" y="108945"/>
                  <a:pt x="31325" y="113979"/>
                  <a:pt x="38166" y="113979"/>
                </a:cubicBezTo>
                <a:lnTo>
                  <a:pt x="44287" y="113979"/>
                </a:lnTo>
                <a:lnTo>
                  <a:pt x="514514" y="113979"/>
                </a:lnTo>
                <a:lnTo>
                  <a:pt x="520635" y="113979"/>
                </a:lnTo>
                <a:cubicBezTo>
                  <a:pt x="528196" y="113979"/>
                  <a:pt x="533597" y="108945"/>
                  <a:pt x="533597" y="101035"/>
                </a:cubicBezTo>
                <a:cubicBezTo>
                  <a:pt x="533597" y="59327"/>
                  <a:pt x="499032" y="25169"/>
                  <a:pt x="457266" y="25169"/>
                </a:cubicBezTo>
                <a:lnTo>
                  <a:pt x="101175" y="25169"/>
                </a:lnTo>
                <a:close/>
                <a:moveTo>
                  <a:pt x="101175" y="0"/>
                </a:moveTo>
                <a:lnTo>
                  <a:pt x="457266" y="0"/>
                </a:lnTo>
                <a:cubicBezTo>
                  <a:pt x="513794" y="0"/>
                  <a:pt x="558440" y="45664"/>
                  <a:pt x="558440" y="101035"/>
                </a:cubicBezTo>
                <a:cubicBezTo>
                  <a:pt x="558440" y="113979"/>
                  <a:pt x="552319" y="125485"/>
                  <a:pt x="542598" y="132316"/>
                </a:cubicBezTo>
                <a:cubicBezTo>
                  <a:pt x="544758" y="136272"/>
                  <a:pt x="546558" y="140586"/>
                  <a:pt x="546558" y="145980"/>
                </a:cubicBezTo>
                <a:cubicBezTo>
                  <a:pt x="546558" y="155328"/>
                  <a:pt x="542598" y="162879"/>
                  <a:pt x="536477" y="168991"/>
                </a:cubicBezTo>
                <a:cubicBezTo>
                  <a:pt x="542598" y="176542"/>
                  <a:pt x="546558" y="185531"/>
                  <a:pt x="546558" y="196317"/>
                </a:cubicBezTo>
                <a:cubicBezTo>
                  <a:pt x="546558" y="207104"/>
                  <a:pt x="542598" y="216093"/>
                  <a:pt x="536477" y="223643"/>
                </a:cubicBezTo>
                <a:cubicBezTo>
                  <a:pt x="542598" y="229756"/>
                  <a:pt x="546558" y="237307"/>
                  <a:pt x="546558" y="246655"/>
                </a:cubicBezTo>
                <a:cubicBezTo>
                  <a:pt x="546558" y="248093"/>
                  <a:pt x="545478" y="248812"/>
                  <a:pt x="545478" y="250250"/>
                </a:cubicBezTo>
                <a:cubicBezTo>
                  <a:pt x="554120" y="257082"/>
                  <a:pt x="558440" y="267869"/>
                  <a:pt x="558440" y="279374"/>
                </a:cubicBezTo>
                <a:cubicBezTo>
                  <a:pt x="558440" y="321083"/>
                  <a:pt x="524235" y="355241"/>
                  <a:pt x="482469" y="355241"/>
                </a:cubicBezTo>
                <a:lnTo>
                  <a:pt x="76331" y="355241"/>
                </a:lnTo>
                <a:cubicBezTo>
                  <a:pt x="34205" y="355241"/>
                  <a:pt x="0" y="321083"/>
                  <a:pt x="0" y="279374"/>
                </a:cubicBezTo>
                <a:cubicBezTo>
                  <a:pt x="0" y="267869"/>
                  <a:pt x="4681" y="257082"/>
                  <a:pt x="12962" y="250250"/>
                </a:cubicBezTo>
                <a:cubicBezTo>
                  <a:pt x="12962" y="248812"/>
                  <a:pt x="12962" y="248093"/>
                  <a:pt x="12962" y="246655"/>
                </a:cubicBezTo>
                <a:cubicBezTo>
                  <a:pt x="12962" y="237307"/>
                  <a:pt x="16923" y="229756"/>
                  <a:pt x="22683" y="223643"/>
                </a:cubicBezTo>
                <a:cubicBezTo>
                  <a:pt x="16923" y="216093"/>
                  <a:pt x="12962" y="207104"/>
                  <a:pt x="12962" y="196317"/>
                </a:cubicBezTo>
                <a:cubicBezTo>
                  <a:pt x="12962" y="185531"/>
                  <a:pt x="16923" y="176542"/>
                  <a:pt x="22683" y="168991"/>
                </a:cubicBezTo>
                <a:cubicBezTo>
                  <a:pt x="16923" y="162879"/>
                  <a:pt x="12962" y="155328"/>
                  <a:pt x="12962" y="145980"/>
                </a:cubicBezTo>
                <a:cubicBezTo>
                  <a:pt x="12962" y="140586"/>
                  <a:pt x="13682" y="136272"/>
                  <a:pt x="15843" y="132316"/>
                </a:cubicBezTo>
                <a:cubicBezTo>
                  <a:pt x="6121" y="125485"/>
                  <a:pt x="0" y="113979"/>
                  <a:pt x="0" y="101035"/>
                </a:cubicBezTo>
                <a:cubicBezTo>
                  <a:pt x="0" y="45664"/>
                  <a:pt x="45727" y="0"/>
                  <a:pt x="101175"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1" name="Freeform 151">
            <a:extLst>
              <a:ext uri="{FF2B5EF4-FFF2-40B4-BE49-F238E27FC236}">
                <a16:creationId xmlns:a16="http://schemas.microsoft.com/office/drawing/2014/main" id="{31B1344B-5E1D-8341-ADC9-5F227A753441}"/>
              </a:ext>
            </a:extLst>
          </p:cNvPr>
          <p:cNvSpPr>
            <a:spLocks noChangeAspect="1" noChangeArrowheads="1"/>
          </p:cNvSpPr>
          <p:nvPr/>
        </p:nvSpPr>
        <p:spPr bwMode="auto">
          <a:xfrm>
            <a:off x="5480888" y="9901279"/>
            <a:ext cx="941251" cy="823595"/>
          </a:xfrm>
          <a:custGeom>
            <a:avLst/>
            <a:gdLst>
              <a:gd name="T0" fmla="*/ 25187 w 1553"/>
              <a:gd name="T1" fmla="*/ 196157 h 1356"/>
              <a:gd name="T2" fmla="*/ 533253 w 1553"/>
              <a:gd name="T3" fmla="*/ 174161 h 1356"/>
              <a:gd name="T4" fmla="*/ 533253 w 1553"/>
              <a:gd name="T5" fmla="*/ 310822 h 1356"/>
              <a:gd name="T6" fmla="*/ 25187 w 1553"/>
              <a:gd name="T7" fmla="*/ 221398 h 1356"/>
              <a:gd name="T8" fmla="*/ 533253 w 1553"/>
              <a:gd name="T9" fmla="*/ 310822 h 1356"/>
              <a:gd name="T10" fmla="*/ 25187 w 1553"/>
              <a:gd name="T11" fmla="*/ 463349 h 1356"/>
              <a:gd name="T12" fmla="*/ 50375 w 1553"/>
              <a:gd name="T13" fmla="*/ 361304 h 1356"/>
              <a:gd name="T14" fmla="*/ 63328 w 1553"/>
              <a:gd name="T15" fmla="*/ 374285 h 1356"/>
              <a:gd name="T16" fmla="*/ 63328 w 1553"/>
              <a:gd name="T17" fmla="*/ 412146 h 1356"/>
              <a:gd name="T18" fmla="*/ 76282 w 1553"/>
              <a:gd name="T19" fmla="*/ 425127 h 1356"/>
              <a:gd name="T20" fmla="*/ 88516 w 1553"/>
              <a:gd name="T21" fmla="*/ 374285 h 1356"/>
              <a:gd name="T22" fmla="*/ 101469 w 1553"/>
              <a:gd name="T23" fmla="*/ 361304 h 1356"/>
              <a:gd name="T24" fmla="*/ 114423 w 1553"/>
              <a:gd name="T25" fmla="*/ 374285 h 1356"/>
              <a:gd name="T26" fmla="*/ 114423 w 1553"/>
              <a:gd name="T27" fmla="*/ 387266 h 1356"/>
              <a:gd name="T28" fmla="*/ 126297 w 1553"/>
              <a:gd name="T29" fmla="*/ 399165 h 1356"/>
              <a:gd name="T30" fmla="*/ 139250 w 1553"/>
              <a:gd name="T31" fmla="*/ 374285 h 1356"/>
              <a:gd name="T32" fmla="*/ 152204 w 1553"/>
              <a:gd name="T33" fmla="*/ 361304 h 1356"/>
              <a:gd name="T34" fmla="*/ 533253 w 1553"/>
              <a:gd name="T35" fmla="*/ 463349 h 1356"/>
              <a:gd name="T36" fmla="*/ 355862 w 1553"/>
              <a:gd name="T37" fmla="*/ 49039 h 1356"/>
              <a:gd name="T38" fmla="*/ 354782 w 1553"/>
              <a:gd name="T39" fmla="*/ 55890 h 1356"/>
              <a:gd name="T40" fmla="*/ 405877 w 1553"/>
              <a:gd name="T41" fmla="*/ 107093 h 1356"/>
              <a:gd name="T42" fmla="*/ 517781 w 1553"/>
              <a:gd name="T43" fmla="*/ 148199 h 1356"/>
              <a:gd name="T44" fmla="*/ 355862 w 1553"/>
              <a:gd name="T45" fmla="*/ 49039 h 1356"/>
              <a:gd name="T46" fmla="*/ 405877 w 1553"/>
              <a:gd name="T47" fmla="*/ 30650 h 1356"/>
              <a:gd name="T48" fmla="*/ 431064 w 1553"/>
              <a:gd name="T49" fmla="*/ 55890 h 1356"/>
              <a:gd name="T50" fmla="*/ 405877 w 1553"/>
              <a:gd name="T51" fmla="*/ 81852 h 1356"/>
              <a:gd name="T52" fmla="*/ 380689 w 1553"/>
              <a:gd name="T53" fmla="*/ 55890 h 1356"/>
              <a:gd name="T54" fmla="*/ 554482 w 1553"/>
              <a:gd name="T55" fmla="*/ 148921 h 1356"/>
              <a:gd name="T56" fmla="*/ 456251 w 1553"/>
              <a:gd name="T57" fmla="*/ 50482 h 1356"/>
              <a:gd name="T58" fmla="*/ 454092 w 1553"/>
              <a:gd name="T59" fmla="*/ 38943 h 1356"/>
              <a:gd name="T60" fmla="*/ 498710 w 1553"/>
              <a:gd name="T61" fmla="*/ 39664 h 1356"/>
              <a:gd name="T62" fmla="*/ 507346 w 1553"/>
              <a:gd name="T63" fmla="*/ 43630 h 1356"/>
              <a:gd name="T64" fmla="*/ 516341 w 1553"/>
              <a:gd name="T65" fmla="*/ 39664 h 1356"/>
              <a:gd name="T66" fmla="*/ 516341 w 1553"/>
              <a:gd name="T67" fmla="*/ 21635 h 1356"/>
              <a:gd name="T68" fmla="*/ 439340 w 1553"/>
              <a:gd name="T69" fmla="*/ 18390 h 1356"/>
              <a:gd name="T70" fmla="*/ 405877 w 1553"/>
              <a:gd name="T71" fmla="*/ 5409 h 1356"/>
              <a:gd name="T72" fmla="*/ 405157 w 1553"/>
              <a:gd name="T73" fmla="*/ 5409 h 1356"/>
              <a:gd name="T74" fmla="*/ 404437 w 1553"/>
              <a:gd name="T75" fmla="*/ 5409 h 1356"/>
              <a:gd name="T76" fmla="*/ 8276 w 1553"/>
              <a:gd name="T77" fmla="*/ 146036 h 1356"/>
              <a:gd name="T78" fmla="*/ 0 w 1553"/>
              <a:gd name="T79" fmla="*/ 158296 h 1356"/>
              <a:gd name="T80" fmla="*/ 0 w 1553"/>
              <a:gd name="T81" fmla="*/ 475608 h 1356"/>
              <a:gd name="T82" fmla="*/ 12234 w 1553"/>
              <a:gd name="T83" fmla="*/ 488589 h 1356"/>
              <a:gd name="T84" fmla="*/ 545487 w 1553"/>
              <a:gd name="T85" fmla="*/ 488589 h 1356"/>
              <a:gd name="T86" fmla="*/ 558440 w 1553"/>
              <a:gd name="T87" fmla="*/ 208417 h 1356"/>
              <a:gd name="T88" fmla="*/ 558440 w 1553"/>
              <a:gd name="T89" fmla="*/ 158296 h 13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53" h="1356">
                <a:moveTo>
                  <a:pt x="1482" y="544"/>
                </a:moveTo>
                <a:lnTo>
                  <a:pt x="70" y="544"/>
                </a:lnTo>
                <a:lnTo>
                  <a:pt x="70" y="483"/>
                </a:lnTo>
                <a:lnTo>
                  <a:pt x="1482" y="483"/>
                </a:lnTo>
                <a:lnTo>
                  <a:pt x="1482" y="544"/>
                </a:lnTo>
                <a:close/>
                <a:moveTo>
                  <a:pt x="1482" y="862"/>
                </a:moveTo>
                <a:lnTo>
                  <a:pt x="70" y="862"/>
                </a:lnTo>
                <a:lnTo>
                  <a:pt x="70" y="614"/>
                </a:lnTo>
                <a:lnTo>
                  <a:pt x="1482" y="614"/>
                </a:lnTo>
                <a:lnTo>
                  <a:pt x="1482" y="862"/>
                </a:lnTo>
                <a:close/>
                <a:moveTo>
                  <a:pt x="1482" y="1285"/>
                </a:moveTo>
                <a:lnTo>
                  <a:pt x="70" y="1285"/>
                </a:lnTo>
                <a:lnTo>
                  <a:pt x="70" y="1002"/>
                </a:lnTo>
                <a:lnTo>
                  <a:pt x="140" y="1002"/>
                </a:lnTo>
                <a:cubicBezTo>
                  <a:pt x="161" y="1002"/>
                  <a:pt x="176" y="1018"/>
                  <a:pt x="176" y="1038"/>
                </a:cubicBezTo>
                <a:lnTo>
                  <a:pt x="176" y="1143"/>
                </a:lnTo>
                <a:cubicBezTo>
                  <a:pt x="176" y="1162"/>
                  <a:pt x="191" y="1179"/>
                  <a:pt x="212" y="1179"/>
                </a:cubicBezTo>
                <a:cubicBezTo>
                  <a:pt x="231" y="1179"/>
                  <a:pt x="246" y="1162"/>
                  <a:pt x="246" y="1143"/>
                </a:cubicBezTo>
                <a:lnTo>
                  <a:pt x="246" y="1038"/>
                </a:lnTo>
                <a:cubicBezTo>
                  <a:pt x="246" y="1018"/>
                  <a:pt x="263" y="1002"/>
                  <a:pt x="282" y="1002"/>
                </a:cubicBezTo>
                <a:cubicBezTo>
                  <a:pt x="301" y="1002"/>
                  <a:pt x="318" y="1018"/>
                  <a:pt x="318" y="1038"/>
                </a:cubicBezTo>
                <a:lnTo>
                  <a:pt x="318" y="1074"/>
                </a:lnTo>
                <a:cubicBezTo>
                  <a:pt x="318" y="1093"/>
                  <a:pt x="332" y="1107"/>
                  <a:pt x="351" y="1107"/>
                </a:cubicBezTo>
                <a:cubicBezTo>
                  <a:pt x="373" y="1107"/>
                  <a:pt x="387" y="1093"/>
                  <a:pt x="387" y="1074"/>
                </a:cubicBezTo>
                <a:lnTo>
                  <a:pt x="387" y="1038"/>
                </a:lnTo>
                <a:cubicBezTo>
                  <a:pt x="387" y="1018"/>
                  <a:pt x="402" y="1002"/>
                  <a:pt x="423" y="1002"/>
                </a:cubicBezTo>
                <a:lnTo>
                  <a:pt x="1482" y="1002"/>
                </a:lnTo>
                <a:lnTo>
                  <a:pt x="1482" y="1285"/>
                </a:lnTo>
                <a:close/>
                <a:moveTo>
                  <a:pt x="989" y="136"/>
                </a:moveTo>
                <a:lnTo>
                  <a:pt x="989" y="136"/>
                </a:lnTo>
                <a:cubicBezTo>
                  <a:pt x="989" y="142"/>
                  <a:pt x="986" y="149"/>
                  <a:pt x="986" y="155"/>
                </a:cubicBezTo>
                <a:cubicBezTo>
                  <a:pt x="986" y="233"/>
                  <a:pt x="1050" y="297"/>
                  <a:pt x="1128" y="297"/>
                </a:cubicBezTo>
                <a:cubicBezTo>
                  <a:pt x="1181" y="297"/>
                  <a:pt x="1228" y="267"/>
                  <a:pt x="1251" y="223"/>
                </a:cubicBezTo>
                <a:lnTo>
                  <a:pt x="1439" y="411"/>
                </a:lnTo>
                <a:lnTo>
                  <a:pt x="214" y="411"/>
                </a:lnTo>
                <a:lnTo>
                  <a:pt x="989" y="136"/>
                </a:lnTo>
                <a:close/>
                <a:moveTo>
                  <a:pt x="1128" y="85"/>
                </a:moveTo>
                <a:lnTo>
                  <a:pt x="1128" y="85"/>
                </a:lnTo>
                <a:cubicBezTo>
                  <a:pt x="1166" y="85"/>
                  <a:pt x="1198" y="117"/>
                  <a:pt x="1198" y="155"/>
                </a:cubicBezTo>
                <a:cubicBezTo>
                  <a:pt x="1198" y="195"/>
                  <a:pt x="1166" y="227"/>
                  <a:pt x="1128" y="227"/>
                </a:cubicBezTo>
                <a:cubicBezTo>
                  <a:pt x="1090" y="227"/>
                  <a:pt x="1058" y="195"/>
                  <a:pt x="1058" y="155"/>
                </a:cubicBezTo>
                <a:cubicBezTo>
                  <a:pt x="1058" y="117"/>
                  <a:pt x="1090" y="85"/>
                  <a:pt x="1128" y="85"/>
                </a:cubicBezTo>
                <a:close/>
                <a:moveTo>
                  <a:pt x="1541" y="413"/>
                </a:moveTo>
                <a:lnTo>
                  <a:pt x="1268" y="140"/>
                </a:lnTo>
                <a:cubicBezTo>
                  <a:pt x="1266" y="129"/>
                  <a:pt x="1264" y="119"/>
                  <a:pt x="1262" y="108"/>
                </a:cubicBezTo>
                <a:cubicBezTo>
                  <a:pt x="1295" y="77"/>
                  <a:pt x="1350" y="77"/>
                  <a:pt x="1386" y="110"/>
                </a:cubicBezTo>
                <a:cubicBezTo>
                  <a:pt x="1393" y="117"/>
                  <a:pt x="1401" y="121"/>
                  <a:pt x="1410" y="121"/>
                </a:cubicBezTo>
                <a:cubicBezTo>
                  <a:pt x="1420" y="121"/>
                  <a:pt x="1429" y="117"/>
                  <a:pt x="1435" y="110"/>
                </a:cubicBezTo>
                <a:cubicBezTo>
                  <a:pt x="1450" y="96"/>
                  <a:pt x="1450" y="72"/>
                  <a:pt x="1435" y="60"/>
                </a:cubicBezTo>
                <a:cubicBezTo>
                  <a:pt x="1376" y="2"/>
                  <a:pt x="1285" y="0"/>
                  <a:pt x="1221" y="51"/>
                </a:cubicBezTo>
                <a:cubicBezTo>
                  <a:pt x="1196" y="28"/>
                  <a:pt x="1164" y="15"/>
                  <a:pt x="1128" y="15"/>
                </a:cubicBezTo>
                <a:cubicBezTo>
                  <a:pt x="1128" y="15"/>
                  <a:pt x="1128" y="15"/>
                  <a:pt x="1126" y="15"/>
                </a:cubicBezTo>
                <a:cubicBezTo>
                  <a:pt x="1126" y="15"/>
                  <a:pt x="1126" y="15"/>
                  <a:pt x="1124" y="15"/>
                </a:cubicBezTo>
                <a:cubicBezTo>
                  <a:pt x="1094" y="15"/>
                  <a:pt x="1069" y="26"/>
                  <a:pt x="1046" y="41"/>
                </a:cubicBezTo>
                <a:lnTo>
                  <a:pt x="23" y="405"/>
                </a:lnTo>
                <a:cubicBezTo>
                  <a:pt x="9" y="409"/>
                  <a:pt x="0" y="424"/>
                  <a:pt x="0" y="439"/>
                </a:cubicBezTo>
                <a:lnTo>
                  <a:pt x="0" y="578"/>
                </a:lnTo>
                <a:lnTo>
                  <a:pt x="0" y="1319"/>
                </a:lnTo>
                <a:cubicBezTo>
                  <a:pt x="0" y="1340"/>
                  <a:pt x="15" y="1355"/>
                  <a:pt x="34" y="1355"/>
                </a:cubicBezTo>
                <a:lnTo>
                  <a:pt x="1516" y="1355"/>
                </a:lnTo>
                <a:cubicBezTo>
                  <a:pt x="1537" y="1355"/>
                  <a:pt x="1552" y="1340"/>
                  <a:pt x="1552" y="1319"/>
                </a:cubicBezTo>
                <a:lnTo>
                  <a:pt x="1552" y="578"/>
                </a:lnTo>
                <a:lnTo>
                  <a:pt x="1552" y="439"/>
                </a:lnTo>
                <a:cubicBezTo>
                  <a:pt x="1552" y="428"/>
                  <a:pt x="1547" y="419"/>
                  <a:pt x="1541" y="413"/>
                </a:cubicBezTo>
                <a:close/>
              </a:path>
            </a:pathLst>
          </a:custGeom>
          <a:solidFill>
            <a:schemeClr val="tx1"/>
          </a:solidFill>
          <a:ln>
            <a:noFill/>
          </a:ln>
          <a:effectLst/>
        </p:spPr>
        <p:txBody>
          <a:bodyPr wrap="none" anchor="ctr"/>
          <a:lstStyle/>
          <a:p>
            <a:endParaRPr lang="en-US" dirty="0">
              <a:latin typeface="Source Sans Pro Light" panose="020B0403030403020204" pitchFamily="34" charset="0"/>
            </a:endParaRPr>
          </a:p>
        </p:txBody>
      </p:sp>
      <p:sp>
        <p:nvSpPr>
          <p:cNvPr id="32" name="Freeform 312">
            <a:extLst>
              <a:ext uri="{FF2B5EF4-FFF2-40B4-BE49-F238E27FC236}">
                <a16:creationId xmlns:a16="http://schemas.microsoft.com/office/drawing/2014/main" id="{BBD06DEE-D74A-1D46-BCDA-50AF2EC934F9}"/>
              </a:ext>
            </a:extLst>
          </p:cNvPr>
          <p:cNvSpPr>
            <a:spLocks noChangeAspect="1" noChangeArrowheads="1"/>
          </p:cNvSpPr>
          <p:nvPr/>
        </p:nvSpPr>
        <p:spPr bwMode="auto">
          <a:xfrm>
            <a:off x="5480889" y="3260379"/>
            <a:ext cx="941251" cy="941251"/>
          </a:xfrm>
          <a:custGeom>
            <a:avLst/>
            <a:gdLst/>
            <a:ahLst/>
            <a:cxnLst/>
            <a:rect l="0" t="0" r="r" b="b"/>
            <a:pathLst>
              <a:path w="558893" h="558498">
                <a:moveTo>
                  <a:pt x="129236" y="349795"/>
                </a:moveTo>
                <a:cubicBezTo>
                  <a:pt x="123119" y="378222"/>
                  <a:pt x="131395" y="408448"/>
                  <a:pt x="152986" y="430038"/>
                </a:cubicBezTo>
                <a:lnTo>
                  <a:pt x="153706" y="430038"/>
                </a:lnTo>
                <a:cubicBezTo>
                  <a:pt x="157304" y="412406"/>
                  <a:pt x="165221" y="394774"/>
                  <a:pt x="174937" y="378941"/>
                </a:cubicBezTo>
                <a:cubicBezTo>
                  <a:pt x="159103" y="370665"/>
                  <a:pt x="143630" y="360590"/>
                  <a:pt x="129236" y="349795"/>
                </a:cubicBezTo>
                <a:close/>
                <a:moveTo>
                  <a:pt x="333051" y="342958"/>
                </a:moveTo>
                <a:cubicBezTo>
                  <a:pt x="339090" y="348287"/>
                  <a:pt x="342998" y="355747"/>
                  <a:pt x="342998" y="364983"/>
                </a:cubicBezTo>
                <a:cubicBezTo>
                  <a:pt x="342998" y="380614"/>
                  <a:pt x="330209" y="393403"/>
                  <a:pt x="314223" y="393403"/>
                </a:cubicBezTo>
                <a:cubicBezTo>
                  <a:pt x="305342" y="393403"/>
                  <a:pt x="297882" y="389495"/>
                  <a:pt x="292553" y="383811"/>
                </a:cubicBezTo>
                <a:cubicBezTo>
                  <a:pt x="293264" y="383811"/>
                  <a:pt x="293974" y="383811"/>
                  <a:pt x="294685" y="383811"/>
                </a:cubicBezTo>
                <a:cubicBezTo>
                  <a:pt x="315999" y="383811"/>
                  <a:pt x="333051" y="366404"/>
                  <a:pt x="333051" y="345445"/>
                </a:cubicBezTo>
                <a:cubicBezTo>
                  <a:pt x="333051" y="344379"/>
                  <a:pt x="333051" y="343669"/>
                  <a:pt x="333051" y="342958"/>
                </a:cubicBezTo>
                <a:close/>
                <a:moveTo>
                  <a:pt x="320351" y="279458"/>
                </a:moveTo>
                <a:cubicBezTo>
                  <a:pt x="326390" y="284466"/>
                  <a:pt x="330298" y="292337"/>
                  <a:pt x="330298" y="300565"/>
                </a:cubicBezTo>
                <a:cubicBezTo>
                  <a:pt x="330298" y="317021"/>
                  <a:pt x="317509" y="329900"/>
                  <a:pt x="301523" y="329900"/>
                </a:cubicBezTo>
                <a:cubicBezTo>
                  <a:pt x="292642" y="329900"/>
                  <a:pt x="285181" y="326323"/>
                  <a:pt x="279853" y="320241"/>
                </a:cubicBezTo>
                <a:cubicBezTo>
                  <a:pt x="280563" y="320241"/>
                  <a:pt x="281274" y="320241"/>
                  <a:pt x="281984" y="320241"/>
                </a:cubicBezTo>
                <a:cubicBezTo>
                  <a:pt x="303299" y="320241"/>
                  <a:pt x="320351" y="302711"/>
                  <a:pt x="320351" y="281604"/>
                </a:cubicBezTo>
                <a:cubicBezTo>
                  <a:pt x="320351" y="280889"/>
                  <a:pt x="320351" y="280173"/>
                  <a:pt x="320351" y="279458"/>
                </a:cubicBezTo>
                <a:close/>
                <a:moveTo>
                  <a:pt x="206336" y="246120"/>
                </a:moveTo>
                <a:cubicBezTo>
                  <a:pt x="212418" y="251449"/>
                  <a:pt x="215995" y="258909"/>
                  <a:pt x="215995" y="268145"/>
                </a:cubicBezTo>
                <a:cubicBezTo>
                  <a:pt x="215995" y="283776"/>
                  <a:pt x="203116" y="296565"/>
                  <a:pt x="187375" y="296565"/>
                </a:cubicBezTo>
                <a:cubicBezTo>
                  <a:pt x="178432" y="296565"/>
                  <a:pt x="170561" y="293012"/>
                  <a:pt x="165553" y="286973"/>
                </a:cubicBezTo>
                <a:cubicBezTo>
                  <a:pt x="166268" y="286973"/>
                  <a:pt x="166984" y="286973"/>
                  <a:pt x="167699" y="286973"/>
                </a:cubicBezTo>
                <a:cubicBezTo>
                  <a:pt x="188806" y="286973"/>
                  <a:pt x="206336" y="269566"/>
                  <a:pt x="206336" y="248607"/>
                </a:cubicBezTo>
                <a:cubicBezTo>
                  <a:pt x="206336" y="247896"/>
                  <a:pt x="206336" y="247186"/>
                  <a:pt x="206336" y="246120"/>
                </a:cubicBezTo>
                <a:close/>
                <a:moveTo>
                  <a:pt x="269765" y="241358"/>
                </a:moveTo>
                <a:cubicBezTo>
                  <a:pt x="275529" y="246687"/>
                  <a:pt x="279492" y="254147"/>
                  <a:pt x="279492" y="262317"/>
                </a:cubicBezTo>
                <a:cubicBezTo>
                  <a:pt x="279492" y="279014"/>
                  <a:pt x="266522" y="291803"/>
                  <a:pt x="250670" y="291803"/>
                </a:cubicBezTo>
                <a:cubicBezTo>
                  <a:pt x="242023" y="291803"/>
                  <a:pt x="234457" y="287895"/>
                  <a:pt x="229053" y="281856"/>
                </a:cubicBezTo>
                <a:cubicBezTo>
                  <a:pt x="229773" y="281856"/>
                  <a:pt x="230854" y="281856"/>
                  <a:pt x="231575" y="281856"/>
                </a:cubicBezTo>
                <a:cubicBezTo>
                  <a:pt x="252831" y="281856"/>
                  <a:pt x="270485" y="264449"/>
                  <a:pt x="270485" y="243489"/>
                </a:cubicBezTo>
                <a:cubicBezTo>
                  <a:pt x="270485" y="242779"/>
                  <a:pt x="269765" y="242068"/>
                  <a:pt x="269765" y="241358"/>
                </a:cubicBezTo>
                <a:close/>
                <a:moveTo>
                  <a:pt x="345605" y="215958"/>
                </a:moveTo>
                <a:cubicBezTo>
                  <a:pt x="351730" y="221362"/>
                  <a:pt x="355693" y="228928"/>
                  <a:pt x="355693" y="237215"/>
                </a:cubicBezTo>
                <a:cubicBezTo>
                  <a:pt x="355693" y="253427"/>
                  <a:pt x="342723" y="266398"/>
                  <a:pt x="326510" y="266398"/>
                </a:cubicBezTo>
                <a:cubicBezTo>
                  <a:pt x="318223" y="266398"/>
                  <a:pt x="310658" y="262434"/>
                  <a:pt x="305253" y="256310"/>
                </a:cubicBezTo>
                <a:cubicBezTo>
                  <a:pt x="305974" y="256310"/>
                  <a:pt x="306694" y="257030"/>
                  <a:pt x="307415" y="257030"/>
                </a:cubicBezTo>
                <a:cubicBezTo>
                  <a:pt x="329032" y="257030"/>
                  <a:pt x="346326" y="239376"/>
                  <a:pt x="346326" y="218120"/>
                </a:cubicBezTo>
                <a:cubicBezTo>
                  <a:pt x="346326" y="217399"/>
                  <a:pt x="345605" y="216678"/>
                  <a:pt x="345605" y="215958"/>
                </a:cubicBezTo>
                <a:close/>
                <a:moveTo>
                  <a:pt x="269765" y="177858"/>
                </a:moveTo>
                <a:cubicBezTo>
                  <a:pt x="275529" y="183262"/>
                  <a:pt x="279492" y="190828"/>
                  <a:pt x="279492" y="199115"/>
                </a:cubicBezTo>
                <a:cubicBezTo>
                  <a:pt x="279492" y="215327"/>
                  <a:pt x="266522" y="228298"/>
                  <a:pt x="250670" y="228298"/>
                </a:cubicBezTo>
                <a:cubicBezTo>
                  <a:pt x="242023" y="228298"/>
                  <a:pt x="234457" y="224334"/>
                  <a:pt x="229053" y="218210"/>
                </a:cubicBezTo>
                <a:cubicBezTo>
                  <a:pt x="229773" y="218210"/>
                  <a:pt x="230854" y="218930"/>
                  <a:pt x="231575" y="218930"/>
                </a:cubicBezTo>
                <a:cubicBezTo>
                  <a:pt x="252831" y="218930"/>
                  <a:pt x="270485" y="201637"/>
                  <a:pt x="270485" y="180020"/>
                </a:cubicBezTo>
                <a:cubicBezTo>
                  <a:pt x="270485" y="179299"/>
                  <a:pt x="269765" y="178578"/>
                  <a:pt x="269765" y="177858"/>
                </a:cubicBezTo>
                <a:close/>
                <a:moveTo>
                  <a:pt x="193493" y="177858"/>
                </a:moveTo>
                <a:cubicBezTo>
                  <a:pt x="199661" y="183262"/>
                  <a:pt x="203290" y="190828"/>
                  <a:pt x="203290" y="199115"/>
                </a:cubicBezTo>
                <a:cubicBezTo>
                  <a:pt x="203290" y="215327"/>
                  <a:pt x="190227" y="228298"/>
                  <a:pt x="174261" y="228298"/>
                </a:cubicBezTo>
                <a:cubicBezTo>
                  <a:pt x="165916" y="228298"/>
                  <a:pt x="158296" y="224334"/>
                  <a:pt x="152853" y="218210"/>
                </a:cubicBezTo>
                <a:cubicBezTo>
                  <a:pt x="153578" y="218210"/>
                  <a:pt x="154304" y="218930"/>
                  <a:pt x="155030" y="218930"/>
                </a:cubicBezTo>
                <a:cubicBezTo>
                  <a:pt x="176438" y="218930"/>
                  <a:pt x="194218" y="201637"/>
                  <a:pt x="194218" y="180020"/>
                </a:cubicBezTo>
                <a:cubicBezTo>
                  <a:pt x="194218" y="179299"/>
                  <a:pt x="193493" y="178578"/>
                  <a:pt x="193493" y="177858"/>
                </a:cubicBezTo>
                <a:close/>
                <a:moveTo>
                  <a:pt x="269765" y="101658"/>
                </a:moveTo>
                <a:cubicBezTo>
                  <a:pt x="275529" y="107062"/>
                  <a:pt x="279492" y="114628"/>
                  <a:pt x="279492" y="123275"/>
                </a:cubicBezTo>
                <a:cubicBezTo>
                  <a:pt x="279492" y="139127"/>
                  <a:pt x="266522" y="152098"/>
                  <a:pt x="250670" y="152098"/>
                </a:cubicBezTo>
                <a:cubicBezTo>
                  <a:pt x="242023" y="152098"/>
                  <a:pt x="234457" y="148134"/>
                  <a:pt x="229053" y="142370"/>
                </a:cubicBezTo>
                <a:cubicBezTo>
                  <a:pt x="229773" y="142370"/>
                  <a:pt x="230854" y="143090"/>
                  <a:pt x="231575" y="143090"/>
                </a:cubicBezTo>
                <a:cubicBezTo>
                  <a:pt x="252831" y="143090"/>
                  <a:pt x="270485" y="125437"/>
                  <a:pt x="270485" y="104180"/>
                </a:cubicBezTo>
                <a:cubicBezTo>
                  <a:pt x="270485" y="103459"/>
                  <a:pt x="269765" y="102378"/>
                  <a:pt x="269765" y="101658"/>
                </a:cubicBezTo>
                <a:close/>
                <a:moveTo>
                  <a:pt x="101873" y="63558"/>
                </a:moveTo>
                <a:cubicBezTo>
                  <a:pt x="115563" y="63558"/>
                  <a:pt x="127092" y="74081"/>
                  <a:pt x="127092" y="88595"/>
                </a:cubicBezTo>
                <a:cubicBezTo>
                  <a:pt x="127092" y="102384"/>
                  <a:pt x="115563" y="113995"/>
                  <a:pt x="101873" y="113995"/>
                </a:cubicBezTo>
                <a:cubicBezTo>
                  <a:pt x="88182" y="113995"/>
                  <a:pt x="76653" y="102384"/>
                  <a:pt x="76653" y="88595"/>
                </a:cubicBezTo>
                <a:cubicBezTo>
                  <a:pt x="76653" y="74081"/>
                  <a:pt x="88182" y="63558"/>
                  <a:pt x="101873" y="63558"/>
                </a:cubicBezTo>
                <a:close/>
                <a:moveTo>
                  <a:pt x="226035" y="58329"/>
                </a:moveTo>
                <a:cubicBezTo>
                  <a:pt x="222436" y="79650"/>
                  <a:pt x="215532" y="99868"/>
                  <a:pt x="205866" y="118427"/>
                </a:cubicBezTo>
                <a:lnTo>
                  <a:pt x="203314" y="121911"/>
                </a:lnTo>
                <a:lnTo>
                  <a:pt x="169134" y="168573"/>
                </a:lnTo>
                <a:cubicBezTo>
                  <a:pt x="139852" y="197945"/>
                  <a:pt x="101708" y="218455"/>
                  <a:pt x="59066" y="225652"/>
                </a:cubicBezTo>
                <a:cubicBezTo>
                  <a:pt x="72740" y="254079"/>
                  <a:pt x="91812" y="280706"/>
                  <a:pt x="115562" y="303376"/>
                </a:cubicBezTo>
                <a:cubicBezTo>
                  <a:pt x="120240" y="308773"/>
                  <a:pt x="125278" y="314171"/>
                  <a:pt x="131395" y="318849"/>
                </a:cubicBezTo>
                <a:cubicBezTo>
                  <a:pt x="173497" y="355192"/>
                  <a:pt x="224595" y="378941"/>
                  <a:pt x="280012" y="388657"/>
                </a:cubicBezTo>
                <a:cubicBezTo>
                  <a:pt x="309160" y="393335"/>
                  <a:pt x="330391" y="418523"/>
                  <a:pt x="330391" y="448029"/>
                </a:cubicBezTo>
                <a:lnTo>
                  <a:pt x="330391" y="531871"/>
                </a:lnTo>
                <a:cubicBezTo>
                  <a:pt x="350902" y="527553"/>
                  <a:pt x="367815" y="513519"/>
                  <a:pt x="375372" y="493728"/>
                </a:cubicBezTo>
                <a:lnTo>
                  <a:pt x="387606" y="462783"/>
                </a:lnTo>
                <a:cubicBezTo>
                  <a:pt x="402000" y="428239"/>
                  <a:pt x="429349" y="400891"/>
                  <a:pt x="463534" y="387217"/>
                </a:cubicBezTo>
                <a:lnTo>
                  <a:pt x="494121" y="374983"/>
                </a:lnTo>
                <a:cubicBezTo>
                  <a:pt x="513913" y="367427"/>
                  <a:pt x="528306" y="349795"/>
                  <a:pt x="532265" y="330004"/>
                </a:cubicBezTo>
                <a:lnTo>
                  <a:pt x="448420" y="330004"/>
                </a:lnTo>
                <a:cubicBezTo>
                  <a:pt x="419633" y="330004"/>
                  <a:pt x="394443" y="308773"/>
                  <a:pt x="389046" y="279987"/>
                </a:cubicBezTo>
                <a:cubicBezTo>
                  <a:pt x="385268" y="257857"/>
                  <a:pt x="379330" y="236717"/>
                  <a:pt x="371188" y="216521"/>
                </a:cubicBezTo>
                <a:lnTo>
                  <a:pt x="367162" y="209034"/>
                </a:lnTo>
                <a:lnTo>
                  <a:pt x="340107" y="158723"/>
                </a:lnTo>
                <a:cubicBezTo>
                  <a:pt x="338667" y="155844"/>
                  <a:pt x="337948" y="151886"/>
                  <a:pt x="338667" y="149007"/>
                </a:cubicBezTo>
                <a:cubicBezTo>
                  <a:pt x="339387" y="145769"/>
                  <a:pt x="340826" y="142890"/>
                  <a:pt x="344065" y="140371"/>
                </a:cubicBezTo>
                <a:cubicBezTo>
                  <a:pt x="376811" y="119861"/>
                  <a:pt x="411716" y="106187"/>
                  <a:pt x="449140" y="100070"/>
                </a:cubicBezTo>
                <a:cubicBezTo>
                  <a:pt x="411716" y="77400"/>
                  <a:pt x="337948" y="53651"/>
                  <a:pt x="276413" y="58329"/>
                </a:cubicBezTo>
                <a:cubicBezTo>
                  <a:pt x="285410" y="65166"/>
                  <a:pt x="294406" y="72003"/>
                  <a:pt x="303042" y="78840"/>
                </a:cubicBezTo>
                <a:cubicBezTo>
                  <a:pt x="309880" y="84957"/>
                  <a:pt x="315997" y="90354"/>
                  <a:pt x="322114" y="97191"/>
                </a:cubicBezTo>
                <a:cubicBezTo>
                  <a:pt x="327152" y="101509"/>
                  <a:pt x="327152" y="110145"/>
                  <a:pt x="322114" y="114463"/>
                </a:cubicBezTo>
                <a:cubicBezTo>
                  <a:pt x="319595" y="116982"/>
                  <a:pt x="316717" y="118421"/>
                  <a:pt x="313478" y="118421"/>
                </a:cubicBezTo>
                <a:cubicBezTo>
                  <a:pt x="309880" y="118421"/>
                  <a:pt x="306641" y="116982"/>
                  <a:pt x="304482" y="114463"/>
                </a:cubicBezTo>
                <a:cubicBezTo>
                  <a:pt x="298364" y="109426"/>
                  <a:pt x="292967" y="103308"/>
                  <a:pt x="286849" y="98631"/>
                </a:cubicBezTo>
                <a:cubicBezTo>
                  <a:pt x="274614" y="87836"/>
                  <a:pt x="260940" y="78120"/>
                  <a:pt x="247266" y="69484"/>
                </a:cubicBezTo>
                <a:cubicBezTo>
                  <a:pt x="241868" y="66605"/>
                  <a:pt x="236830" y="64446"/>
                  <a:pt x="231433" y="61208"/>
                </a:cubicBezTo>
                <a:cubicBezTo>
                  <a:pt x="229633" y="60488"/>
                  <a:pt x="227474" y="59769"/>
                  <a:pt x="226035" y="58329"/>
                </a:cubicBezTo>
                <a:close/>
                <a:moveTo>
                  <a:pt x="117946" y="27114"/>
                </a:moveTo>
                <a:cubicBezTo>
                  <a:pt x="89113" y="24145"/>
                  <a:pt x="59606" y="25045"/>
                  <a:pt x="30278" y="29902"/>
                </a:cubicBezTo>
                <a:cubicBezTo>
                  <a:pt x="20203" y="88555"/>
                  <a:pt x="27040" y="147928"/>
                  <a:pt x="47911" y="201543"/>
                </a:cubicBezTo>
                <a:cubicBezTo>
                  <a:pt x="87854" y="196505"/>
                  <a:pt x="123838" y="177974"/>
                  <a:pt x="151052" y="150717"/>
                </a:cubicBezTo>
                <a:lnTo>
                  <a:pt x="180468" y="109763"/>
                </a:lnTo>
                <a:lnTo>
                  <a:pt x="184692" y="103882"/>
                </a:lnTo>
                <a:cubicBezTo>
                  <a:pt x="193311" y="86486"/>
                  <a:pt x="199136" y="67505"/>
                  <a:pt x="201565" y="47534"/>
                </a:cubicBezTo>
                <a:cubicBezTo>
                  <a:pt x="174937" y="36919"/>
                  <a:pt x="146779" y="30082"/>
                  <a:pt x="117946" y="27114"/>
                </a:cubicBezTo>
                <a:close/>
                <a:moveTo>
                  <a:pt x="72498" y="199"/>
                </a:moveTo>
                <a:cubicBezTo>
                  <a:pt x="127842" y="-1673"/>
                  <a:pt x="183033" y="9662"/>
                  <a:pt x="232152" y="33141"/>
                </a:cubicBezTo>
                <a:cubicBezTo>
                  <a:pt x="232872" y="33861"/>
                  <a:pt x="233592" y="33861"/>
                  <a:pt x="234311" y="33861"/>
                </a:cubicBezTo>
                <a:cubicBezTo>
                  <a:pt x="236830" y="34580"/>
                  <a:pt x="238270" y="36020"/>
                  <a:pt x="240429" y="36739"/>
                </a:cubicBezTo>
                <a:cubicBezTo>
                  <a:pt x="241148" y="37819"/>
                  <a:pt x="241148" y="37819"/>
                  <a:pt x="241868" y="37819"/>
                </a:cubicBezTo>
                <a:cubicBezTo>
                  <a:pt x="329671" y="16948"/>
                  <a:pt x="456697" y="61208"/>
                  <a:pt x="489443" y="100070"/>
                </a:cubicBezTo>
                <a:cubicBezTo>
                  <a:pt x="492682" y="104028"/>
                  <a:pt x="493401" y="108346"/>
                  <a:pt x="491962" y="113024"/>
                </a:cubicBezTo>
                <a:cubicBezTo>
                  <a:pt x="489443" y="116982"/>
                  <a:pt x="485845" y="119861"/>
                  <a:pt x="481167" y="120580"/>
                </a:cubicBezTo>
                <a:lnTo>
                  <a:pt x="459216" y="124539"/>
                </a:lnTo>
                <a:cubicBezTo>
                  <a:pt x="427190" y="129216"/>
                  <a:pt x="396603" y="139652"/>
                  <a:pt x="368535" y="155844"/>
                </a:cubicBezTo>
                <a:cubicBezTo>
                  <a:pt x="379870" y="174016"/>
                  <a:pt x="389586" y="193177"/>
                  <a:pt x="397322" y="213148"/>
                </a:cubicBezTo>
                <a:lnTo>
                  <a:pt x="401115" y="227088"/>
                </a:lnTo>
                <a:lnTo>
                  <a:pt x="414235" y="275309"/>
                </a:lnTo>
                <a:cubicBezTo>
                  <a:pt x="417114" y="292221"/>
                  <a:pt x="431508" y="304096"/>
                  <a:pt x="448420" y="304096"/>
                </a:cubicBezTo>
                <a:lnTo>
                  <a:pt x="545939" y="304096"/>
                </a:lnTo>
                <a:cubicBezTo>
                  <a:pt x="553496" y="304096"/>
                  <a:pt x="558893" y="310213"/>
                  <a:pt x="558893" y="317050"/>
                </a:cubicBezTo>
                <a:cubicBezTo>
                  <a:pt x="558893" y="353033"/>
                  <a:pt x="537662" y="385058"/>
                  <a:pt x="503837" y="398732"/>
                </a:cubicBezTo>
                <a:lnTo>
                  <a:pt x="472890" y="410967"/>
                </a:lnTo>
                <a:cubicBezTo>
                  <a:pt x="444462" y="422121"/>
                  <a:pt x="422512" y="444431"/>
                  <a:pt x="410996" y="472498"/>
                </a:cubicBezTo>
                <a:lnTo>
                  <a:pt x="398762" y="503084"/>
                </a:lnTo>
                <a:cubicBezTo>
                  <a:pt x="385807" y="536548"/>
                  <a:pt x="353781" y="558498"/>
                  <a:pt x="317436" y="558498"/>
                </a:cubicBezTo>
                <a:cubicBezTo>
                  <a:pt x="310599" y="558498"/>
                  <a:pt x="305202" y="552381"/>
                  <a:pt x="305202" y="545544"/>
                </a:cubicBezTo>
                <a:lnTo>
                  <a:pt x="305202" y="448029"/>
                </a:lnTo>
                <a:cubicBezTo>
                  <a:pt x="305202" y="431477"/>
                  <a:pt x="292967" y="417084"/>
                  <a:pt x="276413" y="413845"/>
                </a:cubicBezTo>
                <a:cubicBezTo>
                  <a:pt x="248705" y="409167"/>
                  <a:pt x="222077" y="400891"/>
                  <a:pt x="197967" y="390456"/>
                </a:cubicBezTo>
                <a:cubicBezTo>
                  <a:pt x="187171" y="407008"/>
                  <a:pt x="179615" y="426080"/>
                  <a:pt x="176376" y="445870"/>
                </a:cubicBezTo>
                <a:lnTo>
                  <a:pt x="174937" y="458824"/>
                </a:lnTo>
                <a:cubicBezTo>
                  <a:pt x="174217" y="463502"/>
                  <a:pt x="170978" y="467101"/>
                  <a:pt x="166660" y="468900"/>
                </a:cubicBezTo>
                <a:cubicBezTo>
                  <a:pt x="165221" y="469619"/>
                  <a:pt x="163422" y="469619"/>
                  <a:pt x="161982" y="469619"/>
                </a:cubicBezTo>
                <a:cubicBezTo>
                  <a:pt x="159103" y="469619"/>
                  <a:pt x="155865" y="467820"/>
                  <a:pt x="152986" y="465661"/>
                </a:cubicBezTo>
                <a:lnTo>
                  <a:pt x="135353" y="448029"/>
                </a:lnTo>
                <a:cubicBezTo>
                  <a:pt x="104767" y="417084"/>
                  <a:pt x="94331" y="372104"/>
                  <a:pt x="108005" y="331803"/>
                </a:cubicBezTo>
                <a:cubicBezTo>
                  <a:pt x="104047" y="328564"/>
                  <a:pt x="100448" y="324966"/>
                  <a:pt x="97210" y="321727"/>
                </a:cubicBezTo>
                <a:cubicBezTo>
                  <a:pt x="18763" y="243284"/>
                  <a:pt x="-15422" y="129216"/>
                  <a:pt x="6528" y="16229"/>
                </a:cubicBezTo>
                <a:cubicBezTo>
                  <a:pt x="8328" y="10831"/>
                  <a:pt x="11926" y="7233"/>
                  <a:pt x="17324" y="6513"/>
                </a:cubicBezTo>
                <a:cubicBezTo>
                  <a:pt x="35586" y="2915"/>
                  <a:pt x="54051" y="823"/>
                  <a:pt x="72498" y="199"/>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 name="Picture Placeholder 2">
            <a:extLst>
              <a:ext uri="{FF2B5EF4-FFF2-40B4-BE49-F238E27FC236}">
                <a16:creationId xmlns:a16="http://schemas.microsoft.com/office/drawing/2014/main" id="{AAE2E181-2943-BB4F-8A12-F5DC8F5519EE}"/>
              </a:ext>
            </a:extLst>
          </p:cNvPr>
          <p:cNvSpPr>
            <a:spLocks noGrp="1"/>
          </p:cNvSpPr>
          <p:nvPr>
            <p:ph type="pic" sz="quarter" idx="17"/>
          </p:nvPr>
        </p:nvSpPr>
        <p:spPr/>
      </p:sp>
    </p:spTree>
    <p:extLst>
      <p:ext uri="{BB962C8B-B14F-4D97-AF65-F5344CB8AC3E}">
        <p14:creationId xmlns:p14="http://schemas.microsoft.com/office/powerpoint/2010/main" val="24976109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4559014" y="9836578"/>
            <a:ext cx="3913251"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BROCHETTES</a:t>
            </a:r>
          </a:p>
        </p:txBody>
      </p:sp>
      <p:sp>
        <p:nvSpPr>
          <p:cNvPr id="24" name="Subtitle 2"/>
          <p:cNvSpPr txBox="1">
            <a:spLocks/>
          </p:cNvSpPr>
          <p:nvPr/>
        </p:nvSpPr>
        <p:spPr>
          <a:xfrm>
            <a:off x="14423438" y="10804712"/>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38" name="TextBox 37"/>
          <p:cNvSpPr txBox="1"/>
          <p:nvPr/>
        </p:nvSpPr>
        <p:spPr>
          <a:xfrm>
            <a:off x="14559014" y="3391134"/>
            <a:ext cx="2662908"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MINCING</a:t>
            </a:r>
          </a:p>
        </p:txBody>
      </p:sp>
      <p:sp>
        <p:nvSpPr>
          <p:cNvPr id="39" name="Subtitle 2"/>
          <p:cNvSpPr txBox="1">
            <a:spLocks/>
          </p:cNvSpPr>
          <p:nvPr/>
        </p:nvSpPr>
        <p:spPr>
          <a:xfrm>
            <a:off x="14423438" y="4359268"/>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1" name="TextBox 40"/>
          <p:cNvSpPr txBox="1"/>
          <p:nvPr/>
        </p:nvSpPr>
        <p:spPr>
          <a:xfrm>
            <a:off x="14559014" y="6613856"/>
            <a:ext cx="306686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ESSENCES</a:t>
            </a:r>
          </a:p>
        </p:txBody>
      </p:sp>
      <p:sp>
        <p:nvSpPr>
          <p:cNvPr id="42" name="Subtitle 2"/>
          <p:cNvSpPr txBox="1">
            <a:spLocks/>
          </p:cNvSpPr>
          <p:nvPr/>
        </p:nvSpPr>
        <p:spPr>
          <a:xfrm>
            <a:off x="14423438" y="7581990"/>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9" name="TextBox 48"/>
          <p:cNvSpPr txBox="1"/>
          <p:nvPr/>
        </p:nvSpPr>
        <p:spPr>
          <a:xfrm>
            <a:off x="3885430" y="9836578"/>
            <a:ext cx="3482043"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TEMPERING</a:t>
            </a:r>
          </a:p>
        </p:txBody>
      </p:sp>
      <p:sp>
        <p:nvSpPr>
          <p:cNvPr id="50" name="Subtitle 2"/>
          <p:cNvSpPr txBox="1">
            <a:spLocks/>
          </p:cNvSpPr>
          <p:nvPr/>
        </p:nvSpPr>
        <p:spPr>
          <a:xfrm>
            <a:off x="3752836" y="10804712"/>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2" name="TextBox 51"/>
          <p:cNvSpPr txBox="1"/>
          <p:nvPr/>
        </p:nvSpPr>
        <p:spPr>
          <a:xfrm>
            <a:off x="3885430" y="3391134"/>
            <a:ext cx="2640466"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GLAZING</a:t>
            </a:r>
          </a:p>
        </p:txBody>
      </p:sp>
      <p:sp>
        <p:nvSpPr>
          <p:cNvPr id="53" name="Subtitle 2"/>
          <p:cNvSpPr txBox="1">
            <a:spLocks/>
          </p:cNvSpPr>
          <p:nvPr/>
        </p:nvSpPr>
        <p:spPr>
          <a:xfrm>
            <a:off x="3752836" y="4359268"/>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5" name="TextBox 54"/>
          <p:cNvSpPr txBox="1"/>
          <p:nvPr/>
        </p:nvSpPr>
        <p:spPr>
          <a:xfrm>
            <a:off x="3885430" y="6613856"/>
            <a:ext cx="2013693"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Source Sans Pro" panose="020B0503030403020204" pitchFamily="34" charset="0"/>
                <a:cs typeface="Open Sans Semibold" charset="0"/>
              </a:rPr>
              <a:t>SAUTE</a:t>
            </a:r>
          </a:p>
        </p:txBody>
      </p:sp>
      <p:sp>
        <p:nvSpPr>
          <p:cNvPr id="56" name="Subtitle 2"/>
          <p:cNvSpPr txBox="1">
            <a:spLocks/>
          </p:cNvSpPr>
          <p:nvPr/>
        </p:nvSpPr>
        <p:spPr>
          <a:xfrm>
            <a:off x="3752836" y="7581990"/>
            <a:ext cx="73602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algn="just" defTabSz="1828434">
              <a:lnSpc>
                <a:spcPts val="4000"/>
              </a:lnSpc>
              <a:spcBef>
                <a:spcPts val="1700"/>
              </a:spcBef>
            </a:pPr>
            <a:r>
              <a:rPr lang="en-US" sz="28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a:t>
            </a:r>
            <a:endParaRPr lang="en-US" sz="2600" dirty="0">
              <a:solidFill>
                <a:srgbClr val="432C0F"/>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5" name="Text Placeholder 6">
            <a:extLst>
              <a:ext uri="{FF2B5EF4-FFF2-40B4-BE49-F238E27FC236}">
                <a16:creationId xmlns:a16="http://schemas.microsoft.com/office/drawing/2014/main" id="{E79E1F09-73FC-414C-8527-E6B9EA5B4D82}"/>
              </a:ext>
            </a:extLst>
          </p:cNvPr>
          <p:cNvSpPr txBox="1">
            <a:spLocks/>
          </p:cNvSpPr>
          <p:nvPr/>
        </p:nvSpPr>
        <p:spPr>
          <a:xfrm>
            <a:off x="7521235" y="709382"/>
            <a:ext cx="935384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CULINARY FEATURES</a:t>
            </a:r>
          </a:p>
        </p:txBody>
      </p:sp>
      <p:sp>
        <p:nvSpPr>
          <p:cNvPr id="31" name="TextBox 30">
            <a:extLst>
              <a:ext uri="{FF2B5EF4-FFF2-40B4-BE49-F238E27FC236}">
                <a16:creationId xmlns:a16="http://schemas.microsoft.com/office/drawing/2014/main" id="{4C6B4719-5B68-BF4E-AC33-1D9726C6921D}"/>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2" name="Freeform 31">
            <a:extLst>
              <a:ext uri="{FF2B5EF4-FFF2-40B4-BE49-F238E27FC236}">
                <a16:creationId xmlns:a16="http://schemas.microsoft.com/office/drawing/2014/main" id="{074F3B08-5431-1047-800C-DDCB865FD278}"/>
              </a:ext>
            </a:extLst>
          </p:cNvPr>
          <p:cNvSpPr/>
          <p:nvPr/>
        </p:nvSpPr>
        <p:spPr>
          <a:xfrm flipH="1">
            <a:off x="6964012"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3" name="Freeform 314">
            <a:extLst>
              <a:ext uri="{FF2B5EF4-FFF2-40B4-BE49-F238E27FC236}">
                <a16:creationId xmlns:a16="http://schemas.microsoft.com/office/drawing/2014/main" id="{11E20C46-B889-1D4E-9100-B25B0122187E}"/>
              </a:ext>
            </a:extLst>
          </p:cNvPr>
          <p:cNvSpPr>
            <a:spLocks noChangeAspect="1" noChangeArrowheads="1"/>
          </p:cNvSpPr>
          <p:nvPr/>
        </p:nvSpPr>
        <p:spPr bwMode="auto">
          <a:xfrm>
            <a:off x="12827844" y="3857598"/>
            <a:ext cx="1275566" cy="1217586"/>
          </a:xfrm>
          <a:custGeom>
            <a:avLst/>
            <a:gdLst/>
            <a:ahLst/>
            <a:cxnLst/>
            <a:rect l="0" t="0" r="r" b="b"/>
            <a:pathLst>
              <a:path w="558440" h="533040">
                <a:moveTo>
                  <a:pt x="457020" y="419100"/>
                </a:moveTo>
                <a:cubicBezTo>
                  <a:pt x="470711" y="419100"/>
                  <a:pt x="482240" y="430468"/>
                  <a:pt x="482240" y="443967"/>
                </a:cubicBezTo>
                <a:cubicBezTo>
                  <a:pt x="482240" y="458177"/>
                  <a:pt x="470711" y="469545"/>
                  <a:pt x="457020" y="469545"/>
                </a:cubicBezTo>
                <a:cubicBezTo>
                  <a:pt x="443329" y="469545"/>
                  <a:pt x="431800" y="458177"/>
                  <a:pt x="431800" y="443967"/>
                </a:cubicBezTo>
                <a:cubicBezTo>
                  <a:pt x="431800" y="430468"/>
                  <a:pt x="443329" y="419100"/>
                  <a:pt x="457020" y="419100"/>
                </a:cubicBezTo>
                <a:close/>
                <a:moveTo>
                  <a:pt x="266520" y="381000"/>
                </a:moveTo>
                <a:cubicBezTo>
                  <a:pt x="280210" y="381000"/>
                  <a:pt x="291739" y="392368"/>
                  <a:pt x="291739" y="405867"/>
                </a:cubicBezTo>
                <a:cubicBezTo>
                  <a:pt x="291739" y="420077"/>
                  <a:pt x="280210" y="431445"/>
                  <a:pt x="266520" y="431445"/>
                </a:cubicBezTo>
                <a:cubicBezTo>
                  <a:pt x="252829" y="431445"/>
                  <a:pt x="241300" y="420077"/>
                  <a:pt x="241300" y="405867"/>
                </a:cubicBezTo>
                <a:cubicBezTo>
                  <a:pt x="241300" y="392368"/>
                  <a:pt x="252829" y="381000"/>
                  <a:pt x="266520" y="381000"/>
                </a:cubicBezTo>
                <a:close/>
                <a:moveTo>
                  <a:pt x="139167" y="254000"/>
                </a:moveTo>
                <a:cubicBezTo>
                  <a:pt x="153377" y="254000"/>
                  <a:pt x="164745" y="265090"/>
                  <a:pt x="164745" y="279758"/>
                </a:cubicBezTo>
                <a:cubicBezTo>
                  <a:pt x="164745" y="293352"/>
                  <a:pt x="153377" y="304442"/>
                  <a:pt x="139167" y="304442"/>
                </a:cubicBezTo>
                <a:cubicBezTo>
                  <a:pt x="125668" y="304442"/>
                  <a:pt x="114300" y="293352"/>
                  <a:pt x="114300" y="279758"/>
                </a:cubicBezTo>
                <a:cubicBezTo>
                  <a:pt x="114300" y="265090"/>
                  <a:pt x="125668" y="254000"/>
                  <a:pt x="139167" y="254000"/>
                </a:cubicBezTo>
                <a:close/>
                <a:moveTo>
                  <a:pt x="342542" y="228600"/>
                </a:moveTo>
                <a:cubicBezTo>
                  <a:pt x="370804" y="228600"/>
                  <a:pt x="393342" y="251298"/>
                  <a:pt x="393342" y="279760"/>
                </a:cubicBezTo>
                <a:cubicBezTo>
                  <a:pt x="393342" y="307142"/>
                  <a:pt x="370804" y="329840"/>
                  <a:pt x="342542" y="329840"/>
                </a:cubicBezTo>
                <a:cubicBezTo>
                  <a:pt x="314638" y="329840"/>
                  <a:pt x="292100" y="307142"/>
                  <a:pt x="292100" y="279760"/>
                </a:cubicBezTo>
                <a:cubicBezTo>
                  <a:pt x="292100" y="251298"/>
                  <a:pt x="314638" y="228600"/>
                  <a:pt x="342542" y="228600"/>
                </a:cubicBezTo>
                <a:close/>
                <a:moveTo>
                  <a:pt x="25203" y="177440"/>
                </a:moveTo>
                <a:lnTo>
                  <a:pt x="25203" y="329686"/>
                </a:lnTo>
                <a:cubicBezTo>
                  <a:pt x="53287" y="329686"/>
                  <a:pt x="76331" y="352721"/>
                  <a:pt x="76331" y="380794"/>
                </a:cubicBezTo>
                <a:cubicBezTo>
                  <a:pt x="76331" y="408868"/>
                  <a:pt x="53287" y="431903"/>
                  <a:pt x="25203" y="431903"/>
                </a:cubicBezTo>
                <a:lnTo>
                  <a:pt x="25203" y="495249"/>
                </a:lnTo>
                <a:cubicBezTo>
                  <a:pt x="25203" y="502087"/>
                  <a:pt x="31324" y="508206"/>
                  <a:pt x="38165" y="508206"/>
                </a:cubicBezTo>
                <a:lnTo>
                  <a:pt x="115936" y="508206"/>
                </a:lnTo>
                <a:cubicBezTo>
                  <a:pt x="122057" y="485891"/>
                  <a:pt x="141860" y="470054"/>
                  <a:pt x="165263" y="470054"/>
                </a:cubicBezTo>
                <a:cubicBezTo>
                  <a:pt x="189027" y="470054"/>
                  <a:pt x="208830" y="485891"/>
                  <a:pt x="214230" y="508206"/>
                </a:cubicBezTo>
                <a:lnTo>
                  <a:pt x="520635" y="508206"/>
                </a:lnTo>
                <a:cubicBezTo>
                  <a:pt x="528196" y="508206"/>
                  <a:pt x="533597" y="502087"/>
                  <a:pt x="533597" y="495249"/>
                </a:cubicBezTo>
                <a:lnTo>
                  <a:pt x="533597" y="316009"/>
                </a:lnTo>
                <a:cubicBezTo>
                  <a:pt x="511273" y="309890"/>
                  <a:pt x="495431" y="290095"/>
                  <a:pt x="495431" y="266700"/>
                </a:cubicBezTo>
                <a:cubicBezTo>
                  <a:pt x="495431" y="242945"/>
                  <a:pt x="511273" y="223150"/>
                  <a:pt x="533597" y="217031"/>
                </a:cubicBezTo>
                <a:lnTo>
                  <a:pt x="533597" y="177440"/>
                </a:lnTo>
                <a:lnTo>
                  <a:pt x="281920" y="177440"/>
                </a:lnTo>
                <a:cubicBezTo>
                  <a:pt x="275079" y="185718"/>
                  <a:pt x="265358" y="190397"/>
                  <a:pt x="253836" y="190397"/>
                </a:cubicBezTo>
                <a:cubicBezTo>
                  <a:pt x="243035" y="190397"/>
                  <a:pt x="233313" y="185718"/>
                  <a:pt x="225392" y="177440"/>
                </a:cubicBezTo>
                <a:lnTo>
                  <a:pt x="25203" y="177440"/>
                </a:lnTo>
                <a:close/>
                <a:moveTo>
                  <a:pt x="266520" y="101600"/>
                </a:moveTo>
                <a:cubicBezTo>
                  <a:pt x="280210" y="101600"/>
                  <a:pt x="291739" y="107885"/>
                  <a:pt x="291739" y="114909"/>
                </a:cubicBezTo>
                <a:cubicBezTo>
                  <a:pt x="291739" y="121933"/>
                  <a:pt x="280210" y="128217"/>
                  <a:pt x="266520" y="128217"/>
                </a:cubicBezTo>
                <a:cubicBezTo>
                  <a:pt x="252829" y="128217"/>
                  <a:pt x="241300" y="121933"/>
                  <a:pt x="241300" y="114909"/>
                </a:cubicBezTo>
                <a:cubicBezTo>
                  <a:pt x="241300" y="107885"/>
                  <a:pt x="252829" y="101600"/>
                  <a:pt x="266520" y="101600"/>
                </a:cubicBezTo>
                <a:close/>
                <a:moveTo>
                  <a:pt x="393521" y="76200"/>
                </a:moveTo>
                <a:cubicBezTo>
                  <a:pt x="413913" y="76200"/>
                  <a:pt x="431442" y="84746"/>
                  <a:pt x="431442" y="95072"/>
                </a:cubicBezTo>
                <a:cubicBezTo>
                  <a:pt x="431442" y="105754"/>
                  <a:pt x="413913" y="113944"/>
                  <a:pt x="393521" y="113944"/>
                </a:cubicBezTo>
                <a:cubicBezTo>
                  <a:pt x="372414" y="113944"/>
                  <a:pt x="355600" y="105754"/>
                  <a:pt x="355600" y="95072"/>
                </a:cubicBezTo>
                <a:cubicBezTo>
                  <a:pt x="355600" y="84746"/>
                  <a:pt x="372414" y="76200"/>
                  <a:pt x="393521" y="76200"/>
                </a:cubicBezTo>
                <a:close/>
                <a:moveTo>
                  <a:pt x="371213" y="25194"/>
                </a:moveTo>
                <a:lnTo>
                  <a:pt x="74530" y="152246"/>
                </a:lnTo>
                <a:lnTo>
                  <a:pt x="232593" y="152246"/>
                </a:lnTo>
                <a:cubicBezTo>
                  <a:pt x="236914" y="152246"/>
                  <a:pt x="240874" y="154405"/>
                  <a:pt x="243035" y="158365"/>
                </a:cubicBezTo>
                <a:cubicBezTo>
                  <a:pt x="247715" y="166643"/>
                  <a:pt x="260677" y="166643"/>
                  <a:pt x="264278" y="158365"/>
                </a:cubicBezTo>
                <a:cubicBezTo>
                  <a:pt x="266798" y="154405"/>
                  <a:pt x="271119" y="152246"/>
                  <a:pt x="275799" y="152246"/>
                </a:cubicBezTo>
                <a:lnTo>
                  <a:pt x="532516" y="152246"/>
                </a:lnTo>
                <a:cubicBezTo>
                  <a:pt x="524955" y="82062"/>
                  <a:pt x="455825" y="26634"/>
                  <a:pt x="371213" y="25194"/>
                </a:cubicBezTo>
                <a:close/>
                <a:moveTo>
                  <a:pt x="367973" y="0"/>
                </a:moveTo>
                <a:cubicBezTo>
                  <a:pt x="473108" y="0"/>
                  <a:pt x="558440" y="73783"/>
                  <a:pt x="558440" y="165203"/>
                </a:cubicBezTo>
                <a:lnTo>
                  <a:pt x="558440" y="228549"/>
                </a:lnTo>
                <a:cubicBezTo>
                  <a:pt x="558440" y="235387"/>
                  <a:pt x="553399" y="241506"/>
                  <a:pt x="546558" y="241506"/>
                </a:cubicBezTo>
                <a:cubicBezTo>
                  <a:pt x="531796" y="241506"/>
                  <a:pt x="520635" y="252663"/>
                  <a:pt x="520635" y="266700"/>
                </a:cubicBezTo>
                <a:cubicBezTo>
                  <a:pt x="520635" y="280377"/>
                  <a:pt x="531796" y="291535"/>
                  <a:pt x="546558" y="291535"/>
                </a:cubicBezTo>
                <a:cubicBezTo>
                  <a:pt x="553399" y="291535"/>
                  <a:pt x="558440" y="297653"/>
                  <a:pt x="558440" y="304492"/>
                </a:cubicBezTo>
                <a:lnTo>
                  <a:pt x="558440" y="495249"/>
                </a:lnTo>
                <a:cubicBezTo>
                  <a:pt x="558440" y="516484"/>
                  <a:pt x="541878" y="533040"/>
                  <a:pt x="520635" y="533040"/>
                </a:cubicBezTo>
                <a:lnTo>
                  <a:pt x="203429" y="533040"/>
                </a:lnTo>
                <a:cubicBezTo>
                  <a:pt x="195868" y="533040"/>
                  <a:pt x="190467" y="528001"/>
                  <a:pt x="190467" y="520083"/>
                </a:cubicBezTo>
                <a:cubicBezTo>
                  <a:pt x="190467" y="506406"/>
                  <a:pt x="178945" y="495249"/>
                  <a:pt x="165263" y="495249"/>
                </a:cubicBezTo>
                <a:cubicBezTo>
                  <a:pt x="150861" y="495249"/>
                  <a:pt x="139340" y="506406"/>
                  <a:pt x="139340" y="520083"/>
                </a:cubicBezTo>
                <a:cubicBezTo>
                  <a:pt x="139340" y="528001"/>
                  <a:pt x="133939" y="533040"/>
                  <a:pt x="127098" y="533040"/>
                </a:cubicBezTo>
                <a:lnTo>
                  <a:pt x="38165" y="533040"/>
                </a:lnTo>
                <a:cubicBezTo>
                  <a:pt x="16922" y="533040"/>
                  <a:pt x="0" y="516484"/>
                  <a:pt x="0" y="495249"/>
                </a:cubicBezTo>
                <a:lnTo>
                  <a:pt x="0" y="416786"/>
                </a:lnTo>
                <a:cubicBezTo>
                  <a:pt x="0" y="412827"/>
                  <a:pt x="2160" y="408148"/>
                  <a:pt x="5401" y="405989"/>
                </a:cubicBezTo>
                <a:cubicBezTo>
                  <a:pt x="8281" y="403829"/>
                  <a:pt x="12962" y="402750"/>
                  <a:pt x="16922" y="404549"/>
                </a:cubicBezTo>
                <a:cubicBezTo>
                  <a:pt x="34925" y="411388"/>
                  <a:pt x="51127" y="397711"/>
                  <a:pt x="51127" y="380794"/>
                </a:cubicBezTo>
                <a:cubicBezTo>
                  <a:pt x="51127" y="363878"/>
                  <a:pt x="34925" y="350201"/>
                  <a:pt x="16922" y="357040"/>
                </a:cubicBezTo>
                <a:cubicBezTo>
                  <a:pt x="12962" y="358839"/>
                  <a:pt x="8281" y="358120"/>
                  <a:pt x="5401" y="355600"/>
                </a:cubicBezTo>
                <a:cubicBezTo>
                  <a:pt x="2160" y="353441"/>
                  <a:pt x="0" y="348762"/>
                  <a:pt x="0" y="345162"/>
                </a:cubicBezTo>
                <a:lnTo>
                  <a:pt x="0" y="165203"/>
                </a:lnTo>
                <a:cubicBezTo>
                  <a:pt x="0" y="159804"/>
                  <a:pt x="2880" y="155485"/>
                  <a:pt x="7561" y="152966"/>
                </a:cubicBezTo>
                <a:lnTo>
                  <a:pt x="363652" y="720"/>
                </a:lnTo>
                <a:cubicBezTo>
                  <a:pt x="365093" y="0"/>
                  <a:pt x="366533" y="0"/>
                  <a:pt x="367973"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4" name="Freeform 310">
            <a:extLst>
              <a:ext uri="{FF2B5EF4-FFF2-40B4-BE49-F238E27FC236}">
                <a16:creationId xmlns:a16="http://schemas.microsoft.com/office/drawing/2014/main" id="{D209075E-24EB-BA46-B3A3-8E75A7F9E796}"/>
              </a:ext>
            </a:extLst>
          </p:cNvPr>
          <p:cNvSpPr>
            <a:spLocks noChangeAspect="1" noChangeArrowheads="1"/>
          </p:cNvSpPr>
          <p:nvPr/>
        </p:nvSpPr>
        <p:spPr bwMode="auto">
          <a:xfrm>
            <a:off x="12943804" y="6946019"/>
            <a:ext cx="1043646" cy="1271942"/>
          </a:xfrm>
          <a:custGeom>
            <a:avLst/>
            <a:gdLst/>
            <a:ahLst/>
            <a:cxnLst/>
            <a:rect l="0" t="0" r="r" b="b"/>
            <a:pathLst>
              <a:path w="456841" h="557750">
                <a:moveTo>
                  <a:pt x="229209" y="406400"/>
                </a:moveTo>
                <a:cubicBezTo>
                  <a:pt x="236233" y="406400"/>
                  <a:pt x="242518" y="412470"/>
                  <a:pt x="242518" y="419253"/>
                </a:cubicBezTo>
                <a:lnTo>
                  <a:pt x="242518" y="482090"/>
                </a:lnTo>
                <a:cubicBezTo>
                  <a:pt x="242518" y="489588"/>
                  <a:pt x="236233" y="494943"/>
                  <a:pt x="229209" y="494943"/>
                </a:cubicBezTo>
                <a:cubicBezTo>
                  <a:pt x="222185" y="494943"/>
                  <a:pt x="215900" y="489588"/>
                  <a:pt x="215900" y="482090"/>
                </a:cubicBezTo>
                <a:lnTo>
                  <a:pt x="215900" y="419253"/>
                </a:lnTo>
                <a:cubicBezTo>
                  <a:pt x="215900" y="412470"/>
                  <a:pt x="222185" y="406400"/>
                  <a:pt x="229209" y="406400"/>
                </a:cubicBezTo>
                <a:close/>
                <a:moveTo>
                  <a:pt x="311805" y="242235"/>
                </a:moveTo>
                <a:cubicBezTo>
                  <a:pt x="314892" y="243136"/>
                  <a:pt x="317665" y="245299"/>
                  <a:pt x="319455" y="248363"/>
                </a:cubicBezTo>
                <a:cubicBezTo>
                  <a:pt x="343074" y="290897"/>
                  <a:pt x="355242" y="331269"/>
                  <a:pt x="355242" y="372721"/>
                </a:cubicBezTo>
                <a:cubicBezTo>
                  <a:pt x="355242" y="406244"/>
                  <a:pt x="347727" y="438325"/>
                  <a:pt x="334128" y="464278"/>
                </a:cubicBezTo>
                <a:cubicBezTo>
                  <a:pt x="331622" y="467882"/>
                  <a:pt x="328044" y="471127"/>
                  <a:pt x="323391" y="471127"/>
                </a:cubicBezTo>
                <a:cubicBezTo>
                  <a:pt x="321244" y="471127"/>
                  <a:pt x="318739" y="470406"/>
                  <a:pt x="317307" y="469685"/>
                </a:cubicBezTo>
                <a:cubicBezTo>
                  <a:pt x="311223" y="465720"/>
                  <a:pt x="309076" y="458150"/>
                  <a:pt x="311939" y="452022"/>
                </a:cubicBezTo>
                <a:cubicBezTo>
                  <a:pt x="323391" y="430034"/>
                  <a:pt x="329475" y="402279"/>
                  <a:pt x="329475" y="372721"/>
                </a:cubicBezTo>
                <a:cubicBezTo>
                  <a:pt x="329475" y="335955"/>
                  <a:pt x="318739" y="299548"/>
                  <a:pt x="297624" y="260619"/>
                </a:cubicBezTo>
                <a:cubicBezTo>
                  <a:pt x="293687" y="254491"/>
                  <a:pt x="296192" y="246921"/>
                  <a:pt x="302276" y="243677"/>
                </a:cubicBezTo>
                <a:cubicBezTo>
                  <a:pt x="305318" y="241695"/>
                  <a:pt x="308718" y="241334"/>
                  <a:pt x="311805" y="242235"/>
                </a:cubicBezTo>
                <a:close/>
                <a:moveTo>
                  <a:pt x="145244" y="242235"/>
                </a:moveTo>
                <a:cubicBezTo>
                  <a:pt x="148394" y="241334"/>
                  <a:pt x="151813" y="241695"/>
                  <a:pt x="154873" y="243677"/>
                </a:cubicBezTo>
                <a:cubicBezTo>
                  <a:pt x="160992" y="246921"/>
                  <a:pt x="163152" y="254491"/>
                  <a:pt x="159552" y="260619"/>
                </a:cubicBezTo>
                <a:cubicBezTo>
                  <a:pt x="137955" y="299548"/>
                  <a:pt x="127516" y="335955"/>
                  <a:pt x="127516" y="372721"/>
                </a:cubicBezTo>
                <a:cubicBezTo>
                  <a:pt x="127516" y="402279"/>
                  <a:pt x="133636" y="430034"/>
                  <a:pt x="144794" y="452022"/>
                </a:cubicBezTo>
                <a:cubicBezTo>
                  <a:pt x="148034" y="458150"/>
                  <a:pt x="145874" y="466441"/>
                  <a:pt x="139755" y="469685"/>
                </a:cubicBezTo>
                <a:cubicBezTo>
                  <a:pt x="137955" y="470406"/>
                  <a:pt x="135795" y="471127"/>
                  <a:pt x="133636" y="471127"/>
                </a:cubicBezTo>
                <a:cubicBezTo>
                  <a:pt x="128956" y="471127"/>
                  <a:pt x="124997" y="467882"/>
                  <a:pt x="122837" y="464278"/>
                </a:cubicBezTo>
                <a:cubicBezTo>
                  <a:pt x="109159" y="438325"/>
                  <a:pt x="101600" y="406244"/>
                  <a:pt x="101600" y="372721"/>
                </a:cubicBezTo>
                <a:cubicBezTo>
                  <a:pt x="101600" y="331269"/>
                  <a:pt x="113838" y="290897"/>
                  <a:pt x="137235" y="248363"/>
                </a:cubicBezTo>
                <a:cubicBezTo>
                  <a:pt x="139215" y="245299"/>
                  <a:pt x="142095" y="243136"/>
                  <a:pt x="145244" y="242235"/>
                </a:cubicBezTo>
                <a:close/>
                <a:moveTo>
                  <a:pt x="229209" y="190500"/>
                </a:moveTo>
                <a:cubicBezTo>
                  <a:pt x="236233" y="190500"/>
                  <a:pt x="242518" y="195892"/>
                  <a:pt x="242518" y="203440"/>
                </a:cubicBezTo>
                <a:lnTo>
                  <a:pt x="242518" y="367701"/>
                </a:lnTo>
                <a:cubicBezTo>
                  <a:pt x="242518" y="375249"/>
                  <a:pt x="236233" y="380641"/>
                  <a:pt x="229209" y="380641"/>
                </a:cubicBezTo>
                <a:cubicBezTo>
                  <a:pt x="222185" y="380641"/>
                  <a:pt x="215900" y="375249"/>
                  <a:pt x="215900" y="367701"/>
                </a:cubicBezTo>
                <a:lnTo>
                  <a:pt x="215900" y="203440"/>
                </a:lnTo>
                <a:cubicBezTo>
                  <a:pt x="215900" y="195892"/>
                  <a:pt x="222185" y="190500"/>
                  <a:pt x="229209" y="190500"/>
                </a:cubicBezTo>
                <a:close/>
                <a:moveTo>
                  <a:pt x="194966" y="128732"/>
                </a:moveTo>
                <a:lnTo>
                  <a:pt x="198923" y="143116"/>
                </a:lnTo>
                <a:cubicBezTo>
                  <a:pt x="202520" y="157500"/>
                  <a:pt x="196405" y="173321"/>
                  <a:pt x="183455" y="181952"/>
                </a:cubicBezTo>
                <a:cubicBezTo>
                  <a:pt x="116548" y="227619"/>
                  <a:pt x="25180" y="289828"/>
                  <a:pt x="25180" y="364622"/>
                </a:cubicBezTo>
                <a:cubicBezTo>
                  <a:pt x="25180" y="432944"/>
                  <a:pt x="90648" y="489400"/>
                  <a:pt x="191369" y="507739"/>
                </a:cubicBezTo>
                <a:lnTo>
                  <a:pt x="265831" y="507739"/>
                </a:lnTo>
                <a:cubicBezTo>
                  <a:pt x="366192" y="489400"/>
                  <a:pt x="431660" y="432944"/>
                  <a:pt x="431660" y="364622"/>
                </a:cubicBezTo>
                <a:cubicBezTo>
                  <a:pt x="431660" y="355273"/>
                  <a:pt x="430233" y="346120"/>
                  <a:pt x="427605" y="337174"/>
                </a:cubicBezTo>
                <a:lnTo>
                  <a:pt x="418580" y="316153"/>
                </a:lnTo>
                <a:lnTo>
                  <a:pt x="416350" y="310960"/>
                </a:lnTo>
                <a:cubicBezTo>
                  <a:pt x="406750" y="293907"/>
                  <a:pt x="393260" y="277714"/>
                  <a:pt x="377703" y="262454"/>
                </a:cubicBezTo>
                <a:lnTo>
                  <a:pt x="373210" y="258679"/>
                </a:lnTo>
                <a:lnTo>
                  <a:pt x="326645" y="219545"/>
                </a:lnTo>
                <a:cubicBezTo>
                  <a:pt x="308772" y="206224"/>
                  <a:pt x="290651" y="193908"/>
                  <a:pt x="274104" y="182671"/>
                </a:cubicBezTo>
                <a:cubicBezTo>
                  <a:pt x="260435" y="173321"/>
                  <a:pt x="255039" y="156780"/>
                  <a:pt x="260435" y="140599"/>
                </a:cubicBezTo>
                <a:lnTo>
                  <a:pt x="261874" y="137003"/>
                </a:lnTo>
                <a:lnTo>
                  <a:pt x="194966" y="128732"/>
                </a:lnTo>
                <a:close/>
                <a:moveTo>
                  <a:pt x="241370" y="57894"/>
                </a:moveTo>
                <a:cubicBezTo>
                  <a:pt x="233097" y="70839"/>
                  <a:pt x="228420" y="88099"/>
                  <a:pt x="228420" y="107157"/>
                </a:cubicBezTo>
                <a:lnTo>
                  <a:pt x="253601" y="110393"/>
                </a:lnTo>
                <a:cubicBezTo>
                  <a:pt x="253601" y="109674"/>
                  <a:pt x="253601" y="107876"/>
                  <a:pt x="253601" y="107157"/>
                </a:cubicBezTo>
                <a:cubicBezTo>
                  <a:pt x="253601" y="88099"/>
                  <a:pt x="248924" y="70839"/>
                  <a:pt x="241370" y="57894"/>
                </a:cubicBezTo>
                <a:close/>
                <a:moveTo>
                  <a:pt x="215470" y="33442"/>
                </a:moveTo>
                <a:cubicBezTo>
                  <a:pt x="207916" y="47106"/>
                  <a:pt x="203240" y="64726"/>
                  <a:pt x="203240" y="83065"/>
                </a:cubicBezTo>
                <a:cubicBezTo>
                  <a:pt x="203240" y="86661"/>
                  <a:pt x="203240" y="90616"/>
                  <a:pt x="204319" y="93493"/>
                </a:cubicBezTo>
                <a:cubicBezTo>
                  <a:pt x="205758" y="74435"/>
                  <a:pt x="211873" y="57174"/>
                  <a:pt x="220147" y="42431"/>
                </a:cubicBezTo>
                <a:cubicBezTo>
                  <a:pt x="219427" y="39555"/>
                  <a:pt x="217989" y="36318"/>
                  <a:pt x="215470" y="33442"/>
                </a:cubicBezTo>
                <a:close/>
                <a:moveTo>
                  <a:pt x="215470" y="0"/>
                </a:moveTo>
                <a:cubicBezTo>
                  <a:pt x="219427" y="0"/>
                  <a:pt x="222305" y="1438"/>
                  <a:pt x="224823" y="3596"/>
                </a:cubicBezTo>
                <a:cubicBezTo>
                  <a:pt x="230938" y="9709"/>
                  <a:pt x="235255" y="16541"/>
                  <a:pt x="239931" y="24452"/>
                </a:cubicBezTo>
                <a:cubicBezTo>
                  <a:pt x="243888" y="24452"/>
                  <a:pt x="247485" y="25171"/>
                  <a:pt x="250723" y="28048"/>
                </a:cubicBezTo>
                <a:cubicBezTo>
                  <a:pt x="267989" y="46387"/>
                  <a:pt x="279500" y="76233"/>
                  <a:pt x="279500" y="107157"/>
                </a:cubicBezTo>
                <a:cubicBezTo>
                  <a:pt x="279500" y="108955"/>
                  <a:pt x="278781" y="111113"/>
                  <a:pt x="278781" y="113270"/>
                </a:cubicBezTo>
                <a:lnTo>
                  <a:pt x="280939" y="113270"/>
                </a:lnTo>
                <a:cubicBezTo>
                  <a:pt x="284896" y="113989"/>
                  <a:pt x="287774" y="116506"/>
                  <a:pt x="290292" y="119383"/>
                </a:cubicBezTo>
                <a:cubicBezTo>
                  <a:pt x="291731" y="122619"/>
                  <a:pt x="292450" y="126215"/>
                  <a:pt x="291011" y="130171"/>
                </a:cubicBezTo>
                <a:lnTo>
                  <a:pt x="285152" y="147126"/>
                </a:lnTo>
                <a:lnTo>
                  <a:pt x="284176" y="149948"/>
                </a:lnTo>
                <a:cubicBezTo>
                  <a:pt x="282738" y="153544"/>
                  <a:pt x="284896" y="158938"/>
                  <a:pt x="288853" y="161455"/>
                </a:cubicBezTo>
                <a:lnTo>
                  <a:pt x="306184" y="173770"/>
                </a:lnTo>
                <a:lnTo>
                  <a:pt x="344845" y="201240"/>
                </a:lnTo>
                <a:cubicBezTo>
                  <a:pt x="402006" y="244475"/>
                  <a:pt x="456841" y="298278"/>
                  <a:pt x="456841" y="364622"/>
                </a:cubicBezTo>
                <a:cubicBezTo>
                  <a:pt x="456841" y="443732"/>
                  <a:pt x="387775" y="507739"/>
                  <a:pt x="279500" y="530393"/>
                </a:cubicBezTo>
                <a:lnTo>
                  <a:pt x="279500" y="545855"/>
                </a:lnTo>
                <a:cubicBezTo>
                  <a:pt x="279500" y="549451"/>
                  <a:pt x="277342" y="553406"/>
                  <a:pt x="274104" y="555564"/>
                </a:cubicBezTo>
                <a:cubicBezTo>
                  <a:pt x="271946" y="557002"/>
                  <a:pt x="268709" y="557721"/>
                  <a:pt x="266550" y="557721"/>
                </a:cubicBezTo>
                <a:cubicBezTo>
                  <a:pt x="265111" y="557721"/>
                  <a:pt x="263673" y="557721"/>
                  <a:pt x="262953" y="557002"/>
                </a:cubicBezTo>
                <a:lnTo>
                  <a:pt x="228420" y="546574"/>
                </a:lnTo>
                <a:lnTo>
                  <a:pt x="194247" y="557002"/>
                </a:lnTo>
                <a:cubicBezTo>
                  <a:pt x="190290" y="558441"/>
                  <a:pt x="186693" y="557721"/>
                  <a:pt x="182736" y="555564"/>
                </a:cubicBezTo>
                <a:cubicBezTo>
                  <a:pt x="179858" y="553406"/>
                  <a:pt x="177700" y="549451"/>
                  <a:pt x="177700" y="545855"/>
                </a:cubicBezTo>
                <a:lnTo>
                  <a:pt x="177700" y="530393"/>
                </a:lnTo>
                <a:cubicBezTo>
                  <a:pt x="69425" y="507739"/>
                  <a:pt x="0" y="443732"/>
                  <a:pt x="0" y="364622"/>
                </a:cubicBezTo>
                <a:cubicBezTo>
                  <a:pt x="0" y="276164"/>
                  <a:pt x="97483" y="210000"/>
                  <a:pt x="169067" y="161455"/>
                </a:cubicBezTo>
                <a:cubicBezTo>
                  <a:pt x="173743" y="158219"/>
                  <a:pt x="175182" y="153544"/>
                  <a:pt x="173743" y="149229"/>
                </a:cubicBezTo>
                <a:lnTo>
                  <a:pt x="165469" y="117226"/>
                </a:lnTo>
                <a:cubicBezTo>
                  <a:pt x="164750" y="113270"/>
                  <a:pt x="165469" y="108955"/>
                  <a:pt x="168347" y="105719"/>
                </a:cubicBezTo>
                <a:cubicBezTo>
                  <a:pt x="170506" y="102842"/>
                  <a:pt x="175182" y="101044"/>
                  <a:pt x="179139" y="101044"/>
                </a:cubicBezTo>
                <a:cubicBezTo>
                  <a:pt x="178419" y="94931"/>
                  <a:pt x="177700" y="88818"/>
                  <a:pt x="177700" y="83065"/>
                </a:cubicBezTo>
                <a:cubicBezTo>
                  <a:pt x="177700" y="51781"/>
                  <a:pt x="188851" y="21935"/>
                  <a:pt x="206477" y="3596"/>
                </a:cubicBezTo>
                <a:cubicBezTo>
                  <a:pt x="209355" y="1438"/>
                  <a:pt x="212592" y="0"/>
                  <a:pt x="215470"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5" name="Freeform 318">
            <a:extLst>
              <a:ext uri="{FF2B5EF4-FFF2-40B4-BE49-F238E27FC236}">
                <a16:creationId xmlns:a16="http://schemas.microsoft.com/office/drawing/2014/main" id="{B1079748-887F-FD45-BBBC-169AF3BCEBC8}"/>
              </a:ext>
            </a:extLst>
          </p:cNvPr>
          <p:cNvSpPr>
            <a:spLocks noChangeAspect="1" noChangeArrowheads="1"/>
          </p:cNvSpPr>
          <p:nvPr/>
        </p:nvSpPr>
        <p:spPr bwMode="auto">
          <a:xfrm>
            <a:off x="2263057" y="7179338"/>
            <a:ext cx="1275566" cy="985665"/>
          </a:xfrm>
          <a:custGeom>
            <a:avLst/>
            <a:gdLst/>
            <a:ahLst/>
            <a:cxnLst/>
            <a:rect l="0" t="0" r="r" b="b"/>
            <a:pathLst>
              <a:path w="558440" h="431441">
                <a:moveTo>
                  <a:pt x="253464" y="330200"/>
                </a:moveTo>
                <a:cubicBezTo>
                  <a:pt x="260976" y="330200"/>
                  <a:pt x="266343" y="336485"/>
                  <a:pt x="266343" y="343509"/>
                </a:cubicBezTo>
                <a:cubicBezTo>
                  <a:pt x="266343" y="350533"/>
                  <a:pt x="260976" y="356817"/>
                  <a:pt x="253464" y="356817"/>
                </a:cubicBezTo>
                <a:cubicBezTo>
                  <a:pt x="246666" y="356817"/>
                  <a:pt x="241300" y="350533"/>
                  <a:pt x="241300" y="343509"/>
                </a:cubicBezTo>
                <a:cubicBezTo>
                  <a:pt x="241300" y="336485"/>
                  <a:pt x="246666" y="330200"/>
                  <a:pt x="253464" y="330200"/>
                </a:cubicBezTo>
                <a:close/>
                <a:moveTo>
                  <a:pt x="177264" y="330200"/>
                </a:moveTo>
                <a:cubicBezTo>
                  <a:pt x="184776" y="330200"/>
                  <a:pt x="190143" y="336485"/>
                  <a:pt x="190143" y="343509"/>
                </a:cubicBezTo>
                <a:cubicBezTo>
                  <a:pt x="190143" y="350533"/>
                  <a:pt x="184776" y="356817"/>
                  <a:pt x="177264" y="356817"/>
                </a:cubicBezTo>
                <a:cubicBezTo>
                  <a:pt x="170466" y="356817"/>
                  <a:pt x="165100" y="350533"/>
                  <a:pt x="165100" y="343509"/>
                </a:cubicBezTo>
                <a:cubicBezTo>
                  <a:pt x="165100" y="336485"/>
                  <a:pt x="170466" y="330200"/>
                  <a:pt x="177264" y="330200"/>
                </a:cubicBezTo>
                <a:close/>
                <a:moveTo>
                  <a:pt x="291375" y="280987"/>
                </a:moveTo>
                <a:cubicBezTo>
                  <a:pt x="299357" y="280987"/>
                  <a:pt x="304437" y="286353"/>
                  <a:pt x="304437" y="293150"/>
                </a:cubicBezTo>
                <a:cubicBezTo>
                  <a:pt x="304437" y="300663"/>
                  <a:pt x="299357" y="306029"/>
                  <a:pt x="291375" y="306029"/>
                </a:cubicBezTo>
                <a:cubicBezTo>
                  <a:pt x="284480" y="306029"/>
                  <a:pt x="279400" y="300663"/>
                  <a:pt x="279400" y="293150"/>
                </a:cubicBezTo>
                <a:cubicBezTo>
                  <a:pt x="279400" y="286353"/>
                  <a:pt x="284480" y="280987"/>
                  <a:pt x="291375" y="280987"/>
                </a:cubicBezTo>
                <a:close/>
                <a:moveTo>
                  <a:pt x="215364" y="280987"/>
                </a:moveTo>
                <a:cubicBezTo>
                  <a:pt x="222876" y="280987"/>
                  <a:pt x="228243" y="286353"/>
                  <a:pt x="228243" y="293150"/>
                </a:cubicBezTo>
                <a:cubicBezTo>
                  <a:pt x="228243" y="300663"/>
                  <a:pt x="222876" y="306029"/>
                  <a:pt x="215364" y="306029"/>
                </a:cubicBezTo>
                <a:cubicBezTo>
                  <a:pt x="208566" y="306029"/>
                  <a:pt x="203200" y="300663"/>
                  <a:pt x="203200" y="293150"/>
                </a:cubicBezTo>
                <a:cubicBezTo>
                  <a:pt x="203200" y="286353"/>
                  <a:pt x="208566" y="280987"/>
                  <a:pt x="215364" y="280987"/>
                </a:cubicBezTo>
                <a:close/>
                <a:moveTo>
                  <a:pt x="139163" y="280987"/>
                </a:moveTo>
                <a:cubicBezTo>
                  <a:pt x="146676" y="280987"/>
                  <a:pt x="152042" y="286353"/>
                  <a:pt x="152042" y="293150"/>
                </a:cubicBezTo>
                <a:cubicBezTo>
                  <a:pt x="152042" y="300663"/>
                  <a:pt x="146676" y="306029"/>
                  <a:pt x="139163" y="306029"/>
                </a:cubicBezTo>
                <a:cubicBezTo>
                  <a:pt x="132366" y="306029"/>
                  <a:pt x="127000" y="300663"/>
                  <a:pt x="127000" y="293150"/>
                </a:cubicBezTo>
                <a:cubicBezTo>
                  <a:pt x="127000" y="286353"/>
                  <a:pt x="132366" y="280987"/>
                  <a:pt x="139163" y="280987"/>
                </a:cubicBezTo>
                <a:close/>
                <a:moveTo>
                  <a:pt x="253464" y="228600"/>
                </a:moveTo>
                <a:cubicBezTo>
                  <a:pt x="260976" y="228600"/>
                  <a:pt x="266343" y="233966"/>
                  <a:pt x="266343" y="241479"/>
                </a:cubicBezTo>
                <a:cubicBezTo>
                  <a:pt x="266343" y="248276"/>
                  <a:pt x="260976" y="253642"/>
                  <a:pt x="253464" y="253642"/>
                </a:cubicBezTo>
                <a:cubicBezTo>
                  <a:pt x="246666" y="253642"/>
                  <a:pt x="241300" y="248276"/>
                  <a:pt x="241300" y="241479"/>
                </a:cubicBezTo>
                <a:cubicBezTo>
                  <a:pt x="241300" y="233966"/>
                  <a:pt x="246666" y="228600"/>
                  <a:pt x="253464" y="228600"/>
                </a:cubicBezTo>
                <a:close/>
                <a:moveTo>
                  <a:pt x="177264" y="228600"/>
                </a:moveTo>
                <a:cubicBezTo>
                  <a:pt x="184776" y="228600"/>
                  <a:pt x="190143" y="233966"/>
                  <a:pt x="190143" y="241479"/>
                </a:cubicBezTo>
                <a:cubicBezTo>
                  <a:pt x="190143" y="248276"/>
                  <a:pt x="184776" y="253642"/>
                  <a:pt x="177264" y="253642"/>
                </a:cubicBezTo>
                <a:cubicBezTo>
                  <a:pt x="170466" y="253642"/>
                  <a:pt x="165100" y="248276"/>
                  <a:pt x="165100" y="241479"/>
                </a:cubicBezTo>
                <a:cubicBezTo>
                  <a:pt x="165100" y="233966"/>
                  <a:pt x="170466" y="228600"/>
                  <a:pt x="177264" y="228600"/>
                </a:cubicBezTo>
                <a:close/>
                <a:moveTo>
                  <a:pt x="291375" y="177800"/>
                </a:moveTo>
                <a:cubicBezTo>
                  <a:pt x="299357" y="177800"/>
                  <a:pt x="304437" y="184085"/>
                  <a:pt x="304437" y="191109"/>
                </a:cubicBezTo>
                <a:cubicBezTo>
                  <a:pt x="304437" y="198133"/>
                  <a:pt x="299357" y="204417"/>
                  <a:pt x="291375" y="204417"/>
                </a:cubicBezTo>
                <a:cubicBezTo>
                  <a:pt x="284480" y="204417"/>
                  <a:pt x="279400" y="198133"/>
                  <a:pt x="279400" y="191109"/>
                </a:cubicBezTo>
                <a:cubicBezTo>
                  <a:pt x="279400" y="184085"/>
                  <a:pt x="284480" y="177800"/>
                  <a:pt x="291375" y="177800"/>
                </a:cubicBezTo>
                <a:close/>
                <a:moveTo>
                  <a:pt x="215364" y="177800"/>
                </a:moveTo>
                <a:cubicBezTo>
                  <a:pt x="222876" y="177800"/>
                  <a:pt x="228243" y="184085"/>
                  <a:pt x="228243" y="191109"/>
                </a:cubicBezTo>
                <a:cubicBezTo>
                  <a:pt x="228243" y="198133"/>
                  <a:pt x="222876" y="204417"/>
                  <a:pt x="215364" y="204417"/>
                </a:cubicBezTo>
                <a:cubicBezTo>
                  <a:pt x="208566" y="204417"/>
                  <a:pt x="203200" y="198133"/>
                  <a:pt x="203200" y="191109"/>
                </a:cubicBezTo>
                <a:cubicBezTo>
                  <a:pt x="203200" y="184085"/>
                  <a:pt x="208566" y="177800"/>
                  <a:pt x="215364" y="177800"/>
                </a:cubicBezTo>
                <a:close/>
                <a:moveTo>
                  <a:pt x="139163" y="177800"/>
                </a:moveTo>
                <a:cubicBezTo>
                  <a:pt x="146676" y="177800"/>
                  <a:pt x="152042" y="184085"/>
                  <a:pt x="152042" y="191109"/>
                </a:cubicBezTo>
                <a:cubicBezTo>
                  <a:pt x="152042" y="198133"/>
                  <a:pt x="146676" y="204417"/>
                  <a:pt x="139163" y="204417"/>
                </a:cubicBezTo>
                <a:cubicBezTo>
                  <a:pt x="132366" y="204417"/>
                  <a:pt x="127000" y="198133"/>
                  <a:pt x="127000" y="191109"/>
                </a:cubicBezTo>
                <a:cubicBezTo>
                  <a:pt x="127000" y="184085"/>
                  <a:pt x="132366" y="177800"/>
                  <a:pt x="139163" y="177800"/>
                </a:cubicBezTo>
                <a:close/>
                <a:moveTo>
                  <a:pt x="253464" y="128587"/>
                </a:moveTo>
                <a:cubicBezTo>
                  <a:pt x="260976" y="128587"/>
                  <a:pt x="266343" y="133667"/>
                  <a:pt x="266343" y="140561"/>
                </a:cubicBezTo>
                <a:cubicBezTo>
                  <a:pt x="266343" y="148544"/>
                  <a:pt x="260976" y="153624"/>
                  <a:pt x="253464" y="153624"/>
                </a:cubicBezTo>
                <a:cubicBezTo>
                  <a:pt x="246666" y="153624"/>
                  <a:pt x="241300" y="148544"/>
                  <a:pt x="241300" y="140561"/>
                </a:cubicBezTo>
                <a:cubicBezTo>
                  <a:pt x="241300" y="133667"/>
                  <a:pt x="246666" y="128587"/>
                  <a:pt x="253464" y="128587"/>
                </a:cubicBezTo>
                <a:close/>
                <a:moveTo>
                  <a:pt x="177264" y="128587"/>
                </a:moveTo>
                <a:cubicBezTo>
                  <a:pt x="184776" y="128587"/>
                  <a:pt x="190143" y="133667"/>
                  <a:pt x="190143" y="140561"/>
                </a:cubicBezTo>
                <a:cubicBezTo>
                  <a:pt x="190143" y="148544"/>
                  <a:pt x="184776" y="153624"/>
                  <a:pt x="177264" y="153624"/>
                </a:cubicBezTo>
                <a:cubicBezTo>
                  <a:pt x="170466" y="153624"/>
                  <a:pt x="165100" y="148544"/>
                  <a:pt x="165100" y="140561"/>
                </a:cubicBezTo>
                <a:cubicBezTo>
                  <a:pt x="165100" y="133667"/>
                  <a:pt x="170466" y="128587"/>
                  <a:pt x="177264" y="128587"/>
                </a:cubicBezTo>
                <a:close/>
                <a:moveTo>
                  <a:pt x="291375" y="77787"/>
                </a:moveTo>
                <a:cubicBezTo>
                  <a:pt x="299357" y="77787"/>
                  <a:pt x="304437" y="83153"/>
                  <a:pt x="304437" y="90666"/>
                </a:cubicBezTo>
                <a:cubicBezTo>
                  <a:pt x="304437" y="97463"/>
                  <a:pt x="299357" y="102829"/>
                  <a:pt x="291375" y="102829"/>
                </a:cubicBezTo>
                <a:cubicBezTo>
                  <a:pt x="284480" y="102829"/>
                  <a:pt x="279400" y="97463"/>
                  <a:pt x="279400" y="90666"/>
                </a:cubicBezTo>
                <a:cubicBezTo>
                  <a:pt x="279400" y="83153"/>
                  <a:pt x="284480" y="77787"/>
                  <a:pt x="291375" y="77787"/>
                </a:cubicBezTo>
                <a:close/>
                <a:moveTo>
                  <a:pt x="215364" y="77787"/>
                </a:moveTo>
                <a:cubicBezTo>
                  <a:pt x="222876" y="77787"/>
                  <a:pt x="228243" y="83153"/>
                  <a:pt x="228243" y="90666"/>
                </a:cubicBezTo>
                <a:cubicBezTo>
                  <a:pt x="228243" y="97463"/>
                  <a:pt x="222876" y="102829"/>
                  <a:pt x="215364" y="102829"/>
                </a:cubicBezTo>
                <a:cubicBezTo>
                  <a:pt x="208566" y="102829"/>
                  <a:pt x="203200" y="97463"/>
                  <a:pt x="203200" y="90666"/>
                </a:cubicBezTo>
                <a:cubicBezTo>
                  <a:pt x="203200" y="83153"/>
                  <a:pt x="208566" y="77787"/>
                  <a:pt x="215364" y="77787"/>
                </a:cubicBezTo>
                <a:close/>
                <a:moveTo>
                  <a:pt x="139163" y="77787"/>
                </a:moveTo>
                <a:cubicBezTo>
                  <a:pt x="146676" y="77787"/>
                  <a:pt x="152042" y="83153"/>
                  <a:pt x="152042" y="90666"/>
                </a:cubicBezTo>
                <a:cubicBezTo>
                  <a:pt x="152042" y="97463"/>
                  <a:pt x="146676" y="102829"/>
                  <a:pt x="139163" y="102829"/>
                </a:cubicBezTo>
                <a:cubicBezTo>
                  <a:pt x="132366" y="102829"/>
                  <a:pt x="127000" y="97463"/>
                  <a:pt x="127000" y="90666"/>
                </a:cubicBezTo>
                <a:cubicBezTo>
                  <a:pt x="127000" y="83153"/>
                  <a:pt x="132366" y="77787"/>
                  <a:pt x="139163" y="77787"/>
                </a:cubicBezTo>
                <a:close/>
                <a:moveTo>
                  <a:pt x="386336" y="26605"/>
                </a:moveTo>
                <a:cubicBezTo>
                  <a:pt x="413699" y="46380"/>
                  <a:pt x="432062" y="78378"/>
                  <a:pt x="432062" y="113253"/>
                </a:cubicBezTo>
                <a:cubicBezTo>
                  <a:pt x="432062" y="134825"/>
                  <a:pt x="417660" y="152802"/>
                  <a:pt x="397137" y="158195"/>
                </a:cubicBezTo>
                <a:cubicBezTo>
                  <a:pt x="387776" y="160711"/>
                  <a:pt x="380935" y="168981"/>
                  <a:pt x="380935" y="177969"/>
                </a:cubicBezTo>
                <a:lnTo>
                  <a:pt x="380935" y="380387"/>
                </a:lnTo>
                <a:cubicBezTo>
                  <a:pt x="380935" y="389735"/>
                  <a:pt x="378054" y="398004"/>
                  <a:pt x="374094" y="405554"/>
                </a:cubicBezTo>
                <a:lnTo>
                  <a:pt x="457266" y="405554"/>
                </a:lnTo>
                <a:cubicBezTo>
                  <a:pt x="470948" y="405554"/>
                  <a:pt x="482469" y="394049"/>
                  <a:pt x="482469" y="380387"/>
                </a:cubicBezTo>
                <a:lnTo>
                  <a:pt x="482469" y="177969"/>
                </a:lnTo>
                <a:cubicBezTo>
                  <a:pt x="482469" y="156757"/>
                  <a:pt x="496871" y="138420"/>
                  <a:pt x="517394" y="133027"/>
                </a:cubicBezTo>
                <a:cubicBezTo>
                  <a:pt x="526396" y="130870"/>
                  <a:pt x="533237" y="122601"/>
                  <a:pt x="533237" y="113253"/>
                </a:cubicBezTo>
                <a:cubicBezTo>
                  <a:pt x="533237" y="93479"/>
                  <a:pt x="526396" y="75502"/>
                  <a:pt x="513434" y="60042"/>
                </a:cubicBezTo>
                <a:cubicBezTo>
                  <a:pt x="500472" y="45661"/>
                  <a:pt x="483189" y="36672"/>
                  <a:pt x="463387" y="33437"/>
                </a:cubicBezTo>
                <a:cubicBezTo>
                  <a:pt x="440343" y="30560"/>
                  <a:pt x="414420" y="28044"/>
                  <a:pt x="386336" y="26605"/>
                </a:cubicBezTo>
                <a:close/>
                <a:moveTo>
                  <a:pt x="215671" y="25167"/>
                </a:moveTo>
                <a:cubicBezTo>
                  <a:pt x="174265" y="25167"/>
                  <a:pt x="133939" y="28044"/>
                  <a:pt x="95053" y="33437"/>
                </a:cubicBezTo>
                <a:cubicBezTo>
                  <a:pt x="55448" y="38830"/>
                  <a:pt x="25203" y="73704"/>
                  <a:pt x="25203" y="113253"/>
                </a:cubicBezTo>
                <a:cubicBezTo>
                  <a:pt x="25203" y="123320"/>
                  <a:pt x="32044" y="130870"/>
                  <a:pt x="41046" y="133027"/>
                </a:cubicBezTo>
                <a:cubicBezTo>
                  <a:pt x="61569" y="138420"/>
                  <a:pt x="75971" y="156757"/>
                  <a:pt x="75971" y="177969"/>
                </a:cubicBezTo>
                <a:lnTo>
                  <a:pt x="75971" y="380387"/>
                </a:lnTo>
                <a:cubicBezTo>
                  <a:pt x="75971" y="394049"/>
                  <a:pt x="87492" y="405554"/>
                  <a:pt x="101174" y="405554"/>
                </a:cubicBezTo>
                <a:lnTo>
                  <a:pt x="329807" y="405554"/>
                </a:lnTo>
                <a:cubicBezTo>
                  <a:pt x="344570" y="405554"/>
                  <a:pt x="355731" y="394049"/>
                  <a:pt x="355731" y="380387"/>
                </a:cubicBezTo>
                <a:lnTo>
                  <a:pt x="355731" y="177969"/>
                </a:lnTo>
                <a:cubicBezTo>
                  <a:pt x="355731" y="156757"/>
                  <a:pt x="370133" y="138420"/>
                  <a:pt x="391016" y="133027"/>
                </a:cubicBezTo>
                <a:cubicBezTo>
                  <a:pt x="400018" y="130870"/>
                  <a:pt x="406138" y="123320"/>
                  <a:pt x="406138" y="113253"/>
                </a:cubicBezTo>
                <a:cubicBezTo>
                  <a:pt x="406138" y="73704"/>
                  <a:pt x="376254" y="38830"/>
                  <a:pt x="335928" y="33437"/>
                </a:cubicBezTo>
                <a:cubicBezTo>
                  <a:pt x="297763" y="28044"/>
                  <a:pt x="256717" y="25167"/>
                  <a:pt x="215671" y="25167"/>
                </a:cubicBezTo>
                <a:close/>
                <a:moveTo>
                  <a:pt x="219272" y="0"/>
                </a:moveTo>
                <a:lnTo>
                  <a:pt x="342769" y="719"/>
                </a:lnTo>
                <a:cubicBezTo>
                  <a:pt x="391016" y="719"/>
                  <a:pt x="431342" y="2876"/>
                  <a:pt x="466987" y="8269"/>
                </a:cubicBezTo>
                <a:cubicBezTo>
                  <a:pt x="492191" y="12224"/>
                  <a:pt x="515954" y="24448"/>
                  <a:pt x="532516" y="43504"/>
                </a:cubicBezTo>
                <a:cubicBezTo>
                  <a:pt x="549439" y="63278"/>
                  <a:pt x="558440" y="87367"/>
                  <a:pt x="558440" y="113253"/>
                </a:cubicBezTo>
                <a:cubicBezTo>
                  <a:pt x="558440" y="134825"/>
                  <a:pt x="544038" y="152802"/>
                  <a:pt x="523515" y="158195"/>
                </a:cubicBezTo>
                <a:cubicBezTo>
                  <a:pt x="514514" y="160711"/>
                  <a:pt x="508393" y="168981"/>
                  <a:pt x="508393" y="177969"/>
                </a:cubicBezTo>
                <a:lnTo>
                  <a:pt x="508393" y="380387"/>
                </a:lnTo>
                <a:cubicBezTo>
                  <a:pt x="508393" y="408790"/>
                  <a:pt x="485350" y="431441"/>
                  <a:pt x="457266" y="431441"/>
                </a:cubicBezTo>
                <a:lnTo>
                  <a:pt x="329807" y="431441"/>
                </a:lnTo>
                <a:lnTo>
                  <a:pt x="101174" y="431441"/>
                </a:lnTo>
                <a:cubicBezTo>
                  <a:pt x="73810" y="431441"/>
                  <a:pt x="51127" y="408790"/>
                  <a:pt x="51127" y="380387"/>
                </a:cubicBezTo>
                <a:lnTo>
                  <a:pt x="51127" y="177969"/>
                </a:lnTo>
                <a:cubicBezTo>
                  <a:pt x="51127" y="168981"/>
                  <a:pt x="44286" y="160711"/>
                  <a:pt x="34925" y="158195"/>
                </a:cubicBezTo>
                <a:cubicBezTo>
                  <a:pt x="14402" y="152802"/>
                  <a:pt x="0" y="134825"/>
                  <a:pt x="0" y="113253"/>
                </a:cubicBezTo>
                <a:cubicBezTo>
                  <a:pt x="0" y="60761"/>
                  <a:pt x="39605" y="15819"/>
                  <a:pt x="92173" y="8269"/>
                </a:cubicBezTo>
                <a:cubicBezTo>
                  <a:pt x="132499" y="2157"/>
                  <a:pt x="176065" y="0"/>
                  <a:pt x="219272"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6" name="Freeform 336">
            <a:extLst>
              <a:ext uri="{FF2B5EF4-FFF2-40B4-BE49-F238E27FC236}">
                <a16:creationId xmlns:a16="http://schemas.microsoft.com/office/drawing/2014/main" id="{5C781BC6-D8B7-3141-815E-276DF3CD2598}"/>
              </a:ext>
            </a:extLst>
          </p:cNvPr>
          <p:cNvSpPr>
            <a:spLocks noChangeAspect="1" noChangeArrowheads="1"/>
          </p:cNvSpPr>
          <p:nvPr/>
        </p:nvSpPr>
        <p:spPr bwMode="auto">
          <a:xfrm>
            <a:off x="12913003" y="10298750"/>
            <a:ext cx="1105248" cy="1279189"/>
          </a:xfrm>
          <a:custGeom>
            <a:avLst/>
            <a:gdLst/>
            <a:ahLst/>
            <a:cxnLst/>
            <a:rect l="0" t="0" r="r" b="b"/>
            <a:pathLst>
              <a:path w="483827" h="560027">
                <a:moveTo>
                  <a:pt x="64173" y="521827"/>
                </a:moveTo>
                <a:lnTo>
                  <a:pt x="64173" y="534080"/>
                </a:lnTo>
                <a:lnTo>
                  <a:pt x="419653" y="534080"/>
                </a:lnTo>
                <a:lnTo>
                  <a:pt x="419653" y="521827"/>
                </a:lnTo>
                <a:lnTo>
                  <a:pt x="64173" y="521827"/>
                </a:lnTo>
                <a:close/>
                <a:moveTo>
                  <a:pt x="75984" y="431400"/>
                </a:moveTo>
                <a:lnTo>
                  <a:pt x="75984" y="444354"/>
                </a:lnTo>
                <a:lnTo>
                  <a:pt x="406616" y="444354"/>
                </a:lnTo>
                <a:lnTo>
                  <a:pt x="406616" y="431400"/>
                </a:lnTo>
                <a:lnTo>
                  <a:pt x="75984" y="431400"/>
                </a:lnTo>
                <a:close/>
                <a:moveTo>
                  <a:pt x="317392" y="304387"/>
                </a:moveTo>
                <a:cubicBezTo>
                  <a:pt x="311276" y="304387"/>
                  <a:pt x="305880" y="305826"/>
                  <a:pt x="300483" y="307266"/>
                </a:cubicBezTo>
                <a:cubicBezTo>
                  <a:pt x="311276" y="320938"/>
                  <a:pt x="317392" y="337130"/>
                  <a:pt x="317392" y="355480"/>
                </a:cubicBezTo>
                <a:cubicBezTo>
                  <a:pt x="317392" y="373471"/>
                  <a:pt x="311276" y="389662"/>
                  <a:pt x="300483" y="403335"/>
                </a:cubicBezTo>
                <a:cubicBezTo>
                  <a:pt x="305880" y="404774"/>
                  <a:pt x="311276" y="406214"/>
                  <a:pt x="317392" y="406214"/>
                </a:cubicBezTo>
                <a:cubicBezTo>
                  <a:pt x="345455" y="406214"/>
                  <a:pt x="368480" y="383546"/>
                  <a:pt x="368480" y="355480"/>
                </a:cubicBezTo>
                <a:cubicBezTo>
                  <a:pt x="368480" y="327055"/>
                  <a:pt x="345455" y="304387"/>
                  <a:pt x="317392" y="304387"/>
                </a:cubicBezTo>
                <a:close/>
                <a:moveTo>
                  <a:pt x="241120" y="304387"/>
                </a:moveTo>
                <a:cubicBezTo>
                  <a:pt x="235004" y="304387"/>
                  <a:pt x="229967" y="305826"/>
                  <a:pt x="224571" y="307266"/>
                </a:cubicBezTo>
                <a:cubicBezTo>
                  <a:pt x="235004" y="320938"/>
                  <a:pt x="241120" y="337130"/>
                  <a:pt x="241120" y="355480"/>
                </a:cubicBezTo>
                <a:cubicBezTo>
                  <a:pt x="241120" y="373471"/>
                  <a:pt x="235004" y="389662"/>
                  <a:pt x="224571" y="403335"/>
                </a:cubicBezTo>
                <a:cubicBezTo>
                  <a:pt x="229967" y="404774"/>
                  <a:pt x="235004" y="406214"/>
                  <a:pt x="241120" y="406214"/>
                </a:cubicBezTo>
                <a:cubicBezTo>
                  <a:pt x="269542" y="406214"/>
                  <a:pt x="292208" y="383546"/>
                  <a:pt x="292208" y="355480"/>
                </a:cubicBezTo>
                <a:cubicBezTo>
                  <a:pt x="292208" y="327055"/>
                  <a:pt x="269542" y="304387"/>
                  <a:pt x="241120" y="304387"/>
                </a:cubicBezTo>
                <a:close/>
                <a:moveTo>
                  <a:pt x="165208" y="304387"/>
                </a:moveTo>
                <a:cubicBezTo>
                  <a:pt x="136786" y="304387"/>
                  <a:pt x="114120" y="327055"/>
                  <a:pt x="114120" y="355480"/>
                </a:cubicBezTo>
                <a:cubicBezTo>
                  <a:pt x="114120" y="383546"/>
                  <a:pt x="136786" y="406214"/>
                  <a:pt x="165208" y="406214"/>
                </a:cubicBezTo>
                <a:cubicBezTo>
                  <a:pt x="193270" y="406214"/>
                  <a:pt x="215936" y="383546"/>
                  <a:pt x="215936" y="355480"/>
                </a:cubicBezTo>
                <a:cubicBezTo>
                  <a:pt x="215936" y="327055"/>
                  <a:pt x="193270" y="304387"/>
                  <a:pt x="165208" y="304387"/>
                </a:cubicBezTo>
                <a:close/>
                <a:moveTo>
                  <a:pt x="330379" y="228600"/>
                </a:moveTo>
                <a:cubicBezTo>
                  <a:pt x="337176" y="228600"/>
                  <a:pt x="342543" y="234885"/>
                  <a:pt x="342543" y="241909"/>
                </a:cubicBezTo>
                <a:cubicBezTo>
                  <a:pt x="342543" y="248933"/>
                  <a:pt x="337176" y="255218"/>
                  <a:pt x="330379" y="255218"/>
                </a:cubicBezTo>
                <a:cubicBezTo>
                  <a:pt x="322866" y="255218"/>
                  <a:pt x="317500" y="248933"/>
                  <a:pt x="317500" y="241909"/>
                </a:cubicBezTo>
                <a:cubicBezTo>
                  <a:pt x="317500" y="234885"/>
                  <a:pt x="322866" y="228600"/>
                  <a:pt x="330379" y="228600"/>
                </a:cubicBezTo>
                <a:close/>
                <a:moveTo>
                  <a:pt x="241909" y="228600"/>
                </a:moveTo>
                <a:cubicBezTo>
                  <a:pt x="248933" y="228600"/>
                  <a:pt x="255218" y="234885"/>
                  <a:pt x="255218" y="241909"/>
                </a:cubicBezTo>
                <a:cubicBezTo>
                  <a:pt x="255218" y="248933"/>
                  <a:pt x="248933" y="255218"/>
                  <a:pt x="241909" y="255218"/>
                </a:cubicBezTo>
                <a:cubicBezTo>
                  <a:pt x="234885" y="255218"/>
                  <a:pt x="228600" y="248933"/>
                  <a:pt x="228600" y="241909"/>
                </a:cubicBezTo>
                <a:cubicBezTo>
                  <a:pt x="228600" y="234885"/>
                  <a:pt x="234885" y="228600"/>
                  <a:pt x="241909" y="228600"/>
                </a:cubicBezTo>
                <a:close/>
                <a:moveTo>
                  <a:pt x="151863" y="228600"/>
                </a:moveTo>
                <a:cubicBezTo>
                  <a:pt x="159376" y="228600"/>
                  <a:pt x="164742" y="234885"/>
                  <a:pt x="164742" y="241909"/>
                </a:cubicBezTo>
                <a:cubicBezTo>
                  <a:pt x="164742" y="248933"/>
                  <a:pt x="159376" y="255218"/>
                  <a:pt x="151863" y="255218"/>
                </a:cubicBezTo>
                <a:cubicBezTo>
                  <a:pt x="145066" y="255218"/>
                  <a:pt x="139700" y="248933"/>
                  <a:pt x="139700" y="241909"/>
                </a:cubicBezTo>
                <a:cubicBezTo>
                  <a:pt x="139700" y="234885"/>
                  <a:pt x="145066" y="228600"/>
                  <a:pt x="151863" y="228600"/>
                </a:cubicBezTo>
                <a:close/>
                <a:moveTo>
                  <a:pt x="286067" y="166720"/>
                </a:moveTo>
                <a:cubicBezTo>
                  <a:pt x="292169" y="163512"/>
                  <a:pt x="299706" y="166007"/>
                  <a:pt x="303654" y="171709"/>
                </a:cubicBezTo>
                <a:lnTo>
                  <a:pt x="315857" y="197368"/>
                </a:lnTo>
                <a:cubicBezTo>
                  <a:pt x="318728" y="203427"/>
                  <a:pt x="316575" y="211267"/>
                  <a:pt x="310473" y="214118"/>
                </a:cubicBezTo>
                <a:cubicBezTo>
                  <a:pt x="308320" y="214831"/>
                  <a:pt x="306525" y="215544"/>
                  <a:pt x="304372" y="215544"/>
                </a:cubicBezTo>
                <a:cubicBezTo>
                  <a:pt x="299706" y="215544"/>
                  <a:pt x="295399" y="212693"/>
                  <a:pt x="292887" y="208060"/>
                </a:cubicBezTo>
                <a:lnTo>
                  <a:pt x="280684" y="183113"/>
                </a:lnTo>
                <a:cubicBezTo>
                  <a:pt x="277812" y="177055"/>
                  <a:pt x="279966" y="169571"/>
                  <a:pt x="286067" y="166720"/>
                </a:cubicBezTo>
                <a:close/>
                <a:moveTo>
                  <a:pt x="195892" y="166720"/>
                </a:moveTo>
                <a:cubicBezTo>
                  <a:pt x="201941" y="169571"/>
                  <a:pt x="204431" y="177055"/>
                  <a:pt x="201229" y="183113"/>
                </a:cubicBezTo>
                <a:lnTo>
                  <a:pt x="189131" y="208060"/>
                </a:lnTo>
                <a:cubicBezTo>
                  <a:pt x="186996" y="212693"/>
                  <a:pt x="182371" y="215544"/>
                  <a:pt x="178101" y="215544"/>
                </a:cubicBezTo>
                <a:cubicBezTo>
                  <a:pt x="175610" y="215544"/>
                  <a:pt x="174186" y="214831"/>
                  <a:pt x="172051" y="214118"/>
                </a:cubicBezTo>
                <a:cubicBezTo>
                  <a:pt x="166002" y="211267"/>
                  <a:pt x="163512" y="203427"/>
                  <a:pt x="166714" y="197368"/>
                </a:cubicBezTo>
                <a:lnTo>
                  <a:pt x="178812" y="171709"/>
                </a:lnTo>
                <a:cubicBezTo>
                  <a:pt x="182371" y="166007"/>
                  <a:pt x="190199" y="163512"/>
                  <a:pt x="195892" y="166720"/>
                </a:cubicBezTo>
                <a:close/>
                <a:moveTo>
                  <a:pt x="241909" y="165100"/>
                </a:moveTo>
                <a:cubicBezTo>
                  <a:pt x="248933" y="165100"/>
                  <a:pt x="255218" y="170429"/>
                  <a:pt x="255218" y="177889"/>
                </a:cubicBezTo>
                <a:lnTo>
                  <a:pt x="255218" y="202756"/>
                </a:lnTo>
                <a:cubicBezTo>
                  <a:pt x="255218" y="209506"/>
                  <a:pt x="248933" y="215545"/>
                  <a:pt x="241909" y="215545"/>
                </a:cubicBezTo>
                <a:cubicBezTo>
                  <a:pt x="234885" y="215545"/>
                  <a:pt x="228600" y="209506"/>
                  <a:pt x="228600" y="202756"/>
                </a:cubicBezTo>
                <a:lnTo>
                  <a:pt x="228600" y="177889"/>
                </a:lnTo>
                <a:cubicBezTo>
                  <a:pt x="228600" y="170429"/>
                  <a:pt x="234885" y="165100"/>
                  <a:pt x="241909" y="165100"/>
                </a:cubicBezTo>
                <a:close/>
                <a:moveTo>
                  <a:pt x="75984" y="151827"/>
                </a:moveTo>
                <a:lnTo>
                  <a:pt x="75984" y="406214"/>
                </a:lnTo>
                <a:lnTo>
                  <a:pt x="108723" y="406214"/>
                </a:lnTo>
                <a:cubicBezTo>
                  <a:pt x="96491" y="392541"/>
                  <a:pt x="88936" y="375270"/>
                  <a:pt x="88936" y="355480"/>
                </a:cubicBezTo>
                <a:cubicBezTo>
                  <a:pt x="88936" y="313382"/>
                  <a:pt x="123114" y="279200"/>
                  <a:pt x="165208" y="279200"/>
                </a:cubicBezTo>
                <a:cubicBezTo>
                  <a:pt x="178880" y="279200"/>
                  <a:pt x="192551" y="283158"/>
                  <a:pt x="202984" y="289995"/>
                </a:cubicBezTo>
                <a:cubicBezTo>
                  <a:pt x="215217" y="283158"/>
                  <a:pt x="227449" y="279200"/>
                  <a:pt x="241120" y="279200"/>
                </a:cubicBezTo>
                <a:cubicBezTo>
                  <a:pt x="254792" y="279200"/>
                  <a:pt x="268823" y="283158"/>
                  <a:pt x="279256" y="289995"/>
                </a:cubicBezTo>
                <a:cubicBezTo>
                  <a:pt x="291489" y="283158"/>
                  <a:pt x="303721" y="279200"/>
                  <a:pt x="317392" y="279200"/>
                </a:cubicBezTo>
                <a:cubicBezTo>
                  <a:pt x="359126" y="279200"/>
                  <a:pt x="393664" y="313382"/>
                  <a:pt x="393664" y="355480"/>
                </a:cubicBezTo>
                <a:cubicBezTo>
                  <a:pt x="393664" y="375270"/>
                  <a:pt x="385749" y="392541"/>
                  <a:pt x="373877" y="406214"/>
                </a:cubicBezTo>
                <a:lnTo>
                  <a:pt x="406616" y="406214"/>
                </a:lnTo>
                <a:lnTo>
                  <a:pt x="406616" y="151827"/>
                </a:lnTo>
                <a:lnTo>
                  <a:pt x="75984" y="151827"/>
                </a:lnTo>
                <a:close/>
                <a:moveTo>
                  <a:pt x="63752" y="127000"/>
                </a:moveTo>
                <a:lnTo>
                  <a:pt x="418489" y="127000"/>
                </a:lnTo>
                <a:cubicBezTo>
                  <a:pt x="426404" y="127000"/>
                  <a:pt x="431440" y="132038"/>
                  <a:pt x="431440" y="139953"/>
                </a:cubicBezTo>
                <a:lnTo>
                  <a:pt x="431440" y="456587"/>
                </a:lnTo>
                <a:cubicBezTo>
                  <a:pt x="431440" y="464143"/>
                  <a:pt x="426404" y="469540"/>
                  <a:pt x="418489" y="469540"/>
                </a:cubicBezTo>
                <a:lnTo>
                  <a:pt x="63752" y="469540"/>
                </a:lnTo>
                <a:cubicBezTo>
                  <a:pt x="56196" y="469540"/>
                  <a:pt x="50800" y="464143"/>
                  <a:pt x="50800" y="456587"/>
                </a:cubicBezTo>
                <a:lnTo>
                  <a:pt x="50800" y="139953"/>
                </a:lnTo>
                <a:cubicBezTo>
                  <a:pt x="50800" y="132038"/>
                  <a:pt x="56196" y="127000"/>
                  <a:pt x="63752" y="127000"/>
                </a:cubicBezTo>
                <a:close/>
                <a:moveTo>
                  <a:pt x="418375" y="63500"/>
                </a:moveTo>
                <a:cubicBezTo>
                  <a:pt x="426357" y="63500"/>
                  <a:pt x="431437" y="68866"/>
                  <a:pt x="431437" y="75664"/>
                </a:cubicBezTo>
                <a:cubicBezTo>
                  <a:pt x="431437" y="83176"/>
                  <a:pt x="426357" y="88543"/>
                  <a:pt x="418375" y="88543"/>
                </a:cubicBezTo>
                <a:cubicBezTo>
                  <a:pt x="411480" y="88543"/>
                  <a:pt x="406400" y="83176"/>
                  <a:pt x="406400" y="75664"/>
                </a:cubicBezTo>
                <a:cubicBezTo>
                  <a:pt x="406400" y="68866"/>
                  <a:pt x="411480" y="63500"/>
                  <a:pt x="418375" y="63500"/>
                </a:cubicBezTo>
                <a:close/>
                <a:moveTo>
                  <a:pt x="368479" y="63500"/>
                </a:moveTo>
                <a:cubicBezTo>
                  <a:pt x="375276" y="63500"/>
                  <a:pt x="380643" y="68866"/>
                  <a:pt x="380643" y="75664"/>
                </a:cubicBezTo>
                <a:cubicBezTo>
                  <a:pt x="380643" y="83176"/>
                  <a:pt x="375276" y="88543"/>
                  <a:pt x="368479" y="88543"/>
                </a:cubicBezTo>
                <a:cubicBezTo>
                  <a:pt x="360966" y="88543"/>
                  <a:pt x="355600" y="83176"/>
                  <a:pt x="355600" y="75664"/>
                </a:cubicBezTo>
                <a:cubicBezTo>
                  <a:pt x="355600" y="68866"/>
                  <a:pt x="360966" y="63500"/>
                  <a:pt x="368479" y="63500"/>
                </a:cubicBezTo>
                <a:close/>
                <a:moveTo>
                  <a:pt x="190067" y="63500"/>
                </a:moveTo>
                <a:lnTo>
                  <a:pt x="292172" y="63500"/>
                </a:lnTo>
                <a:cubicBezTo>
                  <a:pt x="299028" y="63500"/>
                  <a:pt x="304439" y="68866"/>
                  <a:pt x="304439" y="75664"/>
                </a:cubicBezTo>
                <a:cubicBezTo>
                  <a:pt x="304439" y="83176"/>
                  <a:pt x="299028" y="88543"/>
                  <a:pt x="292172" y="88543"/>
                </a:cubicBezTo>
                <a:lnTo>
                  <a:pt x="190067" y="88543"/>
                </a:lnTo>
                <a:cubicBezTo>
                  <a:pt x="182851" y="88543"/>
                  <a:pt x="177800" y="83176"/>
                  <a:pt x="177800" y="75664"/>
                </a:cubicBezTo>
                <a:cubicBezTo>
                  <a:pt x="177800" y="68866"/>
                  <a:pt x="182851" y="63500"/>
                  <a:pt x="190067" y="63500"/>
                </a:cubicBezTo>
                <a:close/>
                <a:moveTo>
                  <a:pt x="113763" y="63500"/>
                </a:moveTo>
                <a:cubicBezTo>
                  <a:pt x="121276" y="63500"/>
                  <a:pt x="126642" y="68866"/>
                  <a:pt x="126642" y="75664"/>
                </a:cubicBezTo>
                <a:cubicBezTo>
                  <a:pt x="126642" y="83176"/>
                  <a:pt x="121276" y="88543"/>
                  <a:pt x="113763" y="88543"/>
                </a:cubicBezTo>
                <a:cubicBezTo>
                  <a:pt x="106966" y="88543"/>
                  <a:pt x="101600" y="83176"/>
                  <a:pt x="101600" y="75664"/>
                </a:cubicBezTo>
                <a:cubicBezTo>
                  <a:pt x="101600" y="68866"/>
                  <a:pt x="106966" y="63500"/>
                  <a:pt x="113763" y="63500"/>
                </a:cubicBezTo>
                <a:close/>
                <a:moveTo>
                  <a:pt x="63679" y="63500"/>
                </a:moveTo>
                <a:cubicBezTo>
                  <a:pt x="70476" y="63500"/>
                  <a:pt x="75842" y="68866"/>
                  <a:pt x="75842" y="75664"/>
                </a:cubicBezTo>
                <a:cubicBezTo>
                  <a:pt x="75842" y="83176"/>
                  <a:pt x="70476" y="88543"/>
                  <a:pt x="63679" y="88543"/>
                </a:cubicBezTo>
                <a:cubicBezTo>
                  <a:pt x="56166" y="88543"/>
                  <a:pt x="50800" y="83176"/>
                  <a:pt x="50800" y="75664"/>
                </a:cubicBezTo>
                <a:cubicBezTo>
                  <a:pt x="50800" y="68866"/>
                  <a:pt x="56166" y="63500"/>
                  <a:pt x="63679" y="63500"/>
                </a:cubicBezTo>
                <a:close/>
                <a:moveTo>
                  <a:pt x="38216" y="25947"/>
                </a:moveTo>
                <a:cubicBezTo>
                  <a:pt x="31366" y="25947"/>
                  <a:pt x="25958" y="31353"/>
                  <a:pt x="25958" y="38200"/>
                </a:cubicBezTo>
                <a:lnTo>
                  <a:pt x="25958" y="483627"/>
                </a:lnTo>
                <a:cubicBezTo>
                  <a:pt x="25958" y="490474"/>
                  <a:pt x="31366" y="495880"/>
                  <a:pt x="38216" y="495880"/>
                </a:cubicBezTo>
                <a:lnTo>
                  <a:pt x="51195" y="495880"/>
                </a:lnTo>
                <a:lnTo>
                  <a:pt x="432632" y="495880"/>
                </a:lnTo>
                <a:lnTo>
                  <a:pt x="445611" y="495880"/>
                </a:lnTo>
                <a:cubicBezTo>
                  <a:pt x="452821" y="495880"/>
                  <a:pt x="457869" y="490474"/>
                  <a:pt x="457869" y="483627"/>
                </a:cubicBezTo>
                <a:lnTo>
                  <a:pt x="457869" y="38200"/>
                </a:lnTo>
                <a:cubicBezTo>
                  <a:pt x="457869" y="31353"/>
                  <a:pt x="452821" y="25947"/>
                  <a:pt x="445611" y="25947"/>
                </a:cubicBezTo>
                <a:lnTo>
                  <a:pt x="38216" y="25947"/>
                </a:lnTo>
                <a:close/>
                <a:moveTo>
                  <a:pt x="38216" y="0"/>
                </a:moveTo>
                <a:lnTo>
                  <a:pt x="445611" y="0"/>
                </a:lnTo>
                <a:cubicBezTo>
                  <a:pt x="466521" y="0"/>
                  <a:pt x="483827" y="17658"/>
                  <a:pt x="483827" y="38200"/>
                </a:cubicBezTo>
                <a:lnTo>
                  <a:pt x="483827" y="483627"/>
                </a:lnTo>
                <a:cubicBezTo>
                  <a:pt x="483827" y="504168"/>
                  <a:pt x="466521" y="521827"/>
                  <a:pt x="445611" y="521827"/>
                </a:cubicBezTo>
                <a:lnTo>
                  <a:pt x="445611" y="547053"/>
                </a:lnTo>
                <a:cubicBezTo>
                  <a:pt x="445611" y="553900"/>
                  <a:pt x="439842" y="560027"/>
                  <a:pt x="432632" y="560027"/>
                </a:cubicBezTo>
                <a:lnTo>
                  <a:pt x="51195" y="560027"/>
                </a:lnTo>
                <a:cubicBezTo>
                  <a:pt x="44345" y="560027"/>
                  <a:pt x="38216" y="553900"/>
                  <a:pt x="38216" y="547053"/>
                </a:cubicBezTo>
                <a:lnTo>
                  <a:pt x="38216" y="521827"/>
                </a:lnTo>
                <a:cubicBezTo>
                  <a:pt x="17666" y="521827"/>
                  <a:pt x="0" y="504168"/>
                  <a:pt x="0" y="483627"/>
                </a:cubicBezTo>
                <a:lnTo>
                  <a:pt x="0" y="38200"/>
                </a:lnTo>
                <a:cubicBezTo>
                  <a:pt x="0" y="17658"/>
                  <a:pt x="17666" y="0"/>
                  <a:pt x="38216"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37" name="Freeform 345">
            <a:extLst>
              <a:ext uri="{FF2B5EF4-FFF2-40B4-BE49-F238E27FC236}">
                <a16:creationId xmlns:a16="http://schemas.microsoft.com/office/drawing/2014/main" id="{8B100916-4A79-9348-BBF2-27B3B7E7CEC2}"/>
              </a:ext>
            </a:extLst>
          </p:cNvPr>
          <p:cNvSpPr>
            <a:spLocks noChangeAspect="1" noChangeArrowheads="1"/>
          </p:cNvSpPr>
          <p:nvPr/>
        </p:nvSpPr>
        <p:spPr bwMode="auto">
          <a:xfrm>
            <a:off x="2263057" y="3886588"/>
            <a:ext cx="1279189" cy="1159606"/>
          </a:xfrm>
          <a:custGeom>
            <a:avLst/>
            <a:gdLst/>
            <a:ahLst/>
            <a:cxnLst/>
            <a:rect l="0" t="0" r="r" b="b"/>
            <a:pathLst>
              <a:path w="560027" h="507641">
                <a:moveTo>
                  <a:pt x="38200" y="456589"/>
                </a:moveTo>
                <a:cubicBezTo>
                  <a:pt x="31353" y="456589"/>
                  <a:pt x="25947" y="462701"/>
                  <a:pt x="25947" y="469532"/>
                </a:cubicBezTo>
                <a:cubicBezTo>
                  <a:pt x="25947" y="476722"/>
                  <a:pt x="31353" y="482474"/>
                  <a:pt x="38200" y="482474"/>
                </a:cubicBezTo>
                <a:lnTo>
                  <a:pt x="495880" y="482474"/>
                </a:lnTo>
                <a:cubicBezTo>
                  <a:pt x="503447" y="482474"/>
                  <a:pt x="508853" y="476722"/>
                  <a:pt x="508853" y="469532"/>
                </a:cubicBezTo>
                <a:cubicBezTo>
                  <a:pt x="508853" y="462701"/>
                  <a:pt x="503447" y="456589"/>
                  <a:pt x="495880" y="456589"/>
                </a:cubicBezTo>
                <a:lnTo>
                  <a:pt x="394613" y="456589"/>
                </a:lnTo>
                <a:lnTo>
                  <a:pt x="343440" y="456589"/>
                </a:lnTo>
                <a:lnTo>
                  <a:pt x="38200" y="456589"/>
                </a:lnTo>
                <a:close/>
                <a:moveTo>
                  <a:pt x="508853" y="254180"/>
                </a:moveTo>
                <a:lnTo>
                  <a:pt x="508853" y="342622"/>
                </a:lnTo>
                <a:lnTo>
                  <a:pt x="518944" y="335072"/>
                </a:lnTo>
                <a:cubicBezTo>
                  <a:pt x="528674" y="328241"/>
                  <a:pt x="534080" y="316736"/>
                  <a:pt x="534080" y="304513"/>
                </a:cubicBezTo>
                <a:lnTo>
                  <a:pt x="534080" y="266404"/>
                </a:lnTo>
                <a:cubicBezTo>
                  <a:pt x="534080" y="259573"/>
                  <a:pt x="528674" y="254180"/>
                  <a:pt x="521827" y="254180"/>
                </a:cubicBezTo>
                <a:lnTo>
                  <a:pt x="508853" y="254180"/>
                </a:lnTo>
                <a:close/>
                <a:moveTo>
                  <a:pt x="254787" y="254180"/>
                </a:moveTo>
                <a:lnTo>
                  <a:pt x="254787" y="342622"/>
                </a:lnTo>
                <a:cubicBezTo>
                  <a:pt x="254787" y="392235"/>
                  <a:pt x="294429" y="431782"/>
                  <a:pt x="343440" y="431782"/>
                </a:cubicBezTo>
                <a:lnTo>
                  <a:pt x="394613" y="431782"/>
                </a:lnTo>
                <a:cubicBezTo>
                  <a:pt x="443264" y="431782"/>
                  <a:pt x="483627" y="392235"/>
                  <a:pt x="483627" y="342622"/>
                </a:cubicBezTo>
                <a:lnTo>
                  <a:pt x="483627" y="254180"/>
                </a:lnTo>
                <a:lnTo>
                  <a:pt x="369387" y="254180"/>
                </a:lnTo>
                <a:lnTo>
                  <a:pt x="318213" y="254180"/>
                </a:lnTo>
                <a:lnTo>
                  <a:pt x="254787" y="254180"/>
                </a:lnTo>
                <a:close/>
                <a:moveTo>
                  <a:pt x="331187" y="165379"/>
                </a:moveTo>
                <a:lnTo>
                  <a:pt x="331187" y="228295"/>
                </a:lnTo>
                <a:lnTo>
                  <a:pt x="356413" y="228295"/>
                </a:lnTo>
                <a:lnTo>
                  <a:pt x="356413" y="165379"/>
                </a:lnTo>
                <a:lnTo>
                  <a:pt x="331187" y="165379"/>
                </a:lnTo>
                <a:close/>
                <a:moveTo>
                  <a:pt x="191000" y="152436"/>
                </a:moveTo>
                <a:cubicBezTo>
                  <a:pt x="183793" y="152436"/>
                  <a:pt x="178747" y="158548"/>
                  <a:pt x="178747" y="165379"/>
                </a:cubicBezTo>
                <a:lnTo>
                  <a:pt x="178747" y="366350"/>
                </a:lnTo>
                <a:cubicBezTo>
                  <a:pt x="178747" y="388280"/>
                  <a:pt x="181630" y="410211"/>
                  <a:pt x="187757" y="431782"/>
                </a:cubicBezTo>
                <a:lnTo>
                  <a:pt x="271725" y="431782"/>
                </a:lnTo>
                <a:cubicBezTo>
                  <a:pt x="245778" y="410211"/>
                  <a:pt x="228840" y="378214"/>
                  <a:pt x="228840" y="342622"/>
                </a:cubicBezTo>
                <a:lnTo>
                  <a:pt x="228840" y="241237"/>
                </a:lnTo>
                <a:cubicBezTo>
                  <a:pt x="228840" y="234406"/>
                  <a:pt x="234966" y="228295"/>
                  <a:pt x="241813" y="228295"/>
                </a:cubicBezTo>
                <a:lnTo>
                  <a:pt x="305240" y="228295"/>
                </a:lnTo>
                <a:lnTo>
                  <a:pt x="305240" y="152436"/>
                </a:lnTo>
                <a:lnTo>
                  <a:pt x="191000" y="152436"/>
                </a:lnTo>
                <a:close/>
                <a:moveTo>
                  <a:pt x="92257" y="152436"/>
                </a:moveTo>
                <a:cubicBezTo>
                  <a:pt x="98383" y="181917"/>
                  <a:pt x="102347" y="212476"/>
                  <a:pt x="102347" y="243035"/>
                </a:cubicBezTo>
                <a:cubicBezTo>
                  <a:pt x="102347" y="284739"/>
                  <a:pt x="96221" y="327522"/>
                  <a:pt x="85409" y="367788"/>
                </a:cubicBezTo>
                <a:lnTo>
                  <a:pt x="68111" y="431782"/>
                </a:lnTo>
                <a:lnTo>
                  <a:pt x="161810" y="431782"/>
                </a:lnTo>
                <a:cubicBezTo>
                  <a:pt x="155683" y="410211"/>
                  <a:pt x="152800" y="388280"/>
                  <a:pt x="152800" y="366350"/>
                </a:cubicBezTo>
                <a:lnTo>
                  <a:pt x="152800" y="165379"/>
                </a:lnTo>
                <a:cubicBezTo>
                  <a:pt x="152800" y="160705"/>
                  <a:pt x="154242" y="156750"/>
                  <a:pt x="154962" y="152436"/>
                </a:cubicBezTo>
                <a:lnTo>
                  <a:pt x="92257" y="152436"/>
                </a:lnTo>
                <a:close/>
                <a:moveTo>
                  <a:pt x="215900" y="76200"/>
                </a:moveTo>
                <a:cubicBezTo>
                  <a:pt x="223157" y="76200"/>
                  <a:pt x="228237" y="82485"/>
                  <a:pt x="228237" y="89509"/>
                </a:cubicBezTo>
                <a:cubicBezTo>
                  <a:pt x="228237" y="96533"/>
                  <a:pt x="223157" y="102818"/>
                  <a:pt x="215900" y="102818"/>
                </a:cubicBezTo>
                <a:cubicBezTo>
                  <a:pt x="208280" y="102818"/>
                  <a:pt x="203200" y="96533"/>
                  <a:pt x="203200" y="89509"/>
                </a:cubicBezTo>
                <a:cubicBezTo>
                  <a:pt x="203200" y="82485"/>
                  <a:pt x="208280" y="76200"/>
                  <a:pt x="215900" y="76200"/>
                </a:cubicBezTo>
                <a:close/>
                <a:moveTo>
                  <a:pt x="165709" y="76200"/>
                </a:moveTo>
                <a:cubicBezTo>
                  <a:pt x="172733" y="76200"/>
                  <a:pt x="179017" y="82485"/>
                  <a:pt x="179017" y="89509"/>
                </a:cubicBezTo>
                <a:cubicBezTo>
                  <a:pt x="179017" y="96533"/>
                  <a:pt x="172733" y="102818"/>
                  <a:pt x="165709" y="102818"/>
                </a:cubicBezTo>
                <a:cubicBezTo>
                  <a:pt x="158685" y="102818"/>
                  <a:pt x="152400" y="96533"/>
                  <a:pt x="152400" y="89509"/>
                </a:cubicBezTo>
                <a:cubicBezTo>
                  <a:pt x="152400" y="82485"/>
                  <a:pt x="158685" y="76200"/>
                  <a:pt x="165709" y="76200"/>
                </a:cubicBezTo>
                <a:close/>
                <a:moveTo>
                  <a:pt x="113764" y="76200"/>
                </a:moveTo>
                <a:cubicBezTo>
                  <a:pt x="121276" y="76200"/>
                  <a:pt x="126642" y="82485"/>
                  <a:pt x="126642" y="89509"/>
                </a:cubicBezTo>
                <a:cubicBezTo>
                  <a:pt x="126642" y="96533"/>
                  <a:pt x="121276" y="102818"/>
                  <a:pt x="113764" y="102818"/>
                </a:cubicBezTo>
                <a:cubicBezTo>
                  <a:pt x="106966" y="102818"/>
                  <a:pt x="101600" y="96533"/>
                  <a:pt x="101600" y="89509"/>
                </a:cubicBezTo>
                <a:cubicBezTo>
                  <a:pt x="101600" y="82485"/>
                  <a:pt x="106966" y="76200"/>
                  <a:pt x="113764" y="76200"/>
                </a:cubicBezTo>
                <a:close/>
                <a:moveTo>
                  <a:pt x="127574" y="25885"/>
                </a:moveTo>
                <a:cubicBezTo>
                  <a:pt x="92257" y="25885"/>
                  <a:pt x="64147" y="54287"/>
                  <a:pt x="64147" y="89161"/>
                </a:cubicBezTo>
                <a:lnTo>
                  <a:pt x="64147" y="114327"/>
                </a:lnTo>
                <a:cubicBezTo>
                  <a:pt x="64147" y="121877"/>
                  <a:pt x="69553" y="127270"/>
                  <a:pt x="76400" y="127270"/>
                </a:cubicBezTo>
                <a:lnTo>
                  <a:pt x="437138" y="127270"/>
                </a:lnTo>
                <a:cubicBezTo>
                  <a:pt x="442544" y="115046"/>
                  <a:pt x="445427" y="102104"/>
                  <a:pt x="445427" y="89161"/>
                </a:cubicBezTo>
                <a:cubicBezTo>
                  <a:pt x="445427" y="54287"/>
                  <a:pt x="416597" y="25885"/>
                  <a:pt x="381640" y="25885"/>
                </a:cubicBezTo>
                <a:lnTo>
                  <a:pt x="127574" y="25885"/>
                </a:lnTo>
                <a:close/>
                <a:moveTo>
                  <a:pt x="127574" y="0"/>
                </a:moveTo>
                <a:lnTo>
                  <a:pt x="381640" y="0"/>
                </a:lnTo>
                <a:cubicBezTo>
                  <a:pt x="431012" y="0"/>
                  <a:pt x="470653" y="40625"/>
                  <a:pt x="470653" y="89161"/>
                </a:cubicBezTo>
                <a:cubicBezTo>
                  <a:pt x="470653" y="107496"/>
                  <a:pt x="466329" y="126551"/>
                  <a:pt x="457680" y="143089"/>
                </a:cubicBezTo>
                <a:lnTo>
                  <a:pt x="456959" y="145605"/>
                </a:lnTo>
                <a:cubicBezTo>
                  <a:pt x="454797" y="149920"/>
                  <a:pt x="450112" y="152436"/>
                  <a:pt x="445427" y="152436"/>
                </a:cubicBezTo>
                <a:lnTo>
                  <a:pt x="432453" y="152436"/>
                </a:lnTo>
                <a:cubicBezTo>
                  <a:pt x="432453" y="159986"/>
                  <a:pt x="427408" y="165379"/>
                  <a:pt x="419840" y="165379"/>
                </a:cubicBezTo>
                <a:lnTo>
                  <a:pt x="381640" y="165379"/>
                </a:lnTo>
                <a:lnTo>
                  <a:pt x="381640" y="228295"/>
                </a:lnTo>
                <a:lnTo>
                  <a:pt x="495880" y="228295"/>
                </a:lnTo>
                <a:lnTo>
                  <a:pt x="521827" y="228295"/>
                </a:lnTo>
                <a:cubicBezTo>
                  <a:pt x="542368" y="228295"/>
                  <a:pt x="560027" y="245911"/>
                  <a:pt x="560027" y="266404"/>
                </a:cubicBezTo>
                <a:lnTo>
                  <a:pt x="560027" y="304513"/>
                </a:lnTo>
                <a:cubicBezTo>
                  <a:pt x="560027" y="324286"/>
                  <a:pt x="549936" y="343341"/>
                  <a:pt x="534080" y="355564"/>
                </a:cubicBezTo>
                <a:lnTo>
                  <a:pt x="503447" y="378214"/>
                </a:lnTo>
                <a:cubicBezTo>
                  <a:pt x="503447" y="378214"/>
                  <a:pt x="503447" y="378214"/>
                  <a:pt x="502727" y="379293"/>
                </a:cubicBezTo>
                <a:cubicBezTo>
                  <a:pt x="495880" y="399785"/>
                  <a:pt x="482906" y="418121"/>
                  <a:pt x="466329" y="431782"/>
                </a:cubicBezTo>
                <a:lnTo>
                  <a:pt x="495880" y="431782"/>
                </a:lnTo>
                <a:cubicBezTo>
                  <a:pt x="517142" y="431782"/>
                  <a:pt x="534080" y="448320"/>
                  <a:pt x="534080" y="469532"/>
                </a:cubicBezTo>
                <a:cubicBezTo>
                  <a:pt x="534080" y="491103"/>
                  <a:pt x="517142" y="507641"/>
                  <a:pt x="495880" y="507641"/>
                </a:cubicBezTo>
                <a:lnTo>
                  <a:pt x="38200" y="507641"/>
                </a:lnTo>
                <a:cubicBezTo>
                  <a:pt x="17658" y="507641"/>
                  <a:pt x="0" y="491103"/>
                  <a:pt x="0" y="469532"/>
                </a:cubicBezTo>
                <a:cubicBezTo>
                  <a:pt x="0" y="448320"/>
                  <a:pt x="17658" y="431782"/>
                  <a:pt x="38200" y="431782"/>
                </a:cubicBezTo>
                <a:lnTo>
                  <a:pt x="41443" y="431782"/>
                </a:lnTo>
                <a:lnTo>
                  <a:pt x="61264" y="360957"/>
                </a:lnTo>
                <a:cubicBezTo>
                  <a:pt x="70994" y="322848"/>
                  <a:pt x="76400" y="283301"/>
                  <a:pt x="76400" y="243035"/>
                </a:cubicBezTo>
                <a:cubicBezTo>
                  <a:pt x="76400" y="211757"/>
                  <a:pt x="73517" y="181198"/>
                  <a:pt x="65589" y="150998"/>
                </a:cubicBezTo>
                <a:cubicBezTo>
                  <a:pt x="50453" y="146324"/>
                  <a:pt x="38200" y="131944"/>
                  <a:pt x="38200" y="114327"/>
                </a:cubicBezTo>
                <a:lnTo>
                  <a:pt x="38200" y="89161"/>
                </a:lnTo>
                <a:cubicBezTo>
                  <a:pt x="38200" y="40625"/>
                  <a:pt x="78562" y="0"/>
                  <a:pt x="127574"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40" name="Freeform 222">
            <a:extLst>
              <a:ext uri="{FF2B5EF4-FFF2-40B4-BE49-F238E27FC236}">
                <a16:creationId xmlns:a16="http://schemas.microsoft.com/office/drawing/2014/main" id="{0A93A3E8-6C59-9047-B534-6F304B8AE191}"/>
              </a:ext>
            </a:extLst>
          </p:cNvPr>
          <p:cNvSpPr>
            <a:spLocks noChangeAspect="1" noChangeArrowheads="1"/>
          </p:cNvSpPr>
          <p:nvPr/>
        </p:nvSpPr>
        <p:spPr bwMode="auto">
          <a:xfrm>
            <a:off x="2322849" y="10298749"/>
            <a:ext cx="1159606" cy="1279189"/>
          </a:xfrm>
          <a:custGeom>
            <a:avLst/>
            <a:gdLst>
              <a:gd name="T0" fmla="*/ 431782 w 1413"/>
              <a:gd name="T1" fmla="*/ 534079 h 1555"/>
              <a:gd name="T2" fmla="*/ 431782 w 1413"/>
              <a:gd name="T3" fmla="*/ 508853 h 1555"/>
              <a:gd name="T4" fmla="*/ 456589 w 1413"/>
              <a:gd name="T5" fmla="*/ 483627 h 1555"/>
              <a:gd name="T6" fmla="*/ 482474 w 1413"/>
              <a:gd name="T7" fmla="*/ 508853 h 1555"/>
              <a:gd name="T8" fmla="*/ 38109 w 1413"/>
              <a:gd name="T9" fmla="*/ 495879 h 1555"/>
              <a:gd name="T10" fmla="*/ 368507 w 1413"/>
              <a:gd name="T11" fmla="*/ 534079 h 1555"/>
              <a:gd name="T12" fmla="*/ 38109 w 1413"/>
              <a:gd name="T13" fmla="*/ 495879 h 1555"/>
              <a:gd name="T14" fmla="*/ 25885 w 1413"/>
              <a:gd name="T15" fmla="*/ 280013 h 1555"/>
              <a:gd name="T16" fmla="*/ 76218 w 1413"/>
              <a:gd name="T17" fmla="*/ 228840 h 1555"/>
              <a:gd name="T18" fmla="*/ 127270 w 1413"/>
              <a:gd name="T19" fmla="*/ 343440 h 1555"/>
              <a:gd name="T20" fmla="*/ 140212 w 1413"/>
              <a:gd name="T21" fmla="*/ 356413 h 1555"/>
              <a:gd name="T22" fmla="*/ 152436 w 1413"/>
              <a:gd name="T23" fmla="*/ 343440 h 1555"/>
              <a:gd name="T24" fmla="*/ 152436 w 1413"/>
              <a:gd name="T25" fmla="*/ 280013 h 1555"/>
              <a:gd name="T26" fmla="*/ 76218 w 1413"/>
              <a:gd name="T27" fmla="*/ 203613 h 1555"/>
              <a:gd name="T28" fmla="*/ 51052 w 1413"/>
              <a:gd name="T29" fmla="*/ 190640 h 1555"/>
              <a:gd name="T30" fmla="*/ 216430 w 1413"/>
              <a:gd name="T31" fmla="*/ 25947 h 1555"/>
              <a:gd name="T32" fmla="*/ 380730 w 1413"/>
              <a:gd name="T33" fmla="*/ 190640 h 1555"/>
              <a:gd name="T34" fmla="*/ 380730 w 1413"/>
              <a:gd name="T35" fmla="*/ 377676 h 1555"/>
              <a:gd name="T36" fmla="*/ 370664 w 1413"/>
              <a:gd name="T37" fmla="*/ 470653 h 1555"/>
              <a:gd name="T38" fmla="*/ 35952 w 1413"/>
              <a:gd name="T39" fmla="*/ 470653 h 1555"/>
              <a:gd name="T40" fmla="*/ 25885 w 1413"/>
              <a:gd name="T41" fmla="*/ 280013 h 1555"/>
              <a:gd name="T42" fmla="*/ 456589 w 1413"/>
              <a:gd name="T43" fmla="*/ 457679 h 1555"/>
              <a:gd name="T44" fmla="*/ 406616 w 1413"/>
              <a:gd name="T45" fmla="*/ 534079 h 1555"/>
              <a:gd name="T46" fmla="*/ 393673 w 1413"/>
              <a:gd name="T47" fmla="*/ 484347 h 1555"/>
              <a:gd name="T48" fmla="*/ 397268 w 1413"/>
              <a:gd name="T49" fmla="*/ 463806 h 1555"/>
              <a:gd name="T50" fmla="*/ 406616 w 1413"/>
              <a:gd name="T51" fmla="*/ 190640 h 1555"/>
              <a:gd name="T52" fmla="*/ 216430 w 1413"/>
              <a:gd name="T53" fmla="*/ 0 h 1555"/>
              <a:gd name="T54" fmla="*/ 25885 w 1413"/>
              <a:gd name="T55" fmla="*/ 190640 h 1555"/>
              <a:gd name="T56" fmla="*/ 25885 w 1413"/>
              <a:gd name="T57" fmla="*/ 223434 h 1555"/>
              <a:gd name="T58" fmla="*/ 0 w 1413"/>
              <a:gd name="T59" fmla="*/ 379838 h 1555"/>
              <a:gd name="T60" fmla="*/ 12943 w 1413"/>
              <a:gd name="T61" fmla="*/ 484347 h 1555"/>
              <a:gd name="T62" fmla="*/ 12943 w 1413"/>
              <a:gd name="T63" fmla="*/ 547053 h 1555"/>
              <a:gd name="T64" fmla="*/ 368507 w 1413"/>
              <a:gd name="T65" fmla="*/ 560027 h 1555"/>
              <a:gd name="T66" fmla="*/ 418839 w 1413"/>
              <a:gd name="T67" fmla="*/ 560027 h 1555"/>
              <a:gd name="T68" fmla="*/ 456589 w 1413"/>
              <a:gd name="T69" fmla="*/ 560027 h 1555"/>
              <a:gd name="T70" fmla="*/ 507640 w 1413"/>
              <a:gd name="T71" fmla="*/ 508853 h 15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13" h="1555">
                <a:moveTo>
                  <a:pt x="1270" y="1482"/>
                </a:moveTo>
                <a:lnTo>
                  <a:pt x="1201" y="1482"/>
                </a:lnTo>
                <a:lnTo>
                  <a:pt x="1201" y="1412"/>
                </a:lnTo>
                <a:cubicBezTo>
                  <a:pt x="1201" y="1374"/>
                  <a:pt x="1232" y="1342"/>
                  <a:pt x="1270" y="1342"/>
                </a:cubicBezTo>
                <a:cubicBezTo>
                  <a:pt x="1311" y="1342"/>
                  <a:pt x="1342" y="1374"/>
                  <a:pt x="1342" y="1412"/>
                </a:cubicBezTo>
                <a:cubicBezTo>
                  <a:pt x="1342" y="1450"/>
                  <a:pt x="1311" y="1482"/>
                  <a:pt x="1270" y="1482"/>
                </a:cubicBezTo>
                <a:close/>
                <a:moveTo>
                  <a:pt x="106" y="1376"/>
                </a:moveTo>
                <a:lnTo>
                  <a:pt x="1025" y="1376"/>
                </a:lnTo>
                <a:lnTo>
                  <a:pt x="1025" y="1482"/>
                </a:lnTo>
                <a:lnTo>
                  <a:pt x="106" y="1482"/>
                </a:lnTo>
                <a:lnTo>
                  <a:pt x="106" y="1376"/>
                </a:lnTo>
                <a:close/>
                <a:moveTo>
                  <a:pt x="72" y="777"/>
                </a:moveTo>
                <a:lnTo>
                  <a:pt x="72" y="777"/>
                </a:lnTo>
                <a:cubicBezTo>
                  <a:pt x="72" y="699"/>
                  <a:pt x="136" y="635"/>
                  <a:pt x="212" y="635"/>
                </a:cubicBezTo>
                <a:cubicBezTo>
                  <a:pt x="290" y="635"/>
                  <a:pt x="354" y="699"/>
                  <a:pt x="354" y="777"/>
                </a:cubicBezTo>
                <a:lnTo>
                  <a:pt x="354" y="953"/>
                </a:lnTo>
                <a:cubicBezTo>
                  <a:pt x="354" y="974"/>
                  <a:pt x="369" y="989"/>
                  <a:pt x="390" y="989"/>
                </a:cubicBezTo>
                <a:cubicBezTo>
                  <a:pt x="409" y="989"/>
                  <a:pt x="424" y="974"/>
                  <a:pt x="424" y="953"/>
                </a:cubicBezTo>
                <a:lnTo>
                  <a:pt x="424" y="777"/>
                </a:lnTo>
                <a:cubicBezTo>
                  <a:pt x="424" y="661"/>
                  <a:pt x="329" y="565"/>
                  <a:pt x="212" y="565"/>
                </a:cubicBezTo>
                <a:cubicBezTo>
                  <a:pt x="189" y="565"/>
                  <a:pt x="163" y="569"/>
                  <a:pt x="142" y="578"/>
                </a:cubicBezTo>
                <a:lnTo>
                  <a:pt x="142" y="529"/>
                </a:lnTo>
                <a:cubicBezTo>
                  <a:pt x="142" y="277"/>
                  <a:pt x="348" y="72"/>
                  <a:pt x="602" y="72"/>
                </a:cubicBezTo>
                <a:cubicBezTo>
                  <a:pt x="853" y="72"/>
                  <a:pt x="1059" y="277"/>
                  <a:pt x="1059" y="529"/>
                </a:cubicBezTo>
                <a:lnTo>
                  <a:pt x="1059" y="1048"/>
                </a:lnTo>
                <a:cubicBezTo>
                  <a:pt x="1059" y="1124"/>
                  <a:pt x="1052" y="1198"/>
                  <a:pt x="1038" y="1272"/>
                </a:cubicBezTo>
                <a:lnTo>
                  <a:pt x="1031" y="1306"/>
                </a:lnTo>
                <a:lnTo>
                  <a:pt x="100" y="1306"/>
                </a:lnTo>
                <a:cubicBezTo>
                  <a:pt x="81" y="1224"/>
                  <a:pt x="72" y="1139"/>
                  <a:pt x="72" y="1054"/>
                </a:cubicBezTo>
                <a:lnTo>
                  <a:pt x="72" y="777"/>
                </a:lnTo>
                <a:close/>
                <a:moveTo>
                  <a:pt x="1270" y="1270"/>
                </a:moveTo>
                <a:lnTo>
                  <a:pt x="1270" y="1270"/>
                </a:lnTo>
                <a:cubicBezTo>
                  <a:pt x="1194" y="1270"/>
                  <a:pt x="1131" y="1334"/>
                  <a:pt x="1131" y="1412"/>
                </a:cubicBezTo>
                <a:lnTo>
                  <a:pt x="1131" y="1482"/>
                </a:lnTo>
                <a:lnTo>
                  <a:pt x="1095" y="1482"/>
                </a:lnTo>
                <a:lnTo>
                  <a:pt x="1095" y="1344"/>
                </a:lnTo>
                <a:lnTo>
                  <a:pt x="1105" y="1287"/>
                </a:lnTo>
                <a:cubicBezTo>
                  <a:pt x="1122" y="1209"/>
                  <a:pt x="1131" y="1128"/>
                  <a:pt x="1131" y="1048"/>
                </a:cubicBezTo>
                <a:lnTo>
                  <a:pt x="1131" y="529"/>
                </a:lnTo>
                <a:cubicBezTo>
                  <a:pt x="1131" y="237"/>
                  <a:pt x="894" y="0"/>
                  <a:pt x="602" y="0"/>
                </a:cubicBezTo>
                <a:cubicBezTo>
                  <a:pt x="310" y="0"/>
                  <a:pt x="72" y="237"/>
                  <a:pt x="72" y="529"/>
                </a:cubicBezTo>
                <a:lnTo>
                  <a:pt x="72" y="620"/>
                </a:lnTo>
                <a:cubicBezTo>
                  <a:pt x="28" y="658"/>
                  <a:pt x="0" y="713"/>
                  <a:pt x="0" y="777"/>
                </a:cubicBezTo>
                <a:lnTo>
                  <a:pt x="0" y="1054"/>
                </a:lnTo>
                <a:cubicBezTo>
                  <a:pt x="0" y="1152"/>
                  <a:pt x="13" y="1251"/>
                  <a:pt x="36" y="1344"/>
                </a:cubicBezTo>
                <a:lnTo>
                  <a:pt x="36" y="1518"/>
                </a:lnTo>
                <a:cubicBezTo>
                  <a:pt x="36" y="1537"/>
                  <a:pt x="51" y="1554"/>
                  <a:pt x="72" y="1554"/>
                </a:cubicBezTo>
                <a:lnTo>
                  <a:pt x="1025" y="1554"/>
                </a:lnTo>
                <a:lnTo>
                  <a:pt x="1059" y="1554"/>
                </a:lnTo>
                <a:lnTo>
                  <a:pt x="1165" y="1554"/>
                </a:lnTo>
                <a:lnTo>
                  <a:pt x="1270" y="1554"/>
                </a:lnTo>
                <a:cubicBezTo>
                  <a:pt x="1349" y="1554"/>
                  <a:pt x="1412" y="1490"/>
                  <a:pt x="1412" y="1412"/>
                </a:cubicBezTo>
                <a:cubicBezTo>
                  <a:pt x="1412" y="1334"/>
                  <a:pt x="1349" y="1270"/>
                  <a:pt x="1270" y="1270"/>
                </a:cubicBezTo>
                <a:close/>
              </a:path>
            </a:pathLst>
          </a:custGeom>
          <a:solidFill>
            <a:schemeClr val="tx1"/>
          </a:solidFill>
          <a:ln>
            <a:noFill/>
          </a:ln>
          <a:effectLst/>
        </p:spPr>
        <p:txBody>
          <a:bodyPr wrap="none" anchor="ctr"/>
          <a:lstStyle/>
          <a:p>
            <a:endParaRPr lang="en-US" dirty="0">
              <a:latin typeface="Source Sans Pro Light" panose="020B0403030403020204" pitchFamily="34" charset="0"/>
            </a:endParaRPr>
          </a:p>
        </p:txBody>
      </p:sp>
      <p:sp>
        <p:nvSpPr>
          <p:cNvPr id="43" name="Rectangle 42">
            <a:extLst>
              <a:ext uri="{FF2B5EF4-FFF2-40B4-BE49-F238E27FC236}">
                <a16:creationId xmlns:a16="http://schemas.microsoft.com/office/drawing/2014/main" id="{50B0A78A-B4D8-A64D-8AC7-B6A4B1832E33}"/>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099808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
            <a:extLst>
              <a:ext uri="{FF2B5EF4-FFF2-40B4-BE49-F238E27FC236}">
                <a16:creationId xmlns:a16="http://schemas.microsoft.com/office/drawing/2014/main" id="{2B71441F-FCD2-B84F-9E7D-4498476C8A92}"/>
              </a:ext>
            </a:extLst>
          </p:cNvPr>
          <p:cNvSpPr>
            <a:spLocks noChangeArrowheads="1"/>
          </p:cNvSpPr>
          <p:nvPr/>
        </p:nvSpPr>
        <p:spPr bwMode="auto">
          <a:xfrm>
            <a:off x="10829279" y="1307403"/>
            <a:ext cx="6433444" cy="4771418"/>
          </a:xfrm>
          <a:custGeom>
            <a:avLst/>
            <a:gdLst>
              <a:gd name="T0" fmla="*/ 5815 w 8722"/>
              <a:gd name="T1" fmla="*/ 1064 h 6471"/>
              <a:gd name="T2" fmla="*/ 5815 w 8722"/>
              <a:gd name="T3" fmla="*/ 1064 h 6471"/>
              <a:gd name="T4" fmla="*/ 8720 w 8722"/>
              <a:gd name="T5" fmla="*/ 3967 h 6471"/>
              <a:gd name="T6" fmla="*/ 8721 w 8722"/>
              <a:gd name="T7" fmla="*/ 3970 h 6471"/>
              <a:gd name="T8" fmla="*/ 8721 w 8722"/>
              <a:gd name="T9" fmla="*/ 3970 h 6471"/>
              <a:gd name="T10" fmla="*/ 4606 w 8722"/>
              <a:gd name="T11" fmla="*/ 6346 h 6471"/>
              <a:gd name="T12" fmla="*/ 4496 w 8722"/>
              <a:gd name="T13" fmla="*/ 6237 h 6471"/>
              <a:gd name="T14" fmla="*/ 4496 w 8722"/>
              <a:gd name="T15" fmla="*/ 6237 h 6471"/>
              <a:gd name="T16" fmla="*/ 1997 w 8722"/>
              <a:gd name="T17" fmla="*/ 4792 h 6471"/>
              <a:gd name="T18" fmla="*/ 1845 w 8722"/>
              <a:gd name="T19" fmla="*/ 4752 h 6471"/>
              <a:gd name="T20" fmla="*/ 1845 w 8722"/>
              <a:gd name="T21" fmla="*/ 4752 h 6471"/>
              <a:gd name="T22" fmla="*/ 1845 w 8722"/>
              <a:gd name="T23" fmla="*/ 0 h 6471"/>
              <a:gd name="T24" fmla="*/ 1845 w 8722"/>
              <a:gd name="T25" fmla="*/ 0 h 6471"/>
              <a:gd name="T26" fmla="*/ 5813 w 8722"/>
              <a:gd name="T27" fmla="*/ 1061 h 6471"/>
              <a:gd name="T28" fmla="*/ 5815 w 8722"/>
              <a:gd name="T29" fmla="*/ 1064 h 6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2" h="6471">
                <a:moveTo>
                  <a:pt x="5815" y="1064"/>
                </a:moveTo>
                <a:lnTo>
                  <a:pt x="5815" y="1064"/>
                </a:lnTo>
                <a:cubicBezTo>
                  <a:pt x="7066" y="1786"/>
                  <a:pt x="8047" y="2799"/>
                  <a:pt x="8720" y="3967"/>
                </a:cubicBezTo>
                <a:lnTo>
                  <a:pt x="8721" y="3970"/>
                </a:lnTo>
                <a:lnTo>
                  <a:pt x="8721" y="3970"/>
                </a:lnTo>
                <a:cubicBezTo>
                  <a:pt x="5564" y="3663"/>
                  <a:pt x="7416" y="6470"/>
                  <a:pt x="4606" y="6346"/>
                </a:cubicBezTo>
                <a:lnTo>
                  <a:pt x="4496" y="6237"/>
                </a:lnTo>
                <a:lnTo>
                  <a:pt x="4496" y="6237"/>
                </a:lnTo>
                <a:cubicBezTo>
                  <a:pt x="3925" y="5347"/>
                  <a:pt x="3053" y="4843"/>
                  <a:pt x="1997" y="4792"/>
                </a:cubicBezTo>
                <a:lnTo>
                  <a:pt x="1845" y="4752"/>
                </a:lnTo>
                <a:lnTo>
                  <a:pt x="1845" y="4752"/>
                </a:lnTo>
                <a:cubicBezTo>
                  <a:pt x="3356" y="2380"/>
                  <a:pt x="0" y="2581"/>
                  <a:pt x="1845" y="0"/>
                </a:cubicBezTo>
                <a:lnTo>
                  <a:pt x="1845" y="0"/>
                </a:lnTo>
                <a:cubicBezTo>
                  <a:pt x="3290" y="0"/>
                  <a:pt x="4645" y="386"/>
                  <a:pt x="5813" y="1061"/>
                </a:cubicBezTo>
                <a:lnTo>
                  <a:pt x="5815" y="1064"/>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5" name="Freeform 2">
            <a:extLst>
              <a:ext uri="{FF2B5EF4-FFF2-40B4-BE49-F238E27FC236}">
                <a16:creationId xmlns:a16="http://schemas.microsoft.com/office/drawing/2014/main" id="{50E673D0-E136-C547-9B44-3535707BF873}"/>
              </a:ext>
            </a:extLst>
          </p:cNvPr>
          <p:cNvSpPr>
            <a:spLocks noChangeArrowheads="1"/>
          </p:cNvSpPr>
          <p:nvPr/>
        </p:nvSpPr>
        <p:spPr bwMode="auto">
          <a:xfrm>
            <a:off x="14224888" y="4006978"/>
            <a:ext cx="3821688" cy="6173244"/>
          </a:xfrm>
          <a:custGeom>
            <a:avLst/>
            <a:gdLst>
              <a:gd name="T0" fmla="*/ 5179 w 5182"/>
              <a:gd name="T1" fmla="*/ 4277 h 8368"/>
              <a:gd name="T2" fmla="*/ 5179 w 5182"/>
              <a:gd name="T3" fmla="*/ 4277 h 8368"/>
              <a:gd name="T4" fmla="*/ 4118 w 5182"/>
              <a:gd name="T5" fmla="*/ 8245 h 8368"/>
              <a:gd name="T6" fmla="*/ 4115 w 5182"/>
              <a:gd name="T7" fmla="*/ 8247 h 8368"/>
              <a:gd name="T8" fmla="*/ 4115 w 5182"/>
              <a:gd name="T9" fmla="*/ 8247 h 8368"/>
              <a:gd name="T10" fmla="*/ 0 w 5182"/>
              <a:gd name="T11" fmla="*/ 5871 h 8368"/>
              <a:gd name="T12" fmla="*/ 40 w 5182"/>
              <a:gd name="T13" fmla="*/ 5722 h 8368"/>
              <a:gd name="T14" fmla="*/ 40 w 5182"/>
              <a:gd name="T15" fmla="*/ 5722 h 8368"/>
              <a:gd name="T16" fmla="*/ 41 w 5182"/>
              <a:gd name="T17" fmla="*/ 2836 h 8368"/>
              <a:gd name="T18" fmla="*/ 0 w 5182"/>
              <a:gd name="T19" fmla="*/ 2683 h 8368"/>
              <a:gd name="T20" fmla="*/ 0 w 5182"/>
              <a:gd name="T21" fmla="*/ 2683 h 8368"/>
              <a:gd name="T22" fmla="*/ 4115 w 5182"/>
              <a:gd name="T23" fmla="*/ 307 h 8368"/>
              <a:gd name="T24" fmla="*/ 4115 w 5182"/>
              <a:gd name="T25" fmla="*/ 307 h 8368"/>
              <a:gd name="T26" fmla="*/ 5180 w 5182"/>
              <a:gd name="T27" fmla="*/ 4275 h 8368"/>
              <a:gd name="T28" fmla="*/ 5179 w 5182"/>
              <a:gd name="T29" fmla="*/ 4277 h 8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82" h="8368">
                <a:moveTo>
                  <a:pt x="5179" y="4277"/>
                </a:moveTo>
                <a:lnTo>
                  <a:pt x="5179" y="4277"/>
                </a:lnTo>
                <a:cubicBezTo>
                  <a:pt x="5179" y="5722"/>
                  <a:pt x="4793" y="7078"/>
                  <a:pt x="4118" y="8245"/>
                </a:cubicBezTo>
                <a:lnTo>
                  <a:pt x="4115" y="8247"/>
                </a:lnTo>
                <a:lnTo>
                  <a:pt x="4115" y="8247"/>
                </a:lnTo>
                <a:cubicBezTo>
                  <a:pt x="2803" y="5359"/>
                  <a:pt x="1299" y="8367"/>
                  <a:pt x="0" y="5871"/>
                </a:cubicBezTo>
                <a:lnTo>
                  <a:pt x="40" y="5722"/>
                </a:lnTo>
                <a:lnTo>
                  <a:pt x="40" y="5722"/>
                </a:lnTo>
                <a:cubicBezTo>
                  <a:pt x="526" y="4782"/>
                  <a:pt x="525" y="3775"/>
                  <a:pt x="41" y="2836"/>
                </a:cubicBezTo>
                <a:lnTo>
                  <a:pt x="0" y="2683"/>
                </a:lnTo>
                <a:lnTo>
                  <a:pt x="0" y="2683"/>
                </a:lnTo>
                <a:cubicBezTo>
                  <a:pt x="2810" y="2807"/>
                  <a:pt x="958" y="0"/>
                  <a:pt x="4115" y="307"/>
                </a:cubicBezTo>
                <a:lnTo>
                  <a:pt x="4115" y="307"/>
                </a:lnTo>
                <a:cubicBezTo>
                  <a:pt x="4838" y="1559"/>
                  <a:pt x="5181" y="2926"/>
                  <a:pt x="5180" y="4275"/>
                </a:cubicBezTo>
                <a:lnTo>
                  <a:pt x="5179" y="4277"/>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6" name="Freeform 3">
            <a:extLst>
              <a:ext uri="{FF2B5EF4-FFF2-40B4-BE49-F238E27FC236}">
                <a16:creationId xmlns:a16="http://schemas.microsoft.com/office/drawing/2014/main" id="{F4E963CD-F13E-8B48-84C1-0AD8820767D8}"/>
              </a:ext>
            </a:extLst>
          </p:cNvPr>
          <p:cNvSpPr>
            <a:spLocks noChangeArrowheads="1"/>
          </p:cNvSpPr>
          <p:nvPr/>
        </p:nvSpPr>
        <p:spPr bwMode="auto">
          <a:xfrm>
            <a:off x="11073217" y="7962017"/>
            <a:ext cx="6186254" cy="5060889"/>
          </a:xfrm>
          <a:custGeom>
            <a:avLst/>
            <a:gdLst>
              <a:gd name="T0" fmla="*/ 5482 w 8389"/>
              <a:gd name="T1" fmla="*/ 5795 h 6862"/>
              <a:gd name="T2" fmla="*/ 5482 w 8389"/>
              <a:gd name="T3" fmla="*/ 5795 h 6862"/>
              <a:gd name="T4" fmla="*/ 1515 w 8389"/>
              <a:gd name="T5" fmla="*/ 6859 h 6862"/>
              <a:gd name="T6" fmla="*/ 1512 w 8389"/>
              <a:gd name="T7" fmla="*/ 6858 h 6862"/>
              <a:gd name="T8" fmla="*/ 1512 w 8389"/>
              <a:gd name="T9" fmla="*/ 6858 h 6862"/>
              <a:gd name="T10" fmla="*/ 1512 w 8389"/>
              <a:gd name="T11" fmla="*/ 2107 h 6862"/>
              <a:gd name="T12" fmla="*/ 1661 w 8389"/>
              <a:gd name="T13" fmla="*/ 2067 h 6862"/>
              <a:gd name="T14" fmla="*/ 1661 w 8389"/>
              <a:gd name="T15" fmla="*/ 2067 h 6862"/>
              <a:gd name="T16" fmla="*/ 4161 w 8389"/>
              <a:gd name="T17" fmla="*/ 624 h 6862"/>
              <a:gd name="T18" fmla="*/ 4273 w 8389"/>
              <a:gd name="T19" fmla="*/ 512 h 6862"/>
              <a:gd name="T20" fmla="*/ 4273 w 8389"/>
              <a:gd name="T21" fmla="*/ 512 h 6862"/>
              <a:gd name="T22" fmla="*/ 8388 w 8389"/>
              <a:gd name="T23" fmla="*/ 2888 h 6862"/>
              <a:gd name="T24" fmla="*/ 8388 w 8389"/>
              <a:gd name="T25" fmla="*/ 2888 h 6862"/>
              <a:gd name="T26" fmla="*/ 5485 w 8389"/>
              <a:gd name="T27" fmla="*/ 5794 h 6862"/>
              <a:gd name="T28" fmla="*/ 5482 w 8389"/>
              <a:gd name="T29" fmla="*/ 5795 h 6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89" h="6862">
                <a:moveTo>
                  <a:pt x="5482" y="5795"/>
                </a:moveTo>
                <a:lnTo>
                  <a:pt x="5482" y="5795"/>
                </a:lnTo>
                <a:cubicBezTo>
                  <a:pt x="4230" y="6518"/>
                  <a:pt x="2863" y="6861"/>
                  <a:pt x="1515" y="6859"/>
                </a:cubicBezTo>
                <a:lnTo>
                  <a:pt x="1512" y="6858"/>
                </a:lnTo>
                <a:lnTo>
                  <a:pt x="1512" y="6858"/>
                </a:lnTo>
                <a:cubicBezTo>
                  <a:pt x="3356" y="4278"/>
                  <a:pt x="0" y="4479"/>
                  <a:pt x="1512" y="2107"/>
                </a:cubicBezTo>
                <a:lnTo>
                  <a:pt x="1661" y="2067"/>
                </a:lnTo>
                <a:lnTo>
                  <a:pt x="1661" y="2067"/>
                </a:lnTo>
                <a:cubicBezTo>
                  <a:pt x="2717" y="2017"/>
                  <a:pt x="3590" y="1513"/>
                  <a:pt x="4161" y="624"/>
                </a:cubicBezTo>
                <a:lnTo>
                  <a:pt x="4273" y="512"/>
                </a:lnTo>
                <a:lnTo>
                  <a:pt x="4273" y="512"/>
                </a:lnTo>
                <a:cubicBezTo>
                  <a:pt x="5572" y="3008"/>
                  <a:pt x="7076" y="0"/>
                  <a:pt x="8388" y="2888"/>
                </a:cubicBezTo>
                <a:lnTo>
                  <a:pt x="8388" y="2888"/>
                </a:lnTo>
                <a:cubicBezTo>
                  <a:pt x="7665" y="4140"/>
                  <a:pt x="6653" y="5120"/>
                  <a:pt x="5485" y="5794"/>
                </a:cubicBezTo>
                <a:lnTo>
                  <a:pt x="5482" y="5795"/>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7" name="Freeform 4">
            <a:extLst>
              <a:ext uri="{FF2B5EF4-FFF2-40B4-BE49-F238E27FC236}">
                <a16:creationId xmlns:a16="http://schemas.microsoft.com/office/drawing/2014/main" id="{99406A72-8520-F342-98BB-E3A5DB6D2494}"/>
              </a:ext>
            </a:extLst>
          </p:cNvPr>
          <p:cNvSpPr>
            <a:spLocks noChangeArrowheads="1"/>
          </p:cNvSpPr>
          <p:nvPr/>
        </p:nvSpPr>
        <p:spPr bwMode="auto">
          <a:xfrm>
            <a:off x="7118178" y="8248237"/>
            <a:ext cx="6433444" cy="4771418"/>
          </a:xfrm>
          <a:custGeom>
            <a:avLst/>
            <a:gdLst>
              <a:gd name="T0" fmla="*/ 2906 w 8721"/>
              <a:gd name="T1" fmla="*/ 5406 h 6470"/>
              <a:gd name="T2" fmla="*/ 2906 w 8721"/>
              <a:gd name="T3" fmla="*/ 5406 h 6470"/>
              <a:gd name="T4" fmla="*/ 0 w 8721"/>
              <a:gd name="T5" fmla="*/ 2502 h 6470"/>
              <a:gd name="T6" fmla="*/ 0 w 8721"/>
              <a:gd name="T7" fmla="*/ 2499 h 6470"/>
              <a:gd name="T8" fmla="*/ 0 w 8721"/>
              <a:gd name="T9" fmla="*/ 2499 h 6470"/>
              <a:gd name="T10" fmla="*/ 4115 w 8721"/>
              <a:gd name="T11" fmla="*/ 123 h 6470"/>
              <a:gd name="T12" fmla="*/ 4224 w 8721"/>
              <a:gd name="T13" fmla="*/ 233 h 6470"/>
              <a:gd name="T14" fmla="*/ 4224 w 8721"/>
              <a:gd name="T15" fmla="*/ 233 h 6470"/>
              <a:gd name="T16" fmla="*/ 6723 w 8721"/>
              <a:gd name="T17" fmla="*/ 1677 h 6470"/>
              <a:gd name="T18" fmla="*/ 6876 w 8721"/>
              <a:gd name="T19" fmla="*/ 1718 h 6470"/>
              <a:gd name="T20" fmla="*/ 6876 w 8721"/>
              <a:gd name="T21" fmla="*/ 1718 h 6470"/>
              <a:gd name="T22" fmla="*/ 6876 w 8721"/>
              <a:gd name="T23" fmla="*/ 6469 h 6470"/>
              <a:gd name="T24" fmla="*/ 6876 w 8721"/>
              <a:gd name="T25" fmla="*/ 6469 h 6470"/>
              <a:gd name="T26" fmla="*/ 2908 w 8721"/>
              <a:gd name="T27" fmla="*/ 5408 h 6470"/>
              <a:gd name="T28" fmla="*/ 2906 w 8721"/>
              <a:gd name="T29" fmla="*/ 5406 h 6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1" h="6470">
                <a:moveTo>
                  <a:pt x="2906" y="5406"/>
                </a:moveTo>
                <a:lnTo>
                  <a:pt x="2906" y="5406"/>
                </a:lnTo>
                <a:cubicBezTo>
                  <a:pt x="1654" y="4683"/>
                  <a:pt x="674" y="3671"/>
                  <a:pt x="0" y="2502"/>
                </a:cubicBezTo>
                <a:lnTo>
                  <a:pt x="0" y="2499"/>
                </a:lnTo>
                <a:lnTo>
                  <a:pt x="0" y="2499"/>
                </a:lnTo>
                <a:cubicBezTo>
                  <a:pt x="3157" y="2807"/>
                  <a:pt x="1304" y="0"/>
                  <a:pt x="4115" y="123"/>
                </a:cubicBezTo>
                <a:lnTo>
                  <a:pt x="4224" y="233"/>
                </a:lnTo>
                <a:lnTo>
                  <a:pt x="4224" y="233"/>
                </a:lnTo>
                <a:cubicBezTo>
                  <a:pt x="4795" y="1123"/>
                  <a:pt x="5668" y="1627"/>
                  <a:pt x="6723" y="1677"/>
                </a:cubicBezTo>
                <a:lnTo>
                  <a:pt x="6876" y="1718"/>
                </a:lnTo>
                <a:lnTo>
                  <a:pt x="6876" y="1718"/>
                </a:lnTo>
                <a:cubicBezTo>
                  <a:pt x="5364" y="4090"/>
                  <a:pt x="8720" y="3889"/>
                  <a:pt x="6876" y="6469"/>
                </a:cubicBezTo>
                <a:lnTo>
                  <a:pt x="6876" y="6469"/>
                </a:lnTo>
                <a:cubicBezTo>
                  <a:pt x="5431" y="6469"/>
                  <a:pt x="4076" y="6083"/>
                  <a:pt x="2908" y="5408"/>
                </a:cubicBezTo>
                <a:lnTo>
                  <a:pt x="2906" y="5406"/>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8" name="Freeform 5">
            <a:extLst>
              <a:ext uri="{FF2B5EF4-FFF2-40B4-BE49-F238E27FC236}">
                <a16:creationId xmlns:a16="http://schemas.microsoft.com/office/drawing/2014/main" id="{408D1E3A-C7A3-C649-B15B-11467C0F0AB3}"/>
              </a:ext>
            </a:extLst>
          </p:cNvPr>
          <p:cNvSpPr>
            <a:spLocks noChangeArrowheads="1"/>
          </p:cNvSpPr>
          <p:nvPr/>
        </p:nvSpPr>
        <p:spPr bwMode="auto">
          <a:xfrm>
            <a:off x="6331073" y="4146836"/>
            <a:ext cx="3821686" cy="6173244"/>
          </a:xfrm>
          <a:custGeom>
            <a:avLst/>
            <a:gdLst>
              <a:gd name="T0" fmla="*/ 2 w 5182"/>
              <a:gd name="T1" fmla="*/ 4090 h 8369"/>
              <a:gd name="T2" fmla="*/ 2 w 5182"/>
              <a:gd name="T3" fmla="*/ 4090 h 8369"/>
              <a:gd name="T4" fmla="*/ 1063 w 5182"/>
              <a:gd name="T5" fmla="*/ 122 h 8369"/>
              <a:gd name="T6" fmla="*/ 1066 w 5182"/>
              <a:gd name="T7" fmla="*/ 121 h 8369"/>
              <a:gd name="T8" fmla="*/ 1066 w 5182"/>
              <a:gd name="T9" fmla="*/ 121 h 8369"/>
              <a:gd name="T10" fmla="*/ 5181 w 5182"/>
              <a:gd name="T11" fmla="*/ 2496 h 8369"/>
              <a:gd name="T12" fmla="*/ 5141 w 5182"/>
              <a:gd name="T13" fmla="*/ 2646 h 8369"/>
              <a:gd name="T14" fmla="*/ 5141 w 5182"/>
              <a:gd name="T15" fmla="*/ 2646 h 8369"/>
              <a:gd name="T16" fmla="*/ 5140 w 5182"/>
              <a:gd name="T17" fmla="*/ 5532 h 8369"/>
              <a:gd name="T18" fmla="*/ 5181 w 5182"/>
              <a:gd name="T19" fmla="*/ 5684 h 8369"/>
              <a:gd name="T20" fmla="*/ 5181 w 5182"/>
              <a:gd name="T21" fmla="*/ 5684 h 8369"/>
              <a:gd name="T22" fmla="*/ 1066 w 5182"/>
              <a:gd name="T23" fmla="*/ 8060 h 8369"/>
              <a:gd name="T24" fmla="*/ 1066 w 5182"/>
              <a:gd name="T25" fmla="*/ 8060 h 8369"/>
              <a:gd name="T26" fmla="*/ 1 w 5182"/>
              <a:gd name="T27" fmla="*/ 4094 h 8369"/>
              <a:gd name="T28" fmla="*/ 2 w 5182"/>
              <a:gd name="T29" fmla="*/ 4090 h 8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82" h="8369">
                <a:moveTo>
                  <a:pt x="2" y="4090"/>
                </a:moveTo>
                <a:lnTo>
                  <a:pt x="2" y="4090"/>
                </a:lnTo>
                <a:cubicBezTo>
                  <a:pt x="2" y="2645"/>
                  <a:pt x="388" y="1290"/>
                  <a:pt x="1063" y="122"/>
                </a:cubicBezTo>
                <a:lnTo>
                  <a:pt x="1066" y="121"/>
                </a:lnTo>
                <a:lnTo>
                  <a:pt x="1066" y="121"/>
                </a:lnTo>
                <a:cubicBezTo>
                  <a:pt x="2378" y="3009"/>
                  <a:pt x="3882" y="0"/>
                  <a:pt x="5181" y="2496"/>
                </a:cubicBezTo>
                <a:lnTo>
                  <a:pt x="5141" y="2646"/>
                </a:lnTo>
                <a:lnTo>
                  <a:pt x="5141" y="2646"/>
                </a:lnTo>
                <a:cubicBezTo>
                  <a:pt x="4656" y="3585"/>
                  <a:pt x="4656" y="4592"/>
                  <a:pt x="5140" y="5532"/>
                </a:cubicBezTo>
                <a:lnTo>
                  <a:pt x="5181" y="5684"/>
                </a:lnTo>
                <a:lnTo>
                  <a:pt x="5181" y="5684"/>
                </a:lnTo>
                <a:cubicBezTo>
                  <a:pt x="2370" y="5561"/>
                  <a:pt x="4223" y="8368"/>
                  <a:pt x="1066" y="8060"/>
                </a:cubicBezTo>
                <a:lnTo>
                  <a:pt x="1066" y="8060"/>
                </a:lnTo>
                <a:cubicBezTo>
                  <a:pt x="343" y="6808"/>
                  <a:pt x="0" y="5442"/>
                  <a:pt x="1" y="4094"/>
                </a:cubicBezTo>
                <a:lnTo>
                  <a:pt x="2" y="4090"/>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9" name="Freeform 6">
            <a:extLst>
              <a:ext uri="{FF2B5EF4-FFF2-40B4-BE49-F238E27FC236}">
                <a16:creationId xmlns:a16="http://schemas.microsoft.com/office/drawing/2014/main" id="{3629D840-C348-004F-8379-4F8051E93181}"/>
              </a:ext>
            </a:extLst>
          </p:cNvPr>
          <p:cNvSpPr>
            <a:spLocks noChangeArrowheads="1"/>
          </p:cNvSpPr>
          <p:nvPr/>
        </p:nvSpPr>
        <p:spPr bwMode="auto">
          <a:xfrm>
            <a:off x="7118178" y="1304152"/>
            <a:ext cx="6186254" cy="5060889"/>
          </a:xfrm>
          <a:custGeom>
            <a:avLst/>
            <a:gdLst>
              <a:gd name="T0" fmla="*/ 2906 w 8388"/>
              <a:gd name="T1" fmla="*/ 1066 h 6862"/>
              <a:gd name="T2" fmla="*/ 2906 w 8388"/>
              <a:gd name="T3" fmla="*/ 1066 h 6862"/>
              <a:gd name="T4" fmla="*/ 6872 w 8388"/>
              <a:gd name="T5" fmla="*/ 1 h 6862"/>
              <a:gd name="T6" fmla="*/ 6875 w 8388"/>
              <a:gd name="T7" fmla="*/ 2 h 6862"/>
              <a:gd name="T8" fmla="*/ 6875 w 8388"/>
              <a:gd name="T9" fmla="*/ 2 h 6862"/>
              <a:gd name="T10" fmla="*/ 6876 w 8388"/>
              <a:gd name="T11" fmla="*/ 4754 h 6862"/>
              <a:gd name="T12" fmla="*/ 6726 w 8388"/>
              <a:gd name="T13" fmla="*/ 4794 h 6862"/>
              <a:gd name="T14" fmla="*/ 6726 w 8388"/>
              <a:gd name="T15" fmla="*/ 4794 h 6862"/>
              <a:gd name="T16" fmla="*/ 4226 w 8388"/>
              <a:gd name="T17" fmla="*/ 6237 h 6862"/>
              <a:gd name="T18" fmla="*/ 4115 w 8388"/>
              <a:gd name="T19" fmla="*/ 6348 h 6862"/>
              <a:gd name="T20" fmla="*/ 4115 w 8388"/>
              <a:gd name="T21" fmla="*/ 6348 h 6862"/>
              <a:gd name="T22" fmla="*/ 0 w 8388"/>
              <a:gd name="T23" fmla="*/ 3972 h 6862"/>
              <a:gd name="T24" fmla="*/ 0 w 8388"/>
              <a:gd name="T25" fmla="*/ 3972 h 6862"/>
              <a:gd name="T26" fmla="*/ 2903 w 8388"/>
              <a:gd name="T27" fmla="*/ 1066 h 6862"/>
              <a:gd name="T28" fmla="*/ 2906 w 8388"/>
              <a:gd name="T29" fmla="*/ 1066 h 6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88" h="6862">
                <a:moveTo>
                  <a:pt x="2906" y="1066"/>
                </a:moveTo>
                <a:lnTo>
                  <a:pt x="2906" y="1066"/>
                </a:lnTo>
                <a:cubicBezTo>
                  <a:pt x="4158" y="343"/>
                  <a:pt x="5525" y="0"/>
                  <a:pt x="6872" y="1"/>
                </a:cubicBezTo>
                <a:lnTo>
                  <a:pt x="6875" y="2"/>
                </a:lnTo>
                <a:lnTo>
                  <a:pt x="6875" y="2"/>
                </a:lnTo>
                <a:cubicBezTo>
                  <a:pt x="5031" y="2583"/>
                  <a:pt x="8387" y="2382"/>
                  <a:pt x="6876" y="4754"/>
                </a:cubicBezTo>
                <a:lnTo>
                  <a:pt x="6726" y="4794"/>
                </a:lnTo>
                <a:lnTo>
                  <a:pt x="6726" y="4794"/>
                </a:lnTo>
                <a:cubicBezTo>
                  <a:pt x="5670" y="4843"/>
                  <a:pt x="4797" y="5348"/>
                  <a:pt x="4226" y="6237"/>
                </a:cubicBezTo>
                <a:lnTo>
                  <a:pt x="4115" y="6348"/>
                </a:lnTo>
                <a:lnTo>
                  <a:pt x="4115" y="6348"/>
                </a:lnTo>
                <a:cubicBezTo>
                  <a:pt x="2816" y="3852"/>
                  <a:pt x="1312" y="6861"/>
                  <a:pt x="0" y="3972"/>
                </a:cubicBezTo>
                <a:lnTo>
                  <a:pt x="0" y="3972"/>
                </a:lnTo>
                <a:cubicBezTo>
                  <a:pt x="723" y="2721"/>
                  <a:pt x="1735" y="1740"/>
                  <a:pt x="2903" y="1066"/>
                </a:cubicBezTo>
                <a:lnTo>
                  <a:pt x="2906" y="1066"/>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Source Sans Pro Light" panose="020B0403030403020204" pitchFamily="34" charset="0"/>
            </a:endParaRPr>
          </a:p>
        </p:txBody>
      </p:sp>
      <p:sp>
        <p:nvSpPr>
          <p:cNvPr id="10" name="Freeform 7">
            <a:extLst>
              <a:ext uri="{FF2B5EF4-FFF2-40B4-BE49-F238E27FC236}">
                <a16:creationId xmlns:a16="http://schemas.microsoft.com/office/drawing/2014/main" id="{7BC5FA6C-8CCF-504D-86E3-E2F5FB9BAE4E}"/>
              </a:ext>
            </a:extLst>
          </p:cNvPr>
          <p:cNvSpPr>
            <a:spLocks noChangeArrowheads="1"/>
          </p:cNvSpPr>
          <p:nvPr/>
        </p:nvSpPr>
        <p:spPr bwMode="auto">
          <a:xfrm>
            <a:off x="6744139" y="1694452"/>
            <a:ext cx="10908883" cy="10908883"/>
          </a:xfrm>
          <a:custGeom>
            <a:avLst/>
            <a:gdLst>
              <a:gd name="T0" fmla="*/ 14791 w 14792"/>
              <a:gd name="T1" fmla="*/ 7396 h 14792"/>
              <a:gd name="T2" fmla="*/ 14791 w 14792"/>
              <a:gd name="T3" fmla="*/ 7396 h 14792"/>
              <a:gd name="T4" fmla="*/ 7395 w 14792"/>
              <a:gd name="T5" fmla="*/ 14791 h 14792"/>
              <a:gd name="T6" fmla="*/ 7395 w 14792"/>
              <a:gd name="T7" fmla="*/ 14791 h 14792"/>
              <a:gd name="T8" fmla="*/ 0 w 14792"/>
              <a:gd name="T9" fmla="*/ 7396 h 14792"/>
              <a:gd name="T10" fmla="*/ 0 w 14792"/>
              <a:gd name="T11" fmla="*/ 7396 h 14792"/>
              <a:gd name="T12" fmla="*/ 7395 w 14792"/>
              <a:gd name="T13" fmla="*/ 0 h 14792"/>
              <a:gd name="T14" fmla="*/ 7395 w 14792"/>
              <a:gd name="T15" fmla="*/ 0 h 14792"/>
              <a:gd name="T16" fmla="*/ 14791 w 14792"/>
              <a:gd name="T17" fmla="*/ 7396 h 14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92" h="14792">
                <a:moveTo>
                  <a:pt x="14791" y="7396"/>
                </a:moveTo>
                <a:lnTo>
                  <a:pt x="14791" y="7396"/>
                </a:lnTo>
                <a:cubicBezTo>
                  <a:pt x="14791" y="11480"/>
                  <a:pt x="11480" y="14791"/>
                  <a:pt x="7395" y="14791"/>
                </a:cubicBezTo>
                <a:lnTo>
                  <a:pt x="7395" y="14791"/>
                </a:lnTo>
                <a:cubicBezTo>
                  <a:pt x="3312" y="14791"/>
                  <a:pt x="0" y="11480"/>
                  <a:pt x="0" y="7396"/>
                </a:cubicBezTo>
                <a:lnTo>
                  <a:pt x="0" y="7396"/>
                </a:lnTo>
                <a:cubicBezTo>
                  <a:pt x="0" y="3311"/>
                  <a:pt x="3312" y="0"/>
                  <a:pt x="7395" y="0"/>
                </a:cubicBezTo>
                <a:lnTo>
                  <a:pt x="7395" y="0"/>
                </a:lnTo>
                <a:cubicBezTo>
                  <a:pt x="11480" y="0"/>
                  <a:pt x="14791" y="3311"/>
                  <a:pt x="14791" y="7396"/>
                </a:cubicBezTo>
              </a:path>
            </a:pathLst>
          </a:custGeom>
          <a:solidFill>
            <a:schemeClr val="accent6">
              <a:lumMod val="20000"/>
              <a:lumOff val="80000"/>
              <a:alpha val="25000"/>
            </a:schemeClr>
          </a:solidFill>
          <a:ln>
            <a:noFill/>
          </a:ln>
          <a:effectLst/>
        </p:spPr>
        <p:txBody>
          <a:bodyPr wrap="none" anchor="ctr"/>
          <a:lstStyle/>
          <a:p>
            <a:endParaRPr lang="en-US" dirty="0">
              <a:latin typeface="Source Sans Pro Light" panose="020B0403030403020204" pitchFamily="34" charset="0"/>
            </a:endParaRPr>
          </a:p>
        </p:txBody>
      </p:sp>
      <p:sp>
        <p:nvSpPr>
          <p:cNvPr id="11" name="Freeform 8">
            <a:extLst>
              <a:ext uri="{FF2B5EF4-FFF2-40B4-BE49-F238E27FC236}">
                <a16:creationId xmlns:a16="http://schemas.microsoft.com/office/drawing/2014/main" id="{C6848728-7BFA-6349-9439-7CF61D0B5881}"/>
              </a:ext>
            </a:extLst>
          </p:cNvPr>
          <p:cNvSpPr>
            <a:spLocks noChangeArrowheads="1"/>
          </p:cNvSpPr>
          <p:nvPr/>
        </p:nvSpPr>
        <p:spPr bwMode="auto">
          <a:xfrm>
            <a:off x="9710036" y="4686686"/>
            <a:ext cx="4952373" cy="4952371"/>
          </a:xfrm>
          <a:custGeom>
            <a:avLst/>
            <a:gdLst>
              <a:gd name="T0" fmla="*/ 0 w 7131"/>
              <a:gd name="T1" fmla="*/ 3565 h 7131"/>
              <a:gd name="T2" fmla="*/ 3565 w 7131"/>
              <a:gd name="T3" fmla="*/ 0 h 7131"/>
              <a:gd name="T4" fmla="*/ 3565 w 7131"/>
              <a:gd name="T5" fmla="*/ 0 h 7131"/>
              <a:gd name="T6" fmla="*/ 3565 w 7131"/>
              <a:gd name="T7" fmla="*/ 0 h 7131"/>
              <a:gd name="T8" fmla="*/ 7130 w 7131"/>
              <a:gd name="T9" fmla="*/ 3565 h 7131"/>
              <a:gd name="T10" fmla="*/ 7130 w 7131"/>
              <a:gd name="T11" fmla="*/ 3565 h 7131"/>
              <a:gd name="T12" fmla="*/ 7130 w 7131"/>
              <a:gd name="T13" fmla="*/ 3565 h 7131"/>
              <a:gd name="T14" fmla="*/ 3565 w 7131"/>
              <a:gd name="T15" fmla="*/ 7130 h 7131"/>
              <a:gd name="T16" fmla="*/ 3565 w 7131"/>
              <a:gd name="T17" fmla="*/ 7130 h 7131"/>
              <a:gd name="T18" fmla="*/ 3565 w 7131"/>
              <a:gd name="T19" fmla="*/ 7130 h 7131"/>
              <a:gd name="T20" fmla="*/ 0 w 7131"/>
              <a:gd name="T21" fmla="*/ 3565 h 7131"/>
              <a:gd name="T22" fmla="*/ 0 w 7131"/>
              <a:gd name="T23" fmla="*/ 3565 h 7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31" h="7131">
                <a:moveTo>
                  <a:pt x="0" y="3565"/>
                </a:moveTo>
                <a:cubicBezTo>
                  <a:pt x="0" y="1596"/>
                  <a:pt x="1597" y="0"/>
                  <a:pt x="3565" y="0"/>
                </a:cubicBezTo>
                <a:lnTo>
                  <a:pt x="3565" y="0"/>
                </a:lnTo>
                <a:lnTo>
                  <a:pt x="3565" y="0"/>
                </a:lnTo>
                <a:cubicBezTo>
                  <a:pt x="5534" y="0"/>
                  <a:pt x="7130" y="1596"/>
                  <a:pt x="7130" y="3565"/>
                </a:cubicBezTo>
                <a:lnTo>
                  <a:pt x="7130" y="3565"/>
                </a:lnTo>
                <a:lnTo>
                  <a:pt x="7130" y="3565"/>
                </a:lnTo>
                <a:cubicBezTo>
                  <a:pt x="7130" y="5533"/>
                  <a:pt x="5534" y="7130"/>
                  <a:pt x="3565" y="7130"/>
                </a:cubicBezTo>
                <a:lnTo>
                  <a:pt x="3565" y="7130"/>
                </a:lnTo>
                <a:lnTo>
                  <a:pt x="3565" y="7130"/>
                </a:lnTo>
                <a:cubicBezTo>
                  <a:pt x="1597" y="7130"/>
                  <a:pt x="0" y="5533"/>
                  <a:pt x="0" y="3565"/>
                </a:cubicBezTo>
                <a:lnTo>
                  <a:pt x="0" y="3565"/>
                </a:lnTo>
              </a:path>
            </a:pathLst>
          </a:custGeom>
          <a:gradFill>
            <a:gsLst>
              <a:gs pos="0">
                <a:schemeClr val="accent6">
                  <a:lumMod val="40000"/>
                  <a:lumOff val="60000"/>
                </a:schemeClr>
              </a:gs>
              <a:gs pos="100000">
                <a:schemeClr val="accent6">
                  <a:lumMod val="20000"/>
                  <a:lumOff val="80000"/>
                </a:schemeClr>
              </a:gs>
            </a:gsLst>
            <a:lin ang="5400000" scaled="1"/>
          </a:gradFill>
          <a:ln>
            <a:noFill/>
          </a:ln>
          <a:effectLst/>
        </p:spPr>
        <p:txBody>
          <a:bodyPr wrap="none" anchor="ctr"/>
          <a:lstStyle/>
          <a:p>
            <a:endParaRPr lang="en-US" dirty="0">
              <a:latin typeface="Source Sans Pro Light" panose="020B0403030403020204" pitchFamily="34" charset="0"/>
            </a:endParaRPr>
          </a:p>
        </p:txBody>
      </p:sp>
      <p:sp>
        <p:nvSpPr>
          <p:cNvPr id="12" name="Freeform 11">
            <a:extLst>
              <a:ext uri="{FF2B5EF4-FFF2-40B4-BE49-F238E27FC236}">
                <a16:creationId xmlns:a16="http://schemas.microsoft.com/office/drawing/2014/main" id="{ED37BC4A-8444-AD42-A998-36FBB576ECC7}"/>
              </a:ext>
            </a:extLst>
          </p:cNvPr>
          <p:cNvSpPr>
            <a:spLocks noChangeArrowheads="1"/>
          </p:cNvSpPr>
          <p:nvPr/>
        </p:nvSpPr>
        <p:spPr bwMode="auto">
          <a:xfrm>
            <a:off x="10153396" y="5122609"/>
            <a:ext cx="4062373" cy="4062371"/>
          </a:xfrm>
          <a:custGeom>
            <a:avLst/>
            <a:gdLst>
              <a:gd name="T0" fmla="*/ 0 w 5508"/>
              <a:gd name="T1" fmla="*/ 2754 h 5508"/>
              <a:gd name="T2" fmla="*/ 2753 w 5508"/>
              <a:gd name="T3" fmla="*/ 0 h 5508"/>
              <a:gd name="T4" fmla="*/ 2753 w 5508"/>
              <a:gd name="T5" fmla="*/ 0 h 5508"/>
              <a:gd name="T6" fmla="*/ 2753 w 5508"/>
              <a:gd name="T7" fmla="*/ 0 h 5508"/>
              <a:gd name="T8" fmla="*/ 5507 w 5508"/>
              <a:gd name="T9" fmla="*/ 2754 h 5508"/>
              <a:gd name="T10" fmla="*/ 5507 w 5508"/>
              <a:gd name="T11" fmla="*/ 2754 h 5508"/>
              <a:gd name="T12" fmla="*/ 5507 w 5508"/>
              <a:gd name="T13" fmla="*/ 2754 h 5508"/>
              <a:gd name="T14" fmla="*/ 2753 w 5508"/>
              <a:gd name="T15" fmla="*/ 5507 h 5508"/>
              <a:gd name="T16" fmla="*/ 2753 w 5508"/>
              <a:gd name="T17" fmla="*/ 5507 h 5508"/>
              <a:gd name="T18" fmla="*/ 2753 w 5508"/>
              <a:gd name="T19" fmla="*/ 5507 h 5508"/>
              <a:gd name="T20" fmla="*/ 0 w 5508"/>
              <a:gd name="T21" fmla="*/ 2754 h 5508"/>
              <a:gd name="T22" fmla="*/ 0 w 5508"/>
              <a:gd name="T23" fmla="*/ 2754 h 5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8" h="5508">
                <a:moveTo>
                  <a:pt x="0" y="2754"/>
                </a:moveTo>
                <a:cubicBezTo>
                  <a:pt x="0" y="1232"/>
                  <a:pt x="1233" y="0"/>
                  <a:pt x="2753" y="0"/>
                </a:cubicBezTo>
                <a:lnTo>
                  <a:pt x="2753" y="0"/>
                </a:lnTo>
                <a:lnTo>
                  <a:pt x="2753" y="0"/>
                </a:lnTo>
                <a:cubicBezTo>
                  <a:pt x="4274" y="0"/>
                  <a:pt x="5507" y="1232"/>
                  <a:pt x="5507" y="2754"/>
                </a:cubicBezTo>
                <a:lnTo>
                  <a:pt x="5507" y="2754"/>
                </a:lnTo>
                <a:lnTo>
                  <a:pt x="5507" y="2754"/>
                </a:lnTo>
                <a:cubicBezTo>
                  <a:pt x="5507" y="4274"/>
                  <a:pt x="4274" y="5507"/>
                  <a:pt x="2753" y="5507"/>
                </a:cubicBezTo>
                <a:lnTo>
                  <a:pt x="2753" y="5507"/>
                </a:lnTo>
                <a:lnTo>
                  <a:pt x="2753" y="5507"/>
                </a:lnTo>
                <a:cubicBezTo>
                  <a:pt x="1233" y="5507"/>
                  <a:pt x="0" y="4274"/>
                  <a:pt x="0" y="2754"/>
                </a:cubicBezTo>
                <a:lnTo>
                  <a:pt x="0" y="2754"/>
                </a:lnTo>
              </a:path>
            </a:pathLst>
          </a:custGeom>
          <a:gradFill flip="none" rotWithShape="1">
            <a:gsLst>
              <a:gs pos="0">
                <a:schemeClr val="accent6">
                  <a:lumMod val="20000"/>
                  <a:lumOff val="80000"/>
                </a:schemeClr>
              </a:gs>
              <a:gs pos="100000">
                <a:schemeClr val="accent6">
                  <a:lumMod val="40000"/>
                  <a:lumOff val="60000"/>
                </a:schemeClr>
              </a:gs>
            </a:gsLst>
            <a:path path="circle">
              <a:fillToRect l="50000" t="50000" r="50000" b="50000"/>
            </a:path>
            <a:tileRect/>
          </a:gradFill>
          <a:ln>
            <a:noFill/>
          </a:ln>
          <a:effectLst/>
        </p:spPr>
        <p:txBody>
          <a:bodyPr wrap="none" anchor="ctr"/>
          <a:lstStyle/>
          <a:p>
            <a:endParaRPr lang="en-US" dirty="0">
              <a:latin typeface="Source Sans Pro Light" panose="020B0403030403020204" pitchFamily="34" charset="0"/>
            </a:endParaRPr>
          </a:p>
        </p:txBody>
      </p:sp>
      <p:sp>
        <p:nvSpPr>
          <p:cNvPr id="14" name="Freeform 14">
            <a:extLst>
              <a:ext uri="{FF2B5EF4-FFF2-40B4-BE49-F238E27FC236}">
                <a16:creationId xmlns:a16="http://schemas.microsoft.com/office/drawing/2014/main" id="{EEEA6975-633D-A845-99CC-47067FB26379}"/>
              </a:ext>
            </a:extLst>
          </p:cNvPr>
          <p:cNvSpPr>
            <a:spLocks noChangeArrowheads="1"/>
          </p:cNvSpPr>
          <p:nvPr/>
        </p:nvSpPr>
        <p:spPr bwMode="auto">
          <a:xfrm>
            <a:off x="10180072" y="5131705"/>
            <a:ext cx="4023341" cy="2426364"/>
          </a:xfrm>
          <a:custGeom>
            <a:avLst/>
            <a:gdLst>
              <a:gd name="T0" fmla="*/ 3544 w 5454"/>
              <a:gd name="T1" fmla="*/ 1921 h 3288"/>
              <a:gd name="T2" fmla="*/ 54 w 5454"/>
              <a:gd name="T3" fmla="*/ 3287 h 3288"/>
              <a:gd name="T4" fmla="*/ 54 w 5454"/>
              <a:gd name="T5" fmla="*/ 3287 h 3288"/>
              <a:gd name="T6" fmla="*/ 0 w 5454"/>
              <a:gd name="T7" fmla="*/ 2746 h 3288"/>
              <a:gd name="T8" fmla="*/ 0 w 5454"/>
              <a:gd name="T9" fmla="*/ 2746 h 3288"/>
              <a:gd name="T10" fmla="*/ 2746 w 5454"/>
              <a:gd name="T11" fmla="*/ 0 h 3288"/>
              <a:gd name="T12" fmla="*/ 2746 w 5454"/>
              <a:gd name="T13" fmla="*/ 0 h 3288"/>
              <a:gd name="T14" fmla="*/ 5453 w 5454"/>
              <a:gd name="T15" fmla="*/ 2287 h 3288"/>
              <a:gd name="T16" fmla="*/ 5453 w 5454"/>
              <a:gd name="T17" fmla="*/ 2287 h 3288"/>
              <a:gd name="T18" fmla="*/ 3544 w 5454"/>
              <a:gd name="T19" fmla="*/ 1921 h 3288"/>
              <a:gd name="T20" fmla="*/ 3544 w 5454"/>
              <a:gd name="T21" fmla="*/ 1921 h 3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4" h="3288">
                <a:moveTo>
                  <a:pt x="3544" y="1921"/>
                </a:moveTo>
                <a:cubicBezTo>
                  <a:pt x="2196" y="1921"/>
                  <a:pt x="971" y="2440"/>
                  <a:pt x="54" y="3287"/>
                </a:cubicBezTo>
                <a:lnTo>
                  <a:pt x="54" y="3287"/>
                </a:lnTo>
                <a:cubicBezTo>
                  <a:pt x="19" y="3112"/>
                  <a:pt x="0" y="2931"/>
                  <a:pt x="0" y="2746"/>
                </a:cubicBezTo>
                <a:lnTo>
                  <a:pt x="0" y="2746"/>
                </a:lnTo>
                <a:cubicBezTo>
                  <a:pt x="0" y="1229"/>
                  <a:pt x="1230" y="0"/>
                  <a:pt x="2746" y="0"/>
                </a:cubicBezTo>
                <a:lnTo>
                  <a:pt x="2746" y="0"/>
                </a:lnTo>
                <a:cubicBezTo>
                  <a:pt x="4106" y="0"/>
                  <a:pt x="5236" y="989"/>
                  <a:pt x="5453" y="2287"/>
                </a:cubicBezTo>
                <a:lnTo>
                  <a:pt x="5453" y="2287"/>
                </a:lnTo>
                <a:cubicBezTo>
                  <a:pt x="4863" y="2051"/>
                  <a:pt x="4219" y="1921"/>
                  <a:pt x="3544" y="1921"/>
                </a:cubicBezTo>
                <a:lnTo>
                  <a:pt x="3544" y="1921"/>
                </a:lnTo>
              </a:path>
            </a:pathLst>
          </a:custGeom>
          <a:solidFill>
            <a:schemeClr val="accent6">
              <a:lumMod val="20000"/>
              <a:lumOff val="80000"/>
              <a:alpha val="40000"/>
            </a:schemeClr>
          </a:solidFill>
          <a:ln>
            <a:noFill/>
          </a:ln>
          <a:effectLst/>
        </p:spPr>
        <p:txBody>
          <a:bodyPr wrap="none" anchor="ctr"/>
          <a:lstStyle/>
          <a:p>
            <a:endParaRPr lang="en-US" dirty="0">
              <a:latin typeface="Source Sans Pro Light" panose="020B0403030403020204" pitchFamily="34" charset="0"/>
            </a:endParaRPr>
          </a:p>
        </p:txBody>
      </p:sp>
      <p:sp>
        <p:nvSpPr>
          <p:cNvPr id="16" name="Text Placeholder 6">
            <a:extLst>
              <a:ext uri="{FF2B5EF4-FFF2-40B4-BE49-F238E27FC236}">
                <a16:creationId xmlns:a16="http://schemas.microsoft.com/office/drawing/2014/main" id="{4544849E-2E3B-0D44-B784-31C77551028D}"/>
              </a:ext>
            </a:extLst>
          </p:cNvPr>
          <p:cNvSpPr txBox="1">
            <a:spLocks/>
          </p:cNvSpPr>
          <p:nvPr/>
        </p:nvSpPr>
        <p:spPr>
          <a:xfrm>
            <a:off x="1433141" y="709382"/>
            <a:ext cx="683552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INFOGRAPHICS</a:t>
            </a:r>
          </a:p>
        </p:txBody>
      </p:sp>
      <p:sp>
        <p:nvSpPr>
          <p:cNvPr id="17" name="TextBox 16">
            <a:extLst>
              <a:ext uri="{FF2B5EF4-FFF2-40B4-BE49-F238E27FC236}">
                <a16:creationId xmlns:a16="http://schemas.microsoft.com/office/drawing/2014/main" id="{70CD0BF4-DB33-9C4C-8FB8-E7CA147B5F63}"/>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8" name="Freeform 17">
            <a:extLst>
              <a:ext uri="{FF2B5EF4-FFF2-40B4-BE49-F238E27FC236}">
                <a16:creationId xmlns:a16="http://schemas.microsoft.com/office/drawing/2014/main" id="{B5078239-79C7-494C-BB3B-37B61CFDA56D}"/>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19" name="Freeform 314">
            <a:extLst>
              <a:ext uri="{FF2B5EF4-FFF2-40B4-BE49-F238E27FC236}">
                <a16:creationId xmlns:a16="http://schemas.microsoft.com/office/drawing/2014/main" id="{EA8EB8C8-E791-4F45-820D-98D8CA7276D5}"/>
              </a:ext>
            </a:extLst>
          </p:cNvPr>
          <p:cNvSpPr>
            <a:spLocks noChangeAspect="1" noChangeArrowheads="1"/>
          </p:cNvSpPr>
          <p:nvPr/>
        </p:nvSpPr>
        <p:spPr bwMode="auto">
          <a:xfrm>
            <a:off x="13795024" y="2351244"/>
            <a:ext cx="750316" cy="716211"/>
          </a:xfrm>
          <a:custGeom>
            <a:avLst/>
            <a:gdLst/>
            <a:ahLst/>
            <a:cxnLst/>
            <a:rect l="0" t="0" r="r" b="b"/>
            <a:pathLst>
              <a:path w="558440" h="533040">
                <a:moveTo>
                  <a:pt x="457020" y="419100"/>
                </a:moveTo>
                <a:cubicBezTo>
                  <a:pt x="470711" y="419100"/>
                  <a:pt x="482240" y="430468"/>
                  <a:pt x="482240" y="443967"/>
                </a:cubicBezTo>
                <a:cubicBezTo>
                  <a:pt x="482240" y="458177"/>
                  <a:pt x="470711" y="469545"/>
                  <a:pt x="457020" y="469545"/>
                </a:cubicBezTo>
                <a:cubicBezTo>
                  <a:pt x="443329" y="469545"/>
                  <a:pt x="431800" y="458177"/>
                  <a:pt x="431800" y="443967"/>
                </a:cubicBezTo>
                <a:cubicBezTo>
                  <a:pt x="431800" y="430468"/>
                  <a:pt x="443329" y="419100"/>
                  <a:pt x="457020" y="419100"/>
                </a:cubicBezTo>
                <a:close/>
                <a:moveTo>
                  <a:pt x="266520" y="381000"/>
                </a:moveTo>
                <a:cubicBezTo>
                  <a:pt x="280210" y="381000"/>
                  <a:pt x="291739" y="392368"/>
                  <a:pt x="291739" y="405867"/>
                </a:cubicBezTo>
                <a:cubicBezTo>
                  <a:pt x="291739" y="420077"/>
                  <a:pt x="280210" y="431445"/>
                  <a:pt x="266520" y="431445"/>
                </a:cubicBezTo>
                <a:cubicBezTo>
                  <a:pt x="252829" y="431445"/>
                  <a:pt x="241300" y="420077"/>
                  <a:pt x="241300" y="405867"/>
                </a:cubicBezTo>
                <a:cubicBezTo>
                  <a:pt x="241300" y="392368"/>
                  <a:pt x="252829" y="381000"/>
                  <a:pt x="266520" y="381000"/>
                </a:cubicBezTo>
                <a:close/>
                <a:moveTo>
                  <a:pt x="139167" y="254000"/>
                </a:moveTo>
                <a:cubicBezTo>
                  <a:pt x="153377" y="254000"/>
                  <a:pt x="164745" y="265090"/>
                  <a:pt x="164745" y="279758"/>
                </a:cubicBezTo>
                <a:cubicBezTo>
                  <a:pt x="164745" y="293352"/>
                  <a:pt x="153377" y="304442"/>
                  <a:pt x="139167" y="304442"/>
                </a:cubicBezTo>
                <a:cubicBezTo>
                  <a:pt x="125668" y="304442"/>
                  <a:pt x="114300" y="293352"/>
                  <a:pt x="114300" y="279758"/>
                </a:cubicBezTo>
                <a:cubicBezTo>
                  <a:pt x="114300" y="265090"/>
                  <a:pt x="125668" y="254000"/>
                  <a:pt x="139167" y="254000"/>
                </a:cubicBezTo>
                <a:close/>
                <a:moveTo>
                  <a:pt x="342542" y="228600"/>
                </a:moveTo>
                <a:cubicBezTo>
                  <a:pt x="370804" y="228600"/>
                  <a:pt x="393342" y="251298"/>
                  <a:pt x="393342" y="279760"/>
                </a:cubicBezTo>
                <a:cubicBezTo>
                  <a:pt x="393342" y="307142"/>
                  <a:pt x="370804" y="329840"/>
                  <a:pt x="342542" y="329840"/>
                </a:cubicBezTo>
                <a:cubicBezTo>
                  <a:pt x="314638" y="329840"/>
                  <a:pt x="292100" y="307142"/>
                  <a:pt x="292100" y="279760"/>
                </a:cubicBezTo>
                <a:cubicBezTo>
                  <a:pt x="292100" y="251298"/>
                  <a:pt x="314638" y="228600"/>
                  <a:pt x="342542" y="228600"/>
                </a:cubicBezTo>
                <a:close/>
                <a:moveTo>
                  <a:pt x="25203" y="177440"/>
                </a:moveTo>
                <a:lnTo>
                  <a:pt x="25203" y="329686"/>
                </a:lnTo>
                <a:cubicBezTo>
                  <a:pt x="53287" y="329686"/>
                  <a:pt x="76331" y="352721"/>
                  <a:pt x="76331" y="380794"/>
                </a:cubicBezTo>
                <a:cubicBezTo>
                  <a:pt x="76331" y="408868"/>
                  <a:pt x="53287" y="431903"/>
                  <a:pt x="25203" y="431903"/>
                </a:cubicBezTo>
                <a:lnTo>
                  <a:pt x="25203" y="495249"/>
                </a:lnTo>
                <a:cubicBezTo>
                  <a:pt x="25203" y="502087"/>
                  <a:pt x="31324" y="508206"/>
                  <a:pt x="38165" y="508206"/>
                </a:cubicBezTo>
                <a:lnTo>
                  <a:pt x="115936" y="508206"/>
                </a:lnTo>
                <a:cubicBezTo>
                  <a:pt x="122057" y="485891"/>
                  <a:pt x="141860" y="470054"/>
                  <a:pt x="165263" y="470054"/>
                </a:cubicBezTo>
                <a:cubicBezTo>
                  <a:pt x="189027" y="470054"/>
                  <a:pt x="208830" y="485891"/>
                  <a:pt x="214230" y="508206"/>
                </a:cubicBezTo>
                <a:lnTo>
                  <a:pt x="520635" y="508206"/>
                </a:lnTo>
                <a:cubicBezTo>
                  <a:pt x="528196" y="508206"/>
                  <a:pt x="533597" y="502087"/>
                  <a:pt x="533597" y="495249"/>
                </a:cubicBezTo>
                <a:lnTo>
                  <a:pt x="533597" y="316009"/>
                </a:lnTo>
                <a:cubicBezTo>
                  <a:pt x="511273" y="309890"/>
                  <a:pt x="495431" y="290095"/>
                  <a:pt x="495431" y="266700"/>
                </a:cubicBezTo>
                <a:cubicBezTo>
                  <a:pt x="495431" y="242945"/>
                  <a:pt x="511273" y="223150"/>
                  <a:pt x="533597" y="217031"/>
                </a:cubicBezTo>
                <a:lnTo>
                  <a:pt x="533597" y="177440"/>
                </a:lnTo>
                <a:lnTo>
                  <a:pt x="281920" y="177440"/>
                </a:lnTo>
                <a:cubicBezTo>
                  <a:pt x="275079" y="185718"/>
                  <a:pt x="265358" y="190397"/>
                  <a:pt x="253836" y="190397"/>
                </a:cubicBezTo>
                <a:cubicBezTo>
                  <a:pt x="243035" y="190397"/>
                  <a:pt x="233313" y="185718"/>
                  <a:pt x="225392" y="177440"/>
                </a:cubicBezTo>
                <a:lnTo>
                  <a:pt x="25203" y="177440"/>
                </a:lnTo>
                <a:close/>
                <a:moveTo>
                  <a:pt x="266520" y="101600"/>
                </a:moveTo>
                <a:cubicBezTo>
                  <a:pt x="280210" y="101600"/>
                  <a:pt x="291739" y="107885"/>
                  <a:pt x="291739" y="114909"/>
                </a:cubicBezTo>
                <a:cubicBezTo>
                  <a:pt x="291739" y="121933"/>
                  <a:pt x="280210" y="128217"/>
                  <a:pt x="266520" y="128217"/>
                </a:cubicBezTo>
                <a:cubicBezTo>
                  <a:pt x="252829" y="128217"/>
                  <a:pt x="241300" y="121933"/>
                  <a:pt x="241300" y="114909"/>
                </a:cubicBezTo>
                <a:cubicBezTo>
                  <a:pt x="241300" y="107885"/>
                  <a:pt x="252829" y="101600"/>
                  <a:pt x="266520" y="101600"/>
                </a:cubicBezTo>
                <a:close/>
                <a:moveTo>
                  <a:pt x="393521" y="76200"/>
                </a:moveTo>
                <a:cubicBezTo>
                  <a:pt x="413913" y="76200"/>
                  <a:pt x="431442" y="84746"/>
                  <a:pt x="431442" y="95072"/>
                </a:cubicBezTo>
                <a:cubicBezTo>
                  <a:pt x="431442" y="105754"/>
                  <a:pt x="413913" y="113944"/>
                  <a:pt x="393521" y="113944"/>
                </a:cubicBezTo>
                <a:cubicBezTo>
                  <a:pt x="372414" y="113944"/>
                  <a:pt x="355600" y="105754"/>
                  <a:pt x="355600" y="95072"/>
                </a:cubicBezTo>
                <a:cubicBezTo>
                  <a:pt x="355600" y="84746"/>
                  <a:pt x="372414" y="76200"/>
                  <a:pt x="393521" y="76200"/>
                </a:cubicBezTo>
                <a:close/>
                <a:moveTo>
                  <a:pt x="371213" y="25194"/>
                </a:moveTo>
                <a:lnTo>
                  <a:pt x="74530" y="152246"/>
                </a:lnTo>
                <a:lnTo>
                  <a:pt x="232593" y="152246"/>
                </a:lnTo>
                <a:cubicBezTo>
                  <a:pt x="236914" y="152246"/>
                  <a:pt x="240874" y="154405"/>
                  <a:pt x="243035" y="158365"/>
                </a:cubicBezTo>
                <a:cubicBezTo>
                  <a:pt x="247715" y="166643"/>
                  <a:pt x="260677" y="166643"/>
                  <a:pt x="264278" y="158365"/>
                </a:cubicBezTo>
                <a:cubicBezTo>
                  <a:pt x="266798" y="154405"/>
                  <a:pt x="271119" y="152246"/>
                  <a:pt x="275799" y="152246"/>
                </a:cubicBezTo>
                <a:lnTo>
                  <a:pt x="532516" y="152246"/>
                </a:lnTo>
                <a:cubicBezTo>
                  <a:pt x="524955" y="82062"/>
                  <a:pt x="455825" y="26634"/>
                  <a:pt x="371213" y="25194"/>
                </a:cubicBezTo>
                <a:close/>
                <a:moveTo>
                  <a:pt x="367973" y="0"/>
                </a:moveTo>
                <a:cubicBezTo>
                  <a:pt x="473108" y="0"/>
                  <a:pt x="558440" y="73783"/>
                  <a:pt x="558440" y="165203"/>
                </a:cubicBezTo>
                <a:lnTo>
                  <a:pt x="558440" y="228549"/>
                </a:lnTo>
                <a:cubicBezTo>
                  <a:pt x="558440" y="235387"/>
                  <a:pt x="553399" y="241506"/>
                  <a:pt x="546558" y="241506"/>
                </a:cubicBezTo>
                <a:cubicBezTo>
                  <a:pt x="531796" y="241506"/>
                  <a:pt x="520635" y="252663"/>
                  <a:pt x="520635" y="266700"/>
                </a:cubicBezTo>
                <a:cubicBezTo>
                  <a:pt x="520635" y="280377"/>
                  <a:pt x="531796" y="291535"/>
                  <a:pt x="546558" y="291535"/>
                </a:cubicBezTo>
                <a:cubicBezTo>
                  <a:pt x="553399" y="291535"/>
                  <a:pt x="558440" y="297653"/>
                  <a:pt x="558440" y="304492"/>
                </a:cubicBezTo>
                <a:lnTo>
                  <a:pt x="558440" y="495249"/>
                </a:lnTo>
                <a:cubicBezTo>
                  <a:pt x="558440" y="516484"/>
                  <a:pt x="541878" y="533040"/>
                  <a:pt x="520635" y="533040"/>
                </a:cubicBezTo>
                <a:lnTo>
                  <a:pt x="203429" y="533040"/>
                </a:lnTo>
                <a:cubicBezTo>
                  <a:pt x="195868" y="533040"/>
                  <a:pt x="190467" y="528001"/>
                  <a:pt x="190467" y="520083"/>
                </a:cubicBezTo>
                <a:cubicBezTo>
                  <a:pt x="190467" y="506406"/>
                  <a:pt x="178945" y="495249"/>
                  <a:pt x="165263" y="495249"/>
                </a:cubicBezTo>
                <a:cubicBezTo>
                  <a:pt x="150861" y="495249"/>
                  <a:pt x="139340" y="506406"/>
                  <a:pt x="139340" y="520083"/>
                </a:cubicBezTo>
                <a:cubicBezTo>
                  <a:pt x="139340" y="528001"/>
                  <a:pt x="133939" y="533040"/>
                  <a:pt x="127098" y="533040"/>
                </a:cubicBezTo>
                <a:lnTo>
                  <a:pt x="38165" y="533040"/>
                </a:lnTo>
                <a:cubicBezTo>
                  <a:pt x="16922" y="533040"/>
                  <a:pt x="0" y="516484"/>
                  <a:pt x="0" y="495249"/>
                </a:cubicBezTo>
                <a:lnTo>
                  <a:pt x="0" y="416786"/>
                </a:lnTo>
                <a:cubicBezTo>
                  <a:pt x="0" y="412827"/>
                  <a:pt x="2160" y="408148"/>
                  <a:pt x="5401" y="405989"/>
                </a:cubicBezTo>
                <a:cubicBezTo>
                  <a:pt x="8281" y="403829"/>
                  <a:pt x="12962" y="402750"/>
                  <a:pt x="16922" y="404549"/>
                </a:cubicBezTo>
                <a:cubicBezTo>
                  <a:pt x="34925" y="411388"/>
                  <a:pt x="51127" y="397711"/>
                  <a:pt x="51127" y="380794"/>
                </a:cubicBezTo>
                <a:cubicBezTo>
                  <a:pt x="51127" y="363878"/>
                  <a:pt x="34925" y="350201"/>
                  <a:pt x="16922" y="357040"/>
                </a:cubicBezTo>
                <a:cubicBezTo>
                  <a:pt x="12962" y="358839"/>
                  <a:pt x="8281" y="358120"/>
                  <a:pt x="5401" y="355600"/>
                </a:cubicBezTo>
                <a:cubicBezTo>
                  <a:pt x="2160" y="353441"/>
                  <a:pt x="0" y="348762"/>
                  <a:pt x="0" y="345162"/>
                </a:cubicBezTo>
                <a:lnTo>
                  <a:pt x="0" y="165203"/>
                </a:lnTo>
                <a:cubicBezTo>
                  <a:pt x="0" y="159804"/>
                  <a:pt x="2880" y="155485"/>
                  <a:pt x="7561" y="152966"/>
                </a:cubicBezTo>
                <a:lnTo>
                  <a:pt x="363652" y="720"/>
                </a:lnTo>
                <a:cubicBezTo>
                  <a:pt x="365093" y="0"/>
                  <a:pt x="366533" y="0"/>
                  <a:pt x="367973"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0" name="Freeform 310">
            <a:extLst>
              <a:ext uri="{FF2B5EF4-FFF2-40B4-BE49-F238E27FC236}">
                <a16:creationId xmlns:a16="http://schemas.microsoft.com/office/drawing/2014/main" id="{EEC1B699-48E3-5641-9162-591497D8FD78}"/>
              </a:ext>
            </a:extLst>
          </p:cNvPr>
          <p:cNvSpPr>
            <a:spLocks noChangeAspect="1" noChangeArrowheads="1"/>
          </p:cNvSpPr>
          <p:nvPr/>
        </p:nvSpPr>
        <p:spPr bwMode="auto">
          <a:xfrm>
            <a:off x="15923740" y="5594794"/>
            <a:ext cx="613895" cy="748184"/>
          </a:xfrm>
          <a:custGeom>
            <a:avLst/>
            <a:gdLst/>
            <a:ahLst/>
            <a:cxnLst/>
            <a:rect l="0" t="0" r="r" b="b"/>
            <a:pathLst>
              <a:path w="456841" h="557750">
                <a:moveTo>
                  <a:pt x="229209" y="406400"/>
                </a:moveTo>
                <a:cubicBezTo>
                  <a:pt x="236233" y="406400"/>
                  <a:pt x="242518" y="412470"/>
                  <a:pt x="242518" y="419253"/>
                </a:cubicBezTo>
                <a:lnTo>
                  <a:pt x="242518" y="482090"/>
                </a:lnTo>
                <a:cubicBezTo>
                  <a:pt x="242518" y="489588"/>
                  <a:pt x="236233" y="494943"/>
                  <a:pt x="229209" y="494943"/>
                </a:cubicBezTo>
                <a:cubicBezTo>
                  <a:pt x="222185" y="494943"/>
                  <a:pt x="215900" y="489588"/>
                  <a:pt x="215900" y="482090"/>
                </a:cubicBezTo>
                <a:lnTo>
                  <a:pt x="215900" y="419253"/>
                </a:lnTo>
                <a:cubicBezTo>
                  <a:pt x="215900" y="412470"/>
                  <a:pt x="222185" y="406400"/>
                  <a:pt x="229209" y="406400"/>
                </a:cubicBezTo>
                <a:close/>
                <a:moveTo>
                  <a:pt x="311805" y="242235"/>
                </a:moveTo>
                <a:cubicBezTo>
                  <a:pt x="314892" y="243136"/>
                  <a:pt x="317665" y="245299"/>
                  <a:pt x="319455" y="248363"/>
                </a:cubicBezTo>
                <a:cubicBezTo>
                  <a:pt x="343074" y="290897"/>
                  <a:pt x="355242" y="331269"/>
                  <a:pt x="355242" y="372721"/>
                </a:cubicBezTo>
                <a:cubicBezTo>
                  <a:pt x="355242" y="406244"/>
                  <a:pt x="347727" y="438325"/>
                  <a:pt x="334128" y="464278"/>
                </a:cubicBezTo>
                <a:cubicBezTo>
                  <a:pt x="331622" y="467882"/>
                  <a:pt x="328044" y="471127"/>
                  <a:pt x="323391" y="471127"/>
                </a:cubicBezTo>
                <a:cubicBezTo>
                  <a:pt x="321244" y="471127"/>
                  <a:pt x="318739" y="470406"/>
                  <a:pt x="317307" y="469685"/>
                </a:cubicBezTo>
                <a:cubicBezTo>
                  <a:pt x="311223" y="465720"/>
                  <a:pt x="309076" y="458150"/>
                  <a:pt x="311939" y="452022"/>
                </a:cubicBezTo>
                <a:cubicBezTo>
                  <a:pt x="323391" y="430034"/>
                  <a:pt x="329475" y="402279"/>
                  <a:pt x="329475" y="372721"/>
                </a:cubicBezTo>
                <a:cubicBezTo>
                  <a:pt x="329475" y="335955"/>
                  <a:pt x="318739" y="299548"/>
                  <a:pt x="297624" y="260619"/>
                </a:cubicBezTo>
                <a:cubicBezTo>
                  <a:pt x="293687" y="254491"/>
                  <a:pt x="296192" y="246921"/>
                  <a:pt x="302276" y="243677"/>
                </a:cubicBezTo>
                <a:cubicBezTo>
                  <a:pt x="305318" y="241695"/>
                  <a:pt x="308718" y="241334"/>
                  <a:pt x="311805" y="242235"/>
                </a:cubicBezTo>
                <a:close/>
                <a:moveTo>
                  <a:pt x="145244" y="242235"/>
                </a:moveTo>
                <a:cubicBezTo>
                  <a:pt x="148394" y="241334"/>
                  <a:pt x="151813" y="241695"/>
                  <a:pt x="154873" y="243677"/>
                </a:cubicBezTo>
                <a:cubicBezTo>
                  <a:pt x="160992" y="246921"/>
                  <a:pt x="163152" y="254491"/>
                  <a:pt x="159552" y="260619"/>
                </a:cubicBezTo>
                <a:cubicBezTo>
                  <a:pt x="137955" y="299548"/>
                  <a:pt x="127516" y="335955"/>
                  <a:pt x="127516" y="372721"/>
                </a:cubicBezTo>
                <a:cubicBezTo>
                  <a:pt x="127516" y="402279"/>
                  <a:pt x="133636" y="430034"/>
                  <a:pt x="144794" y="452022"/>
                </a:cubicBezTo>
                <a:cubicBezTo>
                  <a:pt x="148034" y="458150"/>
                  <a:pt x="145874" y="466441"/>
                  <a:pt x="139755" y="469685"/>
                </a:cubicBezTo>
                <a:cubicBezTo>
                  <a:pt x="137955" y="470406"/>
                  <a:pt x="135795" y="471127"/>
                  <a:pt x="133636" y="471127"/>
                </a:cubicBezTo>
                <a:cubicBezTo>
                  <a:pt x="128956" y="471127"/>
                  <a:pt x="124997" y="467882"/>
                  <a:pt x="122837" y="464278"/>
                </a:cubicBezTo>
                <a:cubicBezTo>
                  <a:pt x="109159" y="438325"/>
                  <a:pt x="101600" y="406244"/>
                  <a:pt x="101600" y="372721"/>
                </a:cubicBezTo>
                <a:cubicBezTo>
                  <a:pt x="101600" y="331269"/>
                  <a:pt x="113838" y="290897"/>
                  <a:pt x="137235" y="248363"/>
                </a:cubicBezTo>
                <a:cubicBezTo>
                  <a:pt x="139215" y="245299"/>
                  <a:pt x="142095" y="243136"/>
                  <a:pt x="145244" y="242235"/>
                </a:cubicBezTo>
                <a:close/>
                <a:moveTo>
                  <a:pt x="229209" y="190500"/>
                </a:moveTo>
                <a:cubicBezTo>
                  <a:pt x="236233" y="190500"/>
                  <a:pt x="242518" y="195892"/>
                  <a:pt x="242518" y="203440"/>
                </a:cubicBezTo>
                <a:lnTo>
                  <a:pt x="242518" y="367701"/>
                </a:lnTo>
                <a:cubicBezTo>
                  <a:pt x="242518" y="375249"/>
                  <a:pt x="236233" y="380641"/>
                  <a:pt x="229209" y="380641"/>
                </a:cubicBezTo>
                <a:cubicBezTo>
                  <a:pt x="222185" y="380641"/>
                  <a:pt x="215900" y="375249"/>
                  <a:pt x="215900" y="367701"/>
                </a:cubicBezTo>
                <a:lnTo>
                  <a:pt x="215900" y="203440"/>
                </a:lnTo>
                <a:cubicBezTo>
                  <a:pt x="215900" y="195892"/>
                  <a:pt x="222185" y="190500"/>
                  <a:pt x="229209" y="190500"/>
                </a:cubicBezTo>
                <a:close/>
                <a:moveTo>
                  <a:pt x="194966" y="128732"/>
                </a:moveTo>
                <a:lnTo>
                  <a:pt x="198923" y="143116"/>
                </a:lnTo>
                <a:cubicBezTo>
                  <a:pt x="202520" y="157500"/>
                  <a:pt x="196405" y="173321"/>
                  <a:pt x="183455" y="181952"/>
                </a:cubicBezTo>
                <a:cubicBezTo>
                  <a:pt x="116548" y="227619"/>
                  <a:pt x="25180" y="289828"/>
                  <a:pt x="25180" y="364622"/>
                </a:cubicBezTo>
                <a:cubicBezTo>
                  <a:pt x="25180" y="432944"/>
                  <a:pt x="90648" y="489400"/>
                  <a:pt x="191369" y="507739"/>
                </a:cubicBezTo>
                <a:lnTo>
                  <a:pt x="265831" y="507739"/>
                </a:lnTo>
                <a:cubicBezTo>
                  <a:pt x="366192" y="489400"/>
                  <a:pt x="431660" y="432944"/>
                  <a:pt x="431660" y="364622"/>
                </a:cubicBezTo>
                <a:cubicBezTo>
                  <a:pt x="431660" y="355273"/>
                  <a:pt x="430233" y="346120"/>
                  <a:pt x="427605" y="337174"/>
                </a:cubicBezTo>
                <a:lnTo>
                  <a:pt x="418580" y="316153"/>
                </a:lnTo>
                <a:lnTo>
                  <a:pt x="416350" y="310960"/>
                </a:lnTo>
                <a:cubicBezTo>
                  <a:pt x="406750" y="293907"/>
                  <a:pt x="393260" y="277714"/>
                  <a:pt x="377703" y="262454"/>
                </a:cubicBezTo>
                <a:lnTo>
                  <a:pt x="373210" y="258679"/>
                </a:lnTo>
                <a:lnTo>
                  <a:pt x="326645" y="219545"/>
                </a:lnTo>
                <a:cubicBezTo>
                  <a:pt x="308772" y="206224"/>
                  <a:pt x="290651" y="193908"/>
                  <a:pt x="274104" y="182671"/>
                </a:cubicBezTo>
                <a:cubicBezTo>
                  <a:pt x="260435" y="173321"/>
                  <a:pt x="255039" y="156780"/>
                  <a:pt x="260435" y="140599"/>
                </a:cubicBezTo>
                <a:lnTo>
                  <a:pt x="261874" y="137003"/>
                </a:lnTo>
                <a:lnTo>
                  <a:pt x="194966" y="128732"/>
                </a:lnTo>
                <a:close/>
                <a:moveTo>
                  <a:pt x="241370" y="57894"/>
                </a:moveTo>
                <a:cubicBezTo>
                  <a:pt x="233097" y="70839"/>
                  <a:pt x="228420" y="88099"/>
                  <a:pt x="228420" y="107157"/>
                </a:cubicBezTo>
                <a:lnTo>
                  <a:pt x="253601" y="110393"/>
                </a:lnTo>
                <a:cubicBezTo>
                  <a:pt x="253601" y="109674"/>
                  <a:pt x="253601" y="107876"/>
                  <a:pt x="253601" y="107157"/>
                </a:cubicBezTo>
                <a:cubicBezTo>
                  <a:pt x="253601" y="88099"/>
                  <a:pt x="248924" y="70839"/>
                  <a:pt x="241370" y="57894"/>
                </a:cubicBezTo>
                <a:close/>
                <a:moveTo>
                  <a:pt x="215470" y="33442"/>
                </a:moveTo>
                <a:cubicBezTo>
                  <a:pt x="207916" y="47106"/>
                  <a:pt x="203240" y="64726"/>
                  <a:pt x="203240" y="83065"/>
                </a:cubicBezTo>
                <a:cubicBezTo>
                  <a:pt x="203240" y="86661"/>
                  <a:pt x="203240" y="90616"/>
                  <a:pt x="204319" y="93493"/>
                </a:cubicBezTo>
                <a:cubicBezTo>
                  <a:pt x="205758" y="74435"/>
                  <a:pt x="211873" y="57174"/>
                  <a:pt x="220147" y="42431"/>
                </a:cubicBezTo>
                <a:cubicBezTo>
                  <a:pt x="219427" y="39555"/>
                  <a:pt x="217989" y="36318"/>
                  <a:pt x="215470" y="33442"/>
                </a:cubicBezTo>
                <a:close/>
                <a:moveTo>
                  <a:pt x="215470" y="0"/>
                </a:moveTo>
                <a:cubicBezTo>
                  <a:pt x="219427" y="0"/>
                  <a:pt x="222305" y="1438"/>
                  <a:pt x="224823" y="3596"/>
                </a:cubicBezTo>
                <a:cubicBezTo>
                  <a:pt x="230938" y="9709"/>
                  <a:pt x="235255" y="16541"/>
                  <a:pt x="239931" y="24452"/>
                </a:cubicBezTo>
                <a:cubicBezTo>
                  <a:pt x="243888" y="24452"/>
                  <a:pt x="247485" y="25171"/>
                  <a:pt x="250723" y="28048"/>
                </a:cubicBezTo>
                <a:cubicBezTo>
                  <a:pt x="267989" y="46387"/>
                  <a:pt x="279500" y="76233"/>
                  <a:pt x="279500" y="107157"/>
                </a:cubicBezTo>
                <a:cubicBezTo>
                  <a:pt x="279500" y="108955"/>
                  <a:pt x="278781" y="111113"/>
                  <a:pt x="278781" y="113270"/>
                </a:cubicBezTo>
                <a:lnTo>
                  <a:pt x="280939" y="113270"/>
                </a:lnTo>
                <a:cubicBezTo>
                  <a:pt x="284896" y="113989"/>
                  <a:pt x="287774" y="116506"/>
                  <a:pt x="290292" y="119383"/>
                </a:cubicBezTo>
                <a:cubicBezTo>
                  <a:pt x="291731" y="122619"/>
                  <a:pt x="292450" y="126215"/>
                  <a:pt x="291011" y="130171"/>
                </a:cubicBezTo>
                <a:lnTo>
                  <a:pt x="285152" y="147126"/>
                </a:lnTo>
                <a:lnTo>
                  <a:pt x="284176" y="149948"/>
                </a:lnTo>
                <a:cubicBezTo>
                  <a:pt x="282738" y="153544"/>
                  <a:pt x="284896" y="158938"/>
                  <a:pt x="288853" y="161455"/>
                </a:cubicBezTo>
                <a:lnTo>
                  <a:pt x="306184" y="173770"/>
                </a:lnTo>
                <a:lnTo>
                  <a:pt x="344845" y="201240"/>
                </a:lnTo>
                <a:cubicBezTo>
                  <a:pt x="402006" y="244475"/>
                  <a:pt x="456841" y="298278"/>
                  <a:pt x="456841" y="364622"/>
                </a:cubicBezTo>
                <a:cubicBezTo>
                  <a:pt x="456841" y="443732"/>
                  <a:pt x="387775" y="507739"/>
                  <a:pt x="279500" y="530393"/>
                </a:cubicBezTo>
                <a:lnTo>
                  <a:pt x="279500" y="545855"/>
                </a:lnTo>
                <a:cubicBezTo>
                  <a:pt x="279500" y="549451"/>
                  <a:pt x="277342" y="553406"/>
                  <a:pt x="274104" y="555564"/>
                </a:cubicBezTo>
                <a:cubicBezTo>
                  <a:pt x="271946" y="557002"/>
                  <a:pt x="268709" y="557721"/>
                  <a:pt x="266550" y="557721"/>
                </a:cubicBezTo>
                <a:cubicBezTo>
                  <a:pt x="265111" y="557721"/>
                  <a:pt x="263673" y="557721"/>
                  <a:pt x="262953" y="557002"/>
                </a:cubicBezTo>
                <a:lnTo>
                  <a:pt x="228420" y="546574"/>
                </a:lnTo>
                <a:lnTo>
                  <a:pt x="194247" y="557002"/>
                </a:lnTo>
                <a:cubicBezTo>
                  <a:pt x="190290" y="558441"/>
                  <a:pt x="186693" y="557721"/>
                  <a:pt x="182736" y="555564"/>
                </a:cubicBezTo>
                <a:cubicBezTo>
                  <a:pt x="179858" y="553406"/>
                  <a:pt x="177700" y="549451"/>
                  <a:pt x="177700" y="545855"/>
                </a:cubicBezTo>
                <a:lnTo>
                  <a:pt x="177700" y="530393"/>
                </a:lnTo>
                <a:cubicBezTo>
                  <a:pt x="69425" y="507739"/>
                  <a:pt x="0" y="443732"/>
                  <a:pt x="0" y="364622"/>
                </a:cubicBezTo>
                <a:cubicBezTo>
                  <a:pt x="0" y="276164"/>
                  <a:pt x="97483" y="210000"/>
                  <a:pt x="169067" y="161455"/>
                </a:cubicBezTo>
                <a:cubicBezTo>
                  <a:pt x="173743" y="158219"/>
                  <a:pt x="175182" y="153544"/>
                  <a:pt x="173743" y="149229"/>
                </a:cubicBezTo>
                <a:lnTo>
                  <a:pt x="165469" y="117226"/>
                </a:lnTo>
                <a:cubicBezTo>
                  <a:pt x="164750" y="113270"/>
                  <a:pt x="165469" y="108955"/>
                  <a:pt x="168347" y="105719"/>
                </a:cubicBezTo>
                <a:cubicBezTo>
                  <a:pt x="170506" y="102842"/>
                  <a:pt x="175182" y="101044"/>
                  <a:pt x="179139" y="101044"/>
                </a:cubicBezTo>
                <a:cubicBezTo>
                  <a:pt x="178419" y="94931"/>
                  <a:pt x="177700" y="88818"/>
                  <a:pt x="177700" y="83065"/>
                </a:cubicBezTo>
                <a:cubicBezTo>
                  <a:pt x="177700" y="51781"/>
                  <a:pt x="188851" y="21935"/>
                  <a:pt x="206477" y="3596"/>
                </a:cubicBezTo>
                <a:cubicBezTo>
                  <a:pt x="209355" y="1438"/>
                  <a:pt x="212592" y="0"/>
                  <a:pt x="215470"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1" name="Freeform 318">
            <a:extLst>
              <a:ext uri="{FF2B5EF4-FFF2-40B4-BE49-F238E27FC236}">
                <a16:creationId xmlns:a16="http://schemas.microsoft.com/office/drawing/2014/main" id="{B395B173-CA07-9841-9ED5-FEB49EDFD24D}"/>
              </a:ext>
            </a:extLst>
          </p:cNvPr>
          <p:cNvSpPr>
            <a:spLocks noChangeAspect="1" noChangeArrowheads="1"/>
          </p:cNvSpPr>
          <p:nvPr/>
        </p:nvSpPr>
        <p:spPr bwMode="auto">
          <a:xfrm>
            <a:off x="7798275" y="5731446"/>
            <a:ext cx="750316" cy="579790"/>
          </a:xfrm>
          <a:custGeom>
            <a:avLst/>
            <a:gdLst/>
            <a:ahLst/>
            <a:cxnLst/>
            <a:rect l="0" t="0" r="r" b="b"/>
            <a:pathLst>
              <a:path w="558440" h="431441">
                <a:moveTo>
                  <a:pt x="253464" y="330200"/>
                </a:moveTo>
                <a:cubicBezTo>
                  <a:pt x="260976" y="330200"/>
                  <a:pt x="266343" y="336485"/>
                  <a:pt x="266343" y="343509"/>
                </a:cubicBezTo>
                <a:cubicBezTo>
                  <a:pt x="266343" y="350533"/>
                  <a:pt x="260976" y="356817"/>
                  <a:pt x="253464" y="356817"/>
                </a:cubicBezTo>
                <a:cubicBezTo>
                  <a:pt x="246666" y="356817"/>
                  <a:pt x="241300" y="350533"/>
                  <a:pt x="241300" y="343509"/>
                </a:cubicBezTo>
                <a:cubicBezTo>
                  <a:pt x="241300" y="336485"/>
                  <a:pt x="246666" y="330200"/>
                  <a:pt x="253464" y="330200"/>
                </a:cubicBezTo>
                <a:close/>
                <a:moveTo>
                  <a:pt x="177264" y="330200"/>
                </a:moveTo>
                <a:cubicBezTo>
                  <a:pt x="184776" y="330200"/>
                  <a:pt x="190143" y="336485"/>
                  <a:pt x="190143" y="343509"/>
                </a:cubicBezTo>
                <a:cubicBezTo>
                  <a:pt x="190143" y="350533"/>
                  <a:pt x="184776" y="356817"/>
                  <a:pt x="177264" y="356817"/>
                </a:cubicBezTo>
                <a:cubicBezTo>
                  <a:pt x="170466" y="356817"/>
                  <a:pt x="165100" y="350533"/>
                  <a:pt x="165100" y="343509"/>
                </a:cubicBezTo>
                <a:cubicBezTo>
                  <a:pt x="165100" y="336485"/>
                  <a:pt x="170466" y="330200"/>
                  <a:pt x="177264" y="330200"/>
                </a:cubicBezTo>
                <a:close/>
                <a:moveTo>
                  <a:pt x="291375" y="280987"/>
                </a:moveTo>
                <a:cubicBezTo>
                  <a:pt x="299357" y="280987"/>
                  <a:pt x="304437" y="286353"/>
                  <a:pt x="304437" y="293150"/>
                </a:cubicBezTo>
                <a:cubicBezTo>
                  <a:pt x="304437" y="300663"/>
                  <a:pt x="299357" y="306029"/>
                  <a:pt x="291375" y="306029"/>
                </a:cubicBezTo>
                <a:cubicBezTo>
                  <a:pt x="284480" y="306029"/>
                  <a:pt x="279400" y="300663"/>
                  <a:pt x="279400" y="293150"/>
                </a:cubicBezTo>
                <a:cubicBezTo>
                  <a:pt x="279400" y="286353"/>
                  <a:pt x="284480" y="280987"/>
                  <a:pt x="291375" y="280987"/>
                </a:cubicBezTo>
                <a:close/>
                <a:moveTo>
                  <a:pt x="215364" y="280987"/>
                </a:moveTo>
                <a:cubicBezTo>
                  <a:pt x="222876" y="280987"/>
                  <a:pt x="228243" y="286353"/>
                  <a:pt x="228243" y="293150"/>
                </a:cubicBezTo>
                <a:cubicBezTo>
                  <a:pt x="228243" y="300663"/>
                  <a:pt x="222876" y="306029"/>
                  <a:pt x="215364" y="306029"/>
                </a:cubicBezTo>
                <a:cubicBezTo>
                  <a:pt x="208566" y="306029"/>
                  <a:pt x="203200" y="300663"/>
                  <a:pt x="203200" y="293150"/>
                </a:cubicBezTo>
                <a:cubicBezTo>
                  <a:pt x="203200" y="286353"/>
                  <a:pt x="208566" y="280987"/>
                  <a:pt x="215364" y="280987"/>
                </a:cubicBezTo>
                <a:close/>
                <a:moveTo>
                  <a:pt x="139163" y="280987"/>
                </a:moveTo>
                <a:cubicBezTo>
                  <a:pt x="146676" y="280987"/>
                  <a:pt x="152042" y="286353"/>
                  <a:pt x="152042" y="293150"/>
                </a:cubicBezTo>
                <a:cubicBezTo>
                  <a:pt x="152042" y="300663"/>
                  <a:pt x="146676" y="306029"/>
                  <a:pt x="139163" y="306029"/>
                </a:cubicBezTo>
                <a:cubicBezTo>
                  <a:pt x="132366" y="306029"/>
                  <a:pt x="127000" y="300663"/>
                  <a:pt x="127000" y="293150"/>
                </a:cubicBezTo>
                <a:cubicBezTo>
                  <a:pt x="127000" y="286353"/>
                  <a:pt x="132366" y="280987"/>
                  <a:pt x="139163" y="280987"/>
                </a:cubicBezTo>
                <a:close/>
                <a:moveTo>
                  <a:pt x="253464" y="228600"/>
                </a:moveTo>
                <a:cubicBezTo>
                  <a:pt x="260976" y="228600"/>
                  <a:pt x="266343" y="233966"/>
                  <a:pt x="266343" y="241479"/>
                </a:cubicBezTo>
                <a:cubicBezTo>
                  <a:pt x="266343" y="248276"/>
                  <a:pt x="260976" y="253642"/>
                  <a:pt x="253464" y="253642"/>
                </a:cubicBezTo>
                <a:cubicBezTo>
                  <a:pt x="246666" y="253642"/>
                  <a:pt x="241300" y="248276"/>
                  <a:pt x="241300" y="241479"/>
                </a:cubicBezTo>
                <a:cubicBezTo>
                  <a:pt x="241300" y="233966"/>
                  <a:pt x="246666" y="228600"/>
                  <a:pt x="253464" y="228600"/>
                </a:cubicBezTo>
                <a:close/>
                <a:moveTo>
                  <a:pt x="177264" y="228600"/>
                </a:moveTo>
                <a:cubicBezTo>
                  <a:pt x="184776" y="228600"/>
                  <a:pt x="190143" y="233966"/>
                  <a:pt x="190143" y="241479"/>
                </a:cubicBezTo>
                <a:cubicBezTo>
                  <a:pt x="190143" y="248276"/>
                  <a:pt x="184776" y="253642"/>
                  <a:pt x="177264" y="253642"/>
                </a:cubicBezTo>
                <a:cubicBezTo>
                  <a:pt x="170466" y="253642"/>
                  <a:pt x="165100" y="248276"/>
                  <a:pt x="165100" y="241479"/>
                </a:cubicBezTo>
                <a:cubicBezTo>
                  <a:pt x="165100" y="233966"/>
                  <a:pt x="170466" y="228600"/>
                  <a:pt x="177264" y="228600"/>
                </a:cubicBezTo>
                <a:close/>
                <a:moveTo>
                  <a:pt x="291375" y="177800"/>
                </a:moveTo>
                <a:cubicBezTo>
                  <a:pt x="299357" y="177800"/>
                  <a:pt x="304437" y="184085"/>
                  <a:pt x="304437" y="191109"/>
                </a:cubicBezTo>
                <a:cubicBezTo>
                  <a:pt x="304437" y="198133"/>
                  <a:pt x="299357" y="204417"/>
                  <a:pt x="291375" y="204417"/>
                </a:cubicBezTo>
                <a:cubicBezTo>
                  <a:pt x="284480" y="204417"/>
                  <a:pt x="279400" y="198133"/>
                  <a:pt x="279400" y="191109"/>
                </a:cubicBezTo>
                <a:cubicBezTo>
                  <a:pt x="279400" y="184085"/>
                  <a:pt x="284480" y="177800"/>
                  <a:pt x="291375" y="177800"/>
                </a:cubicBezTo>
                <a:close/>
                <a:moveTo>
                  <a:pt x="215364" y="177800"/>
                </a:moveTo>
                <a:cubicBezTo>
                  <a:pt x="222876" y="177800"/>
                  <a:pt x="228243" y="184085"/>
                  <a:pt x="228243" y="191109"/>
                </a:cubicBezTo>
                <a:cubicBezTo>
                  <a:pt x="228243" y="198133"/>
                  <a:pt x="222876" y="204417"/>
                  <a:pt x="215364" y="204417"/>
                </a:cubicBezTo>
                <a:cubicBezTo>
                  <a:pt x="208566" y="204417"/>
                  <a:pt x="203200" y="198133"/>
                  <a:pt x="203200" y="191109"/>
                </a:cubicBezTo>
                <a:cubicBezTo>
                  <a:pt x="203200" y="184085"/>
                  <a:pt x="208566" y="177800"/>
                  <a:pt x="215364" y="177800"/>
                </a:cubicBezTo>
                <a:close/>
                <a:moveTo>
                  <a:pt x="139163" y="177800"/>
                </a:moveTo>
                <a:cubicBezTo>
                  <a:pt x="146676" y="177800"/>
                  <a:pt x="152042" y="184085"/>
                  <a:pt x="152042" y="191109"/>
                </a:cubicBezTo>
                <a:cubicBezTo>
                  <a:pt x="152042" y="198133"/>
                  <a:pt x="146676" y="204417"/>
                  <a:pt x="139163" y="204417"/>
                </a:cubicBezTo>
                <a:cubicBezTo>
                  <a:pt x="132366" y="204417"/>
                  <a:pt x="127000" y="198133"/>
                  <a:pt x="127000" y="191109"/>
                </a:cubicBezTo>
                <a:cubicBezTo>
                  <a:pt x="127000" y="184085"/>
                  <a:pt x="132366" y="177800"/>
                  <a:pt x="139163" y="177800"/>
                </a:cubicBezTo>
                <a:close/>
                <a:moveTo>
                  <a:pt x="253464" y="128587"/>
                </a:moveTo>
                <a:cubicBezTo>
                  <a:pt x="260976" y="128587"/>
                  <a:pt x="266343" y="133667"/>
                  <a:pt x="266343" y="140561"/>
                </a:cubicBezTo>
                <a:cubicBezTo>
                  <a:pt x="266343" y="148544"/>
                  <a:pt x="260976" y="153624"/>
                  <a:pt x="253464" y="153624"/>
                </a:cubicBezTo>
                <a:cubicBezTo>
                  <a:pt x="246666" y="153624"/>
                  <a:pt x="241300" y="148544"/>
                  <a:pt x="241300" y="140561"/>
                </a:cubicBezTo>
                <a:cubicBezTo>
                  <a:pt x="241300" y="133667"/>
                  <a:pt x="246666" y="128587"/>
                  <a:pt x="253464" y="128587"/>
                </a:cubicBezTo>
                <a:close/>
                <a:moveTo>
                  <a:pt x="177264" y="128587"/>
                </a:moveTo>
                <a:cubicBezTo>
                  <a:pt x="184776" y="128587"/>
                  <a:pt x="190143" y="133667"/>
                  <a:pt x="190143" y="140561"/>
                </a:cubicBezTo>
                <a:cubicBezTo>
                  <a:pt x="190143" y="148544"/>
                  <a:pt x="184776" y="153624"/>
                  <a:pt x="177264" y="153624"/>
                </a:cubicBezTo>
                <a:cubicBezTo>
                  <a:pt x="170466" y="153624"/>
                  <a:pt x="165100" y="148544"/>
                  <a:pt x="165100" y="140561"/>
                </a:cubicBezTo>
                <a:cubicBezTo>
                  <a:pt x="165100" y="133667"/>
                  <a:pt x="170466" y="128587"/>
                  <a:pt x="177264" y="128587"/>
                </a:cubicBezTo>
                <a:close/>
                <a:moveTo>
                  <a:pt x="291375" y="77787"/>
                </a:moveTo>
                <a:cubicBezTo>
                  <a:pt x="299357" y="77787"/>
                  <a:pt x="304437" y="83153"/>
                  <a:pt x="304437" y="90666"/>
                </a:cubicBezTo>
                <a:cubicBezTo>
                  <a:pt x="304437" y="97463"/>
                  <a:pt x="299357" y="102829"/>
                  <a:pt x="291375" y="102829"/>
                </a:cubicBezTo>
                <a:cubicBezTo>
                  <a:pt x="284480" y="102829"/>
                  <a:pt x="279400" y="97463"/>
                  <a:pt x="279400" y="90666"/>
                </a:cubicBezTo>
                <a:cubicBezTo>
                  <a:pt x="279400" y="83153"/>
                  <a:pt x="284480" y="77787"/>
                  <a:pt x="291375" y="77787"/>
                </a:cubicBezTo>
                <a:close/>
                <a:moveTo>
                  <a:pt x="215364" y="77787"/>
                </a:moveTo>
                <a:cubicBezTo>
                  <a:pt x="222876" y="77787"/>
                  <a:pt x="228243" y="83153"/>
                  <a:pt x="228243" y="90666"/>
                </a:cubicBezTo>
                <a:cubicBezTo>
                  <a:pt x="228243" y="97463"/>
                  <a:pt x="222876" y="102829"/>
                  <a:pt x="215364" y="102829"/>
                </a:cubicBezTo>
                <a:cubicBezTo>
                  <a:pt x="208566" y="102829"/>
                  <a:pt x="203200" y="97463"/>
                  <a:pt x="203200" y="90666"/>
                </a:cubicBezTo>
                <a:cubicBezTo>
                  <a:pt x="203200" y="83153"/>
                  <a:pt x="208566" y="77787"/>
                  <a:pt x="215364" y="77787"/>
                </a:cubicBezTo>
                <a:close/>
                <a:moveTo>
                  <a:pt x="139163" y="77787"/>
                </a:moveTo>
                <a:cubicBezTo>
                  <a:pt x="146676" y="77787"/>
                  <a:pt x="152042" y="83153"/>
                  <a:pt x="152042" y="90666"/>
                </a:cubicBezTo>
                <a:cubicBezTo>
                  <a:pt x="152042" y="97463"/>
                  <a:pt x="146676" y="102829"/>
                  <a:pt x="139163" y="102829"/>
                </a:cubicBezTo>
                <a:cubicBezTo>
                  <a:pt x="132366" y="102829"/>
                  <a:pt x="127000" y="97463"/>
                  <a:pt x="127000" y="90666"/>
                </a:cubicBezTo>
                <a:cubicBezTo>
                  <a:pt x="127000" y="83153"/>
                  <a:pt x="132366" y="77787"/>
                  <a:pt x="139163" y="77787"/>
                </a:cubicBezTo>
                <a:close/>
                <a:moveTo>
                  <a:pt x="386336" y="26605"/>
                </a:moveTo>
                <a:cubicBezTo>
                  <a:pt x="413699" y="46380"/>
                  <a:pt x="432062" y="78378"/>
                  <a:pt x="432062" y="113253"/>
                </a:cubicBezTo>
                <a:cubicBezTo>
                  <a:pt x="432062" y="134825"/>
                  <a:pt x="417660" y="152802"/>
                  <a:pt x="397137" y="158195"/>
                </a:cubicBezTo>
                <a:cubicBezTo>
                  <a:pt x="387776" y="160711"/>
                  <a:pt x="380935" y="168981"/>
                  <a:pt x="380935" y="177969"/>
                </a:cubicBezTo>
                <a:lnTo>
                  <a:pt x="380935" y="380387"/>
                </a:lnTo>
                <a:cubicBezTo>
                  <a:pt x="380935" y="389735"/>
                  <a:pt x="378054" y="398004"/>
                  <a:pt x="374094" y="405554"/>
                </a:cubicBezTo>
                <a:lnTo>
                  <a:pt x="457266" y="405554"/>
                </a:lnTo>
                <a:cubicBezTo>
                  <a:pt x="470948" y="405554"/>
                  <a:pt x="482469" y="394049"/>
                  <a:pt x="482469" y="380387"/>
                </a:cubicBezTo>
                <a:lnTo>
                  <a:pt x="482469" y="177969"/>
                </a:lnTo>
                <a:cubicBezTo>
                  <a:pt x="482469" y="156757"/>
                  <a:pt x="496871" y="138420"/>
                  <a:pt x="517394" y="133027"/>
                </a:cubicBezTo>
                <a:cubicBezTo>
                  <a:pt x="526396" y="130870"/>
                  <a:pt x="533237" y="122601"/>
                  <a:pt x="533237" y="113253"/>
                </a:cubicBezTo>
                <a:cubicBezTo>
                  <a:pt x="533237" y="93479"/>
                  <a:pt x="526396" y="75502"/>
                  <a:pt x="513434" y="60042"/>
                </a:cubicBezTo>
                <a:cubicBezTo>
                  <a:pt x="500472" y="45661"/>
                  <a:pt x="483189" y="36672"/>
                  <a:pt x="463387" y="33437"/>
                </a:cubicBezTo>
                <a:cubicBezTo>
                  <a:pt x="440343" y="30560"/>
                  <a:pt x="414420" y="28044"/>
                  <a:pt x="386336" y="26605"/>
                </a:cubicBezTo>
                <a:close/>
                <a:moveTo>
                  <a:pt x="215671" y="25167"/>
                </a:moveTo>
                <a:cubicBezTo>
                  <a:pt x="174265" y="25167"/>
                  <a:pt x="133939" y="28044"/>
                  <a:pt x="95053" y="33437"/>
                </a:cubicBezTo>
                <a:cubicBezTo>
                  <a:pt x="55448" y="38830"/>
                  <a:pt x="25203" y="73704"/>
                  <a:pt x="25203" y="113253"/>
                </a:cubicBezTo>
                <a:cubicBezTo>
                  <a:pt x="25203" y="123320"/>
                  <a:pt x="32044" y="130870"/>
                  <a:pt x="41046" y="133027"/>
                </a:cubicBezTo>
                <a:cubicBezTo>
                  <a:pt x="61569" y="138420"/>
                  <a:pt x="75971" y="156757"/>
                  <a:pt x="75971" y="177969"/>
                </a:cubicBezTo>
                <a:lnTo>
                  <a:pt x="75971" y="380387"/>
                </a:lnTo>
                <a:cubicBezTo>
                  <a:pt x="75971" y="394049"/>
                  <a:pt x="87492" y="405554"/>
                  <a:pt x="101174" y="405554"/>
                </a:cubicBezTo>
                <a:lnTo>
                  <a:pt x="329807" y="405554"/>
                </a:lnTo>
                <a:cubicBezTo>
                  <a:pt x="344570" y="405554"/>
                  <a:pt x="355731" y="394049"/>
                  <a:pt x="355731" y="380387"/>
                </a:cubicBezTo>
                <a:lnTo>
                  <a:pt x="355731" y="177969"/>
                </a:lnTo>
                <a:cubicBezTo>
                  <a:pt x="355731" y="156757"/>
                  <a:pt x="370133" y="138420"/>
                  <a:pt x="391016" y="133027"/>
                </a:cubicBezTo>
                <a:cubicBezTo>
                  <a:pt x="400018" y="130870"/>
                  <a:pt x="406138" y="123320"/>
                  <a:pt x="406138" y="113253"/>
                </a:cubicBezTo>
                <a:cubicBezTo>
                  <a:pt x="406138" y="73704"/>
                  <a:pt x="376254" y="38830"/>
                  <a:pt x="335928" y="33437"/>
                </a:cubicBezTo>
                <a:cubicBezTo>
                  <a:pt x="297763" y="28044"/>
                  <a:pt x="256717" y="25167"/>
                  <a:pt x="215671" y="25167"/>
                </a:cubicBezTo>
                <a:close/>
                <a:moveTo>
                  <a:pt x="219272" y="0"/>
                </a:moveTo>
                <a:lnTo>
                  <a:pt x="342769" y="719"/>
                </a:lnTo>
                <a:cubicBezTo>
                  <a:pt x="391016" y="719"/>
                  <a:pt x="431342" y="2876"/>
                  <a:pt x="466987" y="8269"/>
                </a:cubicBezTo>
                <a:cubicBezTo>
                  <a:pt x="492191" y="12224"/>
                  <a:pt x="515954" y="24448"/>
                  <a:pt x="532516" y="43504"/>
                </a:cubicBezTo>
                <a:cubicBezTo>
                  <a:pt x="549439" y="63278"/>
                  <a:pt x="558440" y="87367"/>
                  <a:pt x="558440" y="113253"/>
                </a:cubicBezTo>
                <a:cubicBezTo>
                  <a:pt x="558440" y="134825"/>
                  <a:pt x="544038" y="152802"/>
                  <a:pt x="523515" y="158195"/>
                </a:cubicBezTo>
                <a:cubicBezTo>
                  <a:pt x="514514" y="160711"/>
                  <a:pt x="508393" y="168981"/>
                  <a:pt x="508393" y="177969"/>
                </a:cubicBezTo>
                <a:lnTo>
                  <a:pt x="508393" y="380387"/>
                </a:lnTo>
                <a:cubicBezTo>
                  <a:pt x="508393" y="408790"/>
                  <a:pt x="485350" y="431441"/>
                  <a:pt x="457266" y="431441"/>
                </a:cubicBezTo>
                <a:lnTo>
                  <a:pt x="329807" y="431441"/>
                </a:lnTo>
                <a:lnTo>
                  <a:pt x="101174" y="431441"/>
                </a:lnTo>
                <a:cubicBezTo>
                  <a:pt x="73810" y="431441"/>
                  <a:pt x="51127" y="408790"/>
                  <a:pt x="51127" y="380387"/>
                </a:cubicBezTo>
                <a:lnTo>
                  <a:pt x="51127" y="177969"/>
                </a:lnTo>
                <a:cubicBezTo>
                  <a:pt x="51127" y="168981"/>
                  <a:pt x="44286" y="160711"/>
                  <a:pt x="34925" y="158195"/>
                </a:cubicBezTo>
                <a:cubicBezTo>
                  <a:pt x="14402" y="152802"/>
                  <a:pt x="0" y="134825"/>
                  <a:pt x="0" y="113253"/>
                </a:cubicBezTo>
                <a:cubicBezTo>
                  <a:pt x="0" y="60761"/>
                  <a:pt x="39605" y="15819"/>
                  <a:pt x="92173" y="8269"/>
                </a:cubicBezTo>
                <a:cubicBezTo>
                  <a:pt x="132499" y="2157"/>
                  <a:pt x="176065" y="0"/>
                  <a:pt x="219272"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2" name="Freeform 336">
            <a:extLst>
              <a:ext uri="{FF2B5EF4-FFF2-40B4-BE49-F238E27FC236}">
                <a16:creationId xmlns:a16="http://schemas.microsoft.com/office/drawing/2014/main" id="{C68B4831-8F96-714C-8CC7-7E5207C49866}"/>
              </a:ext>
            </a:extLst>
          </p:cNvPr>
          <p:cNvSpPr>
            <a:spLocks noChangeAspect="1" noChangeArrowheads="1"/>
          </p:cNvSpPr>
          <p:nvPr/>
        </p:nvSpPr>
        <p:spPr bwMode="auto">
          <a:xfrm>
            <a:off x="13804993" y="9197541"/>
            <a:ext cx="650132" cy="752448"/>
          </a:xfrm>
          <a:custGeom>
            <a:avLst/>
            <a:gdLst/>
            <a:ahLst/>
            <a:cxnLst/>
            <a:rect l="0" t="0" r="r" b="b"/>
            <a:pathLst>
              <a:path w="483827" h="560027">
                <a:moveTo>
                  <a:pt x="64173" y="521827"/>
                </a:moveTo>
                <a:lnTo>
                  <a:pt x="64173" y="534080"/>
                </a:lnTo>
                <a:lnTo>
                  <a:pt x="419653" y="534080"/>
                </a:lnTo>
                <a:lnTo>
                  <a:pt x="419653" y="521827"/>
                </a:lnTo>
                <a:lnTo>
                  <a:pt x="64173" y="521827"/>
                </a:lnTo>
                <a:close/>
                <a:moveTo>
                  <a:pt x="75984" y="431400"/>
                </a:moveTo>
                <a:lnTo>
                  <a:pt x="75984" y="444354"/>
                </a:lnTo>
                <a:lnTo>
                  <a:pt x="406616" y="444354"/>
                </a:lnTo>
                <a:lnTo>
                  <a:pt x="406616" y="431400"/>
                </a:lnTo>
                <a:lnTo>
                  <a:pt x="75984" y="431400"/>
                </a:lnTo>
                <a:close/>
                <a:moveTo>
                  <a:pt x="317392" y="304387"/>
                </a:moveTo>
                <a:cubicBezTo>
                  <a:pt x="311276" y="304387"/>
                  <a:pt x="305880" y="305826"/>
                  <a:pt x="300483" y="307266"/>
                </a:cubicBezTo>
                <a:cubicBezTo>
                  <a:pt x="311276" y="320938"/>
                  <a:pt x="317392" y="337130"/>
                  <a:pt x="317392" y="355480"/>
                </a:cubicBezTo>
                <a:cubicBezTo>
                  <a:pt x="317392" y="373471"/>
                  <a:pt x="311276" y="389662"/>
                  <a:pt x="300483" y="403335"/>
                </a:cubicBezTo>
                <a:cubicBezTo>
                  <a:pt x="305880" y="404774"/>
                  <a:pt x="311276" y="406214"/>
                  <a:pt x="317392" y="406214"/>
                </a:cubicBezTo>
                <a:cubicBezTo>
                  <a:pt x="345455" y="406214"/>
                  <a:pt x="368480" y="383546"/>
                  <a:pt x="368480" y="355480"/>
                </a:cubicBezTo>
                <a:cubicBezTo>
                  <a:pt x="368480" y="327055"/>
                  <a:pt x="345455" y="304387"/>
                  <a:pt x="317392" y="304387"/>
                </a:cubicBezTo>
                <a:close/>
                <a:moveTo>
                  <a:pt x="241120" y="304387"/>
                </a:moveTo>
                <a:cubicBezTo>
                  <a:pt x="235004" y="304387"/>
                  <a:pt x="229967" y="305826"/>
                  <a:pt x="224571" y="307266"/>
                </a:cubicBezTo>
                <a:cubicBezTo>
                  <a:pt x="235004" y="320938"/>
                  <a:pt x="241120" y="337130"/>
                  <a:pt x="241120" y="355480"/>
                </a:cubicBezTo>
                <a:cubicBezTo>
                  <a:pt x="241120" y="373471"/>
                  <a:pt x="235004" y="389662"/>
                  <a:pt x="224571" y="403335"/>
                </a:cubicBezTo>
                <a:cubicBezTo>
                  <a:pt x="229967" y="404774"/>
                  <a:pt x="235004" y="406214"/>
                  <a:pt x="241120" y="406214"/>
                </a:cubicBezTo>
                <a:cubicBezTo>
                  <a:pt x="269542" y="406214"/>
                  <a:pt x="292208" y="383546"/>
                  <a:pt x="292208" y="355480"/>
                </a:cubicBezTo>
                <a:cubicBezTo>
                  <a:pt x="292208" y="327055"/>
                  <a:pt x="269542" y="304387"/>
                  <a:pt x="241120" y="304387"/>
                </a:cubicBezTo>
                <a:close/>
                <a:moveTo>
                  <a:pt x="165208" y="304387"/>
                </a:moveTo>
                <a:cubicBezTo>
                  <a:pt x="136786" y="304387"/>
                  <a:pt x="114120" y="327055"/>
                  <a:pt x="114120" y="355480"/>
                </a:cubicBezTo>
                <a:cubicBezTo>
                  <a:pt x="114120" y="383546"/>
                  <a:pt x="136786" y="406214"/>
                  <a:pt x="165208" y="406214"/>
                </a:cubicBezTo>
                <a:cubicBezTo>
                  <a:pt x="193270" y="406214"/>
                  <a:pt x="215936" y="383546"/>
                  <a:pt x="215936" y="355480"/>
                </a:cubicBezTo>
                <a:cubicBezTo>
                  <a:pt x="215936" y="327055"/>
                  <a:pt x="193270" y="304387"/>
                  <a:pt x="165208" y="304387"/>
                </a:cubicBezTo>
                <a:close/>
                <a:moveTo>
                  <a:pt x="330379" y="228600"/>
                </a:moveTo>
                <a:cubicBezTo>
                  <a:pt x="337176" y="228600"/>
                  <a:pt x="342543" y="234885"/>
                  <a:pt x="342543" y="241909"/>
                </a:cubicBezTo>
                <a:cubicBezTo>
                  <a:pt x="342543" y="248933"/>
                  <a:pt x="337176" y="255218"/>
                  <a:pt x="330379" y="255218"/>
                </a:cubicBezTo>
                <a:cubicBezTo>
                  <a:pt x="322866" y="255218"/>
                  <a:pt x="317500" y="248933"/>
                  <a:pt x="317500" y="241909"/>
                </a:cubicBezTo>
                <a:cubicBezTo>
                  <a:pt x="317500" y="234885"/>
                  <a:pt x="322866" y="228600"/>
                  <a:pt x="330379" y="228600"/>
                </a:cubicBezTo>
                <a:close/>
                <a:moveTo>
                  <a:pt x="241909" y="228600"/>
                </a:moveTo>
                <a:cubicBezTo>
                  <a:pt x="248933" y="228600"/>
                  <a:pt x="255218" y="234885"/>
                  <a:pt x="255218" y="241909"/>
                </a:cubicBezTo>
                <a:cubicBezTo>
                  <a:pt x="255218" y="248933"/>
                  <a:pt x="248933" y="255218"/>
                  <a:pt x="241909" y="255218"/>
                </a:cubicBezTo>
                <a:cubicBezTo>
                  <a:pt x="234885" y="255218"/>
                  <a:pt x="228600" y="248933"/>
                  <a:pt x="228600" y="241909"/>
                </a:cubicBezTo>
                <a:cubicBezTo>
                  <a:pt x="228600" y="234885"/>
                  <a:pt x="234885" y="228600"/>
                  <a:pt x="241909" y="228600"/>
                </a:cubicBezTo>
                <a:close/>
                <a:moveTo>
                  <a:pt x="151863" y="228600"/>
                </a:moveTo>
                <a:cubicBezTo>
                  <a:pt x="159376" y="228600"/>
                  <a:pt x="164742" y="234885"/>
                  <a:pt x="164742" y="241909"/>
                </a:cubicBezTo>
                <a:cubicBezTo>
                  <a:pt x="164742" y="248933"/>
                  <a:pt x="159376" y="255218"/>
                  <a:pt x="151863" y="255218"/>
                </a:cubicBezTo>
                <a:cubicBezTo>
                  <a:pt x="145066" y="255218"/>
                  <a:pt x="139700" y="248933"/>
                  <a:pt x="139700" y="241909"/>
                </a:cubicBezTo>
                <a:cubicBezTo>
                  <a:pt x="139700" y="234885"/>
                  <a:pt x="145066" y="228600"/>
                  <a:pt x="151863" y="228600"/>
                </a:cubicBezTo>
                <a:close/>
                <a:moveTo>
                  <a:pt x="286067" y="166720"/>
                </a:moveTo>
                <a:cubicBezTo>
                  <a:pt x="292169" y="163512"/>
                  <a:pt x="299706" y="166007"/>
                  <a:pt x="303654" y="171709"/>
                </a:cubicBezTo>
                <a:lnTo>
                  <a:pt x="315857" y="197368"/>
                </a:lnTo>
                <a:cubicBezTo>
                  <a:pt x="318728" y="203427"/>
                  <a:pt x="316575" y="211267"/>
                  <a:pt x="310473" y="214118"/>
                </a:cubicBezTo>
                <a:cubicBezTo>
                  <a:pt x="308320" y="214831"/>
                  <a:pt x="306525" y="215544"/>
                  <a:pt x="304372" y="215544"/>
                </a:cubicBezTo>
                <a:cubicBezTo>
                  <a:pt x="299706" y="215544"/>
                  <a:pt x="295399" y="212693"/>
                  <a:pt x="292887" y="208060"/>
                </a:cubicBezTo>
                <a:lnTo>
                  <a:pt x="280684" y="183113"/>
                </a:lnTo>
                <a:cubicBezTo>
                  <a:pt x="277812" y="177055"/>
                  <a:pt x="279966" y="169571"/>
                  <a:pt x="286067" y="166720"/>
                </a:cubicBezTo>
                <a:close/>
                <a:moveTo>
                  <a:pt x="195892" y="166720"/>
                </a:moveTo>
                <a:cubicBezTo>
                  <a:pt x="201941" y="169571"/>
                  <a:pt x="204431" y="177055"/>
                  <a:pt x="201229" y="183113"/>
                </a:cubicBezTo>
                <a:lnTo>
                  <a:pt x="189131" y="208060"/>
                </a:lnTo>
                <a:cubicBezTo>
                  <a:pt x="186996" y="212693"/>
                  <a:pt x="182371" y="215544"/>
                  <a:pt x="178101" y="215544"/>
                </a:cubicBezTo>
                <a:cubicBezTo>
                  <a:pt x="175610" y="215544"/>
                  <a:pt x="174186" y="214831"/>
                  <a:pt x="172051" y="214118"/>
                </a:cubicBezTo>
                <a:cubicBezTo>
                  <a:pt x="166002" y="211267"/>
                  <a:pt x="163512" y="203427"/>
                  <a:pt x="166714" y="197368"/>
                </a:cubicBezTo>
                <a:lnTo>
                  <a:pt x="178812" y="171709"/>
                </a:lnTo>
                <a:cubicBezTo>
                  <a:pt x="182371" y="166007"/>
                  <a:pt x="190199" y="163512"/>
                  <a:pt x="195892" y="166720"/>
                </a:cubicBezTo>
                <a:close/>
                <a:moveTo>
                  <a:pt x="241909" y="165100"/>
                </a:moveTo>
                <a:cubicBezTo>
                  <a:pt x="248933" y="165100"/>
                  <a:pt x="255218" y="170429"/>
                  <a:pt x="255218" y="177889"/>
                </a:cubicBezTo>
                <a:lnTo>
                  <a:pt x="255218" y="202756"/>
                </a:lnTo>
                <a:cubicBezTo>
                  <a:pt x="255218" y="209506"/>
                  <a:pt x="248933" y="215545"/>
                  <a:pt x="241909" y="215545"/>
                </a:cubicBezTo>
                <a:cubicBezTo>
                  <a:pt x="234885" y="215545"/>
                  <a:pt x="228600" y="209506"/>
                  <a:pt x="228600" y="202756"/>
                </a:cubicBezTo>
                <a:lnTo>
                  <a:pt x="228600" y="177889"/>
                </a:lnTo>
                <a:cubicBezTo>
                  <a:pt x="228600" y="170429"/>
                  <a:pt x="234885" y="165100"/>
                  <a:pt x="241909" y="165100"/>
                </a:cubicBezTo>
                <a:close/>
                <a:moveTo>
                  <a:pt x="75984" y="151827"/>
                </a:moveTo>
                <a:lnTo>
                  <a:pt x="75984" y="406214"/>
                </a:lnTo>
                <a:lnTo>
                  <a:pt x="108723" y="406214"/>
                </a:lnTo>
                <a:cubicBezTo>
                  <a:pt x="96491" y="392541"/>
                  <a:pt x="88936" y="375270"/>
                  <a:pt x="88936" y="355480"/>
                </a:cubicBezTo>
                <a:cubicBezTo>
                  <a:pt x="88936" y="313382"/>
                  <a:pt x="123114" y="279200"/>
                  <a:pt x="165208" y="279200"/>
                </a:cubicBezTo>
                <a:cubicBezTo>
                  <a:pt x="178880" y="279200"/>
                  <a:pt x="192551" y="283158"/>
                  <a:pt x="202984" y="289995"/>
                </a:cubicBezTo>
                <a:cubicBezTo>
                  <a:pt x="215217" y="283158"/>
                  <a:pt x="227449" y="279200"/>
                  <a:pt x="241120" y="279200"/>
                </a:cubicBezTo>
                <a:cubicBezTo>
                  <a:pt x="254792" y="279200"/>
                  <a:pt x="268823" y="283158"/>
                  <a:pt x="279256" y="289995"/>
                </a:cubicBezTo>
                <a:cubicBezTo>
                  <a:pt x="291489" y="283158"/>
                  <a:pt x="303721" y="279200"/>
                  <a:pt x="317392" y="279200"/>
                </a:cubicBezTo>
                <a:cubicBezTo>
                  <a:pt x="359126" y="279200"/>
                  <a:pt x="393664" y="313382"/>
                  <a:pt x="393664" y="355480"/>
                </a:cubicBezTo>
                <a:cubicBezTo>
                  <a:pt x="393664" y="375270"/>
                  <a:pt x="385749" y="392541"/>
                  <a:pt x="373877" y="406214"/>
                </a:cubicBezTo>
                <a:lnTo>
                  <a:pt x="406616" y="406214"/>
                </a:lnTo>
                <a:lnTo>
                  <a:pt x="406616" y="151827"/>
                </a:lnTo>
                <a:lnTo>
                  <a:pt x="75984" y="151827"/>
                </a:lnTo>
                <a:close/>
                <a:moveTo>
                  <a:pt x="63752" y="127000"/>
                </a:moveTo>
                <a:lnTo>
                  <a:pt x="418489" y="127000"/>
                </a:lnTo>
                <a:cubicBezTo>
                  <a:pt x="426404" y="127000"/>
                  <a:pt x="431440" y="132038"/>
                  <a:pt x="431440" y="139953"/>
                </a:cubicBezTo>
                <a:lnTo>
                  <a:pt x="431440" y="456587"/>
                </a:lnTo>
                <a:cubicBezTo>
                  <a:pt x="431440" y="464143"/>
                  <a:pt x="426404" y="469540"/>
                  <a:pt x="418489" y="469540"/>
                </a:cubicBezTo>
                <a:lnTo>
                  <a:pt x="63752" y="469540"/>
                </a:lnTo>
                <a:cubicBezTo>
                  <a:pt x="56196" y="469540"/>
                  <a:pt x="50800" y="464143"/>
                  <a:pt x="50800" y="456587"/>
                </a:cubicBezTo>
                <a:lnTo>
                  <a:pt x="50800" y="139953"/>
                </a:lnTo>
                <a:cubicBezTo>
                  <a:pt x="50800" y="132038"/>
                  <a:pt x="56196" y="127000"/>
                  <a:pt x="63752" y="127000"/>
                </a:cubicBezTo>
                <a:close/>
                <a:moveTo>
                  <a:pt x="418375" y="63500"/>
                </a:moveTo>
                <a:cubicBezTo>
                  <a:pt x="426357" y="63500"/>
                  <a:pt x="431437" y="68866"/>
                  <a:pt x="431437" y="75664"/>
                </a:cubicBezTo>
                <a:cubicBezTo>
                  <a:pt x="431437" y="83176"/>
                  <a:pt x="426357" y="88543"/>
                  <a:pt x="418375" y="88543"/>
                </a:cubicBezTo>
                <a:cubicBezTo>
                  <a:pt x="411480" y="88543"/>
                  <a:pt x="406400" y="83176"/>
                  <a:pt x="406400" y="75664"/>
                </a:cubicBezTo>
                <a:cubicBezTo>
                  <a:pt x="406400" y="68866"/>
                  <a:pt x="411480" y="63500"/>
                  <a:pt x="418375" y="63500"/>
                </a:cubicBezTo>
                <a:close/>
                <a:moveTo>
                  <a:pt x="368479" y="63500"/>
                </a:moveTo>
                <a:cubicBezTo>
                  <a:pt x="375276" y="63500"/>
                  <a:pt x="380643" y="68866"/>
                  <a:pt x="380643" y="75664"/>
                </a:cubicBezTo>
                <a:cubicBezTo>
                  <a:pt x="380643" y="83176"/>
                  <a:pt x="375276" y="88543"/>
                  <a:pt x="368479" y="88543"/>
                </a:cubicBezTo>
                <a:cubicBezTo>
                  <a:pt x="360966" y="88543"/>
                  <a:pt x="355600" y="83176"/>
                  <a:pt x="355600" y="75664"/>
                </a:cubicBezTo>
                <a:cubicBezTo>
                  <a:pt x="355600" y="68866"/>
                  <a:pt x="360966" y="63500"/>
                  <a:pt x="368479" y="63500"/>
                </a:cubicBezTo>
                <a:close/>
                <a:moveTo>
                  <a:pt x="190067" y="63500"/>
                </a:moveTo>
                <a:lnTo>
                  <a:pt x="292172" y="63500"/>
                </a:lnTo>
                <a:cubicBezTo>
                  <a:pt x="299028" y="63500"/>
                  <a:pt x="304439" y="68866"/>
                  <a:pt x="304439" y="75664"/>
                </a:cubicBezTo>
                <a:cubicBezTo>
                  <a:pt x="304439" y="83176"/>
                  <a:pt x="299028" y="88543"/>
                  <a:pt x="292172" y="88543"/>
                </a:cubicBezTo>
                <a:lnTo>
                  <a:pt x="190067" y="88543"/>
                </a:lnTo>
                <a:cubicBezTo>
                  <a:pt x="182851" y="88543"/>
                  <a:pt x="177800" y="83176"/>
                  <a:pt x="177800" y="75664"/>
                </a:cubicBezTo>
                <a:cubicBezTo>
                  <a:pt x="177800" y="68866"/>
                  <a:pt x="182851" y="63500"/>
                  <a:pt x="190067" y="63500"/>
                </a:cubicBezTo>
                <a:close/>
                <a:moveTo>
                  <a:pt x="113763" y="63500"/>
                </a:moveTo>
                <a:cubicBezTo>
                  <a:pt x="121276" y="63500"/>
                  <a:pt x="126642" y="68866"/>
                  <a:pt x="126642" y="75664"/>
                </a:cubicBezTo>
                <a:cubicBezTo>
                  <a:pt x="126642" y="83176"/>
                  <a:pt x="121276" y="88543"/>
                  <a:pt x="113763" y="88543"/>
                </a:cubicBezTo>
                <a:cubicBezTo>
                  <a:pt x="106966" y="88543"/>
                  <a:pt x="101600" y="83176"/>
                  <a:pt x="101600" y="75664"/>
                </a:cubicBezTo>
                <a:cubicBezTo>
                  <a:pt x="101600" y="68866"/>
                  <a:pt x="106966" y="63500"/>
                  <a:pt x="113763" y="63500"/>
                </a:cubicBezTo>
                <a:close/>
                <a:moveTo>
                  <a:pt x="63679" y="63500"/>
                </a:moveTo>
                <a:cubicBezTo>
                  <a:pt x="70476" y="63500"/>
                  <a:pt x="75842" y="68866"/>
                  <a:pt x="75842" y="75664"/>
                </a:cubicBezTo>
                <a:cubicBezTo>
                  <a:pt x="75842" y="83176"/>
                  <a:pt x="70476" y="88543"/>
                  <a:pt x="63679" y="88543"/>
                </a:cubicBezTo>
                <a:cubicBezTo>
                  <a:pt x="56166" y="88543"/>
                  <a:pt x="50800" y="83176"/>
                  <a:pt x="50800" y="75664"/>
                </a:cubicBezTo>
                <a:cubicBezTo>
                  <a:pt x="50800" y="68866"/>
                  <a:pt x="56166" y="63500"/>
                  <a:pt x="63679" y="63500"/>
                </a:cubicBezTo>
                <a:close/>
                <a:moveTo>
                  <a:pt x="38216" y="25947"/>
                </a:moveTo>
                <a:cubicBezTo>
                  <a:pt x="31366" y="25947"/>
                  <a:pt x="25958" y="31353"/>
                  <a:pt x="25958" y="38200"/>
                </a:cubicBezTo>
                <a:lnTo>
                  <a:pt x="25958" y="483627"/>
                </a:lnTo>
                <a:cubicBezTo>
                  <a:pt x="25958" y="490474"/>
                  <a:pt x="31366" y="495880"/>
                  <a:pt x="38216" y="495880"/>
                </a:cubicBezTo>
                <a:lnTo>
                  <a:pt x="51195" y="495880"/>
                </a:lnTo>
                <a:lnTo>
                  <a:pt x="432632" y="495880"/>
                </a:lnTo>
                <a:lnTo>
                  <a:pt x="445611" y="495880"/>
                </a:lnTo>
                <a:cubicBezTo>
                  <a:pt x="452821" y="495880"/>
                  <a:pt x="457869" y="490474"/>
                  <a:pt x="457869" y="483627"/>
                </a:cubicBezTo>
                <a:lnTo>
                  <a:pt x="457869" y="38200"/>
                </a:lnTo>
                <a:cubicBezTo>
                  <a:pt x="457869" y="31353"/>
                  <a:pt x="452821" y="25947"/>
                  <a:pt x="445611" y="25947"/>
                </a:cubicBezTo>
                <a:lnTo>
                  <a:pt x="38216" y="25947"/>
                </a:lnTo>
                <a:close/>
                <a:moveTo>
                  <a:pt x="38216" y="0"/>
                </a:moveTo>
                <a:lnTo>
                  <a:pt x="445611" y="0"/>
                </a:lnTo>
                <a:cubicBezTo>
                  <a:pt x="466521" y="0"/>
                  <a:pt x="483827" y="17658"/>
                  <a:pt x="483827" y="38200"/>
                </a:cubicBezTo>
                <a:lnTo>
                  <a:pt x="483827" y="483627"/>
                </a:lnTo>
                <a:cubicBezTo>
                  <a:pt x="483827" y="504168"/>
                  <a:pt x="466521" y="521827"/>
                  <a:pt x="445611" y="521827"/>
                </a:cubicBezTo>
                <a:lnTo>
                  <a:pt x="445611" y="547053"/>
                </a:lnTo>
                <a:cubicBezTo>
                  <a:pt x="445611" y="553900"/>
                  <a:pt x="439842" y="560027"/>
                  <a:pt x="432632" y="560027"/>
                </a:cubicBezTo>
                <a:lnTo>
                  <a:pt x="51195" y="560027"/>
                </a:lnTo>
                <a:cubicBezTo>
                  <a:pt x="44345" y="560027"/>
                  <a:pt x="38216" y="553900"/>
                  <a:pt x="38216" y="547053"/>
                </a:cubicBezTo>
                <a:lnTo>
                  <a:pt x="38216" y="521827"/>
                </a:lnTo>
                <a:cubicBezTo>
                  <a:pt x="17666" y="521827"/>
                  <a:pt x="0" y="504168"/>
                  <a:pt x="0" y="483627"/>
                </a:cubicBezTo>
                <a:lnTo>
                  <a:pt x="0" y="38200"/>
                </a:lnTo>
                <a:cubicBezTo>
                  <a:pt x="0" y="17658"/>
                  <a:pt x="17666" y="0"/>
                  <a:pt x="38216"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3" name="Freeform 345">
            <a:extLst>
              <a:ext uri="{FF2B5EF4-FFF2-40B4-BE49-F238E27FC236}">
                <a16:creationId xmlns:a16="http://schemas.microsoft.com/office/drawing/2014/main" id="{437379CE-9A78-A143-9258-E1EE93CC93DC}"/>
              </a:ext>
            </a:extLst>
          </p:cNvPr>
          <p:cNvSpPr>
            <a:spLocks noChangeAspect="1" noChangeArrowheads="1"/>
          </p:cNvSpPr>
          <p:nvPr/>
        </p:nvSpPr>
        <p:spPr bwMode="auto">
          <a:xfrm>
            <a:off x="9676064" y="2367158"/>
            <a:ext cx="752447" cy="682106"/>
          </a:xfrm>
          <a:custGeom>
            <a:avLst/>
            <a:gdLst/>
            <a:ahLst/>
            <a:cxnLst/>
            <a:rect l="0" t="0" r="r" b="b"/>
            <a:pathLst>
              <a:path w="560027" h="507641">
                <a:moveTo>
                  <a:pt x="38200" y="456589"/>
                </a:moveTo>
                <a:cubicBezTo>
                  <a:pt x="31353" y="456589"/>
                  <a:pt x="25947" y="462701"/>
                  <a:pt x="25947" y="469532"/>
                </a:cubicBezTo>
                <a:cubicBezTo>
                  <a:pt x="25947" y="476722"/>
                  <a:pt x="31353" y="482474"/>
                  <a:pt x="38200" y="482474"/>
                </a:cubicBezTo>
                <a:lnTo>
                  <a:pt x="495880" y="482474"/>
                </a:lnTo>
                <a:cubicBezTo>
                  <a:pt x="503447" y="482474"/>
                  <a:pt x="508853" y="476722"/>
                  <a:pt x="508853" y="469532"/>
                </a:cubicBezTo>
                <a:cubicBezTo>
                  <a:pt x="508853" y="462701"/>
                  <a:pt x="503447" y="456589"/>
                  <a:pt x="495880" y="456589"/>
                </a:cubicBezTo>
                <a:lnTo>
                  <a:pt x="394613" y="456589"/>
                </a:lnTo>
                <a:lnTo>
                  <a:pt x="343440" y="456589"/>
                </a:lnTo>
                <a:lnTo>
                  <a:pt x="38200" y="456589"/>
                </a:lnTo>
                <a:close/>
                <a:moveTo>
                  <a:pt x="508853" y="254180"/>
                </a:moveTo>
                <a:lnTo>
                  <a:pt x="508853" y="342622"/>
                </a:lnTo>
                <a:lnTo>
                  <a:pt x="518944" y="335072"/>
                </a:lnTo>
                <a:cubicBezTo>
                  <a:pt x="528674" y="328241"/>
                  <a:pt x="534080" y="316736"/>
                  <a:pt x="534080" y="304513"/>
                </a:cubicBezTo>
                <a:lnTo>
                  <a:pt x="534080" y="266404"/>
                </a:lnTo>
                <a:cubicBezTo>
                  <a:pt x="534080" y="259573"/>
                  <a:pt x="528674" y="254180"/>
                  <a:pt x="521827" y="254180"/>
                </a:cubicBezTo>
                <a:lnTo>
                  <a:pt x="508853" y="254180"/>
                </a:lnTo>
                <a:close/>
                <a:moveTo>
                  <a:pt x="254787" y="254180"/>
                </a:moveTo>
                <a:lnTo>
                  <a:pt x="254787" y="342622"/>
                </a:lnTo>
                <a:cubicBezTo>
                  <a:pt x="254787" y="392235"/>
                  <a:pt x="294429" y="431782"/>
                  <a:pt x="343440" y="431782"/>
                </a:cubicBezTo>
                <a:lnTo>
                  <a:pt x="394613" y="431782"/>
                </a:lnTo>
                <a:cubicBezTo>
                  <a:pt x="443264" y="431782"/>
                  <a:pt x="483627" y="392235"/>
                  <a:pt x="483627" y="342622"/>
                </a:cubicBezTo>
                <a:lnTo>
                  <a:pt x="483627" y="254180"/>
                </a:lnTo>
                <a:lnTo>
                  <a:pt x="369387" y="254180"/>
                </a:lnTo>
                <a:lnTo>
                  <a:pt x="318213" y="254180"/>
                </a:lnTo>
                <a:lnTo>
                  <a:pt x="254787" y="254180"/>
                </a:lnTo>
                <a:close/>
                <a:moveTo>
                  <a:pt x="331187" y="165379"/>
                </a:moveTo>
                <a:lnTo>
                  <a:pt x="331187" y="228295"/>
                </a:lnTo>
                <a:lnTo>
                  <a:pt x="356413" y="228295"/>
                </a:lnTo>
                <a:lnTo>
                  <a:pt x="356413" y="165379"/>
                </a:lnTo>
                <a:lnTo>
                  <a:pt x="331187" y="165379"/>
                </a:lnTo>
                <a:close/>
                <a:moveTo>
                  <a:pt x="191000" y="152436"/>
                </a:moveTo>
                <a:cubicBezTo>
                  <a:pt x="183793" y="152436"/>
                  <a:pt x="178747" y="158548"/>
                  <a:pt x="178747" y="165379"/>
                </a:cubicBezTo>
                <a:lnTo>
                  <a:pt x="178747" y="366350"/>
                </a:lnTo>
                <a:cubicBezTo>
                  <a:pt x="178747" y="388280"/>
                  <a:pt x="181630" y="410211"/>
                  <a:pt x="187757" y="431782"/>
                </a:cubicBezTo>
                <a:lnTo>
                  <a:pt x="271725" y="431782"/>
                </a:lnTo>
                <a:cubicBezTo>
                  <a:pt x="245778" y="410211"/>
                  <a:pt x="228840" y="378214"/>
                  <a:pt x="228840" y="342622"/>
                </a:cubicBezTo>
                <a:lnTo>
                  <a:pt x="228840" y="241237"/>
                </a:lnTo>
                <a:cubicBezTo>
                  <a:pt x="228840" y="234406"/>
                  <a:pt x="234966" y="228295"/>
                  <a:pt x="241813" y="228295"/>
                </a:cubicBezTo>
                <a:lnTo>
                  <a:pt x="305240" y="228295"/>
                </a:lnTo>
                <a:lnTo>
                  <a:pt x="305240" y="152436"/>
                </a:lnTo>
                <a:lnTo>
                  <a:pt x="191000" y="152436"/>
                </a:lnTo>
                <a:close/>
                <a:moveTo>
                  <a:pt x="92257" y="152436"/>
                </a:moveTo>
                <a:cubicBezTo>
                  <a:pt x="98383" y="181917"/>
                  <a:pt x="102347" y="212476"/>
                  <a:pt x="102347" y="243035"/>
                </a:cubicBezTo>
                <a:cubicBezTo>
                  <a:pt x="102347" y="284739"/>
                  <a:pt x="96221" y="327522"/>
                  <a:pt x="85409" y="367788"/>
                </a:cubicBezTo>
                <a:lnTo>
                  <a:pt x="68111" y="431782"/>
                </a:lnTo>
                <a:lnTo>
                  <a:pt x="161810" y="431782"/>
                </a:lnTo>
                <a:cubicBezTo>
                  <a:pt x="155683" y="410211"/>
                  <a:pt x="152800" y="388280"/>
                  <a:pt x="152800" y="366350"/>
                </a:cubicBezTo>
                <a:lnTo>
                  <a:pt x="152800" y="165379"/>
                </a:lnTo>
                <a:cubicBezTo>
                  <a:pt x="152800" y="160705"/>
                  <a:pt x="154242" y="156750"/>
                  <a:pt x="154962" y="152436"/>
                </a:cubicBezTo>
                <a:lnTo>
                  <a:pt x="92257" y="152436"/>
                </a:lnTo>
                <a:close/>
                <a:moveTo>
                  <a:pt x="215900" y="76200"/>
                </a:moveTo>
                <a:cubicBezTo>
                  <a:pt x="223157" y="76200"/>
                  <a:pt x="228237" y="82485"/>
                  <a:pt x="228237" y="89509"/>
                </a:cubicBezTo>
                <a:cubicBezTo>
                  <a:pt x="228237" y="96533"/>
                  <a:pt x="223157" y="102818"/>
                  <a:pt x="215900" y="102818"/>
                </a:cubicBezTo>
                <a:cubicBezTo>
                  <a:pt x="208280" y="102818"/>
                  <a:pt x="203200" y="96533"/>
                  <a:pt x="203200" y="89509"/>
                </a:cubicBezTo>
                <a:cubicBezTo>
                  <a:pt x="203200" y="82485"/>
                  <a:pt x="208280" y="76200"/>
                  <a:pt x="215900" y="76200"/>
                </a:cubicBezTo>
                <a:close/>
                <a:moveTo>
                  <a:pt x="165709" y="76200"/>
                </a:moveTo>
                <a:cubicBezTo>
                  <a:pt x="172733" y="76200"/>
                  <a:pt x="179017" y="82485"/>
                  <a:pt x="179017" y="89509"/>
                </a:cubicBezTo>
                <a:cubicBezTo>
                  <a:pt x="179017" y="96533"/>
                  <a:pt x="172733" y="102818"/>
                  <a:pt x="165709" y="102818"/>
                </a:cubicBezTo>
                <a:cubicBezTo>
                  <a:pt x="158685" y="102818"/>
                  <a:pt x="152400" y="96533"/>
                  <a:pt x="152400" y="89509"/>
                </a:cubicBezTo>
                <a:cubicBezTo>
                  <a:pt x="152400" y="82485"/>
                  <a:pt x="158685" y="76200"/>
                  <a:pt x="165709" y="76200"/>
                </a:cubicBezTo>
                <a:close/>
                <a:moveTo>
                  <a:pt x="113764" y="76200"/>
                </a:moveTo>
                <a:cubicBezTo>
                  <a:pt x="121276" y="76200"/>
                  <a:pt x="126642" y="82485"/>
                  <a:pt x="126642" y="89509"/>
                </a:cubicBezTo>
                <a:cubicBezTo>
                  <a:pt x="126642" y="96533"/>
                  <a:pt x="121276" y="102818"/>
                  <a:pt x="113764" y="102818"/>
                </a:cubicBezTo>
                <a:cubicBezTo>
                  <a:pt x="106966" y="102818"/>
                  <a:pt x="101600" y="96533"/>
                  <a:pt x="101600" y="89509"/>
                </a:cubicBezTo>
                <a:cubicBezTo>
                  <a:pt x="101600" y="82485"/>
                  <a:pt x="106966" y="76200"/>
                  <a:pt x="113764" y="76200"/>
                </a:cubicBezTo>
                <a:close/>
                <a:moveTo>
                  <a:pt x="127574" y="25885"/>
                </a:moveTo>
                <a:cubicBezTo>
                  <a:pt x="92257" y="25885"/>
                  <a:pt x="64147" y="54287"/>
                  <a:pt x="64147" y="89161"/>
                </a:cubicBezTo>
                <a:lnTo>
                  <a:pt x="64147" y="114327"/>
                </a:lnTo>
                <a:cubicBezTo>
                  <a:pt x="64147" y="121877"/>
                  <a:pt x="69553" y="127270"/>
                  <a:pt x="76400" y="127270"/>
                </a:cubicBezTo>
                <a:lnTo>
                  <a:pt x="437138" y="127270"/>
                </a:lnTo>
                <a:cubicBezTo>
                  <a:pt x="442544" y="115046"/>
                  <a:pt x="445427" y="102104"/>
                  <a:pt x="445427" y="89161"/>
                </a:cubicBezTo>
                <a:cubicBezTo>
                  <a:pt x="445427" y="54287"/>
                  <a:pt x="416597" y="25885"/>
                  <a:pt x="381640" y="25885"/>
                </a:cubicBezTo>
                <a:lnTo>
                  <a:pt x="127574" y="25885"/>
                </a:lnTo>
                <a:close/>
                <a:moveTo>
                  <a:pt x="127574" y="0"/>
                </a:moveTo>
                <a:lnTo>
                  <a:pt x="381640" y="0"/>
                </a:lnTo>
                <a:cubicBezTo>
                  <a:pt x="431012" y="0"/>
                  <a:pt x="470653" y="40625"/>
                  <a:pt x="470653" y="89161"/>
                </a:cubicBezTo>
                <a:cubicBezTo>
                  <a:pt x="470653" y="107496"/>
                  <a:pt x="466329" y="126551"/>
                  <a:pt x="457680" y="143089"/>
                </a:cubicBezTo>
                <a:lnTo>
                  <a:pt x="456959" y="145605"/>
                </a:lnTo>
                <a:cubicBezTo>
                  <a:pt x="454797" y="149920"/>
                  <a:pt x="450112" y="152436"/>
                  <a:pt x="445427" y="152436"/>
                </a:cubicBezTo>
                <a:lnTo>
                  <a:pt x="432453" y="152436"/>
                </a:lnTo>
                <a:cubicBezTo>
                  <a:pt x="432453" y="159986"/>
                  <a:pt x="427408" y="165379"/>
                  <a:pt x="419840" y="165379"/>
                </a:cubicBezTo>
                <a:lnTo>
                  <a:pt x="381640" y="165379"/>
                </a:lnTo>
                <a:lnTo>
                  <a:pt x="381640" y="228295"/>
                </a:lnTo>
                <a:lnTo>
                  <a:pt x="495880" y="228295"/>
                </a:lnTo>
                <a:lnTo>
                  <a:pt x="521827" y="228295"/>
                </a:lnTo>
                <a:cubicBezTo>
                  <a:pt x="542368" y="228295"/>
                  <a:pt x="560027" y="245911"/>
                  <a:pt x="560027" y="266404"/>
                </a:cubicBezTo>
                <a:lnTo>
                  <a:pt x="560027" y="304513"/>
                </a:lnTo>
                <a:cubicBezTo>
                  <a:pt x="560027" y="324286"/>
                  <a:pt x="549936" y="343341"/>
                  <a:pt x="534080" y="355564"/>
                </a:cubicBezTo>
                <a:lnTo>
                  <a:pt x="503447" y="378214"/>
                </a:lnTo>
                <a:cubicBezTo>
                  <a:pt x="503447" y="378214"/>
                  <a:pt x="503447" y="378214"/>
                  <a:pt x="502727" y="379293"/>
                </a:cubicBezTo>
                <a:cubicBezTo>
                  <a:pt x="495880" y="399785"/>
                  <a:pt x="482906" y="418121"/>
                  <a:pt x="466329" y="431782"/>
                </a:cubicBezTo>
                <a:lnTo>
                  <a:pt x="495880" y="431782"/>
                </a:lnTo>
                <a:cubicBezTo>
                  <a:pt x="517142" y="431782"/>
                  <a:pt x="534080" y="448320"/>
                  <a:pt x="534080" y="469532"/>
                </a:cubicBezTo>
                <a:cubicBezTo>
                  <a:pt x="534080" y="491103"/>
                  <a:pt x="517142" y="507641"/>
                  <a:pt x="495880" y="507641"/>
                </a:cubicBezTo>
                <a:lnTo>
                  <a:pt x="38200" y="507641"/>
                </a:lnTo>
                <a:cubicBezTo>
                  <a:pt x="17658" y="507641"/>
                  <a:pt x="0" y="491103"/>
                  <a:pt x="0" y="469532"/>
                </a:cubicBezTo>
                <a:cubicBezTo>
                  <a:pt x="0" y="448320"/>
                  <a:pt x="17658" y="431782"/>
                  <a:pt x="38200" y="431782"/>
                </a:cubicBezTo>
                <a:lnTo>
                  <a:pt x="41443" y="431782"/>
                </a:lnTo>
                <a:lnTo>
                  <a:pt x="61264" y="360957"/>
                </a:lnTo>
                <a:cubicBezTo>
                  <a:pt x="70994" y="322848"/>
                  <a:pt x="76400" y="283301"/>
                  <a:pt x="76400" y="243035"/>
                </a:cubicBezTo>
                <a:cubicBezTo>
                  <a:pt x="76400" y="211757"/>
                  <a:pt x="73517" y="181198"/>
                  <a:pt x="65589" y="150998"/>
                </a:cubicBezTo>
                <a:cubicBezTo>
                  <a:pt x="50453" y="146324"/>
                  <a:pt x="38200" y="131944"/>
                  <a:pt x="38200" y="114327"/>
                </a:cubicBezTo>
                <a:lnTo>
                  <a:pt x="38200" y="89161"/>
                </a:lnTo>
                <a:cubicBezTo>
                  <a:pt x="38200" y="40625"/>
                  <a:pt x="78562" y="0"/>
                  <a:pt x="127574"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4" name="Freeform 222">
            <a:extLst>
              <a:ext uri="{FF2B5EF4-FFF2-40B4-BE49-F238E27FC236}">
                <a16:creationId xmlns:a16="http://schemas.microsoft.com/office/drawing/2014/main" id="{A3C9C4E5-6EAE-B54A-89C6-7D3EA965A8ED}"/>
              </a:ext>
            </a:extLst>
          </p:cNvPr>
          <p:cNvSpPr>
            <a:spLocks noChangeAspect="1" noChangeArrowheads="1"/>
          </p:cNvSpPr>
          <p:nvPr/>
        </p:nvSpPr>
        <p:spPr bwMode="auto">
          <a:xfrm>
            <a:off x="9822541" y="9302867"/>
            <a:ext cx="682106" cy="752447"/>
          </a:xfrm>
          <a:custGeom>
            <a:avLst/>
            <a:gdLst>
              <a:gd name="T0" fmla="*/ 431782 w 1413"/>
              <a:gd name="T1" fmla="*/ 534079 h 1555"/>
              <a:gd name="T2" fmla="*/ 431782 w 1413"/>
              <a:gd name="T3" fmla="*/ 508853 h 1555"/>
              <a:gd name="T4" fmla="*/ 456589 w 1413"/>
              <a:gd name="T5" fmla="*/ 483627 h 1555"/>
              <a:gd name="T6" fmla="*/ 482474 w 1413"/>
              <a:gd name="T7" fmla="*/ 508853 h 1555"/>
              <a:gd name="T8" fmla="*/ 38109 w 1413"/>
              <a:gd name="T9" fmla="*/ 495879 h 1555"/>
              <a:gd name="T10" fmla="*/ 368507 w 1413"/>
              <a:gd name="T11" fmla="*/ 534079 h 1555"/>
              <a:gd name="T12" fmla="*/ 38109 w 1413"/>
              <a:gd name="T13" fmla="*/ 495879 h 1555"/>
              <a:gd name="T14" fmla="*/ 25885 w 1413"/>
              <a:gd name="T15" fmla="*/ 280013 h 1555"/>
              <a:gd name="T16" fmla="*/ 76218 w 1413"/>
              <a:gd name="T17" fmla="*/ 228840 h 1555"/>
              <a:gd name="T18" fmla="*/ 127270 w 1413"/>
              <a:gd name="T19" fmla="*/ 343440 h 1555"/>
              <a:gd name="T20" fmla="*/ 140212 w 1413"/>
              <a:gd name="T21" fmla="*/ 356413 h 1555"/>
              <a:gd name="T22" fmla="*/ 152436 w 1413"/>
              <a:gd name="T23" fmla="*/ 343440 h 1555"/>
              <a:gd name="T24" fmla="*/ 152436 w 1413"/>
              <a:gd name="T25" fmla="*/ 280013 h 1555"/>
              <a:gd name="T26" fmla="*/ 76218 w 1413"/>
              <a:gd name="T27" fmla="*/ 203613 h 1555"/>
              <a:gd name="T28" fmla="*/ 51052 w 1413"/>
              <a:gd name="T29" fmla="*/ 190640 h 1555"/>
              <a:gd name="T30" fmla="*/ 216430 w 1413"/>
              <a:gd name="T31" fmla="*/ 25947 h 1555"/>
              <a:gd name="T32" fmla="*/ 380730 w 1413"/>
              <a:gd name="T33" fmla="*/ 190640 h 1555"/>
              <a:gd name="T34" fmla="*/ 380730 w 1413"/>
              <a:gd name="T35" fmla="*/ 377676 h 1555"/>
              <a:gd name="T36" fmla="*/ 370664 w 1413"/>
              <a:gd name="T37" fmla="*/ 470653 h 1555"/>
              <a:gd name="T38" fmla="*/ 35952 w 1413"/>
              <a:gd name="T39" fmla="*/ 470653 h 1555"/>
              <a:gd name="T40" fmla="*/ 25885 w 1413"/>
              <a:gd name="T41" fmla="*/ 280013 h 1555"/>
              <a:gd name="T42" fmla="*/ 456589 w 1413"/>
              <a:gd name="T43" fmla="*/ 457679 h 1555"/>
              <a:gd name="T44" fmla="*/ 406616 w 1413"/>
              <a:gd name="T45" fmla="*/ 534079 h 1555"/>
              <a:gd name="T46" fmla="*/ 393673 w 1413"/>
              <a:gd name="T47" fmla="*/ 484347 h 1555"/>
              <a:gd name="T48" fmla="*/ 397268 w 1413"/>
              <a:gd name="T49" fmla="*/ 463806 h 1555"/>
              <a:gd name="T50" fmla="*/ 406616 w 1413"/>
              <a:gd name="T51" fmla="*/ 190640 h 1555"/>
              <a:gd name="T52" fmla="*/ 216430 w 1413"/>
              <a:gd name="T53" fmla="*/ 0 h 1555"/>
              <a:gd name="T54" fmla="*/ 25885 w 1413"/>
              <a:gd name="T55" fmla="*/ 190640 h 1555"/>
              <a:gd name="T56" fmla="*/ 25885 w 1413"/>
              <a:gd name="T57" fmla="*/ 223434 h 1555"/>
              <a:gd name="T58" fmla="*/ 0 w 1413"/>
              <a:gd name="T59" fmla="*/ 379838 h 1555"/>
              <a:gd name="T60" fmla="*/ 12943 w 1413"/>
              <a:gd name="T61" fmla="*/ 484347 h 1555"/>
              <a:gd name="T62" fmla="*/ 12943 w 1413"/>
              <a:gd name="T63" fmla="*/ 547053 h 1555"/>
              <a:gd name="T64" fmla="*/ 368507 w 1413"/>
              <a:gd name="T65" fmla="*/ 560027 h 1555"/>
              <a:gd name="T66" fmla="*/ 418839 w 1413"/>
              <a:gd name="T67" fmla="*/ 560027 h 1555"/>
              <a:gd name="T68" fmla="*/ 456589 w 1413"/>
              <a:gd name="T69" fmla="*/ 560027 h 1555"/>
              <a:gd name="T70" fmla="*/ 507640 w 1413"/>
              <a:gd name="T71" fmla="*/ 508853 h 15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13" h="1555">
                <a:moveTo>
                  <a:pt x="1270" y="1482"/>
                </a:moveTo>
                <a:lnTo>
                  <a:pt x="1201" y="1482"/>
                </a:lnTo>
                <a:lnTo>
                  <a:pt x="1201" y="1412"/>
                </a:lnTo>
                <a:cubicBezTo>
                  <a:pt x="1201" y="1374"/>
                  <a:pt x="1232" y="1342"/>
                  <a:pt x="1270" y="1342"/>
                </a:cubicBezTo>
                <a:cubicBezTo>
                  <a:pt x="1311" y="1342"/>
                  <a:pt x="1342" y="1374"/>
                  <a:pt x="1342" y="1412"/>
                </a:cubicBezTo>
                <a:cubicBezTo>
                  <a:pt x="1342" y="1450"/>
                  <a:pt x="1311" y="1482"/>
                  <a:pt x="1270" y="1482"/>
                </a:cubicBezTo>
                <a:close/>
                <a:moveTo>
                  <a:pt x="106" y="1376"/>
                </a:moveTo>
                <a:lnTo>
                  <a:pt x="1025" y="1376"/>
                </a:lnTo>
                <a:lnTo>
                  <a:pt x="1025" y="1482"/>
                </a:lnTo>
                <a:lnTo>
                  <a:pt x="106" y="1482"/>
                </a:lnTo>
                <a:lnTo>
                  <a:pt x="106" y="1376"/>
                </a:lnTo>
                <a:close/>
                <a:moveTo>
                  <a:pt x="72" y="777"/>
                </a:moveTo>
                <a:lnTo>
                  <a:pt x="72" y="777"/>
                </a:lnTo>
                <a:cubicBezTo>
                  <a:pt x="72" y="699"/>
                  <a:pt x="136" y="635"/>
                  <a:pt x="212" y="635"/>
                </a:cubicBezTo>
                <a:cubicBezTo>
                  <a:pt x="290" y="635"/>
                  <a:pt x="354" y="699"/>
                  <a:pt x="354" y="777"/>
                </a:cubicBezTo>
                <a:lnTo>
                  <a:pt x="354" y="953"/>
                </a:lnTo>
                <a:cubicBezTo>
                  <a:pt x="354" y="974"/>
                  <a:pt x="369" y="989"/>
                  <a:pt x="390" y="989"/>
                </a:cubicBezTo>
                <a:cubicBezTo>
                  <a:pt x="409" y="989"/>
                  <a:pt x="424" y="974"/>
                  <a:pt x="424" y="953"/>
                </a:cubicBezTo>
                <a:lnTo>
                  <a:pt x="424" y="777"/>
                </a:lnTo>
                <a:cubicBezTo>
                  <a:pt x="424" y="661"/>
                  <a:pt x="329" y="565"/>
                  <a:pt x="212" y="565"/>
                </a:cubicBezTo>
                <a:cubicBezTo>
                  <a:pt x="189" y="565"/>
                  <a:pt x="163" y="569"/>
                  <a:pt x="142" y="578"/>
                </a:cubicBezTo>
                <a:lnTo>
                  <a:pt x="142" y="529"/>
                </a:lnTo>
                <a:cubicBezTo>
                  <a:pt x="142" y="277"/>
                  <a:pt x="348" y="72"/>
                  <a:pt x="602" y="72"/>
                </a:cubicBezTo>
                <a:cubicBezTo>
                  <a:pt x="853" y="72"/>
                  <a:pt x="1059" y="277"/>
                  <a:pt x="1059" y="529"/>
                </a:cubicBezTo>
                <a:lnTo>
                  <a:pt x="1059" y="1048"/>
                </a:lnTo>
                <a:cubicBezTo>
                  <a:pt x="1059" y="1124"/>
                  <a:pt x="1052" y="1198"/>
                  <a:pt x="1038" y="1272"/>
                </a:cubicBezTo>
                <a:lnTo>
                  <a:pt x="1031" y="1306"/>
                </a:lnTo>
                <a:lnTo>
                  <a:pt x="100" y="1306"/>
                </a:lnTo>
                <a:cubicBezTo>
                  <a:pt x="81" y="1224"/>
                  <a:pt x="72" y="1139"/>
                  <a:pt x="72" y="1054"/>
                </a:cubicBezTo>
                <a:lnTo>
                  <a:pt x="72" y="777"/>
                </a:lnTo>
                <a:close/>
                <a:moveTo>
                  <a:pt x="1270" y="1270"/>
                </a:moveTo>
                <a:lnTo>
                  <a:pt x="1270" y="1270"/>
                </a:lnTo>
                <a:cubicBezTo>
                  <a:pt x="1194" y="1270"/>
                  <a:pt x="1131" y="1334"/>
                  <a:pt x="1131" y="1412"/>
                </a:cubicBezTo>
                <a:lnTo>
                  <a:pt x="1131" y="1482"/>
                </a:lnTo>
                <a:lnTo>
                  <a:pt x="1095" y="1482"/>
                </a:lnTo>
                <a:lnTo>
                  <a:pt x="1095" y="1344"/>
                </a:lnTo>
                <a:lnTo>
                  <a:pt x="1105" y="1287"/>
                </a:lnTo>
                <a:cubicBezTo>
                  <a:pt x="1122" y="1209"/>
                  <a:pt x="1131" y="1128"/>
                  <a:pt x="1131" y="1048"/>
                </a:cubicBezTo>
                <a:lnTo>
                  <a:pt x="1131" y="529"/>
                </a:lnTo>
                <a:cubicBezTo>
                  <a:pt x="1131" y="237"/>
                  <a:pt x="894" y="0"/>
                  <a:pt x="602" y="0"/>
                </a:cubicBezTo>
                <a:cubicBezTo>
                  <a:pt x="310" y="0"/>
                  <a:pt x="72" y="237"/>
                  <a:pt x="72" y="529"/>
                </a:cubicBezTo>
                <a:lnTo>
                  <a:pt x="72" y="620"/>
                </a:lnTo>
                <a:cubicBezTo>
                  <a:pt x="28" y="658"/>
                  <a:pt x="0" y="713"/>
                  <a:pt x="0" y="777"/>
                </a:cubicBezTo>
                <a:lnTo>
                  <a:pt x="0" y="1054"/>
                </a:lnTo>
                <a:cubicBezTo>
                  <a:pt x="0" y="1152"/>
                  <a:pt x="13" y="1251"/>
                  <a:pt x="36" y="1344"/>
                </a:cubicBezTo>
                <a:lnTo>
                  <a:pt x="36" y="1518"/>
                </a:lnTo>
                <a:cubicBezTo>
                  <a:pt x="36" y="1537"/>
                  <a:pt x="51" y="1554"/>
                  <a:pt x="72" y="1554"/>
                </a:cubicBezTo>
                <a:lnTo>
                  <a:pt x="1025" y="1554"/>
                </a:lnTo>
                <a:lnTo>
                  <a:pt x="1059" y="1554"/>
                </a:lnTo>
                <a:lnTo>
                  <a:pt x="1165" y="1554"/>
                </a:lnTo>
                <a:lnTo>
                  <a:pt x="1270" y="1554"/>
                </a:lnTo>
                <a:cubicBezTo>
                  <a:pt x="1349" y="1554"/>
                  <a:pt x="1412" y="1490"/>
                  <a:pt x="1412" y="1412"/>
                </a:cubicBezTo>
                <a:cubicBezTo>
                  <a:pt x="1412" y="1334"/>
                  <a:pt x="1349" y="1270"/>
                  <a:pt x="1270" y="1270"/>
                </a:cubicBezTo>
                <a:close/>
              </a:path>
            </a:pathLst>
          </a:custGeom>
          <a:solidFill>
            <a:schemeClr val="bg1"/>
          </a:solidFill>
          <a:ln>
            <a:noFill/>
          </a:ln>
          <a:effectLst/>
        </p:spPr>
        <p:txBody>
          <a:bodyPr wrap="none" anchor="ctr"/>
          <a:lstStyle/>
          <a:p>
            <a:endParaRPr lang="en-US" dirty="0">
              <a:latin typeface="Source Sans Pro Light" panose="020B0403030403020204" pitchFamily="34" charset="0"/>
            </a:endParaRPr>
          </a:p>
        </p:txBody>
      </p:sp>
      <p:sp>
        <p:nvSpPr>
          <p:cNvPr id="25" name="Subtitle 2">
            <a:extLst>
              <a:ext uri="{FF2B5EF4-FFF2-40B4-BE49-F238E27FC236}">
                <a16:creationId xmlns:a16="http://schemas.microsoft.com/office/drawing/2014/main" id="{8D05C3E3-929D-A142-BC12-D346201126EB}"/>
              </a:ext>
            </a:extLst>
          </p:cNvPr>
          <p:cNvSpPr txBox="1">
            <a:spLocks/>
          </p:cNvSpPr>
          <p:nvPr/>
        </p:nvSpPr>
        <p:spPr>
          <a:xfrm>
            <a:off x="8505729" y="3698098"/>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26" name="TextBox 25">
            <a:extLst>
              <a:ext uri="{FF2B5EF4-FFF2-40B4-BE49-F238E27FC236}">
                <a16:creationId xmlns:a16="http://schemas.microsoft.com/office/drawing/2014/main" id="{20D80E24-789E-2E45-A303-FAEE77C234DB}"/>
              </a:ext>
            </a:extLst>
          </p:cNvPr>
          <p:cNvSpPr txBox="1"/>
          <p:nvPr/>
        </p:nvSpPr>
        <p:spPr>
          <a:xfrm>
            <a:off x="8845391" y="3228670"/>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27" name="Subtitle 2">
            <a:extLst>
              <a:ext uri="{FF2B5EF4-FFF2-40B4-BE49-F238E27FC236}">
                <a16:creationId xmlns:a16="http://schemas.microsoft.com/office/drawing/2014/main" id="{3863D0F2-40E8-B748-879C-F150DF707DC8}"/>
              </a:ext>
            </a:extLst>
          </p:cNvPr>
          <p:cNvSpPr txBox="1">
            <a:spLocks/>
          </p:cNvSpPr>
          <p:nvPr/>
        </p:nvSpPr>
        <p:spPr>
          <a:xfrm>
            <a:off x="8666935" y="10751908"/>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28" name="TextBox 27">
            <a:extLst>
              <a:ext uri="{FF2B5EF4-FFF2-40B4-BE49-F238E27FC236}">
                <a16:creationId xmlns:a16="http://schemas.microsoft.com/office/drawing/2014/main" id="{2110C52C-8288-DA44-A363-683AD0FFA965}"/>
              </a:ext>
            </a:extLst>
          </p:cNvPr>
          <p:cNvSpPr txBox="1"/>
          <p:nvPr/>
        </p:nvSpPr>
        <p:spPr>
          <a:xfrm>
            <a:off x="9006597" y="10282480"/>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29" name="Subtitle 2">
            <a:extLst>
              <a:ext uri="{FF2B5EF4-FFF2-40B4-BE49-F238E27FC236}">
                <a16:creationId xmlns:a16="http://schemas.microsoft.com/office/drawing/2014/main" id="{C6922BE1-04C4-FE42-935E-3FD5EAE011DA}"/>
              </a:ext>
            </a:extLst>
          </p:cNvPr>
          <p:cNvSpPr txBox="1">
            <a:spLocks/>
          </p:cNvSpPr>
          <p:nvPr/>
        </p:nvSpPr>
        <p:spPr>
          <a:xfrm>
            <a:off x="12599973" y="10688113"/>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30" name="TextBox 29">
            <a:extLst>
              <a:ext uri="{FF2B5EF4-FFF2-40B4-BE49-F238E27FC236}">
                <a16:creationId xmlns:a16="http://schemas.microsoft.com/office/drawing/2014/main" id="{41731106-2CF5-0249-9DF0-AEBEF772D791}"/>
              </a:ext>
            </a:extLst>
          </p:cNvPr>
          <p:cNvSpPr txBox="1"/>
          <p:nvPr/>
        </p:nvSpPr>
        <p:spPr>
          <a:xfrm>
            <a:off x="12939635" y="10218685"/>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31" name="Subtitle 2">
            <a:extLst>
              <a:ext uri="{FF2B5EF4-FFF2-40B4-BE49-F238E27FC236}">
                <a16:creationId xmlns:a16="http://schemas.microsoft.com/office/drawing/2014/main" id="{C51701C9-D4CF-0B41-B7CA-D6D8C9F323AB}"/>
              </a:ext>
            </a:extLst>
          </p:cNvPr>
          <p:cNvSpPr txBox="1">
            <a:spLocks/>
          </p:cNvSpPr>
          <p:nvPr/>
        </p:nvSpPr>
        <p:spPr>
          <a:xfrm>
            <a:off x="14678194" y="7022686"/>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32" name="TextBox 31">
            <a:extLst>
              <a:ext uri="{FF2B5EF4-FFF2-40B4-BE49-F238E27FC236}">
                <a16:creationId xmlns:a16="http://schemas.microsoft.com/office/drawing/2014/main" id="{6612EFB5-B1F0-5B4E-A656-56F8BFB21079}"/>
              </a:ext>
            </a:extLst>
          </p:cNvPr>
          <p:cNvSpPr txBox="1"/>
          <p:nvPr/>
        </p:nvSpPr>
        <p:spPr>
          <a:xfrm>
            <a:off x="15017856" y="6553258"/>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33" name="Subtitle 2">
            <a:extLst>
              <a:ext uri="{FF2B5EF4-FFF2-40B4-BE49-F238E27FC236}">
                <a16:creationId xmlns:a16="http://schemas.microsoft.com/office/drawing/2014/main" id="{CE32758B-AA9B-1A41-A4D6-431925382D81}"/>
              </a:ext>
            </a:extLst>
          </p:cNvPr>
          <p:cNvSpPr txBox="1">
            <a:spLocks/>
          </p:cNvSpPr>
          <p:nvPr/>
        </p:nvSpPr>
        <p:spPr>
          <a:xfrm>
            <a:off x="6714284" y="7022686"/>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34" name="TextBox 33">
            <a:extLst>
              <a:ext uri="{FF2B5EF4-FFF2-40B4-BE49-F238E27FC236}">
                <a16:creationId xmlns:a16="http://schemas.microsoft.com/office/drawing/2014/main" id="{EC596663-B01B-984B-AC89-F6A4A4E31428}"/>
              </a:ext>
            </a:extLst>
          </p:cNvPr>
          <p:cNvSpPr txBox="1"/>
          <p:nvPr/>
        </p:nvSpPr>
        <p:spPr>
          <a:xfrm>
            <a:off x="7053946" y="6553258"/>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35" name="Subtitle 2">
            <a:extLst>
              <a:ext uri="{FF2B5EF4-FFF2-40B4-BE49-F238E27FC236}">
                <a16:creationId xmlns:a16="http://schemas.microsoft.com/office/drawing/2014/main" id="{8F3FADF7-D1AD-F540-94BC-AF4E6020CA5D}"/>
              </a:ext>
            </a:extLst>
          </p:cNvPr>
          <p:cNvSpPr txBox="1">
            <a:spLocks/>
          </p:cNvSpPr>
          <p:nvPr/>
        </p:nvSpPr>
        <p:spPr>
          <a:xfrm>
            <a:off x="12718268" y="3747272"/>
            <a:ext cx="3145859" cy="13578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lvl="0" defTabSz="1828434">
              <a:lnSpc>
                <a:spcPts val="3000"/>
              </a:lnSpc>
              <a:spcBef>
                <a:spcPts val="1700"/>
              </a:spcBef>
            </a:pPr>
            <a:r>
              <a:rPr lang="en-US"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a:t>
            </a:r>
          </a:p>
        </p:txBody>
      </p:sp>
      <p:sp>
        <p:nvSpPr>
          <p:cNvPr id="36" name="TextBox 35">
            <a:extLst>
              <a:ext uri="{FF2B5EF4-FFF2-40B4-BE49-F238E27FC236}">
                <a16:creationId xmlns:a16="http://schemas.microsoft.com/office/drawing/2014/main" id="{A55B2FCF-519B-EE46-BE28-7782B432535E}"/>
              </a:ext>
            </a:extLst>
          </p:cNvPr>
          <p:cNvSpPr txBox="1"/>
          <p:nvPr/>
        </p:nvSpPr>
        <p:spPr>
          <a:xfrm>
            <a:off x="13057930" y="3277844"/>
            <a:ext cx="2425664" cy="523220"/>
          </a:xfrm>
          <a:prstGeom prst="rect">
            <a:avLst/>
          </a:prstGeom>
          <a:noFill/>
        </p:spPr>
        <p:txBody>
          <a:bodyPr wrap="none" rtlCol="0">
            <a:spAutoFit/>
          </a:bodyPr>
          <a:lstStyle/>
          <a:p>
            <a:r>
              <a:rPr lang="en-US" sz="2800" b="1" spc="300" dirty="0">
                <a:solidFill>
                  <a:schemeClr val="bg1"/>
                </a:solidFill>
                <a:latin typeface="Source Sans Pro" panose="020B0503030403020204" pitchFamily="34" charset="0"/>
                <a:ea typeface="Source Sans Pro" panose="020B0503030403020204" pitchFamily="34" charset="0"/>
              </a:rPr>
              <a:t>YOUR TITLE</a:t>
            </a:r>
          </a:p>
        </p:txBody>
      </p:sp>
      <p:sp>
        <p:nvSpPr>
          <p:cNvPr id="37" name="Rectangle 36">
            <a:extLst>
              <a:ext uri="{FF2B5EF4-FFF2-40B4-BE49-F238E27FC236}">
                <a16:creationId xmlns:a16="http://schemas.microsoft.com/office/drawing/2014/main" id="{EB3FA5F0-8CBB-C844-A097-5B09136335D5}"/>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238019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ubtitle 2"/>
          <p:cNvSpPr txBox="1">
            <a:spLocks/>
          </p:cNvSpPr>
          <p:nvPr/>
        </p:nvSpPr>
        <p:spPr>
          <a:xfrm>
            <a:off x="2649604" y="8514925"/>
            <a:ext cx="13793584" cy="3993660"/>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they will create great recipes, cook at the correct temperatures, and add the ingredients at the appropriate time. </a:t>
            </a:r>
          </a:p>
        </p:txBody>
      </p:sp>
      <p:sp>
        <p:nvSpPr>
          <p:cNvPr id="12" name="Text Placeholder 6">
            <a:extLst>
              <a:ext uri="{FF2B5EF4-FFF2-40B4-BE49-F238E27FC236}">
                <a16:creationId xmlns:a16="http://schemas.microsoft.com/office/drawing/2014/main" id="{4DE35BDE-4B1A-8249-BC22-129633E0D67B}"/>
              </a:ext>
            </a:extLst>
          </p:cNvPr>
          <p:cNvSpPr txBox="1">
            <a:spLocks/>
          </p:cNvSpPr>
          <p:nvPr/>
        </p:nvSpPr>
        <p:spPr>
          <a:xfrm>
            <a:off x="9873634" y="709382"/>
            <a:ext cx="4649030"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ABOUT US</a:t>
            </a:r>
          </a:p>
        </p:txBody>
      </p:sp>
      <p:sp>
        <p:nvSpPr>
          <p:cNvPr id="13" name="TextBox 12">
            <a:extLst>
              <a:ext uri="{FF2B5EF4-FFF2-40B4-BE49-F238E27FC236}">
                <a16:creationId xmlns:a16="http://schemas.microsoft.com/office/drawing/2014/main" id="{6588970A-2843-0445-8C09-89E8CE325082}"/>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4" name="Freeform 13">
            <a:extLst>
              <a:ext uri="{FF2B5EF4-FFF2-40B4-BE49-F238E27FC236}">
                <a16:creationId xmlns:a16="http://schemas.microsoft.com/office/drawing/2014/main" id="{85E23144-0EDA-1A4B-BB33-26E3D1EA5CEA}"/>
              </a:ext>
            </a:extLst>
          </p:cNvPr>
          <p:cNvSpPr/>
          <p:nvPr/>
        </p:nvSpPr>
        <p:spPr>
          <a:xfrm flipH="1">
            <a:off x="7955340"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6" name="TextBox 5">
            <a:extLst>
              <a:ext uri="{FF2B5EF4-FFF2-40B4-BE49-F238E27FC236}">
                <a16:creationId xmlns:a16="http://schemas.microsoft.com/office/drawing/2014/main" id="{0E8B0F1C-FE48-3D42-B614-24EACF2A73AF}"/>
              </a:ext>
            </a:extLst>
          </p:cNvPr>
          <p:cNvSpPr txBox="1"/>
          <p:nvPr/>
        </p:nvSpPr>
        <p:spPr>
          <a:xfrm>
            <a:off x="7955340" y="3164947"/>
            <a:ext cx="8487848" cy="5187254"/>
          </a:xfrm>
          <a:prstGeom prst="rect">
            <a:avLst/>
          </a:prstGeom>
          <a:noFill/>
        </p:spPr>
        <p:txBody>
          <a:bodyPr wrap="square" rtlCol="0">
            <a:spAutoFit/>
          </a:bodyPr>
          <a:lstStyle/>
          <a:p>
            <a:pPr algn="just">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Most importantly, chefs should make certain they understand the terminology and methodology required for the recipe. If someone is ready to cook a meal, they should fully understand the recipe and feel comfortable preparing it.</a:t>
            </a:r>
          </a:p>
        </p:txBody>
      </p:sp>
      <p:sp>
        <p:nvSpPr>
          <p:cNvPr id="3" name="Picture Placeholder 2">
            <a:extLst>
              <a:ext uri="{FF2B5EF4-FFF2-40B4-BE49-F238E27FC236}">
                <a16:creationId xmlns:a16="http://schemas.microsoft.com/office/drawing/2014/main" id="{9B7BDF7F-1AEF-494B-8022-B368CF8C7E94}"/>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4BC8363F-6E2A-8B4F-A832-7D043ABF457A}"/>
              </a:ext>
            </a:extLst>
          </p:cNvPr>
          <p:cNvSpPr>
            <a:spLocks noGrp="1"/>
          </p:cNvSpPr>
          <p:nvPr>
            <p:ph type="pic" sz="quarter" idx="17"/>
          </p:nvPr>
        </p:nvSpPr>
        <p:spPr/>
      </p:sp>
    </p:spTree>
    <p:extLst>
      <p:ext uri="{BB962C8B-B14F-4D97-AF65-F5344CB8AC3E}">
        <p14:creationId xmlns:p14="http://schemas.microsoft.com/office/powerpoint/2010/main" val="19328974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F4F0C0D1-A2AF-D746-B228-846FD805CA9C}"/>
              </a:ext>
            </a:extLst>
          </p:cNvPr>
          <p:cNvSpPr txBox="1">
            <a:spLocks/>
          </p:cNvSpPr>
          <p:nvPr/>
        </p:nvSpPr>
        <p:spPr>
          <a:xfrm>
            <a:off x="1433141" y="709382"/>
            <a:ext cx="683552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INFOGRAPHICS</a:t>
            </a:r>
          </a:p>
        </p:txBody>
      </p:sp>
      <p:sp>
        <p:nvSpPr>
          <p:cNvPr id="4" name="TextBox 3">
            <a:extLst>
              <a:ext uri="{FF2B5EF4-FFF2-40B4-BE49-F238E27FC236}">
                <a16:creationId xmlns:a16="http://schemas.microsoft.com/office/drawing/2014/main" id="{0C791C48-B71C-6A44-98B8-F92BDE4A2B17}"/>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5" name="Freeform 4">
            <a:extLst>
              <a:ext uri="{FF2B5EF4-FFF2-40B4-BE49-F238E27FC236}">
                <a16:creationId xmlns:a16="http://schemas.microsoft.com/office/drawing/2014/main" id="{9671A459-84C6-3D42-98A0-74EDED6454DC}"/>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6" name="Freeform 1">
            <a:extLst>
              <a:ext uri="{FF2B5EF4-FFF2-40B4-BE49-F238E27FC236}">
                <a16:creationId xmlns:a16="http://schemas.microsoft.com/office/drawing/2014/main" id="{CE1776E5-9FE7-7F44-8462-9B046E47968F}"/>
              </a:ext>
            </a:extLst>
          </p:cNvPr>
          <p:cNvSpPr>
            <a:spLocks noChangeArrowheads="1"/>
          </p:cNvSpPr>
          <p:nvPr/>
        </p:nvSpPr>
        <p:spPr bwMode="auto">
          <a:xfrm>
            <a:off x="16521387" y="5062040"/>
            <a:ext cx="1406134" cy="1406134"/>
          </a:xfrm>
          <a:custGeom>
            <a:avLst/>
            <a:gdLst>
              <a:gd name="T0" fmla="*/ 0 w 1712"/>
              <a:gd name="T1" fmla="*/ 856 h 1712"/>
              <a:gd name="T2" fmla="*/ 0 w 1712"/>
              <a:gd name="T3" fmla="*/ 856 h 1712"/>
              <a:gd name="T4" fmla="*/ 0 w 1712"/>
              <a:gd name="T5" fmla="*/ 856 h 1712"/>
              <a:gd name="T6" fmla="*/ 855 w 1712"/>
              <a:gd name="T7" fmla="*/ 0 h 1712"/>
              <a:gd name="T8" fmla="*/ 855 w 1712"/>
              <a:gd name="T9" fmla="*/ 0 h 1712"/>
              <a:gd name="T10" fmla="*/ 1711 w 1712"/>
              <a:gd name="T11" fmla="*/ 856 h 1712"/>
              <a:gd name="T12" fmla="*/ 1711 w 1712"/>
              <a:gd name="T13" fmla="*/ 856 h 1712"/>
              <a:gd name="T14" fmla="*/ 855 w 1712"/>
              <a:gd name="T15" fmla="*/ 1711 h 1712"/>
              <a:gd name="T16" fmla="*/ 855 w 1712"/>
              <a:gd name="T17" fmla="*/ 1711 h 1712"/>
              <a:gd name="T18" fmla="*/ 0 w 1712"/>
              <a:gd name="T19" fmla="*/ 856 h 1712"/>
              <a:gd name="T20" fmla="*/ 377 w 1712"/>
              <a:gd name="T21" fmla="*/ 856 h 1712"/>
              <a:gd name="T22" fmla="*/ 377 w 1712"/>
              <a:gd name="T23" fmla="*/ 856 h 1712"/>
              <a:gd name="T24" fmla="*/ 855 w 1712"/>
              <a:gd name="T25" fmla="*/ 1335 h 1712"/>
              <a:gd name="T26" fmla="*/ 855 w 1712"/>
              <a:gd name="T27" fmla="*/ 1335 h 1712"/>
              <a:gd name="T28" fmla="*/ 1334 w 1712"/>
              <a:gd name="T29" fmla="*/ 856 h 1712"/>
              <a:gd name="T30" fmla="*/ 1334 w 1712"/>
              <a:gd name="T31" fmla="*/ 856 h 1712"/>
              <a:gd name="T32" fmla="*/ 855 w 1712"/>
              <a:gd name="T33" fmla="*/ 376 h 1712"/>
              <a:gd name="T34" fmla="*/ 855 w 1712"/>
              <a:gd name="T35" fmla="*/ 376 h 1712"/>
              <a:gd name="T36" fmla="*/ 377 w 1712"/>
              <a:gd name="T37" fmla="*/ 856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2" h="1712">
                <a:moveTo>
                  <a:pt x="0" y="856"/>
                </a:moveTo>
                <a:lnTo>
                  <a:pt x="0" y="856"/>
                </a:lnTo>
                <a:lnTo>
                  <a:pt x="0" y="856"/>
                </a:lnTo>
                <a:cubicBezTo>
                  <a:pt x="0" y="383"/>
                  <a:pt x="383" y="0"/>
                  <a:pt x="855" y="0"/>
                </a:cubicBezTo>
                <a:lnTo>
                  <a:pt x="855" y="0"/>
                </a:lnTo>
                <a:cubicBezTo>
                  <a:pt x="1328" y="0"/>
                  <a:pt x="1711" y="383"/>
                  <a:pt x="1711" y="856"/>
                </a:cubicBezTo>
                <a:lnTo>
                  <a:pt x="1711" y="856"/>
                </a:lnTo>
                <a:cubicBezTo>
                  <a:pt x="1711" y="1328"/>
                  <a:pt x="1328" y="1711"/>
                  <a:pt x="855" y="1711"/>
                </a:cubicBezTo>
                <a:lnTo>
                  <a:pt x="855" y="1711"/>
                </a:lnTo>
                <a:cubicBezTo>
                  <a:pt x="383" y="1711"/>
                  <a:pt x="0" y="1328"/>
                  <a:pt x="0" y="856"/>
                </a:cubicBezTo>
                <a:close/>
                <a:moveTo>
                  <a:pt x="377" y="856"/>
                </a:moveTo>
                <a:lnTo>
                  <a:pt x="377" y="856"/>
                </a:lnTo>
                <a:cubicBezTo>
                  <a:pt x="377" y="1119"/>
                  <a:pt x="591" y="1335"/>
                  <a:pt x="855" y="1335"/>
                </a:cubicBezTo>
                <a:lnTo>
                  <a:pt x="855" y="1335"/>
                </a:lnTo>
                <a:cubicBezTo>
                  <a:pt x="1119" y="1335"/>
                  <a:pt x="1334" y="1119"/>
                  <a:pt x="1334" y="856"/>
                </a:cubicBezTo>
                <a:lnTo>
                  <a:pt x="1334" y="856"/>
                </a:lnTo>
                <a:cubicBezTo>
                  <a:pt x="1334" y="592"/>
                  <a:pt x="1119" y="376"/>
                  <a:pt x="855" y="376"/>
                </a:cubicBezTo>
                <a:lnTo>
                  <a:pt x="855" y="376"/>
                </a:lnTo>
                <a:cubicBezTo>
                  <a:pt x="591" y="376"/>
                  <a:pt x="377" y="592"/>
                  <a:pt x="377" y="856"/>
                </a:cubicBezTo>
                <a:close/>
              </a:path>
            </a:pathLst>
          </a:custGeom>
          <a:solidFill>
            <a:schemeClr val="bg2">
              <a:lumMod val="90000"/>
            </a:schemeClr>
          </a:solidFill>
          <a:ln>
            <a:noFill/>
          </a:ln>
          <a:effectLst/>
        </p:spPr>
        <p:txBody>
          <a:bodyPr wrap="none" anchor="ctr"/>
          <a:lstStyle/>
          <a:p>
            <a:endParaRPr lang="en-US" dirty="0">
              <a:latin typeface="Source Sans Pro Light" panose="020B0403030403020204" pitchFamily="34" charset="0"/>
            </a:endParaRPr>
          </a:p>
        </p:txBody>
      </p:sp>
      <p:sp>
        <p:nvSpPr>
          <p:cNvPr id="7" name="Freeform 2">
            <a:extLst>
              <a:ext uri="{FF2B5EF4-FFF2-40B4-BE49-F238E27FC236}">
                <a16:creationId xmlns:a16="http://schemas.microsoft.com/office/drawing/2014/main" id="{5BDA29C2-A518-0A4A-AB18-296231C40594}"/>
              </a:ext>
            </a:extLst>
          </p:cNvPr>
          <p:cNvSpPr>
            <a:spLocks noChangeArrowheads="1"/>
          </p:cNvSpPr>
          <p:nvPr/>
        </p:nvSpPr>
        <p:spPr bwMode="auto">
          <a:xfrm>
            <a:off x="16517761" y="5058414"/>
            <a:ext cx="1406134" cy="703067"/>
          </a:xfrm>
          <a:custGeom>
            <a:avLst/>
            <a:gdLst>
              <a:gd name="T0" fmla="*/ 1334 w 1712"/>
              <a:gd name="T1" fmla="*/ 856 h 857"/>
              <a:gd name="T2" fmla="*/ 1334 w 1712"/>
              <a:gd name="T3" fmla="*/ 856 h 857"/>
              <a:gd name="T4" fmla="*/ 856 w 1712"/>
              <a:gd name="T5" fmla="*/ 377 h 857"/>
              <a:gd name="T6" fmla="*/ 856 w 1712"/>
              <a:gd name="T7" fmla="*/ 377 h 857"/>
              <a:gd name="T8" fmla="*/ 376 w 1712"/>
              <a:gd name="T9" fmla="*/ 856 h 857"/>
              <a:gd name="T10" fmla="*/ 0 w 1712"/>
              <a:gd name="T11" fmla="*/ 856 h 857"/>
              <a:gd name="T12" fmla="*/ 0 w 1712"/>
              <a:gd name="T13" fmla="*/ 856 h 857"/>
              <a:gd name="T14" fmla="*/ 856 w 1712"/>
              <a:gd name="T15" fmla="*/ 0 h 857"/>
              <a:gd name="T16" fmla="*/ 856 w 1712"/>
              <a:gd name="T17" fmla="*/ 0 h 857"/>
              <a:gd name="T18" fmla="*/ 1711 w 1712"/>
              <a:gd name="T19" fmla="*/ 856 h 857"/>
              <a:gd name="T20" fmla="*/ 1334 w 1712"/>
              <a:gd name="T21" fmla="*/ 856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2" h="857">
                <a:moveTo>
                  <a:pt x="1334" y="856"/>
                </a:moveTo>
                <a:lnTo>
                  <a:pt x="1334" y="856"/>
                </a:lnTo>
                <a:cubicBezTo>
                  <a:pt x="1334" y="592"/>
                  <a:pt x="1119" y="377"/>
                  <a:pt x="856" y="377"/>
                </a:cubicBezTo>
                <a:lnTo>
                  <a:pt x="856" y="377"/>
                </a:lnTo>
                <a:cubicBezTo>
                  <a:pt x="592" y="377"/>
                  <a:pt x="376" y="592"/>
                  <a:pt x="376" y="856"/>
                </a:cubicBezTo>
                <a:lnTo>
                  <a:pt x="0" y="856"/>
                </a:lnTo>
                <a:lnTo>
                  <a:pt x="0" y="856"/>
                </a:lnTo>
                <a:cubicBezTo>
                  <a:pt x="0" y="383"/>
                  <a:pt x="383" y="0"/>
                  <a:pt x="856" y="0"/>
                </a:cubicBezTo>
                <a:lnTo>
                  <a:pt x="856" y="0"/>
                </a:lnTo>
                <a:cubicBezTo>
                  <a:pt x="1328" y="0"/>
                  <a:pt x="1711" y="383"/>
                  <a:pt x="1711" y="856"/>
                </a:cubicBezTo>
                <a:lnTo>
                  <a:pt x="1334" y="856"/>
                </a:lnTo>
              </a:path>
            </a:pathLst>
          </a:custGeom>
          <a:solidFill>
            <a:schemeClr val="accent1"/>
          </a:solidFill>
          <a:ln>
            <a:noFill/>
          </a:ln>
          <a:effectLst/>
        </p:spPr>
        <p:txBody>
          <a:bodyPr wrap="none" anchor="ctr"/>
          <a:lstStyle/>
          <a:p>
            <a:endParaRPr lang="en-US" dirty="0">
              <a:latin typeface="Source Sans Pro Light" panose="020B0403030403020204" pitchFamily="34" charset="0"/>
            </a:endParaRPr>
          </a:p>
        </p:txBody>
      </p:sp>
      <p:sp>
        <p:nvSpPr>
          <p:cNvPr id="8" name="Freeform 3">
            <a:extLst>
              <a:ext uri="{FF2B5EF4-FFF2-40B4-BE49-F238E27FC236}">
                <a16:creationId xmlns:a16="http://schemas.microsoft.com/office/drawing/2014/main" id="{51207B41-A1C0-DF43-8EF7-C0A40D6C7360}"/>
              </a:ext>
            </a:extLst>
          </p:cNvPr>
          <p:cNvSpPr>
            <a:spLocks noChangeArrowheads="1"/>
          </p:cNvSpPr>
          <p:nvPr/>
        </p:nvSpPr>
        <p:spPr bwMode="auto">
          <a:xfrm>
            <a:off x="16485146" y="6779843"/>
            <a:ext cx="1406134" cy="1406134"/>
          </a:xfrm>
          <a:custGeom>
            <a:avLst/>
            <a:gdLst>
              <a:gd name="T0" fmla="*/ 0 w 1712"/>
              <a:gd name="T1" fmla="*/ 854 h 1711"/>
              <a:gd name="T2" fmla="*/ 0 w 1712"/>
              <a:gd name="T3" fmla="*/ 854 h 1711"/>
              <a:gd name="T4" fmla="*/ 0 w 1712"/>
              <a:gd name="T5" fmla="*/ 854 h 1711"/>
              <a:gd name="T6" fmla="*/ 856 w 1712"/>
              <a:gd name="T7" fmla="*/ 0 h 1711"/>
              <a:gd name="T8" fmla="*/ 856 w 1712"/>
              <a:gd name="T9" fmla="*/ 0 h 1711"/>
              <a:gd name="T10" fmla="*/ 1711 w 1712"/>
              <a:gd name="T11" fmla="*/ 854 h 1711"/>
              <a:gd name="T12" fmla="*/ 1711 w 1712"/>
              <a:gd name="T13" fmla="*/ 854 h 1711"/>
              <a:gd name="T14" fmla="*/ 856 w 1712"/>
              <a:gd name="T15" fmla="*/ 1710 h 1711"/>
              <a:gd name="T16" fmla="*/ 856 w 1712"/>
              <a:gd name="T17" fmla="*/ 1710 h 1711"/>
              <a:gd name="T18" fmla="*/ 0 w 1712"/>
              <a:gd name="T19" fmla="*/ 854 h 1711"/>
              <a:gd name="T20" fmla="*/ 377 w 1712"/>
              <a:gd name="T21" fmla="*/ 854 h 1711"/>
              <a:gd name="T22" fmla="*/ 377 w 1712"/>
              <a:gd name="T23" fmla="*/ 854 h 1711"/>
              <a:gd name="T24" fmla="*/ 856 w 1712"/>
              <a:gd name="T25" fmla="*/ 1333 h 1711"/>
              <a:gd name="T26" fmla="*/ 856 w 1712"/>
              <a:gd name="T27" fmla="*/ 1333 h 1711"/>
              <a:gd name="T28" fmla="*/ 1334 w 1712"/>
              <a:gd name="T29" fmla="*/ 854 h 1711"/>
              <a:gd name="T30" fmla="*/ 1334 w 1712"/>
              <a:gd name="T31" fmla="*/ 854 h 1711"/>
              <a:gd name="T32" fmla="*/ 856 w 1712"/>
              <a:gd name="T33" fmla="*/ 376 h 1711"/>
              <a:gd name="T34" fmla="*/ 856 w 1712"/>
              <a:gd name="T35" fmla="*/ 376 h 1711"/>
              <a:gd name="T36" fmla="*/ 377 w 1712"/>
              <a:gd name="T37" fmla="*/ 854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2" h="1711">
                <a:moveTo>
                  <a:pt x="0" y="854"/>
                </a:moveTo>
                <a:lnTo>
                  <a:pt x="0" y="854"/>
                </a:lnTo>
                <a:lnTo>
                  <a:pt x="0" y="854"/>
                </a:lnTo>
                <a:cubicBezTo>
                  <a:pt x="0" y="383"/>
                  <a:pt x="383" y="0"/>
                  <a:pt x="856" y="0"/>
                </a:cubicBezTo>
                <a:lnTo>
                  <a:pt x="856" y="0"/>
                </a:lnTo>
                <a:cubicBezTo>
                  <a:pt x="1328" y="0"/>
                  <a:pt x="1711" y="383"/>
                  <a:pt x="1711" y="854"/>
                </a:cubicBezTo>
                <a:lnTo>
                  <a:pt x="1711" y="854"/>
                </a:lnTo>
                <a:cubicBezTo>
                  <a:pt x="1711" y="1327"/>
                  <a:pt x="1328" y="1710"/>
                  <a:pt x="856" y="1710"/>
                </a:cubicBezTo>
                <a:lnTo>
                  <a:pt x="856" y="1710"/>
                </a:lnTo>
                <a:cubicBezTo>
                  <a:pt x="383" y="1710"/>
                  <a:pt x="0" y="1327"/>
                  <a:pt x="0" y="854"/>
                </a:cubicBezTo>
                <a:close/>
                <a:moveTo>
                  <a:pt x="377" y="854"/>
                </a:moveTo>
                <a:lnTo>
                  <a:pt x="377" y="854"/>
                </a:lnTo>
                <a:cubicBezTo>
                  <a:pt x="377" y="1118"/>
                  <a:pt x="592" y="1333"/>
                  <a:pt x="856" y="1333"/>
                </a:cubicBezTo>
                <a:lnTo>
                  <a:pt x="856" y="1333"/>
                </a:lnTo>
                <a:cubicBezTo>
                  <a:pt x="1120" y="1333"/>
                  <a:pt x="1334" y="1118"/>
                  <a:pt x="1334" y="854"/>
                </a:cubicBezTo>
                <a:lnTo>
                  <a:pt x="1334" y="854"/>
                </a:lnTo>
                <a:cubicBezTo>
                  <a:pt x="1334" y="591"/>
                  <a:pt x="1120" y="376"/>
                  <a:pt x="856" y="376"/>
                </a:cubicBezTo>
                <a:lnTo>
                  <a:pt x="856" y="376"/>
                </a:lnTo>
                <a:cubicBezTo>
                  <a:pt x="592" y="376"/>
                  <a:pt x="377" y="591"/>
                  <a:pt x="377" y="854"/>
                </a:cubicBezTo>
                <a:close/>
              </a:path>
            </a:pathLst>
          </a:custGeom>
          <a:solidFill>
            <a:schemeClr val="bg2">
              <a:lumMod val="90000"/>
            </a:schemeClr>
          </a:solidFill>
          <a:ln>
            <a:noFill/>
          </a:ln>
          <a:effectLst/>
        </p:spPr>
        <p:txBody>
          <a:bodyPr wrap="none" anchor="ctr"/>
          <a:lstStyle/>
          <a:p>
            <a:endParaRPr lang="en-US" dirty="0">
              <a:latin typeface="Source Sans Pro Light" panose="020B0403030403020204" pitchFamily="34" charset="0"/>
            </a:endParaRPr>
          </a:p>
        </p:txBody>
      </p:sp>
      <p:sp>
        <p:nvSpPr>
          <p:cNvPr id="9" name="Freeform 4">
            <a:extLst>
              <a:ext uri="{FF2B5EF4-FFF2-40B4-BE49-F238E27FC236}">
                <a16:creationId xmlns:a16="http://schemas.microsoft.com/office/drawing/2014/main" id="{7CD49990-292F-314A-97DC-AB8673ABA199}"/>
              </a:ext>
            </a:extLst>
          </p:cNvPr>
          <p:cNvSpPr>
            <a:spLocks noChangeArrowheads="1"/>
          </p:cNvSpPr>
          <p:nvPr/>
        </p:nvSpPr>
        <p:spPr bwMode="auto">
          <a:xfrm>
            <a:off x="17191836" y="6779843"/>
            <a:ext cx="703067" cy="703067"/>
          </a:xfrm>
          <a:custGeom>
            <a:avLst/>
            <a:gdLst>
              <a:gd name="T0" fmla="*/ 478 w 856"/>
              <a:gd name="T1" fmla="*/ 854 h 855"/>
              <a:gd name="T2" fmla="*/ 478 w 856"/>
              <a:gd name="T3" fmla="*/ 854 h 855"/>
              <a:gd name="T4" fmla="*/ 0 w 856"/>
              <a:gd name="T5" fmla="*/ 376 h 855"/>
              <a:gd name="T6" fmla="*/ 0 w 856"/>
              <a:gd name="T7" fmla="*/ 0 h 855"/>
              <a:gd name="T8" fmla="*/ 0 w 856"/>
              <a:gd name="T9" fmla="*/ 0 h 855"/>
              <a:gd name="T10" fmla="*/ 855 w 856"/>
              <a:gd name="T11" fmla="*/ 854 h 855"/>
              <a:gd name="T12" fmla="*/ 478 w 856"/>
              <a:gd name="T13" fmla="*/ 854 h 855"/>
            </a:gdLst>
            <a:ahLst/>
            <a:cxnLst>
              <a:cxn ang="0">
                <a:pos x="T0" y="T1"/>
              </a:cxn>
              <a:cxn ang="0">
                <a:pos x="T2" y="T3"/>
              </a:cxn>
              <a:cxn ang="0">
                <a:pos x="T4" y="T5"/>
              </a:cxn>
              <a:cxn ang="0">
                <a:pos x="T6" y="T7"/>
              </a:cxn>
              <a:cxn ang="0">
                <a:pos x="T8" y="T9"/>
              </a:cxn>
              <a:cxn ang="0">
                <a:pos x="T10" y="T11"/>
              </a:cxn>
              <a:cxn ang="0">
                <a:pos x="T12" y="T13"/>
              </a:cxn>
            </a:cxnLst>
            <a:rect l="0" t="0" r="r" b="b"/>
            <a:pathLst>
              <a:path w="856" h="855">
                <a:moveTo>
                  <a:pt x="478" y="854"/>
                </a:moveTo>
                <a:lnTo>
                  <a:pt x="478" y="854"/>
                </a:lnTo>
                <a:cubicBezTo>
                  <a:pt x="478" y="591"/>
                  <a:pt x="264" y="376"/>
                  <a:pt x="0" y="376"/>
                </a:cubicBezTo>
                <a:lnTo>
                  <a:pt x="0" y="0"/>
                </a:lnTo>
                <a:lnTo>
                  <a:pt x="0" y="0"/>
                </a:lnTo>
                <a:cubicBezTo>
                  <a:pt x="472" y="0"/>
                  <a:pt x="855" y="383"/>
                  <a:pt x="855" y="854"/>
                </a:cubicBezTo>
                <a:lnTo>
                  <a:pt x="478" y="854"/>
                </a:lnTo>
              </a:path>
            </a:pathLst>
          </a:custGeom>
          <a:solidFill>
            <a:schemeClr val="accent2"/>
          </a:solidFill>
          <a:ln>
            <a:noFill/>
          </a:ln>
          <a:effectLst/>
        </p:spPr>
        <p:txBody>
          <a:bodyPr wrap="none" anchor="ctr"/>
          <a:lstStyle/>
          <a:p>
            <a:endParaRPr lang="en-US" dirty="0">
              <a:latin typeface="Source Sans Pro Light" panose="020B0403030403020204" pitchFamily="34" charset="0"/>
            </a:endParaRPr>
          </a:p>
        </p:txBody>
      </p:sp>
      <p:sp>
        <p:nvSpPr>
          <p:cNvPr id="10" name="Freeform 5">
            <a:extLst>
              <a:ext uri="{FF2B5EF4-FFF2-40B4-BE49-F238E27FC236}">
                <a16:creationId xmlns:a16="http://schemas.microsoft.com/office/drawing/2014/main" id="{11CA8865-297A-3947-B3E2-03770F0D2768}"/>
              </a:ext>
            </a:extLst>
          </p:cNvPr>
          <p:cNvSpPr>
            <a:spLocks noChangeArrowheads="1"/>
          </p:cNvSpPr>
          <p:nvPr/>
        </p:nvSpPr>
        <p:spPr bwMode="auto">
          <a:xfrm>
            <a:off x="16485146" y="10324171"/>
            <a:ext cx="1518479" cy="1518479"/>
          </a:xfrm>
          <a:custGeom>
            <a:avLst/>
            <a:gdLst>
              <a:gd name="T0" fmla="*/ 777 w 1848"/>
              <a:gd name="T1" fmla="*/ 1767 h 1848"/>
              <a:gd name="T2" fmla="*/ 777 w 1848"/>
              <a:gd name="T3" fmla="*/ 1767 h 1848"/>
              <a:gd name="T4" fmla="*/ 777 w 1848"/>
              <a:gd name="T5" fmla="*/ 1767 h 1848"/>
              <a:gd name="T6" fmla="*/ 81 w 1848"/>
              <a:gd name="T7" fmla="*/ 778 h 1848"/>
              <a:gd name="T8" fmla="*/ 81 w 1848"/>
              <a:gd name="T9" fmla="*/ 778 h 1848"/>
              <a:gd name="T10" fmla="*/ 1070 w 1848"/>
              <a:gd name="T11" fmla="*/ 81 h 1848"/>
              <a:gd name="T12" fmla="*/ 1070 w 1848"/>
              <a:gd name="T13" fmla="*/ 81 h 1848"/>
              <a:gd name="T14" fmla="*/ 1766 w 1848"/>
              <a:gd name="T15" fmla="*/ 1070 h 1848"/>
              <a:gd name="T16" fmla="*/ 1766 w 1848"/>
              <a:gd name="T17" fmla="*/ 1070 h 1848"/>
              <a:gd name="T18" fmla="*/ 777 w 1848"/>
              <a:gd name="T19" fmla="*/ 1767 h 1848"/>
              <a:gd name="T20" fmla="*/ 842 w 1848"/>
              <a:gd name="T21" fmla="*/ 1396 h 1848"/>
              <a:gd name="T22" fmla="*/ 842 w 1848"/>
              <a:gd name="T23" fmla="*/ 1396 h 1848"/>
              <a:gd name="T24" fmla="*/ 1396 w 1848"/>
              <a:gd name="T25" fmla="*/ 1006 h 1848"/>
              <a:gd name="T26" fmla="*/ 1396 w 1848"/>
              <a:gd name="T27" fmla="*/ 1006 h 1848"/>
              <a:gd name="T28" fmla="*/ 1005 w 1848"/>
              <a:gd name="T29" fmla="*/ 452 h 1848"/>
              <a:gd name="T30" fmla="*/ 1005 w 1848"/>
              <a:gd name="T31" fmla="*/ 452 h 1848"/>
              <a:gd name="T32" fmla="*/ 452 w 1848"/>
              <a:gd name="T33" fmla="*/ 842 h 1848"/>
              <a:gd name="T34" fmla="*/ 452 w 1848"/>
              <a:gd name="T35" fmla="*/ 842 h 1848"/>
              <a:gd name="T36" fmla="*/ 842 w 1848"/>
              <a:gd name="T37" fmla="*/ 1396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8" h="1848">
                <a:moveTo>
                  <a:pt x="777" y="1767"/>
                </a:moveTo>
                <a:lnTo>
                  <a:pt x="777" y="1767"/>
                </a:lnTo>
                <a:lnTo>
                  <a:pt x="777" y="1767"/>
                </a:lnTo>
                <a:cubicBezTo>
                  <a:pt x="312" y="1686"/>
                  <a:pt x="0" y="1243"/>
                  <a:pt x="81" y="778"/>
                </a:cubicBezTo>
                <a:lnTo>
                  <a:pt x="81" y="778"/>
                </a:lnTo>
                <a:cubicBezTo>
                  <a:pt x="162" y="312"/>
                  <a:pt x="605" y="0"/>
                  <a:pt x="1070" y="81"/>
                </a:cubicBezTo>
                <a:lnTo>
                  <a:pt x="1070" y="81"/>
                </a:lnTo>
                <a:cubicBezTo>
                  <a:pt x="1535" y="162"/>
                  <a:pt x="1847" y="605"/>
                  <a:pt x="1766" y="1070"/>
                </a:cubicBezTo>
                <a:lnTo>
                  <a:pt x="1766" y="1070"/>
                </a:lnTo>
                <a:cubicBezTo>
                  <a:pt x="1686" y="1535"/>
                  <a:pt x="1243" y="1847"/>
                  <a:pt x="777" y="1767"/>
                </a:cubicBezTo>
                <a:close/>
                <a:moveTo>
                  <a:pt x="842" y="1396"/>
                </a:moveTo>
                <a:lnTo>
                  <a:pt x="842" y="1396"/>
                </a:lnTo>
                <a:cubicBezTo>
                  <a:pt x="1102" y="1441"/>
                  <a:pt x="1350" y="1266"/>
                  <a:pt x="1396" y="1006"/>
                </a:cubicBezTo>
                <a:lnTo>
                  <a:pt x="1396" y="1006"/>
                </a:lnTo>
                <a:cubicBezTo>
                  <a:pt x="1441" y="745"/>
                  <a:pt x="1266" y="497"/>
                  <a:pt x="1005" y="452"/>
                </a:cubicBezTo>
                <a:lnTo>
                  <a:pt x="1005" y="452"/>
                </a:lnTo>
                <a:cubicBezTo>
                  <a:pt x="746" y="407"/>
                  <a:pt x="497" y="582"/>
                  <a:pt x="452" y="842"/>
                </a:cubicBezTo>
                <a:lnTo>
                  <a:pt x="452" y="842"/>
                </a:lnTo>
                <a:cubicBezTo>
                  <a:pt x="406" y="1102"/>
                  <a:pt x="582" y="1351"/>
                  <a:pt x="842" y="1396"/>
                </a:cubicBezTo>
                <a:close/>
              </a:path>
            </a:pathLst>
          </a:custGeom>
          <a:solidFill>
            <a:schemeClr val="bg2">
              <a:lumMod val="90000"/>
            </a:schemeClr>
          </a:solidFill>
          <a:ln>
            <a:noFill/>
          </a:ln>
          <a:effectLst/>
        </p:spPr>
        <p:txBody>
          <a:bodyPr wrap="none" anchor="ctr"/>
          <a:lstStyle/>
          <a:p>
            <a:endParaRPr lang="en-US" dirty="0">
              <a:latin typeface="Source Sans Pro Light" panose="020B0403030403020204" pitchFamily="34" charset="0"/>
            </a:endParaRPr>
          </a:p>
        </p:txBody>
      </p:sp>
      <p:sp>
        <p:nvSpPr>
          <p:cNvPr id="11" name="Freeform 6">
            <a:extLst>
              <a:ext uri="{FF2B5EF4-FFF2-40B4-BE49-F238E27FC236}">
                <a16:creationId xmlns:a16="http://schemas.microsoft.com/office/drawing/2014/main" id="{A2725D58-975F-2040-8230-AB1664EDF8F2}"/>
              </a:ext>
            </a:extLst>
          </p:cNvPr>
          <p:cNvSpPr>
            <a:spLocks noChangeArrowheads="1"/>
          </p:cNvSpPr>
          <p:nvPr/>
        </p:nvSpPr>
        <p:spPr bwMode="auto">
          <a:xfrm>
            <a:off x="16514138" y="10324171"/>
            <a:ext cx="1420631" cy="1185066"/>
          </a:xfrm>
          <a:custGeom>
            <a:avLst/>
            <a:gdLst>
              <a:gd name="T0" fmla="*/ 1360 w 1729"/>
              <a:gd name="T1" fmla="*/ 861 h 1444"/>
              <a:gd name="T2" fmla="*/ 1360 w 1729"/>
              <a:gd name="T3" fmla="*/ 861 h 1444"/>
              <a:gd name="T4" fmla="*/ 967 w 1729"/>
              <a:gd name="T5" fmla="*/ 452 h 1444"/>
              <a:gd name="T6" fmla="*/ 967 w 1729"/>
              <a:gd name="T7" fmla="*/ 452 h 1444"/>
              <a:gd name="T8" fmla="*/ 414 w 1729"/>
              <a:gd name="T9" fmla="*/ 842 h 1444"/>
              <a:gd name="T10" fmla="*/ 414 w 1729"/>
              <a:gd name="T11" fmla="*/ 842 h 1444"/>
              <a:gd name="T12" fmla="*/ 535 w 1729"/>
              <a:gd name="T13" fmla="*/ 1250 h 1444"/>
              <a:gd name="T14" fmla="*/ 206 w 1729"/>
              <a:gd name="T15" fmla="*/ 1443 h 1444"/>
              <a:gd name="T16" fmla="*/ 206 w 1729"/>
              <a:gd name="T17" fmla="*/ 1443 h 1444"/>
              <a:gd name="T18" fmla="*/ 43 w 1729"/>
              <a:gd name="T19" fmla="*/ 778 h 1444"/>
              <a:gd name="T20" fmla="*/ 43 w 1729"/>
              <a:gd name="T21" fmla="*/ 778 h 1444"/>
              <a:gd name="T22" fmla="*/ 1032 w 1729"/>
              <a:gd name="T23" fmla="*/ 81 h 1444"/>
              <a:gd name="T24" fmla="*/ 1032 w 1729"/>
              <a:gd name="T25" fmla="*/ 81 h 1444"/>
              <a:gd name="T26" fmla="*/ 1728 w 1729"/>
              <a:gd name="T27" fmla="*/ 776 h 1444"/>
              <a:gd name="T28" fmla="*/ 1360 w 1729"/>
              <a:gd name="T29" fmla="*/ 861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9" h="1444">
                <a:moveTo>
                  <a:pt x="1360" y="861"/>
                </a:moveTo>
                <a:lnTo>
                  <a:pt x="1360" y="861"/>
                </a:lnTo>
                <a:cubicBezTo>
                  <a:pt x="1333" y="659"/>
                  <a:pt x="1178" y="488"/>
                  <a:pt x="967" y="452"/>
                </a:cubicBezTo>
                <a:lnTo>
                  <a:pt x="967" y="452"/>
                </a:lnTo>
                <a:cubicBezTo>
                  <a:pt x="708" y="407"/>
                  <a:pt x="459" y="582"/>
                  <a:pt x="414" y="842"/>
                </a:cubicBezTo>
                <a:lnTo>
                  <a:pt x="414" y="842"/>
                </a:lnTo>
                <a:cubicBezTo>
                  <a:pt x="387" y="995"/>
                  <a:pt x="437" y="1144"/>
                  <a:pt x="535" y="1250"/>
                </a:cubicBezTo>
                <a:lnTo>
                  <a:pt x="206" y="1443"/>
                </a:lnTo>
                <a:lnTo>
                  <a:pt x="206" y="1443"/>
                </a:lnTo>
                <a:cubicBezTo>
                  <a:pt x="67" y="1260"/>
                  <a:pt x="0" y="1022"/>
                  <a:pt x="43" y="778"/>
                </a:cubicBezTo>
                <a:lnTo>
                  <a:pt x="43" y="778"/>
                </a:lnTo>
                <a:cubicBezTo>
                  <a:pt x="124" y="312"/>
                  <a:pt x="567" y="0"/>
                  <a:pt x="1032" y="81"/>
                </a:cubicBezTo>
                <a:lnTo>
                  <a:pt x="1032" y="81"/>
                </a:lnTo>
                <a:cubicBezTo>
                  <a:pt x="1397" y="145"/>
                  <a:pt x="1668" y="431"/>
                  <a:pt x="1728" y="776"/>
                </a:cubicBezTo>
                <a:lnTo>
                  <a:pt x="1360" y="861"/>
                </a:lnTo>
              </a:path>
            </a:pathLst>
          </a:custGeom>
          <a:solidFill>
            <a:schemeClr val="accent4"/>
          </a:solidFill>
          <a:ln>
            <a:noFill/>
          </a:ln>
          <a:effectLst/>
        </p:spPr>
        <p:txBody>
          <a:bodyPr wrap="none" anchor="ctr"/>
          <a:lstStyle/>
          <a:p>
            <a:endParaRPr lang="en-US" dirty="0">
              <a:latin typeface="Source Sans Pro Light" panose="020B0403030403020204" pitchFamily="34" charset="0"/>
            </a:endParaRPr>
          </a:p>
        </p:txBody>
      </p:sp>
      <p:sp>
        <p:nvSpPr>
          <p:cNvPr id="12" name="Freeform 7">
            <a:extLst>
              <a:ext uri="{FF2B5EF4-FFF2-40B4-BE49-F238E27FC236}">
                <a16:creationId xmlns:a16="http://schemas.microsoft.com/office/drawing/2014/main" id="{E254FEF3-54A2-F746-B54C-EE11BFE5464E}"/>
              </a:ext>
            </a:extLst>
          </p:cNvPr>
          <p:cNvSpPr>
            <a:spLocks noChangeArrowheads="1"/>
          </p:cNvSpPr>
          <p:nvPr/>
        </p:nvSpPr>
        <p:spPr bwMode="auto">
          <a:xfrm>
            <a:off x="16441657" y="8544758"/>
            <a:ext cx="1518479" cy="1518481"/>
          </a:xfrm>
          <a:custGeom>
            <a:avLst/>
            <a:gdLst>
              <a:gd name="T0" fmla="*/ 777 w 1848"/>
              <a:gd name="T1" fmla="*/ 1767 h 1848"/>
              <a:gd name="T2" fmla="*/ 777 w 1848"/>
              <a:gd name="T3" fmla="*/ 1767 h 1848"/>
              <a:gd name="T4" fmla="*/ 777 w 1848"/>
              <a:gd name="T5" fmla="*/ 1767 h 1848"/>
              <a:gd name="T6" fmla="*/ 80 w 1848"/>
              <a:gd name="T7" fmla="*/ 778 h 1848"/>
              <a:gd name="T8" fmla="*/ 80 w 1848"/>
              <a:gd name="T9" fmla="*/ 778 h 1848"/>
              <a:gd name="T10" fmla="*/ 1069 w 1848"/>
              <a:gd name="T11" fmla="*/ 81 h 1848"/>
              <a:gd name="T12" fmla="*/ 1069 w 1848"/>
              <a:gd name="T13" fmla="*/ 81 h 1848"/>
              <a:gd name="T14" fmla="*/ 1766 w 1848"/>
              <a:gd name="T15" fmla="*/ 1070 h 1848"/>
              <a:gd name="T16" fmla="*/ 1766 w 1848"/>
              <a:gd name="T17" fmla="*/ 1070 h 1848"/>
              <a:gd name="T18" fmla="*/ 777 w 1848"/>
              <a:gd name="T19" fmla="*/ 1767 h 1848"/>
              <a:gd name="T20" fmla="*/ 841 w 1848"/>
              <a:gd name="T21" fmla="*/ 1396 h 1848"/>
              <a:gd name="T22" fmla="*/ 841 w 1848"/>
              <a:gd name="T23" fmla="*/ 1396 h 1848"/>
              <a:gd name="T24" fmla="*/ 1395 w 1848"/>
              <a:gd name="T25" fmla="*/ 1006 h 1848"/>
              <a:gd name="T26" fmla="*/ 1395 w 1848"/>
              <a:gd name="T27" fmla="*/ 1006 h 1848"/>
              <a:gd name="T28" fmla="*/ 1005 w 1848"/>
              <a:gd name="T29" fmla="*/ 452 h 1848"/>
              <a:gd name="T30" fmla="*/ 1005 w 1848"/>
              <a:gd name="T31" fmla="*/ 452 h 1848"/>
              <a:gd name="T32" fmla="*/ 451 w 1848"/>
              <a:gd name="T33" fmla="*/ 842 h 1848"/>
              <a:gd name="T34" fmla="*/ 451 w 1848"/>
              <a:gd name="T35" fmla="*/ 842 h 1848"/>
              <a:gd name="T36" fmla="*/ 841 w 1848"/>
              <a:gd name="T37" fmla="*/ 1396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8" h="1848">
                <a:moveTo>
                  <a:pt x="777" y="1767"/>
                </a:moveTo>
                <a:lnTo>
                  <a:pt x="777" y="1767"/>
                </a:lnTo>
                <a:lnTo>
                  <a:pt x="777" y="1767"/>
                </a:lnTo>
                <a:cubicBezTo>
                  <a:pt x="312" y="1686"/>
                  <a:pt x="0" y="1243"/>
                  <a:pt x="80" y="778"/>
                </a:cubicBezTo>
                <a:lnTo>
                  <a:pt x="80" y="778"/>
                </a:lnTo>
                <a:cubicBezTo>
                  <a:pt x="161" y="312"/>
                  <a:pt x="604" y="0"/>
                  <a:pt x="1069" y="81"/>
                </a:cubicBezTo>
                <a:lnTo>
                  <a:pt x="1069" y="81"/>
                </a:lnTo>
                <a:cubicBezTo>
                  <a:pt x="1535" y="162"/>
                  <a:pt x="1847" y="605"/>
                  <a:pt x="1766" y="1070"/>
                </a:cubicBezTo>
                <a:lnTo>
                  <a:pt x="1766" y="1070"/>
                </a:lnTo>
                <a:cubicBezTo>
                  <a:pt x="1685" y="1535"/>
                  <a:pt x="1242" y="1847"/>
                  <a:pt x="777" y="1767"/>
                </a:cubicBezTo>
                <a:close/>
                <a:moveTo>
                  <a:pt x="841" y="1396"/>
                </a:moveTo>
                <a:lnTo>
                  <a:pt x="841" y="1396"/>
                </a:lnTo>
                <a:cubicBezTo>
                  <a:pt x="1102" y="1441"/>
                  <a:pt x="1350" y="1266"/>
                  <a:pt x="1395" y="1006"/>
                </a:cubicBezTo>
                <a:lnTo>
                  <a:pt x="1395" y="1006"/>
                </a:lnTo>
                <a:cubicBezTo>
                  <a:pt x="1440" y="746"/>
                  <a:pt x="1265" y="497"/>
                  <a:pt x="1005" y="452"/>
                </a:cubicBezTo>
                <a:lnTo>
                  <a:pt x="1005" y="452"/>
                </a:lnTo>
                <a:cubicBezTo>
                  <a:pt x="745" y="407"/>
                  <a:pt x="497" y="582"/>
                  <a:pt x="451" y="842"/>
                </a:cubicBezTo>
                <a:lnTo>
                  <a:pt x="451" y="842"/>
                </a:lnTo>
                <a:cubicBezTo>
                  <a:pt x="406" y="1102"/>
                  <a:pt x="581" y="1351"/>
                  <a:pt x="841" y="1396"/>
                </a:cubicBezTo>
                <a:close/>
              </a:path>
            </a:pathLst>
          </a:custGeom>
          <a:solidFill>
            <a:schemeClr val="bg2">
              <a:lumMod val="90000"/>
            </a:schemeClr>
          </a:solidFill>
          <a:ln>
            <a:noFill/>
          </a:ln>
          <a:effectLst/>
        </p:spPr>
        <p:txBody>
          <a:bodyPr wrap="none" anchor="ctr"/>
          <a:lstStyle/>
          <a:p>
            <a:endParaRPr lang="en-US" dirty="0">
              <a:latin typeface="Source Sans Pro Light" panose="020B0403030403020204" pitchFamily="34" charset="0"/>
            </a:endParaRPr>
          </a:p>
        </p:txBody>
      </p:sp>
      <p:sp>
        <p:nvSpPr>
          <p:cNvPr id="13" name="Freeform 8">
            <a:extLst>
              <a:ext uri="{FF2B5EF4-FFF2-40B4-BE49-F238E27FC236}">
                <a16:creationId xmlns:a16="http://schemas.microsoft.com/office/drawing/2014/main" id="{6DBA2762-E9BA-9246-843A-4A252D21E721}"/>
              </a:ext>
            </a:extLst>
          </p:cNvPr>
          <p:cNvSpPr>
            <a:spLocks noChangeArrowheads="1"/>
          </p:cNvSpPr>
          <p:nvPr/>
        </p:nvSpPr>
        <p:spPr bwMode="auto">
          <a:xfrm>
            <a:off x="16492394" y="8544758"/>
            <a:ext cx="1362646" cy="797293"/>
          </a:xfrm>
          <a:custGeom>
            <a:avLst/>
            <a:gdLst>
              <a:gd name="T0" fmla="*/ 1319 w 1657"/>
              <a:gd name="T1" fmla="*/ 793 h 970"/>
              <a:gd name="T2" fmla="*/ 1319 w 1657"/>
              <a:gd name="T3" fmla="*/ 793 h 970"/>
              <a:gd name="T4" fmla="*/ 940 w 1657"/>
              <a:gd name="T5" fmla="*/ 452 h 970"/>
              <a:gd name="T6" fmla="*/ 940 w 1657"/>
              <a:gd name="T7" fmla="*/ 452 h 970"/>
              <a:gd name="T8" fmla="*/ 386 w 1657"/>
              <a:gd name="T9" fmla="*/ 842 h 970"/>
              <a:gd name="T10" fmla="*/ 386 w 1657"/>
              <a:gd name="T11" fmla="*/ 842 h 970"/>
              <a:gd name="T12" fmla="*/ 380 w 1657"/>
              <a:gd name="T13" fmla="*/ 954 h 970"/>
              <a:gd name="T14" fmla="*/ 4 w 1657"/>
              <a:gd name="T15" fmla="*/ 969 h 970"/>
              <a:gd name="T16" fmla="*/ 4 w 1657"/>
              <a:gd name="T17" fmla="*/ 969 h 970"/>
              <a:gd name="T18" fmla="*/ 15 w 1657"/>
              <a:gd name="T19" fmla="*/ 778 h 970"/>
              <a:gd name="T20" fmla="*/ 15 w 1657"/>
              <a:gd name="T21" fmla="*/ 778 h 970"/>
              <a:gd name="T22" fmla="*/ 1004 w 1657"/>
              <a:gd name="T23" fmla="*/ 81 h 970"/>
              <a:gd name="T24" fmla="*/ 1004 w 1657"/>
              <a:gd name="T25" fmla="*/ 81 h 970"/>
              <a:gd name="T26" fmla="*/ 1656 w 1657"/>
              <a:gd name="T27" fmla="*/ 616 h 970"/>
              <a:gd name="T28" fmla="*/ 1319 w 1657"/>
              <a:gd name="T29" fmla="*/ 793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7" h="970">
                <a:moveTo>
                  <a:pt x="1319" y="793"/>
                </a:moveTo>
                <a:lnTo>
                  <a:pt x="1319" y="793"/>
                </a:lnTo>
                <a:cubicBezTo>
                  <a:pt x="1270" y="622"/>
                  <a:pt x="1127" y="484"/>
                  <a:pt x="940" y="452"/>
                </a:cubicBezTo>
                <a:lnTo>
                  <a:pt x="940" y="452"/>
                </a:lnTo>
                <a:cubicBezTo>
                  <a:pt x="680" y="407"/>
                  <a:pt x="432" y="582"/>
                  <a:pt x="386" y="842"/>
                </a:cubicBezTo>
                <a:lnTo>
                  <a:pt x="386" y="842"/>
                </a:lnTo>
                <a:cubicBezTo>
                  <a:pt x="380" y="879"/>
                  <a:pt x="377" y="917"/>
                  <a:pt x="380" y="954"/>
                </a:cubicBezTo>
                <a:lnTo>
                  <a:pt x="4" y="969"/>
                </a:lnTo>
                <a:lnTo>
                  <a:pt x="4" y="969"/>
                </a:lnTo>
                <a:cubicBezTo>
                  <a:pt x="0" y="906"/>
                  <a:pt x="4" y="843"/>
                  <a:pt x="15" y="778"/>
                </a:cubicBezTo>
                <a:lnTo>
                  <a:pt x="15" y="778"/>
                </a:lnTo>
                <a:cubicBezTo>
                  <a:pt x="96" y="312"/>
                  <a:pt x="539" y="0"/>
                  <a:pt x="1004" y="81"/>
                </a:cubicBezTo>
                <a:lnTo>
                  <a:pt x="1004" y="81"/>
                </a:lnTo>
                <a:cubicBezTo>
                  <a:pt x="1311" y="134"/>
                  <a:pt x="1552" y="345"/>
                  <a:pt x="1656" y="616"/>
                </a:cubicBezTo>
                <a:lnTo>
                  <a:pt x="1319" y="793"/>
                </a:lnTo>
              </a:path>
            </a:pathLst>
          </a:custGeom>
          <a:solidFill>
            <a:schemeClr val="accent5"/>
          </a:solidFill>
          <a:ln>
            <a:noFill/>
          </a:ln>
          <a:effectLst/>
        </p:spPr>
        <p:txBody>
          <a:bodyPr wrap="none" anchor="ctr"/>
          <a:lstStyle/>
          <a:p>
            <a:endParaRPr lang="en-US" dirty="0">
              <a:latin typeface="Source Sans Pro Light" panose="020B0403030403020204" pitchFamily="34" charset="0"/>
            </a:endParaRPr>
          </a:p>
        </p:txBody>
      </p:sp>
      <p:sp>
        <p:nvSpPr>
          <p:cNvPr id="14" name="Freeform 9">
            <a:extLst>
              <a:ext uri="{FF2B5EF4-FFF2-40B4-BE49-F238E27FC236}">
                <a16:creationId xmlns:a16="http://schemas.microsoft.com/office/drawing/2014/main" id="{507B41A1-3F53-A04D-ABE3-8D7F55FED48E}"/>
              </a:ext>
            </a:extLst>
          </p:cNvPr>
          <p:cNvSpPr>
            <a:spLocks noChangeArrowheads="1"/>
          </p:cNvSpPr>
          <p:nvPr/>
        </p:nvSpPr>
        <p:spPr bwMode="auto">
          <a:xfrm>
            <a:off x="16561250" y="3257259"/>
            <a:ext cx="1406134" cy="1406134"/>
          </a:xfrm>
          <a:custGeom>
            <a:avLst/>
            <a:gdLst>
              <a:gd name="T0" fmla="*/ 0 w 1711"/>
              <a:gd name="T1" fmla="*/ 856 h 1712"/>
              <a:gd name="T2" fmla="*/ 0 w 1711"/>
              <a:gd name="T3" fmla="*/ 856 h 1712"/>
              <a:gd name="T4" fmla="*/ 0 w 1711"/>
              <a:gd name="T5" fmla="*/ 856 h 1712"/>
              <a:gd name="T6" fmla="*/ 855 w 1711"/>
              <a:gd name="T7" fmla="*/ 0 h 1712"/>
              <a:gd name="T8" fmla="*/ 855 w 1711"/>
              <a:gd name="T9" fmla="*/ 0 h 1712"/>
              <a:gd name="T10" fmla="*/ 1710 w 1711"/>
              <a:gd name="T11" fmla="*/ 856 h 1712"/>
              <a:gd name="T12" fmla="*/ 1710 w 1711"/>
              <a:gd name="T13" fmla="*/ 856 h 1712"/>
              <a:gd name="T14" fmla="*/ 855 w 1711"/>
              <a:gd name="T15" fmla="*/ 1711 h 1712"/>
              <a:gd name="T16" fmla="*/ 855 w 1711"/>
              <a:gd name="T17" fmla="*/ 1711 h 1712"/>
              <a:gd name="T18" fmla="*/ 0 w 1711"/>
              <a:gd name="T19" fmla="*/ 856 h 1712"/>
              <a:gd name="T20" fmla="*/ 376 w 1711"/>
              <a:gd name="T21" fmla="*/ 856 h 1712"/>
              <a:gd name="T22" fmla="*/ 376 w 1711"/>
              <a:gd name="T23" fmla="*/ 856 h 1712"/>
              <a:gd name="T24" fmla="*/ 855 w 1711"/>
              <a:gd name="T25" fmla="*/ 1334 h 1712"/>
              <a:gd name="T26" fmla="*/ 855 w 1711"/>
              <a:gd name="T27" fmla="*/ 1334 h 1712"/>
              <a:gd name="T28" fmla="*/ 1334 w 1711"/>
              <a:gd name="T29" fmla="*/ 856 h 1712"/>
              <a:gd name="T30" fmla="*/ 1334 w 1711"/>
              <a:gd name="T31" fmla="*/ 856 h 1712"/>
              <a:gd name="T32" fmla="*/ 855 w 1711"/>
              <a:gd name="T33" fmla="*/ 376 h 1712"/>
              <a:gd name="T34" fmla="*/ 855 w 1711"/>
              <a:gd name="T35" fmla="*/ 376 h 1712"/>
              <a:gd name="T36" fmla="*/ 376 w 1711"/>
              <a:gd name="T37" fmla="*/ 856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1" h="1712">
                <a:moveTo>
                  <a:pt x="0" y="856"/>
                </a:moveTo>
                <a:lnTo>
                  <a:pt x="0" y="856"/>
                </a:lnTo>
                <a:lnTo>
                  <a:pt x="0" y="856"/>
                </a:lnTo>
                <a:cubicBezTo>
                  <a:pt x="0" y="383"/>
                  <a:pt x="383" y="0"/>
                  <a:pt x="855" y="0"/>
                </a:cubicBezTo>
                <a:lnTo>
                  <a:pt x="855" y="0"/>
                </a:lnTo>
                <a:cubicBezTo>
                  <a:pt x="1327" y="0"/>
                  <a:pt x="1710" y="383"/>
                  <a:pt x="1710" y="856"/>
                </a:cubicBezTo>
                <a:lnTo>
                  <a:pt x="1710" y="856"/>
                </a:lnTo>
                <a:cubicBezTo>
                  <a:pt x="1710" y="1328"/>
                  <a:pt x="1327" y="1711"/>
                  <a:pt x="855" y="1711"/>
                </a:cubicBezTo>
                <a:lnTo>
                  <a:pt x="855" y="1711"/>
                </a:lnTo>
                <a:cubicBezTo>
                  <a:pt x="383" y="1711"/>
                  <a:pt x="0" y="1328"/>
                  <a:pt x="0" y="856"/>
                </a:cubicBezTo>
                <a:close/>
                <a:moveTo>
                  <a:pt x="376" y="856"/>
                </a:moveTo>
                <a:lnTo>
                  <a:pt x="376" y="856"/>
                </a:lnTo>
                <a:cubicBezTo>
                  <a:pt x="376" y="1120"/>
                  <a:pt x="591" y="1334"/>
                  <a:pt x="855" y="1334"/>
                </a:cubicBezTo>
                <a:lnTo>
                  <a:pt x="855" y="1334"/>
                </a:lnTo>
                <a:cubicBezTo>
                  <a:pt x="1120" y="1334"/>
                  <a:pt x="1334" y="1120"/>
                  <a:pt x="1334" y="856"/>
                </a:cubicBezTo>
                <a:lnTo>
                  <a:pt x="1334" y="856"/>
                </a:lnTo>
                <a:cubicBezTo>
                  <a:pt x="1334" y="592"/>
                  <a:pt x="1120" y="376"/>
                  <a:pt x="855" y="376"/>
                </a:cubicBezTo>
                <a:lnTo>
                  <a:pt x="855" y="376"/>
                </a:lnTo>
                <a:cubicBezTo>
                  <a:pt x="591" y="376"/>
                  <a:pt x="376" y="592"/>
                  <a:pt x="376" y="856"/>
                </a:cubicBezTo>
                <a:close/>
              </a:path>
            </a:pathLst>
          </a:custGeom>
          <a:solidFill>
            <a:schemeClr val="bg2">
              <a:lumMod val="90000"/>
            </a:schemeClr>
          </a:solidFill>
          <a:ln>
            <a:noFill/>
          </a:ln>
          <a:effectLst/>
        </p:spPr>
        <p:txBody>
          <a:bodyPr wrap="none" anchor="ctr"/>
          <a:lstStyle/>
          <a:p>
            <a:endParaRPr lang="en-US" dirty="0">
              <a:latin typeface="Source Sans Pro Light" panose="020B0403030403020204" pitchFamily="34" charset="0"/>
            </a:endParaRPr>
          </a:p>
        </p:txBody>
      </p:sp>
      <p:sp>
        <p:nvSpPr>
          <p:cNvPr id="15" name="Freeform 10">
            <a:extLst>
              <a:ext uri="{FF2B5EF4-FFF2-40B4-BE49-F238E27FC236}">
                <a16:creationId xmlns:a16="http://schemas.microsoft.com/office/drawing/2014/main" id="{947F8188-F7C9-F946-96D4-31ED029B4324}"/>
              </a:ext>
            </a:extLst>
          </p:cNvPr>
          <p:cNvSpPr>
            <a:spLocks noChangeArrowheads="1"/>
          </p:cNvSpPr>
          <p:nvPr/>
        </p:nvSpPr>
        <p:spPr bwMode="auto">
          <a:xfrm>
            <a:off x="16557627" y="3253634"/>
            <a:ext cx="920511" cy="703067"/>
          </a:xfrm>
          <a:custGeom>
            <a:avLst/>
            <a:gdLst>
              <a:gd name="T0" fmla="*/ 949 w 1119"/>
              <a:gd name="T1" fmla="*/ 386 h 856"/>
              <a:gd name="T2" fmla="*/ 949 w 1119"/>
              <a:gd name="T3" fmla="*/ 386 h 856"/>
              <a:gd name="T4" fmla="*/ 855 w 1119"/>
              <a:gd name="T5" fmla="*/ 377 h 856"/>
              <a:gd name="T6" fmla="*/ 855 w 1119"/>
              <a:gd name="T7" fmla="*/ 377 h 856"/>
              <a:gd name="T8" fmla="*/ 376 w 1119"/>
              <a:gd name="T9" fmla="*/ 855 h 856"/>
              <a:gd name="T10" fmla="*/ 0 w 1119"/>
              <a:gd name="T11" fmla="*/ 855 h 856"/>
              <a:gd name="T12" fmla="*/ 0 w 1119"/>
              <a:gd name="T13" fmla="*/ 855 h 856"/>
              <a:gd name="T14" fmla="*/ 855 w 1119"/>
              <a:gd name="T15" fmla="*/ 0 h 856"/>
              <a:gd name="T16" fmla="*/ 855 w 1119"/>
              <a:gd name="T17" fmla="*/ 0 h 856"/>
              <a:gd name="T18" fmla="*/ 1118 w 1119"/>
              <a:gd name="T19" fmla="*/ 41 h 856"/>
              <a:gd name="T20" fmla="*/ 949 w 1119"/>
              <a:gd name="T21" fmla="*/ 38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9" h="856">
                <a:moveTo>
                  <a:pt x="949" y="386"/>
                </a:moveTo>
                <a:lnTo>
                  <a:pt x="949" y="386"/>
                </a:lnTo>
                <a:cubicBezTo>
                  <a:pt x="919" y="380"/>
                  <a:pt x="887" y="377"/>
                  <a:pt x="855" y="377"/>
                </a:cubicBezTo>
                <a:lnTo>
                  <a:pt x="855" y="377"/>
                </a:lnTo>
                <a:cubicBezTo>
                  <a:pt x="591" y="377"/>
                  <a:pt x="376" y="592"/>
                  <a:pt x="376" y="855"/>
                </a:cubicBezTo>
                <a:lnTo>
                  <a:pt x="0" y="855"/>
                </a:lnTo>
                <a:lnTo>
                  <a:pt x="0" y="855"/>
                </a:lnTo>
                <a:cubicBezTo>
                  <a:pt x="0" y="383"/>
                  <a:pt x="383" y="0"/>
                  <a:pt x="855" y="0"/>
                </a:cubicBezTo>
                <a:lnTo>
                  <a:pt x="855" y="0"/>
                </a:lnTo>
                <a:cubicBezTo>
                  <a:pt x="947" y="0"/>
                  <a:pt x="1035" y="15"/>
                  <a:pt x="1118" y="41"/>
                </a:cubicBezTo>
                <a:lnTo>
                  <a:pt x="949" y="386"/>
                </a:lnTo>
              </a:path>
            </a:pathLst>
          </a:custGeom>
          <a:solidFill>
            <a:schemeClr val="accent3"/>
          </a:solidFill>
          <a:ln>
            <a:noFill/>
          </a:ln>
          <a:effectLst/>
        </p:spPr>
        <p:txBody>
          <a:bodyPr wrap="none" anchor="ctr"/>
          <a:lstStyle/>
          <a:p>
            <a:endParaRPr lang="en-US" dirty="0">
              <a:latin typeface="Source Sans Pro Light" panose="020B0403030403020204" pitchFamily="34" charset="0"/>
            </a:endParaRPr>
          </a:p>
        </p:txBody>
      </p:sp>
      <p:sp>
        <p:nvSpPr>
          <p:cNvPr id="16" name="Freeform 11">
            <a:extLst>
              <a:ext uri="{FF2B5EF4-FFF2-40B4-BE49-F238E27FC236}">
                <a16:creationId xmlns:a16="http://schemas.microsoft.com/office/drawing/2014/main" id="{1907DE1D-CE6D-D648-A823-1FECDE5898AA}"/>
              </a:ext>
            </a:extLst>
          </p:cNvPr>
          <p:cNvSpPr>
            <a:spLocks noChangeArrowheads="1"/>
          </p:cNvSpPr>
          <p:nvPr/>
        </p:nvSpPr>
        <p:spPr bwMode="auto">
          <a:xfrm>
            <a:off x="12966185" y="6794339"/>
            <a:ext cx="1616330" cy="2529592"/>
          </a:xfrm>
          <a:custGeom>
            <a:avLst/>
            <a:gdLst>
              <a:gd name="T0" fmla="*/ 983 w 1968"/>
              <a:gd name="T1" fmla="*/ 0 h 3077"/>
              <a:gd name="T2" fmla="*/ 1967 w 1968"/>
              <a:gd name="T3" fmla="*/ 550 h 3077"/>
              <a:gd name="T4" fmla="*/ 1967 w 1968"/>
              <a:gd name="T5" fmla="*/ 3076 h 3077"/>
              <a:gd name="T6" fmla="*/ 0 w 1968"/>
              <a:gd name="T7" fmla="*/ 3076 h 3077"/>
              <a:gd name="T8" fmla="*/ 0 w 1968"/>
              <a:gd name="T9" fmla="*/ 550 h 3077"/>
              <a:gd name="T10" fmla="*/ 983 w 1968"/>
              <a:gd name="T11" fmla="*/ 0 h 3077"/>
            </a:gdLst>
            <a:ahLst/>
            <a:cxnLst>
              <a:cxn ang="0">
                <a:pos x="T0" y="T1"/>
              </a:cxn>
              <a:cxn ang="0">
                <a:pos x="T2" y="T3"/>
              </a:cxn>
              <a:cxn ang="0">
                <a:pos x="T4" y="T5"/>
              </a:cxn>
              <a:cxn ang="0">
                <a:pos x="T6" y="T7"/>
              </a:cxn>
              <a:cxn ang="0">
                <a:pos x="T8" y="T9"/>
              </a:cxn>
              <a:cxn ang="0">
                <a:pos x="T10" y="T11"/>
              </a:cxn>
            </a:cxnLst>
            <a:rect l="0" t="0" r="r" b="b"/>
            <a:pathLst>
              <a:path w="1968" h="3077">
                <a:moveTo>
                  <a:pt x="983" y="0"/>
                </a:moveTo>
                <a:lnTo>
                  <a:pt x="1967" y="550"/>
                </a:lnTo>
                <a:lnTo>
                  <a:pt x="1967" y="3076"/>
                </a:lnTo>
                <a:lnTo>
                  <a:pt x="0" y="3076"/>
                </a:lnTo>
                <a:lnTo>
                  <a:pt x="0" y="550"/>
                </a:lnTo>
                <a:lnTo>
                  <a:pt x="983" y="0"/>
                </a:lnTo>
              </a:path>
            </a:pathLst>
          </a:custGeom>
          <a:solidFill>
            <a:schemeClr val="accent5"/>
          </a:solidFill>
          <a:ln>
            <a:noFill/>
          </a:ln>
          <a:effectLst/>
        </p:spPr>
        <p:txBody>
          <a:bodyPr wrap="none" anchor="ctr"/>
          <a:lstStyle/>
          <a:p>
            <a:endParaRPr lang="en-US" dirty="0">
              <a:latin typeface="Source Sans Pro Light" panose="020B0403030403020204" pitchFamily="34" charset="0"/>
            </a:endParaRPr>
          </a:p>
        </p:txBody>
      </p:sp>
      <p:sp>
        <p:nvSpPr>
          <p:cNvPr id="17" name="Freeform 12">
            <a:extLst>
              <a:ext uri="{FF2B5EF4-FFF2-40B4-BE49-F238E27FC236}">
                <a16:creationId xmlns:a16="http://schemas.microsoft.com/office/drawing/2014/main" id="{10AA19AD-7E94-B146-B71E-62A6E5D56B2F}"/>
              </a:ext>
            </a:extLst>
          </p:cNvPr>
          <p:cNvSpPr>
            <a:spLocks noChangeArrowheads="1"/>
          </p:cNvSpPr>
          <p:nvPr/>
        </p:nvSpPr>
        <p:spPr bwMode="auto">
          <a:xfrm>
            <a:off x="11143285" y="4166896"/>
            <a:ext cx="1616330" cy="5157035"/>
          </a:xfrm>
          <a:custGeom>
            <a:avLst/>
            <a:gdLst>
              <a:gd name="T0" fmla="*/ 983 w 1967"/>
              <a:gd name="T1" fmla="*/ 0 h 6274"/>
              <a:gd name="T2" fmla="*/ 1966 w 1967"/>
              <a:gd name="T3" fmla="*/ 549 h 6274"/>
              <a:gd name="T4" fmla="*/ 1966 w 1967"/>
              <a:gd name="T5" fmla="*/ 6273 h 6274"/>
              <a:gd name="T6" fmla="*/ 0 w 1967"/>
              <a:gd name="T7" fmla="*/ 6273 h 6274"/>
              <a:gd name="T8" fmla="*/ 0 w 1967"/>
              <a:gd name="T9" fmla="*/ 550 h 6274"/>
              <a:gd name="T10" fmla="*/ 983 w 1967"/>
              <a:gd name="T11" fmla="*/ 0 h 6274"/>
            </a:gdLst>
            <a:ahLst/>
            <a:cxnLst>
              <a:cxn ang="0">
                <a:pos x="T0" y="T1"/>
              </a:cxn>
              <a:cxn ang="0">
                <a:pos x="T2" y="T3"/>
              </a:cxn>
              <a:cxn ang="0">
                <a:pos x="T4" y="T5"/>
              </a:cxn>
              <a:cxn ang="0">
                <a:pos x="T6" y="T7"/>
              </a:cxn>
              <a:cxn ang="0">
                <a:pos x="T8" y="T9"/>
              </a:cxn>
              <a:cxn ang="0">
                <a:pos x="T10" y="T11"/>
              </a:cxn>
            </a:cxnLst>
            <a:rect l="0" t="0" r="r" b="b"/>
            <a:pathLst>
              <a:path w="1967" h="6274">
                <a:moveTo>
                  <a:pt x="983" y="0"/>
                </a:moveTo>
                <a:lnTo>
                  <a:pt x="1966" y="549"/>
                </a:lnTo>
                <a:lnTo>
                  <a:pt x="1966" y="6273"/>
                </a:lnTo>
                <a:lnTo>
                  <a:pt x="0" y="6273"/>
                </a:lnTo>
                <a:lnTo>
                  <a:pt x="0" y="550"/>
                </a:lnTo>
                <a:lnTo>
                  <a:pt x="983" y="0"/>
                </a:lnTo>
              </a:path>
            </a:pathLst>
          </a:custGeom>
          <a:solidFill>
            <a:schemeClr val="accent4"/>
          </a:solidFill>
          <a:ln>
            <a:noFill/>
          </a:ln>
          <a:effectLst/>
        </p:spPr>
        <p:txBody>
          <a:bodyPr wrap="none" anchor="ctr"/>
          <a:lstStyle/>
          <a:p>
            <a:endParaRPr lang="en-US" dirty="0">
              <a:latin typeface="Source Sans Pro Light" panose="020B0403030403020204" pitchFamily="34" charset="0"/>
            </a:endParaRPr>
          </a:p>
        </p:txBody>
      </p:sp>
      <p:sp>
        <p:nvSpPr>
          <p:cNvPr id="18" name="Freeform 13">
            <a:extLst>
              <a:ext uri="{FF2B5EF4-FFF2-40B4-BE49-F238E27FC236}">
                <a16:creationId xmlns:a16="http://schemas.microsoft.com/office/drawing/2014/main" id="{BADF4352-9A4D-274C-B9C1-EF4A1A76F42D}"/>
              </a:ext>
            </a:extLst>
          </p:cNvPr>
          <p:cNvSpPr>
            <a:spLocks noChangeArrowheads="1"/>
          </p:cNvSpPr>
          <p:nvPr/>
        </p:nvSpPr>
        <p:spPr bwMode="auto">
          <a:xfrm>
            <a:off x="9324008" y="5217873"/>
            <a:ext cx="1619953" cy="4106058"/>
          </a:xfrm>
          <a:custGeom>
            <a:avLst/>
            <a:gdLst>
              <a:gd name="T0" fmla="*/ 984 w 1969"/>
              <a:gd name="T1" fmla="*/ 0 h 4995"/>
              <a:gd name="T2" fmla="*/ 1968 w 1969"/>
              <a:gd name="T3" fmla="*/ 549 h 4995"/>
              <a:gd name="T4" fmla="*/ 1968 w 1969"/>
              <a:gd name="T5" fmla="*/ 4994 h 4995"/>
              <a:gd name="T6" fmla="*/ 0 w 1969"/>
              <a:gd name="T7" fmla="*/ 4994 h 4995"/>
              <a:gd name="T8" fmla="*/ 0 w 1969"/>
              <a:gd name="T9" fmla="*/ 549 h 4995"/>
              <a:gd name="T10" fmla="*/ 984 w 1969"/>
              <a:gd name="T11" fmla="*/ 0 h 4995"/>
            </a:gdLst>
            <a:ahLst/>
            <a:cxnLst>
              <a:cxn ang="0">
                <a:pos x="T0" y="T1"/>
              </a:cxn>
              <a:cxn ang="0">
                <a:pos x="T2" y="T3"/>
              </a:cxn>
              <a:cxn ang="0">
                <a:pos x="T4" y="T5"/>
              </a:cxn>
              <a:cxn ang="0">
                <a:pos x="T6" y="T7"/>
              </a:cxn>
              <a:cxn ang="0">
                <a:pos x="T8" y="T9"/>
              </a:cxn>
              <a:cxn ang="0">
                <a:pos x="T10" y="T11"/>
              </a:cxn>
            </a:cxnLst>
            <a:rect l="0" t="0" r="r" b="b"/>
            <a:pathLst>
              <a:path w="1969" h="4995">
                <a:moveTo>
                  <a:pt x="984" y="0"/>
                </a:moveTo>
                <a:lnTo>
                  <a:pt x="1968" y="549"/>
                </a:lnTo>
                <a:lnTo>
                  <a:pt x="1968" y="4994"/>
                </a:lnTo>
                <a:lnTo>
                  <a:pt x="0" y="4994"/>
                </a:lnTo>
                <a:lnTo>
                  <a:pt x="0" y="549"/>
                </a:lnTo>
                <a:lnTo>
                  <a:pt x="984" y="0"/>
                </a:lnTo>
              </a:path>
            </a:pathLst>
          </a:custGeom>
          <a:solidFill>
            <a:schemeClr val="accent3"/>
          </a:solidFill>
          <a:ln>
            <a:noFill/>
          </a:ln>
          <a:effectLst/>
        </p:spPr>
        <p:txBody>
          <a:bodyPr wrap="none" anchor="ctr"/>
          <a:lstStyle/>
          <a:p>
            <a:endParaRPr lang="en-US" dirty="0">
              <a:latin typeface="Source Sans Pro Light" panose="020B0403030403020204" pitchFamily="34" charset="0"/>
            </a:endParaRPr>
          </a:p>
        </p:txBody>
      </p:sp>
      <p:sp>
        <p:nvSpPr>
          <p:cNvPr id="19" name="Freeform 14">
            <a:extLst>
              <a:ext uri="{FF2B5EF4-FFF2-40B4-BE49-F238E27FC236}">
                <a16:creationId xmlns:a16="http://schemas.microsoft.com/office/drawing/2014/main" id="{0CC4200C-17C9-524C-B1CC-D86395987FDA}"/>
              </a:ext>
            </a:extLst>
          </p:cNvPr>
          <p:cNvSpPr>
            <a:spLocks noChangeArrowheads="1"/>
          </p:cNvSpPr>
          <p:nvPr/>
        </p:nvSpPr>
        <p:spPr bwMode="auto">
          <a:xfrm>
            <a:off x="5685454" y="6033287"/>
            <a:ext cx="1616330" cy="3290644"/>
          </a:xfrm>
          <a:custGeom>
            <a:avLst/>
            <a:gdLst>
              <a:gd name="T0" fmla="*/ 984 w 1968"/>
              <a:gd name="T1" fmla="*/ 0 h 4005"/>
              <a:gd name="T2" fmla="*/ 1967 w 1968"/>
              <a:gd name="T3" fmla="*/ 549 h 4005"/>
              <a:gd name="T4" fmla="*/ 1967 w 1968"/>
              <a:gd name="T5" fmla="*/ 4004 h 4005"/>
              <a:gd name="T6" fmla="*/ 0 w 1968"/>
              <a:gd name="T7" fmla="*/ 4004 h 4005"/>
              <a:gd name="T8" fmla="*/ 0 w 1968"/>
              <a:gd name="T9" fmla="*/ 549 h 4005"/>
              <a:gd name="T10" fmla="*/ 984 w 1968"/>
              <a:gd name="T11" fmla="*/ 0 h 4005"/>
            </a:gdLst>
            <a:ahLst/>
            <a:cxnLst>
              <a:cxn ang="0">
                <a:pos x="T0" y="T1"/>
              </a:cxn>
              <a:cxn ang="0">
                <a:pos x="T2" y="T3"/>
              </a:cxn>
              <a:cxn ang="0">
                <a:pos x="T4" y="T5"/>
              </a:cxn>
              <a:cxn ang="0">
                <a:pos x="T6" y="T7"/>
              </a:cxn>
              <a:cxn ang="0">
                <a:pos x="T8" y="T9"/>
              </a:cxn>
              <a:cxn ang="0">
                <a:pos x="T10" y="T11"/>
              </a:cxn>
            </a:cxnLst>
            <a:rect l="0" t="0" r="r" b="b"/>
            <a:pathLst>
              <a:path w="1968" h="4005">
                <a:moveTo>
                  <a:pt x="984" y="0"/>
                </a:moveTo>
                <a:lnTo>
                  <a:pt x="1967" y="549"/>
                </a:lnTo>
                <a:lnTo>
                  <a:pt x="1967" y="4004"/>
                </a:lnTo>
                <a:lnTo>
                  <a:pt x="0" y="4004"/>
                </a:lnTo>
                <a:lnTo>
                  <a:pt x="0" y="549"/>
                </a:lnTo>
                <a:lnTo>
                  <a:pt x="984" y="0"/>
                </a:lnTo>
              </a:path>
            </a:pathLst>
          </a:custGeom>
          <a:solidFill>
            <a:schemeClr val="accent1"/>
          </a:solidFill>
          <a:ln>
            <a:noFill/>
          </a:ln>
          <a:effectLst/>
        </p:spPr>
        <p:txBody>
          <a:bodyPr wrap="none" anchor="ctr"/>
          <a:lstStyle/>
          <a:p>
            <a:endParaRPr lang="en-US" dirty="0">
              <a:latin typeface="Source Sans Pro Light" panose="020B0403030403020204" pitchFamily="34" charset="0"/>
            </a:endParaRPr>
          </a:p>
        </p:txBody>
      </p:sp>
      <p:sp>
        <p:nvSpPr>
          <p:cNvPr id="20" name="Freeform 15">
            <a:extLst>
              <a:ext uri="{FF2B5EF4-FFF2-40B4-BE49-F238E27FC236}">
                <a16:creationId xmlns:a16="http://schemas.microsoft.com/office/drawing/2014/main" id="{84FF66E6-6AA7-6247-A5E3-74AE3A8E12F5}"/>
              </a:ext>
            </a:extLst>
          </p:cNvPr>
          <p:cNvSpPr>
            <a:spLocks noChangeArrowheads="1"/>
          </p:cNvSpPr>
          <p:nvPr/>
        </p:nvSpPr>
        <p:spPr bwMode="auto">
          <a:xfrm>
            <a:off x="7504731" y="2945590"/>
            <a:ext cx="1616330" cy="6378342"/>
          </a:xfrm>
          <a:custGeom>
            <a:avLst/>
            <a:gdLst>
              <a:gd name="T0" fmla="*/ 984 w 1968"/>
              <a:gd name="T1" fmla="*/ 0 h 7760"/>
              <a:gd name="T2" fmla="*/ 1967 w 1968"/>
              <a:gd name="T3" fmla="*/ 550 h 7760"/>
              <a:gd name="T4" fmla="*/ 1967 w 1968"/>
              <a:gd name="T5" fmla="*/ 7759 h 7760"/>
              <a:gd name="T6" fmla="*/ 0 w 1968"/>
              <a:gd name="T7" fmla="*/ 7759 h 7760"/>
              <a:gd name="T8" fmla="*/ 0 w 1968"/>
              <a:gd name="T9" fmla="*/ 550 h 7760"/>
              <a:gd name="T10" fmla="*/ 984 w 1968"/>
              <a:gd name="T11" fmla="*/ 0 h 7760"/>
            </a:gdLst>
            <a:ahLst/>
            <a:cxnLst>
              <a:cxn ang="0">
                <a:pos x="T0" y="T1"/>
              </a:cxn>
              <a:cxn ang="0">
                <a:pos x="T2" y="T3"/>
              </a:cxn>
              <a:cxn ang="0">
                <a:pos x="T4" y="T5"/>
              </a:cxn>
              <a:cxn ang="0">
                <a:pos x="T6" y="T7"/>
              </a:cxn>
              <a:cxn ang="0">
                <a:pos x="T8" y="T9"/>
              </a:cxn>
              <a:cxn ang="0">
                <a:pos x="T10" y="T11"/>
              </a:cxn>
            </a:cxnLst>
            <a:rect l="0" t="0" r="r" b="b"/>
            <a:pathLst>
              <a:path w="1968" h="7760">
                <a:moveTo>
                  <a:pt x="984" y="0"/>
                </a:moveTo>
                <a:lnTo>
                  <a:pt x="1967" y="550"/>
                </a:lnTo>
                <a:lnTo>
                  <a:pt x="1967" y="7759"/>
                </a:lnTo>
                <a:lnTo>
                  <a:pt x="0" y="7759"/>
                </a:lnTo>
                <a:lnTo>
                  <a:pt x="0" y="550"/>
                </a:lnTo>
                <a:lnTo>
                  <a:pt x="984" y="0"/>
                </a:lnTo>
              </a:path>
            </a:pathLst>
          </a:custGeom>
          <a:solidFill>
            <a:schemeClr val="accent2"/>
          </a:solidFill>
          <a:ln>
            <a:noFill/>
          </a:ln>
          <a:effectLst/>
        </p:spPr>
        <p:txBody>
          <a:bodyPr wrap="none" anchor="ctr"/>
          <a:lstStyle/>
          <a:p>
            <a:endParaRPr lang="en-US" dirty="0">
              <a:latin typeface="Source Sans Pro Light" panose="020B0403030403020204" pitchFamily="34" charset="0"/>
            </a:endParaRPr>
          </a:p>
        </p:txBody>
      </p:sp>
      <p:sp>
        <p:nvSpPr>
          <p:cNvPr id="21" name="Freeform 16">
            <a:extLst>
              <a:ext uri="{FF2B5EF4-FFF2-40B4-BE49-F238E27FC236}">
                <a16:creationId xmlns:a16="http://schemas.microsoft.com/office/drawing/2014/main" id="{50AB0C20-883C-1142-AE96-76463B2C3BBC}"/>
              </a:ext>
            </a:extLst>
          </p:cNvPr>
          <p:cNvSpPr>
            <a:spLocks noChangeArrowheads="1"/>
          </p:cNvSpPr>
          <p:nvPr/>
        </p:nvSpPr>
        <p:spPr bwMode="auto">
          <a:xfrm>
            <a:off x="12966185" y="9323932"/>
            <a:ext cx="2808646" cy="1402509"/>
          </a:xfrm>
          <a:custGeom>
            <a:avLst/>
            <a:gdLst>
              <a:gd name="T0" fmla="*/ 0 w 3416"/>
              <a:gd name="T1" fmla="*/ 0 h 1705"/>
              <a:gd name="T2" fmla="*/ 1967 w 3416"/>
              <a:gd name="T3" fmla="*/ 0 h 1705"/>
              <a:gd name="T4" fmla="*/ 3415 w 3416"/>
              <a:gd name="T5" fmla="*/ 1704 h 1705"/>
              <a:gd name="T6" fmla="*/ 863 w 3416"/>
              <a:gd name="T7" fmla="*/ 1704 h 1705"/>
              <a:gd name="T8" fmla="*/ 0 w 3416"/>
              <a:gd name="T9" fmla="*/ 0 h 1705"/>
            </a:gdLst>
            <a:ahLst/>
            <a:cxnLst>
              <a:cxn ang="0">
                <a:pos x="T0" y="T1"/>
              </a:cxn>
              <a:cxn ang="0">
                <a:pos x="T2" y="T3"/>
              </a:cxn>
              <a:cxn ang="0">
                <a:pos x="T4" y="T5"/>
              </a:cxn>
              <a:cxn ang="0">
                <a:pos x="T6" y="T7"/>
              </a:cxn>
              <a:cxn ang="0">
                <a:pos x="T8" y="T9"/>
              </a:cxn>
            </a:cxnLst>
            <a:rect l="0" t="0" r="r" b="b"/>
            <a:pathLst>
              <a:path w="3416" h="1705">
                <a:moveTo>
                  <a:pt x="0" y="0"/>
                </a:moveTo>
                <a:lnTo>
                  <a:pt x="1967" y="0"/>
                </a:lnTo>
                <a:lnTo>
                  <a:pt x="3415" y="1704"/>
                </a:lnTo>
                <a:lnTo>
                  <a:pt x="863" y="1704"/>
                </a:lnTo>
                <a:lnTo>
                  <a:pt x="0" y="0"/>
                </a:lnTo>
              </a:path>
            </a:pathLst>
          </a:custGeom>
          <a:solidFill>
            <a:schemeClr val="accent5">
              <a:lumMod val="75000"/>
            </a:schemeClr>
          </a:solidFill>
          <a:ln>
            <a:noFill/>
          </a:ln>
          <a:effectLst/>
        </p:spPr>
        <p:txBody>
          <a:bodyPr wrap="none" anchor="ctr"/>
          <a:lstStyle/>
          <a:p>
            <a:endParaRPr lang="en-US" dirty="0">
              <a:latin typeface="Source Sans Pro Light" panose="020B0403030403020204" pitchFamily="34" charset="0"/>
            </a:endParaRPr>
          </a:p>
        </p:txBody>
      </p:sp>
      <p:sp>
        <p:nvSpPr>
          <p:cNvPr id="22" name="Freeform 17">
            <a:extLst>
              <a:ext uri="{FF2B5EF4-FFF2-40B4-BE49-F238E27FC236}">
                <a16:creationId xmlns:a16="http://schemas.microsoft.com/office/drawing/2014/main" id="{29E1DCBD-9CFF-5548-92B2-42349F07BECF}"/>
              </a:ext>
            </a:extLst>
          </p:cNvPr>
          <p:cNvSpPr>
            <a:spLocks noChangeArrowheads="1"/>
          </p:cNvSpPr>
          <p:nvPr/>
        </p:nvSpPr>
        <p:spPr bwMode="auto">
          <a:xfrm>
            <a:off x="11143285" y="9323932"/>
            <a:ext cx="2326645" cy="1402509"/>
          </a:xfrm>
          <a:custGeom>
            <a:avLst/>
            <a:gdLst>
              <a:gd name="T0" fmla="*/ 0 w 2830"/>
              <a:gd name="T1" fmla="*/ 0 h 1705"/>
              <a:gd name="T2" fmla="*/ 1966 w 2830"/>
              <a:gd name="T3" fmla="*/ 0 h 1705"/>
              <a:gd name="T4" fmla="*/ 2829 w 2830"/>
              <a:gd name="T5" fmla="*/ 1704 h 1705"/>
              <a:gd name="T6" fmla="*/ 288 w 2830"/>
              <a:gd name="T7" fmla="*/ 1704 h 1705"/>
              <a:gd name="T8" fmla="*/ 0 w 2830"/>
              <a:gd name="T9" fmla="*/ 0 h 1705"/>
            </a:gdLst>
            <a:ahLst/>
            <a:cxnLst>
              <a:cxn ang="0">
                <a:pos x="T0" y="T1"/>
              </a:cxn>
              <a:cxn ang="0">
                <a:pos x="T2" y="T3"/>
              </a:cxn>
              <a:cxn ang="0">
                <a:pos x="T4" y="T5"/>
              </a:cxn>
              <a:cxn ang="0">
                <a:pos x="T6" y="T7"/>
              </a:cxn>
              <a:cxn ang="0">
                <a:pos x="T8" y="T9"/>
              </a:cxn>
            </a:cxnLst>
            <a:rect l="0" t="0" r="r" b="b"/>
            <a:pathLst>
              <a:path w="2830" h="1705">
                <a:moveTo>
                  <a:pt x="0" y="0"/>
                </a:moveTo>
                <a:lnTo>
                  <a:pt x="1966" y="0"/>
                </a:lnTo>
                <a:lnTo>
                  <a:pt x="2829" y="1704"/>
                </a:lnTo>
                <a:lnTo>
                  <a:pt x="288" y="1704"/>
                </a:lnTo>
                <a:lnTo>
                  <a:pt x="0" y="0"/>
                </a:lnTo>
              </a:path>
            </a:pathLst>
          </a:custGeom>
          <a:solidFill>
            <a:schemeClr val="accent4">
              <a:lumMod val="75000"/>
            </a:schemeClr>
          </a:solidFill>
          <a:ln>
            <a:noFill/>
          </a:ln>
          <a:effectLst/>
        </p:spPr>
        <p:txBody>
          <a:bodyPr wrap="none" anchor="ctr"/>
          <a:lstStyle/>
          <a:p>
            <a:endParaRPr lang="en-US" dirty="0">
              <a:latin typeface="Source Sans Pro Light" panose="020B0403030403020204" pitchFamily="34" charset="0"/>
            </a:endParaRPr>
          </a:p>
        </p:txBody>
      </p:sp>
      <p:sp>
        <p:nvSpPr>
          <p:cNvPr id="23" name="Freeform 18">
            <a:extLst>
              <a:ext uri="{FF2B5EF4-FFF2-40B4-BE49-F238E27FC236}">
                <a16:creationId xmlns:a16="http://schemas.microsoft.com/office/drawing/2014/main" id="{B7E5B5A9-8A97-1040-A487-423C47F193BB}"/>
              </a:ext>
            </a:extLst>
          </p:cNvPr>
          <p:cNvSpPr>
            <a:spLocks noChangeArrowheads="1"/>
          </p:cNvSpPr>
          <p:nvPr/>
        </p:nvSpPr>
        <p:spPr bwMode="auto">
          <a:xfrm>
            <a:off x="4500386" y="9323932"/>
            <a:ext cx="2797773" cy="1402509"/>
          </a:xfrm>
          <a:custGeom>
            <a:avLst/>
            <a:gdLst>
              <a:gd name="T0" fmla="*/ 3405 w 3406"/>
              <a:gd name="T1" fmla="*/ 0 h 1705"/>
              <a:gd name="T2" fmla="*/ 1438 w 3406"/>
              <a:gd name="T3" fmla="*/ 0 h 1705"/>
              <a:gd name="T4" fmla="*/ 0 w 3406"/>
              <a:gd name="T5" fmla="*/ 1704 h 1705"/>
              <a:gd name="T6" fmla="*/ 2543 w 3406"/>
              <a:gd name="T7" fmla="*/ 1704 h 1705"/>
              <a:gd name="T8" fmla="*/ 3405 w 3406"/>
              <a:gd name="T9" fmla="*/ 0 h 1705"/>
            </a:gdLst>
            <a:ahLst/>
            <a:cxnLst>
              <a:cxn ang="0">
                <a:pos x="T0" y="T1"/>
              </a:cxn>
              <a:cxn ang="0">
                <a:pos x="T2" y="T3"/>
              </a:cxn>
              <a:cxn ang="0">
                <a:pos x="T4" y="T5"/>
              </a:cxn>
              <a:cxn ang="0">
                <a:pos x="T6" y="T7"/>
              </a:cxn>
              <a:cxn ang="0">
                <a:pos x="T8" y="T9"/>
              </a:cxn>
            </a:cxnLst>
            <a:rect l="0" t="0" r="r" b="b"/>
            <a:pathLst>
              <a:path w="3406" h="1705">
                <a:moveTo>
                  <a:pt x="3405" y="0"/>
                </a:moveTo>
                <a:lnTo>
                  <a:pt x="1438" y="0"/>
                </a:lnTo>
                <a:lnTo>
                  <a:pt x="0" y="1704"/>
                </a:lnTo>
                <a:lnTo>
                  <a:pt x="2543" y="1704"/>
                </a:lnTo>
                <a:lnTo>
                  <a:pt x="3405" y="0"/>
                </a:lnTo>
              </a:path>
            </a:pathLst>
          </a:custGeom>
          <a:solidFill>
            <a:schemeClr val="accent1">
              <a:lumMod val="75000"/>
            </a:schemeClr>
          </a:solidFill>
          <a:ln>
            <a:noFill/>
          </a:ln>
          <a:effectLst/>
        </p:spPr>
        <p:txBody>
          <a:bodyPr wrap="none" anchor="ctr"/>
          <a:lstStyle/>
          <a:p>
            <a:endParaRPr lang="en-US" dirty="0">
              <a:latin typeface="Source Sans Pro Light" panose="020B0403030403020204" pitchFamily="34" charset="0"/>
            </a:endParaRPr>
          </a:p>
        </p:txBody>
      </p:sp>
      <p:sp>
        <p:nvSpPr>
          <p:cNvPr id="24" name="Freeform 19">
            <a:extLst>
              <a:ext uri="{FF2B5EF4-FFF2-40B4-BE49-F238E27FC236}">
                <a16:creationId xmlns:a16="http://schemas.microsoft.com/office/drawing/2014/main" id="{730D80CA-C053-474F-8008-461F19276FED}"/>
              </a:ext>
            </a:extLst>
          </p:cNvPr>
          <p:cNvSpPr>
            <a:spLocks noChangeArrowheads="1"/>
          </p:cNvSpPr>
          <p:nvPr/>
        </p:nvSpPr>
        <p:spPr bwMode="auto">
          <a:xfrm>
            <a:off x="6794416" y="9323932"/>
            <a:ext cx="2326645" cy="1402509"/>
          </a:xfrm>
          <a:custGeom>
            <a:avLst/>
            <a:gdLst>
              <a:gd name="T0" fmla="*/ 2830 w 2831"/>
              <a:gd name="T1" fmla="*/ 0 h 1705"/>
              <a:gd name="T2" fmla="*/ 863 w 2831"/>
              <a:gd name="T3" fmla="*/ 0 h 1705"/>
              <a:gd name="T4" fmla="*/ 0 w 2831"/>
              <a:gd name="T5" fmla="*/ 1704 h 1705"/>
              <a:gd name="T6" fmla="*/ 2542 w 2831"/>
              <a:gd name="T7" fmla="*/ 1704 h 1705"/>
              <a:gd name="T8" fmla="*/ 2830 w 2831"/>
              <a:gd name="T9" fmla="*/ 0 h 1705"/>
            </a:gdLst>
            <a:ahLst/>
            <a:cxnLst>
              <a:cxn ang="0">
                <a:pos x="T0" y="T1"/>
              </a:cxn>
              <a:cxn ang="0">
                <a:pos x="T2" y="T3"/>
              </a:cxn>
              <a:cxn ang="0">
                <a:pos x="T4" y="T5"/>
              </a:cxn>
              <a:cxn ang="0">
                <a:pos x="T6" y="T7"/>
              </a:cxn>
              <a:cxn ang="0">
                <a:pos x="T8" y="T9"/>
              </a:cxn>
            </a:cxnLst>
            <a:rect l="0" t="0" r="r" b="b"/>
            <a:pathLst>
              <a:path w="2831" h="1705">
                <a:moveTo>
                  <a:pt x="2830" y="0"/>
                </a:moveTo>
                <a:lnTo>
                  <a:pt x="863" y="0"/>
                </a:lnTo>
                <a:lnTo>
                  <a:pt x="0" y="1704"/>
                </a:lnTo>
                <a:lnTo>
                  <a:pt x="2542" y="1704"/>
                </a:lnTo>
                <a:lnTo>
                  <a:pt x="2830" y="0"/>
                </a:lnTo>
              </a:path>
            </a:pathLst>
          </a:custGeom>
          <a:solidFill>
            <a:schemeClr val="accent2">
              <a:lumMod val="75000"/>
            </a:schemeClr>
          </a:solidFill>
          <a:ln>
            <a:noFill/>
          </a:ln>
          <a:effectLst/>
        </p:spPr>
        <p:txBody>
          <a:bodyPr wrap="none" anchor="ctr"/>
          <a:lstStyle/>
          <a:p>
            <a:endParaRPr lang="en-US" dirty="0">
              <a:latin typeface="Source Sans Pro Light" panose="020B0403030403020204" pitchFamily="34" charset="0"/>
            </a:endParaRPr>
          </a:p>
        </p:txBody>
      </p:sp>
      <p:sp>
        <p:nvSpPr>
          <p:cNvPr id="25" name="Freeform 20">
            <a:extLst>
              <a:ext uri="{FF2B5EF4-FFF2-40B4-BE49-F238E27FC236}">
                <a16:creationId xmlns:a16="http://schemas.microsoft.com/office/drawing/2014/main" id="{0BE8B323-39B4-C14E-A1D9-602AA24BD53A}"/>
              </a:ext>
            </a:extLst>
          </p:cNvPr>
          <p:cNvSpPr>
            <a:spLocks noChangeArrowheads="1"/>
          </p:cNvSpPr>
          <p:nvPr/>
        </p:nvSpPr>
        <p:spPr bwMode="auto">
          <a:xfrm>
            <a:off x="9088443" y="9323932"/>
            <a:ext cx="2091082" cy="1402509"/>
          </a:xfrm>
          <a:custGeom>
            <a:avLst/>
            <a:gdLst>
              <a:gd name="T0" fmla="*/ 287 w 2543"/>
              <a:gd name="T1" fmla="*/ 0 h 1705"/>
              <a:gd name="T2" fmla="*/ 2255 w 2543"/>
              <a:gd name="T3" fmla="*/ 0 h 1705"/>
              <a:gd name="T4" fmla="*/ 2542 w 2543"/>
              <a:gd name="T5" fmla="*/ 1704 h 1705"/>
              <a:gd name="T6" fmla="*/ 0 w 2543"/>
              <a:gd name="T7" fmla="*/ 1704 h 1705"/>
              <a:gd name="T8" fmla="*/ 287 w 2543"/>
              <a:gd name="T9" fmla="*/ 0 h 1705"/>
            </a:gdLst>
            <a:ahLst/>
            <a:cxnLst>
              <a:cxn ang="0">
                <a:pos x="T0" y="T1"/>
              </a:cxn>
              <a:cxn ang="0">
                <a:pos x="T2" y="T3"/>
              </a:cxn>
              <a:cxn ang="0">
                <a:pos x="T4" y="T5"/>
              </a:cxn>
              <a:cxn ang="0">
                <a:pos x="T6" y="T7"/>
              </a:cxn>
              <a:cxn ang="0">
                <a:pos x="T8" y="T9"/>
              </a:cxn>
            </a:cxnLst>
            <a:rect l="0" t="0" r="r" b="b"/>
            <a:pathLst>
              <a:path w="2543" h="1705">
                <a:moveTo>
                  <a:pt x="287" y="0"/>
                </a:moveTo>
                <a:lnTo>
                  <a:pt x="2255" y="0"/>
                </a:lnTo>
                <a:lnTo>
                  <a:pt x="2542" y="1704"/>
                </a:lnTo>
                <a:lnTo>
                  <a:pt x="0" y="1704"/>
                </a:lnTo>
                <a:lnTo>
                  <a:pt x="287" y="0"/>
                </a:lnTo>
              </a:path>
            </a:pathLst>
          </a:custGeom>
          <a:solidFill>
            <a:schemeClr val="accent3">
              <a:lumMod val="75000"/>
            </a:schemeClr>
          </a:solidFill>
          <a:ln>
            <a:noFill/>
          </a:ln>
          <a:effectLst/>
        </p:spPr>
        <p:txBody>
          <a:bodyPr wrap="none" anchor="ctr"/>
          <a:lstStyle/>
          <a:p>
            <a:endParaRPr lang="en-US" dirty="0">
              <a:latin typeface="Source Sans Pro Light" panose="020B0403030403020204" pitchFamily="34" charset="0"/>
            </a:endParaRPr>
          </a:p>
        </p:txBody>
      </p:sp>
      <p:sp>
        <p:nvSpPr>
          <p:cNvPr id="264" name="Subtitle 2">
            <a:extLst>
              <a:ext uri="{FF2B5EF4-FFF2-40B4-BE49-F238E27FC236}">
                <a16:creationId xmlns:a16="http://schemas.microsoft.com/office/drawing/2014/main" id="{6404C245-F8C8-1F4D-8E54-E27B5F0C6012}"/>
              </a:ext>
            </a:extLst>
          </p:cNvPr>
          <p:cNvSpPr txBox="1">
            <a:spLocks/>
          </p:cNvSpPr>
          <p:nvPr/>
        </p:nvSpPr>
        <p:spPr>
          <a:xfrm>
            <a:off x="4265113" y="10889285"/>
            <a:ext cx="11614816" cy="1723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defTabSz="1828434">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 they will create great recipes, cook at the correct temperatures, and add the ingredients at the appropriate time. </a:t>
            </a:r>
            <a:endParaRPr lang="en-US" sz="26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265" name="Freeform 241">
            <a:extLst>
              <a:ext uri="{FF2B5EF4-FFF2-40B4-BE49-F238E27FC236}">
                <a16:creationId xmlns:a16="http://schemas.microsoft.com/office/drawing/2014/main" id="{8A2FD92F-EC88-C54F-A217-3ACCEBDDA976}"/>
              </a:ext>
            </a:extLst>
          </p:cNvPr>
          <p:cNvSpPr>
            <a:spLocks noChangeAspect="1" noChangeArrowheads="1"/>
          </p:cNvSpPr>
          <p:nvPr/>
        </p:nvSpPr>
        <p:spPr bwMode="auto">
          <a:xfrm>
            <a:off x="6024705" y="8185977"/>
            <a:ext cx="948855" cy="733206"/>
          </a:xfrm>
          <a:custGeom>
            <a:avLst/>
            <a:gdLst>
              <a:gd name="T0" fmla="*/ 239980 w 558440"/>
              <a:gd name="T1" fmla="*/ 131254 h 433028"/>
              <a:gd name="T2" fmla="*/ 255170 w 558440"/>
              <a:gd name="T3" fmla="*/ 140299 h 433028"/>
              <a:gd name="T4" fmla="*/ 245405 w 558440"/>
              <a:gd name="T5" fmla="*/ 155858 h 433028"/>
              <a:gd name="T6" fmla="*/ 162577 w 558440"/>
              <a:gd name="T7" fmla="*/ 201810 h 433028"/>
              <a:gd name="T8" fmla="*/ 153535 w 558440"/>
              <a:gd name="T9" fmla="*/ 205428 h 433028"/>
              <a:gd name="T10" fmla="*/ 144131 w 558440"/>
              <a:gd name="T11" fmla="*/ 202534 h 433028"/>
              <a:gd name="T12" fmla="*/ 144131 w 558440"/>
              <a:gd name="T13" fmla="*/ 184080 h 433028"/>
              <a:gd name="T14" fmla="*/ 239980 w 558440"/>
              <a:gd name="T15" fmla="*/ 131254 h 433028"/>
              <a:gd name="T16" fmla="*/ 225538 w 558440"/>
              <a:gd name="T17" fmla="*/ 82172 h 433028"/>
              <a:gd name="T18" fmla="*/ 240670 w 558440"/>
              <a:gd name="T19" fmla="*/ 92244 h 433028"/>
              <a:gd name="T20" fmla="*/ 231662 w 558440"/>
              <a:gd name="T21" fmla="*/ 107352 h 433028"/>
              <a:gd name="T22" fmla="*/ 63050 w 558440"/>
              <a:gd name="T23" fmla="*/ 317415 h 433028"/>
              <a:gd name="T24" fmla="*/ 63050 w 558440"/>
              <a:gd name="T25" fmla="*/ 368493 h 433028"/>
              <a:gd name="T26" fmla="*/ 50801 w 558440"/>
              <a:gd name="T27" fmla="*/ 380722 h 433028"/>
              <a:gd name="T28" fmla="*/ 45756 w 558440"/>
              <a:gd name="T29" fmla="*/ 380722 h 433028"/>
              <a:gd name="T30" fmla="*/ 27382 w 558440"/>
              <a:gd name="T31" fmla="*/ 392233 h 433028"/>
              <a:gd name="T32" fmla="*/ 24860 w 558440"/>
              <a:gd name="T33" fmla="*/ 401225 h 433028"/>
              <a:gd name="T34" fmla="*/ 24860 w 558440"/>
              <a:gd name="T35" fmla="*/ 406621 h 433028"/>
              <a:gd name="T36" fmla="*/ 533581 w 558440"/>
              <a:gd name="T37" fmla="*/ 406621 h 433028"/>
              <a:gd name="T38" fmla="*/ 533581 w 558440"/>
              <a:gd name="T39" fmla="*/ 401225 h 433028"/>
              <a:gd name="T40" fmla="*/ 531418 w 558440"/>
              <a:gd name="T41" fmla="*/ 392233 h 433028"/>
              <a:gd name="T42" fmla="*/ 513045 w 558440"/>
              <a:gd name="T43" fmla="*/ 380722 h 433028"/>
              <a:gd name="T44" fmla="*/ 101240 w 558440"/>
              <a:gd name="T45" fmla="*/ 380722 h 433028"/>
              <a:gd name="T46" fmla="*/ 88990 w 558440"/>
              <a:gd name="T47" fmla="*/ 368493 h 433028"/>
              <a:gd name="T48" fmla="*/ 101240 w 558440"/>
              <a:gd name="T49" fmla="*/ 355544 h 433028"/>
              <a:gd name="T50" fmla="*/ 513045 w 558440"/>
              <a:gd name="T51" fmla="*/ 355544 h 433028"/>
              <a:gd name="T52" fmla="*/ 554116 w 558440"/>
              <a:gd name="T53" fmla="*/ 380722 h 433028"/>
              <a:gd name="T54" fmla="*/ 558800 w 558440"/>
              <a:gd name="T55" fmla="*/ 401225 h 433028"/>
              <a:gd name="T56" fmla="*/ 558800 w 558440"/>
              <a:gd name="T57" fmla="*/ 418851 h 433028"/>
              <a:gd name="T58" fmla="*/ 546550 w 558440"/>
              <a:gd name="T59" fmla="*/ 431800 h 433028"/>
              <a:gd name="T60" fmla="*/ 12970 w 558440"/>
              <a:gd name="T61" fmla="*/ 431800 h 433028"/>
              <a:gd name="T62" fmla="*/ 0 w 558440"/>
              <a:gd name="T63" fmla="*/ 418851 h 433028"/>
              <a:gd name="T64" fmla="*/ 0 w 558440"/>
              <a:gd name="T65" fmla="*/ 401225 h 433028"/>
              <a:gd name="T66" fmla="*/ 4324 w 558440"/>
              <a:gd name="T67" fmla="*/ 380722 h 433028"/>
              <a:gd name="T68" fmla="*/ 37830 w 558440"/>
              <a:gd name="T69" fmla="*/ 356263 h 433028"/>
              <a:gd name="T70" fmla="*/ 37830 w 558440"/>
              <a:gd name="T71" fmla="*/ 317415 h 433028"/>
              <a:gd name="T72" fmla="*/ 225538 w 558440"/>
              <a:gd name="T73" fmla="*/ 82172 h 433028"/>
              <a:gd name="T74" fmla="*/ 280923 w 558440"/>
              <a:gd name="T75" fmla="*/ 25797 h 433028"/>
              <a:gd name="T76" fmla="*/ 267937 w 558440"/>
              <a:gd name="T77" fmla="*/ 37978 h 433028"/>
              <a:gd name="T78" fmla="*/ 280923 w 558440"/>
              <a:gd name="T79" fmla="*/ 50876 h 433028"/>
              <a:gd name="T80" fmla="*/ 293189 w 558440"/>
              <a:gd name="T81" fmla="*/ 37978 h 433028"/>
              <a:gd name="T82" fmla="*/ 280923 w 558440"/>
              <a:gd name="T83" fmla="*/ 25797 h 433028"/>
              <a:gd name="T84" fmla="*/ 280923 w 558440"/>
              <a:gd name="T85" fmla="*/ 0 h 433028"/>
              <a:gd name="T86" fmla="*/ 319163 w 558440"/>
              <a:gd name="T87" fmla="*/ 37978 h 433028"/>
              <a:gd name="T88" fmla="*/ 293189 w 558440"/>
              <a:gd name="T89" fmla="*/ 73448 h 433028"/>
              <a:gd name="T90" fmla="*/ 293189 w 558440"/>
              <a:gd name="T91" fmla="*/ 76314 h 433028"/>
              <a:gd name="T92" fmla="*/ 522264 w 558440"/>
              <a:gd name="T93" fmla="*/ 316007 h 433028"/>
              <a:gd name="T94" fmla="*/ 509999 w 558440"/>
              <a:gd name="T95" fmla="*/ 328906 h 433028"/>
              <a:gd name="T96" fmla="*/ 497012 w 558440"/>
              <a:gd name="T97" fmla="*/ 316007 h 433028"/>
              <a:gd name="T98" fmla="*/ 280923 w 558440"/>
              <a:gd name="T99" fmla="*/ 101395 h 433028"/>
              <a:gd name="T100" fmla="*/ 267937 w 558440"/>
              <a:gd name="T101" fmla="*/ 88496 h 433028"/>
              <a:gd name="T102" fmla="*/ 267937 w 558440"/>
              <a:gd name="T103" fmla="*/ 73448 h 433028"/>
              <a:gd name="T104" fmla="*/ 243045 w 558440"/>
              <a:gd name="T105" fmla="*/ 37978 h 433028"/>
              <a:gd name="T106" fmla="*/ 280923 w 558440"/>
              <a:gd name="T107" fmla="*/ 0 h 433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58440" h="433028">
                <a:moveTo>
                  <a:pt x="239825" y="131627"/>
                </a:moveTo>
                <a:cubicBezTo>
                  <a:pt x="246693" y="130175"/>
                  <a:pt x="253561" y="133804"/>
                  <a:pt x="255006" y="140698"/>
                </a:cubicBezTo>
                <a:cubicBezTo>
                  <a:pt x="256814" y="147592"/>
                  <a:pt x="252115" y="154487"/>
                  <a:pt x="245247" y="156301"/>
                </a:cubicBezTo>
                <a:cubicBezTo>
                  <a:pt x="213800" y="163195"/>
                  <a:pt x="185606" y="179161"/>
                  <a:pt x="162472" y="202384"/>
                </a:cubicBezTo>
                <a:cubicBezTo>
                  <a:pt x="160304" y="205287"/>
                  <a:pt x="156327" y="206012"/>
                  <a:pt x="153436" y="206012"/>
                </a:cubicBezTo>
                <a:cubicBezTo>
                  <a:pt x="150183" y="206012"/>
                  <a:pt x="147291" y="205287"/>
                  <a:pt x="144038" y="203110"/>
                </a:cubicBezTo>
                <a:cubicBezTo>
                  <a:pt x="139700" y="197667"/>
                  <a:pt x="139700" y="190047"/>
                  <a:pt x="144038" y="184604"/>
                </a:cubicBezTo>
                <a:cubicBezTo>
                  <a:pt x="170063" y="157752"/>
                  <a:pt x="204040" y="139247"/>
                  <a:pt x="239825" y="131627"/>
                </a:cubicBezTo>
                <a:close/>
                <a:moveTo>
                  <a:pt x="225393" y="82406"/>
                </a:moveTo>
                <a:cubicBezTo>
                  <a:pt x="232233" y="80963"/>
                  <a:pt x="239074" y="85653"/>
                  <a:pt x="240515" y="92506"/>
                </a:cubicBezTo>
                <a:cubicBezTo>
                  <a:pt x="242315" y="99360"/>
                  <a:pt x="238354" y="106214"/>
                  <a:pt x="231513" y="107657"/>
                </a:cubicBezTo>
                <a:cubicBezTo>
                  <a:pt x="132499" y="130021"/>
                  <a:pt x="63009" y="216955"/>
                  <a:pt x="63009" y="318318"/>
                </a:cubicBezTo>
                <a:lnTo>
                  <a:pt x="63009" y="369541"/>
                </a:lnTo>
                <a:cubicBezTo>
                  <a:pt x="63009" y="376394"/>
                  <a:pt x="57608" y="381805"/>
                  <a:pt x="50768" y="381805"/>
                </a:cubicBezTo>
                <a:lnTo>
                  <a:pt x="45727" y="381805"/>
                </a:lnTo>
                <a:cubicBezTo>
                  <a:pt x="37806" y="381805"/>
                  <a:pt x="30965" y="386494"/>
                  <a:pt x="27364" y="393348"/>
                </a:cubicBezTo>
                <a:cubicBezTo>
                  <a:pt x="25924" y="396234"/>
                  <a:pt x="24844" y="399480"/>
                  <a:pt x="24844" y="402366"/>
                </a:cubicBezTo>
                <a:lnTo>
                  <a:pt x="24844" y="407777"/>
                </a:lnTo>
                <a:lnTo>
                  <a:pt x="533237" y="407777"/>
                </a:lnTo>
                <a:lnTo>
                  <a:pt x="533237" y="402366"/>
                </a:lnTo>
                <a:cubicBezTo>
                  <a:pt x="533237" y="399480"/>
                  <a:pt x="532516" y="396234"/>
                  <a:pt x="531076" y="393348"/>
                </a:cubicBezTo>
                <a:cubicBezTo>
                  <a:pt x="527836" y="386494"/>
                  <a:pt x="520275" y="381805"/>
                  <a:pt x="512714" y="381805"/>
                </a:cubicBezTo>
                <a:lnTo>
                  <a:pt x="101175" y="381805"/>
                </a:lnTo>
                <a:cubicBezTo>
                  <a:pt x="94334" y="381805"/>
                  <a:pt x="88933" y="376394"/>
                  <a:pt x="88933" y="369541"/>
                </a:cubicBezTo>
                <a:cubicBezTo>
                  <a:pt x="88933" y="361965"/>
                  <a:pt x="94334" y="356555"/>
                  <a:pt x="101175" y="356555"/>
                </a:cubicBezTo>
                <a:lnTo>
                  <a:pt x="512714" y="356555"/>
                </a:lnTo>
                <a:cubicBezTo>
                  <a:pt x="530356" y="356555"/>
                  <a:pt x="546198" y="366655"/>
                  <a:pt x="553759" y="381805"/>
                </a:cubicBezTo>
                <a:cubicBezTo>
                  <a:pt x="557000" y="388659"/>
                  <a:pt x="558440" y="395512"/>
                  <a:pt x="558440" y="402366"/>
                </a:cubicBezTo>
                <a:lnTo>
                  <a:pt x="558440" y="420042"/>
                </a:lnTo>
                <a:cubicBezTo>
                  <a:pt x="558440" y="427617"/>
                  <a:pt x="553039" y="433028"/>
                  <a:pt x="546198" y="433028"/>
                </a:cubicBezTo>
                <a:lnTo>
                  <a:pt x="12962" y="433028"/>
                </a:lnTo>
                <a:cubicBezTo>
                  <a:pt x="5041" y="433028"/>
                  <a:pt x="0" y="427617"/>
                  <a:pt x="0" y="420042"/>
                </a:cubicBezTo>
                <a:lnTo>
                  <a:pt x="0" y="402366"/>
                </a:lnTo>
                <a:cubicBezTo>
                  <a:pt x="0" y="395512"/>
                  <a:pt x="1440" y="388659"/>
                  <a:pt x="4321" y="381805"/>
                </a:cubicBezTo>
                <a:cubicBezTo>
                  <a:pt x="11162" y="368819"/>
                  <a:pt x="23404" y="359801"/>
                  <a:pt x="37806" y="357276"/>
                </a:cubicBezTo>
                <a:lnTo>
                  <a:pt x="37806" y="318318"/>
                </a:lnTo>
                <a:cubicBezTo>
                  <a:pt x="37806" y="204691"/>
                  <a:pt x="114857" y="107657"/>
                  <a:pt x="225393" y="82406"/>
                </a:cubicBezTo>
                <a:close/>
                <a:moveTo>
                  <a:pt x="280742" y="25870"/>
                </a:moveTo>
                <a:cubicBezTo>
                  <a:pt x="273172" y="25870"/>
                  <a:pt x="267764" y="30900"/>
                  <a:pt x="267764" y="38086"/>
                </a:cubicBezTo>
                <a:cubicBezTo>
                  <a:pt x="267764" y="45631"/>
                  <a:pt x="273172" y="51021"/>
                  <a:pt x="280742" y="51021"/>
                </a:cubicBezTo>
                <a:cubicBezTo>
                  <a:pt x="287592" y="51021"/>
                  <a:pt x="293000" y="45631"/>
                  <a:pt x="293000" y="38086"/>
                </a:cubicBezTo>
                <a:cubicBezTo>
                  <a:pt x="293000" y="30900"/>
                  <a:pt x="287592" y="25870"/>
                  <a:pt x="280742" y="25870"/>
                </a:cubicBezTo>
                <a:close/>
                <a:moveTo>
                  <a:pt x="280742" y="0"/>
                </a:moveTo>
                <a:cubicBezTo>
                  <a:pt x="301292" y="0"/>
                  <a:pt x="318957" y="17246"/>
                  <a:pt x="318957" y="38086"/>
                </a:cubicBezTo>
                <a:cubicBezTo>
                  <a:pt x="318957" y="54614"/>
                  <a:pt x="308502" y="68268"/>
                  <a:pt x="293000" y="73657"/>
                </a:cubicBezTo>
                <a:lnTo>
                  <a:pt x="293000" y="76531"/>
                </a:lnTo>
                <a:cubicBezTo>
                  <a:pt x="420623" y="82640"/>
                  <a:pt x="521928" y="188635"/>
                  <a:pt x="521928" y="316906"/>
                </a:cubicBezTo>
                <a:cubicBezTo>
                  <a:pt x="521928" y="323733"/>
                  <a:pt x="516520" y="329841"/>
                  <a:pt x="509670" y="329841"/>
                </a:cubicBezTo>
                <a:cubicBezTo>
                  <a:pt x="502099" y="329841"/>
                  <a:pt x="496692" y="323733"/>
                  <a:pt x="496692" y="316906"/>
                </a:cubicBezTo>
                <a:cubicBezTo>
                  <a:pt x="496692" y="198336"/>
                  <a:pt x="400073" y="101683"/>
                  <a:pt x="280742" y="101683"/>
                </a:cubicBezTo>
                <a:cubicBezTo>
                  <a:pt x="273172" y="101683"/>
                  <a:pt x="267764" y="95575"/>
                  <a:pt x="267764" y="88748"/>
                </a:cubicBezTo>
                <a:lnTo>
                  <a:pt x="267764" y="73657"/>
                </a:lnTo>
                <a:cubicBezTo>
                  <a:pt x="253343" y="68268"/>
                  <a:pt x="242888" y="54614"/>
                  <a:pt x="242888" y="38086"/>
                </a:cubicBezTo>
                <a:cubicBezTo>
                  <a:pt x="242888" y="17246"/>
                  <a:pt x="259472" y="0"/>
                  <a:pt x="280742"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66" name="Freeform 234">
            <a:extLst>
              <a:ext uri="{FF2B5EF4-FFF2-40B4-BE49-F238E27FC236}">
                <a16:creationId xmlns:a16="http://schemas.microsoft.com/office/drawing/2014/main" id="{A120C0B6-7F2E-8C42-8377-9D2857D221E6}"/>
              </a:ext>
            </a:extLst>
          </p:cNvPr>
          <p:cNvSpPr>
            <a:spLocks noChangeAspect="1" noChangeArrowheads="1"/>
          </p:cNvSpPr>
          <p:nvPr/>
        </p:nvSpPr>
        <p:spPr bwMode="auto">
          <a:xfrm>
            <a:off x="9665306" y="8093243"/>
            <a:ext cx="948855" cy="903030"/>
          </a:xfrm>
          <a:custGeom>
            <a:avLst/>
            <a:gdLst>
              <a:gd name="T0" fmla="*/ 51285 w 558440"/>
              <a:gd name="T1" fmla="*/ 443208 h 533038"/>
              <a:gd name="T2" fmla="*/ 89394 w 558440"/>
              <a:gd name="T3" fmla="*/ 506958 h 533038"/>
              <a:gd name="T4" fmla="*/ 507874 w 558440"/>
              <a:gd name="T5" fmla="*/ 468563 h 533038"/>
              <a:gd name="T6" fmla="*/ 494932 w 558440"/>
              <a:gd name="T7" fmla="*/ 430168 h 533038"/>
              <a:gd name="T8" fmla="*/ 63509 w 558440"/>
              <a:gd name="T9" fmla="*/ 404812 h 533038"/>
              <a:gd name="T10" fmla="*/ 533041 w 558440"/>
              <a:gd name="T11" fmla="*/ 443208 h 533038"/>
              <a:gd name="T12" fmla="*/ 469765 w 558440"/>
              <a:gd name="T13" fmla="*/ 533038 h 533038"/>
              <a:gd name="T14" fmla="*/ 25400 w 558440"/>
              <a:gd name="T15" fmla="*/ 468563 h 533038"/>
              <a:gd name="T16" fmla="*/ 63509 w 558440"/>
              <a:gd name="T17" fmla="*/ 404812 h 533038"/>
              <a:gd name="T18" fmla="*/ 292002 w 558440"/>
              <a:gd name="T19" fmla="*/ 304800 h 533038"/>
              <a:gd name="T20" fmla="*/ 292002 w 558440"/>
              <a:gd name="T21" fmla="*/ 329961 h 533038"/>
              <a:gd name="T22" fmla="*/ 25204 w 558440"/>
              <a:gd name="T23" fmla="*/ 342900 h 533038"/>
              <a:gd name="T24" fmla="*/ 520635 w 558440"/>
              <a:gd name="T25" fmla="*/ 354762 h 533038"/>
              <a:gd name="T26" fmla="*/ 520635 w 558440"/>
              <a:gd name="T27" fmla="*/ 329961 h 533038"/>
              <a:gd name="T28" fmla="*/ 482469 w 558440"/>
              <a:gd name="T29" fmla="*/ 317021 h 533038"/>
              <a:gd name="T30" fmla="*/ 520635 w 558440"/>
              <a:gd name="T31" fmla="*/ 304800 h 533038"/>
              <a:gd name="T32" fmla="*/ 520635 w 558440"/>
              <a:gd name="T33" fmla="*/ 380641 h 533038"/>
              <a:gd name="T34" fmla="*/ 0 w 558440"/>
              <a:gd name="T35" fmla="*/ 342900 h 533038"/>
              <a:gd name="T36" fmla="*/ 38343 w 558440"/>
              <a:gd name="T37" fmla="*/ 252412 h 533038"/>
              <a:gd name="T38" fmla="*/ 341058 w 558440"/>
              <a:gd name="T39" fmla="*/ 270763 h 533038"/>
              <a:gd name="T40" fmla="*/ 420152 w 558440"/>
              <a:gd name="T41" fmla="*/ 296672 h 533038"/>
              <a:gd name="T42" fmla="*/ 490258 w 558440"/>
              <a:gd name="T43" fmla="*/ 252412 h 533038"/>
              <a:gd name="T44" fmla="*/ 533041 w 558440"/>
              <a:gd name="T45" fmla="*/ 265366 h 533038"/>
              <a:gd name="T46" fmla="*/ 490258 w 558440"/>
              <a:gd name="T47" fmla="*/ 277600 h 533038"/>
              <a:gd name="T48" fmla="*/ 438487 w 558440"/>
              <a:gd name="T49" fmla="*/ 313944 h 533038"/>
              <a:gd name="T50" fmla="*/ 348608 w 558440"/>
              <a:gd name="T51" fmla="*/ 313944 h 533038"/>
              <a:gd name="T52" fmla="*/ 296118 w 558440"/>
              <a:gd name="T53" fmla="*/ 277600 h 533038"/>
              <a:gd name="T54" fmla="*/ 25400 w 558440"/>
              <a:gd name="T55" fmla="*/ 265366 h 533038"/>
              <a:gd name="T56" fmla="*/ 431979 w 558440"/>
              <a:gd name="T57" fmla="*/ 138112 h 533038"/>
              <a:gd name="T58" fmla="*/ 431979 w 558440"/>
              <a:gd name="T59" fmla="*/ 163154 h 533038"/>
              <a:gd name="T60" fmla="*/ 431979 w 558440"/>
              <a:gd name="T61" fmla="*/ 138112 h 533038"/>
              <a:gd name="T62" fmla="*/ 367942 w 558440"/>
              <a:gd name="T63" fmla="*/ 150991 h 533038"/>
              <a:gd name="T64" fmla="*/ 342900 w 558440"/>
              <a:gd name="T65" fmla="*/ 150991 h 533038"/>
              <a:gd name="T66" fmla="*/ 279579 w 558440"/>
              <a:gd name="T67" fmla="*/ 138112 h 533038"/>
              <a:gd name="T68" fmla="*/ 279579 w 558440"/>
              <a:gd name="T69" fmla="*/ 163154 h 533038"/>
              <a:gd name="T70" fmla="*/ 279579 w 558440"/>
              <a:gd name="T71" fmla="*/ 138112 h 533038"/>
              <a:gd name="T72" fmla="*/ 215542 w 558440"/>
              <a:gd name="T73" fmla="*/ 150991 h 533038"/>
              <a:gd name="T74" fmla="*/ 190500 w 558440"/>
              <a:gd name="T75" fmla="*/ 150991 h 533038"/>
              <a:gd name="T76" fmla="*/ 127179 w 558440"/>
              <a:gd name="T77" fmla="*/ 138112 h 533038"/>
              <a:gd name="T78" fmla="*/ 127179 w 558440"/>
              <a:gd name="T79" fmla="*/ 163154 h 533038"/>
              <a:gd name="T80" fmla="*/ 127179 w 558440"/>
              <a:gd name="T81" fmla="*/ 138112 h 533038"/>
              <a:gd name="T82" fmla="*/ 406042 w 558440"/>
              <a:gd name="T83" fmla="*/ 100621 h 533038"/>
              <a:gd name="T84" fmla="*/ 381000 w 558440"/>
              <a:gd name="T85" fmla="*/ 100621 h 533038"/>
              <a:gd name="T86" fmla="*/ 317863 w 558440"/>
              <a:gd name="T87" fmla="*/ 87312 h 533038"/>
              <a:gd name="T88" fmla="*/ 317863 w 558440"/>
              <a:gd name="T89" fmla="*/ 113930 h 533038"/>
              <a:gd name="T90" fmla="*/ 317863 w 558440"/>
              <a:gd name="T91" fmla="*/ 87312 h 533038"/>
              <a:gd name="T92" fmla="*/ 253642 w 558440"/>
              <a:gd name="T93" fmla="*/ 100621 h 533038"/>
              <a:gd name="T94" fmla="*/ 228600 w 558440"/>
              <a:gd name="T95" fmla="*/ 100621 h 533038"/>
              <a:gd name="T96" fmla="*/ 165279 w 558440"/>
              <a:gd name="T97" fmla="*/ 87312 h 533038"/>
              <a:gd name="T98" fmla="*/ 165279 w 558440"/>
              <a:gd name="T99" fmla="*/ 113930 h 533038"/>
              <a:gd name="T100" fmla="*/ 165279 w 558440"/>
              <a:gd name="T101" fmla="*/ 87312 h 533038"/>
              <a:gd name="T102" fmla="*/ 51285 w 558440"/>
              <a:gd name="T103" fmla="*/ 164261 h 533038"/>
              <a:gd name="T104" fmla="*/ 63509 w 558440"/>
              <a:gd name="T105" fmla="*/ 202361 h 533038"/>
              <a:gd name="T106" fmla="*/ 507874 w 558440"/>
              <a:gd name="T107" fmla="*/ 190140 h 533038"/>
              <a:gd name="T108" fmla="*/ 279580 w 558440"/>
              <a:gd name="T109" fmla="*/ 25160 h 533038"/>
              <a:gd name="T110" fmla="*/ 533041 w 558440"/>
              <a:gd name="T111" fmla="*/ 164261 h 533038"/>
              <a:gd name="T112" fmla="*/ 494932 w 558440"/>
              <a:gd name="T113" fmla="*/ 228240 h 533038"/>
              <a:gd name="T114" fmla="*/ 25400 w 558440"/>
              <a:gd name="T115" fmla="*/ 190140 h 533038"/>
              <a:gd name="T116" fmla="*/ 279580 w 558440"/>
              <a:gd name="T117" fmla="*/ 0 h 533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440" h="533038">
                <a:moveTo>
                  <a:pt x="63509" y="430168"/>
                </a:moveTo>
                <a:cubicBezTo>
                  <a:pt x="56678" y="430168"/>
                  <a:pt x="51285" y="436325"/>
                  <a:pt x="51285" y="443208"/>
                </a:cubicBezTo>
                <a:lnTo>
                  <a:pt x="51285" y="468563"/>
                </a:lnTo>
                <a:cubicBezTo>
                  <a:pt x="51285" y="489934"/>
                  <a:pt x="67823" y="506958"/>
                  <a:pt x="89394" y="506958"/>
                </a:cubicBezTo>
                <a:lnTo>
                  <a:pt x="469765" y="506958"/>
                </a:lnTo>
                <a:cubicBezTo>
                  <a:pt x="490258" y="506958"/>
                  <a:pt x="507874" y="489934"/>
                  <a:pt x="507874" y="468563"/>
                </a:cubicBezTo>
                <a:lnTo>
                  <a:pt x="507874" y="443208"/>
                </a:lnTo>
                <a:cubicBezTo>
                  <a:pt x="507874" y="436325"/>
                  <a:pt x="501762" y="430168"/>
                  <a:pt x="494932" y="430168"/>
                </a:cubicBezTo>
                <a:lnTo>
                  <a:pt x="63509" y="430168"/>
                </a:lnTo>
                <a:close/>
                <a:moveTo>
                  <a:pt x="63509" y="404812"/>
                </a:moveTo>
                <a:lnTo>
                  <a:pt x="494932" y="404812"/>
                </a:lnTo>
                <a:cubicBezTo>
                  <a:pt x="516143" y="404812"/>
                  <a:pt x="533041" y="421837"/>
                  <a:pt x="533041" y="443208"/>
                </a:cubicBezTo>
                <a:lnTo>
                  <a:pt x="533041" y="468563"/>
                </a:lnTo>
                <a:cubicBezTo>
                  <a:pt x="533041" y="503698"/>
                  <a:pt x="504639" y="533038"/>
                  <a:pt x="469765" y="533038"/>
                </a:cubicBezTo>
                <a:lnTo>
                  <a:pt x="89394" y="533038"/>
                </a:lnTo>
                <a:cubicBezTo>
                  <a:pt x="54162" y="533038"/>
                  <a:pt x="25400" y="503698"/>
                  <a:pt x="25400" y="468563"/>
                </a:cubicBezTo>
                <a:lnTo>
                  <a:pt x="25400" y="443208"/>
                </a:lnTo>
                <a:cubicBezTo>
                  <a:pt x="25400" y="421837"/>
                  <a:pt x="42657" y="404812"/>
                  <a:pt x="63509" y="404812"/>
                </a:cubicBezTo>
                <a:close/>
                <a:moveTo>
                  <a:pt x="38166" y="304800"/>
                </a:moveTo>
                <a:lnTo>
                  <a:pt x="292002" y="304800"/>
                </a:lnTo>
                <a:cubicBezTo>
                  <a:pt x="299563" y="304800"/>
                  <a:pt x="304964" y="310192"/>
                  <a:pt x="304964" y="317021"/>
                </a:cubicBezTo>
                <a:cubicBezTo>
                  <a:pt x="304964" y="324569"/>
                  <a:pt x="299563" y="329961"/>
                  <a:pt x="292002" y="329961"/>
                </a:cubicBezTo>
                <a:lnTo>
                  <a:pt x="38166" y="329961"/>
                </a:lnTo>
                <a:cubicBezTo>
                  <a:pt x="31325" y="329961"/>
                  <a:pt x="25204" y="334993"/>
                  <a:pt x="25204" y="342900"/>
                </a:cubicBezTo>
                <a:cubicBezTo>
                  <a:pt x="25204" y="349729"/>
                  <a:pt x="31325" y="354762"/>
                  <a:pt x="38166" y="354762"/>
                </a:cubicBezTo>
                <a:lnTo>
                  <a:pt x="520635" y="354762"/>
                </a:lnTo>
                <a:cubicBezTo>
                  <a:pt x="528196" y="354762"/>
                  <a:pt x="533597" y="349729"/>
                  <a:pt x="533597" y="342900"/>
                </a:cubicBezTo>
                <a:cubicBezTo>
                  <a:pt x="533597" y="334993"/>
                  <a:pt x="528196" y="329961"/>
                  <a:pt x="520635" y="329961"/>
                </a:cubicBezTo>
                <a:lnTo>
                  <a:pt x="495431" y="329961"/>
                </a:lnTo>
                <a:cubicBezTo>
                  <a:pt x="488590" y="329961"/>
                  <a:pt x="482469" y="324569"/>
                  <a:pt x="482469" y="317021"/>
                </a:cubicBezTo>
                <a:cubicBezTo>
                  <a:pt x="482469" y="310192"/>
                  <a:pt x="488590" y="304800"/>
                  <a:pt x="495431" y="304800"/>
                </a:cubicBezTo>
                <a:lnTo>
                  <a:pt x="520635" y="304800"/>
                </a:lnTo>
                <a:cubicBezTo>
                  <a:pt x="541878" y="304800"/>
                  <a:pt x="558440" y="321334"/>
                  <a:pt x="558440" y="342900"/>
                </a:cubicBezTo>
                <a:cubicBezTo>
                  <a:pt x="558440" y="363388"/>
                  <a:pt x="541878" y="380641"/>
                  <a:pt x="520635" y="380641"/>
                </a:cubicBezTo>
                <a:lnTo>
                  <a:pt x="38166" y="380641"/>
                </a:lnTo>
                <a:cubicBezTo>
                  <a:pt x="16562" y="380641"/>
                  <a:pt x="0" y="363388"/>
                  <a:pt x="0" y="342900"/>
                </a:cubicBezTo>
                <a:cubicBezTo>
                  <a:pt x="0" y="321334"/>
                  <a:pt x="16562" y="304800"/>
                  <a:pt x="38166" y="304800"/>
                </a:cubicBezTo>
                <a:close/>
                <a:moveTo>
                  <a:pt x="38343" y="252412"/>
                </a:moveTo>
                <a:lnTo>
                  <a:pt x="296118" y="252412"/>
                </a:lnTo>
                <a:cubicBezTo>
                  <a:pt x="313015" y="252412"/>
                  <a:pt x="328834" y="259249"/>
                  <a:pt x="341058" y="270763"/>
                </a:cubicBezTo>
                <a:lnTo>
                  <a:pt x="366224" y="296672"/>
                </a:lnTo>
                <a:cubicBezTo>
                  <a:pt x="381324" y="311065"/>
                  <a:pt x="405771" y="311065"/>
                  <a:pt x="420152" y="296672"/>
                </a:cubicBezTo>
                <a:lnTo>
                  <a:pt x="445318" y="270763"/>
                </a:lnTo>
                <a:cubicBezTo>
                  <a:pt x="457542" y="259249"/>
                  <a:pt x="473361" y="252412"/>
                  <a:pt x="490258" y="252412"/>
                </a:cubicBezTo>
                <a:lnTo>
                  <a:pt x="520098" y="252412"/>
                </a:lnTo>
                <a:cubicBezTo>
                  <a:pt x="527648" y="252412"/>
                  <a:pt x="533041" y="257809"/>
                  <a:pt x="533041" y="265366"/>
                </a:cubicBezTo>
                <a:cubicBezTo>
                  <a:pt x="533041" y="272203"/>
                  <a:pt x="527648" y="277600"/>
                  <a:pt x="520098" y="277600"/>
                </a:cubicBezTo>
                <a:lnTo>
                  <a:pt x="490258" y="277600"/>
                </a:lnTo>
                <a:cubicBezTo>
                  <a:pt x="480191" y="277600"/>
                  <a:pt x="470484" y="281918"/>
                  <a:pt x="463654" y="288755"/>
                </a:cubicBezTo>
                <a:lnTo>
                  <a:pt x="438487" y="313944"/>
                </a:lnTo>
                <a:cubicBezTo>
                  <a:pt x="425545" y="326898"/>
                  <a:pt x="409726" y="333015"/>
                  <a:pt x="393547" y="333015"/>
                </a:cubicBezTo>
                <a:cubicBezTo>
                  <a:pt x="377009" y="333015"/>
                  <a:pt x="360831" y="326898"/>
                  <a:pt x="348608" y="313944"/>
                </a:cubicBezTo>
                <a:lnTo>
                  <a:pt x="322722" y="288755"/>
                </a:lnTo>
                <a:cubicBezTo>
                  <a:pt x="315891" y="281918"/>
                  <a:pt x="306184" y="277600"/>
                  <a:pt x="296118" y="277600"/>
                </a:cubicBezTo>
                <a:lnTo>
                  <a:pt x="38343" y="277600"/>
                </a:lnTo>
                <a:cubicBezTo>
                  <a:pt x="31512" y="277600"/>
                  <a:pt x="25400" y="272203"/>
                  <a:pt x="25400" y="265366"/>
                </a:cubicBezTo>
                <a:cubicBezTo>
                  <a:pt x="25400" y="257809"/>
                  <a:pt x="31512" y="252412"/>
                  <a:pt x="38343" y="252412"/>
                </a:cubicBezTo>
                <a:close/>
                <a:moveTo>
                  <a:pt x="431979" y="138112"/>
                </a:moveTo>
                <a:cubicBezTo>
                  <a:pt x="438776" y="138112"/>
                  <a:pt x="444142" y="143478"/>
                  <a:pt x="444142" y="150991"/>
                </a:cubicBezTo>
                <a:cubicBezTo>
                  <a:pt x="444142" y="157788"/>
                  <a:pt x="438776" y="163154"/>
                  <a:pt x="431979" y="163154"/>
                </a:cubicBezTo>
                <a:cubicBezTo>
                  <a:pt x="424466" y="163154"/>
                  <a:pt x="419100" y="157788"/>
                  <a:pt x="419100" y="150991"/>
                </a:cubicBezTo>
                <a:cubicBezTo>
                  <a:pt x="419100" y="143478"/>
                  <a:pt x="424466" y="138112"/>
                  <a:pt x="431979" y="138112"/>
                </a:cubicBezTo>
                <a:close/>
                <a:moveTo>
                  <a:pt x="355779" y="138112"/>
                </a:moveTo>
                <a:cubicBezTo>
                  <a:pt x="362576" y="138112"/>
                  <a:pt x="367942" y="143478"/>
                  <a:pt x="367942" y="150991"/>
                </a:cubicBezTo>
                <a:cubicBezTo>
                  <a:pt x="367942" y="157788"/>
                  <a:pt x="362576" y="163154"/>
                  <a:pt x="355779" y="163154"/>
                </a:cubicBezTo>
                <a:cubicBezTo>
                  <a:pt x="348266" y="163154"/>
                  <a:pt x="342900" y="157788"/>
                  <a:pt x="342900" y="150991"/>
                </a:cubicBezTo>
                <a:cubicBezTo>
                  <a:pt x="342900" y="143478"/>
                  <a:pt x="348266" y="138112"/>
                  <a:pt x="355779" y="138112"/>
                </a:cubicBezTo>
                <a:close/>
                <a:moveTo>
                  <a:pt x="279579" y="138112"/>
                </a:moveTo>
                <a:cubicBezTo>
                  <a:pt x="286376" y="138112"/>
                  <a:pt x="291742" y="143478"/>
                  <a:pt x="291742" y="150991"/>
                </a:cubicBezTo>
                <a:cubicBezTo>
                  <a:pt x="291742" y="157788"/>
                  <a:pt x="286376" y="163154"/>
                  <a:pt x="279579" y="163154"/>
                </a:cubicBezTo>
                <a:cubicBezTo>
                  <a:pt x="272066" y="163154"/>
                  <a:pt x="266700" y="157788"/>
                  <a:pt x="266700" y="150991"/>
                </a:cubicBezTo>
                <a:cubicBezTo>
                  <a:pt x="266700" y="143478"/>
                  <a:pt x="272066" y="138112"/>
                  <a:pt x="279579" y="138112"/>
                </a:cubicBezTo>
                <a:close/>
                <a:moveTo>
                  <a:pt x="203379" y="138112"/>
                </a:moveTo>
                <a:cubicBezTo>
                  <a:pt x="210176" y="138112"/>
                  <a:pt x="215542" y="143478"/>
                  <a:pt x="215542" y="150991"/>
                </a:cubicBezTo>
                <a:cubicBezTo>
                  <a:pt x="215542" y="157788"/>
                  <a:pt x="210176" y="163154"/>
                  <a:pt x="203379" y="163154"/>
                </a:cubicBezTo>
                <a:cubicBezTo>
                  <a:pt x="195866" y="163154"/>
                  <a:pt x="190500" y="157788"/>
                  <a:pt x="190500" y="150991"/>
                </a:cubicBezTo>
                <a:cubicBezTo>
                  <a:pt x="190500" y="143478"/>
                  <a:pt x="195866" y="138112"/>
                  <a:pt x="203379" y="138112"/>
                </a:cubicBezTo>
                <a:close/>
                <a:moveTo>
                  <a:pt x="127179" y="138112"/>
                </a:moveTo>
                <a:cubicBezTo>
                  <a:pt x="133976" y="138112"/>
                  <a:pt x="139342" y="143478"/>
                  <a:pt x="139342" y="150991"/>
                </a:cubicBezTo>
                <a:cubicBezTo>
                  <a:pt x="139342" y="157788"/>
                  <a:pt x="133976" y="163154"/>
                  <a:pt x="127179" y="163154"/>
                </a:cubicBezTo>
                <a:cubicBezTo>
                  <a:pt x="119666" y="163154"/>
                  <a:pt x="114300" y="157788"/>
                  <a:pt x="114300" y="150991"/>
                </a:cubicBezTo>
                <a:cubicBezTo>
                  <a:pt x="114300" y="143478"/>
                  <a:pt x="119666" y="138112"/>
                  <a:pt x="127179" y="138112"/>
                </a:cubicBezTo>
                <a:close/>
                <a:moveTo>
                  <a:pt x="393879" y="87312"/>
                </a:moveTo>
                <a:cubicBezTo>
                  <a:pt x="400676" y="87312"/>
                  <a:pt x="406042" y="93227"/>
                  <a:pt x="406042" y="100621"/>
                </a:cubicBezTo>
                <a:cubicBezTo>
                  <a:pt x="406042" y="107645"/>
                  <a:pt x="400676" y="113930"/>
                  <a:pt x="393879" y="113930"/>
                </a:cubicBezTo>
                <a:cubicBezTo>
                  <a:pt x="386366" y="113930"/>
                  <a:pt x="381000" y="107645"/>
                  <a:pt x="381000" y="100621"/>
                </a:cubicBezTo>
                <a:cubicBezTo>
                  <a:pt x="381000" y="93227"/>
                  <a:pt x="386366" y="87312"/>
                  <a:pt x="393879" y="87312"/>
                </a:cubicBezTo>
                <a:close/>
                <a:moveTo>
                  <a:pt x="317863" y="87312"/>
                </a:moveTo>
                <a:cubicBezTo>
                  <a:pt x="324757" y="87312"/>
                  <a:pt x="329837" y="93227"/>
                  <a:pt x="329837" y="100621"/>
                </a:cubicBezTo>
                <a:cubicBezTo>
                  <a:pt x="329837" y="107645"/>
                  <a:pt x="324757" y="113930"/>
                  <a:pt x="317863" y="113930"/>
                </a:cubicBezTo>
                <a:cubicBezTo>
                  <a:pt x="309880" y="113930"/>
                  <a:pt x="304800" y="107645"/>
                  <a:pt x="304800" y="100621"/>
                </a:cubicBezTo>
                <a:cubicBezTo>
                  <a:pt x="304800" y="93227"/>
                  <a:pt x="309880" y="87312"/>
                  <a:pt x="317863" y="87312"/>
                </a:cubicBezTo>
                <a:close/>
                <a:moveTo>
                  <a:pt x="241479" y="87312"/>
                </a:moveTo>
                <a:cubicBezTo>
                  <a:pt x="248276" y="87312"/>
                  <a:pt x="253642" y="93227"/>
                  <a:pt x="253642" y="100621"/>
                </a:cubicBezTo>
                <a:cubicBezTo>
                  <a:pt x="253642" y="107645"/>
                  <a:pt x="248276" y="113930"/>
                  <a:pt x="241479" y="113930"/>
                </a:cubicBezTo>
                <a:cubicBezTo>
                  <a:pt x="233966" y="113930"/>
                  <a:pt x="228600" y="107645"/>
                  <a:pt x="228600" y="100621"/>
                </a:cubicBezTo>
                <a:cubicBezTo>
                  <a:pt x="228600" y="93227"/>
                  <a:pt x="233966" y="87312"/>
                  <a:pt x="241479" y="87312"/>
                </a:cubicBezTo>
                <a:close/>
                <a:moveTo>
                  <a:pt x="165279" y="87312"/>
                </a:moveTo>
                <a:cubicBezTo>
                  <a:pt x="172076" y="87312"/>
                  <a:pt x="177442" y="93227"/>
                  <a:pt x="177442" y="100621"/>
                </a:cubicBezTo>
                <a:cubicBezTo>
                  <a:pt x="177442" y="107645"/>
                  <a:pt x="172076" y="113930"/>
                  <a:pt x="165279" y="113930"/>
                </a:cubicBezTo>
                <a:cubicBezTo>
                  <a:pt x="157766" y="113930"/>
                  <a:pt x="152400" y="107645"/>
                  <a:pt x="152400" y="100621"/>
                </a:cubicBezTo>
                <a:cubicBezTo>
                  <a:pt x="152400" y="93227"/>
                  <a:pt x="157766" y="87312"/>
                  <a:pt x="165279" y="87312"/>
                </a:cubicBezTo>
                <a:close/>
                <a:moveTo>
                  <a:pt x="279580" y="25160"/>
                </a:moveTo>
                <a:cubicBezTo>
                  <a:pt x="150872" y="25160"/>
                  <a:pt x="51285" y="86623"/>
                  <a:pt x="51285" y="164261"/>
                </a:cubicBezTo>
                <a:lnTo>
                  <a:pt x="51285" y="190140"/>
                </a:lnTo>
                <a:cubicBezTo>
                  <a:pt x="51285" y="196970"/>
                  <a:pt x="56678" y="202361"/>
                  <a:pt x="63509" y="202361"/>
                </a:cubicBezTo>
                <a:lnTo>
                  <a:pt x="494932" y="202361"/>
                </a:lnTo>
                <a:cubicBezTo>
                  <a:pt x="501762" y="202361"/>
                  <a:pt x="507874" y="196970"/>
                  <a:pt x="507874" y="190140"/>
                </a:cubicBezTo>
                <a:lnTo>
                  <a:pt x="507874" y="164261"/>
                </a:lnTo>
                <a:cubicBezTo>
                  <a:pt x="507874" y="86623"/>
                  <a:pt x="407209" y="25160"/>
                  <a:pt x="279580" y="25160"/>
                </a:cubicBezTo>
                <a:close/>
                <a:moveTo>
                  <a:pt x="279580" y="0"/>
                </a:moveTo>
                <a:cubicBezTo>
                  <a:pt x="424106" y="0"/>
                  <a:pt x="533041" y="70808"/>
                  <a:pt x="533041" y="164261"/>
                </a:cubicBezTo>
                <a:lnTo>
                  <a:pt x="533041" y="190140"/>
                </a:lnTo>
                <a:cubicBezTo>
                  <a:pt x="533041" y="210628"/>
                  <a:pt x="516143" y="228240"/>
                  <a:pt x="494932" y="228240"/>
                </a:cubicBezTo>
                <a:lnTo>
                  <a:pt x="63509" y="228240"/>
                </a:lnTo>
                <a:cubicBezTo>
                  <a:pt x="42657" y="228240"/>
                  <a:pt x="25400" y="210628"/>
                  <a:pt x="25400" y="190140"/>
                </a:cubicBezTo>
                <a:lnTo>
                  <a:pt x="25400" y="164261"/>
                </a:lnTo>
                <a:cubicBezTo>
                  <a:pt x="25400" y="70808"/>
                  <a:pt x="135053" y="0"/>
                  <a:pt x="279580"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67" name="Freeform 222">
            <a:extLst>
              <a:ext uri="{FF2B5EF4-FFF2-40B4-BE49-F238E27FC236}">
                <a16:creationId xmlns:a16="http://schemas.microsoft.com/office/drawing/2014/main" id="{F952210E-5837-B44F-8B2C-F3105E603F76}"/>
              </a:ext>
            </a:extLst>
          </p:cNvPr>
          <p:cNvSpPr>
            <a:spLocks noChangeAspect="1" noChangeArrowheads="1"/>
          </p:cNvSpPr>
          <p:nvPr/>
        </p:nvSpPr>
        <p:spPr bwMode="auto">
          <a:xfrm>
            <a:off x="8004199" y="8066382"/>
            <a:ext cx="631887" cy="924136"/>
          </a:xfrm>
          <a:custGeom>
            <a:avLst/>
            <a:gdLst>
              <a:gd name="T0" fmla="*/ 329843 w 380641"/>
              <a:gd name="T1" fmla="*/ 63021 h 558440"/>
              <a:gd name="T2" fmla="*/ 316964 w 380641"/>
              <a:gd name="T3" fmla="*/ 279041 h 558440"/>
              <a:gd name="T4" fmla="*/ 304800 w 380641"/>
              <a:gd name="T5" fmla="*/ 63021 h 558440"/>
              <a:gd name="T6" fmla="*/ 214921 w 380641"/>
              <a:gd name="T7" fmla="*/ 50800 h 558440"/>
              <a:gd name="T8" fmla="*/ 214921 w 380641"/>
              <a:gd name="T9" fmla="*/ 75842 h 558440"/>
              <a:gd name="T10" fmla="*/ 214921 w 380641"/>
              <a:gd name="T11" fmla="*/ 50800 h 558440"/>
              <a:gd name="T12" fmla="*/ 367701 w 380641"/>
              <a:gd name="T13" fmla="*/ 0 h 558440"/>
              <a:gd name="T14" fmla="*/ 380641 w 380641"/>
              <a:gd name="T15" fmla="*/ 317721 h 558440"/>
              <a:gd name="T16" fmla="*/ 177201 w 380641"/>
              <a:gd name="T17" fmla="*/ 329955 h 558440"/>
              <a:gd name="T18" fmla="*/ 190141 w 380641"/>
              <a:gd name="T19" fmla="*/ 533253 h 558440"/>
              <a:gd name="T20" fmla="*/ 202362 w 380641"/>
              <a:gd name="T21" fmla="*/ 367736 h 558440"/>
              <a:gd name="T22" fmla="*/ 228241 w 380641"/>
              <a:gd name="T23" fmla="*/ 367736 h 558440"/>
              <a:gd name="T24" fmla="*/ 190141 w 380641"/>
              <a:gd name="T25" fmla="*/ 558440 h 558440"/>
              <a:gd name="T26" fmla="*/ 152400 w 380641"/>
              <a:gd name="T27" fmla="*/ 317721 h 558440"/>
              <a:gd name="T28" fmla="*/ 354762 w 380641"/>
              <a:gd name="T29" fmla="*/ 304767 h 558440"/>
              <a:gd name="T30" fmla="*/ 177201 w 380641"/>
              <a:gd name="T31" fmla="*/ 25188 h 558440"/>
              <a:gd name="T32" fmla="*/ 164262 w 380641"/>
              <a:gd name="T33" fmla="*/ 279580 h 558440"/>
              <a:gd name="T34" fmla="*/ 152400 w 380641"/>
              <a:gd name="T35" fmla="*/ 12954 h 558440"/>
              <a:gd name="T36" fmla="*/ 86896 w 380641"/>
              <a:gd name="T37" fmla="*/ 0 h 558440"/>
              <a:gd name="T38" fmla="*/ 99658 w 380641"/>
              <a:gd name="T39" fmla="*/ 139289 h 558440"/>
              <a:gd name="T40" fmla="*/ 77680 w 380641"/>
              <a:gd name="T41" fmla="*/ 177440 h 558440"/>
              <a:gd name="T42" fmla="*/ 68109 w 380641"/>
              <a:gd name="T43" fmla="*/ 156205 h 558440"/>
              <a:gd name="T44" fmla="*/ 74844 w 380641"/>
              <a:gd name="T45" fmla="*/ 12957 h 558440"/>
              <a:gd name="T46" fmla="*/ 12237 w 380641"/>
              <a:gd name="T47" fmla="*/ 0 h 558440"/>
              <a:gd name="T48" fmla="*/ 25195 w 380641"/>
              <a:gd name="T49" fmla="*/ 139250 h 558440"/>
              <a:gd name="T50" fmla="*/ 63346 w 380641"/>
              <a:gd name="T51" fmla="*/ 198621 h 558440"/>
              <a:gd name="T52" fmla="*/ 72344 w 380641"/>
              <a:gd name="T53" fmla="*/ 308366 h 558440"/>
              <a:gd name="T54" fmla="*/ 88540 w 380641"/>
              <a:gd name="T55" fmla="*/ 520299 h 558440"/>
              <a:gd name="T56" fmla="*/ 12237 w 380641"/>
              <a:gd name="T57" fmla="*/ 520299 h 558440"/>
              <a:gd name="T58" fmla="*/ 25195 w 380641"/>
              <a:gd name="T59" fmla="*/ 342908 h 558440"/>
              <a:gd name="T60" fmla="*/ 38152 w 380641"/>
              <a:gd name="T61" fmla="*/ 520299 h 558440"/>
              <a:gd name="T62" fmla="*/ 63346 w 380641"/>
              <a:gd name="T63" fmla="*/ 520299 h 558440"/>
              <a:gd name="T64" fmla="*/ 54348 w 380641"/>
              <a:gd name="T65" fmla="*/ 325997 h 558440"/>
              <a:gd name="T66" fmla="*/ 38152 w 380641"/>
              <a:gd name="T67" fmla="*/ 304767 h 558440"/>
              <a:gd name="T68" fmla="*/ 30593 w 380641"/>
              <a:gd name="T69" fmla="*/ 186747 h 558440"/>
              <a:gd name="T70" fmla="*/ 0 w 380641"/>
              <a:gd name="T71" fmla="*/ 12954 h 558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641" h="558440">
                <a:moveTo>
                  <a:pt x="316964" y="50800"/>
                </a:moveTo>
                <a:cubicBezTo>
                  <a:pt x="324476" y="50800"/>
                  <a:pt x="329843" y="56192"/>
                  <a:pt x="329843" y="63021"/>
                </a:cubicBezTo>
                <a:lnTo>
                  <a:pt x="329843" y="266101"/>
                </a:lnTo>
                <a:cubicBezTo>
                  <a:pt x="329843" y="272930"/>
                  <a:pt x="324476" y="279041"/>
                  <a:pt x="316964" y="279041"/>
                </a:cubicBezTo>
                <a:cubicBezTo>
                  <a:pt x="310166" y="279041"/>
                  <a:pt x="304800" y="272930"/>
                  <a:pt x="304800" y="266101"/>
                </a:cubicBezTo>
                <a:lnTo>
                  <a:pt x="304800" y="63021"/>
                </a:lnTo>
                <a:cubicBezTo>
                  <a:pt x="304800" y="56192"/>
                  <a:pt x="310166" y="50800"/>
                  <a:pt x="316964" y="50800"/>
                </a:cubicBezTo>
                <a:close/>
                <a:moveTo>
                  <a:pt x="214921" y="50800"/>
                </a:moveTo>
                <a:cubicBezTo>
                  <a:pt x="221946" y="50800"/>
                  <a:pt x="228231" y="56166"/>
                  <a:pt x="228231" y="62964"/>
                </a:cubicBezTo>
                <a:cubicBezTo>
                  <a:pt x="228231" y="70476"/>
                  <a:pt x="221946" y="75842"/>
                  <a:pt x="214921" y="75842"/>
                </a:cubicBezTo>
                <a:cubicBezTo>
                  <a:pt x="207897" y="75842"/>
                  <a:pt x="201612" y="70476"/>
                  <a:pt x="201612" y="62964"/>
                </a:cubicBezTo>
                <a:cubicBezTo>
                  <a:pt x="201612" y="56166"/>
                  <a:pt x="207897" y="50800"/>
                  <a:pt x="214921" y="50800"/>
                </a:cubicBezTo>
                <a:close/>
                <a:moveTo>
                  <a:pt x="164262" y="0"/>
                </a:moveTo>
                <a:lnTo>
                  <a:pt x="367701" y="0"/>
                </a:lnTo>
                <a:cubicBezTo>
                  <a:pt x="374530" y="0"/>
                  <a:pt x="380641" y="5397"/>
                  <a:pt x="380641" y="12954"/>
                </a:cubicBezTo>
                <a:lnTo>
                  <a:pt x="380641" y="317721"/>
                </a:lnTo>
                <a:cubicBezTo>
                  <a:pt x="380641" y="324558"/>
                  <a:pt x="374530" y="329955"/>
                  <a:pt x="367701" y="329955"/>
                </a:cubicBezTo>
                <a:lnTo>
                  <a:pt x="177201" y="329955"/>
                </a:lnTo>
                <a:lnTo>
                  <a:pt x="177201" y="520299"/>
                </a:lnTo>
                <a:cubicBezTo>
                  <a:pt x="177201" y="527856"/>
                  <a:pt x="182593" y="533253"/>
                  <a:pt x="190141" y="533253"/>
                </a:cubicBezTo>
                <a:cubicBezTo>
                  <a:pt x="196970" y="533253"/>
                  <a:pt x="202362" y="527856"/>
                  <a:pt x="202362" y="520299"/>
                </a:cubicBezTo>
                <a:lnTo>
                  <a:pt x="202362" y="367736"/>
                </a:lnTo>
                <a:cubicBezTo>
                  <a:pt x="202362" y="360899"/>
                  <a:pt x="208472" y="355502"/>
                  <a:pt x="215301" y="355502"/>
                </a:cubicBezTo>
                <a:cubicBezTo>
                  <a:pt x="222130" y="355502"/>
                  <a:pt x="228241" y="360899"/>
                  <a:pt x="228241" y="367736"/>
                </a:cubicBezTo>
                <a:lnTo>
                  <a:pt x="228241" y="520299"/>
                </a:lnTo>
                <a:cubicBezTo>
                  <a:pt x="228241" y="541529"/>
                  <a:pt x="210988" y="558440"/>
                  <a:pt x="190141" y="558440"/>
                </a:cubicBezTo>
                <a:cubicBezTo>
                  <a:pt x="168934" y="558440"/>
                  <a:pt x="152400" y="541529"/>
                  <a:pt x="152400" y="520299"/>
                </a:cubicBezTo>
                <a:lnTo>
                  <a:pt x="152400" y="317721"/>
                </a:lnTo>
                <a:cubicBezTo>
                  <a:pt x="152400" y="309805"/>
                  <a:pt x="157432" y="304767"/>
                  <a:pt x="164262" y="304767"/>
                </a:cubicBezTo>
                <a:lnTo>
                  <a:pt x="354762" y="304767"/>
                </a:lnTo>
                <a:lnTo>
                  <a:pt x="354762" y="25188"/>
                </a:lnTo>
                <a:lnTo>
                  <a:pt x="177201" y="25188"/>
                </a:lnTo>
                <a:lnTo>
                  <a:pt x="177201" y="266627"/>
                </a:lnTo>
                <a:cubicBezTo>
                  <a:pt x="177201" y="273463"/>
                  <a:pt x="172169" y="279580"/>
                  <a:pt x="164262" y="279580"/>
                </a:cubicBezTo>
                <a:cubicBezTo>
                  <a:pt x="157432" y="279580"/>
                  <a:pt x="152400" y="273463"/>
                  <a:pt x="152400" y="266627"/>
                </a:cubicBezTo>
                <a:lnTo>
                  <a:pt x="152400" y="12954"/>
                </a:lnTo>
                <a:cubicBezTo>
                  <a:pt x="152400" y="5397"/>
                  <a:pt x="157432" y="0"/>
                  <a:pt x="164262" y="0"/>
                </a:cubicBezTo>
                <a:close/>
                <a:moveTo>
                  <a:pt x="86896" y="0"/>
                </a:moveTo>
                <a:cubicBezTo>
                  <a:pt x="94340" y="0"/>
                  <a:pt x="99658" y="5399"/>
                  <a:pt x="99658" y="12957"/>
                </a:cubicBezTo>
                <a:lnTo>
                  <a:pt x="99658" y="139289"/>
                </a:lnTo>
                <a:cubicBezTo>
                  <a:pt x="99658" y="152246"/>
                  <a:pt x="95049" y="163763"/>
                  <a:pt x="86896" y="172761"/>
                </a:cubicBezTo>
                <a:cubicBezTo>
                  <a:pt x="84415" y="176001"/>
                  <a:pt x="80870" y="177440"/>
                  <a:pt x="77680" y="177440"/>
                </a:cubicBezTo>
                <a:cubicBezTo>
                  <a:pt x="74844" y="177440"/>
                  <a:pt x="71653" y="176720"/>
                  <a:pt x="69527" y="174561"/>
                </a:cubicBezTo>
                <a:cubicBezTo>
                  <a:pt x="64209" y="169882"/>
                  <a:pt x="63500" y="161604"/>
                  <a:pt x="68109" y="156205"/>
                </a:cubicBezTo>
                <a:cubicBezTo>
                  <a:pt x="72717" y="151526"/>
                  <a:pt x="74844" y="145407"/>
                  <a:pt x="74844" y="139289"/>
                </a:cubicBezTo>
                <a:lnTo>
                  <a:pt x="74844" y="12957"/>
                </a:lnTo>
                <a:cubicBezTo>
                  <a:pt x="74844" y="5399"/>
                  <a:pt x="80161" y="0"/>
                  <a:pt x="86896" y="0"/>
                </a:cubicBezTo>
                <a:close/>
                <a:moveTo>
                  <a:pt x="12237" y="0"/>
                </a:moveTo>
                <a:cubicBezTo>
                  <a:pt x="19796" y="0"/>
                  <a:pt x="25195" y="5397"/>
                  <a:pt x="25195" y="12954"/>
                </a:cubicBezTo>
                <a:lnTo>
                  <a:pt x="25195" y="139250"/>
                </a:lnTo>
                <a:cubicBezTo>
                  <a:pt x="25195" y="150045"/>
                  <a:pt x="31313" y="159040"/>
                  <a:pt x="40311" y="162998"/>
                </a:cubicBezTo>
                <a:cubicBezTo>
                  <a:pt x="54348" y="169115"/>
                  <a:pt x="63346" y="182789"/>
                  <a:pt x="63346" y="198621"/>
                </a:cubicBezTo>
                <a:lnTo>
                  <a:pt x="63346" y="299370"/>
                </a:lnTo>
                <a:lnTo>
                  <a:pt x="72344" y="308366"/>
                </a:lnTo>
                <a:cubicBezTo>
                  <a:pt x="83142" y="319160"/>
                  <a:pt x="88540" y="332833"/>
                  <a:pt x="88540" y="347946"/>
                </a:cubicBezTo>
                <a:lnTo>
                  <a:pt x="88540" y="520299"/>
                </a:lnTo>
                <a:cubicBezTo>
                  <a:pt x="88540" y="541529"/>
                  <a:pt x="71624" y="558440"/>
                  <a:pt x="50389" y="558440"/>
                </a:cubicBezTo>
                <a:cubicBezTo>
                  <a:pt x="29874" y="558440"/>
                  <a:pt x="12237" y="541529"/>
                  <a:pt x="12237" y="520299"/>
                </a:cubicBezTo>
                <a:lnTo>
                  <a:pt x="12237" y="355502"/>
                </a:lnTo>
                <a:cubicBezTo>
                  <a:pt x="12237" y="347946"/>
                  <a:pt x="18356" y="342908"/>
                  <a:pt x="25195" y="342908"/>
                </a:cubicBezTo>
                <a:cubicBezTo>
                  <a:pt x="32033" y="342908"/>
                  <a:pt x="38152" y="347946"/>
                  <a:pt x="38152" y="355502"/>
                </a:cubicBezTo>
                <a:lnTo>
                  <a:pt x="38152" y="520299"/>
                </a:lnTo>
                <a:cubicBezTo>
                  <a:pt x="38152" y="527856"/>
                  <a:pt x="43550" y="533253"/>
                  <a:pt x="50389" y="533253"/>
                </a:cubicBezTo>
                <a:cubicBezTo>
                  <a:pt x="57947" y="533253"/>
                  <a:pt x="63346" y="527856"/>
                  <a:pt x="63346" y="520299"/>
                </a:cubicBezTo>
                <a:lnTo>
                  <a:pt x="63346" y="347946"/>
                </a:lnTo>
                <a:cubicBezTo>
                  <a:pt x="63346" y="339670"/>
                  <a:pt x="60107" y="332114"/>
                  <a:pt x="54348" y="325997"/>
                </a:cubicBezTo>
                <a:lnTo>
                  <a:pt x="42111" y="313763"/>
                </a:lnTo>
                <a:cubicBezTo>
                  <a:pt x="38872" y="311604"/>
                  <a:pt x="38152" y="307646"/>
                  <a:pt x="38152" y="304767"/>
                </a:cubicBezTo>
                <a:lnTo>
                  <a:pt x="38152" y="198621"/>
                </a:lnTo>
                <a:cubicBezTo>
                  <a:pt x="38152" y="193583"/>
                  <a:pt x="35272" y="188186"/>
                  <a:pt x="30593" y="186747"/>
                </a:cubicBezTo>
                <a:cubicBezTo>
                  <a:pt x="12237" y="178111"/>
                  <a:pt x="0" y="160120"/>
                  <a:pt x="0" y="139250"/>
                </a:cubicBezTo>
                <a:lnTo>
                  <a:pt x="0" y="12954"/>
                </a:lnTo>
                <a:cubicBezTo>
                  <a:pt x="0" y="5397"/>
                  <a:pt x="5399" y="0"/>
                  <a:pt x="12237"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68" name="TextBox 267">
            <a:extLst>
              <a:ext uri="{FF2B5EF4-FFF2-40B4-BE49-F238E27FC236}">
                <a16:creationId xmlns:a16="http://schemas.microsoft.com/office/drawing/2014/main" id="{5757AA8D-7E9E-284C-8D4E-BCAB46C36269}"/>
              </a:ext>
            </a:extLst>
          </p:cNvPr>
          <p:cNvSpPr txBox="1"/>
          <p:nvPr/>
        </p:nvSpPr>
        <p:spPr>
          <a:xfrm>
            <a:off x="18337602" y="3356536"/>
            <a:ext cx="1951175" cy="1200329"/>
          </a:xfrm>
          <a:prstGeom prst="rect">
            <a:avLst/>
          </a:prstGeom>
          <a:noFill/>
        </p:spPr>
        <p:txBody>
          <a:bodyPr wrap="none" rtlCol="0" anchor="ctr">
            <a:spAutoFit/>
          </a:bodyPr>
          <a:lstStyle/>
          <a:p>
            <a:r>
              <a:rPr lang="en-US" sz="7200" b="1" dirty="0">
                <a:latin typeface="Source Sans Pro" panose="020B0503030403020204" pitchFamily="34" charset="0"/>
                <a:ea typeface="Source Sans Pro" panose="020B0503030403020204" pitchFamily="34" charset="0"/>
              </a:rPr>
              <a:t>36%</a:t>
            </a:r>
          </a:p>
        </p:txBody>
      </p:sp>
      <p:sp>
        <p:nvSpPr>
          <p:cNvPr id="269" name="TextBox 268">
            <a:extLst>
              <a:ext uri="{FF2B5EF4-FFF2-40B4-BE49-F238E27FC236}">
                <a16:creationId xmlns:a16="http://schemas.microsoft.com/office/drawing/2014/main" id="{6C7DD75C-F952-5A43-91EE-682916D6AB5D}"/>
              </a:ext>
            </a:extLst>
          </p:cNvPr>
          <p:cNvSpPr txBox="1"/>
          <p:nvPr/>
        </p:nvSpPr>
        <p:spPr>
          <a:xfrm>
            <a:off x="18337602" y="5161316"/>
            <a:ext cx="1951175" cy="1200329"/>
          </a:xfrm>
          <a:prstGeom prst="rect">
            <a:avLst/>
          </a:prstGeom>
          <a:noFill/>
        </p:spPr>
        <p:txBody>
          <a:bodyPr wrap="none" rtlCol="0" anchor="ctr">
            <a:spAutoFit/>
          </a:bodyPr>
          <a:lstStyle/>
          <a:p>
            <a:r>
              <a:rPr lang="en-US" sz="7200" b="1" dirty="0">
                <a:latin typeface="Source Sans Pro" panose="020B0503030403020204" pitchFamily="34" charset="0"/>
                <a:ea typeface="Source Sans Pro" panose="020B0503030403020204" pitchFamily="34" charset="0"/>
              </a:rPr>
              <a:t>25%</a:t>
            </a:r>
          </a:p>
        </p:txBody>
      </p:sp>
      <p:sp>
        <p:nvSpPr>
          <p:cNvPr id="270" name="TextBox 269">
            <a:extLst>
              <a:ext uri="{FF2B5EF4-FFF2-40B4-BE49-F238E27FC236}">
                <a16:creationId xmlns:a16="http://schemas.microsoft.com/office/drawing/2014/main" id="{F84E4983-5CFA-6C4E-8E7D-2E31724614C7}"/>
              </a:ext>
            </a:extLst>
          </p:cNvPr>
          <p:cNvSpPr txBox="1"/>
          <p:nvPr/>
        </p:nvSpPr>
        <p:spPr>
          <a:xfrm>
            <a:off x="18337602" y="6968501"/>
            <a:ext cx="1951175" cy="1200329"/>
          </a:xfrm>
          <a:prstGeom prst="rect">
            <a:avLst/>
          </a:prstGeom>
          <a:noFill/>
        </p:spPr>
        <p:txBody>
          <a:bodyPr wrap="none" rtlCol="0" anchor="ctr">
            <a:spAutoFit/>
          </a:bodyPr>
          <a:lstStyle/>
          <a:p>
            <a:r>
              <a:rPr lang="en-US" sz="7200" b="1" dirty="0">
                <a:latin typeface="Source Sans Pro" panose="020B0503030403020204" pitchFamily="34" charset="0"/>
                <a:ea typeface="Source Sans Pro" panose="020B0503030403020204" pitchFamily="34" charset="0"/>
              </a:rPr>
              <a:t>16%</a:t>
            </a:r>
          </a:p>
        </p:txBody>
      </p:sp>
      <p:sp>
        <p:nvSpPr>
          <p:cNvPr id="271" name="TextBox 270">
            <a:extLst>
              <a:ext uri="{FF2B5EF4-FFF2-40B4-BE49-F238E27FC236}">
                <a16:creationId xmlns:a16="http://schemas.microsoft.com/office/drawing/2014/main" id="{1C1DEEE2-AC9A-2B42-8327-2B252E315637}"/>
              </a:ext>
            </a:extLst>
          </p:cNvPr>
          <p:cNvSpPr txBox="1"/>
          <p:nvPr/>
        </p:nvSpPr>
        <p:spPr>
          <a:xfrm>
            <a:off x="18337602" y="8740074"/>
            <a:ext cx="1951175" cy="1200329"/>
          </a:xfrm>
          <a:prstGeom prst="rect">
            <a:avLst/>
          </a:prstGeom>
          <a:noFill/>
        </p:spPr>
        <p:txBody>
          <a:bodyPr wrap="none" rtlCol="0" anchor="ctr">
            <a:spAutoFit/>
          </a:bodyPr>
          <a:lstStyle/>
          <a:p>
            <a:r>
              <a:rPr lang="en-US" sz="7200" b="1" dirty="0">
                <a:latin typeface="Source Sans Pro" panose="020B0503030403020204" pitchFamily="34" charset="0"/>
                <a:ea typeface="Source Sans Pro" panose="020B0503030403020204" pitchFamily="34" charset="0"/>
              </a:rPr>
              <a:t>57%</a:t>
            </a:r>
          </a:p>
        </p:txBody>
      </p:sp>
      <p:sp>
        <p:nvSpPr>
          <p:cNvPr id="272" name="TextBox 271">
            <a:extLst>
              <a:ext uri="{FF2B5EF4-FFF2-40B4-BE49-F238E27FC236}">
                <a16:creationId xmlns:a16="http://schemas.microsoft.com/office/drawing/2014/main" id="{7DB318EC-34CE-1D4B-8C3C-1594027AFA71}"/>
              </a:ext>
            </a:extLst>
          </p:cNvPr>
          <p:cNvSpPr txBox="1"/>
          <p:nvPr/>
        </p:nvSpPr>
        <p:spPr>
          <a:xfrm>
            <a:off x="18337602" y="10483245"/>
            <a:ext cx="1951175" cy="1200329"/>
          </a:xfrm>
          <a:prstGeom prst="rect">
            <a:avLst/>
          </a:prstGeom>
          <a:noFill/>
        </p:spPr>
        <p:txBody>
          <a:bodyPr wrap="none" rtlCol="0" anchor="ctr">
            <a:spAutoFit/>
          </a:bodyPr>
          <a:lstStyle/>
          <a:p>
            <a:r>
              <a:rPr lang="en-US" sz="7200" b="1" dirty="0">
                <a:latin typeface="Source Sans Pro" panose="020B0503030403020204" pitchFamily="34" charset="0"/>
                <a:ea typeface="Source Sans Pro" panose="020B0503030403020204" pitchFamily="34" charset="0"/>
              </a:rPr>
              <a:t>86%</a:t>
            </a:r>
          </a:p>
        </p:txBody>
      </p:sp>
      <p:sp>
        <p:nvSpPr>
          <p:cNvPr id="275" name="Freeform 242">
            <a:extLst>
              <a:ext uri="{FF2B5EF4-FFF2-40B4-BE49-F238E27FC236}">
                <a16:creationId xmlns:a16="http://schemas.microsoft.com/office/drawing/2014/main" id="{E1C05441-EAE2-9B46-B315-7F76E6A8C40A}"/>
              </a:ext>
            </a:extLst>
          </p:cNvPr>
          <p:cNvSpPr>
            <a:spLocks noChangeAspect="1" noChangeArrowheads="1"/>
          </p:cNvSpPr>
          <p:nvPr/>
        </p:nvSpPr>
        <p:spPr bwMode="auto">
          <a:xfrm>
            <a:off x="13416962" y="8066382"/>
            <a:ext cx="714106" cy="924136"/>
          </a:xfrm>
          <a:custGeom>
            <a:avLst/>
            <a:gdLst>
              <a:gd name="T0" fmla="*/ 280631 w 431441"/>
              <a:gd name="T1" fmla="*/ 483652 h 560028"/>
              <a:gd name="T2" fmla="*/ 255588 w 431441"/>
              <a:gd name="T3" fmla="*/ 483652 h 560028"/>
              <a:gd name="T4" fmla="*/ 165709 w 431441"/>
              <a:gd name="T5" fmla="*/ 471488 h 560028"/>
              <a:gd name="T6" fmla="*/ 165709 w 431441"/>
              <a:gd name="T7" fmla="*/ 496531 h 560028"/>
              <a:gd name="T8" fmla="*/ 165709 w 431441"/>
              <a:gd name="T9" fmla="*/ 471488 h 560028"/>
              <a:gd name="T10" fmla="*/ 280631 w 431441"/>
              <a:gd name="T11" fmla="*/ 431979 h 560028"/>
              <a:gd name="T12" fmla="*/ 255588 w 431441"/>
              <a:gd name="T13" fmla="*/ 431979 h 560028"/>
              <a:gd name="T14" fmla="*/ 165709 w 431441"/>
              <a:gd name="T15" fmla="*/ 419100 h 560028"/>
              <a:gd name="T16" fmla="*/ 165709 w 431441"/>
              <a:gd name="T17" fmla="*/ 444143 h 560028"/>
              <a:gd name="T18" fmla="*/ 165709 w 431441"/>
              <a:gd name="T19" fmla="*/ 419100 h 560028"/>
              <a:gd name="T20" fmla="*/ 140218 w 431441"/>
              <a:gd name="T21" fmla="*/ 357400 h 560028"/>
              <a:gd name="T22" fmla="*/ 254191 w 431441"/>
              <a:gd name="T23" fmla="*/ 369277 h 560028"/>
              <a:gd name="T24" fmla="*/ 140937 w 431441"/>
              <a:gd name="T25" fmla="*/ 382233 h 560028"/>
              <a:gd name="T26" fmla="*/ 25886 w 431441"/>
              <a:gd name="T27" fmla="*/ 436580 h 560028"/>
              <a:gd name="T28" fmla="*/ 38110 w 431441"/>
              <a:gd name="T29" fmla="*/ 534835 h 560028"/>
              <a:gd name="T30" fmla="*/ 406273 w 431441"/>
              <a:gd name="T31" fmla="*/ 521878 h 560028"/>
              <a:gd name="T32" fmla="*/ 375353 w 431441"/>
              <a:gd name="T33" fmla="*/ 399149 h 560028"/>
              <a:gd name="T34" fmla="*/ 279358 w 431441"/>
              <a:gd name="T35" fmla="*/ 367117 h 560028"/>
              <a:gd name="T36" fmla="*/ 380746 w 431441"/>
              <a:gd name="T37" fmla="*/ 374675 h 560028"/>
              <a:gd name="T38" fmla="*/ 431441 w 431441"/>
              <a:gd name="T39" fmla="*/ 521878 h 560028"/>
              <a:gd name="T40" fmla="*/ 38110 w 431441"/>
              <a:gd name="T41" fmla="*/ 560028 h 560028"/>
              <a:gd name="T42" fmla="*/ 0 w 431441"/>
              <a:gd name="T43" fmla="*/ 436580 h 560028"/>
              <a:gd name="T44" fmla="*/ 136983 w 431441"/>
              <a:gd name="T45" fmla="*/ 357400 h 560028"/>
              <a:gd name="T46" fmla="*/ 228156 w 431441"/>
              <a:gd name="T47" fmla="*/ 242888 h 560028"/>
              <a:gd name="T48" fmla="*/ 228156 w 431441"/>
              <a:gd name="T49" fmla="*/ 267931 h 560028"/>
              <a:gd name="T50" fmla="*/ 190500 w 431441"/>
              <a:gd name="T51" fmla="*/ 255052 h 560028"/>
              <a:gd name="T52" fmla="*/ 254179 w 431441"/>
              <a:gd name="T53" fmla="*/ 177800 h 560028"/>
              <a:gd name="T54" fmla="*/ 254179 w 431441"/>
              <a:gd name="T55" fmla="*/ 204419 h 560028"/>
              <a:gd name="T56" fmla="*/ 254179 w 431441"/>
              <a:gd name="T57" fmla="*/ 177800 h 560028"/>
              <a:gd name="T58" fmla="*/ 190137 w 431441"/>
              <a:gd name="T59" fmla="*/ 191109 h 560028"/>
              <a:gd name="T60" fmla="*/ 165100 w 431441"/>
              <a:gd name="T61" fmla="*/ 191109 h 560028"/>
              <a:gd name="T62" fmla="*/ 305382 w 431441"/>
              <a:gd name="T63" fmla="*/ 0 h 560028"/>
              <a:gd name="T64" fmla="*/ 343581 w 431441"/>
              <a:gd name="T65" fmla="*/ 114135 h 560028"/>
              <a:gd name="T66" fmla="*/ 334212 w 431441"/>
              <a:gd name="T67" fmla="*/ 151820 h 560028"/>
              <a:gd name="T68" fmla="*/ 138172 w 431441"/>
              <a:gd name="T69" fmla="*/ 158640 h 560028"/>
              <a:gd name="T70" fmla="*/ 142136 w 431441"/>
              <a:gd name="T71" fmla="*/ 133875 h 560028"/>
              <a:gd name="T72" fmla="*/ 318356 w 431441"/>
              <a:gd name="T73" fmla="*/ 106956 h 560028"/>
              <a:gd name="T74" fmla="*/ 343581 w 431441"/>
              <a:gd name="T75" fmla="*/ 63169 h 560028"/>
              <a:gd name="T76" fmla="*/ 272589 w 431441"/>
              <a:gd name="T77" fmla="*/ 45582 h 560028"/>
              <a:gd name="T78" fmla="*/ 254931 w 431441"/>
              <a:gd name="T79" fmla="*/ 76090 h 560028"/>
              <a:gd name="T80" fmla="*/ 249525 w 431441"/>
              <a:gd name="T81" fmla="*/ 33379 h 560028"/>
              <a:gd name="T82" fmla="*/ 216020 w 431441"/>
              <a:gd name="T83" fmla="*/ 0 h 560028"/>
              <a:gd name="T84" fmla="*/ 216020 w 431441"/>
              <a:gd name="T85" fmla="*/ 25043 h 560028"/>
              <a:gd name="T86" fmla="*/ 165340 w 431441"/>
              <a:gd name="T87" fmla="*/ 75842 h 560028"/>
              <a:gd name="T88" fmla="*/ 216020 w 431441"/>
              <a:gd name="T89" fmla="*/ 0 h 560028"/>
              <a:gd name="T90" fmla="*/ 141239 w 431441"/>
              <a:gd name="T91" fmla="*/ 12949 h 560028"/>
              <a:gd name="T92" fmla="*/ 90232 w 431441"/>
              <a:gd name="T93" fmla="*/ 63307 h 560028"/>
              <a:gd name="T94" fmla="*/ 115376 w 431441"/>
              <a:gd name="T95" fmla="*/ 107189 h 560028"/>
              <a:gd name="T96" fmla="*/ 125074 w 431441"/>
              <a:gd name="T97" fmla="*/ 223011 h 560028"/>
              <a:gd name="T98" fmla="*/ 147345 w 431441"/>
              <a:gd name="T99" fmla="*/ 271930 h 560028"/>
              <a:gd name="T100" fmla="*/ 287074 w 431441"/>
              <a:gd name="T101" fmla="*/ 271930 h 560028"/>
              <a:gd name="T102" fmla="*/ 308267 w 431441"/>
              <a:gd name="T103" fmla="*/ 223731 h 560028"/>
              <a:gd name="T104" fmla="*/ 329819 w 431441"/>
              <a:gd name="T105" fmla="*/ 165100 h 560028"/>
              <a:gd name="T106" fmla="*/ 333411 w 431441"/>
              <a:gd name="T107" fmla="*/ 226968 h 560028"/>
              <a:gd name="T108" fmla="*/ 306830 w 431441"/>
              <a:gd name="T109" fmla="*/ 287756 h 560028"/>
              <a:gd name="T110" fmla="*/ 127589 w 431441"/>
              <a:gd name="T111" fmla="*/ 287756 h 560028"/>
              <a:gd name="T112" fmla="*/ 99930 w 431441"/>
              <a:gd name="T113" fmla="*/ 226248 h 560028"/>
              <a:gd name="T114" fmla="*/ 90232 w 431441"/>
              <a:gd name="T115" fmla="*/ 114383 h 560028"/>
              <a:gd name="T116" fmla="*/ 128307 w 431441"/>
              <a:gd name="T117" fmla="*/ 0 h 560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441" h="560028">
                <a:moveTo>
                  <a:pt x="267752" y="471488"/>
                </a:moveTo>
                <a:cubicBezTo>
                  <a:pt x="275264" y="471488"/>
                  <a:pt x="280631" y="476854"/>
                  <a:pt x="280631" y="483652"/>
                </a:cubicBezTo>
                <a:cubicBezTo>
                  <a:pt x="280631" y="491164"/>
                  <a:pt x="275264" y="496531"/>
                  <a:pt x="267752" y="496531"/>
                </a:cubicBezTo>
                <a:cubicBezTo>
                  <a:pt x="260954" y="496531"/>
                  <a:pt x="255588" y="491164"/>
                  <a:pt x="255588" y="483652"/>
                </a:cubicBezTo>
                <a:cubicBezTo>
                  <a:pt x="255588" y="476854"/>
                  <a:pt x="260954" y="471488"/>
                  <a:pt x="267752" y="471488"/>
                </a:cubicBezTo>
                <a:close/>
                <a:moveTo>
                  <a:pt x="165709" y="471488"/>
                </a:moveTo>
                <a:cubicBezTo>
                  <a:pt x="172734" y="471488"/>
                  <a:pt x="179019" y="476854"/>
                  <a:pt x="179019" y="483652"/>
                </a:cubicBezTo>
                <a:cubicBezTo>
                  <a:pt x="179019" y="491164"/>
                  <a:pt x="172734" y="496531"/>
                  <a:pt x="165709" y="496531"/>
                </a:cubicBezTo>
                <a:cubicBezTo>
                  <a:pt x="158315" y="496531"/>
                  <a:pt x="152400" y="491164"/>
                  <a:pt x="152400" y="483652"/>
                </a:cubicBezTo>
                <a:cubicBezTo>
                  <a:pt x="152400" y="476854"/>
                  <a:pt x="158315" y="471488"/>
                  <a:pt x="165709" y="471488"/>
                </a:cubicBezTo>
                <a:close/>
                <a:moveTo>
                  <a:pt x="267752" y="419100"/>
                </a:moveTo>
                <a:cubicBezTo>
                  <a:pt x="275264" y="419100"/>
                  <a:pt x="280631" y="424466"/>
                  <a:pt x="280631" y="431979"/>
                </a:cubicBezTo>
                <a:cubicBezTo>
                  <a:pt x="280631" y="438776"/>
                  <a:pt x="275264" y="444143"/>
                  <a:pt x="267752" y="444143"/>
                </a:cubicBezTo>
                <a:cubicBezTo>
                  <a:pt x="260954" y="444143"/>
                  <a:pt x="255588" y="438776"/>
                  <a:pt x="255588" y="431979"/>
                </a:cubicBezTo>
                <a:cubicBezTo>
                  <a:pt x="255588" y="424466"/>
                  <a:pt x="260954" y="419100"/>
                  <a:pt x="267752" y="419100"/>
                </a:cubicBezTo>
                <a:close/>
                <a:moveTo>
                  <a:pt x="165709" y="419100"/>
                </a:moveTo>
                <a:cubicBezTo>
                  <a:pt x="172734" y="419100"/>
                  <a:pt x="179019" y="424466"/>
                  <a:pt x="179019" y="431979"/>
                </a:cubicBezTo>
                <a:cubicBezTo>
                  <a:pt x="179019" y="438776"/>
                  <a:pt x="172734" y="444143"/>
                  <a:pt x="165709" y="444143"/>
                </a:cubicBezTo>
                <a:cubicBezTo>
                  <a:pt x="158315" y="444143"/>
                  <a:pt x="152400" y="438776"/>
                  <a:pt x="152400" y="431979"/>
                </a:cubicBezTo>
                <a:cubicBezTo>
                  <a:pt x="152400" y="424466"/>
                  <a:pt x="158315" y="419100"/>
                  <a:pt x="165709" y="419100"/>
                </a:cubicBezTo>
                <a:close/>
                <a:moveTo>
                  <a:pt x="136983" y="357400"/>
                </a:moveTo>
                <a:cubicBezTo>
                  <a:pt x="137702" y="357400"/>
                  <a:pt x="139499" y="357400"/>
                  <a:pt x="140218" y="357400"/>
                </a:cubicBezTo>
                <a:lnTo>
                  <a:pt x="241247" y="357400"/>
                </a:lnTo>
                <a:cubicBezTo>
                  <a:pt x="248079" y="357400"/>
                  <a:pt x="254191" y="362439"/>
                  <a:pt x="254191" y="369277"/>
                </a:cubicBezTo>
                <a:cubicBezTo>
                  <a:pt x="254191" y="377195"/>
                  <a:pt x="248079" y="382233"/>
                  <a:pt x="241247" y="382233"/>
                </a:cubicBezTo>
                <a:lnTo>
                  <a:pt x="140937" y="382233"/>
                </a:lnTo>
                <a:lnTo>
                  <a:pt x="56447" y="399149"/>
                </a:lnTo>
                <a:cubicBezTo>
                  <a:pt x="38829" y="403108"/>
                  <a:pt x="25886" y="418944"/>
                  <a:pt x="25886" y="436580"/>
                </a:cubicBezTo>
                <a:lnTo>
                  <a:pt x="25886" y="521878"/>
                </a:lnTo>
                <a:cubicBezTo>
                  <a:pt x="25886" y="529436"/>
                  <a:pt x="31279" y="534835"/>
                  <a:pt x="38110" y="534835"/>
                </a:cubicBezTo>
                <a:lnTo>
                  <a:pt x="393690" y="534835"/>
                </a:lnTo>
                <a:cubicBezTo>
                  <a:pt x="400521" y="534835"/>
                  <a:pt x="406273" y="529436"/>
                  <a:pt x="406273" y="521878"/>
                </a:cubicBezTo>
                <a:lnTo>
                  <a:pt x="406273" y="436580"/>
                </a:lnTo>
                <a:cubicBezTo>
                  <a:pt x="406273" y="418944"/>
                  <a:pt x="393690" y="403108"/>
                  <a:pt x="375353" y="399149"/>
                </a:cubicBezTo>
                <a:lnTo>
                  <a:pt x="289425" y="382233"/>
                </a:lnTo>
                <a:cubicBezTo>
                  <a:pt x="282234" y="380794"/>
                  <a:pt x="278639" y="373956"/>
                  <a:pt x="279358" y="367117"/>
                </a:cubicBezTo>
                <a:cubicBezTo>
                  <a:pt x="280796" y="360279"/>
                  <a:pt x="287627" y="355600"/>
                  <a:pt x="294458" y="357400"/>
                </a:cubicBezTo>
                <a:lnTo>
                  <a:pt x="380746" y="374675"/>
                </a:lnTo>
                <a:cubicBezTo>
                  <a:pt x="410228" y="380074"/>
                  <a:pt x="431441" y="406707"/>
                  <a:pt x="431441" y="436580"/>
                </a:cubicBezTo>
                <a:lnTo>
                  <a:pt x="431441" y="521878"/>
                </a:lnTo>
                <a:cubicBezTo>
                  <a:pt x="431441" y="543113"/>
                  <a:pt x="414902" y="560028"/>
                  <a:pt x="393690" y="560028"/>
                </a:cubicBezTo>
                <a:lnTo>
                  <a:pt x="38110" y="560028"/>
                </a:lnTo>
                <a:cubicBezTo>
                  <a:pt x="17617" y="560028"/>
                  <a:pt x="0" y="543113"/>
                  <a:pt x="0" y="521878"/>
                </a:cubicBezTo>
                <a:lnTo>
                  <a:pt x="0" y="436580"/>
                </a:lnTo>
                <a:cubicBezTo>
                  <a:pt x="0" y="406707"/>
                  <a:pt x="22291" y="380074"/>
                  <a:pt x="51054" y="374675"/>
                </a:cubicBezTo>
                <a:lnTo>
                  <a:pt x="136983" y="357400"/>
                </a:lnTo>
                <a:close/>
                <a:moveTo>
                  <a:pt x="203289" y="242888"/>
                </a:moveTo>
                <a:lnTo>
                  <a:pt x="228156" y="242888"/>
                </a:lnTo>
                <a:cubicBezTo>
                  <a:pt x="235616" y="242888"/>
                  <a:pt x="240945" y="248254"/>
                  <a:pt x="240945" y="255052"/>
                </a:cubicBezTo>
                <a:cubicBezTo>
                  <a:pt x="240945" y="262564"/>
                  <a:pt x="235616" y="267931"/>
                  <a:pt x="228156" y="267931"/>
                </a:cubicBezTo>
                <a:lnTo>
                  <a:pt x="203289" y="267931"/>
                </a:lnTo>
                <a:cubicBezTo>
                  <a:pt x="196539" y="267931"/>
                  <a:pt x="190500" y="262564"/>
                  <a:pt x="190500" y="255052"/>
                </a:cubicBezTo>
                <a:cubicBezTo>
                  <a:pt x="190500" y="248254"/>
                  <a:pt x="196539" y="242888"/>
                  <a:pt x="203289" y="242888"/>
                </a:cubicBezTo>
                <a:close/>
                <a:moveTo>
                  <a:pt x="254179" y="177800"/>
                </a:moveTo>
                <a:cubicBezTo>
                  <a:pt x="260976" y="177800"/>
                  <a:pt x="266343" y="184085"/>
                  <a:pt x="266343" y="191109"/>
                </a:cubicBezTo>
                <a:cubicBezTo>
                  <a:pt x="266343" y="198134"/>
                  <a:pt x="260976" y="204419"/>
                  <a:pt x="254179" y="204419"/>
                </a:cubicBezTo>
                <a:cubicBezTo>
                  <a:pt x="246666" y="204419"/>
                  <a:pt x="241300" y="198134"/>
                  <a:pt x="241300" y="191109"/>
                </a:cubicBezTo>
                <a:cubicBezTo>
                  <a:pt x="241300" y="184085"/>
                  <a:pt x="246666" y="177800"/>
                  <a:pt x="254179" y="177800"/>
                </a:cubicBezTo>
                <a:close/>
                <a:moveTo>
                  <a:pt x="178163" y="177800"/>
                </a:moveTo>
                <a:cubicBezTo>
                  <a:pt x="185057" y="177800"/>
                  <a:pt x="190137" y="184085"/>
                  <a:pt x="190137" y="191109"/>
                </a:cubicBezTo>
                <a:cubicBezTo>
                  <a:pt x="190137" y="198134"/>
                  <a:pt x="185057" y="204419"/>
                  <a:pt x="178163" y="204419"/>
                </a:cubicBezTo>
                <a:cubicBezTo>
                  <a:pt x="170180" y="204419"/>
                  <a:pt x="165100" y="198134"/>
                  <a:pt x="165100" y="191109"/>
                </a:cubicBezTo>
                <a:cubicBezTo>
                  <a:pt x="165100" y="184085"/>
                  <a:pt x="170180" y="177800"/>
                  <a:pt x="178163" y="177800"/>
                </a:cubicBezTo>
                <a:close/>
                <a:moveTo>
                  <a:pt x="305382" y="0"/>
                </a:moveTo>
                <a:cubicBezTo>
                  <a:pt x="340338" y="0"/>
                  <a:pt x="369528" y="27995"/>
                  <a:pt x="369528" y="63169"/>
                </a:cubicBezTo>
                <a:cubicBezTo>
                  <a:pt x="369528" y="83627"/>
                  <a:pt x="359438" y="101932"/>
                  <a:pt x="343581" y="114135"/>
                </a:cubicBezTo>
                <a:lnTo>
                  <a:pt x="343581" y="138900"/>
                </a:lnTo>
                <a:cubicBezTo>
                  <a:pt x="343581" y="145001"/>
                  <a:pt x="339617" y="150385"/>
                  <a:pt x="334212" y="151820"/>
                </a:cubicBezTo>
                <a:cubicBezTo>
                  <a:pt x="298535" y="160434"/>
                  <a:pt x="257453" y="164741"/>
                  <a:pt x="216011" y="164741"/>
                </a:cubicBezTo>
                <a:cubicBezTo>
                  <a:pt x="190065" y="164741"/>
                  <a:pt x="163397" y="162588"/>
                  <a:pt x="138172" y="158640"/>
                </a:cubicBezTo>
                <a:cubicBezTo>
                  <a:pt x="131325" y="157922"/>
                  <a:pt x="127000" y="151820"/>
                  <a:pt x="127721" y="145001"/>
                </a:cubicBezTo>
                <a:cubicBezTo>
                  <a:pt x="128442" y="137464"/>
                  <a:pt x="135289" y="132798"/>
                  <a:pt x="142136" y="133875"/>
                </a:cubicBezTo>
                <a:cubicBezTo>
                  <a:pt x="200155" y="142130"/>
                  <a:pt x="265021" y="140694"/>
                  <a:pt x="318356" y="129209"/>
                </a:cubicBezTo>
                <a:lnTo>
                  <a:pt x="318356" y="106956"/>
                </a:lnTo>
                <a:cubicBezTo>
                  <a:pt x="318356" y="102649"/>
                  <a:pt x="320518" y="98701"/>
                  <a:pt x="324482" y="96548"/>
                </a:cubicBezTo>
                <a:cubicBezTo>
                  <a:pt x="336734" y="89729"/>
                  <a:pt x="343581" y="76808"/>
                  <a:pt x="343581" y="63169"/>
                </a:cubicBezTo>
                <a:cubicBezTo>
                  <a:pt x="343581" y="42711"/>
                  <a:pt x="326644" y="25124"/>
                  <a:pt x="305382" y="25124"/>
                </a:cubicBezTo>
                <a:cubicBezTo>
                  <a:pt x="291688" y="25124"/>
                  <a:pt x="278715" y="32661"/>
                  <a:pt x="272589" y="45582"/>
                </a:cubicBezTo>
                <a:cubicBezTo>
                  <a:pt x="268625" y="50966"/>
                  <a:pt x="267183" y="57067"/>
                  <a:pt x="267183" y="63169"/>
                </a:cubicBezTo>
                <a:cubicBezTo>
                  <a:pt x="267183" y="70706"/>
                  <a:pt x="261778" y="76090"/>
                  <a:pt x="254931" y="76090"/>
                </a:cubicBezTo>
                <a:cubicBezTo>
                  <a:pt x="247363" y="76090"/>
                  <a:pt x="241958" y="70706"/>
                  <a:pt x="241958" y="63169"/>
                </a:cubicBezTo>
                <a:cubicBezTo>
                  <a:pt x="241958" y="53119"/>
                  <a:pt x="244480" y="42711"/>
                  <a:pt x="249525" y="33379"/>
                </a:cubicBezTo>
                <a:cubicBezTo>
                  <a:pt x="261057" y="12921"/>
                  <a:pt x="282319" y="0"/>
                  <a:pt x="305382" y="0"/>
                </a:cubicBezTo>
                <a:close/>
                <a:moveTo>
                  <a:pt x="216020" y="0"/>
                </a:moveTo>
                <a:cubicBezTo>
                  <a:pt x="222849" y="0"/>
                  <a:pt x="228241" y="5366"/>
                  <a:pt x="228241" y="12879"/>
                </a:cubicBezTo>
                <a:cubicBezTo>
                  <a:pt x="228241" y="19676"/>
                  <a:pt x="222849" y="25043"/>
                  <a:pt x="216020" y="25043"/>
                </a:cubicBezTo>
                <a:cubicBezTo>
                  <a:pt x="194813" y="25043"/>
                  <a:pt x="178279" y="42572"/>
                  <a:pt x="178279" y="62964"/>
                </a:cubicBezTo>
                <a:cubicBezTo>
                  <a:pt x="178279" y="70476"/>
                  <a:pt x="172169" y="75842"/>
                  <a:pt x="165340" y="75842"/>
                </a:cubicBezTo>
                <a:cubicBezTo>
                  <a:pt x="158151" y="75842"/>
                  <a:pt x="152400" y="70476"/>
                  <a:pt x="152400" y="62964"/>
                </a:cubicBezTo>
                <a:cubicBezTo>
                  <a:pt x="152400" y="27904"/>
                  <a:pt x="181155" y="0"/>
                  <a:pt x="216020" y="0"/>
                </a:cubicBezTo>
                <a:close/>
                <a:moveTo>
                  <a:pt x="128307" y="0"/>
                </a:moveTo>
                <a:cubicBezTo>
                  <a:pt x="135132" y="0"/>
                  <a:pt x="141239" y="5396"/>
                  <a:pt x="141239" y="12949"/>
                </a:cubicBezTo>
                <a:cubicBezTo>
                  <a:pt x="141239" y="19783"/>
                  <a:pt x="135132" y="25179"/>
                  <a:pt x="128307" y="25179"/>
                </a:cubicBezTo>
                <a:cubicBezTo>
                  <a:pt x="106755" y="25179"/>
                  <a:pt x="90232" y="42804"/>
                  <a:pt x="90232" y="63307"/>
                </a:cubicBezTo>
                <a:cubicBezTo>
                  <a:pt x="90232" y="76975"/>
                  <a:pt x="97775" y="89924"/>
                  <a:pt x="109269" y="96758"/>
                </a:cubicBezTo>
                <a:cubicBezTo>
                  <a:pt x="112861" y="98916"/>
                  <a:pt x="115376" y="102873"/>
                  <a:pt x="115376" y="107189"/>
                </a:cubicBezTo>
                <a:lnTo>
                  <a:pt x="115376" y="139202"/>
                </a:lnTo>
                <a:cubicBezTo>
                  <a:pt x="115376" y="162942"/>
                  <a:pt x="125074" y="222292"/>
                  <a:pt x="125074" y="223011"/>
                </a:cubicBezTo>
                <a:cubicBezTo>
                  <a:pt x="126511" y="239917"/>
                  <a:pt x="133695" y="255743"/>
                  <a:pt x="144112" y="267973"/>
                </a:cubicBezTo>
                <a:lnTo>
                  <a:pt x="147345" y="271930"/>
                </a:lnTo>
                <a:cubicBezTo>
                  <a:pt x="163868" y="292432"/>
                  <a:pt x="189731" y="304662"/>
                  <a:pt x="217030" y="304662"/>
                </a:cubicBezTo>
                <a:cubicBezTo>
                  <a:pt x="244688" y="304662"/>
                  <a:pt x="269473" y="292432"/>
                  <a:pt x="287074" y="271930"/>
                </a:cubicBezTo>
                <a:lnTo>
                  <a:pt x="289229" y="267973"/>
                </a:lnTo>
                <a:cubicBezTo>
                  <a:pt x="300005" y="255743"/>
                  <a:pt x="306830" y="239917"/>
                  <a:pt x="308267" y="223731"/>
                </a:cubicBezTo>
                <a:cubicBezTo>
                  <a:pt x="308267" y="223011"/>
                  <a:pt x="312218" y="199631"/>
                  <a:pt x="315092" y="175891"/>
                </a:cubicBezTo>
                <a:cubicBezTo>
                  <a:pt x="315810" y="169057"/>
                  <a:pt x="321916" y="164381"/>
                  <a:pt x="329819" y="165100"/>
                </a:cubicBezTo>
                <a:cubicBezTo>
                  <a:pt x="336644" y="165820"/>
                  <a:pt x="340954" y="171934"/>
                  <a:pt x="340236" y="178769"/>
                </a:cubicBezTo>
                <a:cubicBezTo>
                  <a:pt x="337362" y="202509"/>
                  <a:pt x="333411" y="226968"/>
                  <a:pt x="333411" y="226968"/>
                </a:cubicBezTo>
                <a:cubicBezTo>
                  <a:pt x="331256" y="247470"/>
                  <a:pt x="322994" y="267973"/>
                  <a:pt x="308985" y="284879"/>
                </a:cubicBezTo>
                <a:lnTo>
                  <a:pt x="306830" y="287756"/>
                </a:lnTo>
                <a:cubicBezTo>
                  <a:pt x="284919" y="314374"/>
                  <a:pt x="252232" y="329841"/>
                  <a:pt x="217030" y="329841"/>
                </a:cubicBezTo>
                <a:cubicBezTo>
                  <a:pt x="182188" y="329841"/>
                  <a:pt x="149500" y="314374"/>
                  <a:pt x="127589" y="287756"/>
                </a:cubicBezTo>
                <a:lnTo>
                  <a:pt x="124356" y="284879"/>
                </a:lnTo>
                <a:cubicBezTo>
                  <a:pt x="110706" y="267973"/>
                  <a:pt x="102445" y="247470"/>
                  <a:pt x="99930" y="226248"/>
                </a:cubicBezTo>
                <a:cubicBezTo>
                  <a:pt x="99212" y="224450"/>
                  <a:pt x="90232" y="165100"/>
                  <a:pt x="90232" y="139202"/>
                </a:cubicBezTo>
                <a:lnTo>
                  <a:pt x="90232" y="114383"/>
                </a:lnTo>
                <a:cubicBezTo>
                  <a:pt x="74068" y="102154"/>
                  <a:pt x="65088" y="83809"/>
                  <a:pt x="65088" y="63307"/>
                </a:cubicBezTo>
                <a:cubicBezTo>
                  <a:pt x="65088" y="28056"/>
                  <a:pt x="93105" y="0"/>
                  <a:pt x="128307"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76" name="Freeform 245">
            <a:extLst>
              <a:ext uri="{FF2B5EF4-FFF2-40B4-BE49-F238E27FC236}">
                <a16:creationId xmlns:a16="http://schemas.microsoft.com/office/drawing/2014/main" id="{F1D41D19-791C-AE4A-A4BC-A20173212772}"/>
              </a:ext>
            </a:extLst>
          </p:cNvPr>
          <p:cNvSpPr>
            <a:spLocks noChangeAspect="1" noChangeArrowheads="1"/>
          </p:cNvSpPr>
          <p:nvPr/>
        </p:nvSpPr>
        <p:spPr bwMode="auto">
          <a:xfrm>
            <a:off x="11484166" y="8066382"/>
            <a:ext cx="924136" cy="924136"/>
          </a:xfrm>
          <a:custGeom>
            <a:avLst/>
            <a:gdLst>
              <a:gd name="T0" fmla="*/ 25204 w 558440"/>
              <a:gd name="T1" fmla="*/ 471435 h 560028"/>
              <a:gd name="T2" fmla="*/ 50047 w 558440"/>
              <a:gd name="T3" fmla="*/ 483680 h 560028"/>
              <a:gd name="T4" fmla="*/ 444304 w 558440"/>
              <a:gd name="T5" fmla="*/ 483680 h 560028"/>
              <a:gd name="T6" fmla="*/ 444304 w 558440"/>
              <a:gd name="T7" fmla="*/ 509609 h 560028"/>
              <a:gd name="T8" fmla="*/ 91453 w 558440"/>
              <a:gd name="T9" fmla="*/ 529417 h 560028"/>
              <a:gd name="T10" fmla="*/ 457266 w 558440"/>
              <a:gd name="T11" fmla="*/ 534819 h 560028"/>
              <a:gd name="T12" fmla="*/ 497591 w 558440"/>
              <a:gd name="T13" fmla="*/ 489082 h 560028"/>
              <a:gd name="T14" fmla="*/ 520275 w 558440"/>
              <a:gd name="T15" fmla="*/ 483680 h 560028"/>
              <a:gd name="T16" fmla="*/ 520275 w 558440"/>
              <a:gd name="T17" fmla="*/ 458470 h 560028"/>
              <a:gd name="T18" fmla="*/ 228633 w 558440"/>
              <a:gd name="T19" fmla="*/ 254995 h 560028"/>
              <a:gd name="T20" fmla="*/ 253837 w 558440"/>
              <a:gd name="T21" fmla="*/ 306134 h 560028"/>
              <a:gd name="T22" fmla="*/ 228633 w 558440"/>
              <a:gd name="T23" fmla="*/ 254995 h 560028"/>
              <a:gd name="T24" fmla="*/ 444021 w 558440"/>
              <a:gd name="T25" fmla="*/ 344640 h 560028"/>
              <a:gd name="T26" fmla="*/ 519862 w 558440"/>
              <a:gd name="T27" fmla="*/ 281159 h 560028"/>
              <a:gd name="T28" fmla="*/ 444021 w 558440"/>
              <a:gd name="T29" fmla="*/ 216957 h 560028"/>
              <a:gd name="T30" fmla="*/ 431800 w 558440"/>
              <a:gd name="T31" fmla="*/ 128588 h 560028"/>
              <a:gd name="T32" fmla="*/ 444021 w 558440"/>
              <a:gd name="T33" fmla="*/ 191709 h 560028"/>
              <a:gd name="T34" fmla="*/ 545741 w 558440"/>
              <a:gd name="T35" fmla="*/ 281159 h 560028"/>
              <a:gd name="T36" fmla="*/ 431800 w 558440"/>
              <a:gd name="T37" fmla="*/ 369528 h 560028"/>
              <a:gd name="T38" fmla="*/ 418861 w 558440"/>
              <a:gd name="T39" fmla="*/ 153476 h 560028"/>
              <a:gd name="T40" fmla="*/ 279400 w 558440"/>
              <a:gd name="T41" fmla="*/ 140491 h 560028"/>
              <a:gd name="T42" fmla="*/ 127098 w 558440"/>
              <a:gd name="T43" fmla="*/ 128588 h 560028"/>
              <a:gd name="T44" fmla="*/ 253837 w 558440"/>
              <a:gd name="T45" fmla="*/ 140473 h 560028"/>
              <a:gd name="T46" fmla="*/ 266798 w 558440"/>
              <a:gd name="T47" fmla="*/ 229786 h 560028"/>
              <a:gd name="T48" fmla="*/ 279400 w 558440"/>
              <a:gd name="T49" fmla="*/ 319099 h 560028"/>
              <a:gd name="T50" fmla="*/ 215671 w 558440"/>
              <a:gd name="T51" fmla="*/ 331343 h 560028"/>
              <a:gd name="T52" fmla="*/ 203429 w 558440"/>
              <a:gd name="T53" fmla="*/ 242751 h 560028"/>
              <a:gd name="T54" fmla="*/ 228633 w 558440"/>
              <a:gd name="T55" fmla="*/ 229786 h 560028"/>
              <a:gd name="T56" fmla="*/ 139340 w 558440"/>
              <a:gd name="T57" fmla="*/ 153437 h 560028"/>
              <a:gd name="T58" fmla="*/ 419100 w 558440"/>
              <a:gd name="T59" fmla="*/ 433261 h 560028"/>
              <a:gd name="T60" fmla="*/ 432062 w 558440"/>
              <a:gd name="T61" fmla="*/ 395087 h 560028"/>
              <a:gd name="T62" fmla="*/ 444304 w 558440"/>
              <a:gd name="T63" fmla="*/ 433261 h 560028"/>
              <a:gd name="T64" fmla="*/ 558440 w 558440"/>
              <a:gd name="T65" fmla="*/ 471435 h 560028"/>
              <a:gd name="T66" fmla="*/ 514154 w 558440"/>
              <a:gd name="T67" fmla="*/ 509609 h 560028"/>
              <a:gd name="T68" fmla="*/ 457266 w 558440"/>
              <a:gd name="T69" fmla="*/ 560028 h 560028"/>
              <a:gd name="T70" fmla="*/ 70930 w 558440"/>
              <a:gd name="T71" fmla="*/ 544542 h 560028"/>
              <a:gd name="T72" fmla="*/ 38166 w 558440"/>
              <a:gd name="T73" fmla="*/ 509609 h 560028"/>
              <a:gd name="T74" fmla="*/ 38166 w 558440"/>
              <a:gd name="T75" fmla="*/ 433261 h 560028"/>
              <a:gd name="T76" fmla="*/ 114137 w 558440"/>
              <a:gd name="T77" fmla="*/ 140473 h 560028"/>
              <a:gd name="T78" fmla="*/ 393879 w 558440"/>
              <a:gd name="T79" fmla="*/ 25400 h 560028"/>
              <a:gd name="T80" fmla="*/ 368121 w 558440"/>
              <a:gd name="T81" fmla="*/ 76200 h 560028"/>
              <a:gd name="T82" fmla="*/ 343079 w 558440"/>
              <a:gd name="T83" fmla="*/ 101242 h 560028"/>
              <a:gd name="T84" fmla="*/ 368121 w 558440"/>
              <a:gd name="T85" fmla="*/ 51157 h 560028"/>
              <a:gd name="T86" fmla="*/ 393879 w 558440"/>
              <a:gd name="T87" fmla="*/ 25400 h 560028"/>
              <a:gd name="T88" fmla="*/ 266342 w 558440"/>
              <a:gd name="T89" fmla="*/ 38279 h 560028"/>
              <a:gd name="T90" fmla="*/ 215543 w 558440"/>
              <a:gd name="T91" fmla="*/ 89079 h 560028"/>
              <a:gd name="T92" fmla="*/ 190500 w 558440"/>
              <a:gd name="T93" fmla="*/ 89079 h 560028"/>
              <a:gd name="T94" fmla="*/ 241300 w 558440"/>
              <a:gd name="T95" fmla="*/ 38279 h 560028"/>
              <a:gd name="T96" fmla="*/ 342364 w 558440"/>
              <a:gd name="T97" fmla="*/ 0 h 560028"/>
              <a:gd name="T98" fmla="*/ 317321 w 558440"/>
              <a:gd name="T99" fmla="*/ 50979 h 560028"/>
              <a:gd name="T100" fmla="*/ 266879 w 558440"/>
              <a:gd name="T101" fmla="*/ 101241 h 560028"/>
              <a:gd name="T102" fmla="*/ 266879 w 558440"/>
              <a:gd name="T103" fmla="*/ 76110 h 560028"/>
              <a:gd name="T104" fmla="*/ 317321 w 558440"/>
              <a:gd name="T105" fmla="*/ 25130 h 560028"/>
              <a:gd name="T106" fmla="*/ 342364 w 558440"/>
              <a:gd name="T107" fmla="*/ 0 h 560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8440" h="560028">
                <a:moveTo>
                  <a:pt x="38166" y="458470"/>
                </a:moveTo>
                <a:cubicBezTo>
                  <a:pt x="30965" y="458470"/>
                  <a:pt x="25204" y="463872"/>
                  <a:pt x="25204" y="471435"/>
                </a:cubicBezTo>
                <a:cubicBezTo>
                  <a:pt x="25204" y="478278"/>
                  <a:pt x="30965" y="483680"/>
                  <a:pt x="38166" y="483680"/>
                </a:cubicBezTo>
                <a:lnTo>
                  <a:pt x="50047" y="483680"/>
                </a:lnTo>
                <a:lnTo>
                  <a:pt x="51128" y="483680"/>
                </a:lnTo>
                <a:lnTo>
                  <a:pt x="444304" y="483680"/>
                </a:lnTo>
                <a:cubicBezTo>
                  <a:pt x="451865" y="483680"/>
                  <a:pt x="457266" y="489802"/>
                  <a:pt x="457266" y="496645"/>
                </a:cubicBezTo>
                <a:cubicBezTo>
                  <a:pt x="457266" y="503487"/>
                  <a:pt x="451865" y="509609"/>
                  <a:pt x="444304" y="509609"/>
                </a:cubicBezTo>
                <a:lnTo>
                  <a:pt x="75971" y="509609"/>
                </a:lnTo>
                <a:lnTo>
                  <a:pt x="91453" y="529417"/>
                </a:lnTo>
                <a:cubicBezTo>
                  <a:pt x="93614" y="533018"/>
                  <a:pt x="97574" y="534819"/>
                  <a:pt x="101175" y="534819"/>
                </a:cubicBezTo>
                <a:lnTo>
                  <a:pt x="457266" y="534819"/>
                </a:lnTo>
                <a:cubicBezTo>
                  <a:pt x="460866" y="534819"/>
                  <a:pt x="464827" y="533018"/>
                  <a:pt x="466987" y="529417"/>
                </a:cubicBezTo>
                <a:lnTo>
                  <a:pt x="497591" y="489082"/>
                </a:lnTo>
                <a:cubicBezTo>
                  <a:pt x="499752" y="485841"/>
                  <a:pt x="503712" y="483680"/>
                  <a:pt x="508033" y="483680"/>
                </a:cubicBezTo>
                <a:lnTo>
                  <a:pt x="520275" y="483680"/>
                </a:lnTo>
                <a:cubicBezTo>
                  <a:pt x="528196" y="483680"/>
                  <a:pt x="533237" y="478278"/>
                  <a:pt x="533237" y="471435"/>
                </a:cubicBezTo>
                <a:cubicBezTo>
                  <a:pt x="533237" y="463872"/>
                  <a:pt x="528196" y="458470"/>
                  <a:pt x="520275" y="458470"/>
                </a:cubicBezTo>
                <a:lnTo>
                  <a:pt x="38166" y="458470"/>
                </a:lnTo>
                <a:close/>
                <a:moveTo>
                  <a:pt x="228633" y="254995"/>
                </a:moveTo>
                <a:lnTo>
                  <a:pt x="228633" y="306134"/>
                </a:lnTo>
                <a:lnTo>
                  <a:pt x="253837" y="306134"/>
                </a:lnTo>
                <a:lnTo>
                  <a:pt x="253837" y="254995"/>
                </a:lnTo>
                <a:lnTo>
                  <a:pt x="228633" y="254995"/>
                </a:lnTo>
                <a:close/>
                <a:moveTo>
                  <a:pt x="444021" y="216957"/>
                </a:moveTo>
                <a:lnTo>
                  <a:pt x="444021" y="344640"/>
                </a:lnTo>
                <a:lnTo>
                  <a:pt x="456961" y="344640"/>
                </a:lnTo>
                <a:cubicBezTo>
                  <a:pt x="491826" y="344640"/>
                  <a:pt x="519862" y="316146"/>
                  <a:pt x="519862" y="281159"/>
                </a:cubicBezTo>
                <a:cubicBezTo>
                  <a:pt x="519862" y="245812"/>
                  <a:pt x="491826" y="216957"/>
                  <a:pt x="456961" y="216957"/>
                </a:cubicBezTo>
                <a:lnTo>
                  <a:pt x="444021" y="216957"/>
                </a:lnTo>
                <a:close/>
                <a:moveTo>
                  <a:pt x="291621" y="128588"/>
                </a:moveTo>
                <a:lnTo>
                  <a:pt x="431800" y="128588"/>
                </a:lnTo>
                <a:cubicBezTo>
                  <a:pt x="438629" y="128588"/>
                  <a:pt x="444021" y="133638"/>
                  <a:pt x="444021" y="140491"/>
                </a:cubicBezTo>
                <a:lnTo>
                  <a:pt x="444021" y="191709"/>
                </a:lnTo>
                <a:lnTo>
                  <a:pt x="456961" y="191709"/>
                </a:lnTo>
                <a:cubicBezTo>
                  <a:pt x="505484" y="191709"/>
                  <a:pt x="545741" y="231384"/>
                  <a:pt x="545741" y="281159"/>
                </a:cubicBezTo>
                <a:cubicBezTo>
                  <a:pt x="545741" y="329852"/>
                  <a:pt x="505484" y="369528"/>
                  <a:pt x="456961" y="369528"/>
                </a:cubicBezTo>
                <a:lnTo>
                  <a:pt x="431800" y="369528"/>
                </a:lnTo>
                <a:cubicBezTo>
                  <a:pt x="424252" y="369528"/>
                  <a:pt x="418861" y="364478"/>
                  <a:pt x="418861" y="357625"/>
                </a:cubicBezTo>
                <a:lnTo>
                  <a:pt x="418861" y="153476"/>
                </a:lnTo>
                <a:lnTo>
                  <a:pt x="291621" y="153476"/>
                </a:lnTo>
                <a:cubicBezTo>
                  <a:pt x="284792" y="153476"/>
                  <a:pt x="279400" y="148426"/>
                  <a:pt x="279400" y="140491"/>
                </a:cubicBezTo>
                <a:cubicBezTo>
                  <a:pt x="279400" y="133638"/>
                  <a:pt x="284792" y="128588"/>
                  <a:pt x="291621" y="128588"/>
                </a:cubicBezTo>
                <a:close/>
                <a:moveTo>
                  <a:pt x="127098" y="128588"/>
                </a:moveTo>
                <a:lnTo>
                  <a:pt x="241595" y="128588"/>
                </a:lnTo>
                <a:cubicBezTo>
                  <a:pt x="248436" y="128588"/>
                  <a:pt x="253837" y="133630"/>
                  <a:pt x="253837" y="140473"/>
                </a:cubicBezTo>
                <a:lnTo>
                  <a:pt x="253837" y="229786"/>
                </a:lnTo>
                <a:lnTo>
                  <a:pt x="266798" y="229786"/>
                </a:lnTo>
                <a:cubicBezTo>
                  <a:pt x="273639" y="229786"/>
                  <a:pt x="279400" y="235188"/>
                  <a:pt x="279400" y="242751"/>
                </a:cubicBezTo>
                <a:lnTo>
                  <a:pt x="279400" y="319099"/>
                </a:lnTo>
                <a:cubicBezTo>
                  <a:pt x="279400" y="325941"/>
                  <a:pt x="273639" y="331343"/>
                  <a:pt x="266798" y="331343"/>
                </a:cubicBezTo>
                <a:lnTo>
                  <a:pt x="215671" y="331343"/>
                </a:lnTo>
                <a:cubicBezTo>
                  <a:pt x="208830" y="331343"/>
                  <a:pt x="203429" y="325941"/>
                  <a:pt x="203429" y="319099"/>
                </a:cubicBezTo>
                <a:lnTo>
                  <a:pt x="203429" y="242751"/>
                </a:lnTo>
                <a:cubicBezTo>
                  <a:pt x="203429" y="235188"/>
                  <a:pt x="208830" y="229786"/>
                  <a:pt x="215671" y="229786"/>
                </a:cubicBezTo>
                <a:lnTo>
                  <a:pt x="228633" y="229786"/>
                </a:lnTo>
                <a:lnTo>
                  <a:pt x="228633" y="153437"/>
                </a:lnTo>
                <a:lnTo>
                  <a:pt x="139340" y="153437"/>
                </a:lnTo>
                <a:lnTo>
                  <a:pt x="139340" y="433261"/>
                </a:lnTo>
                <a:lnTo>
                  <a:pt x="419100" y="433261"/>
                </a:lnTo>
                <a:lnTo>
                  <a:pt x="419100" y="407332"/>
                </a:lnTo>
                <a:cubicBezTo>
                  <a:pt x="419100" y="400489"/>
                  <a:pt x="424501" y="395087"/>
                  <a:pt x="432062" y="395087"/>
                </a:cubicBezTo>
                <a:cubicBezTo>
                  <a:pt x="438903" y="395087"/>
                  <a:pt x="444304" y="400489"/>
                  <a:pt x="444304" y="407332"/>
                </a:cubicBezTo>
                <a:lnTo>
                  <a:pt x="444304" y="433261"/>
                </a:lnTo>
                <a:lnTo>
                  <a:pt x="520275" y="433261"/>
                </a:lnTo>
                <a:cubicBezTo>
                  <a:pt x="541878" y="433261"/>
                  <a:pt x="558440" y="450187"/>
                  <a:pt x="558440" y="471435"/>
                </a:cubicBezTo>
                <a:cubicBezTo>
                  <a:pt x="558440" y="491963"/>
                  <a:pt x="541878" y="509609"/>
                  <a:pt x="520275" y="509609"/>
                </a:cubicBezTo>
                <a:lnTo>
                  <a:pt x="514154" y="509609"/>
                </a:lnTo>
                <a:lnTo>
                  <a:pt x="487510" y="544542"/>
                </a:lnTo>
                <a:cubicBezTo>
                  <a:pt x="480669" y="554626"/>
                  <a:pt x="469507" y="560028"/>
                  <a:pt x="457266" y="560028"/>
                </a:cubicBezTo>
                <a:lnTo>
                  <a:pt x="101175" y="560028"/>
                </a:lnTo>
                <a:cubicBezTo>
                  <a:pt x="89653" y="560028"/>
                  <a:pt x="78491" y="554626"/>
                  <a:pt x="70930" y="544542"/>
                </a:cubicBezTo>
                <a:lnTo>
                  <a:pt x="43927" y="509609"/>
                </a:lnTo>
                <a:lnTo>
                  <a:pt x="38166" y="509609"/>
                </a:lnTo>
                <a:cubicBezTo>
                  <a:pt x="16563" y="509609"/>
                  <a:pt x="0" y="491963"/>
                  <a:pt x="0" y="471435"/>
                </a:cubicBezTo>
                <a:cubicBezTo>
                  <a:pt x="0" y="450187"/>
                  <a:pt x="16563" y="433261"/>
                  <a:pt x="38166" y="433261"/>
                </a:cubicBezTo>
                <a:lnTo>
                  <a:pt x="114137" y="433261"/>
                </a:lnTo>
                <a:lnTo>
                  <a:pt x="114137" y="140473"/>
                </a:lnTo>
                <a:cubicBezTo>
                  <a:pt x="114137" y="133630"/>
                  <a:pt x="119537" y="128588"/>
                  <a:pt x="127098" y="128588"/>
                </a:cubicBezTo>
                <a:close/>
                <a:moveTo>
                  <a:pt x="393879" y="25400"/>
                </a:moveTo>
                <a:cubicBezTo>
                  <a:pt x="400676" y="25400"/>
                  <a:pt x="406042" y="31481"/>
                  <a:pt x="406042" y="38279"/>
                </a:cubicBezTo>
                <a:cubicBezTo>
                  <a:pt x="406042" y="59386"/>
                  <a:pt x="389228" y="76200"/>
                  <a:pt x="368121" y="76200"/>
                </a:cubicBezTo>
                <a:cubicBezTo>
                  <a:pt x="361324" y="76200"/>
                  <a:pt x="355958" y="81566"/>
                  <a:pt x="355958" y="89079"/>
                </a:cubicBezTo>
                <a:cubicBezTo>
                  <a:pt x="355958" y="95876"/>
                  <a:pt x="349876" y="101242"/>
                  <a:pt x="343079" y="101242"/>
                </a:cubicBezTo>
                <a:cubicBezTo>
                  <a:pt x="336282" y="101242"/>
                  <a:pt x="330200" y="95876"/>
                  <a:pt x="330200" y="89079"/>
                </a:cubicBezTo>
                <a:cubicBezTo>
                  <a:pt x="330200" y="67614"/>
                  <a:pt x="347730" y="51157"/>
                  <a:pt x="368121" y="51157"/>
                </a:cubicBezTo>
                <a:cubicBezTo>
                  <a:pt x="375634" y="51157"/>
                  <a:pt x="381000" y="45076"/>
                  <a:pt x="381000" y="38279"/>
                </a:cubicBezTo>
                <a:cubicBezTo>
                  <a:pt x="381000" y="31481"/>
                  <a:pt x="386366" y="25400"/>
                  <a:pt x="393879" y="25400"/>
                </a:cubicBezTo>
                <a:close/>
                <a:moveTo>
                  <a:pt x="253464" y="25400"/>
                </a:moveTo>
                <a:cubicBezTo>
                  <a:pt x="260976" y="25400"/>
                  <a:pt x="266342" y="31481"/>
                  <a:pt x="266342" y="38279"/>
                </a:cubicBezTo>
                <a:cubicBezTo>
                  <a:pt x="266342" y="59386"/>
                  <a:pt x="249528" y="76200"/>
                  <a:pt x="228421" y="76200"/>
                </a:cubicBezTo>
                <a:cubicBezTo>
                  <a:pt x="221624" y="76200"/>
                  <a:pt x="215543" y="81566"/>
                  <a:pt x="215543" y="89079"/>
                </a:cubicBezTo>
                <a:cubicBezTo>
                  <a:pt x="215543" y="95876"/>
                  <a:pt x="210176" y="101242"/>
                  <a:pt x="203379" y="101242"/>
                </a:cubicBezTo>
                <a:cubicBezTo>
                  <a:pt x="195866" y="101242"/>
                  <a:pt x="190500" y="95876"/>
                  <a:pt x="190500" y="89079"/>
                </a:cubicBezTo>
                <a:cubicBezTo>
                  <a:pt x="190500" y="67614"/>
                  <a:pt x="206957" y="51157"/>
                  <a:pt x="228421" y="51157"/>
                </a:cubicBezTo>
                <a:cubicBezTo>
                  <a:pt x="235219" y="51157"/>
                  <a:pt x="241300" y="45076"/>
                  <a:pt x="241300" y="38279"/>
                </a:cubicBezTo>
                <a:cubicBezTo>
                  <a:pt x="241300" y="31481"/>
                  <a:pt x="246309" y="25400"/>
                  <a:pt x="253464" y="25400"/>
                </a:cubicBezTo>
                <a:close/>
                <a:moveTo>
                  <a:pt x="342364" y="0"/>
                </a:moveTo>
                <a:cubicBezTo>
                  <a:pt x="349161" y="0"/>
                  <a:pt x="355242" y="5385"/>
                  <a:pt x="355242" y="12924"/>
                </a:cubicBezTo>
                <a:cubicBezTo>
                  <a:pt x="355242" y="33388"/>
                  <a:pt x="337713" y="50979"/>
                  <a:pt x="317321" y="50979"/>
                </a:cubicBezTo>
                <a:cubicBezTo>
                  <a:pt x="309809" y="50979"/>
                  <a:pt x="304443" y="56364"/>
                  <a:pt x="304443" y="63186"/>
                </a:cubicBezTo>
                <a:cubicBezTo>
                  <a:pt x="304443" y="84367"/>
                  <a:pt x="287986" y="101241"/>
                  <a:pt x="266879" y="101241"/>
                </a:cubicBezTo>
                <a:cubicBezTo>
                  <a:pt x="259724" y="101241"/>
                  <a:pt x="254000" y="95856"/>
                  <a:pt x="254000" y="89034"/>
                </a:cubicBezTo>
                <a:cubicBezTo>
                  <a:pt x="254000" y="81495"/>
                  <a:pt x="259724" y="76110"/>
                  <a:pt x="266879" y="76110"/>
                </a:cubicBezTo>
                <a:cubicBezTo>
                  <a:pt x="273676" y="76110"/>
                  <a:pt x="279400" y="70725"/>
                  <a:pt x="279400" y="63186"/>
                </a:cubicBezTo>
                <a:cubicBezTo>
                  <a:pt x="279400" y="42722"/>
                  <a:pt x="296214" y="25130"/>
                  <a:pt x="317321" y="25130"/>
                </a:cubicBezTo>
                <a:cubicBezTo>
                  <a:pt x="324119" y="25130"/>
                  <a:pt x="329485" y="19745"/>
                  <a:pt x="329485" y="12924"/>
                </a:cubicBezTo>
                <a:cubicBezTo>
                  <a:pt x="329485" y="5385"/>
                  <a:pt x="335566" y="0"/>
                  <a:pt x="342364"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277" name="Rectangle 276">
            <a:extLst>
              <a:ext uri="{FF2B5EF4-FFF2-40B4-BE49-F238E27FC236}">
                <a16:creationId xmlns:a16="http://schemas.microsoft.com/office/drawing/2014/main" id="{4DDC27A3-7E52-684A-94C3-EE8E52BB75A1}"/>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470965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6994885"/>
              </p:ext>
            </p:extLst>
          </p:nvPr>
        </p:nvGraphicFramePr>
        <p:xfrm>
          <a:off x="2572161" y="3903786"/>
          <a:ext cx="19343946" cy="8050427"/>
        </p:xfrm>
        <a:graphic>
          <a:graphicData uri="http://schemas.openxmlformats.org/drawingml/2006/table">
            <a:tbl>
              <a:tblPr firstRow="1" bandRow="1">
                <a:tableStyleId>{5C22544A-7EE6-4342-B048-85BDC9FD1C3A}</a:tableStyleId>
              </a:tblPr>
              <a:tblGrid>
                <a:gridCol w="6523789">
                  <a:extLst>
                    <a:ext uri="{9D8B030D-6E8A-4147-A177-3AD203B41FA5}">
                      <a16:colId xmlns:a16="http://schemas.microsoft.com/office/drawing/2014/main" val="20000"/>
                    </a:ext>
                  </a:extLst>
                </a:gridCol>
                <a:gridCol w="3150511">
                  <a:extLst>
                    <a:ext uri="{9D8B030D-6E8A-4147-A177-3AD203B41FA5}">
                      <a16:colId xmlns:a16="http://schemas.microsoft.com/office/drawing/2014/main" val="20001"/>
                    </a:ext>
                  </a:extLst>
                </a:gridCol>
                <a:gridCol w="3204795">
                  <a:extLst>
                    <a:ext uri="{9D8B030D-6E8A-4147-A177-3AD203B41FA5}">
                      <a16:colId xmlns:a16="http://schemas.microsoft.com/office/drawing/2014/main" val="20002"/>
                    </a:ext>
                  </a:extLst>
                </a:gridCol>
                <a:gridCol w="3241636">
                  <a:extLst>
                    <a:ext uri="{9D8B030D-6E8A-4147-A177-3AD203B41FA5}">
                      <a16:colId xmlns:a16="http://schemas.microsoft.com/office/drawing/2014/main" val="20003"/>
                    </a:ext>
                  </a:extLst>
                </a:gridCol>
                <a:gridCol w="3223215">
                  <a:extLst>
                    <a:ext uri="{9D8B030D-6E8A-4147-A177-3AD203B41FA5}">
                      <a16:colId xmlns:a16="http://schemas.microsoft.com/office/drawing/2014/main" val="20004"/>
                    </a:ext>
                  </a:extLst>
                </a:gridCol>
              </a:tblGrid>
              <a:tr h="1230922">
                <a:tc>
                  <a:txBody>
                    <a:bodyPr/>
                    <a:lstStyle/>
                    <a:p>
                      <a:pPr algn="ctr"/>
                      <a:r>
                        <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YOUR</a:t>
                      </a:r>
                      <a:r>
                        <a:rPr lang="en-US" sz="4400" b="1" i="0" baseline="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 TITLE HERE</a:t>
                      </a:r>
                      <a:endPar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ITEM</a:t>
                      </a:r>
                    </a:p>
                  </a:txBody>
                  <a:tcPr anchor="ctr">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ITEM</a:t>
                      </a:r>
                    </a:p>
                  </a:txBody>
                  <a:tcPr anchor="ctr">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ITEM</a:t>
                      </a: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4400" b="1" i="0" dirty="0">
                          <a:solidFill>
                            <a:schemeClr val="bg1"/>
                          </a:solidFill>
                          <a:latin typeface="Source Sans Pro" panose="020B0503030403020204" pitchFamily="34" charset="0"/>
                          <a:ea typeface="Noto Sans Light" panose="020B0402040504020204" pitchFamily="34" charset="0"/>
                          <a:cs typeface="Lato" panose="020F0502020204030203" pitchFamily="34" charset="0"/>
                        </a:rPr>
                        <a:t>ITEM</a:t>
                      </a:r>
                    </a:p>
                  </a:txBody>
                  <a:tcPr anchor="ctr">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363901">
                <a:tc>
                  <a:txBody>
                    <a:bodyPr/>
                    <a:lstStyle/>
                    <a:p>
                      <a:pPr algn="ctr"/>
                      <a:r>
                        <a:rPr lang="en-US" sz="2800" b="0" i="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rPr>
                        <a:t>Write here something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63901">
                <a:tc>
                  <a:txBody>
                    <a:bodyPr/>
                    <a:lstStyle/>
                    <a:p>
                      <a:pPr marL="0" marR="0" indent="0" algn="ctr" defTabSz="1828434"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rPr>
                        <a:t>Write here something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3901">
                <a:tc>
                  <a:txBody>
                    <a:bodyPr/>
                    <a:lstStyle/>
                    <a:p>
                      <a:pPr marL="0" marR="0" indent="0" algn="ctr" defTabSz="1828434"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rPr>
                        <a:t>Write here something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63901">
                <a:tc>
                  <a:txBody>
                    <a:bodyPr/>
                    <a:lstStyle/>
                    <a:p>
                      <a:pPr marL="0" marR="0" indent="0" algn="ctr" defTabSz="1828434"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rPr>
                        <a:t>Write here something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363901">
                <a:tc>
                  <a:txBody>
                    <a:bodyPr/>
                    <a:lstStyle/>
                    <a:p>
                      <a:pPr marL="0" marR="0" indent="0" algn="ctr" defTabSz="1828434" rtl="0" eaLnBrk="1" fontAlgn="auto" latinLnBrk="0" hangingPunct="1">
                        <a:lnSpc>
                          <a:spcPct val="100000"/>
                        </a:lnSpc>
                        <a:spcBef>
                          <a:spcPts val="0"/>
                        </a:spcBef>
                        <a:spcAft>
                          <a:spcPts val="0"/>
                        </a:spcAft>
                        <a:buClrTx/>
                        <a:buSzTx/>
                        <a:buFontTx/>
                        <a:buNone/>
                        <a:tabLst/>
                        <a:defRPr/>
                      </a:pPr>
                      <a:r>
                        <a:rPr lang="en-US" sz="2800" b="0" i="0" dirty="0">
                          <a:solidFill>
                            <a:schemeClr val="tx1"/>
                          </a:solidFill>
                          <a:latin typeface="Source Sans Pro Light" panose="020B0403030403020204" pitchFamily="34" charset="0"/>
                          <a:ea typeface="Noto Sans Light" panose="020B0402040504020204" pitchFamily="34" charset="0"/>
                          <a:cs typeface="Lato" panose="020F0502020204030203" pitchFamily="34" charset="0"/>
                        </a:rPr>
                        <a:t>Write here something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700" b="1" i="0" dirty="0">
                        <a:latin typeface="Source Sans Pro" panose="020B0503030403020204" pitchFamily="34" charset="0"/>
                        <a:ea typeface="Noto Sans Light" panose="020B0402040504020204"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5" name="Shape 2539"/>
          <p:cNvSpPr/>
          <p:nvPr/>
        </p:nvSpPr>
        <p:spPr>
          <a:xfrm>
            <a:off x="13500332" y="8314711"/>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6" name="Shape 2541"/>
          <p:cNvSpPr/>
          <p:nvPr/>
        </p:nvSpPr>
        <p:spPr>
          <a:xfrm>
            <a:off x="20070150" y="8265655"/>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7" name="Shape 2539"/>
          <p:cNvSpPr/>
          <p:nvPr/>
        </p:nvSpPr>
        <p:spPr>
          <a:xfrm>
            <a:off x="16711498" y="8314711"/>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8" name="Shape 2539"/>
          <p:cNvSpPr/>
          <p:nvPr/>
        </p:nvSpPr>
        <p:spPr>
          <a:xfrm>
            <a:off x="10315489" y="8342473"/>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9" name="Shape 2539"/>
          <p:cNvSpPr/>
          <p:nvPr/>
        </p:nvSpPr>
        <p:spPr>
          <a:xfrm>
            <a:off x="13500332" y="5588272"/>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0" name="Shape 2541"/>
          <p:cNvSpPr/>
          <p:nvPr/>
        </p:nvSpPr>
        <p:spPr>
          <a:xfrm>
            <a:off x="20070150" y="5539216"/>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1" name="Shape 2539"/>
          <p:cNvSpPr/>
          <p:nvPr/>
        </p:nvSpPr>
        <p:spPr>
          <a:xfrm>
            <a:off x="16711498" y="5588272"/>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2" name="Shape 2539"/>
          <p:cNvSpPr/>
          <p:nvPr/>
        </p:nvSpPr>
        <p:spPr>
          <a:xfrm>
            <a:off x="10315489" y="5588272"/>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3" name="Shape 2539"/>
          <p:cNvSpPr/>
          <p:nvPr/>
        </p:nvSpPr>
        <p:spPr>
          <a:xfrm>
            <a:off x="13500332" y="9653244"/>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4" name="Shape 2541"/>
          <p:cNvSpPr/>
          <p:nvPr/>
        </p:nvSpPr>
        <p:spPr>
          <a:xfrm>
            <a:off x="20070150" y="9604188"/>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5" name="Shape 2539"/>
          <p:cNvSpPr/>
          <p:nvPr/>
        </p:nvSpPr>
        <p:spPr>
          <a:xfrm>
            <a:off x="16711498" y="9653244"/>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6" name="Shape 2539"/>
          <p:cNvSpPr/>
          <p:nvPr/>
        </p:nvSpPr>
        <p:spPr>
          <a:xfrm>
            <a:off x="10315489" y="9670689"/>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7" name="Shape 2539"/>
          <p:cNvSpPr/>
          <p:nvPr/>
        </p:nvSpPr>
        <p:spPr>
          <a:xfrm>
            <a:off x="13500332" y="11051501"/>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8" name="Shape 2541"/>
          <p:cNvSpPr/>
          <p:nvPr/>
        </p:nvSpPr>
        <p:spPr>
          <a:xfrm>
            <a:off x="20070150" y="11002445"/>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19" name="Shape 2539"/>
          <p:cNvSpPr/>
          <p:nvPr/>
        </p:nvSpPr>
        <p:spPr>
          <a:xfrm>
            <a:off x="16711498" y="11051501"/>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0" name="Shape 2539"/>
          <p:cNvSpPr/>
          <p:nvPr/>
        </p:nvSpPr>
        <p:spPr>
          <a:xfrm>
            <a:off x="10315489" y="11001680"/>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1" name="Shape 2539"/>
          <p:cNvSpPr/>
          <p:nvPr/>
        </p:nvSpPr>
        <p:spPr>
          <a:xfrm>
            <a:off x="13500332" y="6898735"/>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2" name="Shape 2541"/>
          <p:cNvSpPr/>
          <p:nvPr/>
        </p:nvSpPr>
        <p:spPr>
          <a:xfrm>
            <a:off x="20070150" y="6849679"/>
            <a:ext cx="588676" cy="588676"/>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3" name="Shape 2539"/>
          <p:cNvSpPr/>
          <p:nvPr/>
        </p:nvSpPr>
        <p:spPr>
          <a:xfrm>
            <a:off x="16711498" y="6898735"/>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4" name="Shape 2539"/>
          <p:cNvSpPr/>
          <p:nvPr/>
        </p:nvSpPr>
        <p:spPr>
          <a:xfrm>
            <a:off x="10315489" y="6918244"/>
            <a:ext cx="719494" cy="49056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28" name="Text Placeholder 6">
            <a:extLst>
              <a:ext uri="{FF2B5EF4-FFF2-40B4-BE49-F238E27FC236}">
                <a16:creationId xmlns:a16="http://schemas.microsoft.com/office/drawing/2014/main" id="{DFFF8E26-A7E1-404B-B1D4-666FB838547D}"/>
              </a:ext>
            </a:extLst>
          </p:cNvPr>
          <p:cNvSpPr txBox="1">
            <a:spLocks/>
          </p:cNvSpPr>
          <p:nvPr/>
        </p:nvSpPr>
        <p:spPr>
          <a:xfrm>
            <a:off x="1433141" y="709382"/>
            <a:ext cx="7250703"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TABLE EXAMPLE</a:t>
            </a:r>
          </a:p>
        </p:txBody>
      </p:sp>
      <p:sp>
        <p:nvSpPr>
          <p:cNvPr id="29" name="TextBox 28">
            <a:extLst>
              <a:ext uri="{FF2B5EF4-FFF2-40B4-BE49-F238E27FC236}">
                <a16:creationId xmlns:a16="http://schemas.microsoft.com/office/drawing/2014/main" id="{2F3DE7DE-ACB0-BB4B-97C7-258E53C3EB50}"/>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0" name="Freeform 29">
            <a:extLst>
              <a:ext uri="{FF2B5EF4-FFF2-40B4-BE49-F238E27FC236}">
                <a16:creationId xmlns:a16="http://schemas.microsoft.com/office/drawing/2014/main" id="{DCCA8E02-F691-CA49-81AE-A3624268FE84}"/>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5" name="Rectangle 34">
            <a:extLst>
              <a:ext uri="{FF2B5EF4-FFF2-40B4-BE49-F238E27FC236}">
                <a16:creationId xmlns:a16="http://schemas.microsoft.com/office/drawing/2014/main" id="{87711BC2-B68A-3B4B-89D1-E66E346DCCB9}"/>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6609987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BFC06AF-4DB2-F64D-8A4F-CA71BAF895E7}"/>
              </a:ext>
            </a:extLst>
          </p:cNvPr>
          <p:cNvSpPr/>
          <p:nvPr/>
        </p:nvSpPr>
        <p:spPr>
          <a:xfrm>
            <a:off x="1701841" y="2818389"/>
            <a:ext cx="4950725" cy="9152350"/>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9" name="Rectangle 38">
            <a:extLst>
              <a:ext uri="{FF2B5EF4-FFF2-40B4-BE49-F238E27FC236}">
                <a16:creationId xmlns:a16="http://schemas.microsoft.com/office/drawing/2014/main" id="{669293D1-54BE-1B4D-A3BA-C436B81FDA6B}"/>
              </a:ext>
            </a:extLst>
          </p:cNvPr>
          <p:cNvSpPr/>
          <p:nvPr/>
        </p:nvSpPr>
        <p:spPr>
          <a:xfrm>
            <a:off x="7092733" y="2816352"/>
            <a:ext cx="4950725" cy="9152350"/>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40" name="Rectangle 39">
            <a:extLst>
              <a:ext uri="{FF2B5EF4-FFF2-40B4-BE49-F238E27FC236}">
                <a16:creationId xmlns:a16="http://schemas.microsoft.com/office/drawing/2014/main" id="{EA60763D-E933-2F48-B1D5-2E9ACE264616}"/>
              </a:ext>
            </a:extLst>
          </p:cNvPr>
          <p:cNvSpPr/>
          <p:nvPr/>
        </p:nvSpPr>
        <p:spPr>
          <a:xfrm>
            <a:off x="12443814" y="2816352"/>
            <a:ext cx="4846320" cy="91523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7" name="Rectangle 6">
            <a:extLst>
              <a:ext uri="{FF2B5EF4-FFF2-40B4-BE49-F238E27FC236}">
                <a16:creationId xmlns:a16="http://schemas.microsoft.com/office/drawing/2014/main" id="{5BFC6AA5-D951-5741-A5E5-10D32B444932}"/>
              </a:ext>
            </a:extLst>
          </p:cNvPr>
          <p:cNvSpPr/>
          <p:nvPr/>
        </p:nvSpPr>
        <p:spPr>
          <a:xfrm>
            <a:off x="7782134" y="3405976"/>
            <a:ext cx="3520516" cy="1374735"/>
          </a:xfrm>
          <a:prstGeom prst="rect">
            <a:avLst/>
          </a:prstGeom>
        </p:spPr>
        <p:txBody>
          <a:bodyPr wrap="none">
            <a:spAutoFit/>
          </a:bodyPr>
          <a:lstStyle/>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SHEPERD’S </a:t>
            </a:r>
          </a:p>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PIE</a:t>
            </a:r>
            <a:endParaRPr lang="en-US" sz="4400" b="1" spc="300" dirty="0">
              <a:solidFill>
                <a:schemeClr val="tx2"/>
              </a:solidFill>
              <a:latin typeface="Source Sans Pro" panose="020B0503030403020204" pitchFamily="34" charset="0"/>
            </a:endParaRPr>
          </a:p>
        </p:txBody>
      </p:sp>
      <p:sp>
        <p:nvSpPr>
          <p:cNvPr id="49" name="Rectangle 48">
            <a:extLst>
              <a:ext uri="{FF2B5EF4-FFF2-40B4-BE49-F238E27FC236}">
                <a16:creationId xmlns:a16="http://schemas.microsoft.com/office/drawing/2014/main" id="{E9485959-5860-2840-B46D-FD4F5DE73D6E}"/>
              </a:ext>
            </a:extLst>
          </p:cNvPr>
          <p:cNvSpPr/>
          <p:nvPr/>
        </p:nvSpPr>
        <p:spPr>
          <a:xfrm>
            <a:off x="13278846" y="3060990"/>
            <a:ext cx="3177472" cy="2015936"/>
          </a:xfrm>
          <a:prstGeom prst="rect">
            <a:avLst/>
          </a:prstGeom>
        </p:spPr>
        <p:txBody>
          <a:bodyPr wrap="none">
            <a:spAutoFit/>
          </a:bodyPr>
          <a:lstStyle/>
          <a:p>
            <a:pPr algn="ctr">
              <a:lnSpc>
                <a:spcPts val="4800"/>
              </a:lnSpc>
            </a:pPr>
            <a:r>
              <a:rPr lang="en-US" sz="4400" b="1" spc="300" dirty="0">
                <a:solidFill>
                  <a:schemeClr val="bg1"/>
                </a:solidFill>
                <a:latin typeface="Source Sans Pro" panose="020B0503030403020204" pitchFamily="34" charset="0"/>
                <a:ea typeface="Noto Sans Light" panose="020B0402040504020204" pitchFamily="34" charset="0"/>
                <a:cs typeface="Lato Heavy" panose="020F0502020204030203" pitchFamily="34" charset="0"/>
              </a:rPr>
              <a:t>GARLIC </a:t>
            </a:r>
          </a:p>
          <a:p>
            <a:pPr algn="ctr">
              <a:lnSpc>
                <a:spcPts val="4800"/>
              </a:lnSpc>
            </a:pPr>
            <a:r>
              <a:rPr lang="en-US" sz="4400" b="1" spc="300" dirty="0">
                <a:solidFill>
                  <a:schemeClr val="bg1"/>
                </a:solidFill>
                <a:latin typeface="Source Sans Pro" panose="020B0503030403020204" pitchFamily="34" charset="0"/>
                <a:ea typeface="Noto Sans Light" panose="020B0402040504020204" pitchFamily="34" charset="0"/>
                <a:cs typeface="Lato Heavy" panose="020F0502020204030203" pitchFamily="34" charset="0"/>
              </a:rPr>
              <a:t>ROASTED </a:t>
            </a:r>
          </a:p>
          <a:p>
            <a:pPr algn="ctr">
              <a:lnSpc>
                <a:spcPts val="4800"/>
              </a:lnSpc>
            </a:pPr>
            <a:r>
              <a:rPr lang="en-US" sz="4400" b="1" spc="300" dirty="0">
                <a:solidFill>
                  <a:schemeClr val="bg1"/>
                </a:solidFill>
                <a:latin typeface="Source Sans Pro" panose="020B0503030403020204" pitchFamily="34" charset="0"/>
                <a:ea typeface="Noto Sans Light" panose="020B0402040504020204" pitchFamily="34" charset="0"/>
                <a:cs typeface="Lato Heavy" panose="020F0502020204030203" pitchFamily="34" charset="0"/>
              </a:rPr>
              <a:t>POTATOES</a:t>
            </a:r>
            <a:endParaRPr lang="en-US" sz="4400" b="1" spc="300" dirty="0">
              <a:solidFill>
                <a:schemeClr val="bg1"/>
              </a:solidFill>
              <a:latin typeface="Source Sans Pro" panose="020B0503030403020204" pitchFamily="34" charset="0"/>
            </a:endParaRPr>
          </a:p>
        </p:txBody>
      </p:sp>
      <p:sp>
        <p:nvSpPr>
          <p:cNvPr id="63" name="Rectangle 62">
            <a:extLst>
              <a:ext uri="{FF2B5EF4-FFF2-40B4-BE49-F238E27FC236}">
                <a16:creationId xmlns:a16="http://schemas.microsoft.com/office/drawing/2014/main" id="{EEE0D944-287B-B74E-82BA-AB35069268EE}"/>
              </a:ext>
            </a:extLst>
          </p:cNvPr>
          <p:cNvSpPr/>
          <p:nvPr/>
        </p:nvSpPr>
        <p:spPr>
          <a:xfrm>
            <a:off x="2793508" y="3399544"/>
            <a:ext cx="2842445" cy="1374735"/>
          </a:xfrm>
          <a:prstGeom prst="rect">
            <a:avLst/>
          </a:prstGeom>
        </p:spPr>
        <p:txBody>
          <a:bodyPr wrap="none">
            <a:spAutoFit/>
          </a:bodyPr>
          <a:lstStyle/>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CHICKEN </a:t>
            </a:r>
          </a:p>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PICCATA</a:t>
            </a:r>
            <a:endParaRPr lang="en-US" sz="4400" b="1" spc="300" dirty="0">
              <a:solidFill>
                <a:schemeClr val="tx2"/>
              </a:solidFill>
              <a:latin typeface="Source Sans Pro" panose="020B0503030403020204" pitchFamily="34" charset="0"/>
            </a:endParaRPr>
          </a:p>
        </p:txBody>
      </p:sp>
      <p:sp>
        <p:nvSpPr>
          <p:cNvPr id="65" name="Rectangle 64">
            <a:extLst>
              <a:ext uri="{FF2B5EF4-FFF2-40B4-BE49-F238E27FC236}">
                <a16:creationId xmlns:a16="http://schemas.microsoft.com/office/drawing/2014/main" id="{6AED9743-FC56-D746-A87D-7E7A9A62F7DB}"/>
              </a:ext>
            </a:extLst>
          </p:cNvPr>
          <p:cNvSpPr/>
          <p:nvPr/>
        </p:nvSpPr>
        <p:spPr>
          <a:xfrm>
            <a:off x="2994340" y="10679122"/>
            <a:ext cx="2443298" cy="1015663"/>
          </a:xfrm>
          <a:prstGeom prst="rect">
            <a:avLst/>
          </a:prstGeom>
        </p:spPr>
        <p:txBody>
          <a:bodyPr wrap="none">
            <a:spAutoFit/>
          </a:bodyPr>
          <a:lstStyle/>
          <a:p>
            <a:pPr algn="ctr"/>
            <a:r>
              <a:rPr lang="en-US" sz="6000" b="1"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$19.99</a:t>
            </a:r>
            <a:endParaRPr lang="en-US" sz="6000" b="1" dirty="0">
              <a:solidFill>
                <a:schemeClr val="tx2"/>
              </a:solidFill>
              <a:latin typeface="Source Sans Pro" panose="020B0503030403020204" pitchFamily="34" charset="0"/>
            </a:endParaRPr>
          </a:p>
        </p:txBody>
      </p:sp>
      <p:sp>
        <p:nvSpPr>
          <p:cNvPr id="43" name="Rectangle 42">
            <a:extLst>
              <a:ext uri="{FF2B5EF4-FFF2-40B4-BE49-F238E27FC236}">
                <a16:creationId xmlns:a16="http://schemas.microsoft.com/office/drawing/2014/main" id="{E3581DD4-D154-5A45-A414-6D3EB0F0C4A3}"/>
              </a:ext>
            </a:extLst>
          </p:cNvPr>
          <p:cNvSpPr/>
          <p:nvPr/>
        </p:nvSpPr>
        <p:spPr>
          <a:xfrm>
            <a:off x="17776843" y="2818739"/>
            <a:ext cx="4950725" cy="9150059"/>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48" name="Rectangle 47">
            <a:extLst>
              <a:ext uri="{FF2B5EF4-FFF2-40B4-BE49-F238E27FC236}">
                <a16:creationId xmlns:a16="http://schemas.microsoft.com/office/drawing/2014/main" id="{F0F93AC5-1CAB-8F4D-98E7-42491BD32793}"/>
              </a:ext>
            </a:extLst>
          </p:cNvPr>
          <p:cNvSpPr/>
          <p:nvPr/>
        </p:nvSpPr>
        <p:spPr>
          <a:xfrm>
            <a:off x="18269037" y="3399544"/>
            <a:ext cx="3972562" cy="1374735"/>
          </a:xfrm>
          <a:prstGeom prst="rect">
            <a:avLst/>
          </a:prstGeom>
        </p:spPr>
        <p:txBody>
          <a:bodyPr wrap="none">
            <a:spAutoFit/>
          </a:bodyPr>
          <a:lstStyle/>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OVEN-BAKED </a:t>
            </a:r>
          </a:p>
          <a:p>
            <a:pPr algn="ctr">
              <a:lnSpc>
                <a:spcPts val="4800"/>
              </a:lnSpc>
            </a:pPr>
            <a:r>
              <a:rPr lang="en-US" sz="4400" b="1" spc="300"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SALMON</a:t>
            </a:r>
            <a:endParaRPr lang="en-US" sz="4400" b="1" spc="300" dirty="0">
              <a:solidFill>
                <a:schemeClr val="tx2"/>
              </a:solidFill>
              <a:latin typeface="Source Sans Pro" panose="020B0503030403020204" pitchFamily="34" charset="0"/>
            </a:endParaRPr>
          </a:p>
        </p:txBody>
      </p:sp>
      <p:sp>
        <p:nvSpPr>
          <p:cNvPr id="41" name="Text Placeholder 6">
            <a:extLst>
              <a:ext uri="{FF2B5EF4-FFF2-40B4-BE49-F238E27FC236}">
                <a16:creationId xmlns:a16="http://schemas.microsoft.com/office/drawing/2014/main" id="{49A1BBA9-4F55-A74A-A9D6-C25DB6E8F8B1}"/>
              </a:ext>
            </a:extLst>
          </p:cNvPr>
          <p:cNvSpPr txBox="1">
            <a:spLocks/>
          </p:cNvSpPr>
          <p:nvPr/>
        </p:nvSpPr>
        <p:spPr>
          <a:xfrm>
            <a:off x="1433141" y="709382"/>
            <a:ext cx="8723863"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SIGNATURE DISHES</a:t>
            </a:r>
          </a:p>
        </p:txBody>
      </p:sp>
      <p:sp>
        <p:nvSpPr>
          <p:cNvPr id="42" name="TextBox 41">
            <a:extLst>
              <a:ext uri="{FF2B5EF4-FFF2-40B4-BE49-F238E27FC236}">
                <a16:creationId xmlns:a16="http://schemas.microsoft.com/office/drawing/2014/main" id="{C2D02D6C-55B2-B347-A63F-224911AC84B3}"/>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4" name="Freeform 43">
            <a:extLst>
              <a:ext uri="{FF2B5EF4-FFF2-40B4-BE49-F238E27FC236}">
                <a16:creationId xmlns:a16="http://schemas.microsoft.com/office/drawing/2014/main" id="{37E32815-672F-C746-A73A-906ABF88907A}"/>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6" name="TextBox 45">
            <a:extLst>
              <a:ext uri="{FF2B5EF4-FFF2-40B4-BE49-F238E27FC236}">
                <a16:creationId xmlns:a16="http://schemas.microsoft.com/office/drawing/2014/main" id="{5DF796FA-2B1F-8E49-81FB-51ECD1165168}"/>
              </a:ext>
            </a:extLst>
          </p:cNvPr>
          <p:cNvSpPr txBox="1"/>
          <p:nvPr/>
        </p:nvSpPr>
        <p:spPr>
          <a:xfrm>
            <a:off x="2317241" y="5334447"/>
            <a:ext cx="3756557" cy="1596591"/>
          </a:xfrm>
          <a:prstGeom prst="rect">
            <a:avLst/>
          </a:prstGeom>
          <a:noFill/>
        </p:spPr>
        <p:txBody>
          <a:bodyPr wrap="square" rtlCol="0">
            <a:spAutoFit/>
          </a:bodyPr>
          <a:lstStyle/>
          <a:p>
            <a:pPr algn="ctr">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a:t>
            </a:r>
          </a:p>
        </p:txBody>
      </p:sp>
      <p:sp>
        <p:nvSpPr>
          <p:cNvPr id="47" name="Rectangle 46">
            <a:extLst>
              <a:ext uri="{FF2B5EF4-FFF2-40B4-BE49-F238E27FC236}">
                <a16:creationId xmlns:a16="http://schemas.microsoft.com/office/drawing/2014/main" id="{45CD2E05-DEEE-0749-A392-8CF526586C65}"/>
              </a:ext>
            </a:extLst>
          </p:cNvPr>
          <p:cNvSpPr/>
          <p:nvPr/>
        </p:nvSpPr>
        <p:spPr>
          <a:xfrm>
            <a:off x="8313565" y="10679122"/>
            <a:ext cx="2443298" cy="1015663"/>
          </a:xfrm>
          <a:prstGeom prst="rect">
            <a:avLst/>
          </a:prstGeom>
        </p:spPr>
        <p:txBody>
          <a:bodyPr wrap="none">
            <a:spAutoFit/>
          </a:bodyPr>
          <a:lstStyle/>
          <a:p>
            <a:pPr algn="ctr"/>
            <a:r>
              <a:rPr lang="en-US" sz="6000" b="1"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$11.99</a:t>
            </a:r>
            <a:endParaRPr lang="en-US" sz="6000" b="1" dirty="0">
              <a:solidFill>
                <a:schemeClr val="tx2"/>
              </a:solidFill>
              <a:latin typeface="Source Sans Pro" panose="020B0503030403020204" pitchFamily="34" charset="0"/>
            </a:endParaRPr>
          </a:p>
        </p:txBody>
      </p:sp>
      <p:sp>
        <p:nvSpPr>
          <p:cNvPr id="58" name="TextBox 57">
            <a:extLst>
              <a:ext uri="{FF2B5EF4-FFF2-40B4-BE49-F238E27FC236}">
                <a16:creationId xmlns:a16="http://schemas.microsoft.com/office/drawing/2014/main" id="{126477DD-8011-E543-96A9-52C9E9F44786}"/>
              </a:ext>
            </a:extLst>
          </p:cNvPr>
          <p:cNvSpPr txBox="1"/>
          <p:nvPr/>
        </p:nvSpPr>
        <p:spPr>
          <a:xfrm>
            <a:off x="7636466" y="5334447"/>
            <a:ext cx="3756557" cy="1596591"/>
          </a:xfrm>
          <a:prstGeom prst="rect">
            <a:avLst/>
          </a:prstGeom>
          <a:noFill/>
        </p:spPr>
        <p:txBody>
          <a:bodyPr wrap="square" rtlCol="0">
            <a:spAutoFit/>
          </a:bodyPr>
          <a:lstStyle/>
          <a:p>
            <a:pPr algn="ctr">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a:t>
            </a:r>
          </a:p>
        </p:txBody>
      </p:sp>
      <p:sp>
        <p:nvSpPr>
          <p:cNvPr id="59" name="Rectangle 58">
            <a:extLst>
              <a:ext uri="{FF2B5EF4-FFF2-40B4-BE49-F238E27FC236}">
                <a16:creationId xmlns:a16="http://schemas.microsoft.com/office/drawing/2014/main" id="{EC3AB600-32D7-B347-AB24-6C57FA79F9B5}"/>
              </a:ext>
            </a:extLst>
          </p:cNvPr>
          <p:cNvSpPr/>
          <p:nvPr/>
        </p:nvSpPr>
        <p:spPr>
          <a:xfrm>
            <a:off x="13699240" y="10679122"/>
            <a:ext cx="2443298" cy="1015663"/>
          </a:xfrm>
          <a:prstGeom prst="rect">
            <a:avLst/>
          </a:prstGeom>
        </p:spPr>
        <p:txBody>
          <a:bodyPr wrap="none">
            <a:spAutoFit/>
          </a:bodyPr>
          <a:lstStyle/>
          <a:p>
            <a:pPr algn="ctr"/>
            <a:r>
              <a:rPr lang="en-US" sz="6000" b="1" dirty="0">
                <a:solidFill>
                  <a:schemeClr val="bg1"/>
                </a:solidFill>
                <a:latin typeface="Source Sans Pro" panose="020B0503030403020204" pitchFamily="34" charset="0"/>
                <a:ea typeface="Noto Sans Light" panose="020B0402040504020204" pitchFamily="34" charset="0"/>
                <a:cs typeface="Lato Heavy" panose="020F0502020204030203" pitchFamily="34" charset="0"/>
              </a:rPr>
              <a:t>$14.99</a:t>
            </a:r>
            <a:endParaRPr lang="en-US" sz="6000" b="1" dirty="0">
              <a:solidFill>
                <a:schemeClr val="bg1"/>
              </a:solidFill>
              <a:latin typeface="Source Sans Pro" panose="020B0503030403020204" pitchFamily="34" charset="0"/>
            </a:endParaRPr>
          </a:p>
        </p:txBody>
      </p:sp>
      <p:sp>
        <p:nvSpPr>
          <p:cNvPr id="60" name="TextBox 59">
            <a:extLst>
              <a:ext uri="{FF2B5EF4-FFF2-40B4-BE49-F238E27FC236}">
                <a16:creationId xmlns:a16="http://schemas.microsoft.com/office/drawing/2014/main" id="{A265EC7B-D26D-194E-A5D6-7B6E60B64CCF}"/>
              </a:ext>
            </a:extLst>
          </p:cNvPr>
          <p:cNvSpPr txBox="1"/>
          <p:nvPr/>
        </p:nvSpPr>
        <p:spPr>
          <a:xfrm>
            <a:off x="13022141" y="5334447"/>
            <a:ext cx="3756557" cy="1596591"/>
          </a:xfrm>
          <a:prstGeom prst="rect">
            <a:avLst/>
          </a:prstGeom>
          <a:noFill/>
        </p:spPr>
        <p:txBody>
          <a:bodyPr wrap="square" rtlCol="0">
            <a:spAutoFit/>
          </a:bodyPr>
          <a:lstStyle/>
          <a:p>
            <a:pPr algn="ctr">
              <a:lnSpc>
                <a:spcPts val="4000"/>
              </a:lnSpc>
              <a:spcBef>
                <a:spcPts val="1700"/>
              </a:spcBef>
            </a:pPr>
            <a:r>
              <a:rPr lang="en-US" sz="2800" dirty="0">
                <a:solidFill>
                  <a:schemeClr val="bg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a:t>
            </a:r>
          </a:p>
        </p:txBody>
      </p:sp>
      <p:sp>
        <p:nvSpPr>
          <p:cNvPr id="61" name="Rectangle 60">
            <a:extLst>
              <a:ext uri="{FF2B5EF4-FFF2-40B4-BE49-F238E27FC236}">
                <a16:creationId xmlns:a16="http://schemas.microsoft.com/office/drawing/2014/main" id="{DBBF68A4-27A4-A444-898B-4F03141EF2DB}"/>
              </a:ext>
            </a:extLst>
          </p:cNvPr>
          <p:cNvSpPr/>
          <p:nvPr/>
        </p:nvSpPr>
        <p:spPr>
          <a:xfrm>
            <a:off x="19013209" y="10679122"/>
            <a:ext cx="2443298" cy="1015663"/>
          </a:xfrm>
          <a:prstGeom prst="rect">
            <a:avLst/>
          </a:prstGeom>
        </p:spPr>
        <p:txBody>
          <a:bodyPr wrap="none">
            <a:spAutoFit/>
          </a:bodyPr>
          <a:lstStyle/>
          <a:p>
            <a:pPr algn="ctr"/>
            <a:r>
              <a:rPr lang="en-US" sz="6000" b="1" dirty="0">
                <a:solidFill>
                  <a:schemeClr val="tx2"/>
                </a:solidFill>
                <a:latin typeface="Source Sans Pro" panose="020B0503030403020204" pitchFamily="34" charset="0"/>
                <a:ea typeface="Noto Sans Light" panose="020B0402040504020204" pitchFamily="34" charset="0"/>
                <a:cs typeface="Lato Heavy" panose="020F0502020204030203" pitchFamily="34" charset="0"/>
              </a:rPr>
              <a:t>$24.99</a:t>
            </a:r>
            <a:endParaRPr lang="en-US" sz="6000" b="1" dirty="0">
              <a:solidFill>
                <a:schemeClr val="tx2"/>
              </a:solidFill>
              <a:latin typeface="Source Sans Pro" panose="020B0503030403020204" pitchFamily="34" charset="0"/>
            </a:endParaRPr>
          </a:p>
        </p:txBody>
      </p:sp>
      <p:sp>
        <p:nvSpPr>
          <p:cNvPr id="62" name="TextBox 61">
            <a:extLst>
              <a:ext uri="{FF2B5EF4-FFF2-40B4-BE49-F238E27FC236}">
                <a16:creationId xmlns:a16="http://schemas.microsoft.com/office/drawing/2014/main" id="{553E5220-AF30-2F44-9F5F-7F66FADAA6C6}"/>
              </a:ext>
            </a:extLst>
          </p:cNvPr>
          <p:cNvSpPr txBox="1"/>
          <p:nvPr/>
        </p:nvSpPr>
        <p:spPr>
          <a:xfrm>
            <a:off x="18336110" y="5334447"/>
            <a:ext cx="3756557" cy="1596591"/>
          </a:xfrm>
          <a:prstGeom prst="rect">
            <a:avLst/>
          </a:prstGeom>
          <a:noFill/>
        </p:spPr>
        <p:txBody>
          <a:bodyPr wrap="square" rtlCol="0">
            <a:spAutoFit/>
          </a:bodyPr>
          <a:lstStyle/>
          <a:p>
            <a:pPr algn="ctr">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a:t>
            </a:r>
          </a:p>
        </p:txBody>
      </p:sp>
      <p:sp>
        <p:nvSpPr>
          <p:cNvPr id="3" name="Picture Placeholder 2">
            <a:extLst>
              <a:ext uri="{FF2B5EF4-FFF2-40B4-BE49-F238E27FC236}">
                <a16:creationId xmlns:a16="http://schemas.microsoft.com/office/drawing/2014/main" id="{C5558F66-FC57-A343-8F0A-7D4865A015D2}"/>
              </a:ext>
            </a:extLst>
          </p:cNvPr>
          <p:cNvSpPr>
            <a:spLocks noGrp="1"/>
          </p:cNvSpPr>
          <p:nvPr>
            <p:ph type="pic" sz="quarter" idx="28"/>
          </p:nvPr>
        </p:nvSpPr>
        <p:spPr/>
      </p:sp>
      <p:sp>
        <p:nvSpPr>
          <p:cNvPr id="6" name="Picture Placeholder 5">
            <a:extLst>
              <a:ext uri="{FF2B5EF4-FFF2-40B4-BE49-F238E27FC236}">
                <a16:creationId xmlns:a16="http://schemas.microsoft.com/office/drawing/2014/main" id="{FA7812CD-F5B9-A343-84E3-B8513FEF4A8F}"/>
              </a:ext>
            </a:extLst>
          </p:cNvPr>
          <p:cNvSpPr>
            <a:spLocks noGrp="1"/>
          </p:cNvSpPr>
          <p:nvPr>
            <p:ph type="pic" sz="quarter" idx="29"/>
          </p:nvPr>
        </p:nvSpPr>
        <p:spPr/>
      </p:sp>
      <p:sp>
        <p:nvSpPr>
          <p:cNvPr id="9" name="Picture Placeholder 8">
            <a:extLst>
              <a:ext uri="{FF2B5EF4-FFF2-40B4-BE49-F238E27FC236}">
                <a16:creationId xmlns:a16="http://schemas.microsoft.com/office/drawing/2014/main" id="{4BB5933D-B6A4-2B40-85FC-CC8F6779843E}"/>
              </a:ext>
            </a:extLst>
          </p:cNvPr>
          <p:cNvSpPr>
            <a:spLocks noGrp="1"/>
          </p:cNvSpPr>
          <p:nvPr>
            <p:ph type="pic" sz="quarter" idx="30"/>
          </p:nvPr>
        </p:nvSpPr>
        <p:spPr/>
      </p:sp>
      <p:sp>
        <p:nvSpPr>
          <p:cNvPr id="12" name="Picture Placeholder 11">
            <a:extLst>
              <a:ext uri="{FF2B5EF4-FFF2-40B4-BE49-F238E27FC236}">
                <a16:creationId xmlns:a16="http://schemas.microsoft.com/office/drawing/2014/main" id="{A58C84C6-6009-A14D-938A-434948268E2E}"/>
              </a:ext>
            </a:extLst>
          </p:cNvPr>
          <p:cNvSpPr>
            <a:spLocks noGrp="1"/>
          </p:cNvSpPr>
          <p:nvPr>
            <p:ph type="pic" sz="quarter" idx="31"/>
          </p:nvPr>
        </p:nvSpPr>
        <p:spPr/>
      </p:sp>
    </p:spTree>
    <p:extLst>
      <p:ext uri="{BB962C8B-B14F-4D97-AF65-F5344CB8AC3E}">
        <p14:creationId xmlns:p14="http://schemas.microsoft.com/office/powerpoint/2010/main" val="9575084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2563">
            <a:extLst>
              <a:ext uri="{FF2B5EF4-FFF2-40B4-BE49-F238E27FC236}">
                <a16:creationId xmlns:a16="http://schemas.microsoft.com/office/drawing/2014/main" id="{A8CA9259-2148-FC4C-A2B6-49215F81EB13}"/>
              </a:ext>
            </a:extLst>
          </p:cNvPr>
          <p:cNvSpPr>
            <a:spLocks noChangeAspect="1"/>
          </p:cNvSpPr>
          <p:nvPr/>
        </p:nvSpPr>
        <p:spPr>
          <a:xfrm>
            <a:off x="11400328" y="816919"/>
            <a:ext cx="1647332" cy="1647332"/>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2">
              <a:lumMod val="10000"/>
            </a:schemeClr>
          </a:solidFill>
          <a:ln w="12700">
            <a:miter lim="400000"/>
          </a:ln>
        </p:spPr>
        <p:txBody>
          <a:bodyPr lIns="19045" tIns="19045" rIns="19045" bIns="19045" anchor="ctr"/>
          <a:lstStyle/>
          <a:p>
            <a:pPr algn="ct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Source Sans Pro" panose="020B0503030403020204" pitchFamily="34" charset="0"/>
              <a:ea typeface="Source Sans Pro" panose="020B0503030403020204" pitchFamily="34" charset="0"/>
              <a:cs typeface="Open Sans Semibold" charset="0"/>
            </a:endParaRPr>
          </a:p>
        </p:txBody>
      </p:sp>
      <p:sp>
        <p:nvSpPr>
          <p:cNvPr id="39" name="Text Placeholder 6">
            <a:extLst>
              <a:ext uri="{FF2B5EF4-FFF2-40B4-BE49-F238E27FC236}">
                <a16:creationId xmlns:a16="http://schemas.microsoft.com/office/drawing/2014/main" id="{FE8090CD-EE15-7248-8BF4-B3E32EE8243C}"/>
              </a:ext>
            </a:extLst>
          </p:cNvPr>
          <p:cNvSpPr txBox="1">
            <a:spLocks/>
          </p:cNvSpPr>
          <p:nvPr/>
        </p:nvSpPr>
        <p:spPr>
          <a:xfrm>
            <a:off x="9851910" y="2864614"/>
            <a:ext cx="4758033" cy="2308324"/>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SLIDE FOR</a:t>
            </a:r>
          </a:p>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IMAGES</a:t>
            </a:r>
          </a:p>
        </p:txBody>
      </p:sp>
      <p:sp>
        <p:nvSpPr>
          <p:cNvPr id="40" name="TextBox 39">
            <a:extLst>
              <a:ext uri="{FF2B5EF4-FFF2-40B4-BE49-F238E27FC236}">
                <a16:creationId xmlns:a16="http://schemas.microsoft.com/office/drawing/2014/main" id="{3DA650B1-698D-0043-B803-63CEB0321B4A}"/>
              </a:ext>
            </a:extLst>
          </p:cNvPr>
          <p:cNvSpPr txBox="1"/>
          <p:nvPr/>
        </p:nvSpPr>
        <p:spPr>
          <a:xfrm>
            <a:off x="9621686" y="557330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 name="Picture Placeholder 2">
            <a:extLst>
              <a:ext uri="{FF2B5EF4-FFF2-40B4-BE49-F238E27FC236}">
                <a16:creationId xmlns:a16="http://schemas.microsoft.com/office/drawing/2014/main" id="{9B5F9A8B-82F0-AC43-8463-B1CCDED2082C}"/>
              </a:ext>
            </a:extLst>
          </p:cNvPr>
          <p:cNvSpPr>
            <a:spLocks noGrp="1"/>
          </p:cNvSpPr>
          <p:nvPr>
            <p:ph type="pic" sz="quarter" idx="25"/>
          </p:nvPr>
        </p:nvSpPr>
        <p:spPr/>
      </p:sp>
      <p:sp>
        <p:nvSpPr>
          <p:cNvPr id="5" name="Picture Placeholder 4">
            <a:extLst>
              <a:ext uri="{FF2B5EF4-FFF2-40B4-BE49-F238E27FC236}">
                <a16:creationId xmlns:a16="http://schemas.microsoft.com/office/drawing/2014/main" id="{C1DB6361-C733-4846-8E15-5D2C26CFAC35}"/>
              </a:ext>
            </a:extLst>
          </p:cNvPr>
          <p:cNvSpPr>
            <a:spLocks noGrp="1"/>
          </p:cNvSpPr>
          <p:nvPr>
            <p:ph type="pic" sz="quarter" idx="27"/>
          </p:nvPr>
        </p:nvSpPr>
        <p:spPr/>
      </p:sp>
      <p:sp>
        <p:nvSpPr>
          <p:cNvPr id="8" name="Picture Placeholder 7">
            <a:extLst>
              <a:ext uri="{FF2B5EF4-FFF2-40B4-BE49-F238E27FC236}">
                <a16:creationId xmlns:a16="http://schemas.microsoft.com/office/drawing/2014/main" id="{26054462-A187-B546-8B27-CF5A18A0C48F}"/>
              </a:ext>
            </a:extLst>
          </p:cNvPr>
          <p:cNvSpPr>
            <a:spLocks noGrp="1"/>
          </p:cNvSpPr>
          <p:nvPr>
            <p:ph type="pic" sz="quarter" idx="29"/>
          </p:nvPr>
        </p:nvSpPr>
        <p:spPr/>
      </p:sp>
      <p:sp>
        <p:nvSpPr>
          <p:cNvPr id="10" name="Picture Placeholder 9">
            <a:extLst>
              <a:ext uri="{FF2B5EF4-FFF2-40B4-BE49-F238E27FC236}">
                <a16:creationId xmlns:a16="http://schemas.microsoft.com/office/drawing/2014/main" id="{3031FB3D-4517-B24A-9140-C78A60DB50D4}"/>
              </a:ext>
            </a:extLst>
          </p:cNvPr>
          <p:cNvSpPr>
            <a:spLocks noGrp="1"/>
          </p:cNvSpPr>
          <p:nvPr>
            <p:ph type="pic" sz="quarter" idx="26"/>
          </p:nvPr>
        </p:nvSpPr>
        <p:spPr/>
      </p:sp>
      <p:sp>
        <p:nvSpPr>
          <p:cNvPr id="13" name="Picture Placeholder 12">
            <a:extLst>
              <a:ext uri="{FF2B5EF4-FFF2-40B4-BE49-F238E27FC236}">
                <a16:creationId xmlns:a16="http://schemas.microsoft.com/office/drawing/2014/main" id="{13054A69-3BDD-E242-9838-ED7BD3B28810}"/>
              </a:ext>
            </a:extLst>
          </p:cNvPr>
          <p:cNvSpPr>
            <a:spLocks noGrp="1"/>
          </p:cNvSpPr>
          <p:nvPr>
            <p:ph type="pic" sz="quarter" idx="28"/>
          </p:nvPr>
        </p:nvSpPr>
        <p:spPr/>
      </p:sp>
    </p:spTree>
    <p:extLst>
      <p:ext uri="{BB962C8B-B14F-4D97-AF65-F5344CB8AC3E}">
        <p14:creationId xmlns:p14="http://schemas.microsoft.com/office/powerpoint/2010/main" val="11151654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2563">
            <a:extLst>
              <a:ext uri="{FF2B5EF4-FFF2-40B4-BE49-F238E27FC236}">
                <a16:creationId xmlns:a16="http://schemas.microsoft.com/office/drawing/2014/main" id="{ECA3A5ED-DA30-8144-A8F9-87CE12F2E9E3}"/>
              </a:ext>
            </a:extLst>
          </p:cNvPr>
          <p:cNvSpPr>
            <a:spLocks noChangeAspect="1"/>
          </p:cNvSpPr>
          <p:nvPr/>
        </p:nvSpPr>
        <p:spPr>
          <a:xfrm>
            <a:off x="11168548" y="4610382"/>
            <a:ext cx="1554480" cy="155448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2">
              <a:lumMod val="1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Source Sans Pro" panose="020B0503030403020204" pitchFamily="34" charset="0"/>
              <a:ea typeface="Source Sans Pro" panose="020B0503030403020204" pitchFamily="34" charset="0"/>
              <a:cs typeface="Open Sans Semibold" charset="0"/>
            </a:endParaRPr>
          </a:p>
        </p:txBody>
      </p:sp>
      <p:sp>
        <p:nvSpPr>
          <p:cNvPr id="19" name="Text Placeholder 6">
            <a:extLst>
              <a:ext uri="{FF2B5EF4-FFF2-40B4-BE49-F238E27FC236}">
                <a16:creationId xmlns:a16="http://schemas.microsoft.com/office/drawing/2014/main" id="{634EEFC7-5C14-C443-9115-09C386C1E7BE}"/>
              </a:ext>
            </a:extLst>
          </p:cNvPr>
          <p:cNvSpPr txBox="1">
            <a:spLocks/>
          </p:cNvSpPr>
          <p:nvPr/>
        </p:nvSpPr>
        <p:spPr>
          <a:xfrm>
            <a:off x="7782021" y="6637855"/>
            <a:ext cx="832952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SLIDE FOR IMAGES</a:t>
            </a:r>
          </a:p>
        </p:txBody>
      </p:sp>
      <p:sp>
        <p:nvSpPr>
          <p:cNvPr id="20" name="TextBox 19">
            <a:extLst>
              <a:ext uri="{FF2B5EF4-FFF2-40B4-BE49-F238E27FC236}">
                <a16:creationId xmlns:a16="http://schemas.microsoft.com/office/drawing/2014/main" id="{C511A23F-D2BC-524F-B097-1DFDF229FC6F}"/>
              </a:ext>
            </a:extLst>
          </p:cNvPr>
          <p:cNvSpPr txBox="1"/>
          <p:nvPr/>
        </p:nvSpPr>
        <p:spPr>
          <a:xfrm>
            <a:off x="9337542" y="8048016"/>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 name="Triangle 1">
            <a:extLst>
              <a:ext uri="{FF2B5EF4-FFF2-40B4-BE49-F238E27FC236}">
                <a16:creationId xmlns:a16="http://schemas.microsoft.com/office/drawing/2014/main" id="{B659F2C0-8950-AF49-B172-F5CF8CABF433}"/>
              </a:ext>
            </a:extLst>
          </p:cNvPr>
          <p:cNvSpPr/>
          <p:nvPr/>
        </p:nvSpPr>
        <p:spPr>
          <a:xfrm rot="10800000">
            <a:off x="14355141" y="-1"/>
            <a:ext cx="10052050" cy="5058342"/>
          </a:xfrm>
          <a:prstGeom prst="triangle">
            <a:avLst>
              <a:gd name="adj" fmla="val 503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1" name="Triangle 10">
            <a:extLst>
              <a:ext uri="{FF2B5EF4-FFF2-40B4-BE49-F238E27FC236}">
                <a16:creationId xmlns:a16="http://schemas.microsoft.com/office/drawing/2014/main" id="{5C7054CE-DF4E-AB41-A240-DCF8EC295708}"/>
              </a:ext>
            </a:extLst>
          </p:cNvPr>
          <p:cNvSpPr/>
          <p:nvPr/>
        </p:nvSpPr>
        <p:spPr>
          <a:xfrm>
            <a:off x="-31529" y="8657656"/>
            <a:ext cx="10052050" cy="5058342"/>
          </a:xfrm>
          <a:prstGeom prst="triangle">
            <a:avLst>
              <a:gd name="adj" fmla="val 503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 name="Picture Placeholder 3">
            <a:extLst>
              <a:ext uri="{FF2B5EF4-FFF2-40B4-BE49-F238E27FC236}">
                <a16:creationId xmlns:a16="http://schemas.microsoft.com/office/drawing/2014/main" id="{7E823AF6-72CC-C84A-95EF-CBE961A88E1C}"/>
              </a:ext>
            </a:extLst>
          </p:cNvPr>
          <p:cNvSpPr>
            <a:spLocks noGrp="1"/>
          </p:cNvSpPr>
          <p:nvPr>
            <p:ph type="pic" sz="quarter" idx="27"/>
          </p:nvPr>
        </p:nvSpPr>
        <p:spPr/>
      </p:sp>
      <p:sp>
        <p:nvSpPr>
          <p:cNvPr id="7" name="Picture Placeholder 6">
            <a:extLst>
              <a:ext uri="{FF2B5EF4-FFF2-40B4-BE49-F238E27FC236}">
                <a16:creationId xmlns:a16="http://schemas.microsoft.com/office/drawing/2014/main" id="{CC6BF5E8-711B-0A4A-88B2-14DD55136BCF}"/>
              </a:ext>
            </a:extLst>
          </p:cNvPr>
          <p:cNvSpPr>
            <a:spLocks noGrp="1"/>
          </p:cNvSpPr>
          <p:nvPr>
            <p:ph type="pic" sz="quarter" idx="26"/>
          </p:nvPr>
        </p:nvSpPr>
        <p:spPr/>
      </p:sp>
      <p:sp>
        <p:nvSpPr>
          <p:cNvPr id="9" name="Picture Placeholder 8">
            <a:extLst>
              <a:ext uri="{FF2B5EF4-FFF2-40B4-BE49-F238E27FC236}">
                <a16:creationId xmlns:a16="http://schemas.microsoft.com/office/drawing/2014/main" id="{7A569307-2910-AE4D-BF09-4B56B7CA068F}"/>
              </a:ext>
            </a:extLst>
          </p:cNvPr>
          <p:cNvSpPr>
            <a:spLocks noGrp="1"/>
          </p:cNvSpPr>
          <p:nvPr>
            <p:ph type="pic" sz="quarter" idx="29"/>
          </p:nvPr>
        </p:nvSpPr>
        <p:spPr/>
      </p:sp>
      <p:sp>
        <p:nvSpPr>
          <p:cNvPr id="12" name="Picture Placeholder 11">
            <a:extLst>
              <a:ext uri="{FF2B5EF4-FFF2-40B4-BE49-F238E27FC236}">
                <a16:creationId xmlns:a16="http://schemas.microsoft.com/office/drawing/2014/main" id="{B1B05789-A443-1A4C-8ECE-B9B6C3401C53}"/>
              </a:ext>
            </a:extLst>
          </p:cNvPr>
          <p:cNvSpPr>
            <a:spLocks noGrp="1"/>
          </p:cNvSpPr>
          <p:nvPr>
            <p:ph type="pic" sz="quarter" idx="28"/>
          </p:nvPr>
        </p:nvSpPr>
        <p:spPr/>
      </p:sp>
    </p:spTree>
    <p:extLst>
      <p:ext uri="{BB962C8B-B14F-4D97-AF65-F5344CB8AC3E}">
        <p14:creationId xmlns:p14="http://schemas.microsoft.com/office/powerpoint/2010/main" val="19184335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563">
            <a:extLst>
              <a:ext uri="{FF2B5EF4-FFF2-40B4-BE49-F238E27FC236}">
                <a16:creationId xmlns:a16="http://schemas.microsoft.com/office/drawing/2014/main" id="{627EEFFB-3A11-AE4B-A975-FF82EB97D40C}"/>
              </a:ext>
            </a:extLst>
          </p:cNvPr>
          <p:cNvSpPr>
            <a:spLocks noChangeAspect="1"/>
          </p:cNvSpPr>
          <p:nvPr/>
        </p:nvSpPr>
        <p:spPr>
          <a:xfrm>
            <a:off x="5411551" y="1417795"/>
            <a:ext cx="1554480" cy="155448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2">
              <a:lumMod val="10000"/>
            </a:schemeClr>
          </a:solidFill>
          <a:ln w="12700">
            <a:miter lim="400000"/>
          </a:ln>
        </p:spPr>
        <p:txBody>
          <a:bodyPr lIns="19045" tIns="19045" rIns="19045" bIns="19045" anchor="ctr"/>
          <a:lstStyle/>
          <a:p>
            <a:pPr algn="ct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b="1" dirty="0">
              <a:latin typeface="Source Sans Pro" panose="020B0503030403020204" pitchFamily="34" charset="0"/>
              <a:ea typeface="Source Sans Pro" panose="020B0503030403020204" pitchFamily="34" charset="0"/>
              <a:cs typeface="Open Sans Semibold" charset="0"/>
            </a:endParaRPr>
          </a:p>
        </p:txBody>
      </p:sp>
      <p:sp>
        <p:nvSpPr>
          <p:cNvPr id="28" name="Text Placeholder 6">
            <a:extLst>
              <a:ext uri="{FF2B5EF4-FFF2-40B4-BE49-F238E27FC236}">
                <a16:creationId xmlns:a16="http://schemas.microsoft.com/office/drawing/2014/main" id="{EA883B65-C94F-9A4D-838C-FFB39E118852}"/>
              </a:ext>
            </a:extLst>
          </p:cNvPr>
          <p:cNvSpPr txBox="1">
            <a:spLocks/>
          </p:cNvSpPr>
          <p:nvPr/>
        </p:nvSpPr>
        <p:spPr>
          <a:xfrm>
            <a:off x="2025024" y="3445268"/>
            <a:ext cx="832952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SLIDE FOR IMAGES</a:t>
            </a:r>
          </a:p>
        </p:txBody>
      </p:sp>
      <p:sp>
        <p:nvSpPr>
          <p:cNvPr id="29" name="TextBox 28">
            <a:extLst>
              <a:ext uri="{FF2B5EF4-FFF2-40B4-BE49-F238E27FC236}">
                <a16:creationId xmlns:a16="http://schemas.microsoft.com/office/drawing/2014/main" id="{ABD58DFA-AA30-6E41-9825-6113FF9F0136}"/>
              </a:ext>
            </a:extLst>
          </p:cNvPr>
          <p:cNvSpPr txBox="1"/>
          <p:nvPr/>
        </p:nvSpPr>
        <p:spPr>
          <a:xfrm>
            <a:off x="3580545" y="4855429"/>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 name="Picture Placeholder 2">
            <a:extLst>
              <a:ext uri="{FF2B5EF4-FFF2-40B4-BE49-F238E27FC236}">
                <a16:creationId xmlns:a16="http://schemas.microsoft.com/office/drawing/2014/main" id="{40BE5D25-039D-7A4A-9973-47E170B3BC5C}"/>
              </a:ext>
            </a:extLst>
          </p:cNvPr>
          <p:cNvSpPr>
            <a:spLocks noGrp="1"/>
          </p:cNvSpPr>
          <p:nvPr>
            <p:ph type="pic" sz="quarter" idx="27"/>
          </p:nvPr>
        </p:nvSpPr>
        <p:spPr/>
      </p:sp>
      <p:sp>
        <p:nvSpPr>
          <p:cNvPr id="6" name="Picture Placeholder 5">
            <a:extLst>
              <a:ext uri="{FF2B5EF4-FFF2-40B4-BE49-F238E27FC236}">
                <a16:creationId xmlns:a16="http://schemas.microsoft.com/office/drawing/2014/main" id="{2FD9A85D-631F-2149-9D93-195ACA96DF68}"/>
              </a:ext>
            </a:extLst>
          </p:cNvPr>
          <p:cNvSpPr>
            <a:spLocks noGrp="1"/>
          </p:cNvSpPr>
          <p:nvPr>
            <p:ph type="pic" sz="quarter" idx="26"/>
          </p:nvPr>
        </p:nvSpPr>
        <p:spPr/>
      </p:sp>
    </p:spTree>
    <p:extLst>
      <p:ext uri="{BB962C8B-B14F-4D97-AF65-F5344CB8AC3E}">
        <p14:creationId xmlns:p14="http://schemas.microsoft.com/office/powerpoint/2010/main" val="16332062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573557" y="3075986"/>
            <a:ext cx="4586918" cy="8963258"/>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241238" y="3075986"/>
            <a:ext cx="4586918" cy="8963258"/>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95366" y="3075986"/>
            <a:ext cx="4586918" cy="8963258"/>
          </a:xfrm>
          <a:prstGeom prst="rect">
            <a:avLst/>
          </a:prstGeom>
        </p:spPr>
      </p:pic>
      <p:sp>
        <p:nvSpPr>
          <p:cNvPr id="13" name="Text Placeholder 6">
            <a:extLst>
              <a:ext uri="{FF2B5EF4-FFF2-40B4-BE49-F238E27FC236}">
                <a16:creationId xmlns:a16="http://schemas.microsoft.com/office/drawing/2014/main" id="{01195F1D-AE0C-FF48-8500-80C8546E7C62}"/>
              </a:ext>
            </a:extLst>
          </p:cNvPr>
          <p:cNvSpPr txBox="1">
            <a:spLocks/>
          </p:cNvSpPr>
          <p:nvPr/>
        </p:nvSpPr>
        <p:spPr>
          <a:xfrm>
            <a:off x="8446971" y="709382"/>
            <a:ext cx="750237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MOBILE DEVICES</a:t>
            </a:r>
          </a:p>
        </p:txBody>
      </p:sp>
      <p:sp>
        <p:nvSpPr>
          <p:cNvPr id="14" name="TextBox 13">
            <a:extLst>
              <a:ext uri="{FF2B5EF4-FFF2-40B4-BE49-F238E27FC236}">
                <a16:creationId xmlns:a16="http://schemas.microsoft.com/office/drawing/2014/main" id="{6DCFEB30-949A-504C-B01C-453D406E2EC5}"/>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5" name="Freeform 14">
            <a:extLst>
              <a:ext uri="{FF2B5EF4-FFF2-40B4-BE49-F238E27FC236}">
                <a16:creationId xmlns:a16="http://schemas.microsoft.com/office/drawing/2014/main" id="{BCD39F59-72B4-4B4F-93EF-8E7AD561BFBF}"/>
              </a:ext>
            </a:extLst>
          </p:cNvPr>
          <p:cNvSpPr/>
          <p:nvPr/>
        </p:nvSpPr>
        <p:spPr>
          <a:xfrm flipH="1">
            <a:off x="7955340"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22" name="Rectangle 21">
            <a:extLst>
              <a:ext uri="{FF2B5EF4-FFF2-40B4-BE49-F238E27FC236}">
                <a16:creationId xmlns:a16="http://schemas.microsoft.com/office/drawing/2014/main" id="{9A866EBD-ABEA-B346-8538-716EBEC8B8AA}"/>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4" name="Picture Placeholder 3">
            <a:extLst>
              <a:ext uri="{FF2B5EF4-FFF2-40B4-BE49-F238E27FC236}">
                <a16:creationId xmlns:a16="http://schemas.microsoft.com/office/drawing/2014/main" id="{BFBC6553-E769-CC4D-B54F-E8BE1A7D0615}"/>
              </a:ext>
            </a:extLst>
          </p:cNvPr>
          <p:cNvSpPr>
            <a:spLocks noGrp="1"/>
          </p:cNvSpPr>
          <p:nvPr>
            <p:ph type="pic" sz="quarter" idx="29"/>
          </p:nvPr>
        </p:nvSpPr>
        <p:spPr/>
      </p:sp>
      <p:sp>
        <p:nvSpPr>
          <p:cNvPr id="7" name="Picture Placeholder 6">
            <a:extLst>
              <a:ext uri="{FF2B5EF4-FFF2-40B4-BE49-F238E27FC236}">
                <a16:creationId xmlns:a16="http://schemas.microsoft.com/office/drawing/2014/main" id="{48B67395-7C96-104B-8C6F-CBED4498A9F0}"/>
              </a:ext>
            </a:extLst>
          </p:cNvPr>
          <p:cNvSpPr>
            <a:spLocks noGrp="1"/>
          </p:cNvSpPr>
          <p:nvPr>
            <p:ph type="pic" sz="quarter" idx="27"/>
          </p:nvPr>
        </p:nvSpPr>
        <p:spPr/>
      </p:sp>
      <p:sp>
        <p:nvSpPr>
          <p:cNvPr id="10" name="Picture Placeholder 9">
            <a:extLst>
              <a:ext uri="{FF2B5EF4-FFF2-40B4-BE49-F238E27FC236}">
                <a16:creationId xmlns:a16="http://schemas.microsoft.com/office/drawing/2014/main" id="{A58F5DD5-0F31-D446-9C1F-269E9E60B802}"/>
              </a:ext>
            </a:extLst>
          </p:cNvPr>
          <p:cNvSpPr>
            <a:spLocks noGrp="1"/>
          </p:cNvSpPr>
          <p:nvPr>
            <p:ph type="pic" sz="quarter" idx="28"/>
          </p:nvPr>
        </p:nvSpPr>
        <p:spPr/>
      </p:sp>
    </p:spTree>
    <p:extLst>
      <p:ext uri="{BB962C8B-B14F-4D97-AF65-F5344CB8AC3E}">
        <p14:creationId xmlns:p14="http://schemas.microsoft.com/office/powerpoint/2010/main" val="12154642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287" descr="New Macbook Silver.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605795" y="4889376"/>
            <a:ext cx="9862070" cy="5797230"/>
          </a:xfrm>
          <a:prstGeom prst="rect">
            <a:avLst/>
          </a:prstGeom>
        </p:spPr>
      </p:pic>
      <p:sp>
        <p:nvSpPr>
          <p:cNvPr id="26" name="Rectangle 25">
            <a:extLst>
              <a:ext uri="{FF2B5EF4-FFF2-40B4-BE49-F238E27FC236}">
                <a16:creationId xmlns:a16="http://schemas.microsoft.com/office/drawing/2014/main" id="{1CDE9E59-6529-5E40-8711-B33A165C91FF}"/>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7" name="Text Placeholder 6">
            <a:extLst>
              <a:ext uri="{FF2B5EF4-FFF2-40B4-BE49-F238E27FC236}">
                <a16:creationId xmlns:a16="http://schemas.microsoft.com/office/drawing/2014/main" id="{E8B48343-2532-DE4A-B55C-5523310D0C2E}"/>
              </a:ext>
            </a:extLst>
          </p:cNvPr>
          <p:cNvSpPr txBox="1">
            <a:spLocks/>
          </p:cNvSpPr>
          <p:nvPr/>
        </p:nvSpPr>
        <p:spPr>
          <a:xfrm>
            <a:off x="1433141" y="709382"/>
            <a:ext cx="1466138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LAPTOP FEATURES APP PROJECT</a:t>
            </a:r>
          </a:p>
        </p:txBody>
      </p:sp>
      <p:sp>
        <p:nvSpPr>
          <p:cNvPr id="34" name="TextBox 33">
            <a:extLst>
              <a:ext uri="{FF2B5EF4-FFF2-40B4-BE49-F238E27FC236}">
                <a16:creationId xmlns:a16="http://schemas.microsoft.com/office/drawing/2014/main" id="{4F696EF1-8A15-8E46-BB4A-67662A10C8F3}"/>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9" name="Freeform 38">
            <a:extLst>
              <a:ext uri="{FF2B5EF4-FFF2-40B4-BE49-F238E27FC236}">
                <a16:creationId xmlns:a16="http://schemas.microsoft.com/office/drawing/2014/main" id="{3DF292D1-8F09-B846-8CC8-D2C208641EB6}"/>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2" name="Subtitle 2">
            <a:extLst>
              <a:ext uri="{FF2B5EF4-FFF2-40B4-BE49-F238E27FC236}">
                <a16:creationId xmlns:a16="http://schemas.microsoft.com/office/drawing/2014/main" id="{EB0AC3E3-A5C0-FC47-9224-8B946F065DA8}"/>
              </a:ext>
            </a:extLst>
          </p:cNvPr>
          <p:cNvSpPr txBox="1">
            <a:spLocks/>
          </p:cNvSpPr>
          <p:nvPr/>
        </p:nvSpPr>
        <p:spPr>
          <a:xfrm>
            <a:off x="3217986" y="4547876"/>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3" name="TextBox 42">
            <a:extLst>
              <a:ext uri="{FF2B5EF4-FFF2-40B4-BE49-F238E27FC236}">
                <a16:creationId xmlns:a16="http://schemas.microsoft.com/office/drawing/2014/main" id="{233751A7-7FE8-D044-8292-04E600082BEF}"/>
              </a:ext>
            </a:extLst>
          </p:cNvPr>
          <p:cNvSpPr txBox="1"/>
          <p:nvPr/>
        </p:nvSpPr>
        <p:spPr>
          <a:xfrm>
            <a:off x="3355695" y="10246928"/>
            <a:ext cx="253787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COOKING</a:t>
            </a:r>
          </a:p>
        </p:txBody>
      </p:sp>
      <p:sp>
        <p:nvSpPr>
          <p:cNvPr id="48" name="TextBox 47">
            <a:extLst>
              <a:ext uri="{FF2B5EF4-FFF2-40B4-BE49-F238E27FC236}">
                <a16:creationId xmlns:a16="http://schemas.microsoft.com/office/drawing/2014/main" id="{DB74747A-5460-C941-89E8-10459DA95D57}"/>
              </a:ext>
            </a:extLst>
          </p:cNvPr>
          <p:cNvSpPr txBox="1"/>
          <p:nvPr/>
        </p:nvSpPr>
        <p:spPr>
          <a:xfrm>
            <a:off x="3355695" y="7002721"/>
            <a:ext cx="247856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BALANCE</a:t>
            </a:r>
          </a:p>
        </p:txBody>
      </p:sp>
      <p:sp>
        <p:nvSpPr>
          <p:cNvPr id="49" name="TextBox 48">
            <a:extLst>
              <a:ext uri="{FF2B5EF4-FFF2-40B4-BE49-F238E27FC236}">
                <a16:creationId xmlns:a16="http://schemas.microsoft.com/office/drawing/2014/main" id="{60D3DA75-AB26-5743-B2B4-04016941F72D}"/>
              </a:ext>
            </a:extLst>
          </p:cNvPr>
          <p:cNvSpPr txBox="1"/>
          <p:nvPr/>
        </p:nvSpPr>
        <p:spPr>
          <a:xfrm>
            <a:off x="3355695" y="3641384"/>
            <a:ext cx="1994457"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DINING</a:t>
            </a:r>
          </a:p>
        </p:txBody>
      </p:sp>
      <p:sp>
        <p:nvSpPr>
          <p:cNvPr id="50" name="Subtitle 2">
            <a:extLst>
              <a:ext uri="{FF2B5EF4-FFF2-40B4-BE49-F238E27FC236}">
                <a16:creationId xmlns:a16="http://schemas.microsoft.com/office/drawing/2014/main" id="{2B0575C2-BE2B-5D4B-BAE0-009C3DD21A7A}"/>
              </a:ext>
            </a:extLst>
          </p:cNvPr>
          <p:cNvSpPr txBox="1">
            <a:spLocks/>
          </p:cNvSpPr>
          <p:nvPr/>
        </p:nvSpPr>
        <p:spPr>
          <a:xfrm>
            <a:off x="3217986" y="7859462"/>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1" name="Subtitle 2">
            <a:extLst>
              <a:ext uri="{FF2B5EF4-FFF2-40B4-BE49-F238E27FC236}">
                <a16:creationId xmlns:a16="http://schemas.microsoft.com/office/drawing/2014/main" id="{125DD5B1-7AB4-7449-B712-1478ABF59AE8}"/>
              </a:ext>
            </a:extLst>
          </p:cNvPr>
          <p:cNvSpPr txBox="1">
            <a:spLocks/>
          </p:cNvSpPr>
          <p:nvPr/>
        </p:nvSpPr>
        <p:spPr>
          <a:xfrm>
            <a:off x="3217986" y="11072147"/>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2" name="Freeform 238">
            <a:extLst>
              <a:ext uri="{FF2B5EF4-FFF2-40B4-BE49-F238E27FC236}">
                <a16:creationId xmlns:a16="http://schemas.microsoft.com/office/drawing/2014/main" id="{98F030CD-C219-F045-8CE7-AB4977B5E6A9}"/>
              </a:ext>
            </a:extLst>
          </p:cNvPr>
          <p:cNvSpPr>
            <a:spLocks noChangeAspect="1" noChangeArrowheads="1"/>
          </p:cNvSpPr>
          <p:nvPr/>
        </p:nvSpPr>
        <p:spPr bwMode="auto">
          <a:xfrm>
            <a:off x="1653763" y="7350301"/>
            <a:ext cx="914938" cy="1180673"/>
          </a:xfrm>
          <a:custGeom>
            <a:avLst/>
            <a:gdLst>
              <a:gd name="T0" fmla="*/ 237195 w 431441"/>
              <a:gd name="T1" fmla="*/ 411134 h 558440"/>
              <a:gd name="T2" fmla="*/ 224386 w 431441"/>
              <a:gd name="T3" fmla="*/ 441719 h 558440"/>
              <a:gd name="T4" fmla="*/ 206951 w 431441"/>
              <a:gd name="T5" fmla="*/ 441719 h 558440"/>
              <a:gd name="T6" fmla="*/ 219760 w 431441"/>
              <a:gd name="T7" fmla="*/ 411134 h 558440"/>
              <a:gd name="T8" fmla="*/ 166448 w 431441"/>
              <a:gd name="T9" fmla="*/ 433029 h 558440"/>
              <a:gd name="T10" fmla="*/ 267450 w 431441"/>
              <a:gd name="T11" fmla="*/ 433029 h 558440"/>
              <a:gd name="T12" fmla="*/ 217129 w 431441"/>
              <a:gd name="T13" fmla="*/ 357188 h 558440"/>
              <a:gd name="T14" fmla="*/ 217129 w 431441"/>
              <a:gd name="T15" fmla="*/ 509229 h 558440"/>
              <a:gd name="T16" fmla="*/ 217129 w 431441"/>
              <a:gd name="T17" fmla="*/ 357188 h 558440"/>
              <a:gd name="T18" fmla="*/ 418497 w 431441"/>
              <a:gd name="T19" fmla="*/ 0 h 558440"/>
              <a:gd name="T20" fmla="*/ 431441 w 431441"/>
              <a:gd name="T21" fmla="*/ 38141 h 558440"/>
              <a:gd name="T22" fmla="*/ 228304 w 431441"/>
              <a:gd name="T23" fmla="*/ 317721 h 558440"/>
              <a:gd name="T24" fmla="*/ 79097 w 431441"/>
              <a:gd name="T25" fmla="*/ 329954 h 558440"/>
              <a:gd name="T26" fmla="*/ 26605 w 431441"/>
              <a:gd name="T27" fmla="*/ 503388 h 558440"/>
              <a:gd name="T28" fmla="*/ 44222 w 431441"/>
              <a:gd name="T29" fmla="*/ 533253 h 558440"/>
              <a:gd name="T30" fmla="*/ 406633 w 431441"/>
              <a:gd name="T31" fmla="*/ 514183 h 558440"/>
              <a:gd name="T32" fmla="*/ 373915 w 431441"/>
              <a:gd name="T33" fmla="*/ 347945 h 558440"/>
              <a:gd name="T34" fmla="*/ 266415 w 431441"/>
              <a:gd name="T35" fmla="*/ 329954 h 558440"/>
              <a:gd name="T36" fmla="*/ 266415 w 431441"/>
              <a:gd name="T37" fmla="*/ 304767 h 558440"/>
              <a:gd name="T38" fmla="*/ 398723 w 431441"/>
              <a:gd name="T39" fmla="*/ 342908 h 558440"/>
              <a:gd name="T40" fmla="*/ 431441 w 431441"/>
              <a:gd name="T41" fmla="*/ 514183 h 558440"/>
              <a:gd name="T42" fmla="*/ 44222 w 431441"/>
              <a:gd name="T43" fmla="*/ 558440 h 558440"/>
              <a:gd name="T44" fmla="*/ 1797 w 431441"/>
              <a:gd name="T45" fmla="*/ 498710 h 558440"/>
              <a:gd name="T46" fmla="*/ 79097 w 431441"/>
              <a:gd name="T47" fmla="*/ 304767 h 558440"/>
              <a:gd name="T48" fmla="*/ 203137 w 431441"/>
              <a:gd name="T49" fmla="*/ 241439 h 558440"/>
              <a:gd name="T50" fmla="*/ 402678 w 431441"/>
              <a:gd name="T51" fmla="*/ 76282 h 558440"/>
              <a:gd name="T52" fmla="*/ 51054 w 431441"/>
              <a:gd name="T53" fmla="*/ 63328 h 558440"/>
              <a:gd name="T54" fmla="*/ 405554 w 431441"/>
              <a:gd name="T55" fmla="*/ 51094 h 558440"/>
              <a:gd name="T56" fmla="*/ 406633 w 431441"/>
              <a:gd name="T57" fmla="*/ 25187 h 558440"/>
              <a:gd name="T58" fmla="*/ 25886 w 431441"/>
              <a:gd name="T59" fmla="*/ 38141 h 558440"/>
              <a:gd name="T60" fmla="*/ 177250 w 431441"/>
              <a:gd name="T61" fmla="*/ 237481 h 558440"/>
              <a:gd name="T62" fmla="*/ 0 w 431441"/>
              <a:gd name="T63" fmla="*/ 38141 h 558440"/>
              <a:gd name="T64" fmla="*/ 12943 w 431441"/>
              <a:gd name="T65" fmla="*/ 0 h 558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1441" h="558440">
                <a:moveTo>
                  <a:pt x="219760" y="411134"/>
                </a:moveTo>
                <a:cubicBezTo>
                  <a:pt x="224386" y="406400"/>
                  <a:pt x="232569" y="406400"/>
                  <a:pt x="237195" y="411134"/>
                </a:cubicBezTo>
                <a:cubicBezTo>
                  <a:pt x="242532" y="416595"/>
                  <a:pt x="242532" y="424242"/>
                  <a:pt x="237195" y="429703"/>
                </a:cubicBezTo>
                <a:lnTo>
                  <a:pt x="224386" y="441719"/>
                </a:lnTo>
                <a:cubicBezTo>
                  <a:pt x="221895" y="444996"/>
                  <a:pt x="219048" y="445724"/>
                  <a:pt x="215846" y="445724"/>
                </a:cubicBezTo>
                <a:cubicBezTo>
                  <a:pt x="212288" y="445724"/>
                  <a:pt x="209085" y="444996"/>
                  <a:pt x="206951" y="441719"/>
                </a:cubicBezTo>
                <a:cubicBezTo>
                  <a:pt x="201613" y="437350"/>
                  <a:pt x="201613" y="428611"/>
                  <a:pt x="206951" y="424242"/>
                </a:cubicBezTo>
                <a:lnTo>
                  <a:pt x="219760" y="411134"/>
                </a:lnTo>
                <a:close/>
                <a:moveTo>
                  <a:pt x="217129" y="381989"/>
                </a:moveTo>
                <a:cubicBezTo>
                  <a:pt x="189092" y="381989"/>
                  <a:pt x="166448" y="404992"/>
                  <a:pt x="166448" y="433029"/>
                </a:cubicBezTo>
                <a:cubicBezTo>
                  <a:pt x="166448" y="460346"/>
                  <a:pt x="189092" y="483350"/>
                  <a:pt x="217129" y="483350"/>
                </a:cubicBezTo>
                <a:cubicBezTo>
                  <a:pt x="244805" y="483350"/>
                  <a:pt x="267450" y="460346"/>
                  <a:pt x="267450" y="433029"/>
                </a:cubicBezTo>
                <a:cubicBezTo>
                  <a:pt x="267450" y="404992"/>
                  <a:pt x="244805" y="381989"/>
                  <a:pt x="217129" y="381989"/>
                </a:cubicBezTo>
                <a:close/>
                <a:moveTo>
                  <a:pt x="217129" y="357188"/>
                </a:moveTo>
                <a:cubicBezTo>
                  <a:pt x="259183" y="357188"/>
                  <a:pt x="293329" y="391334"/>
                  <a:pt x="293329" y="433029"/>
                </a:cubicBezTo>
                <a:cubicBezTo>
                  <a:pt x="293329" y="475083"/>
                  <a:pt x="259183" y="509229"/>
                  <a:pt x="217129" y="509229"/>
                </a:cubicBezTo>
                <a:cubicBezTo>
                  <a:pt x="175434" y="509229"/>
                  <a:pt x="141288" y="475083"/>
                  <a:pt x="141288" y="433029"/>
                </a:cubicBezTo>
                <a:cubicBezTo>
                  <a:pt x="141288" y="391334"/>
                  <a:pt x="175434" y="357188"/>
                  <a:pt x="217129" y="357188"/>
                </a:cubicBezTo>
                <a:close/>
                <a:moveTo>
                  <a:pt x="12943" y="0"/>
                </a:moveTo>
                <a:lnTo>
                  <a:pt x="418497" y="0"/>
                </a:lnTo>
                <a:cubicBezTo>
                  <a:pt x="426407" y="0"/>
                  <a:pt x="431441" y="5397"/>
                  <a:pt x="431441" y="12953"/>
                </a:cubicBezTo>
                <a:lnTo>
                  <a:pt x="431441" y="38141"/>
                </a:lnTo>
                <a:cubicBezTo>
                  <a:pt x="431441" y="152923"/>
                  <a:pt x="341917" y="246836"/>
                  <a:pt x="228304" y="253673"/>
                </a:cubicBezTo>
                <a:lnTo>
                  <a:pt x="228304" y="317721"/>
                </a:lnTo>
                <a:cubicBezTo>
                  <a:pt x="228304" y="324557"/>
                  <a:pt x="222911" y="329954"/>
                  <a:pt x="216080" y="329954"/>
                </a:cubicBezTo>
                <a:lnTo>
                  <a:pt x="79097" y="329954"/>
                </a:lnTo>
                <a:cubicBezTo>
                  <a:pt x="69390" y="329954"/>
                  <a:pt x="60401" y="337511"/>
                  <a:pt x="57885" y="347945"/>
                </a:cubicBezTo>
                <a:lnTo>
                  <a:pt x="26605" y="503388"/>
                </a:lnTo>
                <a:cubicBezTo>
                  <a:pt x="25886" y="507346"/>
                  <a:pt x="25886" y="510944"/>
                  <a:pt x="25886" y="514183"/>
                </a:cubicBezTo>
                <a:cubicBezTo>
                  <a:pt x="25886" y="524617"/>
                  <a:pt x="34515" y="533253"/>
                  <a:pt x="44222" y="533253"/>
                </a:cubicBezTo>
                <a:lnTo>
                  <a:pt x="387578" y="533253"/>
                </a:lnTo>
                <a:cubicBezTo>
                  <a:pt x="398004" y="533253"/>
                  <a:pt x="406633" y="524617"/>
                  <a:pt x="406633" y="514183"/>
                </a:cubicBezTo>
                <a:cubicBezTo>
                  <a:pt x="406633" y="510944"/>
                  <a:pt x="405554" y="507346"/>
                  <a:pt x="404835" y="503388"/>
                </a:cubicBezTo>
                <a:lnTo>
                  <a:pt x="373915" y="347945"/>
                </a:lnTo>
                <a:cubicBezTo>
                  <a:pt x="372118" y="337511"/>
                  <a:pt x="363129" y="329954"/>
                  <a:pt x="352343" y="329954"/>
                </a:cubicBezTo>
                <a:lnTo>
                  <a:pt x="266415" y="329954"/>
                </a:lnTo>
                <a:cubicBezTo>
                  <a:pt x="259584" y="329954"/>
                  <a:pt x="254191" y="324557"/>
                  <a:pt x="254191" y="317721"/>
                </a:cubicBezTo>
                <a:cubicBezTo>
                  <a:pt x="254191" y="310164"/>
                  <a:pt x="259584" y="304767"/>
                  <a:pt x="266415" y="304767"/>
                </a:cubicBezTo>
                <a:lnTo>
                  <a:pt x="352343" y="304767"/>
                </a:lnTo>
                <a:cubicBezTo>
                  <a:pt x="375353" y="304767"/>
                  <a:pt x="394409" y="320599"/>
                  <a:pt x="398723" y="342908"/>
                </a:cubicBezTo>
                <a:lnTo>
                  <a:pt x="430003" y="498710"/>
                </a:lnTo>
                <a:cubicBezTo>
                  <a:pt x="430722" y="504108"/>
                  <a:pt x="431441" y="508785"/>
                  <a:pt x="431441" y="514183"/>
                </a:cubicBezTo>
                <a:cubicBezTo>
                  <a:pt x="431441" y="538650"/>
                  <a:pt x="411666" y="558440"/>
                  <a:pt x="387578" y="558440"/>
                </a:cubicBezTo>
                <a:lnTo>
                  <a:pt x="44222" y="558440"/>
                </a:lnTo>
                <a:cubicBezTo>
                  <a:pt x="19774" y="558440"/>
                  <a:pt x="0" y="538650"/>
                  <a:pt x="0" y="514183"/>
                </a:cubicBezTo>
                <a:cubicBezTo>
                  <a:pt x="0" y="508785"/>
                  <a:pt x="719" y="504108"/>
                  <a:pt x="1797" y="498710"/>
                </a:cubicBezTo>
                <a:lnTo>
                  <a:pt x="32717" y="342908"/>
                </a:lnTo>
                <a:cubicBezTo>
                  <a:pt x="37391" y="320599"/>
                  <a:pt x="57166" y="304767"/>
                  <a:pt x="79097" y="304767"/>
                </a:cubicBezTo>
                <a:lnTo>
                  <a:pt x="203137" y="304767"/>
                </a:lnTo>
                <a:lnTo>
                  <a:pt x="203137" y="241439"/>
                </a:lnTo>
                <a:cubicBezTo>
                  <a:pt x="203137" y="233883"/>
                  <a:pt x="208530" y="228485"/>
                  <a:pt x="216080" y="228485"/>
                </a:cubicBezTo>
                <a:cubicBezTo>
                  <a:pt x="307402" y="228485"/>
                  <a:pt x="384342" y="162998"/>
                  <a:pt x="402678" y="76282"/>
                </a:cubicBezTo>
                <a:lnTo>
                  <a:pt x="63997" y="76282"/>
                </a:lnTo>
                <a:cubicBezTo>
                  <a:pt x="56447" y="76282"/>
                  <a:pt x="51054" y="70884"/>
                  <a:pt x="51054" y="63328"/>
                </a:cubicBezTo>
                <a:cubicBezTo>
                  <a:pt x="51054" y="56492"/>
                  <a:pt x="56447" y="51094"/>
                  <a:pt x="63997" y="51094"/>
                </a:cubicBezTo>
                <a:lnTo>
                  <a:pt x="405554" y="51094"/>
                </a:lnTo>
                <a:cubicBezTo>
                  <a:pt x="405554" y="46417"/>
                  <a:pt x="406633" y="42818"/>
                  <a:pt x="406633" y="38141"/>
                </a:cubicBezTo>
                <a:lnTo>
                  <a:pt x="406633" y="25187"/>
                </a:lnTo>
                <a:lnTo>
                  <a:pt x="25886" y="25187"/>
                </a:lnTo>
                <a:lnTo>
                  <a:pt x="25886" y="38141"/>
                </a:lnTo>
                <a:cubicBezTo>
                  <a:pt x="25886" y="124857"/>
                  <a:pt x="84490" y="201139"/>
                  <a:pt x="168262" y="222368"/>
                </a:cubicBezTo>
                <a:cubicBezTo>
                  <a:pt x="175093" y="223808"/>
                  <a:pt x="179048" y="230644"/>
                  <a:pt x="177250" y="237481"/>
                </a:cubicBezTo>
                <a:cubicBezTo>
                  <a:pt x="175812" y="244317"/>
                  <a:pt x="168981" y="248995"/>
                  <a:pt x="162149" y="246836"/>
                </a:cubicBezTo>
                <a:cubicBezTo>
                  <a:pt x="67233" y="222368"/>
                  <a:pt x="0" y="136371"/>
                  <a:pt x="0" y="38141"/>
                </a:cubicBezTo>
                <a:lnTo>
                  <a:pt x="0" y="12953"/>
                </a:lnTo>
                <a:cubicBezTo>
                  <a:pt x="0" y="5397"/>
                  <a:pt x="6112" y="0"/>
                  <a:pt x="12943" y="0"/>
                </a:cubicBezTo>
                <a:close/>
              </a:path>
            </a:pathLst>
          </a:custGeom>
          <a:solidFill>
            <a:schemeClr val="accent2"/>
          </a:solidFill>
          <a:ln>
            <a:noFill/>
          </a:ln>
          <a:effectLst/>
        </p:spPr>
        <p:txBody>
          <a:bodyPr anchor="ctr"/>
          <a:lstStyle/>
          <a:p>
            <a:endParaRPr lang="en-US" dirty="0">
              <a:latin typeface="Source Sans Pro Light" panose="020B0403030403020204" pitchFamily="34" charset="0"/>
            </a:endParaRPr>
          </a:p>
        </p:txBody>
      </p:sp>
      <p:sp>
        <p:nvSpPr>
          <p:cNvPr id="53" name="Freeform 226">
            <a:extLst>
              <a:ext uri="{FF2B5EF4-FFF2-40B4-BE49-F238E27FC236}">
                <a16:creationId xmlns:a16="http://schemas.microsoft.com/office/drawing/2014/main" id="{A3DC9A15-1913-5646-94A9-71BFC8ED83BD}"/>
              </a:ext>
            </a:extLst>
          </p:cNvPr>
          <p:cNvSpPr>
            <a:spLocks noChangeAspect="1" noChangeArrowheads="1"/>
          </p:cNvSpPr>
          <p:nvPr/>
        </p:nvSpPr>
        <p:spPr bwMode="auto">
          <a:xfrm>
            <a:off x="1538054" y="10660510"/>
            <a:ext cx="1187403" cy="1019216"/>
          </a:xfrm>
          <a:custGeom>
            <a:avLst/>
            <a:gdLst>
              <a:gd name="T0" fmla="*/ 153631 w 560028"/>
              <a:gd name="T1" fmla="*/ 317863 h 482240"/>
              <a:gd name="T2" fmla="*/ 128588 w 560028"/>
              <a:gd name="T3" fmla="*/ 317863 h 482240"/>
              <a:gd name="T4" fmla="*/ 140752 w 560028"/>
              <a:gd name="T5" fmla="*/ 190500 h 482240"/>
              <a:gd name="T6" fmla="*/ 153631 w 560028"/>
              <a:gd name="T7" fmla="*/ 279535 h 482240"/>
              <a:gd name="T8" fmla="*/ 128588 w 560028"/>
              <a:gd name="T9" fmla="*/ 279535 h 482240"/>
              <a:gd name="T10" fmla="*/ 140752 w 560028"/>
              <a:gd name="T11" fmla="*/ 190500 h 482240"/>
              <a:gd name="T12" fmla="*/ 529777 w 560028"/>
              <a:gd name="T13" fmla="*/ 127000 h 482240"/>
              <a:gd name="T14" fmla="*/ 551745 w 560028"/>
              <a:gd name="T15" fmla="*/ 178516 h 482240"/>
              <a:gd name="T16" fmla="*/ 521854 w 560028"/>
              <a:gd name="T17" fmla="*/ 202842 h 482240"/>
              <a:gd name="T18" fmla="*/ 513571 w 560028"/>
              <a:gd name="T19" fmla="*/ 181020 h 482240"/>
              <a:gd name="T20" fmla="*/ 534819 w 560028"/>
              <a:gd name="T21" fmla="*/ 157409 h 482240"/>
              <a:gd name="T22" fmla="*/ 140833 w 560028"/>
              <a:gd name="T23" fmla="*/ 152042 h 482240"/>
              <a:gd name="T24" fmla="*/ 140833 w 560028"/>
              <a:gd name="T25" fmla="*/ 127000 h 482240"/>
              <a:gd name="T26" fmla="*/ 309858 w 560028"/>
              <a:gd name="T27" fmla="*/ 0 h 482240"/>
              <a:gd name="T28" fmla="*/ 352683 w 560028"/>
              <a:gd name="T29" fmla="*/ 51103 h 482240"/>
              <a:gd name="T30" fmla="*/ 459928 w 560028"/>
              <a:gd name="T31" fmla="*/ 80613 h 482240"/>
              <a:gd name="T32" fmla="*/ 450211 w 560028"/>
              <a:gd name="T33" fmla="*/ 101126 h 482240"/>
              <a:gd name="T34" fmla="*/ 393710 w 560028"/>
              <a:gd name="T35" fmla="*/ 76295 h 482240"/>
              <a:gd name="T36" fmla="*/ 279268 w 560028"/>
              <a:gd name="T37" fmla="*/ 63339 h 482240"/>
              <a:gd name="T38" fmla="*/ 326772 w 560028"/>
              <a:gd name="T39" fmla="*/ 51103 h 482240"/>
              <a:gd name="T40" fmla="*/ 309858 w 560028"/>
              <a:gd name="T41" fmla="*/ 25192 h 482240"/>
              <a:gd name="T42" fmla="*/ 261274 w 560028"/>
              <a:gd name="T43" fmla="*/ 34908 h 482240"/>
              <a:gd name="T44" fmla="*/ 241480 w 560028"/>
              <a:gd name="T45" fmla="*/ 76295 h 482240"/>
              <a:gd name="T46" fmla="*/ 101126 w 560028"/>
              <a:gd name="T47" fmla="*/ 139274 h 482240"/>
              <a:gd name="T48" fmla="*/ 139274 w 560028"/>
              <a:gd name="T49" fmla="*/ 457049 h 482240"/>
              <a:gd name="T50" fmla="*/ 457049 w 560028"/>
              <a:gd name="T51" fmla="*/ 418901 h 482240"/>
              <a:gd name="T52" fmla="*/ 470004 w 560028"/>
              <a:gd name="T53" fmla="*/ 177421 h 482240"/>
              <a:gd name="T54" fmla="*/ 482240 w 560028"/>
              <a:gd name="T55" fmla="*/ 418901 h 482240"/>
              <a:gd name="T56" fmla="*/ 139274 w 560028"/>
              <a:gd name="T57" fmla="*/ 482240 h 482240"/>
              <a:gd name="T58" fmla="*/ 75935 w 560028"/>
              <a:gd name="T59" fmla="*/ 152230 h 482240"/>
              <a:gd name="T60" fmla="*/ 25191 w 560028"/>
              <a:gd name="T61" fmla="*/ 157628 h 482240"/>
              <a:gd name="T62" fmla="*/ 47144 w 560028"/>
              <a:gd name="T63" fmla="*/ 181380 h 482240"/>
              <a:gd name="T64" fmla="*/ 38147 w 560028"/>
              <a:gd name="T65" fmla="*/ 203333 h 482240"/>
              <a:gd name="T66" fmla="*/ 8997 w 560028"/>
              <a:gd name="T67" fmla="*/ 178861 h 482240"/>
              <a:gd name="T68" fmla="*/ 30230 w 560028"/>
              <a:gd name="T69" fmla="*/ 127038 h 482240"/>
              <a:gd name="T70" fmla="*/ 165185 w 560028"/>
              <a:gd name="T71" fmla="*/ 51103 h 482240"/>
              <a:gd name="T72" fmla="*/ 236802 w 560028"/>
              <a:gd name="T73" fmla="*/ 28790 h 48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0028" h="482240">
                <a:moveTo>
                  <a:pt x="140752" y="304800"/>
                </a:moveTo>
                <a:cubicBezTo>
                  <a:pt x="148264" y="304800"/>
                  <a:pt x="153631" y="309880"/>
                  <a:pt x="153631" y="317863"/>
                </a:cubicBezTo>
                <a:cubicBezTo>
                  <a:pt x="153631" y="324757"/>
                  <a:pt x="148264" y="329837"/>
                  <a:pt x="140752" y="329837"/>
                </a:cubicBezTo>
                <a:cubicBezTo>
                  <a:pt x="133954" y="329837"/>
                  <a:pt x="128588" y="324757"/>
                  <a:pt x="128588" y="317863"/>
                </a:cubicBezTo>
                <a:cubicBezTo>
                  <a:pt x="128588" y="309880"/>
                  <a:pt x="133954" y="304800"/>
                  <a:pt x="140752" y="304800"/>
                </a:cubicBezTo>
                <a:close/>
                <a:moveTo>
                  <a:pt x="140752" y="190500"/>
                </a:moveTo>
                <a:cubicBezTo>
                  <a:pt x="148264" y="190500"/>
                  <a:pt x="153631" y="195885"/>
                  <a:pt x="153631" y="203425"/>
                </a:cubicBezTo>
                <a:lnTo>
                  <a:pt x="153631" y="279535"/>
                </a:lnTo>
                <a:cubicBezTo>
                  <a:pt x="153631" y="286356"/>
                  <a:pt x="148264" y="291741"/>
                  <a:pt x="140752" y="291741"/>
                </a:cubicBezTo>
                <a:cubicBezTo>
                  <a:pt x="133954" y="291741"/>
                  <a:pt x="128588" y="286356"/>
                  <a:pt x="128588" y="279535"/>
                </a:cubicBezTo>
                <a:lnTo>
                  <a:pt x="128588" y="203425"/>
                </a:lnTo>
                <a:cubicBezTo>
                  <a:pt x="128588" y="195885"/>
                  <a:pt x="133954" y="190500"/>
                  <a:pt x="140752" y="190500"/>
                </a:cubicBezTo>
                <a:close/>
                <a:moveTo>
                  <a:pt x="140833" y="127000"/>
                </a:moveTo>
                <a:lnTo>
                  <a:pt x="529777" y="127000"/>
                </a:lnTo>
                <a:cubicBezTo>
                  <a:pt x="546343" y="127000"/>
                  <a:pt x="560028" y="140594"/>
                  <a:pt x="560028" y="157409"/>
                </a:cubicBezTo>
                <a:cubicBezTo>
                  <a:pt x="560028" y="164921"/>
                  <a:pt x="557147" y="173149"/>
                  <a:pt x="551745" y="178516"/>
                </a:cubicBezTo>
                <a:lnTo>
                  <a:pt x="531217" y="198907"/>
                </a:lnTo>
                <a:cubicBezTo>
                  <a:pt x="528696" y="201411"/>
                  <a:pt x="525815" y="202842"/>
                  <a:pt x="521854" y="202842"/>
                </a:cubicBezTo>
                <a:cubicBezTo>
                  <a:pt x="518973" y="202842"/>
                  <a:pt x="515732" y="201411"/>
                  <a:pt x="513571" y="198907"/>
                </a:cubicBezTo>
                <a:cubicBezTo>
                  <a:pt x="508169" y="193899"/>
                  <a:pt x="508169" y="186028"/>
                  <a:pt x="513571" y="181020"/>
                </a:cubicBezTo>
                <a:lnTo>
                  <a:pt x="533378" y="161344"/>
                </a:lnTo>
                <a:cubicBezTo>
                  <a:pt x="534098" y="159555"/>
                  <a:pt x="534819" y="158840"/>
                  <a:pt x="534819" y="157409"/>
                </a:cubicBezTo>
                <a:cubicBezTo>
                  <a:pt x="534819" y="154547"/>
                  <a:pt x="532658" y="152042"/>
                  <a:pt x="529777" y="152042"/>
                </a:cubicBezTo>
                <a:lnTo>
                  <a:pt x="140833" y="152042"/>
                </a:lnTo>
                <a:cubicBezTo>
                  <a:pt x="133990" y="152042"/>
                  <a:pt x="128588" y="146676"/>
                  <a:pt x="128588" y="139164"/>
                </a:cubicBezTo>
                <a:cubicBezTo>
                  <a:pt x="128588" y="132366"/>
                  <a:pt x="133990" y="127000"/>
                  <a:pt x="140833" y="127000"/>
                </a:cubicBezTo>
                <a:close/>
                <a:moveTo>
                  <a:pt x="273510" y="0"/>
                </a:moveTo>
                <a:lnTo>
                  <a:pt x="309858" y="0"/>
                </a:lnTo>
                <a:cubicBezTo>
                  <a:pt x="327492" y="0"/>
                  <a:pt x="342607" y="12236"/>
                  <a:pt x="347285" y="28790"/>
                </a:cubicBezTo>
                <a:lnTo>
                  <a:pt x="352683" y="51103"/>
                </a:lnTo>
                <a:lnTo>
                  <a:pt x="393710" y="51103"/>
                </a:lnTo>
                <a:cubicBezTo>
                  <a:pt x="418901" y="51103"/>
                  <a:pt x="442294" y="61539"/>
                  <a:pt x="459928" y="80613"/>
                </a:cubicBezTo>
                <a:cubicBezTo>
                  <a:pt x="464606" y="85292"/>
                  <a:pt x="463886" y="93569"/>
                  <a:pt x="458488" y="98247"/>
                </a:cubicBezTo>
                <a:cubicBezTo>
                  <a:pt x="456329" y="100407"/>
                  <a:pt x="453090" y="101126"/>
                  <a:pt x="450211" y="101126"/>
                </a:cubicBezTo>
                <a:cubicBezTo>
                  <a:pt x="446972" y="101126"/>
                  <a:pt x="443373" y="99687"/>
                  <a:pt x="440854" y="97528"/>
                </a:cubicBezTo>
                <a:cubicBezTo>
                  <a:pt x="428618" y="83852"/>
                  <a:pt x="411344" y="76295"/>
                  <a:pt x="393710" y="76295"/>
                </a:cubicBezTo>
                <a:lnTo>
                  <a:pt x="291504" y="76295"/>
                </a:lnTo>
                <a:cubicBezTo>
                  <a:pt x="284666" y="76295"/>
                  <a:pt x="279268" y="70896"/>
                  <a:pt x="279268" y="63339"/>
                </a:cubicBezTo>
                <a:cubicBezTo>
                  <a:pt x="279268" y="56141"/>
                  <a:pt x="284666" y="51103"/>
                  <a:pt x="291504" y="51103"/>
                </a:cubicBezTo>
                <a:lnTo>
                  <a:pt x="326772" y="51103"/>
                </a:lnTo>
                <a:lnTo>
                  <a:pt x="322093" y="34908"/>
                </a:lnTo>
                <a:cubicBezTo>
                  <a:pt x="321374" y="29510"/>
                  <a:pt x="315975" y="25192"/>
                  <a:pt x="309858" y="25192"/>
                </a:cubicBezTo>
                <a:lnTo>
                  <a:pt x="273510" y="25192"/>
                </a:lnTo>
                <a:cubicBezTo>
                  <a:pt x="268111" y="25192"/>
                  <a:pt x="262713" y="29510"/>
                  <a:pt x="261274" y="34908"/>
                </a:cubicBezTo>
                <a:lnTo>
                  <a:pt x="253716" y="66218"/>
                </a:lnTo>
                <a:cubicBezTo>
                  <a:pt x="251917" y="72336"/>
                  <a:pt x="246519" y="76295"/>
                  <a:pt x="241480" y="76295"/>
                </a:cubicBezTo>
                <a:lnTo>
                  <a:pt x="165185" y="76295"/>
                </a:lnTo>
                <a:cubicBezTo>
                  <a:pt x="130277" y="76295"/>
                  <a:pt x="101126" y="104365"/>
                  <a:pt x="101126" y="139274"/>
                </a:cubicBezTo>
                <a:lnTo>
                  <a:pt x="101126" y="418901"/>
                </a:lnTo>
                <a:cubicBezTo>
                  <a:pt x="101126" y="440134"/>
                  <a:pt x="118760" y="457049"/>
                  <a:pt x="139274" y="457049"/>
                </a:cubicBezTo>
                <a:lnTo>
                  <a:pt x="418901" y="457049"/>
                </a:lnTo>
                <a:cubicBezTo>
                  <a:pt x="440134" y="457049"/>
                  <a:pt x="457049" y="440134"/>
                  <a:pt x="457049" y="418901"/>
                </a:cubicBezTo>
                <a:lnTo>
                  <a:pt x="457049" y="190377"/>
                </a:lnTo>
                <a:cubicBezTo>
                  <a:pt x="457049" y="183539"/>
                  <a:pt x="462087" y="177421"/>
                  <a:pt x="470004" y="177421"/>
                </a:cubicBezTo>
                <a:cubicBezTo>
                  <a:pt x="476842" y="177421"/>
                  <a:pt x="482240" y="183539"/>
                  <a:pt x="482240" y="190377"/>
                </a:cubicBezTo>
                <a:lnTo>
                  <a:pt x="482240" y="418901"/>
                </a:lnTo>
                <a:cubicBezTo>
                  <a:pt x="482240" y="453810"/>
                  <a:pt x="453810" y="482240"/>
                  <a:pt x="418901" y="482240"/>
                </a:cubicBezTo>
                <a:lnTo>
                  <a:pt x="139274" y="482240"/>
                </a:lnTo>
                <a:cubicBezTo>
                  <a:pt x="104365" y="482240"/>
                  <a:pt x="75935" y="453810"/>
                  <a:pt x="75935" y="418901"/>
                </a:cubicBezTo>
                <a:lnTo>
                  <a:pt x="75935" y="152230"/>
                </a:lnTo>
                <a:lnTo>
                  <a:pt x="30230" y="152230"/>
                </a:lnTo>
                <a:cubicBezTo>
                  <a:pt x="27351" y="152230"/>
                  <a:pt x="25191" y="154749"/>
                  <a:pt x="25191" y="157628"/>
                </a:cubicBezTo>
                <a:cubicBezTo>
                  <a:pt x="25191" y="159067"/>
                  <a:pt x="25911" y="159787"/>
                  <a:pt x="26631" y="161587"/>
                </a:cubicBezTo>
                <a:lnTo>
                  <a:pt x="47144" y="181380"/>
                </a:lnTo>
                <a:cubicBezTo>
                  <a:pt x="51823" y="186418"/>
                  <a:pt x="51823" y="194336"/>
                  <a:pt x="47144" y="199374"/>
                </a:cubicBezTo>
                <a:cubicBezTo>
                  <a:pt x="44985" y="201893"/>
                  <a:pt x="41026" y="203333"/>
                  <a:pt x="38147" y="203333"/>
                </a:cubicBezTo>
                <a:cubicBezTo>
                  <a:pt x="34908" y="203333"/>
                  <a:pt x="30949" y="201893"/>
                  <a:pt x="28790" y="199374"/>
                </a:cubicBezTo>
                <a:lnTo>
                  <a:pt x="8997" y="178861"/>
                </a:lnTo>
                <a:cubicBezTo>
                  <a:pt x="2879" y="173463"/>
                  <a:pt x="0" y="165905"/>
                  <a:pt x="0" y="157628"/>
                </a:cubicBezTo>
                <a:cubicBezTo>
                  <a:pt x="0" y="140713"/>
                  <a:pt x="13675" y="127038"/>
                  <a:pt x="30230" y="127038"/>
                </a:cubicBezTo>
                <a:lnTo>
                  <a:pt x="76654" y="127038"/>
                </a:lnTo>
                <a:cubicBezTo>
                  <a:pt x="82772" y="83852"/>
                  <a:pt x="120200" y="51103"/>
                  <a:pt x="165185" y="51103"/>
                </a:cubicBezTo>
                <a:lnTo>
                  <a:pt x="231404" y="51103"/>
                </a:lnTo>
                <a:lnTo>
                  <a:pt x="236802" y="28790"/>
                </a:lnTo>
                <a:cubicBezTo>
                  <a:pt x="240760" y="12236"/>
                  <a:pt x="255875" y="0"/>
                  <a:pt x="273510" y="0"/>
                </a:cubicBezTo>
                <a:close/>
              </a:path>
            </a:pathLst>
          </a:custGeom>
          <a:solidFill>
            <a:schemeClr val="accent3"/>
          </a:solidFill>
          <a:ln>
            <a:noFill/>
          </a:ln>
          <a:effectLst/>
        </p:spPr>
        <p:txBody>
          <a:bodyPr anchor="ctr"/>
          <a:lstStyle/>
          <a:p>
            <a:endParaRPr lang="en-US" dirty="0">
              <a:latin typeface="Source Sans Pro Light" panose="020B0403030403020204" pitchFamily="34" charset="0"/>
            </a:endParaRPr>
          </a:p>
        </p:txBody>
      </p:sp>
      <p:sp>
        <p:nvSpPr>
          <p:cNvPr id="54" name="Freeform 223">
            <a:extLst>
              <a:ext uri="{FF2B5EF4-FFF2-40B4-BE49-F238E27FC236}">
                <a16:creationId xmlns:a16="http://schemas.microsoft.com/office/drawing/2014/main" id="{3329A2A1-9DBF-BE4F-BB35-0BFDF9D79EA0}"/>
              </a:ext>
            </a:extLst>
          </p:cNvPr>
          <p:cNvSpPr>
            <a:spLocks noChangeAspect="1" noChangeArrowheads="1"/>
          </p:cNvSpPr>
          <p:nvPr/>
        </p:nvSpPr>
        <p:spPr bwMode="auto">
          <a:xfrm>
            <a:off x="1520825" y="4049719"/>
            <a:ext cx="1184038" cy="1184038"/>
          </a:xfrm>
          <a:custGeom>
            <a:avLst/>
            <a:gdLst>
              <a:gd name="T0" fmla="*/ 238075 w 559122"/>
              <a:gd name="T1" fmla="*/ 75415 h 559372"/>
              <a:gd name="T2" fmla="*/ 273707 w 559122"/>
              <a:gd name="T3" fmla="*/ 202791 h 559372"/>
              <a:gd name="T4" fmla="*/ 310419 w 559122"/>
              <a:gd name="T5" fmla="*/ 202791 h 559372"/>
              <a:gd name="T6" fmla="*/ 347131 w 559122"/>
              <a:gd name="T7" fmla="*/ 75415 h 559372"/>
              <a:gd name="T8" fmla="*/ 292063 w 559122"/>
              <a:gd name="T9" fmla="*/ 932 h 559372"/>
              <a:gd name="T10" fmla="*/ 381323 w 559122"/>
              <a:gd name="T11" fmla="*/ 156374 h 559372"/>
              <a:gd name="T12" fmla="*/ 305020 w 559122"/>
              <a:gd name="T13" fmla="*/ 240212 h 559372"/>
              <a:gd name="T14" fmla="*/ 308259 w 559122"/>
              <a:gd name="T15" fmla="*/ 303181 h 559372"/>
              <a:gd name="T16" fmla="*/ 330214 w 559122"/>
              <a:gd name="T17" fmla="*/ 521231 h 559372"/>
              <a:gd name="T18" fmla="*/ 253911 w 559122"/>
              <a:gd name="T19" fmla="*/ 521231 h 559372"/>
              <a:gd name="T20" fmla="*/ 266869 w 559122"/>
              <a:gd name="T21" fmla="*/ 330887 h 559372"/>
              <a:gd name="T22" fmla="*/ 279826 w 559122"/>
              <a:gd name="T23" fmla="*/ 521231 h 559372"/>
              <a:gd name="T24" fmla="*/ 305020 w 559122"/>
              <a:gd name="T25" fmla="*/ 521231 h 559372"/>
              <a:gd name="T26" fmla="*/ 289903 w 559122"/>
              <a:gd name="T27" fmla="*/ 321531 h 559372"/>
              <a:gd name="T28" fmla="*/ 279826 w 559122"/>
              <a:gd name="T29" fmla="*/ 305699 h 559372"/>
              <a:gd name="T30" fmla="*/ 269388 w 559122"/>
              <a:gd name="T31" fmla="*/ 227259 h 559372"/>
              <a:gd name="T32" fmla="*/ 213601 w 559122"/>
              <a:gd name="T33" fmla="*/ 70377 h 559372"/>
              <a:gd name="T34" fmla="*/ 75904 w 559122"/>
              <a:gd name="T35" fmla="*/ 932 h 559372"/>
              <a:gd name="T36" fmla="*/ 89213 w 559122"/>
              <a:gd name="T37" fmla="*/ 140033 h 559372"/>
              <a:gd name="T38" fmla="*/ 62595 w 559122"/>
              <a:gd name="T39" fmla="*/ 140033 h 559372"/>
              <a:gd name="T40" fmla="*/ 75904 w 559122"/>
              <a:gd name="T41" fmla="*/ 932 h 559372"/>
              <a:gd name="T42" fmla="*/ 453049 w 559122"/>
              <a:gd name="T43" fmla="*/ 2948 h 559372"/>
              <a:gd name="T44" fmla="*/ 559122 w 559122"/>
              <a:gd name="T45" fmla="*/ 330532 h 559372"/>
              <a:gd name="T46" fmla="*/ 495622 w 559122"/>
              <a:gd name="T47" fmla="*/ 343505 h 559372"/>
              <a:gd name="T48" fmla="*/ 495622 w 559122"/>
              <a:gd name="T49" fmla="*/ 318279 h 559372"/>
              <a:gd name="T50" fmla="*/ 533867 w 559122"/>
              <a:gd name="T51" fmla="*/ 236473 h 559372"/>
              <a:gd name="T52" fmla="*/ 457739 w 559122"/>
              <a:gd name="T53" fmla="*/ 521172 h 559372"/>
              <a:gd name="T54" fmla="*/ 482634 w 559122"/>
              <a:gd name="T55" fmla="*/ 521172 h 559372"/>
              <a:gd name="T56" fmla="*/ 475779 w 559122"/>
              <a:gd name="T57" fmla="*/ 379183 h 559372"/>
              <a:gd name="T58" fmla="*/ 493458 w 559122"/>
              <a:gd name="T59" fmla="*/ 361524 h 559372"/>
              <a:gd name="T60" fmla="*/ 508611 w 559122"/>
              <a:gd name="T61" fmla="*/ 521172 h 559372"/>
              <a:gd name="T62" fmla="*/ 432483 w 559122"/>
              <a:gd name="T63" fmla="*/ 521172 h 559372"/>
              <a:gd name="T64" fmla="*/ 439338 w 559122"/>
              <a:gd name="T65" fmla="*/ 786 h 559372"/>
              <a:gd name="T66" fmla="*/ 37787 w 559122"/>
              <a:gd name="T67" fmla="*/ 13759 h 559372"/>
              <a:gd name="T68" fmla="*/ 25919 w 559122"/>
              <a:gd name="T69" fmla="*/ 127278 h 559372"/>
              <a:gd name="T70" fmla="*/ 51454 w 559122"/>
              <a:gd name="T71" fmla="*/ 166199 h 559372"/>
              <a:gd name="T72" fmla="*/ 100364 w 559122"/>
              <a:gd name="T73" fmla="*/ 166199 h 559372"/>
              <a:gd name="T74" fmla="*/ 126258 w 559122"/>
              <a:gd name="T75" fmla="*/ 127278 h 559372"/>
              <a:gd name="T76" fmla="*/ 114031 w 559122"/>
              <a:gd name="T77" fmla="*/ 13759 h 559372"/>
              <a:gd name="T78" fmla="*/ 139205 w 559122"/>
              <a:gd name="T79" fmla="*/ 12318 h 559372"/>
              <a:gd name="T80" fmla="*/ 151433 w 559122"/>
              <a:gd name="T81" fmla="*/ 123675 h 559372"/>
              <a:gd name="T82" fmla="*/ 107917 w 559122"/>
              <a:gd name="T83" fmla="*/ 190705 h 559372"/>
              <a:gd name="T84" fmla="*/ 88856 w 559122"/>
              <a:gd name="T85" fmla="*/ 299900 h 559372"/>
              <a:gd name="T86" fmla="*/ 114031 w 559122"/>
              <a:gd name="T87" fmla="*/ 357200 h 559372"/>
              <a:gd name="T88" fmla="*/ 75909 w 559122"/>
              <a:gd name="T89" fmla="*/ 559372 h 559372"/>
              <a:gd name="T90" fmla="*/ 37787 w 559122"/>
              <a:gd name="T91" fmla="*/ 343505 h 559372"/>
              <a:gd name="T92" fmla="*/ 62962 w 559122"/>
              <a:gd name="T93" fmla="*/ 343505 h 559372"/>
              <a:gd name="T94" fmla="*/ 75909 w 559122"/>
              <a:gd name="T95" fmla="*/ 534145 h 559372"/>
              <a:gd name="T96" fmla="*/ 88856 w 559122"/>
              <a:gd name="T97" fmla="*/ 357200 h 559372"/>
              <a:gd name="T98" fmla="*/ 66918 w 559122"/>
              <a:gd name="T99" fmla="*/ 314315 h 559372"/>
              <a:gd name="T100" fmla="*/ 62962 w 559122"/>
              <a:gd name="T101" fmla="*/ 215931 h 559372"/>
              <a:gd name="T102" fmla="*/ 18726 w 559122"/>
              <a:gd name="T103" fmla="*/ 175569 h 559372"/>
              <a:gd name="T104" fmla="*/ 9016 w 559122"/>
              <a:gd name="T105" fmla="*/ 58086 h 559372"/>
              <a:gd name="T106" fmla="*/ 25919 w 559122"/>
              <a:gd name="T107" fmla="*/ 65 h 559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9122" h="559372">
                <a:moveTo>
                  <a:pt x="292063" y="26120"/>
                </a:moveTo>
                <a:cubicBezTo>
                  <a:pt x="258590" y="26120"/>
                  <a:pt x="247073" y="36554"/>
                  <a:pt x="238075" y="75415"/>
                </a:cubicBezTo>
                <a:cubicBezTo>
                  <a:pt x="233396" y="95205"/>
                  <a:pt x="229077" y="157814"/>
                  <a:pt x="229077" y="158533"/>
                </a:cubicBezTo>
                <a:cubicBezTo>
                  <a:pt x="229077" y="180842"/>
                  <a:pt x="245633" y="197394"/>
                  <a:pt x="273707" y="202791"/>
                </a:cubicBezTo>
                <a:cubicBezTo>
                  <a:pt x="281625" y="203511"/>
                  <a:pt x="287384" y="206749"/>
                  <a:pt x="292063" y="211067"/>
                </a:cubicBezTo>
                <a:cubicBezTo>
                  <a:pt x="297462" y="206749"/>
                  <a:pt x="303580" y="203511"/>
                  <a:pt x="310419" y="202791"/>
                </a:cubicBezTo>
                <a:cubicBezTo>
                  <a:pt x="338492" y="197394"/>
                  <a:pt x="356129" y="180842"/>
                  <a:pt x="356129" y="157814"/>
                </a:cubicBezTo>
                <a:cubicBezTo>
                  <a:pt x="356129" y="157814"/>
                  <a:pt x="350730" y="95205"/>
                  <a:pt x="347131" y="75415"/>
                </a:cubicBezTo>
                <a:cubicBezTo>
                  <a:pt x="337773" y="36554"/>
                  <a:pt x="326255" y="26120"/>
                  <a:pt x="292063" y="26120"/>
                </a:cubicBezTo>
                <a:close/>
                <a:moveTo>
                  <a:pt x="292063" y="932"/>
                </a:moveTo>
                <a:cubicBezTo>
                  <a:pt x="345331" y="932"/>
                  <a:pt x="361527" y="27559"/>
                  <a:pt x="371245" y="70377"/>
                </a:cubicBezTo>
                <a:cubicBezTo>
                  <a:pt x="375924" y="91607"/>
                  <a:pt x="381323" y="153856"/>
                  <a:pt x="381323" y="156374"/>
                </a:cubicBezTo>
                <a:cubicBezTo>
                  <a:pt x="381323" y="192716"/>
                  <a:pt x="356129" y="219343"/>
                  <a:pt x="315098" y="227259"/>
                </a:cubicBezTo>
                <a:cubicBezTo>
                  <a:pt x="309699" y="228698"/>
                  <a:pt x="305020" y="234095"/>
                  <a:pt x="305020" y="240212"/>
                </a:cubicBezTo>
                <a:lnTo>
                  <a:pt x="305020" y="300302"/>
                </a:lnTo>
                <a:lnTo>
                  <a:pt x="308259" y="303181"/>
                </a:lnTo>
                <a:cubicBezTo>
                  <a:pt x="322656" y="317933"/>
                  <a:pt x="330214" y="336644"/>
                  <a:pt x="330214" y="357513"/>
                </a:cubicBezTo>
                <a:lnTo>
                  <a:pt x="330214" y="521231"/>
                </a:lnTo>
                <a:cubicBezTo>
                  <a:pt x="330214" y="542461"/>
                  <a:pt x="313298" y="559372"/>
                  <a:pt x="292063" y="559372"/>
                </a:cubicBezTo>
                <a:cubicBezTo>
                  <a:pt x="271548" y="559372"/>
                  <a:pt x="253911" y="542461"/>
                  <a:pt x="253911" y="521231"/>
                </a:cubicBezTo>
                <a:lnTo>
                  <a:pt x="253911" y="343840"/>
                </a:lnTo>
                <a:cubicBezTo>
                  <a:pt x="253911" y="336644"/>
                  <a:pt x="260030" y="330887"/>
                  <a:pt x="266869" y="330887"/>
                </a:cubicBezTo>
                <a:cubicBezTo>
                  <a:pt x="273707" y="330887"/>
                  <a:pt x="279826" y="336644"/>
                  <a:pt x="279826" y="343840"/>
                </a:cubicBezTo>
                <a:lnTo>
                  <a:pt x="279826" y="521231"/>
                </a:lnTo>
                <a:cubicBezTo>
                  <a:pt x="279826" y="528788"/>
                  <a:pt x="285224" y="534185"/>
                  <a:pt x="292063" y="534185"/>
                </a:cubicBezTo>
                <a:cubicBezTo>
                  <a:pt x="299621" y="534185"/>
                  <a:pt x="305020" y="528788"/>
                  <a:pt x="305020" y="521231"/>
                </a:cubicBezTo>
                <a:lnTo>
                  <a:pt x="305020" y="357513"/>
                </a:lnTo>
                <a:cubicBezTo>
                  <a:pt x="305020" y="343840"/>
                  <a:pt x="299621" y="330887"/>
                  <a:pt x="289903" y="321531"/>
                </a:cubicBezTo>
                <a:lnTo>
                  <a:pt x="283785" y="314695"/>
                </a:lnTo>
                <a:cubicBezTo>
                  <a:pt x="280546" y="312536"/>
                  <a:pt x="279826" y="308578"/>
                  <a:pt x="279826" y="305699"/>
                </a:cubicBezTo>
                <a:lnTo>
                  <a:pt x="279826" y="240212"/>
                </a:lnTo>
                <a:cubicBezTo>
                  <a:pt x="279826" y="234095"/>
                  <a:pt x="275507" y="228698"/>
                  <a:pt x="269388" y="227259"/>
                </a:cubicBezTo>
                <a:cubicBezTo>
                  <a:pt x="229077" y="219343"/>
                  <a:pt x="203883" y="192716"/>
                  <a:pt x="203883" y="157814"/>
                </a:cubicBezTo>
                <a:cubicBezTo>
                  <a:pt x="203883" y="153856"/>
                  <a:pt x="208202" y="91607"/>
                  <a:pt x="213601" y="70377"/>
                </a:cubicBezTo>
                <a:cubicBezTo>
                  <a:pt x="222958" y="27559"/>
                  <a:pt x="239515" y="932"/>
                  <a:pt x="292063" y="932"/>
                </a:cubicBezTo>
                <a:close/>
                <a:moveTo>
                  <a:pt x="75904" y="932"/>
                </a:moveTo>
                <a:cubicBezTo>
                  <a:pt x="82928" y="932"/>
                  <a:pt x="89213" y="6324"/>
                  <a:pt x="89213" y="13872"/>
                </a:cubicBezTo>
                <a:lnTo>
                  <a:pt x="89213" y="140033"/>
                </a:lnTo>
                <a:cubicBezTo>
                  <a:pt x="89213" y="147941"/>
                  <a:pt x="82928" y="152973"/>
                  <a:pt x="75904" y="152973"/>
                </a:cubicBezTo>
                <a:cubicBezTo>
                  <a:pt x="68880" y="152973"/>
                  <a:pt x="62595" y="147941"/>
                  <a:pt x="62595" y="140033"/>
                </a:cubicBezTo>
                <a:lnTo>
                  <a:pt x="62595" y="13872"/>
                </a:lnTo>
                <a:cubicBezTo>
                  <a:pt x="62595" y="6324"/>
                  <a:pt x="68880" y="932"/>
                  <a:pt x="75904" y="932"/>
                </a:cubicBezTo>
                <a:close/>
                <a:moveTo>
                  <a:pt x="439338" y="786"/>
                </a:moveTo>
                <a:cubicBezTo>
                  <a:pt x="443668" y="-656"/>
                  <a:pt x="449080" y="65"/>
                  <a:pt x="453049" y="2948"/>
                </a:cubicBezTo>
                <a:cubicBezTo>
                  <a:pt x="520878" y="61690"/>
                  <a:pt x="559122" y="147460"/>
                  <a:pt x="559122" y="236473"/>
                </a:cubicBezTo>
                <a:lnTo>
                  <a:pt x="559122" y="330532"/>
                </a:lnTo>
                <a:cubicBezTo>
                  <a:pt x="559122" y="338100"/>
                  <a:pt x="553711" y="343505"/>
                  <a:pt x="546855" y="343505"/>
                </a:cubicBezTo>
                <a:lnTo>
                  <a:pt x="495622" y="343505"/>
                </a:lnTo>
                <a:cubicBezTo>
                  <a:pt x="488767" y="343505"/>
                  <a:pt x="482634" y="338100"/>
                  <a:pt x="482634" y="330532"/>
                </a:cubicBezTo>
                <a:cubicBezTo>
                  <a:pt x="482634" y="323324"/>
                  <a:pt x="488767" y="318279"/>
                  <a:pt x="495622" y="318279"/>
                </a:cubicBezTo>
                <a:lnTo>
                  <a:pt x="533867" y="318279"/>
                </a:lnTo>
                <a:lnTo>
                  <a:pt x="533867" y="236473"/>
                </a:lnTo>
                <a:cubicBezTo>
                  <a:pt x="533867" y="164758"/>
                  <a:pt x="506446" y="95565"/>
                  <a:pt x="457739" y="42950"/>
                </a:cubicBezTo>
                <a:lnTo>
                  <a:pt x="457739" y="521172"/>
                </a:lnTo>
                <a:cubicBezTo>
                  <a:pt x="457739" y="528740"/>
                  <a:pt x="462790" y="534145"/>
                  <a:pt x="470367" y="534145"/>
                </a:cubicBezTo>
                <a:cubicBezTo>
                  <a:pt x="477583" y="534145"/>
                  <a:pt x="482634" y="528740"/>
                  <a:pt x="482634" y="521172"/>
                </a:cubicBezTo>
                <a:lnTo>
                  <a:pt x="482634" y="397562"/>
                </a:lnTo>
                <a:cubicBezTo>
                  <a:pt x="482634" y="390715"/>
                  <a:pt x="480469" y="383868"/>
                  <a:pt x="475779" y="379183"/>
                </a:cubicBezTo>
                <a:cubicBezTo>
                  <a:pt x="470367" y="374498"/>
                  <a:pt x="470367" y="366209"/>
                  <a:pt x="475779" y="361524"/>
                </a:cubicBezTo>
                <a:cubicBezTo>
                  <a:pt x="480469" y="356118"/>
                  <a:pt x="488767" y="356118"/>
                  <a:pt x="493458" y="361524"/>
                </a:cubicBezTo>
                <a:cubicBezTo>
                  <a:pt x="503199" y="370894"/>
                  <a:pt x="508611" y="383868"/>
                  <a:pt x="508611" y="397562"/>
                </a:cubicBezTo>
                <a:lnTo>
                  <a:pt x="508611" y="521172"/>
                </a:lnTo>
                <a:cubicBezTo>
                  <a:pt x="508611" y="542434"/>
                  <a:pt x="491293" y="559372"/>
                  <a:pt x="470367" y="559372"/>
                </a:cubicBezTo>
                <a:cubicBezTo>
                  <a:pt x="449080" y="559372"/>
                  <a:pt x="432483" y="542434"/>
                  <a:pt x="432483" y="521172"/>
                </a:cubicBezTo>
                <a:lnTo>
                  <a:pt x="432483" y="13038"/>
                </a:lnTo>
                <a:cubicBezTo>
                  <a:pt x="432483" y="7633"/>
                  <a:pt x="434648" y="2948"/>
                  <a:pt x="439338" y="786"/>
                </a:cubicBezTo>
                <a:close/>
                <a:moveTo>
                  <a:pt x="25919" y="65"/>
                </a:moveTo>
                <a:cubicBezTo>
                  <a:pt x="33472" y="786"/>
                  <a:pt x="38507" y="6912"/>
                  <a:pt x="37787" y="13759"/>
                </a:cubicBezTo>
                <a:cubicBezTo>
                  <a:pt x="37787" y="17723"/>
                  <a:pt x="34910" y="53401"/>
                  <a:pt x="34191" y="60969"/>
                </a:cubicBezTo>
                <a:lnTo>
                  <a:pt x="25919" y="127278"/>
                </a:lnTo>
                <a:cubicBezTo>
                  <a:pt x="24121" y="138090"/>
                  <a:pt x="28077" y="149622"/>
                  <a:pt x="36349" y="157190"/>
                </a:cubicBezTo>
                <a:cubicBezTo>
                  <a:pt x="41024" y="161875"/>
                  <a:pt x="46419" y="164758"/>
                  <a:pt x="51454" y="166199"/>
                </a:cubicBezTo>
                <a:cubicBezTo>
                  <a:pt x="61523" y="169443"/>
                  <a:pt x="69795" y="175569"/>
                  <a:pt x="75909" y="182416"/>
                </a:cubicBezTo>
                <a:cubicBezTo>
                  <a:pt x="82023" y="175569"/>
                  <a:pt x="90294" y="169443"/>
                  <a:pt x="100364" y="166199"/>
                </a:cubicBezTo>
                <a:cubicBezTo>
                  <a:pt x="105759" y="164758"/>
                  <a:pt x="111154" y="161875"/>
                  <a:pt x="115469" y="157190"/>
                </a:cubicBezTo>
                <a:cubicBezTo>
                  <a:pt x="124100" y="149622"/>
                  <a:pt x="127697" y="138090"/>
                  <a:pt x="126258" y="127278"/>
                </a:cubicBezTo>
                <a:lnTo>
                  <a:pt x="117987" y="60969"/>
                </a:lnTo>
                <a:cubicBezTo>
                  <a:pt x="116908" y="53401"/>
                  <a:pt x="114031" y="17723"/>
                  <a:pt x="114031" y="13759"/>
                </a:cubicBezTo>
                <a:cubicBezTo>
                  <a:pt x="113311" y="6912"/>
                  <a:pt x="118706" y="786"/>
                  <a:pt x="126258" y="65"/>
                </a:cubicBezTo>
                <a:cubicBezTo>
                  <a:pt x="133091" y="-656"/>
                  <a:pt x="139205" y="4750"/>
                  <a:pt x="139205" y="12318"/>
                </a:cubicBezTo>
                <a:cubicBezTo>
                  <a:pt x="139925" y="23129"/>
                  <a:pt x="142082" y="51959"/>
                  <a:pt x="142802" y="58086"/>
                </a:cubicBezTo>
                <a:lnTo>
                  <a:pt x="151433" y="123675"/>
                </a:lnTo>
                <a:cubicBezTo>
                  <a:pt x="154310" y="142775"/>
                  <a:pt x="146758" y="162595"/>
                  <a:pt x="133091" y="175569"/>
                </a:cubicBezTo>
                <a:cubicBezTo>
                  <a:pt x="126258" y="182416"/>
                  <a:pt x="116908" y="187822"/>
                  <a:pt x="107917" y="190705"/>
                </a:cubicBezTo>
                <a:cubicBezTo>
                  <a:pt x="96408" y="194669"/>
                  <a:pt x="88856" y="204399"/>
                  <a:pt x="88856" y="215931"/>
                </a:cubicBezTo>
                <a:lnTo>
                  <a:pt x="88856" y="299900"/>
                </a:lnTo>
                <a:lnTo>
                  <a:pt x="92093" y="302783"/>
                </a:lnTo>
                <a:cubicBezTo>
                  <a:pt x="106478" y="317558"/>
                  <a:pt x="114031" y="336298"/>
                  <a:pt x="114031" y="357200"/>
                </a:cubicBezTo>
                <a:lnTo>
                  <a:pt x="114031" y="521172"/>
                </a:lnTo>
                <a:cubicBezTo>
                  <a:pt x="114031" y="542434"/>
                  <a:pt x="97128" y="559372"/>
                  <a:pt x="75909" y="559372"/>
                </a:cubicBezTo>
                <a:cubicBezTo>
                  <a:pt x="54690" y="559372"/>
                  <a:pt x="37787" y="542434"/>
                  <a:pt x="37787" y="521172"/>
                </a:cubicBezTo>
                <a:lnTo>
                  <a:pt x="37787" y="343505"/>
                </a:lnTo>
                <a:cubicBezTo>
                  <a:pt x="37787" y="336298"/>
                  <a:pt x="43182" y="330532"/>
                  <a:pt x="50734" y="330532"/>
                </a:cubicBezTo>
                <a:cubicBezTo>
                  <a:pt x="57567" y="330532"/>
                  <a:pt x="62962" y="336298"/>
                  <a:pt x="62962" y="343505"/>
                </a:cubicBezTo>
                <a:lnTo>
                  <a:pt x="62962" y="521172"/>
                </a:lnTo>
                <a:cubicBezTo>
                  <a:pt x="62962" y="528740"/>
                  <a:pt x="69076" y="534145"/>
                  <a:pt x="75909" y="534145"/>
                </a:cubicBezTo>
                <a:cubicBezTo>
                  <a:pt x="82742" y="534145"/>
                  <a:pt x="88856" y="528740"/>
                  <a:pt x="88856" y="521172"/>
                </a:cubicBezTo>
                <a:lnTo>
                  <a:pt x="88856" y="357200"/>
                </a:lnTo>
                <a:cubicBezTo>
                  <a:pt x="88856" y="343505"/>
                  <a:pt x="83461" y="330532"/>
                  <a:pt x="73751" y="321162"/>
                </a:cubicBezTo>
                <a:lnTo>
                  <a:pt x="66918" y="314315"/>
                </a:lnTo>
                <a:cubicBezTo>
                  <a:pt x="64401" y="312152"/>
                  <a:pt x="62962" y="308188"/>
                  <a:pt x="62962" y="305305"/>
                </a:cubicBezTo>
                <a:lnTo>
                  <a:pt x="62962" y="215931"/>
                </a:lnTo>
                <a:cubicBezTo>
                  <a:pt x="62962" y="204399"/>
                  <a:pt x="55410" y="194669"/>
                  <a:pt x="43901" y="190705"/>
                </a:cubicBezTo>
                <a:cubicBezTo>
                  <a:pt x="34910" y="187822"/>
                  <a:pt x="25919" y="182416"/>
                  <a:pt x="18726" y="175569"/>
                </a:cubicBezTo>
                <a:cubicBezTo>
                  <a:pt x="5060" y="162595"/>
                  <a:pt x="-2492" y="142775"/>
                  <a:pt x="744" y="123675"/>
                </a:cubicBezTo>
                <a:lnTo>
                  <a:pt x="9016" y="58086"/>
                </a:lnTo>
                <a:cubicBezTo>
                  <a:pt x="9735" y="51959"/>
                  <a:pt x="11893" y="23129"/>
                  <a:pt x="12972" y="12318"/>
                </a:cubicBezTo>
                <a:cubicBezTo>
                  <a:pt x="12972" y="4750"/>
                  <a:pt x="18726" y="-656"/>
                  <a:pt x="25919" y="65"/>
                </a:cubicBezTo>
                <a:close/>
              </a:path>
            </a:pathLst>
          </a:custGeom>
          <a:solidFill>
            <a:schemeClr val="accent1"/>
          </a:solidFill>
          <a:ln>
            <a:noFill/>
          </a:ln>
          <a:effectLst/>
        </p:spPr>
        <p:txBody>
          <a:bodyPr anchor="ctr"/>
          <a:lstStyle/>
          <a:p>
            <a:endParaRPr lang="en-US" dirty="0">
              <a:latin typeface="Source Sans Pro Light" panose="020B0403030403020204" pitchFamily="34" charset="0"/>
            </a:endParaRPr>
          </a:p>
        </p:txBody>
      </p:sp>
      <p:sp>
        <p:nvSpPr>
          <p:cNvPr id="3" name="Picture Placeholder 2">
            <a:extLst>
              <a:ext uri="{FF2B5EF4-FFF2-40B4-BE49-F238E27FC236}">
                <a16:creationId xmlns:a16="http://schemas.microsoft.com/office/drawing/2014/main" id="{3C8AC4A2-9591-F64C-9F3B-63ECC4216CD3}"/>
              </a:ext>
            </a:extLst>
          </p:cNvPr>
          <p:cNvSpPr>
            <a:spLocks noGrp="1"/>
          </p:cNvSpPr>
          <p:nvPr>
            <p:ph type="pic" sz="quarter" idx="26"/>
          </p:nvPr>
        </p:nvSpPr>
        <p:spPr/>
      </p:sp>
    </p:spTree>
    <p:extLst>
      <p:ext uri="{BB962C8B-B14F-4D97-AF65-F5344CB8AC3E}">
        <p14:creationId xmlns:p14="http://schemas.microsoft.com/office/powerpoint/2010/main" val="5351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53899" y="4163360"/>
            <a:ext cx="8648477" cy="9451346"/>
          </a:xfrm>
          <a:prstGeom prst="rect">
            <a:avLst/>
          </a:prstGeom>
        </p:spPr>
      </p:pic>
      <p:sp>
        <p:nvSpPr>
          <p:cNvPr id="28" name="Text Placeholder 6">
            <a:extLst>
              <a:ext uri="{FF2B5EF4-FFF2-40B4-BE49-F238E27FC236}">
                <a16:creationId xmlns:a16="http://schemas.microsoft.com/office/drawing/2014/main" id="{DB0ED83B-DE0D-234C-A0C9-71A3C6B7F52E}"/>
              </a:ext>
            </a:extLst>
          </p:cNvPr>
          <p:cNvSpPr txBox="1">
            <a:spLocks/>
          </p:cNvSpPr>
          <p:nvPr/>
        </p:nvSpPr>
        <p:spPr>
          <a:xfrm>
            <a:off x="1433141" y="709382"/>
            <a:ext cx="1531701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DESKTOP FEATURES APP PROJECT</a:t>
            </a:r>
          </a:p>
        </p:txBody>
      </p:sp>
      <p:sp>
        <p:nvSpPr>
          <p:cNvPr id="29" name="TextBox 28">
            <a:extLst>
              <a:ext uri="{FF2B5EF4-FFF2-40B4-BE49-F238E27FC236}">
                <a16:creationId xmlns:a16="http://schemas.microsoft.com/office/drawing/2014/main" id="{03D6AB8C-197D-A748-B3B9-BA1ABF416578}"/>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0" name="Freeform 29">
            <a:extLst>
              <a:ext uri="{FF2B5EF4-FFF2-40B4-BE49-F238E27FC236}">
                <a16:creationId xmlns:a16="http://schemas.microsoft.com/office/drawing/2014/main" id="{2DF903C3-E9FD-A14C-B09F-24D32195A362}"/>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47" name="Subtitle 2">
            <a:extLst>
              <a:ext uri="{FF2B5EF4-FFF2-40B4-BE49-F238E27FC236}">
                <a16:creationId xmlns:a16="http://schemas.microsoft.com/office/drawing/2014/main" id="{9442160B-F305-AE48-8007-A2543724D556}"/>
              </a:ext>
            </a:extLst>
          </p:cNvPr>
          <p:cNvSpPr txBox="1">
            <a:spLocks/>
          </p:cNvSpPr>
          <p:nvPr/>
        </p:nvSpPr>
        <p:spPr>
          <a:xfrm>
            <a:off x="14872437" y="4547876"/>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8" name="TextBox 47">
            <a:extLst>
              <a:ext uri="{FF2B5EF4-FFF2-40B4-BE49-F238E27FC236}">
                <a16:creationId xmlns:a16="http://schemas.microsoft.com/office/drawing/2014/main" id="{082B0DB5-FDF9-FA41-B5EA-6EDE345071E2}"/>
              </a:ext>
            </a:extLst>
          </p:cNvPr>
          <p:cNvSpPr txBox="1"/>
          <p:nvPr/>
        </p:nvSpPr>
        <p:spPr>
          <a:xfrm>
            <a:off x="15010146" y="10246928"/>
            <a:ext cx="253787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COOKING</a:t>
            </a:r>
          </a:p>
        </p:txBody>
      </p:sp>
      <p:sp>
        <p:nvSpPr>
          <p:cNvPr id="52" name="TextBox 51">
            <a:extLst>
              <a:ext uri="{FF2B5EF4-FFF2-40B4-BE49-F238E27FC236}">
                <a16:creationId xmlns:a16="http://schemas.microsoft.com/office/drawing/2014/main" id="{E8A3A711-8502-074A-9318-B411821A9639}"/>
              </a:ext>
            </a:extLst>
          </p:cNvPr>
          <p:cNvSpPr txBox="1"/>
          <p:nvPr/>
        </p:nvSpPr>
        <p:spPr>
          <a:xfrm>
            <a:off x="15010146" y="7002721"/>
            <a:ext cx="2478564"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BALANCE</a:t>
            </a:r>
          </a:p>
        </p:txBody>
      </p:sp>
      <p:sp>
        <p:nvSpPr>
          <p:cNvPr id="53" name="TextBox 52">
            <a:extLst>
              <a:ext uri="{FF2B5EF4-FFF2-40B4-BE49-F238E27FC236}">
                <a16:creationId xmlns:a16="http://schemas.microsoft.com/office/drawing/2014/main" id="{31F696FF-5494-1548-9481-80DAEBD6B494}"/>
              </a:ext>
            </a:extLst>
          </p:cNvPr>
          <p:cNvSpPr txBox="1"/>
          <p:nvPr/>
        </p:nvSpPr>
        <p:spPr>
          <a:xfrm>
            <a:off x="15010146" y="3641384"/>
            <a:ext cx="1994457" cy="769441"/>
          </a:xfrm>
          <a:prstGeom prst="rect">
            <a:avLst/>
          </a:prstGeom>
          <a:noFill/>
        </p:spPr>
        <p:txBody>
          <a:bodyPr wrap="none" rtlCol="0">
            <a:spAutoFit/>
          </a:bodyPr>
          <a:lstStyle/>
          <a:p>
            <a:r>
              <a:rPr lang="en-US" sz="4400" b="1" dirty="0">
                <a:solidFill>
                  <a:schemeClr val="tx2"/>
                </a:solidFill>
                <a:latin typeface="Source Sans Pro" panose="020B0503030403020204" pitchFamily="34" charset="0"/>
                <a:ea typeface="Source Sans Pro" panose="020B0503030403020204" pitchFamily="34" charset="0"/>
                <a:cs typeface="Open Sans Semibold" charset="0"/>
              </a:rPr>
              <a:t>DINING</a:t>
            </a:r>
          </a:p>
        </p:txBody>
      </p:sp>
      <p:sp>
        <p:nvSpPr>
          <p:cNvPr id="54" name="Subtitle 2">
            <a:extLst>
              <a:ext uri="{FF2B5EF4-FFF2-40B4-BE49-F238E27FC236}">
                <a16:creationId xmlns:a16="http://schemas.microsoft.com/office/drawing/2014/main" id="{856FFB25-4379-B045-A0CD-0A7DDD7A3461}"/>
              </a:ext>
            </a:extLst>
          </p:cNvPr>
          <p:cNvSpPr txBox="1">
            <a:spLocks/>
          </p:cNvSpPr>
          <p:nvPr/>
        </p:nvSpPr>
        <p:spPr>
          <a:xfrm>
            <a:off x="14872437" y="7859462"/>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5" name="Subtitle 2">
            <a:extLst>
              <a:ext uri="{FF2B5EF4-FFF2-40B4-BE49-F238E27FC236}">
                <a16:creationId xmlns:a16="http://schemas.microsoft.com/office/drawing/2014/main" id="{7A620DCE-D583-9B4C-9BCF-3AE750791A6B}"/>
              </a:ext>
            </a:extLst>
          </p:cNvPr>
          <p:cNvSpPr txBox="1">
            <a:spLocks/>
          </p:cNvSpPr>
          <p:nvPr/>
        </p:nvSpPr>
        <p:spPr>
          <a:xfrm>
            <a:off x="14872437" y="11072147"/>
            <a:ext cx="8196471" cy="121091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56" name="Freeform 238">
            <a:extLst>
              <a:ext uri="{FF2B5EF4-FFF2-40B4-BE49-F238E27FC236}">
                <a16:creationId xmlns:a16="http://schemas.microsoft.com/office/drawing/2014/main" id="{98C61DBE-16D8-A843-A988-B42A139EBBA5}"/>
              </a:ext>
            </a:extLst>
          </p:cNvPr>
          <p:cNvSpPr>
            <a:spLocks noChangeAspect="1" noChangeArrowheads="1"/>
          </p:cNvSpPr>
          <p:nvPr/>
        </p:nvSpPr>
        <p:spPr bwMode="auto">
          <a:xfrm>
            <a:off x="13308214" y="7350301"/>
            <a:ext cx="914938" cy="1180673"/>
          </a:xfrm>
          <a:custGeom>
            <a:avLst/>
            <a:gdLst>
              <a:gd name="T0" fmla="*/ 237195 w 431441"/>
              <a:gd name="T1" fmla="*/ 411134 h 558440"/>
              <a:gd name="T2" fmla="*/ 224386 w 431441"/>
              <a:gd name="T3" fmla="*/ 441719 h 558440"/>
              <a:gd name="T4" fmla="*/ 206951 w 431441"/>
              <a:gd name="T5" fmla="*/ 441719 h 558440"/>
              <a:gd name="T6" fmla="*/ 219760 w 431441"/>
              <a:gd name="T7" fmla="*/ 411134 h 558440"/>
              <a:gd name="T8" fmla="*/ 166448 w 431441"/>
              <a:gd name="T9" fmla="*/ 433029 h 558440"/>
              <a:gd name="T10" fmla="*/ 267450 w 431441"/>
              <a:gd name="T11" fmla="*/ 433029 h 558440"/>
              <a:gd name="T12" fmla="*/ 217129 w 431441"/>
              <a:gd name="T13" fmla="*/ 357188 h 558440"/>
              <a:gd name="T14" fmla="*/ 217129 w 431441"/>
              <a:gd name="T15" fmla="*/ 509229 h 558440"/>
              <a:gd name="T16" fmla="*/ 217129 w 431441"/>
              <a:gd name="T17" fmla="*/ 357188 h 558440"/>
              <a:gd name="T18" fmla="*/ 418497 w 431441"/>
              <a:gd name="T19" fmla="*/ 0 h 558440"/>
              <a:gd name="T20" fmla="*/ 431441 w 431441"/>
              <a:gd name="T21" fmla="*/ 38141 h 558440"/>
              <a:gd name="T22" fmla="*/ 228304 w 431441"/>
              <a:gd name="T23" fmla="*/ 317721 h 558440"/>
              <a:gd name="T24" fmla="*/ 79097 w 431441"/>
              <a:gd name="T25" fmla="*/ 329954 h 558440"/>
              <a:gd name="T26" fmla="*/ 26605 w 431441"/>
              <a:gd name="T27" fmla="*/ 503388 h 558440"/>
              <a:gd name="T28" fmla="*/ 44222 w 431441"/>
              <a:gd name="T29" fmla="*/ 533253 h 558440"/>
              <a:gd name="T30" fmla="*/ 406633 w 431441"/>
              <a:gd name="T31" fmla="*/ 514183 h 558440"/>
              <a:gd name="T32" fmla="*/ 373915 w 431441"/>
              <a:gd name="T33" fmla="*/ 347945 h 558440"/>
              <a:gd name="T34" fmla="*/ 266415 w 431441"/>
              <a:gd name="T35" fmla="*/ 329954 h 558440"/>
              <a:gd name="T36" fmla="*/ 266415 w 431441"/>
              <a:gd name="T37" fmla="*/ 304767 h 558440"/>
              <a:gd name="T38" fmla="*/ 398723 w 431441"/>
              <a:gd name="T39" fmla="*/ 342908 h 558440"/>
              <a:gd name="T40" fmla="*/ 431441 w 431441"/>
              <a:gd name="T41" fmla="*/ 514183 h 558440"/>
              <a:gd name="T42" fmla="*/ 44222 w 431441"/>
              <a:gd name="T43" fmla="*/ 558440 h 558440"/>
              <a:gd name="T44" fmla="*/ 1797 w 431441"/>
              <a:gd name="T45" fmla="*/ 498710 h 558440"/>
              <a:gd name="T46" fmla="*/ 79097 w 431441"/>
              <a:gd name="T47" fmla="*/ 304767 h 558440"/>
              <a:gd name="T48" fmla="*/ 203137 w 431441"/>
              <a:gd name="T49" fmla="*/ 241439 h 558440"/>
              <a:gd name="T50" fmla="*/ 402678 w 431441"/>
              <a:gd name="T51" fmla="*/ 76282 h 558440"/>
              <a:gd name="T52" fmla="*/ 51054 w 431441"/>
              <a:gd name="T53" fmla="*/ 63328 h 558440"/>
              <a:gd name="T54" fmla="*/ 405554 w 431441"/>
              <a:gd name="T55" fmla="*/ 51094 h 558440"/>
              <a:gd name="T56" fmla="*/ 406633 w 431441"/>
              <a:gd name="T57" fmla="*/ 25187 h 558440"/>
              <a:gd name="T58" fmla="*/ 25886 w 431441"/>
              <a:gd name="T59" fmla="*/ 38141 h 558440"/>
              <a:gd name="T60" fmla="*/ 177250 w 431441"/>
              <a:gd name="T61" fmla="*/ 237481 h 558440"/>
              <a:gd name="T62" fmla="*/ 0 w 431441"/>
              <a:gd name="T63" fmla="*/ 38141 h 558440"/>
              <a:gd name="T64" fmla="*/ 12943 w 431441"/>
              <a:gd name="T65" fmla="*/ 0 h 558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1441" h="558440">
                <a:moveTo>
                  <a:pt x="219760" y="411134"/>
                </a:moveTo>
                <a:cubicBezTo>
                  <a:pt x="224386" y="406400"/>
                  <a:pt x="232569" y="406400"/>
                  <a:pt x="237195" y="411134"/>
                </a:cubicBezTo>
                <a:cubicBezTo>
                  <a:pt x="242532" y="416595"/>
                  <a:pt x="242532" y="424242"/>
                  <a:pt x="237195" y="429703"/>
                </a:cubicBezTo>
                <a:lnTo>
                  <a:pt x="224386" y="441719"/>
                </a:lnTo>
                <a:cubicBezTo>
                  <a:pt x="221895" y="444996"/>
                  <a:pt x="219048" y="445724"/>
                  <a:pt x="215846" y="445724"/>
                </a:cubicBezTo>
                <a:cubicBezTo>
                  <a:pt x="212288" y="445724"/>
                  <a:pt x="209085" y="444996"/>
                  <a:pt x="206951" y="441719"/>
                </a:cubicBezTo>
                <a:cubicBezTo>
                  <a:pt x="201613" y="437350"/>
                  <a:pt x="201613" y="428611"/>
                  <a:pt x="206951" y="424242"/>
                </a:cubicBezTo>
                <a:lnTo>
                  <a:pt x="219760" y="411134"/>
                </a:lnTo>
                <a:close/>
                <a:moveTo>
                  <a:pt x="217129" y="381989"/>
                </a:moveTo>
                <a:cubicBezTo>
                  <a:pt x="189092" y="381989"/>
                  <a:pt x="166448" y="404992"/>
                  <a:pt x="166448" y="433029"/>
                </a:cubicBezTo>
                <a:cubicBezTo>
                  <a:pt x="166448" y="460346"/>
                  <a:pt x="189092" y="483350"/>
                  <a:pt x="217129" y="483350"/>
                </a:cubicBezTo>
                <a:cubicBezTo>
                  <a:pt x="244805" y="483350"/>
                  <a:pt x="267450" y="460346"/>
                  <a:pt x="267450" y="433029"/>
                </a:cubicBezTo>
                <a:cubicBezTo>
                  <a:pt x="267450" y="404992"/>
                  <a:pt x="244805" y="381989"/>
                  <a:pt x="217129" y="381989"/>
                </a:cubicBezTo>
                <a:close/>
                <a:moveTo>
                  <a:pt x="217129" y="357188"/>
                </a:moveTo>
                <a:cubicBezTo>
                  <a:pt x="259183" y="357188"/>
                  <a:pt x="293329" y="391334"/>
                  <a:pt x="293329" y="433029"/>
                </a:cubicBezTo>
                <a:cubicBezTo>
                  <a:pt x="293329" y="475083"/>
                  <a:pt x="259183" y="509229"/>
                  <a:pt x="217129" y="509229"/>
                </a:cubicBezTo>
                <a:cubicBezTo>
                  <a:pt x="175434" y="509229"/>
                  <a:pt x="141288" y="475083"/>
                  <a:pt x="141288" y="433029"/>
                </a:cubicBezTo>
                <a:cubicBezTo>
                  <a:pt x="141288" y="391334"/>
                  <a:pt x="175434" y="357188"/>
                  <a:pt x="217129" y="357188"/>
                </a:cubicBezTo>
                <a:close/>
                <a:moveTo>
                  <a:pt x="12943" y="0"/>
                </a:moveTo>
                <a:lnTo>
                  <a:pt x="418497" y="0"/>
                </a:lnTo>
                <a:cubicBezTo>
                  <a:pt x="426407" y="0"/>
                  <a:pt x="431441" y="5397"/>
                  <a:pt x="431441" y="12953"/>
                </a:cubicBezTo>
                <a:lnTo>
                  <a:pt x="431441" y="38141"/>
                </a:lnTo>
                <a:cubicBezTo>
                  <a:pt x="431441" y="152923"/>
                  <a:pt x="341917" y="246836"/>
                  <a:pt x="228304" y="253673"/>
                </a:cubicBezTo>
                <a:lnTo>
                  <a:pt x="228304" y="317721"/>
                </a:lnTo>
                <a:cubicBezTo>
                  <a:pt x="228304" y="324557"/>
                  <a:pt x="222911" y="329954"/>
                  <a:pt x="216080" y="329954"/>
                </a:cubicBezTo>
                <a:lnTo>
                  <a:pt x="79097" y="329954"/>
                </a:lnTo>
                <a:cubicBezTo>
                  <a:pt x="69390" y="329954"/>
                  <a:pt x="60401" y="337511"/>
                  <a:pt x="57885" y="347945"/>
                </a:cubicBezTo>
                <a:lnTo>
                  <a:pt x="26605" y="503388"/>
                </a:lnTo>
                <a:cubicBezTo>
                  <a:pt x="25886" y="507346"/>
                  <a:pt x="25886" y="510944"/>
                  <a:pt x="25886" y="514183"/>
                </a:cubicBezTo>
                <a:cubicBezTo>
                  <a:pt x="25886" y="524617"/>
                  <a:pt x="34515" y="533253"/>
                  <a:pt x="44222" y="533253"/>
                </a:cubicBezTo>
                <a:lnTo>
                  <a:pt x="387578" y="533253"/>
                </a:lnTo>
                <a:cubicBezTo>
                  <a:pt x="398004" y="533253"/>
                  <a:pt x="406633" y="524617"/>
                  <a:pt x="406633" y="514183"/>
                </a:cubicBezTo>
                <a:cubicBezTo>
                  <a:pt x="406633" y="510944"/>
                  <a:pt x="405554" y="507346"/>
                  <a:pt x="404835" y="503388"/>
                </a:cubicBezTo>
                <a:lnTo>
                  <a:pt x="373915" y="347945"/>
                </a:lnTo>
                <a:cubicBezTo>
                  <a:pt x="372118" y="337511"/>
                  <a:pt x="363129" y="329954"/>
                  <a:pt x="352343" y="329954"/>
                </a:cubicBezTo>
                <a:lnTo>
                  <a:pt x="266415" y="329954"/>
                </a:lnTo>
                <a:cubicBezTo>
                  <a:pt x="259584" y="329954"/>
                  <a:pt x="254191" y="324557"/>
                  <a:pt x="254191" y="317721"/>
                </a:cubicBezTo>
                <a:cubicBezTo>
                  <a:pt x="254191" y="310164"/>
                  <a:pt x="259584" y="304767"/>
                  <a:pt x="266415" y="304767"/>
                </a:cubicBezTo>
                <a:lnTo>
                  <a:pt x="352343" y="304767"/>
                </a:lnTo>
                <a:cubicBezTo>
                  <a:pt x="375353" y="304767"/>
                  <a:pt x="394409" y="320599"/>
                  <a:pt x="398723" y="342908"/>
                </a:cubicBezTo>
                <a:lnTo>
                  <a:pt x="430003" y="498710"/>
                </a:lnTo>
                <a:cubicBezTo>
                  <a:pt x="430722" y="504108"/>
                  <a:pt x="431441" y="508785"/>
                  <a:pt x="431441" y="514183"/>
                </a:cubicBezTo>
                <a:cubicBezTo>
                  <a:pt x="431441" y="538650"/>
                  <a:pt x="411666" y="558440"/>
                  <a:pt x="387578" y="558440"/>
                </a:cubicBezTo>
                <a:lnTo>
                  <a:pt x="44222" y="558440"/>
                </a:lnTo>
                <a:cubicBezTo>
                  <a:pt x="19774" y="558440"/>
                  <a:pt x="0" y="538650"/>
                  <a:pt x="0" y="514183"/>
                </a:cubicBezTo>
                <a:cubicBezTo>
                  <a:pt x="0" y="508785"/>
                  <a:pt x="719" y="504108"/>
                  <a:pt x="1797" y="498710"/>
                </a:cubicBezTo>
                <a:lnTo>
                  <a:pt x="32717" y="342908"/>
                </a:lnTo>
                <a:cubicBezTo>
                  <a:pt x="37391" y="320599"/>
                  <a:pt x="57166" y="304767"/>
                  <a:pt x="79097" y="304767"/>
                </a:cubicBezTo>
                <a:lnTo>
                  <a:pt x="203137" y="304767"/>
                </a:lnTo>
                <a:lnTo>
                  <a:pt x="203137" y="241439"/>
                </a:lnTo>
                <a:cubicBezTo>
                  <a:pt x="203137" y="233883"/>
                  <a:pt x="208530" y="228485"/>
                  <a:pt x="216080" y="228485"/>
                </a:cubicBezTo>
                <a:cubicBezTo>
                  <a:pt x="307402" y="228485"/>
                  <a:pt x="384342" y="162998"/>
                  <a:pt x="402678" y="76282"/>
                </a:cubicBezTo>
                <a:lnTo>
                  <a:pt x="63997" y="76282"/>
                </a:lnTo>
                <a:cubicBezTo>
                  <a:pt x="56447" y="76282"/>
                  <a:pt x="51054" y="70884"/>
                  <a:pt x="51054" y="63328"/>
                </a:cubicBezTo>
                <a:cubicBezTo>
                  <a:pt x="51054" y="56492"/>
                  <a:pt x="56447" y="51094"/>
                  <a:pt x="63997" y="51094"/>
                </a:cubicBezTo>
                <a:lnTo>
                  <a:pt x="405554" y="51094"/>
                </a:lnTo>
                <a:cubicBezTo>
                  <a:pt x="405554" y="46417"/>
                  <a:pt x="406633" y="42818"/>
                  <a:pt x="406633" y="38141"/>
                </a:cubicBezTo>
                <a:lnTo>
                  <a:pt x="406633" y="25187"/>
                </a:lnTo>
                <a:lnTo>
                  <a:pt x="25886" y="25187"/>
                </a:lnTo>
                <a:lnTo>
                  <a:pt x="25886" y="38141"/>
                </a:lnTo>
                <a:cubicBezTo>
                  <a:pt x="25886" y="124857"/>
                  <a:pt x="84490" y="201139"/>
                  <a:pt x="168262" y="222368"/>
                </a:cubicBezTo>
                <a:cubicBezTo>
                  <a:pt x="175093" y="223808"/>
                  <a:pt x="179048" y="230644"/>
                  <a:pt x="177250" y="237481"/>
                </a:cubicBezTo>
                <a:cubicBezTo>
                  <a:pt x="175812" y="244317"/>
                  <a:pt x="168981" y="248995"/>
                  <a:pt x="162149" y="246836"/>
                </a:cubicBezTo>
                <a:cubicBezTo>
                  <a:pt x="67233" y="222368"/>
                  <a:pt x="0" y="136371"/>
                  <a:pt x="0" y="38141"/>
                </a:cubicBezTo>
                <a:lnTo>
                  <a:pt x="0" y="12953"/>
                </a:lnTo>
                <a:cubicBezTo>
                  <a:pt x="0" y="5397"/>
                  <a:pt x="6112" y="0"/>
                  <a:pt x="12943" y="0"/>
                </a:cubicBezTo>
                <a:close/>
              </a:path>
            </a:pathLst>
          </a:custGeom>
          <a:solidFill>
            <a:schemeClr val="accent2"/>
          </a:solidFill>
          <a:ln>
            <a:noFill/>
          </a:ln>
          <a:effectLst/>
        </p:spPr>
        <p:txBody>
          <a:bodyPr anchor="ctr"/>
          <a:lstStyle/>
          <a:p>
            <a:endParaRPr lang="en-US" dirty="0">
              <a:latin typeface="Source Sans Pro Light" panose="020B0403030403020204" pitchFamily="34" charset="0"/>
            </a:endParaRPr>
          </a:p>
        </p:txBody>
      </p:sp>
      <p:sp>
        <p:nvSpPr>
          <p:cNvPr id="57" name="Freeform 226">
            <a:extLst>
              <a:ext uri="{FF2B5EF4-FFF2-40B4-BE49-F238E27FC236}">
                <a16:creationId xmlns:a16="http://schemas.microsoft.com/office/drawing/2014/main" id="{8358142B-F199-E746-A4CC-CC16C96F961C}"/>
              </a:ext>
            </a:extLst>
          </p:cNvPr>
          <p:cNvSpPr>
            <a:spLocks noChangeAspect="1" noChangeArrowheads="1"/>
          </p:cNvSpPr>
          <p:nvPr/>
        </p:nvSpPr>
        <p:spPr bwMode="auto">
          <a:xfrm>
            <a:off x="13192505" y="10660510"/>
            <a:ext cx="1187403" cy="1019216"/>
          </a:xfrm>
          <a:custGeom>
            <a:avLst/>
            <a:gdLst>
              <a:gd name="T0" fmla="*/ 153631 w 560028"/>
              <a:gd name="T1" fmla="*/ 317863 h 482240"/>
              <a:gd name="T2" fmla="*/ 128588 w 560028"/>
              <a:gd name="T3" fmla="*/ 317863 h 482240"/>
              <a:gd name="T4" fmla="*/ 140752 w 560028"/>
              <a:gd name="T5" fmla="*/ 190500 h 482240"/>
              <a:gd name="T6" fmla="*/ 153631 w 560028"/>
              <a:gd name="T7" fmla="*/ 279535 h 482240"/>
              <a:gd name="T8" fmla="*/ 128588 w 560028"/>
              <a:gd name="T9" fmla="*/ 279535 h 482240"/>
              <a:gd name="T10" fmla="*/ 140752 w 560028"/>
              <a:gd name="T11" fmla="*/ 190500 h 482240"/>
              <a:gd name="T12" fmla="*/ 529777 w 560028"/>
              <a:gd name="T13" fmla="*/ 127000 h 482240"/>
              <a:gd name="T14" fmla="*/ 551745 w 560028"/>
              <a:gd name="T15" fmla="*/ 178516 h 482240"/>
              <a:gd name="T16" fmla="*/ 521854 w 560028"/>
              <a:gd name="T17" fmla="*/ 202842 h 482240"/>
              <a:gd name="T18" fmla="*/ 513571 w 560028"/>
              <a:gd name="T19" fmla="*/ 181020 h 482240"/>
              <a:gd name="T20" fmla="*/ 534819 w 560028"/>
              <a:gd name="T21" fmla="*/ 157409 h 482240"/>
              <a:gd name="T22" fmla="*/ 140833 w 560028"/>
              <a:gd name="T23" fmla="*/ 152042 h 482240"/>
              <a:gd name="T24" fmla="*/ 140833 w 560028"/>
              <a:gd name="T25" fmla="*/ 127000 h 482240"/>
              <a:gd name="T26" fmla="*/ 309858 w 560028"/>
              <a:gd name="T27" fmla="*/ 0 h 482240"/>
              <a:gd name="T28" fmla="*/ 352683 w 560028"/>
              <a:gd name="T29" fmla="*/ 51103 h 482240"/>
              <a:gd name="T30" fmla="*/ 459928 w 560028"/>
              <a:gd name="T31" fmla="*/ 80613 h 482240"/>
              <a:gd name="T32" fmla="*/ 450211 w 560028"/>
              <a:gd name="T33" fmla="*/ 101126 h 482240"/>
              <a:gd name="T34" fmla="*/ 393710 w 560028"/>
              <a:gd name="T35" fmla="*/ 76295 h 482240"/>
              <a:gd name="T36" fmla="*/ 279268 w 560028"/>
              <a:gd name="T37" fmla="*/ 63339 h 482240"/>
              <a:gd name="T38" fmla="*/ 326772 w 560028"/>
              <a:gd name="T39" fmla="*/ 51103 h 482240"/>
              <a:gd name="T40" fmla="*/ 309858 w 560028"/>
              <a:gd name="T41" fmla="*/ 25192 h 482240"/>
              <a:gd name="T42" fmla="*/ 261274 w 560028"/>
              <a:gd name="T43" fmla="*/ 34908 h 482240"/>
              <a:gd name="T44" fmla="*/ 241480 w 560028"/>
              <a:gd name="T45" fmla="*/ 76295 h 482240"/>
              <a:gd name="T46" fmla="*/ 101126 w 560028"/>
              <a:gd name="T47" fmla="*/ 139274 h 482240"/>
              <a:gd name="T48" fmla="*/ 139274 w 560028"/>
              <a:gd name="T49" fmla="*/ 457049 h 482240"/>
              <a:gd name="T50" fmla="*/ 457049 w 560028"/>
              <a:gd name="T51" fmla="*/ 418901 h 482240"/>
              <a:gd name="T52" fmla="*/ 470004 w 560028"/>
              <a:gd name="T53" fmla="*/ 177421 h 482240"/>
              <a:gd name="T54" fmla="*/ 482240 w 560028"/>
              <a:gd name="T55" fmla="*/ 418901 h 482240"/>
              <a:gd name="T56" fmla="*/ 139274 w 560028"/>
              <a:gd name="T57" fmla="*/ 482240 h 482240"/>
              <a:gd name="T58" fmla="*/ 75935 w 560028"/>
              <a:gd name="T59" fmla="*/ 152230 h 482240"/>
              <a:gd name="T60" fmla="*/ 25191 w 560028"/>
              <a:gd name="T61" fmla="*/ 157628 h 482240"/>
              <a:gd name="T62" fmla="*/ 47144 w 560028"/>
              <a:gd name="T63" fmla="*/ 181380 h 482240"/>
              <a:gd name="T64" fmla="*/ 38147 w 560028"/>
              <a:gd name="T65" fmla="*/ 203333 h 482240"/>
              <a:gd name="T66" fmla="*/ 8997 w 560028"/>
              <a:gd name="T67" fmla="*/ 178861 h 482240"/>
              <a:gd name="T68" fmla="*/ 30230 w 560028"/>
              <a:gd name="T69" fmla="*/ 127038 h 482240"/>
              <a:gd name="T70" fmla="*/ 165185 w 560028"/>
              <a:gd name="T71" fmla="*/ 51103 h 482240"/>
              <a:gd name="T72" fmla="*/ 236802 w 560028"/>
              <a:gd name="T73" fmla="*/ 28790 h 482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0028" h="482240">
                <a:moveTo>
                  <a:pt x="140752" y="304800"/>
                </a:moveTo>
                <a:cubicBezTo>
                  <a:pt x="148264" y="304800"/>
                  <a:pt x="153631" y="309880"/>
                  <a:pt x="153631" y="317863"/>
                </a:cubicBezTo>
                <a:cubicBezTo>
                  <a:pt x="153631" y="324757"/>
                  <a:pt x="148264" y="329837"/>
                  <a:pt x="140752" y="329837"/>
                </a:cubicBezTo>
                <a:cubicBezTo>
                  <a:pt x="133954" y="329837"/>
                  <a:pt x="128588" y="324757"/>
                  <a:pt x="128588" y="317863"/>
                </a:cubicBezTo>
                <a:cubicBezTo>
                  <a:pt x="128588" y="309880"/>
                  <a:pt x="133954" y="304800"/>
                  <a:pt x="140752" y="304800"/>
                </a:cubicBezTo>
                <a:close/>
                <a:moveTo>
                  <a:pt x="140752" y="190500"/>
                </a:moveTo>
                <a:cubicBezTo>
                  <a:pt x="148264" y="190500"/>
                  <a:pt x="153631" y="195885"/>
                  <a:pt x="153631" y="203425"/>
                </a:cubicBezTo>
                <a:lnTo>
                  <a:pt x="153631" y="279535"/>
                </a:lnTo>
                <a:cubicBezTo>
                  <a:pt x="153631" y="286356"/>
                  <a:pt x="148264" y="291741"/>
                  <a:pt x="140752" y="291741"/>
                </a:cubicBezTo>
                <a:cubicBezTo>
                  <a:pt x="133954" y="291741"/>
                  <a:pt x="128588" y="286356"/>
                  <a:pt x="128588" y="279535"/>
                </a:cubicBezTo>
                <a:lnTo>
                  <a:pt x="128588" y="203425"/>
                </a:lnTo>
                <a:cubicBezTo>
                  <a:pt x="128588" y="195885"/>
                  <a:pt x="133954" y="190500"/>
                  <a:pt x="140752" y="190500"/>
                </a:cubicBezTo>
                <a:close/>
                <a:moveTo>
                  <a:pt x="140833" y="127000"/>
                </a:moveTo>
                <a:lnTo>
                  <a:pt x="529777" y="127000"/>
                </a:lnTo>
                <a:cubicBezTo>
                  <a:pt x="546343" y="127000"/>
                  <a:pt x="560028" y="140594"/>
                  <a:pt x="560028" y="157409"/>
                </a:cubicBezTo>
                <a:cubicBezTo>
                  <a:pt x="560028" y="164921"/>
                  <a:pt x="557147" y="173149"/>
                  <a:pt x="551745" y="178516"/>
                </a:cubicBezTo>
                <a:lnTo>
                  <a:pt x="531217" y="198907"/>
                </a:lnTo>
                <a:cubicBezTo>
                  <a:pt x="528696" y="201411"/>
                  <a:pt x="525815" y="202842"/>
                  <a:pt x="521854" y="202842"/>
                </a:cubicBezTo>
                <a:cubicBezTo>
                  <a:pt x="518973" y="202842"/>
                  <a:pt x="515732" y="201411"/>
                  <a:pt x="513571" y="198907"/>
                </a:cubicBezTo>
                <a:cubicBezTo>
                  <a:pt x="508169" y="193899"/>
                  <a:pt x="508169" y="186028"/>
                  <a:pt x="513571" y="181020"/>
                </a:cubicBezTo>
                <a:lnTo>
                  <a:pt x="533378" y="161344"/>
                </a:lnTo>
                <a:cubicBezTo>
                  <a:pt x="534098" y="159555"/>
                  <a:pt x="534819" y="158840"/>
                  <a:pt x="534819" y="157409"/>
                </a:cubicBezTo>
                <a:cubicBezTo>
                  <a:pt x="534819" y="154547"/>
                  <a:pt x="532658" y="152042"/>
                  <a:pt x="529777" y="152042"/>
                </a:cubicBezTo>
                <a:lnTo>
                  <a:pt x="140833" y="152042"/>
                </a:lnTo>
                <a:cubicBezTo>
                  <a:pt x="133990" y="152042"/>
                  <a:pt x="128588" y="146676"/>
                  <a:pt x="128588" y="139164"/>
                </a:cubicBezTo>
                <a:cubicBezTo>
                  <a:pt x="128588" y="132366"/>
                  <a:pt x="133990" y="127000"/>
                  <a:pt x="140833" y="127000"/>
                </a:cubicBezTo>
                <a:close/>
                <a:moveTo>
                  <a:pt x="273510" y="0"/>
                </a:moveTo>
                <a:lnTo>
                  <a:pt x="309858" y="0"/>
                </a:lnTo>
                <a:cubicBezTo>
                  <a:pt x="327492" y="0"/>
                  <a:pt x="342607" y="12236"/>
                  <a:pt x="347285" y="28790"/>
                </a:cubicBezTo>
                <a:lnTo>
                  <a:pt x="352683" y="51103"/>
                </a:lnTo>
                <a:lnTo>
                  <a:pt x="393710" y="51103"/>
                </a:lnTo>
                <a:cubicBezTo>
                  <a:pt x="418901" y="51103"/>
                  <a:pt x="442294" y="61539"/>
                  <a:pt x="459928" y="80613"/>
                </a:cubicBezTo>
                <a:cubicBezTo>
                  <a:pt x="464606" y="85292"/>
                  <a:pt x="463886" y="93569"/>
                  <a:pt x="458488" y="98247"/>
                </a:cubicBezTo>
                <a:cubicBezTo>
                  <a:pt x="456329" y="100407"/>
                  <a:pt x="453090" y="101126"/>
                  <a:pt x="450211" y="101126"/>
                </a:cubicBezTo>
                <a:cubicBezTo>
                  <a:pt x="446972" y="101126"/>
                  <a:pt x="443373" y="99687"/>
                  <a:pt x="440854" y="97528"/>
                </a:cubicBezTo>
                <a:cubicBezTo>
                  <a:pt x="428618" y="83852"/>
                  <a:pt x="411344" y="76295"/>
                  <a:pt x="393710" y="76295"/>
                </a:cubicBezTo>
                <a:lnTo>
                  <a:pt x="291504" y="76295"/>
                </a:lnTo>
                <a:cubicBezTo>
                  <a:pt x="284666" y="76295"/>
                  <a:pt x="279268" y="70896"/>
                  <a:pt x="279268" y="63339"/>
                </a:cubicBezTo>
                <a:cubicBezTo>
                  <a:pt x="279268" y="56141"/>
                  <a:pt x="284666" y="51103"/>
                  <a:pt x="291504" y="51103"/>
                </a:cubicBezTo>
                <a:lnTo>
                  <a:pt x="326772" y="51103"/>
                </a:lnTo>
                <a:lnTo>
                  <a:pt x="322093" y="34908"/>
                </a:lnTo>
                <a:cubicBezTo>
                  <a:pt x="321374" y="29510"/>
                  <a:pt x="315975" y="25192"/>
                  <a:pt x="309858" y="25192"/>
                </a:cubicBezTo>
                <a:lnTo>
                  <a:pt x="273510" y="25192"/>
                </a:lnTo>
                <a:cubicBezTo>
                  <a:pt x="268111" y="25192"/>
                  <a:pt x="262713" y="29510"/>
                  <a:pt x="261274" y="34908"/>
                </a:cubicBezTo>
                <a:lnTo>
                  <a:pt x="253716" y="66218"/>
                </a:lnTo>
                <a:cubicBezTo>
                  <a:pt x="251917" y="72336"/>
                  <a:pt x="246519" y="76295"/>
                  <a:pt x="241480" y="76295"/>
                </a:cubicBezTo>
                <a:lnTo>
                  <a:pt x="165185" y="76295"/>
                </a:lnTo>
                <a:cubicBezTo>
                  <a:pt x="130277" y="76295"/>
                  <a:pt x="101126" y="104365"/>
                  <a:pt x="101126" y="139274"/>
                </a:cubicBezTo>
                <a:lnTo>
                  <a:pt x="101126" y="418901"/>
                </a:lnTo>
                <a:cubicBezTo>
                  <a:pt x="101126" y="440134"/>
                  <a:pt x="118760" y="457049"/>
                  <a:pt x="139274" y="457049"/>
                </a:cubicBezTo>
                <a:lnTo>
                  <a:pt x="418901" y="457049"/>
                </a:lnTo>
                <a:cubicBezTo>
                  <a:pt x="440134" y="457049"/>
                  <a:pt x="457049" y="440134"/>
                  <a:pt x="457049" y="418901"/>
                </a:cubicBezTo>
                <a:lnTo>
                  <a:pt x="457049" y="190377"/>
                </a:lnTo>
                <a:cubicBezTo>
                  <a:pt x="457049" y="183539"/>
                  <a:pt x="462087" y="177421"/>
                  <a:pt x="470004" y="177421"/>
                </a:cubicBezTo>
                <a:cubicBezTo>
                  <a:pt x="476842" y="177421"/>
                  <a:pt x="482240" y="183539"/>
                  <a:pt x="482240" y="190377"/>
                </a:cubicBezTo>
                <a:lnTo>
                  <a:pt x="482240" y="418901"/>
                </a:lnTo>
                <a:cubicBezTo>
                  <a:pt x="482240" y="453810"/>
                  <a:pt x="453810" y="482240"/>
                  <a:pt x="418901" y="482240"/>
                </a:cubicBezTo>
                <a:lnTo>
                  <a:pt x="139274" y="482240"/>
                </a:lnTo>
                <a:cubicBezTo>
                  <a:pt x="104365" y="482240"/>
                  <a:pt x="75935" y="453810"/>
                  <a:pt x="75935" y="418901"/>
                </a:cubicBezTo>
                <a:lnTo>
                  <a:pt x="75935" y="152230"/>
                </a:lnTo>
                <a:lnTo>
                  <a:pt x="30230" y="152230"/>
                </a:lnTo>
                <a:cubicBezTo>
                  <a:pt x="27351" y="152230"/>
                  <a:pt x="25191" y="154749"/>
                  <a:pt x="25191" y="157628"/>
                </a:cubicBezTo>
                <a:cubicBezTo>
                  <a:pt x="25191" y="159067"/>
                  <a:pt x="25911" y="159787"/>
                  <a:pt x="26631" y="161587"/>
                </a:cubicBezTo>
                <a:lnTo>
                  <a:pt x="47144" y="181380"/>
                </a:lnTo>
                <a:cubicBezTo>
                  <a:pt x="51823" y="186418"/>
                  <a:pt x="51823" y="194336"/>
                  <a:pt x="47144" y="199374"/>
                </a:cubicBezTo>
                <a:cubicBezTo>
                  <a:pt x="44985" y="201893"/>
                  <a:pt x="41026" y="203333"/>
                  <a:pt x="38147" y="203333"/>
                </a:cubicBezTo>
                <a:cubicBezTo>
                  <a:pt x="34908" y="203333"/>
                  <a:pt x="30949" y="201893"/>
                  <a:pt x="28790" y="199374"/>
                </a:cubicBezTo>
                <a:lnTo>
                  <a:pt x="8997" y="178861"/>
                </a:lnTo>
                <a:cubicBezTo>
                  <a:pt x="2879" y="173463"/>
                  <a:pt x="0" y="165905"/>
                  <a:pt x="0" y="157628"/>
                </a:cubicBezTo>
                <a:cubicBezTo>
                  <a:pt x="0" y="140713"/>
                  <a:pt x="13675" y="127038"/>
                  <a:pt x="30230" y="127038"/>
                </a:cubicBezTo>
                <a:lnTo>
                  <a:pt x="76654" y="127038"/>
                </a:lnTo>
                <a:cubicBezTo>
                  <a:pt x="82772" y="83852"/>
                  <a:pt x="120200" y="51103"/>
                  <a:pt x="165185" y="51103"/>
                </a:cubicBezTo>
                <a:lnTo>
                  <a:pt x="231404" y="51103"/>
                </a:lnTo>
                <a:lnTo>
                  <a:pt x="236802" y="28790"/>
                </a:lnTo>
                <a:cubicBezTo>
                  <a:pt x="240760" y="12236"/>
                  <a:pt x="255875" y="0"/>
                  <a:pt x="273510" y="0"/>
                </a:cubicBezTo>
                <a:close/>
              </a:path>
            </a:pathLst>
          </a:custGeom>
          <a:solidFill>
            <a:schemeClr val="accent3"/>
          </a:solidFill>
          <a:ln>
            <a:noFill/>
          </a:ln>
          <a:effectLst/>
        </p:spPr>
        <p:txBody>
          <a:bodyPr anchor="ctr"/>
          <a:lstStyle/>
          <a:p>
            <a:endParaRPr lang="en-US" dirty="0">
              <a:latin typeface="Source Sans Pro Light" panose="020B0403030403020204" pitchFamily="34" charset="0"/>
            </a:endParaRPr>
          </a:p>
        </p:txBody>
      </p:sp>
      <p:sp>
        <p:nvSpPr>
          <p:cNvPr id="58" name="Freeform 223">
            <a:extLst>
              <a:ext uri="{FF2B5EF4-FFF2-40B4-BE49-F238E27FC236}">
                <a16:creationId xmlns:a16="http://schemas.microsoft.com/office/drawing/2014/main" id="{2AC193EB-D577-2143-87E8-8A55C0713E11}"/>
              </a:ext>
            </a:extLst>
          </p:cNvPr>
          <p:cNvSpPr>
            <a:spLocks noChangeAspect="1" noChangeArrowheads="1"/>
          </p:cNvSpPr>
          <p:nvPr/>
        </p:nvSpPr>
        <p:spPr bwMode="auto">
          <a:xfrm>
            <a:off x="13175276" y="4049719"/>
            <a:ext cx="1184038" cy="1184038"/>
          </a:xfrm>
          <a:custGeom>
            <a:avLst/>
            <a:gdLst>
              <a:gd name="T0" fmla="*/ 238075 w 559122"/>
              <a:gd name="T1" fmla="*/ 75415 h 559372"/>
              <a:gd name="T2" fmla="*/ 273707 w 559122"/>
              <a:gd name="T3" fmla="*/ 202791 h 559372"/>
              <a:gd name="T4" fmla="*/ 310419 w 559122"/>
              <a:gd name="T5" fmla="*/ 202791 h 559372"/>
              <a:gd name="T6" fmla="*/ 347131 w 559122"/>
              <a:gd name="T7" fmla="*/ 75415 h 559372"/>
              <a:gd name="T8" fmla="*/ 292063 w 559122"/>
              <a:gd name="T9" fmla="*/ 932 h 559372"/>
              <a:gd name="T10" fmla="*/ 381323 w 559122"/>
              <a:gd name="T11" fmla="*/ 156374 h 559372"/>
              <a:gd name="T12" fmla="*/ 305020 w 559122"/>
              <a:gd name="T13" fmla="*/ 240212 h 559372"/>
              <a:gd name="T14" fmla="*/ 308259 w 559122"/>
              <a:gd name="T15" fmla="*/ 303181 h 559372"/>
              <a:gd name="T16" fmla="*/ 330214 w 559122"/>
              <a:gd name="T17" fmla="*/ 521231 h 559372"/>
              <a:gd name="T18" fmla="*/ 253911 w 559122"/>
              <a:gd name="T19" fmla="*/ 521231 h 559372"/>
              <a:gd name="T20" fmla="*/ 266869 w 559122"/>
              <a:gd name="T21" fmla="*/ 330887 h 559372"/>
              <a:gd name="T22" fmla="*/ 279826 w 559122"/>
              <a:gd name="T23" fmla="*/ 521231 h 559372"/>
              <a:gd name="T24" fmla="*/ 305020 w 559122"/>
              <a:gd name="T25" fmla="*/ 521231 h 559372"/>
              <a:gd name="T26" fmla="*/ 289903 w 559122"/>
              <a:gd name="T27" fmla="*/ 321531 h 559372"/>
              <a:gd name="T28" fmla="*/ 279826 w 559122"/>
              <a:gd name="T29" fmla="*/ 305699 h 559372"/>
              <a:gd name="T30" fmla="*/ 269388 w 559122"/>
              <a:gd name="T31" fmla="*/ 227259 h 559372"/>
              <a:gd name="T32" fmla="*/ 213601 w 559122"/>
              <a:gd name="T33" fmla="*/ 70377 h 559372"/>
              <a:gd name="T34" fmla="*/ 75904 w 559122"/>
              <a:gd name="T35" fmla="*/ 932 h 559372"/>
              <a:gd name="T36" fmla="*/ 89213 w 559122"/>
              <a:gd name="T37" fmla="*/ 140033 h 559372"/>
              <a:gd name="T38" fmla="*/ 62595 w 559122"/>
              <a:gd name="T39" fmla="*/ 140033 h 559372"/>
              <a:gd name="T40" fmla="*/ 75904 w 559122"/>
              <a:gd name="T41" fmla="*/ 932 h 559372"/>
              <a:gd name="T42" fmla="*/ 453049 w 559122"/>
              <a:gd name="T43" fmla="*/ 2948 h 559372"/>
              <a:gd name="T44" fmla="*/ 559122 w 559122"/>
              <a:gd name="T45" fmla="*/ 330532 h 559372"/>
              <a:gd name="T46" fmla="*/ 495622 w 559122"/>
              <a:gd name="T47" fmla="*/ 343505 h 559372"/>
              <a:gd name="T48" fmla="*/ 495622 w 559122"/>
              <a:gd name="T49" fmla="*/ 318279 h 559372"/>
              <a:gd name="T50" fmla="*/ 533867 w 559122"/>
              <a:gd name="T51" fmla="*/ 236473 h 559372"/>
              <a:gd name="T52" fmla="*/ 457739 w 559122"/>
              <a:gd name="T53" fmla="*/ 521172 h 559372"/>
              <a:gd name="T54" fmla="*/ 482634 w 559122"/>
              <a:gd name="T55" fmla="*/ 521172 h 559372"/>
              <a:gd name="T56" fmla="*/ 475779 w 559122"/>
              <a:gd name="T57" fmla="*/ 379183 h 559372"/>
              <a:gd name="T58" fmla="*/ 493458 w 559122"/>
              <a:gd name="T59" fmla="*/ 361524 h 559372"/>
              <a:gd name="T60" fmla="*/ 508611 w 559122"/>
              <a:gd name="T61" fmla="*/ 521172 h 559372"/>
              <a:gd name="T62" fmla="*/ 432483 w 559122"/>
              <a:gd name="T63" fmla="*/ 521172 h 559372"/>
              <a:gd name="T64" fmla="*/ 439338 w 559122"/>
              <a:gd name="T65" fmla="*/ 786 h 559372"/>
              <a:gd name="T66" fmla="*/ 37787 w 559122"/>
              <a:gd name="T67" fmla="*/ 13759 h 559372"/>
              <a:gd name="T68" fmla="*/ 25919 w 559122"/>
              <a:gd name="T69" fmla="*/ 127278 h 559372"/>
              <a:gd name="T70" fmla="*/ 51454 w 559122"/>
              <a:gd name="T71" fmla="*/ 166199 h 559372"/>
              <a:gd name="T72" fmla="*/ 100364 w 559122"/>
              <a:gd name="T73" fmla="*/ 166199 h 559372"/>
              <a:gd name="T74" fmla="*/ 126258 w 559122"/>
              <a:gd name="T75" fmla="*/ 127278 h 559372"/>
              <a:gd name="T76" fmla="*/ 114031 w 559122"/>
              <a:gd name="T77" fmla="*/ 13759 h 559372"/>
              <a:gd name="T78" fmla="*/ 139205 w 559122"/>
              <a:gd name="T79" fmla="*/ 12318 h 559372"/>
              <a:gd name="T80" fmla="*/ 151433 w 559122"/>
              <a:gd name="T81" fmla="*/ 123675 h 559372"/>
              <a:gd name="T82" fmla="*/ 107917 w 559122"/>
              <a:gd name="T83" fmla="*/ 190705 h 559372"/>
              <a:gd name="T84" fmla="*/ 88856 w 559122"/>
              <a:gd name="T85" fmla="*/ 299900 h 559372"/>
              <a:gd name="T86" fmla="*/ 114031 w 559122"/>
              <a:gd name="T87" fmla="*/ 357200 h 559372"/>
              <a:gd name="T88" fmla="*/ 75909 w 559122"/>
              <a:gd name="T89" fmla="*/ 559372 h 559372"/>
              <a:gd name="T90" fmla="*/ 37787 w 559122"/>
              <a:gd name="T91" fmla="*/ 343505 h 559372"/>
              <a:gd name="T92" fmla="*/ 62962 w 559122"/>
              <a:gd name="T93" fmla="*/ 343505 h 559372"/>
              <a:gd name="T94" fmla="*/ 75909 w 559122"/>
              <a:gd name="T95" fmla="*/ 534145 h 559372"/>
              <a:gd name="T96" fmla="*/ 88856 w 559122"/>
              <a:gd name="T97" fmla="*/ 357200 h 559372"/>
              <a:gd name="T98" fmla="*/ 66918 w 559122"/>
              <a:gd name="T99" fmla="*/ 314315 h 559372"/>
              <a:gd name="T100" fmla="*/ 62962 w 559122"/>
              <a:gd name="T101" fmla="*/ 215931 h 559372"/>
              <a:gd name="T102" fmla="*/ 18726 w 559122"/>
              <a:gd name="T103" fmla="*/ 175569 h 559372"/>
              <a:gd name="T104" fmla="*/ 9016 w 559122"/>
              <a:gd name="T105" fmla="*/ 58086 h 559372"/>
              <a:gd name="T106" fmla="*/ 25919 w 559122"/>
              <a:gd name="T107" fmla="*/ 65 h 559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9122" h="559372">
                <a:moveTo>
                  <a:pt x="292063" y="26120"/>
                </a:moveTo>
                <a:cubicBezTo>
                  <a:pt x="258590" y="26120"/>
                  <a:pt x="247073" y="36554"/>
                  <a:pt x="238075" y="75415"/>
                </a:cubicBezTo>
                <a:cubicBezTo>
                  <a:pt x="233396" y="95205"/>
                  <a:pt x="229077" y="157814"/>
                  <a:pt x="229077" y="158533"/>
                </a:cubicBezTo>
                <a:cubicBezTo>
                  <a:pt x="229077" y="180842"/>
                  <a:pt x="245633" y="197394"/>
                  <a:pt x="273707" y="202791"/>
                </a:cubicBezTo>
                <a:cubicBezTo>
                  <a:pt x="281625" y="203511"/>
                  <a:pt x="287384" y="206749"/>
                  <a:pt x="292063" y="211067"/>
                </a:cubicBezTo>
                <a:cubicBezTo>
                  <a:pt x="297462" y="206749"/>
                  <a:pt x="303580" y="203511"/>
                  <a:pt x="310419" y="202791"/>
                </a:cubicBezTo>
                <a:cubicBezTo>
                  <a:pt x="338492" y="197394"/>
                  <a:pt x="356129" y="180842"/>
                  <a:pt x="356129" y="157814"/>
                </a:cubicBezTo>
                <a:cubicBezTo>
                  <a:pt x="356129" y="157814"/>
                  <a:pt x="350730" y="95205"/>
                  <a:pt x="347131" y="75415"/>
                </a:cubicBezTo>
                <a:cubicBezTo>
                  <a:pt x="337773" y="36554"/>
                  <a:pt x="326255" y="26120"/>
                  <a:pt x="292063" y="26120"/>
                </a:cubicBezTo>
                <a:close/>
                <a:moveTo>
                  <a:pt x="292063" y="932"/>
                </a:moveTo>
                <a:cubicBezTo>
                  <a:pt x="345331" y="932"/>
                  <a:pt x="361527" y="27559"/>
                  <a:pt x="371245" y="70377"/>
                </a:cubicBezTo>
                <a:cubicBezTo>
                  <a:pt x="375924" y="91607"/>
                  <a:pt x="381323" y="153856"/>
                  <a:pt x="381323" y="156374"/>
                </a:cubicBezTo>
                <a:cubicBezTo>
                  <a:pt x="381323" y="192716"/>
                  <a:pt x="356129" y="219343"/>
                  <a:pt x="315098" y="227259"/>
                </a:cubicBezTo>
                <a:cubicBezTo>
                  <a:pt x="309699" y="228698"/>
                  <a:pt x="305020" y="234095"/>
                  <a:pt x="305020" y="240212"/>
                </a:cubicBezTo>
                <a:lnTo>
                  <a:pt x="305020" y="300302"/>
                </a:lnTo>
                <a:lnTo>
                  <a:pt x="308259" y="303181"/>
                </a:lnTo>
                <a:cubicBezTo>
                  <a:pt x="322656" y="317933"/>
                  <a:pt x="330214" y="336644"/>
                  <a:pt x="330214" y="357513"/>
                </a:cubicBezTo>
                <a:lnTo>
                  <a:pt x="330214" y="521231"/>
                </a:lnTo>
                <a:cubicBezTo>
                  <a:pt x="330214" y="542461"/>
                  <a:pt x="313298" y="559372"/>
                  <a:pt x="292063" y="559372"/>
                </a:cubicBezTo>
                <a:cubicBezTo>
                  <a:pt x="271548" y="559372"/>
                  <a:pt x="253911" y="542461"/>
                  <a:pt x="253911" y="521231"/>
                </a:cubicBezTo>
                <a:lnTo>
                  <a:pt x="253911" y="343840"/>
                </a:lnTo>
                <a:cubicBezTo>
                  <a:pt x="253911" y="336644"/>
                  <a:pt x="260030" y="330887"/>
                  <a:pt x="266869" y="330887"/>
                </a:cubicBezTo>
                <a:cubicBezTo>
                  <a:pt x="273707" y="330887"/>
                  <a:pt x="279826" y="336644"/>
                  <a:pt x="279826" y="343840"/>
                </a:cubicBezTo>
                <a:lnTo>
                  <a:pt x="279826" y="521231"/>
                </a:lnTo>
                <a:cubicBezTo>
                  <a:pt x="279826" y="528788"/>
                  <a:pt x="285224" y="534185"/>
                  <a:pt x="292063" y="534185"/>
                </a:cubicBezTo>
                <a:cubicBezTo>
                  <a:pt x="299621" y="534185"/>
                  <a:pt x="305020" y="528788"/>
                  <a:pt x="305020" y="521231"/>
                </a:cubicBezTo>
                <a:lnTo>
                  <a:pt x="305020" y="357513"/>
                </a:lnTo>
                <a:cubicBezTo>
                  <a:pt x="305020" y="343840"/>
                  <a:pt x="299621" y="330887"/>
                  <a:pt x="289903" y="321531"/>
                </a:cubicBezTo>
                <a:lnTo>
                  <a:pt x="283785" y="314695"/>
                </a:lnTo>
                <a:cubicBezTo>
                  <a:pt x="280546" y="312536"/>
                  <a:pt x="279826" y="308578"/>
                  <a:pt x="279826" y="305699"/>
                </a:cubicBezTo>
                <a:lnTo>
                  <a:pt x="279826" y="240212"/>
                </a:lnTo>
                <a:cubicBezTo>
                  <a:pt x="279826" y="234095"/>
                  <a:pt x="275507" y="228698"/>
                  <a:pt x="269388" y="227259"/>
                </a:cubicBezTo>
                <a:cubicBezTo>
                  <a:pt x="229077" y="219343"/>
                  <a:pt x="203883" y="192716"/>
                  <a:pt x="203883" y="157814"/>
                </a:cubicBezTo>
                <a:cubicBezTo>
                  <a:pt x="203883" y="153856"/>
                  <a:pt x="208202" y="91607"/>
                  <a:pt x="213601" y="70377"/>
                </a:cubicBezTo>
                <a:cubicBezTo>
                  <a:pt x="222958" y="27559"/>
                  <a:pt x="239515" y="932"/>
                  <a:pt x="292063" y="932"/>
                </a:cubicBezTo>
                <a:close/>
                <a:moveTo>
                  <a:pt x="75904" y="932"/>
                </a:moveTo>
                <a:cubicBezTo>
                  <a:pt x="82928" y="932"/>
                  <a:pt x="89213" y="6324"/>
                  <a:pt x="89213" y="13872"/>
                </a:cubicBezTo>
                <a:lnTo>
                  <a:pt x="89213" y="140033"/>
                </a:lnTo>
                <a:cubicBezTo>
                  <a:pt x="89213" y="147941"/>
                  <a:pt x="82928" y="152973"/>
                  <a:pt x="75904" y="152973"/>
                </a:cubicBezTo>
                <a:cubicBezTo>
                  <a:pt x="68880" y="152973"/>
                  <a:pt x="62595" y="147941"/>
                  <a:pt x="62595" y="140033"/>
                </a:cubicBezTo>
                <a:lnTo>
                  <a:pt x="62595" y="13872"/>
                </a:lnTo>
                <a:cubicBezTo>
                  <a:pt x="62595" y="6324"/>
                  <a:pt x="68880" y="932"/>
                  <a:pt x="75904" y="932"/>
                </a:cubicBezTo>
                <a:close/>
                <a:moveTo>
                  <a:pt x="439338" y="786"/>
                </a:moveTo>
                <a:cubicBezTo>
                  <a:pt x="443668" y="-656"/>
                  <a:pt x="449080" y="65"/>
                  <a:pt x="453049" y="2948"/>
                </a:cubicBezTo>
                <a:cubicBezTo>
                  <a:pt x="520878" y="61690"/>
                  <a:pt x="559122" y="147460"/>
                  <a:pt x="559122" y="236473"/>
                </a:cubicBezTo>
                <a:lnTo>
                  <a:pt x="559122" y="330532"/>
                </a:lnTo>
                <a:cubicBezTo>
                  <a:pt x="559122" y="338100"/>
                  <a:pt x="553711" y="343505"/>
                  <a:pt x="546855" y="343505"/>
                </a:cubicBezTo>
                <a:lnTo>
                  <a:pt x="495622" y="343505"/>
                </a:lnTo>
                <a:cubicBezTo>
                  <a:pt x="488767" y="343505"/>
                  <a:pt x="482634" y="338100"/>
                  <a:pt x="482634" y="330532"/>
                </a:cubicBezTo>
                <a:cubicBezTo>
                  <a:pt x="482634" y="323324"/>
                  <a:pt x="488767" y="318279"/>
                  <a:pt x="495622" y="318279"/>
                </a:cubicBezTo>
                <a:lnTo>
                  <a:pt x="533867" y="318279"/>
                </a:lnTo>
                <a:lnTo>
                  <a:pt x="533867" y="236473"/>
                </a:lnTo>
                <a:cubicBezTo>
                  <a:pt x="533867" y="164758"/>
                  <a:pt x="506446" y="95565"/>
                  <a:pt x="457739" y="42950"/>
                </a:cubicBezTo>
                <a:lnTo>
                  <a:pt x="457739" y="521172"/>
                </a:lnTo>
                <a:cubicBezTo>
                  <a:pt x="457739" y="528740"/>
                  <a:pt x="462790" y="534145"/>
                  <a:pt x="470367" y="534145"/>
                </a:cubicBezTo>
                <a:cubicBezTo>
                  <a:pt x="477583" y="534145"/>
                  <a:pt x="482634" y="528740"/>
                  <a:pt x="482634" y="521172"/>
                </a:cubicBezTo>
                <a:lnTo>
                  <a:pt x="482634" y="397562"/>
                </a:lnTo>
                <a:cubicBezTo>
                  <a:pt x="482634" y="390715"/>
                  <a:pt x="480469" y="383868"/>
                  <a:pt x="475779" y="379183"/>
                </a:cubicBezTo>
                <a:cubicBezTo>
                  <a:pt x="470367" y="374498"/>
                  <a:pt x="470367" y="366209"/>
                  <a:pt x="475779" y="361524"/>
                </a:cubicBezTo>
                <a:cubicBezTo>
                  <a:pt x="480469" y="356118"/>
                  <a:pt x="488767" y="356118"/>
                  <a:pt x="493458" y="361524"/>
                </a:cubicBezTo>
                <a:cubicBezTo>
                  <a:pt x="503199" y="370894"/>
                  <a:pt x="508611" y="383868"/>
                  <a:pt x="508611" y="397562"/>
                </a:cubicBezTo>
                <a:lnTo>
                  <a:pt x="508611" y="521172"/>
                </a:lnTo>
                <a:cubicBezTo>
                  <a:pt x="508611" y="542434"/>
                  <a:pt x="491293" y="559372"/>
                  <a:pt x="470367" y="559372"/>
                </a:cubicBezTo>
                <a:cubicBezTo>
                  <a:pt x="449080" y="559372"/>
                  <a:pt x="432483" y="542434"/>
                  <a:pt x="432483" y="521172"/>
                </a:cubicBezTo>
                <a:lnTo>
                  <a:pt x="432483" y="13038"/>
                </a:lnTo>
                <a:cubicBezTo>
                  <a:pt x="432483" y="7633"/>
                  <a:pt x="434648" y="2948"/>
                  <a:pt x="439338" y="786"/>
                </a:cubicBezTo>
                <a:close/>
                <a:moveTo>
                  <a:pt x="25919" y="65"/>
                </a:moveTo>
                <a:cubicBezTo>
                  <a:pt x="33472" y="786"/>
                  <a:pt x="38507" y="6912"/>
                  <a:pt x="37787" y="13759"/>
                </a:cubicBezTo>
                <a:cubicBezTo>
                  <a:pt x="37787" y="17723"/>
                  <a:pt x="34910" y="53401"/>
                  <a:pt x="34191" y="60969"/>
                </a:cubicBezTo>
                <a:lnTo>
                  <a:pt x="25919" y="127278"/>
                </a:lnTo>
                <a:cubicBezTo>
                  <a:pt x="24121" y="138090"/>
                  <a:pt x="28077" y="149622"/>
                  <a:pt x="36349" y="157190"/>
                </a:cubicBezTo>
                <a:cubicBezTo>
                  <a:pt x="41024" y="161875"/>
                  <a:pt x="46419" y="164758"/>
                  <a:pt x="51454" y="166199"/>
                </a:cubicBezTo>
                <a:cubicBezTo>
                  <a:pt x="61523" y="169443"/>
                  <a:pt x="69795" y="175569"/>
                  <a:pt x="75909" y="182416"/>
                </a:cubicBezTo>
                <a:cubicBezTo>
                  <a:pt x="82023" y="175569"/>
                  <a:pt x="90294" y="169443"/>
                  <a:pt x="100364" y="166199"/>
                </a:cubicBezTo>
                <a:cubicBezTo>
                  <a:pt x="105759" y="164758"/>
                  <a:pt x="111154" y="161875"/>
                  <a:pt x="115469" y="157190"/>
                </a:cubicBezTo>
                <a:cubicBezTo>
                  <a:pt x="124100" y="149622"/>
                  <a:pt x="127697" y="138090"/>
                  <a:pt x="126258" y="127278"/>
                </a:cubicBezTo>
                <a:lnTo>
                  <a:pt x="117987" y="60969"/>
                </a:lnTo>
                <a:cubicBezTo>
                  <a:pt x="116908" y="53401"/>
                  <a:pt x="114031" y="17723"/>
                  <a:pt x="114031" y="13759"/>
                </a:cubicBezTo>
                <a:cubicBezTo>
                  <a:pt x="113311" y="6912"/>
                  <a:pt x="118706" y="786"/>
                  <a:pt x="126258" y="65"/>
                </a:cubicBezTo>
                <a:cubicBezTo>
                  <a:pt x="133091" y="-656"/>
                  <a:pt x="139205" y="4750"/>
                  <a:pt x="139205" y="12318"/>
                </a:cubicBezTo>
                <a:cubicBezTo>
                  <a:pt x="139925" y="23129"/>
                  <a:pt x="142082" y="51959"/>
                  <a:pt x="142802" y="58086"/>
                </a:cubicBezTo>
                <a:lnTo>
                  <a:pt x="151433" y="123675"/>
                </a:lnTo>
                <a:cubicBezTo>
                  <a:pt x="154310" y="142775"/>
                  <a:pt x="146758" y="162595"/>
                  <a:pt x="133091" y="175569"/>
                </a:cubicBezTo>
                <a:cubicBezTo>
                  <a:pt x="126258" y="182416"/>
                  <a:pt x="116908" y="187822"/>
                  <a:pt x="107917" y="190705"/>
                </a:cubicBezTo>
                <a:cubicBezTo>
                  <a:pt x="96408" y="194669"/>
                  <a:pt x="88856" y="204399"/>
                  <a:pt x="88856" y="215931"/>
                </a:cubicBezTo>
                <a:lnTo>
                  <a:pt x="88856" y="299900"/>
                </a:lnTo>
                <a:lnTo>
                  <a:pt x="92093" y="302783"/>
                </a:lnTo>
                <a:cubicBezTo>
                  <a:pt x="106478" y="317558"/>
                  <a:pt x="114031" y="336298"/>
                  <a:pt x="114031" y="357200"/>
                </a:cubicBezTo>
                <a:lnTo>
                  <a:pt x="114031" y="521172"/>
                </a:lnTo>
                <a:cubicBezTo>
                  <a:pt x="114031" y="542434"/>
                  <a:pt x="97128" y="559372"/>
                  <a:pt x="75909" y="559372"/>
                </a:cubicBezTo>
                <a:cubicBezTo>
                  <a:pt x="54690" y="559372"/>
                  <a:pt x="37787" y="542434"/>
                  <a:pt x="37787" y="521172"/>
                </a:cubicBezTo>
                <a:lnTo>
                  <a:pt x="37787" y="343505"/>
                </a:lnTo>
                <a:cubicBezTo>
                  <a:pt x="37787" y="336298"/>
                  <a:pt x="43182" y="330532"/>
                  <a:pt x="50734" y="330532"/>
                </a:cubicBezTo>
                <a:cubicBezTo>
                  <a:pt x="57567" y="330532"/>
                  <a:pt x="62962" y="336298"/>
                  <a:pt x="62962" y="343505"/>
                </a:cubicBezTo>
                <a:lnTo>
                  <a:pt x="62962" y="521172"/>
                </a:lnTo>
                <a:cubicBezTo>
                  <a:pt x="62962" y="528740"/>
                  <a:pt x="69076" y="534145"/>
                  <a:pt x="75909" y="534145"/>
                </a:cubicBezTo>
                <a:cubicBezTo>
                  <a:pt x="82742" y="534145"/>
                  <a:pt x="88856" y="528740"/>
                  <a:pt x="88856" y="521172"/>
                </a:cubicBezTo>
                <a:lnTo>
                  <a:pt x="88856" y="357200"/>
                </a:lnTo>
                <a:cubicBezTo>
                  <a:pt x="88856" y="343505"/>
                  <a:pt x="83461" y="330532"/>
                  <a:pt x="73751" y="321162"/>
                </a:cubicBezTo>
                <a:lnTo>
                  <a:pt x="66918" y="314315"/>
                </a:lnTo>
                <a:cubicBezTo>
                  <a:pt x="64401" y="312152"/>
                  <a:pt x="62962" y="308188"/>
                  <a:pt x="62962" y="305305"/>
                </a:cubicBezTo>
                <a:lnTo>
                  <a:pt x="62962" y="215931"/>
                </a:lnTo>
                <a:cubicBezTo>
                  <a:pt x="62962" y="204399"/>
                  <a:pt x="55410" y="194669"/>
                  <a:pt x="43901" y="190705"/>
                </a:cubicBezTo>
                <a:cubicBezTo>
                  <a:pt x="34910" y="187822"/>
                  <a:pt x="25919" y="182416"/>
                  <a:pt x="18726" y="175569"/>
                </a:cubicBezTo>
                <a:cubicBezTo>
                  <a:pt x="5060" y="162595"/>
                  <a:pt x="-2492" y="142775"/>
                  <a:pt x="744" y="123675"/>
                </a:cubicBezTo>
                <a:lnTo>
                  <a:pt x="9016" y="58086"/>
                </a:lnTo>
                <a:cubicBezTo>
                  <a:pt x="9735" y="51959"/>
                  <a:pt x="11893" y="23129"/>
                  <a:pt x="12972" y="12318"/>
                </a:cubicBezTo>
                <a:cubicBezTo>
                  <a:pt x="12972" y="4750"/>
                  <a:pt x="18726" y="-656"/>
                  <a:pt x="25919" y="65"/>
                </a:cubicBezTo>
                <a:close/>
              </a:path>
            </a:pathLst>
          </a:custGeom>
          <a:solidFill>
            <a:schemeClr val="accent1"/>
          </a:solidFill>
          <a:ln>
            <a:noFill/>
          </a:ln>
          <a:effectLst/>
        </p:spPr>
        <p:txBody>
          <a:bodyPr anchor="ctr"/>
          <a:lstStyle/>
          <a:p>
            <a:endParaRPr lang="en-US" dirty="0">
              <a:latin typeface="Source Sans Pro Light" panose="020B0403030403020204" pitchFamily="34" charset="0"/>
            </a:endParaRPr>
          </a:p>
        </p:txBody>
      </p:sp>
      <p:sp>
        <p:nvSpPr>
          <p:cNvPr id="59" name="Rectangle 58">
            <a:extLst>
              <a:ext uri="{FF2B5EF4-FFF2-40B4-BE49-F238E27FC236}">
                <a16:creationId xmlns:a16="http://schemas.microsoft.com/office/drawing/2014/main" id="{43153B17-7299-1744-9398-E328A3E37586}"/>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CC04FA82-96B9-3745-8BEC-BC299056ED59}"/>
              </a:ext>
            </a:extLst>
          </p:cNvPr>
          <p:cNvSpPr>
            <a:spLocks noGrp="1"/>
          </p:cNvSpPr>
          <p:nvPr>
            <p:ph type="pic" sz="quarter" idx="26"/>
          </p:nvPr>
        </p:nvSpPr>
        <p:spPr/>
      </p:sp>
    </p:spTree>
    <p:extLst>
      <p:ext uri="{BB962C8B-B14F-4D97-AF65-F5344CB8AC3E}">
        <p14:creationId xmlns:p14="http://schemas.microsoft.com/office/powerpoint/2010/main" val="82673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300602" y="3816679"/>
            <a:ext cx="11505633" cy="7521881"/>
            <a:chOff x="5157992" y="1665629"/>
            <a:chExt cx="2936367" cy="1919171"/>
          </a:xfrm>
          <a:solidFill>
            <a:schemeClr val="bg2">
              <a:lumMod val="90000"/>
            </a:schemeClr>
          </a:solidFill>
        </p:grpSpPr>
        <p:sp>
          <p:nvSpPr>
            <p:cNvPr id="13" name="Freeform 5"/>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14" name="Freeform 6"/>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15" name="Freeform 7"/>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4"/>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16" name="Freeform 8"/>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solidFill>
                  <a:schemeClr val="bg1">
                    <a:lumMod val="95000"/>
                  </a:schemeClr>
                </a:solidFill>
                <a:latin typeface="Source Sans Pro" panose="020B0503030403020204" pitchFamily="34" charset="0"/>
              </a:endParaRPr>
            </a:p>
          </p:txBody>
        </p:sp>
        <p:sp>
          <p:nvSpPr>
            <p:cNvPr id="17" name="Freeform 9"/>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4"/>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18" name="Freeform 10"/>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19" name="Freeform 11"/>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0" name="Freeform 12"/>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1" name="Freeform 13"/>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2" name="Freeform 14"/>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3" name="Freeform 15"/>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4" name="Freeform 16"/>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5" name="Freeform 17"/>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6" name="Freeform 18"/>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7" name="Freeform 19"/>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8" name="Freeform 20"/>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29" name="Freeform 21"/>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0" name="Freeform 22"/>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1" name="Freeform 23"/>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solidFill>
              <a:schemeClr val="accent4"/>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solidFill>
                  <a:schemeClr val="accent2"/>
                </a:solidFill>
                <a:latin typeface="Source Sans Pro" panose="020B0503030403020204" pitchFamily="34" charset="0"/>
              </a:endParaRPr>
            </a:p>
          </p:txBody>
        </p:sp>
        <p:sp>
          <p:nvSpPr>
            <p:cNvPr id="32" name="Freeform 24"/>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3" name="Freeform 25"/>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4" name="Freeform 26"/>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5" name="Freeform 27"/>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6" name="Freeform 28"/>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7" name="Freeform 29"/>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8" name="Freeform 30"/>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39" name="Freeform 31"/>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0" name="Freeform 32"/>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1" name="Freeform 33"/>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2" name="Freeform 34"/>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3" name="Freeform 35"/>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4" name="Freeform 36"/>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5" name="Freeform 37"/>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6" name="Freeform 38"/>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solidFill>
                  <a:schemeClr val="accent6"/>
                </a:solidFill>
                <a:latin typeface="Source Sans Pro" panose="020B0503030403020204" pitchFamily="34" charset="0"/>
              </a:endParaRPr>
            </a:p>
          </p:txBody>
        </p:sp>
        <p:sp>
          <p:nvSpPr>
            <p:cNvPr id="47" name="Freeform 39"/>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8" name="Freeform 40"/>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49" name="Freeform 41"/>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52" name="Freeform 42"/>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53" name="Freeform 43"/>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54" name="Freeform 44"/>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55" name="Freeform 45"/>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56" name="Freeform 46"/>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0" name="Freeform 47"/>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1" name="Line 48"/>
            <p:cNvSpPr>
              <a:spLocks noChangeShapeType="1"/>
            </p:cNvSpPr>
            <p:nvPr/>
          </p:nvSpPr>
          <p:spPr bwMode="auto">
            <a:xfrm>
              <a:off x="6881808" y="2014722"/>
              <a:ext cx="0" cy="0"/>
            </a:xfrm>
            <a:prstGeom prst="line">
              <a:avLst/>
            </a:prstGeom>
            <a:grpFill/>
            <a:ln w="0">
              <a:solidFill>
                <a:schemeClr val="bg2"/>
              </a:solidFill>
              <a:round/>
              <a:headEnd/>
              <a:tailEnd/>
            </a:ln>
            <a:extLst/>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2" name="Line 49"/>
            <p:cNvSpPr>
              <a:spLocks noChangeShapeType="1"/>
            </p:cNvSpPr>
            <p:nvPr/>
          </p:nvSpPr>
          <p:spPr bwMode="auto">
            <a:xfrm>
              <a:off x="6881808" y="2014722"/>
              <a:ext cx="0" cy="0"/>
            </a:xfrm>
            <a:prstGeom prst="line">
              <a:avLst/>
            </a:prstGeom>
            <a:grpFill/>
            <a:ln w="0" cap="flat">
              <a:solidFill>
                <a:schemeClr val="bg2"/>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3" name="Freeform 50"/>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4" name="Freeform 51"/>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5" name="Freeform 52"/>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6" name="Freeform 53"/>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7" name="Freeform 54"/>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8" name="Freeform 55"/>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Source Sans Pro" panose="020B0503030403020204" pitchFamily="34" charset="0"/>
              </a:endParaRPr>
            </a:p>
          </p:txBody>
        </p:sp>
        <p:sp>
          <p:nvSpPr>
            <p:cNvPr id="69" name="Freeform 68"/>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b="1" dirty="0">
                <a:latin typeface="Source Sans Pro" panose="020B0503030403020204" pitchFamily="34" charset="0"/>
              </a:endParaRPr>
            </a:p>
          </p:txBody>
        </p:sp>
        <p:sp>
          <p:nvSpPr>
            <p:cNvPr id="70" name="Freeform 69"/>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b="1" dirty="0">
                <a:latin typeface="Source Sans Pro" panose="020B0503030403020204" pitchFamily="34" charset="0"/>
              </a:endParaRPr>
            </a:p>
          </p:txBody>
        </p:sp>
      </p:grpSp>
      <p:sp>
        <p:nvSpPr>
          <p:cNvPr id="73" name="TextBox 72">
            <a:extLst>
              <a:ext uri="{FF2B5EF4-FFF2-40B4-BE49-F238E27FC236}">
                <a16:creationId xmlns:a16="http://schemas.microsoft.com/office/drawing/2014/main" id="{0C8F764A-CBD2-C94B-A171-4E864955DD43}"/>
              </a:ext>
            </a:extLst>
          </p:cNvPr>
          <p:cNvSpPr txBox="1"/>
          <p:nvPr/>
        </p:nvSpPr>
        <p:spPr>
          <a:xfrm>
            <a:off x="1417893" y="3146283"/>
            <a:ext cx="6160661"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FULLY EDITABLE MAP</a:t>
            </a:r>
          </a:p>
        </p:txBody>
      </p:sp>
      <p:sp>
        <p:nvSpPr>
          <p:cNvPr id="74" name="Subtitle 2">
            <a:extLst>
              <a:ext uri="{FF2B5EF4-FFF2-40B4-BE49-F238E27FC236}">
                <a16:creationId xmlns:a16="http://schemas.microsoft.com/office/drawing/2014/main" id="{B4BB5AB3-7C0E-F146-B224-C727F36F9AAF}"/>
              </a:ext>
            </a:extLst>
          </p:cNvPr>
          <p:cNvSpPr txBox="1">
            <a:spLocks/>
          </p:cNvSpPr>
          <p:nvPr/>
        </p:nvSpPr>
        <p:spPr>
          <a:xfrm>
            <a:off x="1316041" y="3925245"/>
            <a:ext cx="7152361" cy="22368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71" name="Text Placeholder 6">
            <a:extLst>
              <a:ext uri="{FF2B5EF4-FFF2-40B4-BE49-F238E27FC236}">
                <a16:creationId xmlns:a16="http://schemas.microsoft.com/office/drawing/2014/main" id="{49B2C9E1-5AB8-AA49-9770-77FAB8529150}"/>
              </a:ext>
            </a:extLst>
          </p:cNvPr>
          <p:cNvSpPr txBox="1">
            <a:spLocks/>
          </p:cNvSpPr>
          <p:nvPr/>
        </p:nvSpPr>
        <p:spPr>
          <a:xfrm>
            <a:off x="7603796" y="709382"/>
            <a:ext cx="918873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UNITED STATES MAP</a:t>
            </a:r>
          </a:p>
        </p:txBody>
      </p:sp>
      <p:sp>
        <p:nvSpPr>
          <p:cNvPr id="72" name="TextBox 71">
            <a:extLst>
              <a:ext uri="{FF2B5EF4-FFF2-40B4-BE49-F238E27FC236}">
                <a16:creationId xmlns:a16="http://schemas.microsoft.com/office/drawing/2014/main" id="{7A241029-353F-3B4C-BF77-F21EE2E165AF}"/>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75" name="Freeform 74">
            <a:extLst>
              <a:ext uri="{FF2B5EF4-FFF2-40B4-BE49-F238E27FC236}">
                <a16:creationId xmlns:a16="http://schemas.microsoft.com/office/drawing/2014/main" id="{615DC0AA-35D0-CE4D-BEC3-BBBFCA31C38B}"/>
              </a:ext>
            </a:extLst>
          </p:cNvPr>
          <p:cNvSpPr/>
          <p:nvPr/>
        </p:nvSpPr>
        <p:spPr>
          <a:xfrm flipH="1">
            <a:off x="7055779"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89" name="TextBox 88">
            <a:extLst>
              <a:ext uri="{FF2B5EF4-FFF2-40B4-BE49-F238E27FC236}">
                <a16:creationId xmlns:a16="http://schemas.microsoft.com/office/drawing/2014/main" id="{A6524F57-93A6-6240-B9B2-D4BE6A7D1253}"/>
              </a:ext>
            </a:extLst>
          </p:cNvPr>
          <p:cNvSpPr txBox="1"/>
          <p:nvPr/>
        </p:nvSpPr>
        <p:spPr>
          <a:xfrm>
            <a:off x="1407640" y="7326669"/>
            <a:ext cx="1930337"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SALES</a:t>
            </a:r>
          </a:p>
        </p:txBody>
      </p:sp>
      <p:sp>
        <p:nvSpPr>
          <p:cNvPr id="90" name="TextBox 89">
            <a:extLst>
              <a:ext uri="{FF2B5EF4-FFF2-40B4-BE49-F238E27FC236}">
                <a16:creationId xmlns:a16="http://schemas.microsoft.com/office/drawing/2014/main" id="{2A0879ED-F7C0-1941-87A5-8A0B5E60C671}"/>
              </a:ext>
            </a:extLst>
          </p:cNvPr>
          <p:cNvSpPr txBox="1"/>
          <p:nvPr/>
        </p:nvSpPr>
        <p:spPr>
          <a:xfrm>
            <a:off x="1417893" y="10188155"/>
            <a:ext cx="2792752"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REVENUE</a:t>
            </a:r>
          </a:p>
        </p:txBody>
      </p:sp>
      <p:sp>
        <p:nvSpPr>
          <p:cNvPr id="91" name="Rectangle 90">
            <a:extLst>
              <a:ext uri="{FF2B5EF4-FFF2-40B4-BE49-F238E27FC236}">
                <a16:creationId xmlns:a16="http://schemas.microsoft.com/office/drawing/2014/main" id="{40480813-91CE-9447-9F43-72D572437A70}"/>
              </a:ext>
            </a:extLst>
          </p:cNvPr>
          <p:cNvSpPr/>
          <p:nvPr/>
        </p:nvSpPr>
        <p:spPr>
          <a:xfrm>
            <a:off x="2964994" y="8843831"/>
            <a:ext cx="6212306" cy="3657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95" name="Rectangle 94">
            <a:extLst>
              <a:ext uri="{FF2B5EF4-FFF2-40B4-BE49-F238E27FC236}">
                <a16:creationId xmlns:a16="http://schemas.microsoft.com/office/drawing/2014/main" id="{8443D24B-7B61-994E-9145-7EDBC0B85FD3}"/>
              </a:ext>
            </a:extLst>
          </p:cNvPr>
          <p:cNvSpPr/>
          <p:nvPr/>
        </p:nvSpPr>
        <p:spPr>
          <a:xfrm>
            <a:off x="2959380" y="8851185"/>
            <a:ext cx="5029200" cy="358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96" name="Rectangle 95">
            <a:extLst>
              <a:ext uri="{FF2B5EF4-FFF2-40B4-BE49-F238E27FC236}">
                <a16:creationId xmlns:a16="http://schemas.microsoft.com/office/drawing/2014/main" id="{DD8EFBFE-63CF-894E-A9BE-0A5173952A62}"/>
              </a:ext>
            </a:extLst>
          </p:cNvPr>
          <p:cNvSpPr/>
          <p:nvPr/>
        </p:nvSpPr>
        <p:spPr>
          <a:xfrm>
            <a:off x="2964994" y="11731027"/>
            <a:ext cx="6212306" cy="3657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97" name="Rectangle 96">
            <a:extLst>
              <a:ext uri="{FF2B5EF4-FFF2-40B4-BE49-F238E27FC236}">
                <a16:creationId xmlns:a16="http://schemas.microsoft.com/office/drawing/2014/main" id="{95B9D9BC-200A-A145-8CEF-50C03D64CBC1}"/>
              </a:ext>
            </a:extLst>
          </p:cNvPr>
          <p:cNvSpPr/>
          <p:nvPr/>
        </p:nvSpPr>
        <p:spPr>
          <a:xfrm>
            <a:off x="2959380" y="11738381"/>
            <a:ext cx="5029200" cy="358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98" name="Freeform 328">
            <a:extLst>
              <a:ext uri="{FF2B5EF4-FFF2-40B4-BE49-F238E27FC236}">
                <a16:creationId xmlns:a16="http://schemas.microsoft.com/office/drawing/2014/main" id="{2BCE1A97-CBD2-4040-B187-C27482C22042}"/>
              </a:ext>
            </a:extLst>
          </p:cNvPr>
          <p:cNvSpPr>
            <a:spLocks noChangeAspect="1" noChangeArrowheads="1"/>
          </p:cNvSpPr>
          <p:nvPr/>
        </p:nvSpPr>
        <p:spPr bwMode="auto">
          <a:xfrm>
            <a:off x="1781723" y="11370088"/>
            <a:ext cx="791009" cy="1087638"/>
          </a:xfrm>
          <a:custGeom>
            <a:avLst/>
            <a:gdLst/>
            <a:ahLst/>
            <a:cxnLst/>
            <a:rect l="0" t="0" r="r" b="b"/>
            <a:pathLst>
              <a:path w="406040" h="558440">
                <a:moveTo>
                  <a:pt x="64793" y="418740"/>
                </a:moveTo>
                <a:lnTo>
                  <a:pt x="73792" y="521715"/>
                </a:lnTo>
                <a:cubicBezTo>
                  <a:pt x="74512" y="527836"/>
                  <a:pt x="79912" y="533236"/>
                  <a:pt x="86751" y="533236"/>
                </a:cubicBezTo>
                <a:lnTo>
                  <a:pt x="319289" y="533236"/>
                </a:lnTo>
                <a:cubicBezTo>
                  <a:pt x="326128" y="533236"/>
                  <a:pt x="331528" y="527836"/>
                  <a:pt x="332248" y="521715"/>
                </a:cubicBezTo>
                <a:lnTo>
                  <a:pt x="340527" y="418740"/>
                </a:lnTo>
                <a:lnTo>
                  <a:pt x="64793" y="418740"/>
                </a:lnTo>
                <a:close/>
                <a:moveTo>
                  <a:pt x="202661" y="291560"/>
                </a:moveTo>
                <a:cubicBezTo>
                  <a:pt x="189012" y="291560"/>
                  <a:pt x="177518" y="303089"/>
                  <a:pt x="177518" y="317500"/>
                </a:cubicBezTo>
                <a:cubicBezTo>
                  <a:pt x="177518" y="331191"/>
                  <a:pt x="189012" y="342720"/>
                  <a:pt x="202661" y="342720"/>
                </a:cubicBezTo>
                <a:cubicBezTo>
                  <a:pt x="217029" y="342720"/>
                  <a:pt x="228523" y="331191"/>
                  <a:pt x="228523" y="317500"/>
                </a:cubicBezTo>
                <a:cubicBezTo>
                  <a:pt x="228523" y="303089"/>
                  <a:pt x="217029" y="291560"/>
                  <a:pt x="202661" y="291560"/>
                </a:cubicBezTo>
                <a:close/>
                <a:moveTo>
                  <a:pt x="202661" y="266700"/>
                </a:moveTo>
                <a:cubicBezTo>
                  <a:pt x="226368" y="266700"/>
                  <a:pt x="246124" y="282913"/>
                  <a:pt x="251871" y="304530"/>
                </a:cubicBezTo>
                <a:lnTo>
                  <a:pt x="278810" y="304530"/>
                </a:lnTo>
                <a:cubicBezTo>
                  <a:pt x="286353" y="304530"/>
                  <a:pt x="291741" y="309934"/>
                  <a:pt x="291741" y="317500"/>
                </a:cubicBezTo>
                <a:cubicBezTo>
                  <a:pt x="291741" y="324346"/>
                  <a:pt x="286353" y="329750"/>
                  <a:pt x="278810" y="329750"/>
                </a:cubicBezTo>
                <a:lnTo>
                  <a:pt x="251871" y="329750"/>
                </a:lnTo>
                <a:cubicBezTo>
                  <a:pt x="246124" y="351727"/>
                  <a:pt x="226368" y="367940"/>
                  <a:pt x="202661" y="367940"/>
                </a:cubicBezTo>
                <a:cubicBezTo>
                  <a:pt x="178955" y="367940"/>
                  <a:pt x="159199" y="351727"/>
                  <a:pt x="153811" y="329750"/>
                </a:cubicBezTo>
                <a:lnTo>
                  <a:pt x="126513" y="329750"/>
                </a:lnTo>
                <a:cubicBezTo>
                  <a:pt x="119688" y="329750"/>
                  <a:pt x="114300" y="324346"/>
                  <a:pt x="114300" y="317500"/>
                </a:cubicBezTo>
                <a:cubicBezTo>
                  <a:pt x="114300" y="309934"/>
                  <a:pt x="119688" y="304530"/>
                  <a:pt x="126513" y="304530"/>
                </a:cubicBezTo>
                <a:lnTo>
                  <a:pt x="153811" y="304530"/>
                </a:lnTo>
                <a:cubicBezTo>
                  <a:pt x="159199" y="282913"/>
                  <a:pt x="178955" y="266700"/>
                  <a:pt x="202661" y="266700"/>
                </a:cubicBezTo>
                <a:close/>
                <a:moveTo>
                  <a:pt x="38876" y="241594"/>
                </a:moveTo>
                <a:lnTo>
                  <a:pt x="49315" y="393897"/>
                </a:lnTo>
                <a:lnTo>
                  <a:pt x="355645" y="393897"/>
                </a:lnTo>
                <a:lnTo>
                  <a:pt x="367164" y="241594"/>
                </a:lnTo>
                <a:lnTo>
                  <a:pt x="38876" y="241594"/>
                </a:lnTo>
                <a:close/>
                <a:moveTo>
                  <a:pt x="38876" y="114496"/>
                </a:moveTo>
                <a:lnTo>
                  <a:pt x="47875" y="215671"/>
                </a:lnTo>
                <a:lnTo>
                  <a:pt x="358165" y="215671"/>
                </a:lnTo>
                <a:lnTo>
                  <a:pt x="367164" y="114496"/>
                </a:lnTo>
                <a:lnTo>
                  <a:pt x="38876" y="114496"/>
                </a:lnTo>
                <a:close/>
                <a:moveTo>
                  <a:pt x="31317" y="63369"/>
                </a:moveTo>
                <a:cubicBezTo>
                  <a:pt x="28077" y="63369"/>
                  <a:pt x="25197" y="66249"/>
                  <a:pt x="25197" y="70210"/>
                </a:cubicBezTo>
                <a:lnTo>
                  <a:pt x="25197" y="89293"/>
                </a:lnTo>
                <a:lnTo>
                  <a:pt x="380843" y="89293"/>
                </a:lnTo>
                <a:lnTo>
                  <a:pt x="380843" y="70210"/>
                </a:lnTo>
                <a:cubicBezTo>
                  <a:pt x="380843" y="66249"/>
                  <a:pt x="377963" y="63369"/>
                  <a:pt x="374003" y="63369"/>
                </a:cubicBezTo>
                <a:lnTo>
                  <a:pt x="31317" y="63369"/>
                </a:lnTo>
                <a:close/>
                <a:moveTo>
                  <a:pt x="82072" y="25203"/>
                </a:moveTo>
                <a:cubicBezTo>
                  <a:pt x="78472" y="25203"/>
                  <a:pt x="76312" y="28444"/>
                  <a:pt x="76312" y="32044"/>
                </a:cubicBezTo>
                <a:cubicBezTo>
                  <a:pt x="76312" y="34205"/>
                  <a:pt x="75232" y="36005"/>
                  <a:pt x="75232" y="38165"/>
                </a:cubicBezTo>
                <a:lnTo>
                  <a:pt x="330448" y="38165"/>
                </a:lnTo>
                <a:cubicBezTo>
                  <a:pt x="329728" y="36005"/>
                  <a:pt x="329728" y="34205"/>
                  <a:pt x="329728" y="32044"/>
                </a:cubicBezTo>
                <a:cubicBezTo>
                  <a:pt x="329728" y="28444"/>
                  <a:pt x="326848" y="25203"/>
                  <a:pt x="323608" y="25203"/>
                </a:cubicBezTo>
                <a:lnTo>
                  <a:pt x="82072" y="25203"/>
                </a:lnTo>
                <a:close/>
                <a:moveTo>
                  <a:pt x="82072" y="0"/>
                </a:moveTo>
                <a:lnTo>
                  <a:pt x="323608" y="0"/>
                </a:lnTo>
                <a:cubicBezTo>
                  <a:pt x="341247" y="0"/>
                  <a:pt x="354925" y="14402"/>
                  <a:pt x="354925" y="32044"/>
                </a:cubicBezTo>
                <a:cubicBezTo>
                  <a:pt x="354925" y="35285"/>
                  <a:pt x="358165" y="38165"/>
                  <a:pt x="361765" y="38165"/>
                </a:cubicBezTo>
                <a:lnTo>
                  <a:pt x="374003" y="38165"/>
                </a:lnTo>
                <a:cubicBezTo>
                  <a:pt x="391642" y="38165"/>
                  <a:pt x="406040" y="52567"/>
                  <a:pt x="406040" y="70210"/>
                </a:cubicBezTo>
                <a:lnTo>
                  <a:pt x="406040" y="101534"/>
                </a:lnTo>
                <a:cubicBezTo>
                  <a:pt x="406040" y="109095"/>
                  <a:pt x="400641" y="114496"/>
                  <a:pt x="393082" y="114496"/>
                </a:cubicBezTo>
                <a:lnTo>
                  <a:pt x="392362" y="114496"/>
                </a:lnTo>
                <a:lnTo>
                  <a:pt x="383363" y="216391"/>
                </a:lnTo>
                <a:cubicBezTo>
                  <a:pt x="386242" y="217111"/>
                  <a:pt x="388402" y="218191"/>
                  <a:pt x="390202" y="220351"/>
                </a:cubicBezTo>
                <a:cubicBezTo>
                  <a:pt x="392362" y="222512"/>
                  <a:pt x="393801" y="226472"/>
                  <a:pt x="393082" y="229353"/>
                </a:cubicBezTo>
                <a:lnTo>
                  <a:pt x="380843" y="407578"/>
                </a:lnTo>
                <a:cubicBezTo>
                  <a:pt x="380123" y="413699"/>
                  <a:pt x="374723" y="418740"/>
                  <a:pt x="367884" y="418740"/>
                </a:cubicBezTo>
                <a:lnTo>
                  <a:pt x="366444" y="418740"/>
                </a:lnTo>
                <a:lnTo>
                  <a:pt x="357445" y="524235"/>
                </a:lnTo>
                <a:cubicBezTo>
                  <a:pt x="355645" y="544038"/>
                  <a:pt x="339087" y="558440"/>
                  <a:pt x="319289" y="558440"/>
                </a:cubicBezTo>
                <a:lnTo>
                  <a:pt x="86751" y="558440"/>
                </a:lnTo>
                <a:cubicBezTo>
                  <a:pt x="66233" y="558440"/>
                  <a:pt x="50395" y="544038"/>
                  <a:pt x="48595" y="524235"/>
                </a:cubicBezTo>
                <a:lnTo>
                  <a:pt x="39596" y="418740"/>
                </a:lnTo>
                <a:lnTo>
                  <a:pt x="38156" y="418740"/>
                </a:lnTo>
                <a:cubicBezTo>
                  <a:pt x="31317" y="418740"/>
                  <a:pt x="25917" y="413699"/>
                  <a:pt x="25197" y="407578"/>
                </a:cubicBezTo>
                <a:lnTo>
                  <a:pt x="12239" y="229353"/>
                </a:lnTo>
                <a:cubicBezTo>
                  <a:pt x="12239" y="226472"/>
                  <a:pt x="13678" y="222512"/>
                  <a:pt x="15838" y="220351"/>
                </a:cubicBezTo>
                <a:cubicBezTo>
                  <a:pt x="17638" y="218191"/>
                  <a:pt x="19798" y="217111"/>
                  <a:pt x="21958" y="216391"/>
                </a:cubicBezTo>
                <a:lnTo>
                  <a:pt x="13678" y="114496"/>
                </a:lnTo>
                <a:lnTo>
                  <a:pt x="12239" y="114496"/>
                </a:lnTo>
                <a:cubicBezTo>
                  <a:pt x="5399" y="114496"/>
                  <a:pt x="0" y="109095"/>
                  <a:pt x="0" y="101534"/>
                </a:cubicBezTo>
                <a:lnTo>
                  <a:pt x="0" y="70210"/>
                </a:lnTo>
                <a:cubicBezTo>
                  <a:pt x="0" y="52567"/>
                  <a:pt x="13678" y="38165"/>
                  <a:pt x="31317" y="38165"/>
                </a:cubicBezTo>
                <a:lnTo>
                  <a:pt x="44275" y="38165"/>
                </a:lnTo>
                <a:cubicBezTo>
                  <a:pt x="47875" y="38165"/>
                  <a:pt x="50395" y="35285"/>
                  <a:pt x="50395" y="32044"/>
                </a:cubicBezTo>
                <a:cubicBezTo>
                  <a:pt x="50395" y="14402"/>
                  <a:pt x="64793" y="0"/>
                  <a:pt x="82072"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99" name="Freeform 223">
            <a:extLst>
              <a:ext uri="{FF2B5EF4-FFF2-40B4-BE49-F238E27FC236}">
                <a16:creationId xmlns:a16="http://schemas.microsoft.com/office/drawing/2014/main" id="{2FB89CBF-4B19-8848-8A95-11EA7AABD22E}"/>
              </a:ext>
            </a:extLst>
          </p:cNvPr>
          <p:cNvSpPr>
            <a:spLocks noChangeAspect="1" noChangeArrowheads="1"/>
          </p:cNvSpPr>
          <p:nvPr/>
        </p:nvSpPr>
        <p:spPr bwMode="auto">
          <a:xfrm>
            <a:off x="1732285" y="8488701"/>
            <a:ext cx="889886" cy="1090727"/>
          </a:xfrm>
          <a:custGeom>
            <a:avLst/>
            <a:gdLst>
              <a:gd name="T0" fmla="*/ 388134 w 1271"/>
              <a:gd name="T1" fmla="*/ 260193 h 1555"/>
              <a:gd name="T2" fmla="*/ 312234 w 1271"/>
              <a:gd name="T3" fmla="*/ 253345 h 1555"/>
              <a:gd name="T4" fmla="*/ 330220 w 1271"/>
              <a:gd name="T5" fmla="*/ 190640 h 1555"/>
              <a:gd name="T6" fmla="*/ 317270 w 1271"/>
              <a:gd name="T7" fmla="*/ 178387 h 1555"/>
              <a:gd name="T8" fmla="*/ 228420 w 1271"/>
              <a:gd name="T9" fmla="*/ 267040 h 1555"/>
              <a:gd name="T10" fmla="*/ 216190 w 1271"/>
              <a:gd name="T11" fmla="*/ 280013 h 1555"/>
              <a:gd name="T12" fmla="*/ 293169 w 1271"/>
              <a:gd name="T13" fmla="*/ 269202 h 1555"/>
              <a:gd name="T14" fmla="*/ 297486 w 1271"/>
              <a:gd name="T15" fmla="*/ 274608 h 1555"/>
              <a:gd name="T16" fmla="*/ 379861 w 1271"/>
              <a:gd name="T17" fmla="*/ 289744 h 1555"/>
              <a:gd name="T18" fmla="*/ 304320 w 1271"/>
              <a:gd name="T19" fmla="*/ 457679 h 1555"/>
              <a:gd name="T20" fmla="*/ 316551 w 1271"/>
              <a:gd name="T21" fmla="*/ 346323 h 1555"/>
              <a:gd name="T22" fmla="*/ 307558 w 1271"/>
              <a:gd name="T23" fmla="*/ 331187 h 1555"/>
              <a:gd name="T24" fmla="*/ 279500 w 1271"/>
              <a:gd name="T25" fmla="*/ 446868 h 1555"/>
              <a:gd name="T26" fmla="*/ 241370 w 1271"/>
              <a:gd name="T27" fmla="*/ 343440 h 1555"/>
              <a:gd name="T28" fmla="*/ 228420 w 1271"/>
              <a:gd name="T29" fmla="*/ 331187 h 1555"/>
              <a:gd name="T30" fmla="*/ 178060 w 1271"/>
              <a:gd name="T31" fmla="*/ 457679 h 1555"/>
              <a:gd name="T32" fmla="*/ 164391 w 1271"/>
              <a:gd name="T33" fmla="*/ 340196 h 1555"/>
              <a:gd name="T34" fmla="*/ 149282 w 1271"/>
              <a:gd name="T35" fmla="*/ 331187 h 1555"/>
              <a:gd name="T36" fmla="*/ 152160 w 1271"/>
              <a:gd name="T37" fmla="*/ 446868 h 1555"/>
              <a:gd name="T38" fmla="*/ 88850 w 1271"/>
              <a:gd name="T39" fmla="*/ 457679 h 1555"/>
              <a:gd name="T40" fmla="*/ 101800 w 1271"/>
              <a:gd name="T41" fmla="*/ 292987 h 1555"/>
              <a:gd name="T42" fmla="*/ 172664 w 1271"/>
              <a:gd name="T43" fmla="*/ 263796 h 1555"/>
              <a:gd name="T44" fmla="*/ 155398 w 1271"/>
              <a:gd name="T45" fmla="*/ 245777 h 1555"/>
              <a:gd name="T46" fmla="*/ 101800 w 1271"/>
              <a:gd name="T47" fmla="*/ 267040 h 1555"/>
              <a:gd name="T48" fmla="*/ 25900 w 1271"/>
              <a:gd name="T49" fmla="*/ 190640 h 1555"/>
              <a:gd name="T50" fmla="*/ 69785 w 1271"/>
              <a:gd name="T51" fmla="*/ 122168 h 1555"/>
              <a:gd name="T52" fmla="*/ 75900 w 1271"/>
              <a:gd name="T53" fmla="*/ 178387 h 1555"/>
              <a:gd name="T54" fmla="*/ 88850 w 1271"/>
              <a:gd name="T55" fmla="*/ 165413 h 1555"/>
              <a:gd name="T56" fmla="*/ 101080 w 1271"/>
              <a:gd name="T57" fmla="*/ 108474 h 1555"/>
              <a:gd name="T58" fmla="*/ 228420 w 1271"/>
              <a:gd name="T59" fmla="*/ 25947 h 1555"/>
              <a:gd name="T60" fmla="*/ 365472 w 1271"/>
              <a:gd name="T61" fmla="*/ 115321 h 1555"/>
              <a:gd name="T62" fmla="*/ 431660 w 1271"/>
              <a:gd name="T63" fmla="*/ 190640 h 1555"/>
              <a:gd name="T64" fmla="*/ 75900 w 1271"/>
              <a:gd name="T65" fmla="*/ 534079 h 1555"/>
              <a:gd name="T66" fmla="*/ 380580 w 1271"/>
              <a:gd name="T67" fmla="*/ 534079 h 1555"/>
              <a:gd name="T68" fmla="*/ 228420 w 1271"/>
              <a:gd name="T69" fmla="*/ 0 h 1555"/>
              <a:gd name="T70" fmla="*/ 81296 w 1271"/>
              <a:gd name="T71" fmla="*/ 91536 h 1555"/>
              <a:gd name="T72" fmla="*/ 48562 w 1271"/>
              <a:gd name="T73" fmla="*/ 277851 h 1555"/>
              <a:gd name="T74" fmla="*/ 51080 w 1271"/>
              <a:gd name="T75" fmla="*/ 279293 h 1555"/>
              <a:gd name="T76" fmla="*/ 62950 w 1271"/>
              <a:gd name="T77" fmla="*/ 457679 h 1555"/>
              <a:gd name="T78" fmla="*/ 51080 w 1271"/>
              <a:gd name="T79" fmla="*/ 547053 h 1555"/>
              <a:gd name="T80" fmla="*/ 393530 w 1271"/>
              <a:gd name="T81" fmla="*/ 560027 h 1555"/>
              <a:gd name="T82" fmla="*/ 406480 w 1271"/>
              <a:gd name="T83" fmla="*/ 470653 h 1555"/>
              <a:gd name="T84" fmla="*/ 393530 w 1271"/>
              <a:gd name="T85" fmla="*/ 457679 h 1555"/>
              <a:gd name="T86" fmla="*/ 456840 w 1271"/>
              <a:gd name="T87" fmla="*/ 190640 h 15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71" h="1555">
                <a:moveTo>
                  <a:pt x="1081" y="720"/>
                </a:moveTo>
                <a:lnTo>
                  <a:pt x="1081" y="720"/>
                </a:lnTo>
                <a:lnTo>
                  <a:pt x="1079" y="722"/>
                </a:lnTo>
                <a:cubicBezTo>
                  <a:pt x="1012" y="754"/>
                  <a:pt x="929" y="747"/>
                  <a:pt x="868" y="703"/>
                </a:cubicBezTo>
                <a:cubicBezTo>
                  <a:pt x="865" y="703"/>
                  <a:pt x="863" y="701"/>
                  <a:pt x="859" y="701"/>
                </a:cubicBezTo>
                <a:cubicBezTo>
                  <a:pt x="895" y="652"/>
                  <a:pt x="918" y="595"/>
                  <a:pt x="918" y="529"/>
                </a:cubicBezTo>
                <a:cubicBezTo>
                  <a:pt x="918" y="510"/>
                  <a:pt x="901" y="495"/>
                  <a:pt x="882" y="495"/>
                </a:cubicBezTo>
                <a:cubicBezTo>
                  <a:pt x="863" y="495"/>
                  <a:pt x="846" y="510"/>
                  <a:pt x="846" y="529"/>
                </a:cubicBezTo>
                <a:cubicBezTo>
                  <a:pt x="846" y="646"/>
                  <a:pt x="751" y="741"/>
                  <a:pt x="635" y="741"/>
                </a:cubicBezTo>
                <a:cubicBezTo>
                  <a:pt x="616" y="741"/>
                  <a:pt x="601" y="758"/>
                  <a:pt x="601" y="777"/>
                </a:cubicBezTo>
                <a:cubicBezTo>
                  <a:pt x="601" y="796"/>
                  <a:pt x="616" y="813"/>
                  <a:pt x="635" y="813"/>
                </a:cubicBezTo>
                <a:cubicBezTo>
                  <a:pt x="705" y="813"/>
                  <a:pt x="766" y="788"/>
                  <a:pt x="815" y="747"/>
                </a:cubicBezTo>
                <a:cubicBezTo>
                  <a:pt x="819" y="754"/>
                  <a:pt x="821" y="758"/>
                  <a:pt x="827" y="762"/>
                </a:cubicBezTo>
                <a:cubicBezTo>
                  <a:pt x="874" y="794"/>
                  <a:pt x="931" y="813"/>
                  <a:pt x="988" y="813"/>
                </a:cubicBezTo>
                <a:cubicBezTo>
                  <a:pt x="1012" y="813"/>
                  <a:pt x="1033" y="809"/>
                  <a:pt x="1056" y="804"/>
                </a:cubicBezTo>
                <a:cubicBezTo>
                  <a:pt x="1037" y="961"/>
                  <a:pt x="1026" y="1118"/>
                  <a:pt x="1024" y="1270"/>
                </a:cubicBezTo>
                <a:lnTo>
                  <a:pt x="846" y="1270"/>
                </a:lnTo>
                <a:lnTo>
                  <a:pt x="846" y="1240"/>
                </a:lnTo>
                <a:cubicBezTo>
                  <a:pt x="846" y="1145"/>
                  <a:pt x="859" y="1052"/>
                  <a:pt x="880" y="961"/>
                </a:cubicBezTo>
                <a:cubicBezTo>
                  <a:pt x="887" y="942"/>
                  <a:pt x="874" y="923"/>
                  <a:pt x="855" y="919"/>
                </a:cubicBezTo>
                <a:cubicBezTo>
                  <a:pt x="836" y="915"/>
                  <a:pt x="817" y="925"/>
                  <a:pt x="813" y="944"/>
                </a:cubicBezTo>
                <a:cubicBezTo>
                  <a:pt x="789" y="1042"/>
                  <a:pt x="777" y="1141"/>
                  <a:pt x="777" y="1240"/>
                </a:cubicBezTo>
                <a:lnTo>
                  <a:pt x="777" y="1270"/>
                </a:lnTo>
                <a:lnTo>
                  <a:pt x="671" y="1270"/>
                </a:lnTo>
                <a:lnTo>
                  <a:pt x="671" y="953"/>
                </a:lnTo>
                <a:cubicBezTo>
                  <a:pt x="671" y="934"/>
                  <a:pt x="656" y="919"/>
                  <a:pt x="635" y="919"/>
                </a:cubicBezTo>
                <a:cubicBezTo>
                  <a:pt x="616" y="919"/>
                  <a:pt x="601" y="934"/>
                  <a:pt x="601" y="953"/>
                </a:cubicBezTo>
                <a:lnTo>
                  <a:pt x="601" y="1270"/>
                </a:lnTo>
                <a:lnTo>
                  <a:pt x="495" y="1270"/>
                </a:lnTo>
                <a:lnTo>
                  <a:pt x="495" y="1240"/>
                </a:lnTo>
                <a:cubicBezTo>
                  <a:pt x="495" y="1141"/>
                  <a:pt x="482" y="1042"/>
                  <a:pt x="457" y="944"/>
                </a:cubicBezTo>
                <a:cubicBezTo>
                  <a:pt x="453" y="925"/>
                  <a:pt x="434" y="915"/>
                  <a:pt x="415" y="919"/>
                </a:cubicBezTo>
                <a:cubicBezTo>
                  <a:pt x="396" y="923"/>
                  <a:pt x="385" y="942"/>
                  <a:pt x="389" y="961"/>
                </a:cubicBezTo>
                <a:cubicBezTo>
                  <a:pt x="413" y="1052"/>
                  <a:pt x="423" y="1145"/>
                  <a:pt x="423" y="1240"/>
                </a:cubicBezTo>
                <a:lnTo>
                  <a:pt x="423" y="1270"/>
                </a:lnTo>
                <a:lnTo>
                  <a:pt x="247" y="1270"/>
                </a:lnTo>
                <a:cubicBezTo>
                  <a:pt x="245" y="1118"/>
                  <a:pt x="235" y="961"/>
                  <a:pt x="216" y="804"/>
                </a:cubicBezTo>
                <a:cubicBezTo>
                  <a:pt x="237" y="809"/>
                  <a:pt x="260" y="813"/>
                  <a:pt x="283" y="813"/>
                </a:cubicBezTo>
                <a:cubicBezTo>
                  <a:pt x="357" y="813"/>
                  <a:pt x="427" y="783"/>
                  <a:pt x="480" y="732"/>
                </a:cubicBezTo>
                <a:cubicBezTo>
                  <a:pt x="495" y="718"/>
                  <a:pt x="495" y="696"/>
                  <a:pt x="480" y="682"/>
                </a:cubicBezTo>
                <a:cubicBezTo>
                  <a:pt x="468" y="667"/>
                  <a:pt x="444" y="667"/>
                  <a:pt x="432" y="682"/>
                </a:cubicBezTo>
                <a:cubicBezTo>
                  <a:pt x="391" y="720"/>
                  <a:pt x="338" y="741"/>
                  <a:pt x="283" y="741"/>
                </a:cubicBezTo>
                <a:cubicBezTo>
                  <a:pt x="250" y="741"/>
                  <a:pt x="216" y="732"/>
                  <a:pt x="186" y="718"/>
                </a:cubicBezTo>
                <a:cubicBezTo>
                  <a:pt x="116" y="682"/>
                  <a:pt x="72" y="610"/>
                  <a:pt x="72" y="529"/>
                </a:cubicBezTo>
                <a:cubicBezTo>
                  <a:pt x="72" y="447"/>
                  <a:pt x="120" y="373"/>
                  <a:pt x="194" y="339"/>
                </a:cubicBezTo>
                <a:cubicBezTo>
                  <a:pt x="184" y="379"/>
                  <a:pt x="178" y="419"/>
                  <a:pt x="178" y="459"/>
                </a:cubicBezTo>
                <a:cubicBezTo>
                  <a:pt x="178" y="478"/>
                  <a:pt x="192" y="495"/>
                  <a:pt x="211" y="495"/>
                </a:cubicBezTo>
                <a:cubicBezTo>
                  <a:pt x="233" y="495"/>
                  <a:pt x="247" y="478"/>
                  <a:pt x="247" y="459"/>
                </a:cubicBezTo>
                <a:cubicBezTo>
                  <a:pt x="247" y="404"/>
                  <a:pt x="258" y="351"/>
                  <a:pt x="281" y="301"/>
                </a:cubicBezTo>
                <a:cubicBezTo>
                  <a:pt x="345" y="161"/>
                  <a:pt x="484" y="72"/>
                  <a:pt x="635" y="72"/>
                </a:cubicBezTo>
                <a:cubicBezTo>
                  <a:pt x="787" y="72"/>
                  <a:pt x="927" y="161"/>
                  <a:pt x="988" y="301"/>
                </a:cubicBezTo>
                <a:cubicBezTo>
                  <a:pt x="995" y="311"/>
                  <a:pt x="1005" y="320"/>
                  <a:pt x="1016" y="320"/>
                </a:cubicBezTo>
                <a:cubicBezTo>
                  <a:pt x="1122" y="335"/>
                  <a:pt x="1200" y="423"/>
                  <a:pt x="1200" y="529"/>
                </a:cubicBezTo>
                <a:cubicBezTo>
                  <a:pt x="1200" y="612"/>
                  <a:pt x="1155" y="684"/>
                  <a:pt x="1081" y="720"/>
                </a:cubicBezTo>
                <a:close/>
                <a:moveTo>
                  <a:pt x="1058" y="1482"/>
                </a:moveTo>
                <a:lnTo>
                  <a:pt x="211" y="1482"/>
                </a:lnTo>
                <a:lnTo>
                  <a:pt x="211" y="1342"/>
                </a:lnTo>
                <a:lnTo>
                  <a:pt x="1058" y="1342"/>
                </a:lnTo>
                <a:lnTo>
                  <a:pt x="1058" y="1482"/>
                </a:lnTo>
                <a:close/>
                <a:moveTo>
                  <a:pt x="1045" y="254"/>
                </a:moveTo>
                <a:lnTo>
                  <a:pt x="1045" y="254"/>
                </a:lnTo>
                <a:cubicBezTo>
                  <a:pt x="967" y="100"/>
                  <a:pt x="808" y="0"/>
                  <a:pt x="635" y="0"/>
                </a:cubicBezTo>
                <a:cubicBezTo>
                  <a:pt x="461" y="0"/>
                  <a:pt x="302" y="100"/>
                  <a:pt x="226" y="254"/>
                </a:cubicBezTo>
                <a:cubicBezTo>
                  <a:pt x="97" y="280"/>
                  <a:pt x="0" y="396"/>
                  <a:pt x="0" y="529"/>
                </a:cubicBezTo>
                <a:cubicBezTo>
                  <a:pt x="0" y="629"/>
                  <a:pt x="51" y="718"/>
                  <a:pt x="135" y="771"/>
                </a:cubicBezTo>
                <a:cubicBezTo>
                  <a:pt x="135" y="771"/>
                  <a:pt x="139" y="773"/>
                  <a:pt x="142" y="775"/>
                </a:cubicBezTo>
                <a:cubicBezTo>
                  <a:pt x="163" y="942"/>
                  <a:pt x="175" y="1109"/>
                  <a:pt x="175" y="1270"/>
                </a:cubicBezTo>
                <a:cubicBezTo>
                  <a:pt x="156" y="1272"/>
                  <a:pt x="142" y="1287"/>
                  <a:pt x="142" y="1306"/>
                </a:cubicBezTo>
                <a:lnTo>
                  <a:pt x="142" y="1518"/>
                </a:lnTo>
                <a:cubicBezTo>
                  <a:pt x="142" y="1537"/>
                  <a:pt x="156" y="1554"/>
                  <a:pt x="178" y="1554"/>
                </a:cubicBezTo>
                <a:lnTo>
                  <a:pt x="1094" y="1554"/>
                </a:lnTo>
                <a:cubicBezTo>
                  <a:pt x="1113" y="1554"/>
                  <a:pt x="1130" y="1537"/>
                  <a:pt x="1130" y="1518"/>
                </a:cubicBezTo>
                <a:lnTo>
                  <a:pt x="1130" y="1306"/>
                </a:lnTo>
                <a:cubicBezTo>
                  <a:pt x="1130" y="1287"/>
                  <a:pt x="1113" y="1272"/>
                  <a:pt x="1094" y="1270"/>
                </a:cubicBezTo>
                <a:cubicBezTo>
                  <a:pt x="1096" y="1109"/>
                  <a:pt x="1107" y="942"/>
                  <a:pt x="1130" y="775"/>
                </a:cubicBezTo>
                <a:cubicBezTo>
                  <a:pt x="1217" y="724"/>
                  <a:pt x="1270" y="631"/>
                  <a:pt x="1270" y="529"/>
                </a:cubicBezTo>
                <a:cubicBezTo>
                  <a:pt x="1270" y="396"/>
                  <a:pt x="1174" y="280"/>
                  <a:pt x="1045" y="254"/>
                </a:cubicBezTo>
                <a:close/>
              </a:path>
            </a:pathLst>
          </a:custGeom>
          <a:solidFill>
            <a:schemeClr val="tx1"/>
          </a:solidFill>
          <a:ln>
            <a:noFill/>
          </a:ln>
          <a:effectLst/>
        </p:spPr>
        <p:txBody>
          <a:bodyPr wrap="none" anchor="ctr"/>
          <a:lstStyle/>
          <a:p>
            <a:endParaRPr lang="en-US" dirty="0">
              <a:latin typeface="Source Sans Pro Light" panose="020B0403030403020204" pitchFamily="34" charset="0"/>
            </a:endParaRPr>
          </a:p>
        </p:txBody>
      </p:sp>
    </p:spTree>
    <p:extLst>
      <p:ext uri="{BB962C8B-B14F-4D97-AF65-F5344CB8AC3E}">
        <p14:creationId xmlns:p14="http://schemas.microsoft.com/office/powerpoint/2010/main" val="250625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64F110-7A1D-BF49-9E4F-C7BFCA54B753}"/>
              </a:ext>
            </a:extLst>
          </p:cNvPr>
          <p:cNvSpPr/>
          <p:nvPr/>
        </p:nvSpPr>
        <p:spPr>
          <a:xfrm>
            <a:off x="2331594" y="9916516"/>
            <a:ext cx="8970390" cy="37994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0" name="TextBox 9"/>
          <p:cNvSpPr txBox="1"/>
          <p:nvPr/>
        </p:nvSpPr>
        <p:spPr>
          <a:xfrm>
            <a:off x="4795470" y="11754703"/>
            <a:ext cx="4041491" cy="769441"/>
          </a:xfrm>
          <a:prstGeom prst="rect">
            <a:avLst/>
          </a:prstGeom>
          <a:noFill/>
        </p:spPr>
        <p:txBody>
          <a:bodyPr wrap="none" rtlCol="0" anchor="ctr" anchorCtr="0">
            <a:spAutoFit/>
          </a:bodyPr>
          <a:lstStyle/>
          <a:p>
            <a:pPr algn="ctr"/>
            <a:r>
              <a:rPr lang="en-US" sz="4400" spc="300" dirty="0">
                <a:solidFill>
                  <a:schemeClr val="bg1"/>
                </a:solidFill>
                <a:latin typeface="Source Sans Pro Light" panose="020B0403030403020204" pitchFamily="34" charset="0"/>
                <a:ea typeface="Source Sans Pro Light" panose="020B0403030403020204" pitchFamily="34" charset="0"/>
                <a:cs typeface="Lato Light" panose="020F0502020204030203" pitchFamily="34" charset="0"/>
              </a:rPr>
              <a:t>Executive Chef</a:t>
            </a:r>
          </a:p>
        </p:txBody>
      </p:sp>
      <p:sp>
        <p:nvSpPr>
          <p:cNvPr id="9" name="TextBox 8"/>
          <p:cNvSpPr txBox="1"/>
          <p:nvPr/>
        </p:nvSpPr>
        <p:spPr>
          <a:xfrm>
            <a:off x="4198246" y="10443015"/>
            <a:ext cx="5211683" cy="1323439"/>
          </a:xfrm>
          <a:prstGeom prst="rect">
            <a:avLst/>
          </a:prstGeom>
          <a:noFill/>
        </p:spPr>
        <p:txBody>
          <a:bodyPr wrap="none" rtlCol="0">
            <a:spAutoFit/>
          </a:bodyPr>
          <a:lstStyle/>
          <a:p>
            <a:pPr algn="ctr"/>
            <a:r>
              <a:rPr lang="en-US" sz="8000" b="1" spc="300" dirty="0">
                <a:solidFill>
                  <a:schemeClr val="bg1"/>
                </a:solidFill>
                <a:latin typeface="Source Sans Pro" panose="020B0503030403020204" pitchFamily="34" charset="0"/>
                <a:ea typeface="Source Sans Pro" panose="020B0503030403020204" pitchFamily="34" charset="0"/>
                <a:cs typeface="Noto Sans SemiBold" panose="020B0502040504020204" pitchFamily="34" charset="0"/>
              </a:rPr>
              <a:t>JOHN DOE</a:t>
            </a:r>
          </a:p>
        </p:txBody>
      </p:sp>
      <p:sp>
        <p:nvSpPr>
          <p:cNvPr id="20" name="Subtitle 2">
            <a:extLst>
              <a:ext uri="{FF2B5EF4-FFF2-40B4-BE49-F238E27FC236}">
                <a16:creationId xmlns:a16="http://schemas.microsoft.com/office/drawing/2014/main" id="{50C95C16-8106-7F43-97E4-909682E28029}"/>
              </a:ext>
            </a:extLst>
          </p:cNvPr>
          <p:cNvSpPr txBox="1">
            <a:spLocks/>
          </p:cNvSpPr>
          <p:nvPr/>
        </p:nvSpPr>
        <p:spPr>
          <a:xfrm>
            <a:off x="12670971" y="1961297"/>
            <a:ext cx="10416357" cy="2749730"/>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a:t>
            </a:r>
          </a:p>
        </p:txBody>
      </p:sp>
      <p:sp>
        <p:nvSpPr>
          <p:cNvPr id="17" name="Rectangle 16">
            <a:extLst>
              <a:ext uri="{FF2B5EF4-FFF2-40B4-BE49-F238E27FC236}">
                <a16:creationId xmlns:a16="http://schemas.microsoft.com/office/drawing/2014/main" id="{BF61CB5F-E624-A547-9338-6477A6DD8656}"/>
              </a:ext>
            </a:extLst>
          </p:cNvPr>
          <p:cNvSpPr/>
          <p:nvPr/>
        </p:nvSpPr>
        <p:spPr>
          <a:xfrm>
            <a:off x="12884331" y="7485407"/>
            <a:ext cx="9966960" cy="2743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2" name="Rectangle 21">
            <a:extLst>
              <a:ext uri="{FF2B5EF4-FFF2-40B4-BE49-F238E27FC236}">
                <a16:creationId xmlns:a16="http://schemas.microsoft.com/office/drawing/2014/main" id="{F2DE213D-1B17-8D47-A0AA-A78954502EC0}"/>
              </a:ext>
            </a:extLst>
          </p:cNvPr>
          <p:cNvSpPr/>
          <p:nvPr/>
        </p:nvSpPr>
        <p:spPr>
          <a:xfrm>
            <a:off x="12884331" y="9437175"/>
            <a:ext cx="9966960" cy="2743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6" name="Rectangle 25">
            <a:extLst>
              <a:ext uri="{FF2B5EF4-FFF2-40B4-BE49-F238E27FC236}">
                <a16:creationId xmlns:a16="http://schemas.microsoft.com/office/drawing/2014/main" id="{BC841FAB-34BE-424C-B536-972610F0399B}"/>
              </a:ext>
            </a:extLst>
          </p:cNvPr>
          <p:cNvSpPr/>
          <p:nvPr/>
        </p:nvSpPr>
        <p:spPr>
          <a:xfrm>
            <a:off x="12884330" y="11388943"/>
            <a:ext cx="9966960" cy="2743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7" name="Rectangle 26">
            <a:extLst>
              <a:ext uri="{FF2B5EF4-FFF2-40B4-BE49-F238E27FC236}">
                <a16:creationId xmlns:a16="http://schemas.microsoft.com/office/drawing/2014/main" id="{19DDE01E-E70F-084C-B6DC-1D44ADBC85D2}"/>
              </a:ext>
            </a:extLst>
          </p:cNvPr>
          <p:cNvSpPr/>
          <p:nvPr/>
        </p:nvSpPr>
        <p:spPr>
          <a:xfrm>
            <a:off x="12884330" y="7485407"/>
            <a:ext cx="86868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8" name="Rectangle 27">
            <a:extLst>
              <a:ext uri="{FF2B5EF4-FFF2-40B4-BE49-F238E27FC236}">
                <a16:creationId xmlns:a16="http://schemas.microsoft.com/office/drawing/2014/main" id="{0CE904F0-2830-F347-B84C-DA52B9E40DB5}"/>
              </a:ext>
            </a:extLst>
          </p:cNvPr>
          <p:cNvSpPr/>
          <p:nvPr/>
        </p:nvSpPr>
        <p:spPr>
          <a:xfrm>
            <a:off x="12884330" y="9437175"/>
            <a:ext cx="8686800" cy="274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9" name="Rectangle 28">
            <a:extLst>
              <a:ext uri="{FF2B5EF4-FFF2-40B4-BE49-F238E27FC236}">
                <a16:creationId xmlns:a16="http://schemas.microsoft.com/office/drawing/2014/main" id="{F32DC1EA-92CD-0E47-A4BE-AB4F5901DBE6}"/>
              </a:ext>
            </a:extLst>
          </p:cNvPr>
          <p:cNvSpPr/>
          <p:nvPr/>
        </p:nvSpPr>
        <p:spPr>
          <a:xfrm>
            <a:off x="12884330" y="11388943"/>
            <a:ext cx="868680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0" name="Rectangle 29">
            <a:extLst>
              <a:ext uri="{FF2B5EF4-FFF2-40B4-BE49-F238E27FC236}">
                <a16:creationId xmlns:a16="http://schemas.microsoft.com/office/drawing/2014/main" id="{90D25E7A-B973-804B-BC6E-EE30E3D74AED}"/>
              </a:ext>
            </a:extLst>
          </p:cNvPr>
          <p:cNvSpPr/>
          <p:nvPr/>
        </p:nvSpPr>
        <p:spPr>
          <a:xfrm>
            <a:off x="12768218" y="6490738"/>
            <a:ext cx="5819222"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LEADERSHIP SKILLS</a:t>
            </a:r>
          </a:p>
        </p:txBody>
      </p:sp>
      <p:sp>
        <p:nvSpPr>
          <p:cNvPr id="31" name="Rectangle 30">
            <a:extLst>
              <a:ext uri="{FF2B5EF4-FFF2-40B4-BE49-F238E27FC236}">
                <a16:creationId xmlns:a16="http://schemas.microsoft.com/office/drawing/2014/main" id="{2661D371-FCB3-1240-B034-5975FFA52C8D}"/>
              </a:ext>
            </a:extLst>
          </p:cNvPr>
          <p:cNvSpPr/>
          <p:nvPr/>
        </p:nvSpPr>
        <p:spPr>
          <a:xfrm>
            <a:off x="12759698" y="8443513"/>
            <a:ext cx="3456395"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CREATIVITY</a:t>
            </a:r>
          </a:p>
        </p:txBody>
      </p:sp>
      <p:sp>
        <p:nvSpPr>
          <p:cNvPr id="32" name="Rectangle 31">
            <a:extLst>
              <a:ext uri="{FF2B5EF4-FFF2-40B4-BE49-F238E27FC236}">
                <a16:creationId xmlns:a16="http://schemas.microsoft.com/office/drawing/2014/main" id="{72B89992-6D27-EC46-ADC6-48159AEFABEA}"/>
              </a:ext>
            </a:extLst>
          </p:cNvPr>
          <p:cNvSpPr/>
          <p:nvPr/>
        </p:nvSpPr>
        <p:spPr>
          <a:xfrm>
            <a:off x="12759698" y="10395281"/>
            <a:ext cx="4431021"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MULTITASKING</a:t>
            </a:r>
          </a:p>
        </p:txBody>
      </p:sp>
      <p:sp>
        <p:nvSpPr>
          <p:cNvPr id="33" name="Rectangle 32">
            <a:extLst>
              <a:ext uri="{FF2B5EF4-FFF2-40B4-BE49-F238E27FC236}">
                <a16:creationId xmlns:a16="http://schemas.microsoft.com/office/drawing/2014/main" id="{BCEBE85E-5367-D541-915B-10C2AB753073}"/>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34F9C9D3-E150-1741-8083-E37A71E5DE0F}"/>
              </a:ext>
            </a:extLst>
          </p:cNvPr>
          <p:cNvSpPr>
            <a:spLocks noGrp="1"/>
          </p:cNvSpPr>
          <p:nvPr>
            <p:ph type="pic" sz="quarter" idx="17"/>
          </p:nvPr>
        </p:nvSpPr>
        <p:spPr/>
      </p:sp>
    </p:spTree>
    <p:extLst>
      <p:ext uri="{BB962C8B-B14F-4D97-AF65-F5344CB8AC3E}">
        <p14:creationId xmlns:p14="http://schemas.microsoft.com/office/powerpoint/2010/main" val="1087623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090658" y="3991220"/>
            <a:ext cx="15247116" cy="7979519"/>
            <a:chOff x="3843499" y="3719582"/>
            <a:chExt cx="16665619" cy="8244192"/>
          </a:xfrm>
          <a:solidFill>
            <a:schemeClr val="bg2">
              <a:lumMod val="90000"/>
            </a:schemeClr>
          </a:solidFill>
        </p:grpSpPr>
        <p:sp>
          <p:nvSpPr>
            <p:cNvPr id="6" name="Freeform 781"/>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 name="Freeform 403"/>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 name="Freeform 404"/>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 name="Freeform 405"/>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 name="Freeform 406"/>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 name="Freeform 407"/>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 name="Freeform 408"/>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 name="Freeform 409"/>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 name="Freeform 410"/>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 name="Freeform 411"/>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 name="Freeform 412"/>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 name="Freeform 413"/>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 name="Freeform 414"/>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 name="Freeform 415"/>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 name="Freeform 416"/>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 name="Freeform 417"/>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 name="Freeform 418"/>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 name="Freeform 419"/>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 name="Freeform 420"/>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 name="Freeform 421"/>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 name="Freeform 422"/>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 name="Freeform 423"/>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 name="Freeform 424"/>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 name="Freeform 425"/>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 name="Freeform 426"/>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 name="Freeform 427"/>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 name="Freeform 428"/>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 name="Freeform 429"/>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grpSp>
          <p:nvGrpSpPr>
            <p:cNvPr id="37" name="Group 36"/>
            <p:cNvGrpSpPr/>
            <p:nvPr/>
          </p:nvGrpSpPr>
          <p:grpSpPr>
            <a:xfrm>
              <a:off x="17709756" y="6761778"/>
              <a:ext cx="697449" cy="662593"/>
              <a:chOff x="5961121" y="2686387"/>
              <a:chExt cx="288233" cy="273757"/>
            </a:xfrm>
            <a:grpFill/>
          </p:grpSpPr>
          <p:sp>
            <p:nvSpPr>
              <p:cNvPr id="402"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03"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grpSp>
        <p:sp>
          <p:nvSpPr>
            <p:cNvPr id="38" name="Freeform 432"/>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 name="Freeform 433"/>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0" name="Freeform 434"/>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1" name="Freeform 435"/>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2" name="Freeform 436"/>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3" name="Freeform 437"/>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4" name="Freeform 438"/>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5" name="Freeform 439"/>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6" name="Freeform 440"/>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7" name="Freeform 441"/>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8" name="Freeform 442"/>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9" name="Freeform 443"/>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0" name="Freeform 444"/>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1" name="Freeform 445"/>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2" name="Freeform 446"/>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3" name="Freeform 447"/>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4" name="Freeform 448"/>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5" name="Freeform 449"/>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6" name="Freeform 450"/>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7" name="Freeform 451"/>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8" name="Freeform 452"/>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59" name="Freeform 453"/>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0" name="Freeform 454"/>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1" name="Freeform 455"/>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2" name="Freeform 456"/>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3" name="Freeform 457"/>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4" name="Freeform 458"/>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5" name="Freeform 459"/>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6" name="Freeform 460"/>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7" name="Freeform 461"/>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8" name="Freeform 462"/>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69" name="Freeform 463"/>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0" name="Freeform 464"/>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1" name="Freeform 465"/>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2" name="Freeform 466"/>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3" name="Freeform 467"/>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4" name="Freeform 468"/>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5" name="Freeform 469"/>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6" name="Freeform 470"/>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7" name="Freeform 471"/>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8" name="Freeform 472"/>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79" name="Freeform 473"/>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0" name="Freeform 474"/>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1" name="Freeform 475"/>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2" name="Freeform 476"/>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3" name="Freeform 477"/>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4" name="Freeform 478"/>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5" name="Freeform 479"/>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6" name="Freeform 480"/>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7" name="Freeform 481"/>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8" name="Freeform 482"/>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89" name="Freeform 483"/>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0" name="Freeform 484"/>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1" name="Freeform 485"/>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2" name="Freeform 486"/>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3" name="Freeform 487"/>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4" name="Freeform 488"/>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5" name="Freeform 489"/>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6" name="Freeform 490"/>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7" name="Freeform 491"/>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8" name="Freeform 492"/>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99" name="Freeform 493"/>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0" name="Freeform 494"/>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1" name="Freeform 495"/>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2" name="Freeform 496"/>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3" name="Freeform 497"/>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4" name="Freeform 498"/>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5" name="Freeform 499"/>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6" name="Freeform 500"/>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7" name="Freeform 501"/>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8" name="Freeform 502"/>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09" name="Freeform 503"/>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0" name="Freeform 504"/>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1" name="Freeform 505"/>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2" name="Freeform 506"/>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3" name="Freeform 507"/>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4" name="Freeform 508"/>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5" name="Freeform 509"/>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6" name="Freeform 510"/>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7" name="Freeform 511"/>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8" name="Freeform 512"/>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19" name="Freeform 513"/>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0" name="Freeform 514"/>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1" name="Freeform 515"/>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2" name="Freeform 516"/>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3" name="Freeform 517"/>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4" name="Freeform 518"/>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5" name="Freeform 519"/>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6" name="Freeform 520"/>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7" name="Freeform 521"/>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8" name="Freeform 522"/>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29" name="Freeform 523"/>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0" name="Freeform 524"/>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1" name="Freeform 525"/>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2" name="Freeform 526"/>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3" name="Freeform 527"/>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4" name="Freeform 528"/>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5" name="Freeform 529"/>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6" name="Freeform 530"/>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7" name="Freeform 531"/>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8" name="Freeform 532"/>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39" name="Freeform 533"/>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0" name="Freeform 534"/>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1" name="Freeform 535"/>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2" name="Freeform 536"/>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3" name="Freeform 537"/>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4" name="Freeform 538"/>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5" name="Freeform 539"/>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6" name="Freeform 540"/>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7" name="Freeform 541"/>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8" name="Freeform 542"/>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49" name="Freeform 543"/>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0" name="Freeform 544"/>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1" name="Freeform 545"/>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2" name="Freeform 546"/>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3" name="Freeform 547"/>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4" name="Freeform 548"/>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5" name="Freeform 549"/>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6" name="Freeform 550"/>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7" name="Freeform 551"/>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8" name="Freeform 552"/>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59" name="Freeform 553"/>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0" name="Freeform 554"/>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1" name="Freeform 555"/>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2" name="Freeform 556"/>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3" name="Freeform 557"/>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4" name="Freeform 558"/>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5" name="Freeform 559"/>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6" name="Freeform 560"/>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7" name="Freeform 561"/>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8" name="Freeform 562"/>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69" name="Freeform 563"/>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0" name="Freeform 564"/>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1" name="Freeform 565"/>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2" name="Freeform 566"/>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3" name="Freeform 567"/>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4" name="Freeform 568"/>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5" name="Freeform 569"/>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6" name="Freeform 570"/>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7" name="Freeform 571"/>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8" name="Freeform 572"/>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79" name="Freeform 573"/>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0" name="Freeform 574"/>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1" name="Freeform 575"/>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2" name="Freeform 576"/>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3" name="Freeform 577"/>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4" name="Freeform 578"/>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5" name="Freeform 579"/>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6" name="Freeform 580"/>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7" name="Freeform 581"/>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8" name="Freeform 582"/>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89" name="Freeform 583"/>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0" name="Freeform 584"/>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1" name="Freeform 585"/>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2" name="Freeform 586"/>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3" name="Freeform 587"/>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4" name="Freeform 588"/>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5" name="Freeform 589"/>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6" name="Freeform 590"/>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7" name="Freeform 591"/>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8" name="Freeform 592"/>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199" name="Freeform 593"/>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0" name="Freeform 594"/>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1" name="Freeform 595"/>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2" name="Freeform 596"/>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3" name="Freeform 597"/>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4" name="Freeform 598"/>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5" name="Freeform 599"/>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6" name="Freeform 600"/>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7" name="Freeform 601"/>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8" name="Freeform 602"/>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09" name="Freeform 604"/>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0" name="Freeform 605"/>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1" name="Freeform 606"/>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2" name="Freeform 607"/>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3" name="Freeform 608"/>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4" name="Freeform 609"/>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5" name="Freeform 610"/>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6" name="Freeform 611"/>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7" name="Freeform 612"/>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8" name="Rectangle 613"/>
            <p:cNvSpPr>
              <a:spLocks noChangeArrowheads="1"/>
            </p:cNvSpPr>
            <p:nvPr/>
          </p:nvSpPr>
          <p:spPr bwMode="auto">
            <a:xfrm>
              <a:off x="12451788" y="5197675"/>
              <a:ext cx="3187" cy="3188"/>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19" name="Freeform 614"/>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0" name="Freeform 615"/>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1" name="Freeform 616"/>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2" name="Freeform 617"/>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3" name="Freeform 618"/>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4" name="Freeform 619"/>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5" name="Freeform 620"/>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6" name="Freeform 621"/>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7" name="Freeform 622"/>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8" name="Freeform 623"/>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29" name="Freeform 624"/>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0" name="Freeform 625"/>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1" name="Freeform 626"/>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2" name="Freeform 627"/>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3"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4"/>
            </a:solid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4" name="Freeform 629"/>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5" name="Freeform 630"/>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6" name="Freeform 631"/>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7" name="Freeform 632"/>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8" name="Freeform 633"/>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39" name="Freeform 634"/>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0" name="Freeform 635"/>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1" name="Freeform 636"/>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2" name="Freeform 637"/>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3" name="Freeform 638"/>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4" name="Freeform 639"/>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5" name="Freeform 640"/>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6" name="Freeform 641"/>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4"/>
            </a:solid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7"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8" name="Freeform 643"/>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49" name="Freeform 644"/>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0" name="Freeform 645"/>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1" name="Freeform 646"/>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2" name="Freeform 647"/>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3" name="Freeform 648"/>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4" name="Freeform 649"/>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5" name="Freeform 650"/>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6" name="Freeform 651"/>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7" name="Freeform 652"/>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8" name="Freeform 653"/>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59" name="Freeform 654"/>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0" name="Freeform 655"/>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1" name="Freeform 656"/>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2" name="Freeform 657"/>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3" name="Freeform 658"/>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4" name="Freeform 659"/>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5" name="Freeform 660"/>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6" name="Freeform 661"/>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7" name="Freeform 662"/>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8" name="Freeform 663"/>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69" name="Freeform 664"/>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0" name="Freeform 665"/>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1" name="Freeform 666"/>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2" name="Freeform 667"/>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3" name="Freeform 668"/>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4" name="Freeform 669"/>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5" name="Freeform 670"/>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6" name="Freeform 671"/>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7" name="Freeform 672"/>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8" name="Freeform 673"/>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79" name="Freeform 674"/>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0" name="Freeform 675"/>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1" name="Freeform 676"/>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2" name="Freeform 677"/>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3" name="Freeform 678"/>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4" name="Freeform 679"/>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5" name="Freeform 680"/>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6" name="Freeform 681"/>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7" name="Freeform 682"/>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8" name="Freeform 683"/>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89" name="Freeform 684"/>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0" name="Freeform 685"/>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1" name="Freeform 686"/>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2" name="Freeform 687"/>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3" name="Freeform 688"/>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4" name="Freeform 689"/>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5" name="Freeform 690"/>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6" name="Freeform 691"/>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7" name="Freeform 692"/>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8" name="Freeform 693"/>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299" name="Freeform 694"/>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0" name="Freeform 695"/>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1" name="Freeform 696"/>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2" name="Freeform 697"/>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3" name="Freeform 698"/>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4" name="Freeform 699"/>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5"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6" name="Freeform 701"/>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7" name="Freeform 702"/>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8" name="Freeform 703"/>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09" name="Freeform 704"/>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0" name="Freeform 705"/>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1" name="Freeform 706"/>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2" name="Freeform 707"/>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3" name="Freeform 708"/>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4" name="Freeform 709"/>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5" name="Freeform 710"/>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6" name="Freeform 711"/>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7" name="Freeform 712"/>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8" name="Freeform 713"/>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19" name="Freeform 714"/>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0" name="Freeform 715"/>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1" name="Freeform 716"/>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2" name="Freeform 717"/>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3" name="Freeform 718"/>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4" name="Freeform 719"/>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5"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chemeClr val="accent4"/>
            </a:solid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6" name="Freeform 721"/>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7" name="Freeform 722"/>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8" name="Freeform 723"/>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29" name="Freeform 724"/>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0" name="Freeform 725"/>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1" name="Freeform 726"/>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2" name="Freeform 727"/>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3" name="Freeform 728"/>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4" name="Freeform 729"/>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5" name="Freeform 730"/>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6" name="Freeform 731"/>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7" name="Freeform 732"/>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8" name="Freeform 733"/>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39" name="Freeform 734"/>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0" name="Freeform 735"/>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1" name="Freeform 736"/>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2" name="Freeform 737"/>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3"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4" name="Freeform 739"/>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5" name="Freeform 740"/>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6" name="Freeform 741"/>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7" name="Freeform 742"/>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8" name="Freeform 743"/>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49" name="Freeform 744"/>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0" name="Freeform 745"/>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1" name="Freeform 746"/>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2" name="Freeform 747"/>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3" name="Freeform 748"/>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4" name="Freeform 749"/>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5" name="Freeform 750"/>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6" name="Freeform 751"/>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7" name="Freeform 752"/>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8" name="Freeform 753"/>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59" name="Freeform 754"/>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0" name="Freeform 755"/>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1" name="Freeform 756"/>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2" name="Freeform 757"/>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3" name="Freeform 758"/>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4" name="Freeform 759"/>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5" name="Freeform 760"/>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6" name="Freeform 761"/>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7" name="Freeform 762"/>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8" name="Freeform 763"/>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69" name="Freeform 764"/>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0" name="Freeform 765"/>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1" name="Freeform 766"/>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2" name="Freeform 767"/>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3" name="Freeform 768"/>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4" name="Freeform 769"/>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5" name="Freeform 770"/>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6" name="Freeform 771"/>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7" name="Freeform 772"/>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8" name="Freeform 773"/>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79" name="Freeform 774"/>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0" name="Freeform 775"/>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1" name="Freeform 776"/>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2" name="Freeform 777"/>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3" name="Freeform 778"/>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4" name="Freeform 779"/>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5" name="Freeform 780"/>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6" name="Freeform 782"/>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7" name="Freeform 783"/>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8" name="Freeform 784"/>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89" name="Freeform 785"/>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0" name="Freeform 786"/>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1" name="Freeform 787"/>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2" name="Freeform 788"/>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3" name="Freeform 789"/>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4" name="Freeform 790"/>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5" name="Freeform 791"/>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6" name="Freeform 792"/>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7" name="Freeform 793"/>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8" name="Freeform 794"/>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399" name="Freeform 795"/>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00" name="Freeform 796"/>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sp>
          <p:nvSpPr>
            <p:cNvPr id="401" name="Freeform 797"/>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b="1" dirty="0">
                <a:latin typeface="Source Sans Pro" panose="020B0503030403020204" pitchFamily="34" charset="0"/>
              </a:endParaRPr>
            </a:p>
          </p:txBody>
        </p:sp>
      </p:grpSp>
      <p:sp>
        <p:nvSpPr>
          <p:cNvPr id="421" name="TextBox 420">
            <a:extLst>
              <a:ext uri="{FF2B5EF4-FFF2-40B4-BE49-F238E27FC236}">
                <a16:creationId xmlns:a16="http://schemas.microsoft.com/office/drawing/2014/main" id="{8DA45645-F50F-2841-A94D-12755F0859B8}"/>
              </a:ext>
            </a:extLst>
          </p:cNvPr>
          <p:cNvSpPr txBox="1"/>
          <p:nvPr/>
        </p:nvSpPr>
        <p:spPr>
          <a:xfrm>
            <a:off x="1417893" y="3146283"/>
            <a:ext cx="6160661"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FULLY EDITABLE MAP</a:t>
            </a:r>
          </a:p>
        </p:txBody>
      </p:sp>
      <p:sp>
        <p:nvSpPr>
          <p:cNvPr id="423" name="Subtitle 2">
            <a:extLst>
              <a:ext uri="{FF2B5EF4-FFF2-40B4-BE49-F238E27FC236}">
                <a16:creationId xmlns:a16="http://schemas.microsoft.com/office/drawing/2014/main" id="{E5ABF351-E6B7-D644-856D-0C304E8AD032}"/>
              </a:ext>
            </a:extLst>
          </p:cNvPr>
          <p:cNvSpPr txBox="1">
            <a:spLocks/>
          </p:cNvSpPr>
          <p:nvPr/>
        </p:nvSpPr>
        <p:spPr>
          <a:xfrm>
            <a:off x="1316041" y="3925245"/>
            <a:ext cx="6262513" cy="223683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a:t>
            </a:r>
            <a:endParaRPr lang="en-US" sz="2800" dirty="0">
              <a:latin typeface="Source Sans Pro Light" panose="020B0403030403020204" pitchFamily="34" charset="0"/>
              <a:ea typeface="Noto Sans Light" panose="020B0402040504020204" pitchFamily="34" charset="0"/>
              <a:cs typeface="Lato Light" panose="020F0502020204030203" pitchFamily="34" charset="0"/>
            </a:endParaRPr>
          </a:p>
        </p:txBody>
      </p:sp>
      <p:sp>
        <p:nvSpPr>
          <p:cNvPr id="424" name="TextBox 423">
            <a:extLst>
              <a:ext uri="{FF2B5EF4-FFF2-40B4-BE49-F238E27FC236}">
                <a16:creationId xmlns:a16="http://schemas.microsoft.com/office/drawing/2014/main" id="{3F18BC21-060A-4645-BEE3-A06B499B39E9}"/>
              </a:ext>
            </a:extLst>
          </p:cNvPr>
          <p:cNvSpPr txBox="1"/>
          <p:nvPr/>
        </p:nvSpPr>
        <p:spPr>
          <a:xfrm>
            <a:off x="1407640" y="7326669"/>
            <a:ext cx="1930337"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SALES</a:t>
            </a:r>
          </a:p>
        </p:txBody>
      </p:sp>
      <p:sp>
        <p:nvSpPr>
          <p:cNvPr id="425" name="TextBox 424">
            <a:extLst>
              <a:ext uri="{FF2B5EF4-FFF2-40B4-BE49-F238E27FC236}">
                <a16:creationId xmlns:a16="http://schemas.microsoft.com/office/drawing/2014/main" id="{81DD95F5-A968-AF4B-ADD9-6C48E1CECD2C}"/>
              </a:ext>
            </a:extLst>
          </p:cNvPr>
          <p:cNvSpPr txBox="1"/>
          <p:nvPr/>
        </p:nvSpPr>
        <p:spPr>
          <a:xfrm>
            <a:off x="1417893" y="10188155"/>
            <a:ext cx="2792752"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REVENUE</a:t>
            </a:r>
          </a:p>
        </p:txBody>
      </p:sp>
      <p:sp>
        <p:nvSpPr>
          <p:cNvPr id="426" name="Text Placeholder 6">
            <a:extLst>
              <a:ext uri="{FF2B5EF4-FFF2-40B4-BE49-F238E27FC236}">
                <a16:creationId xmlns:a16="http://schemas.microsoft.com/office/drawing/2014/main" id="{5CACBEF6-07D6-8847-8DCA-94CFF71B4729}"/>
              </a:ext>
            </a:extLst>
          </p:cNvPr>
          <p:cNvSpPr txBox="1">
            <a:spLocks/>
          </p:cNvSpPr>
          <p:nvPr/>
        </p:nvSpPr>
        <p:spPr>
          <a:xfrm>
            <a:off x="8194501" y="709382"/>
            <a:ext cx="8007321"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WORLD WIDE MAP</a:t>
            </a:r>
          </a:p>
        </p:txBody>
      </p:sp>
      <p:sp>
        <p:nvSpPr>
          <p:cNvPr id="427" name="TextBox 426">
            <a:extLst>
              <a:ext uri="{FF2B5EF4-FFF2-40B4-BE49-F238E27FC236}">
                <a16:creationId xmlns:a16="http://schemas.microsoft.com/office/drawing/2014/main" id="{DC9C3AA3-3741-044B-A398-F3E670659C2A}"/>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29" name="Rectangle 428">
            <a:extLst>
              <a:ext uri="{FF2B5EF4-FFF2-40B4-BE49-F238E27FC236}">
                <a16:creationId xmlns:a16="http://schemas.microsoft.com/office/drawing/2014/main" id="{0E6A91C3-C586-7A48-A499-678BF14BA168}"/>
              </a:ext>
            </a:extLst>
          </p:cNvPr>
          <p:cNvSpPr/>
          <p:nvPr/>
        </p:nvSpPr>
        <p:spPr>
          <a:xfrm>
            <a:off x="2964994" y="8843831"/>
            <a:ext cx="6212306" cy="3657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30" name="Rectangle 429">
            <a:extLst>
              <a:ext uri="{FF2B5EF4-FFF2-40B4-BE49-F238E27FC236}">
                <a16:creationId xmlns:a16="http://schemas.microsoft.com/office/drawing/2014/main" id="{1A515255-478C-F047-93FA-90176075F33A}"/>
              </a:ext>
            </a:extLst>
          </p:cNvPr>
          <p:cNvSpPr/>
          <p:nvPr/>
        </p:nvSpPr>
        <p:spPr>
          <a:xfrm>
            <a:off x="2959380" y="8851185"/>
            <a:ext cx="5029200" cy="358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31" name="Rectangle 430">
            <a:extLst>
              <a:ext uri="{FF2B5EF4-FFF2-40B4-BE49-F238E27FC236}">
                <a16:creationId xmlns:a16="http://schemas.microsoft.com/office/drawing/2014/main" id="{D4A3565C-2ADA-0B49-9EA9-65B29616AA86}"/>
              </a:ext>
            </a:extLst>
          </p:cNvPr>
          <p:cNvSpPr/>
          <p:nvPr/>
        </p:nvSpPr>
        <p:spPr>
          <a:xfrm>
            <a:off x="2964994" y="11731027"/>
            <a:ext cx="6212306" cy="3657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32" name="Rectangle 431">
            <a:extLst>
              <a:ext uri="{FF2B5EF4-FFF2-40B4-BE49-F238E27FC236}">
                <a16:creationId xmlns:a16="http://schemas.microsoft.com/office/drawing/2014/main" id="{EEA5EF14-27CA-654E-BF00-0844AB1187BC}"/>
              </a:ext>
            </a:extLst>
          </p:cNvPr>
          <p:cNvSpPr/>
          <p:nvPr/>
        </p:nvSpPr>
        <p:spPr>
          <a:xfrm>
            <a:off x="2959380" y="11738381"/>
            <a:ext cx="5029200" cy="358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433" name="Freeform 328">
            <a:extLst>
              <a:ext uri="{FF2B5EF4-FFF2-40B4-BE49-F238E27FC236}">
                <a16:creationId xmlns:a16="http://schemas.microsoft.com/office/drawing/2014/main" id="{DFC863A6-CBE6-5748-882E-CBA9C40B4BBC}"/>
              </a:ext>
            </a:extLst>
          </p:cNvPr>
          <p:cNvSpPr>
            <a:spLocks noChangeAspect="1" noChangeArrowheads="1"/>
          </p:cNvSpPr>
          <p:nvPr/>
        </p:nvSpPr>
        <p:spPr bwMode="auto">
          <a:xfrm>
            <a:off x="1781723" y="11370088"/>
            <a:ext cx="791009" cy="1087638"/>
          </a:xfrm>
          <a:custGeom>
            <a:avLst/>
            <a:gdLst/>
            <a:ahLst/>
            <a:cxnLst/>
            <a:rect l="0" t="0" r="r" b="b"/>
            <a:pathLst>
              <a:path w="406040" h="558440">
                <a:moveTo>
                  <a:pt x="64793" y="418740"/>
                </a:moveTo>
                <a:lnTo>
                  <a:pt x="73792" y="521715"/>
                </a:lnTo>
                <a:cubicBezTo>
                  <a:pt x="74512" y="527836"/>
                  <a:pt x="79912" y="533236"/>
                  <a:pt x="86751" y="533236"/>
                </a:cubicBezTo>
                <a:lnTo>
                  <a:pt x="319289" y="533236"/>
                </a:lnTo>
                <a:cubicBezTo>
                  <a:pt x="326128" y="533236"/>
                  <a:pt x="331528" y="527836"/>
                  <a:pt x="332248" y="521715"/>
                </a:cubicBezTo>
                <a:lnTo>
                  <a:pt x="340527" y="418740"/>
                </a:lnTo>
                <a:lnTo>
                  <a:pt x="64793" y="418740"/>
                </a:lnTo>
                <a:close/>
                <a:moveTo>
                  <a:pt x="202661" y="291560"/>
                </a:moveTo>
                <a:cubicBezTo>
                  <a:pt x="189012" y="291560"/>
                  <a:pt x="177518" y="303089"/>
                  <a:pt x="177518" y="317500"/>
                </a:cubicBezTo>
                <a:cubicBezTo>
                  <a:pt x="177518" y="331191"/>
                  <a:pt x="189012" y="342720"/>
                  <a:pt x="202661" y="342720"/>
                </a:cubicBezTo>
                <a:cubicBezTo>
                  <a:pt x="217029" y="342720"/>
                  <a:pt x="228523" y="331191"/>
                  <a:pt x="228523" y="317500"/>
                </a:cubicBezTo>
                <a:cubicBezTo>
                  <a:pt x="228523" y="303089"/>
                  <a:pt x="217029" y="291560"/>
                  <a:pt x="202661" y="291560"/>
                </a:cubicBezTo>
                <a:close/>
                <a:moveTo>
                  <a:pt x="202661" y="266700"/>
                </a:moveTo>
                <a:cubicBezTo>
                  <a:pt x="226368" y="266700"/>
                  <a:pt x="246124" y="282913"/>
                  <a:pt x="251871" y="304530"/>
                </a:cubicBezTo>
                <a:lnTo>
                  <a:pt x="278810" y="304530"/>
                </a:lnTo>
                <a:cubicBezTo>
                  <a:pt x="286353" y="304530"/>
                  <a:pt x="291741" y="309934"/>
                  <a:pt x="291741" y="317500"/>
                </a:cubicBezTo>
                <a:cubicBezTo>
                  <a:pt x="291741" y="324346"/>
                  <a:pt x="286353" y="329750"/>
                  <a:pt x="278810" y="329750"/>
                </a:cubicBezTo>
                <a:lnTo>
                  <a:pt x="251871" y="329750"/>
                </a:lnTo>
                <a:cubicBezTo>
                  <a:pt x="246124" y="351727"/>
                  <a:pt x="226368" y="367940"/>
                  <a:pt x="202661" y="367940"/>
                </a:cubicBezTo>
                <a:cubicBezTo>
                  <a:pt x="178955" y="367940"/>
                  <a:pt x="159199" y="351727"/>
                  <a:pt x="153811" y="329750"/>
                </a:cubicBezTo>
                <a:lnTo>
                  <a:pt x="126513" y="329750"/>
                </a:lnTo>
                <a:cubicBezTo>
                  <a:pt x="119688" y="329750"/>
                  <a:pt x="114300" y="324346"/>
                  <a:pt x="114300" y="317500"/>
                </a:cubicBezTo>
                <a:cubicBezTo>
                  <a:pt x="114300" y="309934"/>
                  <a:pt x="119688" y="304530"/>
                  <a:pt x="126513" y="304530"/>
                </a:cubicBezTo>
                <a:lnTo>
                  <a:pt x="153811" y="304530"/>
                </a:lnTo>
                <a:cubicBezTo>
                  <a:pt x="159199" y="282913"/>
                  <a:pt x="178955" y="266700"/>
                  <a:pt x="202661" y="266700"/>
                </a:cubicBezTo>
                <a:close/>
                <a:moveTo>
                  <a:pt x="38876" y="241594"/>
                </a:moveTo>
                <a:lnTo>
                  <a:pt x="49315" y="393897"/>
                </a:lnTo>
                <a:lnTo>
                  <a:pt x="355645" y="393897"/>
                </a:lnTo>
                <a:lnTo>
                  <a:pt x="367164" y="241594"/>
                </a:lnTo>
                <a:lnTo>
                  <a:pt x="38876" y="241594"/>
                </a:lnTo>
                <a:close/>
                <a:moveTo>
                  <a:pt x="38876" y="114496"/>
                </a:moveTo>
                <a:lnTo>
                  <a:pt x="47875" y="215671"/>
                </a:lnTo>
                <a:lnTo>
                  <a:pt x="358165" y="215671"/>
                </a:lnTo>
                <a:lnTo>
                  <a:pt x="367164" y="114496"/>
                </a:lnTo>
                <a:lnTo>
                  <a:pt x="38876" y="114496"/>
                </a:lnTo>
                <a:close/>
                <a:moveTo>
                  <a:pt x="31317" y="63369"/>
                </a:moveTo>
                <a:cubicBezTo>
                  <a:pt x="28077" y="63369"/>
                  <a:pt x="25197" y="66249"/>
                  <a:pt x="25197" y="70210"/>
                </a:cubicBezTo>
                <a:lnTo>
                  <a:pt x="25197" y="89293"/>
                </a:lnTo>
                <a:lnTo>
                  <a:pt x="380843" y="89293"/>
                </a:lnTo>
                <a:lnTo>
                  <a:pt x="380843" y="70210"/>
                </a:lnTo>
                <a:cubicBezTo>
                  <a:pt x="380843" y="66249"/>
                  <a:pt x="377963" y="63369"/>
                  <a:pt x="374003" y="63369"/>
                </a:cubicBezTo>
                <a:lnTo>
                  <a:pt x="31317" y="63369"/>
                </a:lnTo>
                <a:close/>
                <a:moveTo>
                  <a:pt x="82072" y="25203"/>
                </a:moveTo>
                <a:cubicBezTo>
                  <a:pt x="78472" y="25203"/>
                  <a:pt x="76312" y="28444"/>
                  <a:pt x="76312" y="32044"/>
                </a:cubicBezTo>
                <a:cubicBezTo>
                  <a:pt x="76312" y="34205"/>
                  <a:pt x="75232" y="36005"/>
                  <a:pt x="75232" y="38165"/>
                </a:cubicBezTo>
                <a:lnTo>
                  <a:pt x="330448" y="38165"/>
                </a:lnTo>
                <a:cubicBezTo>
                  <a:pt x="329728" y="36005"/>
                  <a:pt x="329728" y="34205"/>
                  <a:pt x="329728" y="32044"/>
                </a:cubicBezTo>
                <a:cubicBezTo>
                  <a:pt x="329728" y="28444"/>
                  <a:pt x="326848" y="25203"/>
                  <a:pt x="323608" y="25203"/>
                </a:cubicBezTo>
                <a:lnTo>
                  <a:pt x="82072" y="25203"/>
                </a:lnTo>
                <a:close/>
                <a:moveTo>
                  <a:pt x="82072" y="0"/>
                </a:moveTo>
                <a:lnTo>
                  <a:pt x="323608" y="0"/>
                </a:lnTo>
                <a:cubicBezTo>
                  <a:pt x="341247" y="0"/>
                  <a:pt x="354925" y="14402"/>
                  <a:pt x="354925" y="32044"/>
                </a:cubicBezTo>
                <a:cubicBezTo>
                  <a:pt x="354925" y="35285"/>
                  <a:pt x="358165" y="38165"/>
                  <a:pt x="361765" y="38165"/>
                </a:cubicBezTo>
                <a:lnTo>
                  <a:pt x="374003" y="38165"/>
                </a:lnTo>
                <a:cubicBezTo>
                  <a:pt x="391642" y="38165"/>
                  <a:pt x="406040" y="52567"/>
                  <a:pt x="406040" y="70210"/>
                </a:cubicBezTo>
                <a:lnTo>
                  <a:pt x="406040" y="101534"/>
                </a:lnTo>
                <a:cubicBezTo>
                  <a:pt x="406040" y="109095"/>
                  <a:pt x="400641" y="114496"/>
                  <a:pt x="393082" y="114496"/>
                </a:cubicBezTo>
                <a:lnTo>
                  <a:pt x="392362" y="114496"/>
                </a:lnTo>
                <a:lnTo>
                  <a:pt x="383363" y="216391"/>
                </a:lnTo>
                <a:cubicBezTo>
                  <a:pt x="386242" y="217111"/>
                  <a:pt x="388402" y="218191"/>
                  <a:pt x="390202" y="220351"/>
                </a:cubicBezTo>
                <a:cubicBezTo>
                  <a:pt x="392362" y="222512"/>
                  <a:pt x="393801" y="226472"/>
                  <a:pt x="393082" y="229353"/>
                </a:cubicBezTo>
                <a:lnTo>
                  <a:pt x="380843" y="407578"/>
                </a:lnTo>
                <a:cubicBezTo>
                  <a:pt x="380123" y="413699"/>
                  <a:pt x="374723" y="418740"/>
                  <a:pt x="367884" y="418740"/>
                </a:cubicBezTo>
                <a:lnTo>
                  <a:pt x="366444" y="418740"/>
                </a:lnTo>
                <a:lnTo>
                  <a:pt x="357445" y="524235"/>
                </a:lnTo>
                <a:cubicBezTo>
                  <a:pt x="355645" y="544038"/>
                  <a:pt x="339087" y="558440"/>
                  <a:pt x="319289" y="558440"/>
                </a:cubicBezTo>
                <a:lnTo>
                  <a:pt x="86751" y="558440"/>
                </a:lnTo>
                <a:cubicBezTo>
                  <a:pt x="66233" y="558440"/>
                  <a:pt x="50395" y="544038"/>
                  <a:pt x="48595" y="524235"/>
                </a:cubicBezTo>
                <a:lnTo>
                  <a:pt x="39596" y="418740"/>
                </a:lnTo>
                <a:lnTo>
                  <a:pt x="38156" y="418740"/>
                </a:lnTo>
                <a:cubicBezTo>
                  <a:pt x="31317" y="418740"/>
                  <a:pt x="25917" y="413699"/>
                  <a:pt x="25197" y="407578"/>
                </a:cubicBezTo>
                <a:lnTo>
                  <a:pt x="12239" y="229353"/>
                </a:lnTo>
                <a:cubicBezTo>
                  <a:pt x="12239" y="226472"/>
                  <a:pt x="13678" y="222512"/>
                  <a:pt x="15838" y="220351"/>
                </a:cubicBezTo>
                <a:cubicBezTo>
                  <a:pt x="17638" y="218191"/>
                  <a:pt x="19798" y="217111"/>
                  <a:pt x="21958" y="216391"/>
                </a:cubicBezTo>
                <a:lnTo>
                  <a:pt x="13678" y="114496"/>
                </a:lnTo>
                <a:lnTo>
                  <a:pt x="12239" y="114496"/>
                </a:lnTo>
                <a:cubicBezTo>
                  <a:pt x="5399" y="114496"/>
                  <a:pt x="0" y="109095"/>
                  <a:pt x="0" y="101534"/>
                </a:cubicBezTo>
                <a:lnTo>
                  <a:pt x="0" y="70210"/>
                </a:lnTo>
                <a:cubicBezTo>
                  <a:pt x="0" y="52567"/>
                  <a:pt x="13678" y="38165"/>
                  <a:pt x="31317" y="38165"/>
                </a:cubicBezTo>
                <a:lnTo>
                  <a:pt x="44275" y="38165"/>
                </a:lnTo>
                <a:cubicBezTo>
                  <a:pt x="47875" y="38165"/>
                  <a:pt x="50395" y="35285"/>
                  <a:pt x="50395" y="32044"/>
                </a:cubicBezTo>
                <a:cubicBezTo>
                  <a:pt x="50395" y="14402"/>
                  <a:pt x="64793" y="0"/>
                  <a:pt x="82072" y="0"/>
                </a:cubicBezTo>
                <a:close/>
              </a:path>
            </a:pathLst>
          </a:custGeom>
          <a:solidFill>
            <a:schemeClr val="tx1"/>
          </a:solidFill>
          <a:ln>
            <a:noFill/>
          </a:ln>
          <a:effectLst/>
        </p:spPr>
        <p:txBody>
          <a:bodyPr anchor="ctr"/>
          <a:lstStyle/>
          <a:p>
            <a:endParaRPr lang="en-US" dirty="0">
              <a:latin typeface="Source Sans Pro Light" panose="020B0403030403020204" pitchFamily="34" charset="0"/>
            </a:endParaRPr>
          </a:p>
        </p:txBody>
      </p:sp>
      <p:sp>
        <p:nvSpPr>
          <p:cNvPr id="434" name="Freeform 223">
            <a:extLst>
              <a:ext uri="{FF2B5EF4-FFF2-40B4-BE49-F238E27FC236}">
                <a16:creationId xmlns:a16="http://schemas.microsoft.com/office/drawing/2014/main" id="{622C159E-524E-254A-8DE1-828ABA377E91}"/>
              </a:ext>
            </a:extLst>
          </p:cNvPr>
          <p:cNvSpPr>
            <a:spLocks noChangeAspect="1" noChangeArrowheads="1"/>
          </p:cNvSpPr>
          <p:nvPr/>
        </p:nvSpPr>
        <p:spPr bwMode="auto">
          <a:xfrm>
            <a:off x="1732285" y="8488701"/>
            <a:ext cx="889886" cy="1090727"/>
          </a:xfrm>
          <a:custGeom>
            <a:avLst/>
            <a:gdLst>
              <a:gd name="T0" fmla="*/ 388134 w 1271"/>
              <a:gd name="T1" fmla="*/ 260193 h 1555"/>
              <a:gd name="T2" fmla="*/ 312234 w 1271"/>
              <a:gd name="T3" fmla="*/ 253345 h 1555"/>
              <a:gd name="T4" fmla="*/ 330220 w 1271"/>
              <a:gd name="T5" fmla="*/ 190640 h 1555"/>
              <a:gd name="T6" fmla="*/ 317270 w 1271"/>
              <a:gd name="T7" fmla="*/ 178387 h 1555"/>
              <a:gd name="T8" fmla="*/ 228420 w 1271"/>
              <a:gd name="T9" fmla="*/ 267040 h 1555"/>
              <a:gd name="T10" fmla="*/ 216190 w 1271"/>
              <a:gd name="T11" fmla="*/ 280013 h 1555"/>
              <a:gd name="T12" fmla="*/ 293169 w 1271"/>
              <a:gd name="T13" fmla="*/ 269202 h 1555"/>
              <a:gd name="T14" fmla="*/ 297486 w 1271"/>
              <a:gd name="T15" fmla="*/ 274608 h 1555"/>
              <a:gd name="T16" fmla="*/ 379861 w 1271"/>
              <a:gd name="T17" fmla="*/ 289744 h 1555"/>
              <a:gd name="T18" fmla="*/ 304320 w 1271"/>
              <a:gd name="T19" fmla="*/ 457679 h 1555"/>
              <a:gd name="T20" fmla="*/ 316551 w 1271"/>
              <a:gd name="T21" fmla="*/ 346323 h 1555"/>
              <a:gd name="T22" fmla="*/ 307558 w 1271"/>
              <a:gd name="T23" fmla="*/ 331187 h 1555"/>
              <a:gd name="T24" fmla="*/ 279500 w 1271"/>
              <a:gd name="T25" fmla="*/ 446868 h 1555"/>
              <a:gd name="T26" fmla="*/ 241370 w 1271"/>
              <a:gd name="T27" fmla="*/ 343440 h 1555"/>
              <a:gd name="T28" fmla="*/ 228420 w 1271"/>
              <a:gd name="T29" fmla="*/ 331187 h 1555"/>
              <a:gd name="T30" fmla="*/ 178060 w 1271"/>
              <a:gd name="T31" fmla="*/ 457679 h 1555"/>
              <a:gd name="T32" fmla="*/ 164391 w 1271"/>
              <a:gd name="T33" fmla="*/ 340196 h 1555"/>
              <a:gd name="T34" fmla="*/ 149282 w 1271"/>
              <a:gd name="T35" fmla="*/ 331187 h 1555"/>
              <a:gd name="T36" fmla="*/ 152160 w 1271"/>
              <a:gd name="T37" fmla="*/ 446868 h 1555"/>
              <a:gd name="T38" fmla="*/ 88850 w 1271"/>
              <a:gd name="T39" fmla="*/ 457679 h 1555"/>
              <a:gd name="T40" fmla="*/ 101800 w 1271"/>
              <a:gd name="T41" fmla="*/ 292987 h 1555"/>
              <a:gd name="T42" fmla="*/ 172664 w 1271"/>
              <a:gd name="T43" fmla="*/ 263796 h 1555"/>
              <a:gd name="T44" fmla="*/ 155398 w 1271"/>
              <a:gd name="T45" fmla="*/ 245777 h 1555"/>
              <a:gd name="T46" fmla="*/ 101800 w 1271"/>
              <a:gd name="T47" fmla="*/ 267040 h 1555"/>
              <a:gd name="T48" fmla="*/ 25900 w 1271"/>
              <a:gd name="T49" fmla="*/ 190640 h 1555"/>
              <a:gd name="T50" fmla="*/ 69785 w 1271"/>
              <a:gd name="T51" fmla="*/ 122168 h 1555"/>
              <a:gd name="T52" fmla="*/ 75900 w 1271"/>
              <a:gd name="T53" fmla="*/ 178387 h 1555"/>
              <a:gd name="T54" fmla="*/ 88850 w 1271"/>
              <a:gd name="T55" fmla="*/ 165413 h 1555"/>
              <a:gd name="T56" fmla="*/ 101080 w 1271"/>
              <a:gd name="T57" fmla="*/ 108474 h 1555"/>
              <a:gd name="T58" fmla="*/ 228420 w 1271"/>
              <a:gd name="T59" fmla="*/ 25947 h 1555"/>
              <a:gd name="T60" fmla="*/ 365472 w 1271"/>
              <a:gd name="T61" fmla="*/ 115321 h 1555"/>
              <a:gd name="T62" fmla="*/ 431660 w 1271"/>
              <a:gd name="T63" fmla="*/ 190640 h 1555"/>
              <a:gd name="T64" fmla="*/ 75900 w 1271"/>
              <a:gd name="T65" fmla="*/ 534079 h 1555"/>
              <a:gd name="T66" fmla="*/ 380580 w 1271"/>
              <a:gd name="T67" fmla="*/ 534079 h 1555"/>
              <a:gd name="T68" fmla="*/ 228420 w 1271"/>
              <a:gd name="T69" fmla="*/ 0 h 1555"/>
              <a:gd name="T70" fmla="*/ 81296 w 1271"/>
              <a:gd name="T71" fmla="*/ 91536 h 1555"/>
              <a:gd name="T72" fmla="*/ 48562 w 1271"/>
              <a:gd name="T73" fmla="*/ 277851 h 1555"/>
              <a:gd name="T74" fmla="*/ 51080 w 1271"/>
              <a:gd name="T75" fmla="*/ 279293 h 1555"/>
              <a:gd name="T76" fmla="*/ 62950 w 1271"/>
              <a:gd name="T77" fmla="*/ 457679 h 1555"/>
              <a:gd name="T78" fmla="*/ 51080 w 1271"/>
              <a:gd name="T79" fmla="*/ 547053 h 1555"/>
              <a:gd name="T80" fmla="*/ 393530 w 1271"/>
              <a:gd name="T81" fmla="*/ 560027 h 1555"/>
              <a:gd name="T82" fmla="*/ 406480 w 1271"/>
              <a:gd name="T83" fmla="*/ 470653 h 1555"/>
              <a:gd name="T84" fmla="*/ 393530 w 1271"/>
              <a:gd name="T85" fmla="*/ 457679 h 1555"/>
              <a:gd name="T86" fmla="*/ 456840 w 1271"/>
              <a:gd name="T87" fmla="*/ 190640 h 15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71" h="1555">
                <a:moveTo>
                  <a:pt x="1081" y="720"/>
                </a:moveTo>
                <a:lnTo>
                  <a:pt x="1081" y="720"/>
                </a:lnTo>
                <a:lnTo>
                  <a:pt x="1079" y="722"/>
                </a:lnTo>
                <a:cubicBezTo>
                  <a:pt x="1012" y="754"/>
                  <a:pt x="929" y="747"/>
                  <a:pt x="868" y="703"/>
                </a:cubicBezTo>
                <a:cubicBezTo>
                  <a:pt x="865" y="703"/>
                  <a:pt x="863" y="701"/>
                  <a:pt x="859" y="701"/>
                </a:cubicBezTo>
                <a:cubicBezTo>
                  <a:pt x="895" y="652"/>
                  <a:pt x="918" y="595"/>
                  <a:pt x="918" y="529"/>
                </a:cubicBezTo>
                <a:cubicBezTo>
                  <a:pt x="918" y="510"/>
                  <a:pt x="901" y="495"/>
                  <a:pt x="882" y="495"/>
                </a:cubicBezTo>
                <a:cubicBezTo>
                  <a:pt x="863" y="495"/>
                  <a:pt x="846" y="510"/>
                  <a:pt x="846" y="529"/>
                </a:cubicBezTo>
                <a:cubicBezTo>
                  <a:pt x="846" y="646"/>
                  <a:pt x="751" y="741"/>
                  <a:pt x="635" y="741"/>
                </a:cubicBezTo>
                <a:cubicBezTo>
                  <a:pt x="616" y="741"/>
                  <a:pt x="601" y="758"/>
                  <a:pt x="601" y="777"/>
                </a:cubicBezTo>
                <a:cubicBezTo>
                  <a:pt x="601" y="796"/>
                  <a:pt x="616" y="813"/>
                  <a:pt x="635" y="813"/>
                </a:cubicBezTo>
                <a:cubicBezTo>
                  <a:pt x="705" y="813"/>
                  <a:pt x="766" y="788"/>
                  <a:pt x="815" y="747"/>
                </a:cubicBezTo>
                <a:cubicBezTo>
                  <a:pt x="819" y="754"/>
                  <a:pt x="821" y="758"/>
                  <a:pt x="827" y="762"/>
                </a:cubicBezTo>
                <a:cubicBezTo>
                  <a:pt x="874" y="794"/>
                  <a:pt x="931" y="813"/>
                  <a:pt x="988" y="813"/>
                </a:cubicBezTo>
                <a:cubicBezTo>
                  <a:pt x="1012" y="813"/>
                  <a:pt x="1033" y="809"/>
                  <a:pt x="1056" y="804"/>
                </a:cubicBezTo>
                <a:cubicBezTo>
                  <a:pt x="1037" y="961"/>
                  <a:pt x="1026" y="1118"/>
                  <a:pt x="1024" y="1270"/>
                </a:cubicBezTo>
                <a:lnTo>
                  <a:pt x="846" y="1270"/>
                </a:lnTo>
                <a:lnTo>
                  <a:pt x="846" y="1240"/>
                </a:lnTo>
                <a:cubicBezTo>
                  <a:pt x="846" y="1145"/>
                  <a:pt x="859" y="1052"/>
                  <a:pt x="880" y="961"/>
                </a:cubicBezTo>
                <a:cubicBezTo>
                  <a:pt x="887" y="942"/>
                  <a:pt x="874" y="923"/>
                  <a:pt x="855" y="919"/>
                </a:cubicBezTo>
                <a:cubicBezTo>
                  <a:pt x="836" y="915"/>
                  <a:pt x="817" y="925"/>
                  <a:pt x="813" y="944"/>
                </a:cubicBezTo>
                <a:cubicBezTo>
                  <a:pt x="789" y="1042"/>
                  <a:pt x="777" y="1141"/>
                  <a:pt x="777" y="1240"/>
                </a:cubicBezTo>
                <a:lnTo>
                  <a:pt x="777" y="1270"/>
                </a:lnTo>
                <a:lnTo>
                  <a:pt x="671" y="1270"/>
                </a:lnTo>
                <a:lnTo>
                  <a:pt x="671" y="953"/>
                </a:lnTo>
                <a:cubicBezTo>
                  <a:pt x="671" y="934"/>
                  <a:pt x="656" y="919"/>
                  <a:pt x="635" y="919"/>
                </a:cubicBezTo>
                <a:cubicBezTo>
                  <a:pt x="616" y="919"/>
                  <a:pt x="601" y="934"/>
                  <a:pt x="601" y="953"/>
                </a:cubicBezTo>
                <a:lnTo>
                  <a:pt x="601" y="1270"/>
                </a:lnTo>
                <a:lnTo>
                  <a:pt x="495" y="1270"/>
                </a:lnTo>
                <a:lnTo>
                  <a:pt x="495" y="1240"/>
                </a:lnTo>
                <a:cubicBezTo>
                  <a:pt x="495" y="1141"/>
                  <a:pt x="482" y="1042"/>
                  <a:pt x="457" y="944"/>
                </a:cubicBezTo>
                <a:cubicBezTo>
                  <a:pt x="453" y="925"/>
                  <a:pt x="434" y="915"/>
                  <a:pt x="415" y="919"/>
                </a:cubicBezTo>
                <a:cubicBezTo>
                  <a:pt x="396" y="923"/>
                  <a:pt x="385" y="942"/>
                  <a:pt x="389" y="961"/>
                </a:cubicBezTo>
                <a:cubicBezTo>
                  <a:pt x="413" y="1052"/>
                  <a:pt x="423" y="1145"/>
                  <a:pt x="423" y="1240"/>
                </a:cubicBezTo>
                <a:lnTo>
                  <a:pt x="423" y="1270"/>
                </a:lnTo>
                <a:lnTo>
                  <a:pt x="247" y="1270"/>
                </a:lnTo>
                <a:cubicBezTo>
                  <a:pt x="245" y="1118"/>
                  <a:pt x="235" y="961"/>
                  <a:pt x="216" y="804"/>
                </a:cubicBezTo>
                <a:cubicBezTo>
                  <a:pt x="237" y="809"/>
                  <a:pt x="260" y="813"/>
                  <a:pt x="283" y="813"/>
                </a:cubicBezTo>
                <a:cubicBezTo>
                  <a:pt x="357" y="813"/>
                  <a:pt x="427" y="783"/>
                  <a:pt x="480" y="732"/>
                </a:cubicBezTo>
                <a:cubicBezTo>
                  <a:pt x="495" y="718"/>
                  <a:pt x="495" y="696"/>
                  <a:pt x="480" y="682"/>
                </a:cubicBezTo>
                <a:cubicBezTo>
                  <a:pt x="468" y="667"/>
                  <a:pt x="444" y="667"/>
                  <a:pt x="432" y="682"/>
                </a:cubicBezTo>
                <a:cubicBezTo>
                  <a:pt x="391" y="720"/>
                  <a:pt x="338" y="741"/>
                  <a:pt x="283" y="741"/>
                </a:cubicBezTo>
                <a:cubicBezTo>
                  <a:pt x="250" y="741"/>
                  <a:pt x="216" y="732"/>
                  <a:pt x="186" y="718"/>
                </a:cubicBezTo>
                <a:cubicBezTo>
                  <a:pt x="116" y="682"/>
                  <a:pt x="72" y="610"/>
                  <a:pt x="72" y="529"/>
                </a:cubicBezTo>
                <a:cubicBezTo>
                  <a:pt x="72" y="447"/>
                  <a:pt x="120" y="373"/>
                  <a:pt x="194" y="339"/>
                </a:cubicBezTo>
                <a:cubicBezTo>
                  <a:pt x="184" y="379"/>
                  <a:pt x="178" y="419"/>
                  <a:pt x="178" y="459"/>
                </a:cubicBezTo>
                <a:cubicBezTo>
                  <a:pt x="178" y="478"/>
                  <a:pt x="192" y="495"/>
                  <a:pt x="211" y="495"/>
                </a:cubicBezTo>
                <a:cubicBezTo>
                  <a:pt x="233" y="495"/>
                  <a:pt x="247" y="478"/>
                  <a:pt x="247" y="459"/>
                </a:cubicBezTo>
                <a:cubicBezTo>
                  <a:pt x="247" y="404"/>
                  <a:pt x="258" y="351"/>
                  <a:pt x="281" y="301"/>
                </a:cubicBezTo>
                <a:cubicBezTo>
                  <a:pt x="345" y="161"/>
                  <a:pt x="484" y="72"/>
                  <a:pt x="635" y="72"/>
                </a:cubicBezTo>
                <a:cubicBezTo>
                  <a:pt x="787" y="72"/>
                  <a:pt x="927" y="161"/>
                  <a:pt x="988" y="301"/>
                </a:cubicBezTo>
                <a:cubicBezTo>
                  <a:pt x="995" y="311"/>
                  <a:pt x="1005" y="320"/>
                  <a:pt x="1016" y="320"/>
                </a:cubicBezTo>
                <a:cubicBezTo>
                  <a:pt x="1122" y="335"/>
                  <a:pt x="1200" y="423"/>
                  <a:pt x="1200" y="529"/>
                </a:cubicBezTo>
                <a:cubicBezTo>
                  <a:pt x="1200" y="612"/>
                  <a:pt x="1155" y="684"/>
                  <a:pt x="1081" y="720"/>
                </a:cubicBezTo>
                <a:close/>
                <a:moveTo>
                  <a:pt x="1058" y="1482"/>
                </a:moveTo>
                <a:lnTo>
                  <a:pt x="211" y="1482"/>
                </a:lnTo>
                <a:lnTo>
                  <a:pt x="211" y="1342"/>
                </a:lnTo>
                <a:lnTo>
                  <a:pt x="1058" y="1342"/>
                </a:lnTo>
                <a:lnTo>
                  <a:pt x="1058" y="1482"/>
                </a:lnTo>
                <a:close/>
                <a:moveTo>
                  <a:pt x="1045" y="254"/>
                </a:moveTo>
                <a:lnTo>
                  <a:pt x="1045" y="254"/>
                </a:lnTo>
                <a:cubicBezTo>
                  <a:pt x="967" y="100"/>
                  <a:pt x="808" y="0"/>
                  <a:pt x="635" y="0"/>
                </a:cubicBezTo>
                <a:cubicBezTo>
                  <a:pt x="461" y="0"/>
                  <a:pt x="302" y="100"/>
                  <a:pt x="226" y="254"/>
                </a:cubicBezTo>
                <a:cubicBezTo>
                  <a:pt x="97" y="280"/>
                  <a:pt x="0" y="396"/>
                  <a:pt x="0" y="529"/>
                </a:cubicBezTo>
                <a:cubicBezTo>
                  <a:pt x="0" y="629"/>
                  <a:pt x="51" y="718"/>
                  <a:pt x="135" y="771"/>
                </a:cubicBezTo>
                <a:cubicBezTo>
                  <a:pt x="135" y="771"/>
                  <a:pt x="139" y="773"/>
                  <a:pt x="142" y="775"/>
                </a:cubicBezTo>
                <a:cubicBezTo>
                  <a:pt x="163" y="942"/>
                  <a:pt x="175" y="1109"/>
                  <a:pt x="175" y="1270"/>
                </a:cubicBezTo>
                <a:cubicBezTo>
                  <a:pt x="156" y="1272"/>
                  <a:pt x="142" y="1287"/>
                  <a:pt x="142" y="1306"/>
                </a:cubicBezTo>
                <a:lnTo>
                  <a:pt x="142" y="1518"/>
                </a:lnTo>
                <a:cubicBezTo>
                  <a:pt x="142" y="1537"/>
                  <a:pt x="156" y="1554"/>
                  <a:pt x="178" y="1554"/>
                </a:cubicBezTo>
                <a:lnTo>
                  <a:pt x="1094" y="1554"/>
                </a:lnTo>
                <a:cubicBezTo>
                  <a:pt x="1113" y="1554"/>
                  <a:pt x="1130" y="1537"/>
                  <a:pt x="1130" y="1518"/>
                </a:cubicBezTo>
                <a:lnTo>
                  <a:pt x="1130" y="1306"/>
                </a:lnTo>
                <a:cubicBezTo>
                  <a:pt x="1130" y="1287"/>
                  <a:pt x="1113" y="1272"/>
                  <a:pt x="1094" y="1270"/>
                </a:cubicBezTo>
                <a:cubicBezTo>
                  <a:pt x="1096" y="1109"/>
                  <a:pt x="1107" y="942"/>
                  <a:pt x="1130" y="775"/>
                </a:cubicBezTo>
                <a:cubicBezTo>
                  <a:pt x="1217" y="724"/>
                  <a:pt x="1270" y="631"/>
                  <a:pt x="1270" y="529"/>
                </a:cubicBezTo>
                <a:cubicBezTo>
                  <a:pt x="1270" y="396"/>
                  <a:pt x="1174" y="280"/>
                  <a:pt x="1045" y="254"/>
                </a:cubicBezTo>
                <a:close/>
              </a:path>
            </a:pathLst>
          </a:custGeom>
          <a:solidFill>
            <a:schemeClr val="tx1"/>
          </a:solidFill>
          <a:ln>
            <a:noFill/>
          </a:ln>
          <a:effectLst/>
        </p:spPr>
        <p:txBody>
          <a:bodyPr wrap="none" anchor="ctr"/>
          <a:lstStyle/>
          <a:p>
            <a:endParaRPr lang="en-US" dirty="0">
              <a:latin typeface="Source Sans Pro Light" panose="020B0403030403020204" pitchFamily="34" charset="0"/>
            </a:endParaRPr>
          </a:p>
        </p:txBody>
      </p:sp>
      <p:sp>
        <p:nvSpPr>
          <p:cNvPr id="437" name="Freeform 436">
            <a:extLst>
              <a:ext uri="{FF2B5EF4-FFF2-40B4-BE49-F238E27FC236}">
                <a16:creationId xmlns:a16="http://schemas.microsoft.com/office/drawing/2014/main" id="{DFF23483-9FD8-D94E-8258-E27CDD7D227D}"/>
              </a:ext>
            </a:extLst>
          </p:cNvPr>
          <p:cNvSpPr/>
          <p:nvPr/>
        </p:nvSpPr>
        <p:spPr>
          <a:xfrm flipH="1">
            <a:off x="7686312"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Tree>
    <p:extLst>
      <p:ext uri="{BB962C8B-B14F-4D97-AF65-F5344CB8AC3E}">
        <p14:creationId xmlns:p14="http://schemas.microsoft.com/office/powerpoint/2010/main" val="10124590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2"/>
          <p:cNvSpPr txBox="1">
            <a:spLocks/>
          </p:cNvSpPr>
          <p:nvPr/>
        </p:nvSpPr>
        <p:spPr>
          <a:xfrm>
            <a:off x="1301990" y="2781666"/>
            <a:ext cx="21305520" cy="977729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Most importantly, chefs should make certain they understand the terminology and methodology required for the recipe. If someone is ready to cook a meal, they should fully understand the recipe and feel comfortable preparing it.</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they will create great recipes, cook at the correct temperatures, and add the ingredients at the appropriate time. The more focused an individual is during the cooking process, the more confident they will become in the kitchen. This is true of professional chefs, at-home cooks, and/or kitchen novices. </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Practice makes perfect, as the old adage says, and in many respects, cooking can be a trial and error proposition. Distractions are the enemy in the cooking arena and a person must try their best to maintain focus while making a meal. Accidents and/or errors happen when cooks allow themselves to become distracted from preparing a meal. Thus, it is very important to stay focused.</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Controlling the cooking temperature is another essential element to the success of preparing and completing a meal. If food preparers overcook or undercook ingredients, it cannot only ruin the ingredients and meal, but it could also result in illness (e.g. food poisoning, ingestion of parasites, etc.) for those who consume it. This is of particular importance when dealing with meat, poultry, fish, and/or seafood products. Improper cooking temperatures and/or techniques could pose a significant health risk and even endanger people’s lives.</a:t>
            </a:r>
          </a:p>
        </p:txBody>
      </p:sp>
      <p:sp>
        <p:nvSpPr>
          <p:cNvPr id="8" name="Text Placeholder 6">
            <a:extLst>
              <a:ext uri="{FF2B5EF4-FFF2-40B4-BE49-F238E27FC236}">
                <a16:creationId xmlns:a16="http://schemas.microsoft.com/office/drawing/2014/main" id="{899AEA50-AA8C-A34C-986B-111FE12F01AE}"/>
              </a:ext>
            </a:extLst>
          </p:cNvPr>
          <p:cNvSpPr txBox="1">
            <a:spLocks/>
          </p:cNvSpPr>
          <p:nvPr/>
        </p:nvSpPr>
        <p:spPr>
          <a:xfrm>
            <a:off x="1433141" y="709382"/>
            <a:ext cx="851707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ONE COLUMN TEXT</a:t>
            </a:r>
          </a:p>
        </p:txBody>
      </p:sp>
      <p:sp>
        <p:nvSpPr>
          <p:cNvPr id="9" name="TextBox 8">
            <a:extLst>
              <a:ext uri="{FF2B5EF4-FFF2-40B4-BE49-F238E27FC236}">
                <a16:creationId xmlns:a16="http://schemas.microsoft.com/office/drawing/2014/main" id="{D2E457B2-4F41-034E-B1F5-26E4B8CD5E82}"/>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0" name="Freeform 9">
            <a:extLst>
              <a:ext uri="{FF2B5EF4-FFF2-40B4-BE49-F238E27FC236}">
                <a16:creationId xmlns:a16="http://schemas.microsoft.com/office/drawing/2014/main" id="{F4D04802-E73E-9241-8B04-A048CB1149D8}"/>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6" name="Rectangle 5">
            <a:extLst>
              <a:ext uri="{FF2B5EF4-FFF2-40B4-BE49-F238E27FC236}">
                <a16:creationId xmlns:a16="http://schemas.microsoft.com/office/drawing/2014/main" id="{B1D2DA70-6967-1F46-B704-AF90713AA49D}"/>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6969250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341783" y="2554020"/>
            <a:ext cx="9904993" cy="103672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Most importantly, chefs should make certain they understand the terminology and methodology required for the recipe. If someone is ready to cook a meal, they should fully understand the recipe and feel comfortable preparing it.</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This will help enhance the flavor and value of the food naturally.</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they will create great recipes, cook at the correct temperatures, and add the ingredients at the appropriate time. The more focused an individual is during the </a:t>
            </a:r>
          </a:p>
        </p:txBody>
      </p:sp>
      <p:sp>
        <p:nvSpPr>
          <p:cNvPr id="9" name="Subtitle 2">
            <a:extLst>
              <a:ext uri="{FF2B5EF4-FFF2-40B4-BE49-F238E27FC236}">
                <a16:creationId xmlns:a16="http://schemas.microsoft.com/office/drawing/2014/main" id="{FF58CC69-C9A1-9346-9EB0-664ADCE1A486}"/>
              </a:ext>
            </a:extLst>
          </p:cNvPr>
          <p:cNvSpPr txBox="1">
            <a:spLocks/>
          </p:cNvSpPr>
          <p:nvPr/>
        </p:nvSpPr>
        <p:spPr>
          <a:xfrm>
            <a:off x="12837099" y="2554020"/>
            <a:ext cx="9904993" cy="103672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process, the more confident they will become in the kitchen. This is true of professional chefs, at-home cooks, and/or kitchen novices. </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Practice makes perfect, as the old adage says, and in many respects, cooking can be a trial and error proposition. Distractions are the enemy in the cooking arena and a person must try their best to maintain focus while making a meal. Accidents and/or errors happen when cooks allow themselves to become distracted from preparing a meal. Thus, it is very important to stay focused.</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Controlling the cooking temperature is another essential element to the success of preparing and completing a meal. If food preparers overcook or undercook ingredients, it cannot only ruin the ingredients and meal, but it could also result in illness (e.g. food poisoning, ingestion of parasites, etc.) for those who consume it. This is of particular importance when dealing with meat, poultry, fish, and/or seafood products. Improper cooking temperatures and/or techniques could pose a significant health risk and even endanger people’s lives.</a:t>
            </a:r>
          </a:p>
        </p:txBody>
      </p:sp>
      <p:sp>
        <p:nvSpPr>
          <p:cNvPr id="10" name="Text Placeholder 6">
            <a:extLst>
              <a:ext uri="{FF2B5EF4-FFF2-40B4-BE49-F238E27FC236}">
                <a16:creationId xmlns:a16="http://schemas.microsoft.com/office/drawing/2014/main" id="{A9FC0CF7-7662-9F46-8B56-3765D7040E56}"/>
              </a:ext>
            </a:extLst>
          </p:cNvPr>
          <p:cNvSpPr txBox="1">
            <a:spLocks/>
          </p:cNvSpPr>
          <p:nvPr/>
        </p:nvSpPr>
        <p:spPr>
          <a:xfrm>
            <a:off x="1433141" y="709382"/>
            <a:ext cx="9211176"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TWO COLUMNS TEXT</a:t>
            </a:r>
          </a:p>
        </p:txBody>
      </p:sp>
      <p:sp>
        <p:nvSpPr>
          <p:cNvPr id="11" name="TextBox 10">
            <a:extLst>
              <a:ext uri="{FF2B5EF4-FFF2-40B4-BE49-F238E27FC236}">
                <a16:creationId xmlns:a16="http://schemas.microsoft.com/office/drawing/2014/main" id="{9394D12B-386C-CC44-B5E5-2D19574010F6}"/>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2" name="Freeform 11">
            <a:extLst>
              <a:ext uri="{FF2B5EF4-FFF2-40B4-BE49-F238E27FC236}">
                <a16:creationId xmlns:a16="http://schemas.microsoft.com/office/drawing/2014/main" id="{C638C33B-288B-CA48-81EC-0E6BFED1A8E6}"/>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7" name="Rectangle 6">
            <a:extLst>
              <a:ext uri="{FF2B5EF4-FFF2-40B4-BE49-F238E27FC236}">
                <a16:creationId xmlns:a16="http://schemas.microsoft.com/office/drawing/2014/main" id="{3856DE24-5CBE-F34D-8007-292C6D525422}"/>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886862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8782383" y="2554020"/>
            <a:ext cx="6581929" cy="103672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learning about the food as a whole and using it to its optimum. This will help enhance the flavor and value of the food naturally.</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 is focused on cooking, they will create great recipes, cook at the correct temperatures, and add the ingredients at the appropriate time. The more focused an individual is during the cooking process, the more confident they will become in the kitchen. This is true of professional chefs, at-home cooks, and/or kitchen novices. </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Practice makes perfect, as the old adage says, and in many respects, cooking can be a trial and error proposition. Distractions are the enemy in the cooking arena and a person must try</a:t>
            </a:r>
          </a:p>
        </p:txBody>
      </p:sp>
      <p:sp>
        <p:nvSpPr>
          <p:cNvPr id="7" name="Subtitle 2"/>
          <p:cNvSpPr txBox="1">
            <a:spLocks/>
          </p:cNvSpPr>
          <p:nvPr/>
        </p:nvSpPr>
        <p:spPr>
          <a:xfrm>
            <a:off x="16176926" y="2554020"/>
            <a:ext cx="6581929" cy="102133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their best to maintain focus while making a meal. Accidents and/or errors happen when cooks allow themselves to become distracted from preparing a meal. Thus, it is very important to stay focused.</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Controlling the cooking temperature is another essential element to the success of preparing and completing a meal. If food preparers overcook or undercook ingredients, it cannot only ruin the ingredients and meal, but it could also result in illness (e.g. food poisoning, ingestion of parasites, etc.) for those who consume it. This is of particular importance when dealing with meat, poultry, fish, and/or seafood products. Improper cooking temperatures and/or techniques could pose a significant health risk and even endanger people’s lives.</a:t>
            </a:r>
          </a:p>
        </p:txBody>
      </p:sp>
      <p:sp>
        <p:nvSpPr>
          <p:cNvPr id="8" name="Subtitle 2"/>
          <p:cNvSpPr txBox="1">
            <a:spLocks/>
          </p:cNvSpPr>
          <p:nvPr/>
        </p:nvSpPr>
        <p:spPr>
          <a:xfrm>
            <a:off x="1336676" y="2554020"/>
            <a:ext cx="6581929" cy="1014919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 for the completion of the recipe. Kitchen vernacular can be complicated for some to understand, therefore, it is important that cooks take their time when reading a recipe. Most importantly, chefs should make certain they understand the terminology and methodology required for the recipe. If someone is ready to cook a meal, they should fully understand the recipe and feel comfortable preparing it.</a:t>
            </a:r>
          </a:p>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a:t>
            </a:r>
          </a:p>
        </p:txBody>
      </p:sp>
      <p:sp>
        <p:nvSpPr>
          <p:cNvPr id="11" name="Text Placeholder 6">
            <a:extLst>
              <a:ext uri="{FF2B5EF4-FFF2-40B4-BE49-F238E27FC236}">
                <a16:creationId xmlns:a16="http://schemas.microsoft.com/office/drawing/2014/main" id="{9AE523C6-7A0D-EE4A-9256-DD93FA6FABFD}"/>
              </a:ext>
            </a:extLst>
          </p:cNvPr>
          <p:cNvSpPr txBox="1">
            <a:spLocks/>
          </p:cNvSpPr>
          <p:nvPr/>
        </p:nvSpPr>
        <p:spPr>
          <a:xfrm>
            <a:off x="1433141" y="709382"/>
            <a:ext cx="10107254"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THREE COLUMNS TEXT</a:t>
            </a:r>
          </a:p>
        </p:txBody>
      </p:sp>
      <p:sp>
        <p:nvSpPr>
          <p:cNvPr id="12" name="TextBox 11">
            <a:extLst>
              <a:ext uri="{FF2B5EF4-FFF2-40B4-BE49-F238E27FC236}">
                <a16:creationId xmlns:a16="http://schemas.microsoft.com/office/drawing/2014/main" id="{39A1C62E-3621-D54F-BF74-D4A314FDC3AD}"/>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13" name="Freeform 12">
            <a:extLst>
              <a:ext uri="{FF2B5EF4-FFF2-40B4-BE49-F238E27FC236}">
                <a16:creationId xmlns:a16="http://schemas.microsoft.com/office/drawing/2014/main" id="{C3CE5A26-78AE-4842-9F07-26C777496D12}"/>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9" name="Rectangle 8">
            <a:extLst>
              <a:ext uri="{FF2B5EF4-FFF2-40B4-BE49-F238E27FC236}">
                <a16:creationId xmlns:a16="http://schemas.microsoft.com/office/drawing/2014/main" id="{24B8F77B-5FB6-8C4B-B8C4-DB33CD1E9158}"/>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166275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5C0E18E1-DD12-CE45-AEAE-C4000644FD75}"/>
              </a:ext>
            </a:extLst>
          </p:cNvPr>
          <p:cNvSpPr/>
          <p:nvPr/>
        </p:nvSpPr>
        <p:spPr>
          <a:xfrm>
            <a:off x="0" y="2070706"/>
            <a:ext cx="13226145" cy="11645294"/>
          </a:xfrm>
          <a:custGeom>
            <a:avLst/>
            <a:gdLst>
              <a:gd name="connsiteX0" fmla="*/ 7237476 w 14478001"/>
              <a:gd name="connsiteY0" fmla="*/ 0 h 12747522"/>
              <a:gd name="connsiteX1" fmla="*/ 14478001 w 14478001"/>
              <a:gd name="connsiteY1" fmla="*/ 0 h 12747522"/>
              <a:gd name="connsiteX2" fmla="*/ 14478001 w 14478001"/>
              <a:gd name="connsiteY2" fmla="*/ 7237476 h 12747522"/>
              <a:gd name="connsiteX3" fmla="*/ 12106841 w 14478001"/>
              <a:gd name="connsiteY3" fmla="*/ 12594787 h 12747522"/>
              <a:gd name="connsiteX4" fmla="*/ 11930518 w 14478001"/>
              <a:gd name="connsiteY4" fmla="*/ 12747522 h 12747522"/>
              <a:gd name="connsiteX5" fmla="*/ 0 w 14478001"/>
              <a:gd name="connsiteY5" fmla="*/ 12747522 h 12747522"/>
              <a:gd name="connsiteX6" fmla="*/ 0 w 14478001"/>
              <a:gd name="connsiteY6" fmla="*/ 7237476 h 12747522"/>
              <a:gd name="connsiteX7" fmla="*/ 7237476 w 14478001"/>
              <a:gd name="connsiteY7" fmla="*/ 0 h 1274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1" h="12747522">
                <a:moveTo>
                  <a:pt x="7237476" y="0"/>
                </a:moveTo>
                <a:lnTo>
                  <a:pt x="14478001" y="0"/>
                </a:lnTo>
                <a:lnTo>
                  <a:pt x="14478001" y="7237476"/>
                </a:lnTo>
                <a:cubicBezTo>
                  <a:pt x="14478001" y="9360961"/>
                  <a:pt x="13563494" y="11270851"/>
                  <a:pt x="12106841" y="12594787"/>
                </a:cubicBezTo>
                <a:lnTo>
                  <a:pt x="11930518" y="12747522"/>
                </a:lnTo>
                <a:lnTo>
                  <a:pt x="0" y="12747522"/>
                </a:lnTo>
                <a:lnTo>
                  <a:pt x="0" y="7237476"/>
                </a:lnTo>
                <a:cubicBezTo>
                  <a:pt x="0" y="3240329"/>
                  <a:pt x="3240329" y="0"/>
                  <a:pt x="7237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Light" panose="020B0403030403020204" pitchFamily="34" charset="0"/>
            </a:endParaRPr>
          </a:p>
        </p:txBody>
      </p:sp>
      <p:sp>
        <p:nvSpPr>
          <p:cNvPr id="12" name="Rectangle 11">
            <a:extLst>
              <a:ext uri="{FF2B5EF4-FFF2-40B4-BE49-F238E27FC236}">
                <a16:creationId xmlns:a16="http://schemas.microsoft.com/office/drawing/2014/main" id="{434C8E01-27E3-4C4C-B486-2C7650B50016}"/>
              </a:ext>
            </a:extLst>
          </p:cNvPr>
          <p:cNvSpPr/>
          <p:nvPr/>
        </p:nvSpPr>
        <p:spPr>
          <a:xfrm>
            <a:off x="15547886" y="5334505"/>
            <a:ext cx="7560083" cy="3046988"/>
          </a:xfrm>
          <a:prstGeom prst="rect">
            <a:avLst/>
          </a:prstGeom>
          <a:noFill/>
          <a:ln w="101600">
            <a:noFill/>
            <a:miter lim="800000"/>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sz="9600" b="1" spc="300" dirty="0">
                <a:solidFill>
                  <a:schemeClr val="tx2"/>
                </a:solidFill>
                <a:latin typeface="Source Sans Pro" panose="020B0503030403020204" pitchFamily="34" charset="0"/>
              </a:rPr>
              <a:t>ANY</a:t>
            </a:r>
          </a:p>
          <a:p>
            <a:r>
              <a:rPr lang="en-US" sz="9600" b="1" spc="300" dirty="0">
                <a:solidFill>
                  <a:schemeClr val="tx2"/>
                </a:solidFill>
                <a:latin typeface="Source Sans Pro" panose="020B0503030403020204" pitchFamily="34" charset="0"/>
              </a:rPr>
              <a:t>QUESTIONS?</a:t>
            </a:r>
          </a:p>
        </p:txBody>
      </p:sp>
      <p:sp>
        <p:nvSpPr>
          <p:cNvPr id="10" name="Freeform 9">
            <a:extLst>
              <a:ext uri="{FF2B5EF4-FFF2-40B4-BE49-F238E27FC236}">
                <a16:creationId xmlns:a16="http://schemas.microsoft.com/office/drawing/2014/main" id="{BD6C2BD5-00C2-4540-A1EA-B79A80AC98ED}"/>
              </a:ext>
            </a:extLst>
          </p:cNvPr>
          <p:cNvSpPr/>
          <p:nvPr/>
        </p:nvSpPr>
        <p:spPr>
          <a:xfrm flipH="1">
            <a:off x="14922446" y="5050469"/>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 name="Picture Placeholder 2">
            <a:extLst>
              <a:ext uri="{FF2B5EF4-FFF2-40B4-BE49-F238E27FC236}">
                <a16:creationId xmlns:a16="http://schemas.microsoft.com/office/drawing/2014/main" id="{990AFD4D-2491-3E4B-BC18-AF8E95AB8880}"/>
              </a:ext>
            </a:extLst>
          </p:cNvPr>
          <p:cNvSpPr>
            <a:spLocks noGrp="1"/>
          </p:cNvSpPr>
          <p:nvPr>
            <p:ph type="pic" sz="quarter" idx="17"/>
          </p:nvPr>
        </p:nvSpPr>
        <p:spPr/>
      </p:sp>
    </p:spTree>
    <p:extLst>
      <p:ext uri="{BB962C8B-B14F-4D97-AF65-F5344CB8AC3E}">
        <p14:creationId xmlns:p14="http://schemas.microsoft.com/office/powerpoint/2010/main" val="274607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4B6DD366-CBDD-2C4C-82FD-DCEEAB29F401}"/>
              </a:ext>
            </a:extLst>
          </p:cNvPr>
          <p:cNvSpPr txBox="1">
            <a:spLocks/>
          </p:cNvSpPr>
          <p:nvPr/>
        </p:nvSpPr>
        <p:spPr>
          <a:xfrm>
            <a:off x="12188825" y="4288881"/>
            <a:ext cx="8004114" cy="2215991"/>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13800" spc="300" dirty="0">
                <a:latin typeface="Source Sans Pro" panose="020B0503030403020204" pitchFamily="34" charset="0"/>
                <a:ea typeface="Source Sans Pro" panose="020B0503030403020204" pitchFamily="34" charset="0"/>
                <a:cs typeface="Noto Sans SemiBold" panose="020B0502040504020204" pitchFamily="34" charset="0"/>
              </a:rPr>
              <a:t>BIG TITLE</a:t>
            </a:r>
          </a:p>
        </p:txBody>
      </p:sp>
      <p:sp>
        <p:nvSpPr>
          <p:cNvPr id="11" name="Subtitle 2">
            <a:extLst>
              <a:ext uri="{FF2B5EF4-FFF2-40B4-BE49-F238E27FC236}">
                <a16:creationId xmlns:a16="http://schemas.microsoft.com/office/drawing/2014/main" id="{95EF3D6C-A5EB-E044-B135-D08BD3D9315D}"/>
              </a:ext>
            </a:extLst>
          </p:cNvPr>
          <p:cNvSpPr txBox="1">
            <a:spLocks/>
          </p:cNvSpPr>
          <p:nvPr/>
        </p:nvSpPr>
        <p:spPr>
          <a:xfrm>
            <a:off x="11985357" y="7211129"/>
            <a:ext cx="9407350" cy="2749794"/>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7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Respect for the ingredients is essential. When cooks have respect for the food, they are less likely to waste it and will pay closer attention to its importance. Respecting the ingredients also involves learning about the food as a whole and using it to its optimum. </a:t>
            </a:r>
          </a:p>
        </p:txBody>
      </p:sp>
      <p:sp>
        <p:nvSpPr>
          <p:cNvPr id="12" name="Freeform 11">
            <a:extLst>
              <a:ext uri="{FF2B5EF4-FFF2-40B4-BE49-F238E27FC236}">
                <a16:creationId xmlns:a16="http://schemas.microsoft.com/office/drawing/2014/main" id="{056754F2-7960-294C-A70F-EFE3839B23DC}"/>
              </a:ext>
            </a:extLst>
          </p:cNvPr>
          <p:cNvSpPr/>
          <p:nvPr/>
        </p:nvSpPr>
        <p:spPr>
          <a:xfrm flipH="1">
            <a:off x="11674749" y="398671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19" name="Rectangle 18">
            <a:extLst>
              <a:ext uri="{FF2B5EF4-FFF2-40B4-BE49-F238E27FC236}">
                <a16:creationId xmlns:a16="http://schemas.microsoft.com/office/drawing/2014/main" id="{7EDB6C6E-6AD3-D546-B8F7-DDEBA0C9EAC2}"/>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CC5AD1FD-B4ED-004B-8962-DDBA90788D61}"/>
              </a:ext>
            </a:extLst>
          </p:cNvPr>
          <p:cNvSpPr>
            <a:spLocks noGrp="1"/>
          </p:cNvSpPr>
          <p:nvPr>
            <p:ph type="pic" sz="quarter" idx="17"/>
          </p:nvPr>
        </p:nvSpPr>
        <p:spPr/>
      </p:sp>
    </p:spTree>
    <p:extLst>
      <p:ext uri="{BB962C8B-B14F-4D97-AF65-F5344CB8AC3E}">
        <p14:creationId xmlns:p14="http://schemas.microsoft.com/office/powerpoint/2010/main" val="8429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171617" y="7418656"/>
            <a:ext cx="4620176" cy="646331"/>
          </a:xfrm>
          <a:prstGeom prst="rect">
            <a:avLst/>
          </a:prstGeom>
          <a:noFill/>
        </p:spPr>
        <p:txBody>
          <a:bodyPr wrap="none" rtlCol="0" anchor="ctr" anchorCtr="0">
            <a:spAutoFit/>
          </a:bodyPr>
          <a:lstStyle/>
          <a:p>
            <a:pPr>
              <a:spcBef>
                <a:spcPts val="1700"/>
              </a:spcBef>
            </a:pPr>
            <a:r>
              <a:rPr lang="en-US" dirty="0" err="1">
                <a:latin typeface="Source Sans Pro" panose="020B0503030403020204" pitchFamily="34" charset="0"/>
                <a:ea typeface="Source Sans Pro" panose="020B0503030403020204" pitchFamily="34" charset="0"/>
                <a:cs typeface="Lato" panose="020F0502020204030203" pitchFamily="34" charset="0"/>
              </a:rPr>
              <a:t>www.yourdomain.com</a:t>
            </a:r>
            <a:endParaRPr lang="en-US" dirty="0">
              <a:latin typeface="Source Sans Pro" panose="020B0503030403020204" pitchFamily="34" charset="0"/>
              <a:ea typeface="Source Sans Pro" panose="020B0503030403020204" pitchFamily="34" charset="0"/>
              <a:cs typeface="Lato" panose="020F0502020204030203" pitchFamily="34" charset="0"/>
            </a:endParaRPr>
          </a:p>
        </p:txBody>
      </p:sp>
      <p:sp>
        <p:nvSpPr>
          <p:cNvPr id="26" name="TextBox 25"/>
          <p:cNvSpPr txBox="1"/>
          <p:nvPr/>
        </p:nvSpPr>
        <p:spPr>
          <a:xfrm>
            <a:off x="14988475" y="4462894"/>
            <a:ext cx="5875326" cy="646331"/>
          </a:xfrm>
          <a:prstGeom prst="rect">
            <a:avLst/>
          </a:prstGeom>
          <a:noFill/>
        </p:spPr>
        <p:txBody>
          <a:bodyPr wrap="none" rtlCol="0" anchor="ctr" anchorCtr="0">
            <a:spAutoFit/>
          </a:bodyPr>
          <a:lstStyle/>
          <a:p>
            <a:pPr>
              <a:spcBef>
                <a:spcPts val="1700"/>
              </a:spcBef>
            </a:pPr>
            <a:r>
              <a:rPr lang="en-US" dirty="0">
                <a:latin typeface="Source Sans Pro" panose="020B0503030403020204" pitchFamily="34" charset="0"/>
                <a:ea typeface="Source Sans Pro" panose="020B0503030403020204" pitchFamily="34" charset="0"/>
                <a:cs typeface="Lato" panose="020F0502020204030203" pitchFamily="34" charset="0"/>
              </a:rPr>
              <a:t>1234 Main Street, Los Angeles</a:t>
            </a:r>
          </a:p>
        </p:txBody>
      </p:sp>
      <p:sp>
        <p:nvSpPr>
          <p:cNvPr id="27" name="TextBox 26"/>
          <p:cNvSpPr txBox="1"/>
          <p:nvPr/>
        </p:nvSpPr>
        <p:spPr>
          <a:xfrm>
            <a:off x="4188127" y="11441012"/>
            <a:ext cx="4976042" cy="646331"/>
          </a:xfrm>
          <a:prstGeom prst="rect">
            <a:avLst/>
          </a:prstGeom>
          <a:noFill/>
        </p:spPr>
        <p:txBody>
          <a:bodyPr wrap="none" rtlCol="0" anchor="ctr" anchorCtr="0">
            <a:spAutoFit/>
          </a:bodyPr>
          <a:lstStyle/>
          <a:p>
            <a:pPr>
              <a:spcBef>
                <a:spcPts val="1700"/>
              </a:spcBef>
            </a:pPr>
            <a:r>
              <a:rPr lang="en-US" dirty="0" err="1">
                <a:latin typeface="Source Sans Pro" panose="020B0503030403020204" pitchFamily="34" charset="0"/>
                <a:ea typeface="Source Sans Pro" panose="020B0503030403020204" pitchFamily="34" charset="0"/>
                <a:cs typeface="Lato" panose="020F0502020204030203" pitchFamily="34" charset="0"/>
              </a:rPr>
              <a:t>email@yourdomain.com</a:t>
            </a:r>
            <a:endParaRPr lang="en-US" dirty="0">
              <a:latin typeface="Source Sans Pro" panose="020B0503030403020204" pitchFamily="34" charset="0"/>
              <a:ea typeface="Source Sans Pro" panose="020B0503030403020204" pitchFamily="34" charset="0"/>
              <a:cs typeface="Lato" panose="020F0502020204030203" pitchFamily="34" charset="0"/>
            </a:endParaRPr>
          </a:p>
        </p:txBody>
      </p:sp>
      <p:sp>
        <p:nvSpPr>
          <p:cNvPr id="28" name="TextBox 27"/>
          <p:cNvSpPr txBox="1"/>
          <p:nvPr/>
        </p:nvSpPr>
        <p:spPr>
          <a:xfrm>
            <a:off x="4188127" y="9560245"/>
            <a:ext cx="3299301" cy="646331"/>
          </a:xfrm>
          <a:prstGeom prst="rect">
            <a:avLst/>
          </a:prstGeom>
          <a:noFill/>
        </p:spPr>
        <p:txBody>
          <a:bodyPr wrap="none" rtlCol="0" anchor="ctr" anchorCtr="0">
            <a:spAutoFit/>
          </a:bodyPr>
          <a:lstStyle/>
          <a:p>
            <a:pPr>
              <a:spcBef>
                <a:spcPts val="1700"/>
              </a:spcBef>
            </a:pPr>
            <a:r>
              <a:rPr lang="en-US" dirty="0">
                <a:latin typeface="Source Sans Pro" panose="020B0503030403020204" pitchFamily="34" charset="0"/>
                <a:ea typeface="Source Sans Pro" panose="020B0503030403020204" pitchFamily="34" charset="0"/>
                <a:cs typeface="Lato" panose="020F0502020204030203" pitchFamily="34" charset="0"/>
              </a:rPr>
              <a:t>+001 123 – 3456 </a:t>
            </a:r>
          </a:p>
        </p:txBody>
      </p:sp>
      <p:sp>
        <p:nvSpPr>
          <p:cNvPr id="34" name="Shape 2934"/>
          <p:cNvSpPr>
            <a:spLocks noChangeAspect="1"/>
          </p:cNvSpPr>
          <p:nvPr/>
        </p:nvSpPr>
        <p:spPr>
          <a:xfrm>
            <a:off x="13511407" y="4122304"/>
            <a:ext cx="950121" cy="1306415"/>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36" name="Shape 2836"/>
          <p:cNvSpPr>
            <a:spLocks noChangeAspect="1"/>
          </p:cNvSpPr>
          <p:nvPr/>
        </p:nvSpPr>
        <p:spPr>
          <a:xfrm>
            <a:off x="2666528" y="11266156"/>
            <a:ext cx="1100139" cy="800102"/>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b="1" dirty="0">
              <a:latin typeface="Source Sans Pro" panose="020B0503030403020204" pitchFamily="34" charset="0"/>
              <a:ea typeface="Noto Sans Light" panose="020B0402040504020204" pitchFamily="34" charset="0"/>
              <a:cs typeface="Lato" panose="020F0502020204030203" pitchFamily="34" charset="0"/>
            </a:endParaRPr>
          </a:p>
        </p:txBody>
      </p:sp>
      <p:sp>
        <p:nvSpPr>
          <p:cNvPr id="38" name="Shape 2628">
            <a:extLst>
              <a:ext uri="{FF2B5EF4-FFF2-40B4-BE49-F238E27FC236}">
                <a16:creationId xmlns:a16="http://schemas.microsoft.com/office/drawing/2014/main" id="{E997120A-7EB1-5B42-894F-B3DF8C4FFFAD}"/>
              </a:ext>
            </a:extLst>
          </p:cNvPr>
          <p:cNvSpPr>
            <a:spLocks noChangeAspect="1"/>
          </p:cNvSpPr>
          <p:nvPr/>
        </p:nvSpPr>
        <p:spPr>
          <a:xfrm>
            <a:off x="2616367" y="9319927"/>
            <a:ext cx="1100139" cy="1100139"/>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40" name="Shape 2834">
            <a:extLst>
              <a:ext uri="{FF2B5EF4-FFF2-40B4-BE49-F238E27FC236}">
                <a16:creationId xmlns:a16="http://schemas.microsoft.com/office/drawing/2014/main" id="{C920CC22-7F56-0349-9A28-A56E04BD1E5F}"/>
              </a:ext>
            </a:extLst>
          </p:cNvPr>
          <p:cNvSpPr>
            <a:spLocks noChangeAspect="1"/>
          </p:cNvSpPr>
          <p:nvPr/>
        </p:nvSpPr>
        <p:spPr>
          <a:xfrm>
            <a:off x="2656858" y="7284278"/>
            <a:ext cx="1059648" cy="105964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30" name="Text Placeholder 6">
            <a:extLst>
              <a:ext uri="{FF2B5EF4-FFF2-40B4-BE49-F238E27FC236}">
                <a16:creationId xmlns:a16="http://schemas.microsoft.com/office/drawing/2014/main" id="{03E51ADE-9480-844F-B030-A6754D21E316}"/>
              </a:ext>
            </a:extLst>
          </p:cNvPr>
          <p:cNvSpPr txBox="1">
            <a:spLocks/>
          </p:cNvSpPr>
          <p:nvPr/>
        </p:nvSpPr>
        <p:spPr>
          <a:xfrm>
            <a:off x="17296033" y="709382"/>
            <a:ext cx="5755102"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CONTACT US</a:t>
            </a:r>
          </a:p>
        </p:txBody>
      </p:sp>
      <p:sp>
        <p:nvSpPr>
          <p:cNvPr id="31" name="TextBox 30">
            <a:extLst>
              <a:ext uri="{FF2B5EF4-FFF2-40B4-BE49-F238E27FC236}">
                <a16:creationId xmlns:a16="http://schemas.microsoft.com/office/drawing/2014/main" id="{A7C46DAF-70F0-1442-A52A-9F087B4F837B}"/>
              </a:ext>
            </a:extLst>
          </p:cNvPr>
          <p:cNvSpPr txBox="1"/>
          <p:nvPr/>
        </p:nvSpPr>
        <p:spPr>
          <a:xfrm>
            <a:off x="17800352" y="1745261"/>
            <a:ext cx="5216493" cy="584775"/>
          </a:xfrm>
          <a:prstGeom prst="rect">
            <a:avLst/>
          </a:prstGeom>
          <a:noFill/>
        </p:spPr>
        <p:txBody>
          <a:bodyPr wrap="none" rtlCol="0" anchor="ctr" anchorCtr="0">
            <a:spAutoFit/>
          </a:bodyPr>
          <a:lstStyle/>
          <a:p>
            <a:pPr algn="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32" name="Freeform 31">
            <a:extLst>
              <a:ext uri="{FF2B5EF4-FFF2-40B4-BE49-F238E27FC236}">
                <a16:creationId xmlns:a16="http://schemas.microsoft.com/office/drawing/2014/main" id="{8AD0504B-369E-3942-BFF2-A39A791F591F}"/>
              </a:ext>
            </a:extLst>
          </p:cNvPr>
          <p:cNvSpPr/>
          <p:nvPr/>
        </p:nvSpPr>
        <p:spPr>
          <a:xfrm>
            <a:off x="2206129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 name="Picture Placeholder 2">
            <a:extLst>
              <a:ext uri="{FF2B5EF4-FFF2-40B4-BE49-F238E27FC236}">
                <a16:creationId xmlns:a16="http://schemas.microsoft.com/office/drawing/2014/main" id="{6E230209-1412-9546-9CC8-31C52A0BBE51}"/>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00A5133A-C7D3-3941-AA12-7148401749C7}"/>
              </a:ext>
            </a:extLst>
          </p:cNvPr>
          <p:cNvSpPr>
            <a:spLocks noGrp="1"/>
          </p:cNvSpPr>
          <p:nvPr>
            <p:ph type="pic" sz="quarter" idx="18"/>
          </p:nvPr>
        </p:nvSpPr>
        <p:spPr/>
      </p:sp>
    </p:spTree>
    <p:extLst>
      <p:ext uri="{BB962C8B-B14F-4D97-AF65-F5344CB8AC3E}">
        <p14:creationId xmlns:p14="http://schemas.microsoft.com/office/powerpoint/2010/main" val="17425237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5DA94E-0830-3346-ADE0-4B7CD25B1130}"/>
              </a:ext>
            </a:extLst>
          </p:cNvPr>
          <p:cNvSpPr/>
          <p:nvPr/>
        </p:nvSpPr>
        <p:spPr>
          <a:xfrm>
            <a:off x="12181962" y="3174965"/>
            <a:ext cx="3100529"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MISSION 1</a:t>
            </a:r>
          </a:p>
        </p:txBody>
      </p:sp>
      <p:sp>
        <p:nvSpPr>
          <p:cNvPr id="12" name="Text Placeholder 6">
            <a:extLst>
              <a:ext uri="{FF2B5EF4-FFF2-40B4-BE49-F238E27FC236}">
                <a16:creationId xmlns:a16="http://schemas.microsoft.com/office/drawing/2014/main" id="{769641C7-1EFE-D547-9DB8-974D75052C4D}"/>
              </a:ext>
            </a:extLst>
          </p:cNvPr>
          <p:cNvSpPr txBox="1">
            <a:spLocks/>
          </p:cNvSpPr>
          <p:nvPr/>
        </p:nvSpPr>
        <p:spPr>
          <a:xfrm>
            <a:off x="1433141" y="709382"/>
            <a:ext cx="6133410"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MISSION</a:t>
            </a:r>
          </a:p>
        </p:txBody>
      </p:sp>
      <p:sp>
        <p:nvSpPr>
          <p:cNvPr id="14" name="TextBox 13">
            <a:extLst>
              <a:ext uri="{FF2B5EF4-FFF2-40B4-BE49-F238E27FC236}">
                <a16:creationId xmlns:a16="http://schemas.microsoft.com/office/drawing/2014/main" id="{FFC17339-1C5C-674B-8421-E9417DB7F92F}"/>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 name="TextBox 3">
            <a:extLst>
              <a:ext uri="{FF2B5EF4-FFF2-40B4-BE49-F238E27FC236}">
                <a16:creationId xmlns:a16="http://schemas.microsoft.com/office/drawing/2014/main" id="{FD74A85A-8218-AA44-ADF7-8189321B0CA3}"/>
              </a:ext>
            </a:extLst>
          </p:cNvPr>
          <p:cNvSpPr txBox="1"/>
          <p:nvPr/>
        </p:nvSpPr>
        <p:spPr>
          <a:xfrm>
            <a:off x="12188825" y="4121150"/>
            <a:ext cx="9418320" cy="1596527"/>
          </a:xfrm>
          <a:prstGeom prst="rect">
            <a:avLst/>
          </a:prstGeom>
          <a:noFill/>
        </p:spPr>
        <p:txBody>
          <a:bodyPr wrap="square" rtlCol="0">
            <a:spAutoFit/>
          </a:bodyPr>
          <a:lstStyle/>
          <a:p>
            <a:pPr algn="just">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a:t>
            </a:r>
          </a:p>
        </p:txBody>
      </p:sp>
      <p:sp>
        <p:nvSpPr>
          <p:cNvPr id="15" name="Rectangle 14">
            <a:extLst>
              <a:ext uri="{FF2B5EF4-FFF2-40B4-BE49-F238E27FC236}">
                <a16:creationId xmlns:a16="http://schemas.microsoft.com/office/drawing/2014/main" id="{AE85FB0C-E93A-9247-8CC2-9C0066C9263D}"/>
              </a:ext>
            </a:extLst>
          </p:cNvPr>
          <p:cNvSpPr/>
          <p:nvPr/>
        </p:nvSpPr>
        <p:spPr>
          <a:xfrm>
            <a:off x="12181962" y="6664036"/>
            <a:ext cx="3100529"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MISSION 2</a:t>
            </a:r>
          </a:p>
        </p:txBody>
      </p:sp>
      <p:sp>
        <p:nvSpPr>
          <p:cNvPr id="16" name="TextBox 15">
            <a:extLst>
              <a:ext uri="{FF2B5EF4-FFF2-40B4-BE49-F238E27FC236}">
                <a16:creationId xmlns:a16="http://schemas.microsoft.com/office/drawing/2014/main" id="{592F8F9A-6100-0247-B81B-8D5CACC3128E}"/>
              </a:ext>
            </a:extLst>
          </p:cNvPr>
          <p:cNvSpPr txBox="1"/>
          <p:nvPr/>
        </p:nvSpPr>
        <p:spPr>
          <a:xfrm>
            <a:off x="12188825" y="7610221"/>
            <a:ext cx="9418320" cy="1596527"/>
          </a:xfrm>
          <a:prstGeom prst="rect">
            <a:avLst/>
          </a:prstGeom>
          <a:noFill/>
        </p:spPr>
        <p:txBody>
          <a:bodyPr wrap="square" rtlCol="0">
            <a:spAutoFit/>
          </a:bodyPr>
          <a:lstStyle/>
          <a:p>
            <a:pPr lvl="0" algn="just">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Kitchen vernacular can be complicated for some to understand, therefore, it is important that cooks take their time when reading.</a:t>
            </a:r>
          </a:p>
        </p:txBody>
      </p:sp>
      <p:sp>
        <p:nvSpPr>
          <p:cNvPr id="17" name="Rectangle 16">
            <a:extLst>
              <a:ext uri="{FF2B5EF4-FFF2-40B4-BE49-F238E27FC236}">
                <a16:creationId xmlns:a16="http://schemas.microsoft.com/office/drawing/2014/main" id="{102D737E-D294-BE48-A8FF-7B5FFADE8A72}"/>
              </a:ext>
            </a:extLst>
          </p:cNvPr>
          <p:cNvSpPr/>
          <p:nvPr/>
        </p:nvSpPr>
        <p:spPr>
          <a:xfrm>
            <a:off x="12181962" y="10153107"/>
            <a:ext cx="3100529"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MISSION 3</a:t>
            </a:r>
          </a:p>
        </p:txBody>
      </p:sp>
      <p:sp>
        <p:nvSpPr>
          <p:cNvPr id="18" name="TextBox 17">
            <a:extLst>
              <a:ext uri="{FF2B5EF4-FFF2-40B4-BE49-F238E27FC236}">
                <a16:creationId xmlns:a16="http://schemas.microsoft.com/office/drawing/2014/main" id="{A45D392C-2892-DB4F-A0C8-4FAC42C24DB0}"/>
              </a:ext>
            </a:extLst>
          </p:cNvPr>
          <p:cNvSpPr txBox="1"/>
          <p:nvPr/>
        </p:nvSpPr>
        <p:spPr>
          <a:xfrm>
            <a:off x="12188825" y="11099292"/>
            <a:ext cx="9418320" cy="1083566"/>
          </a:xfrm>
          <a:prstGeom prst="rect">
            <a:avLst/>
          </a:prstGeom>
          <a:noFill/>
        </p:spPr>
        <p:txBody>
          <a:bodyPr wrap="square" rtlCol="0">
            <a:spAutoFit/>
          </a:bodyPr>
          <a:lstStyle/>
          <a:p>
            <a:pPr lvl="0" algn="just">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Most importantly, chefs should make certain they understand the terminology and methodology required for the recipe. </a:t>
            </a:r>
          </a:p>
        </p:txBody>
      </p:sp>
      <p:sp>
        <p:nvSpPr>
          <p:cNvPr id="9" name="Rectangle 8">
            <a:extLst>
              <a:ext uri="{FF2B5EF4-FFF2-40B4-BE49-F238E27FC236}">
                <a16:creationId xmlns:a16="http://schemas.microsoft.com/office/drawing/2014/main" id="{97669696-A315-3744-A51C-EEDEE76C12EC}"/>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22" name="Freeform 21">
            <a:extLst>
              <a:ext uri="{FF2B5EF4-FFF2-40B4-BE49-F238E27FC236}">
                <a16:creationId xmlns:a16="http://schemas.microsoft.com/office/drawing/2014/main" id="{A602CAAC-9B17-3348-9534-3FDE66C2E56A}"/>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 name="Picture Placeholder 2">
            <a:extLst>
              <a:ext uri="{FF2B5EF4-FFF2-40B4-BE49-F238E27FC236}">
                <a16:creationId xmlns:a16="http://schemas.microsoft.com/office/drawing/2014/main" id="{6F41B3A5-32A9-A340-86A5-DD55A276DE79}"/>
              </a:ext>
            </a:extLst>
          </p:cNvPr>
          <p:cNvSpPr>
            <a:spLocks noGrp="1"/>
          </p:cNvSpPr>
          <p:nvPr>
            <p:ph type="pic" sz="quarter" idx="15"/>
          </p:nvPr>
        </p:nvSpPr>
        <p:spPr/>
      </p:sp>
    </p:spTree>
    <p:extLst>
      <p:ext uri="{BB962C8B-B14F-4D97-AF65-F5344CB8AC3E}">
        <p14:creationId xmlns:p14="http://schemas.microsoft.com/office/powerpoint/2010/main" val="1663232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0DDBB9A-BE84-EA42-8BAB-36B66817FEBA}"/>
              </a:ext>
            </a:extLst>
          </p:cNvPr>
          <p:cNvSpPr/>
          <p:nvPr/>
        </p:nvSpPr>
        <p:spPr>
          <a:xfrm>
            <a:off x="-1639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16" name="Rectangle 15">
            <a:extLst>
              <a:ext uri="{FF2B5EF4-FFF2-40B4-BE49-F238E27FC236}">
                <a16:creationId xmlns:a16="http://schemas.microsoft.com/office/drawing/2014/main" id="{4DD21447-5125-4643-B00A-76EA4BBB9FCF}"/>
              </a:ext>
            </a:extLst>
          </p:cNvPr>
          <p:cNvSpPr/>
          <p:nvPr/>
        </p:nvSpPr>
        <p:spPr>
          <a:xfrm>
            <a:off x="1895645" y="3174965"/>
            <a:ext cx="2632452"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VISION 1</a:t>
            </a:r>
          </a:p>
        </p:txBody>
      </p:sp>
      <p:sp>
        <p:nvSpPr>
          <p:cNvPr id="19" name="TextBox 18">
            <a:extLst>
              <a:ext uri="{FF2B5EF4-FFF2-40B4-BE49-F238E27FC236}">
                <a16:creationId xmlns:a16="http://schemas.microsoft.com/office/drawing/2014/main" id="{BF37FAB3-A9E3-8045-ACC8-D1A13DC2879D}"/>
              </a:ext>
            </a:extLst>
          </p:cNvPr>
          <p:cNvSpPr txBox="1"/>
          <p:nvPr/>
        </p:nvSpPr>
        <p:spPr>
          <a:xfrm>
            <a:off x="1902508" y="4121150"/>
            <a:ext cx="9421495" cy="1596527"/>
          </a:xfrm>
          <a:prstGeom prst="rect">
            <a:avLst/>
          </a:prstGeom>
          <a:noFill/>
        </p:spPr>
        <p:txBody>
          <a:bodyPr wrap="square" rtlCol="0">
            <a:spAutoFit/>
          </a:bodyPr>
          <a:lstStyle/>
          <a:p>
            <a:pPr algn="just">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 methods must be implemented, and equipment is required.</a:t>
            </a:r>
          </a:p>
        </p:txBody>
      </p:sp>
      <p:sp>
        <p:nvSpPr>
          <p:cNvPr id="20" name="Rectangle 19">
            <a:extLst>
              <a:ext uri="{FF2B5EF4-FFF2-40B4-BE49-F238E27FC236}">
                <a16:creationId xmlns:a16="http://schemas.microsoft.com/office/drawing/2014/main" id="{CF51C830-EBC9-CE4F-AEAE-7875F7379F03}"/>
              </a:ext>
            </a:extLst>
          </p:cNvPr>
          <p:cNvSpPr/>
          <p:nvPr/>
        </p:nvSpPr>
        <p:spPr>
          <a:xfrm>
            <a:off x="1895645" y="6664036"/>
            <a:ext cx="2632452"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VISION 2</a:t>
            </a:r>
          </a:p>
        </p:txBody>
      </p:sp>
      <p:sp>
        <p:nvSpPr>
          <p:cNvPr id="21" name="TextBox 20">
            <a:extLst>
              <a:ext uri="{FF2B5EF4-FFF2-40B4-BE49-F238E27FC236}">
                <a16:creationId xmlns:a16="http://schemas.microsoft.com/office/drawing/2014/main" id="{611308E4-F30E-204A-858A-BC5457FF06F9}"/>
              </a:ext>
            </a:extLst>
          </p:cNvPr>
          <p:cNvSpPr txBox="1"/>
          <p:nvPr/>
        </p:nvSpPr>
        <p:spPr>
          <a:xfrm>
            <a:off x="1902508" y="7610221"/>
            <a:ext cx="9421495" cy="1596527"/>
          </a:xfrm>
          <a:prstGeom prst="rect">
            <a:avLst/>
          </a:prstGeom>
          <a:noFill/>
        </p:spPr>
        <p:txBody>
          <a:bodyPr wrap="square" rtlCol="0">
            <a:spAutoFit/>
          </a:bodyPr>
          <a:lstStyle/>
          <a:p>
            <a:pPr lvl="0" algn="just">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Kitchen vernacular can be complicated for some to understand, therefore, it is important that cooks take their time when reading.</a:t>
            </a:r>
          </a:p>
        </p:txBody>
      </p:sp>
      <p:sp>
        <p:nvSpPr>
          <p:cNvPr id="22" name="Rectangle 21">
            <a:extLst>
              <a:ext uri="{FF2B5EF4-FFF2-40B4-BE49-F238E27FC236}">
                <a16:creationId xmlns:a16="http://schemas.microsoft.com/office/drawing/2014/main" id="{577D2F75-EBDF-E648-866E-A9C9E7F97CA5}"/>
              </a:ext>
            </a:extLst>
          </p:cNvPr>
          <p:cNvSpPr/>
          <p:nvPr/>
        </p:nvSpPr>
        <p:spPr>
          <a:xfrm>
            <a:off x="1895645" y="10153107"/>
            <a:ext cx="2632452" cy="733534"/>
          </a:xfrm>
          <a:prstGeom prst="rect">
            <a:avLst/>
          </a:prstGeom>
        </p:spPr>
        <p:txBody>
          <a:bodyPr wrap="none" anchor="ctr">
            <a:spAutoFit/>
          </a:bodyPr>
          <a:lstStyle/>
          <a:p>
            <a:pPr>
              <a:lnSpc>
                <a:spcPts val="5000"/>
              </a:lnSpc>
            </a:pPr>
            <a:r>
              <a:rPr lang="en-US" sz="4400" b="1" spc="300" dirty="0">
                <a:solidFill>
                  <a:schemeClr val="tx2"/>
                </a:solidFill>
                <a:latin typeface="Source Sans Pro" panose="020B0503030403020204" pitchFamily="34" charset="0"/>
                <a:ea typeface="Source Sans Pro" panose="020B0503030403020204" pitchFamily="34" charset="0"/>
                <a:cs typeface="Lato Light" panose="020F0502020204030203" pitchFamily="34" charset="0"/>
              </a:rPr>
              <a:t>VISION 3</a:t>
            </a:r>
          </a:p>
        </p:txBody>
      </p:sp>
      <p:sp>
        <p:nvSpPr>
          <p:cNvPr id="23" name="TextBox 22">
            <a:extLst>
              <a:ext uri="{FF2B5EF4-FFF2-40B4-BE49-F238E27FC236}">
                <a16:creationId xmlns:a16="http://schemas.microsoft.com/office/drawing/2014/main" id="{F564D7D1-733C-4149-BC32-526D8B9060EA}"/>
              </a:ext>
            </a:extLst>
          </p:cNvPr>
          <p:cNvSpPr txBox="1"/>
          <p:nvPr/>
        </p:nvSpPr>
        <p:spPr>
          <a:xfrm>
            <a:off x="1902508" y="11099292"/>
            <a:ext cx="9421495" cy="1083566"/>
          </a:xfrm>
          <a:prstGeom prst="rect">
            <a:avLst/>
          </a:prstGeom>
          <a:noFill/>
        </p:spPr>
        <p:txBody>
          <a:bodyPr wrap="square" rtlCol="0">
            <a:spAutoFit/>
          </a:bodyPr>
          <a:lstStyle/>
          <a:p>
            <a:pPr lvl="0" algn="just">
              <a:lnSpc>
                <a:spcPts val="4000"/>
              </a:lnSpc>
              <a:spcBef>
                <a:spcPts val="1700"/>
              </a:spcBef>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Most importantly, chefs should make certain they understand the terminology and methodology required for the recipe. </a:t>
            </a:r>
          </a:p>
        </p:txBody>
      </p:sp>
      <p:sp>
        <p:nvSpPr>
          <p:cNvPr id="25" name="Text Placeholder 6">
            <a:extLst>
              <a:ext uri="{FF2B5EF4-FFF2-40B4-BE49-F238E27FC236}">
                <a16:creationId xmlns:a16="http://schemas.microsoft.com/office/drawing/2014/main" id="{40B7F9EF-06D2-7C49-8842-55F6FCBEB623}"/>
              </a:ext>
            </a:extLst>
          </p:cNvPr>
          <p:cNvSpPr txBox="1">
            <a:spLocks/>
          </p:cNvSpPr>
          <p:nvPr/>
        </p:nvSpPr>
        <p:spPr>
          <a:xfrm>
            <a:off x="17659916" y="709382"/>
            <a:ext cx="5391219"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VISION</a:t>
            </a:r>
          </a:p>
        </p:txBody>
      </p:sp>
      <p:sp>
        <p:nvSpPr>
          <p:cNvPr id="26" name="TextBox 25">
            <a:extLst>
              <a:ext uri="{FF2B5EF4-FFF2-40B4-BE49-F238E27FC236}">
                <a16:creationId xmlns:a16="http://schemas.microsoft.com/office/drawing/2014/main" id="{5458BC7F-A9BC-C041-9B9D-DE4985B182A0}"/>
              </a:ext>
            </a:extLst>
          </p:cNvPr>
          <p:cNvSpPr txBox="1"/>
          <p:nvPr/>
        </p:nvSpPr>
        <p:spPr>
          <a:xfrm>
            <a:off x="17800352" y="1745261"/>
            <a:ext cx="5216493" cy="584775"/>
          </a:xfrm>
          <a:prstGeom prst="rect">
            <a:avLst/>
          </a:prstGeom>
          <a:noFill/>
        </p:spPr>
        <p:txBody>
          <a:bodyPr wrap="none" rtlCol="0" anchor="ctr" anchorCtr="0">
            <a:spAutoFit/>
          </a:bodyPr>
          <a:lstStyle/>
          <a:p>
            <a:pPr algn="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7" name="Freeform 26">
            <a:extLst>
              <a:ext uri="{FF2B5EF4-FFF2-40B4-BE49-F238E27FC236}">
                <a16:creationId xmlns:a16="http://schemas.microsoft.com/office/drawing/2014/main" id="{8E294854-C989-894A-9BE5-96D650494061}"/>
              </a:ext>
            </a:extLst>
          </p:cNvPr>
          <p:cNvSpPr/>
          <p:nvPr/>
        </p:nvSpPr>
        <p:spPr>
          <a:xfrm>
            <a:off x="2206129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 name="Picture Placeholder 2">
            <a:extLst>
              <a:ext uri="{FF2B5EF4-FFF2-40B4-BE49-F238E27FC236}">
                <a16:creationId xmlns:a16="http://schemas.microsoft.com/office/drawing/2014/main" id="{6A39027D-4505-8142-A996-79409D32C3D3}"/>
              </a:ext>
            </a:extLst>
          </p:cNvPr>
          <p:cNvSpPr>
            <a:spLocks noGrp="1"/>
          </p:cNvSpPr>
          <p:nvPr>
            <p:ph type="pic" sz="quarter" idx="17"/>
          </p:nvPr>
        </p:nvSpPr>
        <p:spPr/>
      </p:sp>
    </p:spTree>
    <p:extLst>
      <p:ext uri="{BB962C8B-B14F-4D97-AF65-F5344CB8AC3E}">
        <p14:creationId xmlns:p14="http://schemas.microsoft.com/office/powerpoint/2010/main" val="6605239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spect="1"/>
          </p:cNvSpPr>
          <p:nvPr/>
        </p:nvSpPr>
        <p:spPr>
          <a:xfrm>
            <a:off x="16768133" y="3545050"/>
            <a:ext cx="4080645" cy="4080645"/>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$67M</a:t>
            </a:r>
          </a:p>
        </p:txBody>
      </p:sp>
      <p:sp>
        <p:nvSpPr>
          <p:cNvPr id="6" name="TextBox 5"/>
          <p:cNvSpPr txBox="1"/>
          <p:nvPr/>
        </p:nvSpPr>
        <p:spPr>
          <a:xfrm>
            <a:off x="10760638" y="8180778"/>
            <a:ext cx="2885726"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SALARIES</a:t>
            </a:r>
          </a:p>
        </p:txBody>
      </p:sp>
      <p:sp>
        <p:nvSpPr>
          <p:cNvPr id="7" name="Subtitle 2"/>
          <p:cNvSpPr txBox="1">
            <a:spLocks/>
          </p:cNvSpPr>
          <p:nvPr/>
        </p:nvSpPr>
        <p:spPr>
          <a:xfrm>
            <a:off x="9781031" y="8982486"/>
            <a:ext cx="4840252"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a:t>
            </a:r>
            <a:endParaRPr lang="en-US" sz="27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cxnSp>
        <p:nvCxnSpPr>
          <p:cNvPr id="4" name="Straight Arrow Connector 3"/>
          <p:cNvCxnSpPr/>
          <p:nvPr/>
        </p:nvCxnSpPr>
        <p:spPr>
          <a:xfrm>
            <a:off x="13401466" y="5586787"/>
            <a:ext cx="2121031"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717954" y="5586787"/>
            <a:ext cx="2121031"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279472" y="4962267"/>
            <a:ext cx="1810111" cy="1323439"/>
          </a:xfrm>
          <a:prstGeom prst="rect">
            <a:avLst/>
          </a:prstGeom>
          <a:noFill/>
        </p:spPr>
        <p:txBody>
          <a:bodyPr wrap="none" rtlCol="0" anchor="ctr">
            <a:spAutoFit/>
          </a:bodyPr>
          <a:lstStyle/>
          <a:p>
            <a:pPr algn="ctr"/>
            <a:r>
              <a:rPr lang="en-US" sz="8000" b="1" dirty="0">
                <a:solidFill>
                  <a:schemeClr val="accent2"/>
                </a:solidFill>
                <a:latin typeface="Source Sans Pro" panose="020B0503030403020204" pitchFamily="34" charset="0"/>
                <a:ea typeface="Open Sans Light" panose="020B0306030504020204" pitchFamily="34" charset="0"/>
                <a:cs typeface="Open Sans Light" panose="020B0306030504020204" pitchFamily="34" charset="0"/>
              </a:rPr>
              <a:t>$15</a:t>
            </a:r>
          </a:p>
        </p:txBody>
      </p:sp>
      <p:sp>
        <p:nvSpPr>
          <p:cNvPr id="15" name="TextBox 14"/>
          <p:cNvSpPr txBox="1"/>
          <p:nvPr/>
        </p:nvSpPr>
        <p:spPr>
          <a:xfrm>
            <a:off x="17316924" y="8180778"/>
            <a:ext cx="2959465"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UTILITIES</a:t>
            </a:r>
          </a:p>
        </p:txBody>
      </p:sp>
      <p:sp>
        <p:nvSpPr>
          <p:cNvPr id="16" name="Subtitle 2"/>
          <p:cNvSpPr txBox="1">
            <a:spLocks/>
          </p:cNvSpPr>
          <p:nvPr/>
        </p:nvSpPr>
        <p:spPr>
          <a:xfrm>
            <a:off x="16374182" y="8982486"/>
            <a:ext cx="4840252"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a:t>
            </a:r>
            <a:endParaRPr lang="en-US" sz="27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17" name="TextBox 16"/>
          <p:cNvSpPr txBox="1"/>
          <p:nvPr/>
        </p:nvSpPr>
        <p:spPr>
          <a:xfrm>
            <a:off x="2838273" y="8180778"/>
            <a:ext cx="5165197" cy="769441"/>
          </a:xfrm>
          <a:prstGeom prst="rect">
            <a:avLst/>
          </a:prstGeom>
          <a:noFill/>
        </p:spPr>
        <p:txBody>
          <a:bodyPr wrap="none" rtlCol="0" anchor="ctr" anchorCtr="0">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PROPERTY COSTS</a:t>
            </a:r>
          </a:p>
        </p:txBody>
      </p:sp>
      <p:sp>
        <p:nvSpPr>
          <p:cNvPr id="18" name="Subtitle 2"/>
          <p:cNvSpPr txBox="1">
            <a:spLocks/>
          </p:cNvSpPr>
          <p:nvPr/>
        </p:nvSpPr>
        <p:spPr>
          <a:xfrm>
            <a:off x="2998404" y="8982486"/>
            <a:ext cx="4840252"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pPr>
            <a:r>
              <a:rPr lang="en-US" sz="2800" dirty="0">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a:t>
            </a:r>
            <a:endParaRPr lang="en-US" sz="27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19" name="Subtitle 2"/>
          <p:cNvSpPr txBox="1">
            <a:spLocks/>
          </p:cNvSpPr>
          <p:nvPr/>
        </p:nvSpPr>
        <p:spPr>
          <a:xfrm>
            <a:off x="3598995" y="10946426"/>
            <a:ext cx="17224272" cy="896722"/>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4400" b="1" spc="300" dirty="0">
                <a:latin typeface="Source Sans Pro" panose="020B0503030403020204" pitchFamily="34" charset="0"/>
                <a:ea typeface="Open Sans Light" panose="020B0306030504020204" pitchFamily="34" charset="0"/>
                <a:cs typeface="Open Sans Light" panose="020B0306030504020204" pitchFamily="34" charset="0"/>
              </a:rPr>
              <a:t>THE RESTAURANT TAKES A 10% ON TIPS FOR OUR SERVERS.</a:t>
            </a:r>
          </a:p>
        </p:txBody>
      </p:sp>
      <p:sp>
        <p:nvSpPr>
          <p:cNvPr id="20" name="Oval 19"/>
          <p:cNvSpPr>
            <a:spLocks noChangeAspect="1"/>
          </p:cNvSpPr>
          <p:nvPr/>
        </p:nvSpPr>
        <p:spPr>
          <a:xfrm>
            <a:off x="3365482" y="3545050"/>
            <a:ext cx="4080645" cy="4080645"/>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Source Sans Pro" panose="020B0503030403020204" pitchFamily="34" charset="0"/>
                <a:ea typeface="Open Sans Light" panose="020B0306030504020204" pitchFamily="34" charset="0"/>
                <a:cs typeface="Open Sans Light" panose="020B0306030504020204" pitchFamily="34" charset="0"/>
              </a:rPr>
              <a:t>$100M</a:t>
            </a:r>
          </a:p>
        </p:txBody>
      </p:sp>
      <p:sp>
        <p:nvSpPr>
          <p:cNvPr id="21" name="Text Placeholder 6">
            <a:extLst>
              <a:ext uri="{FF2B5EF4-FFF2-40B4-BE49-F238E27FC236}">
                <a16:creationId xmlns:a16="http://schemas.microsoft.com/office/drawing/2014/main" id="{2FFDE3A6-FEFD-7F4B-A4F4-BD8EADA3CE7E}"/>
              </a:ext>
            </a:extLst>
          </p:cNvPr>
          <p:cNvSpPr txBox="1">
            <a:spLocks/>
          </p:cNvSpPr>
          <p:nvPr/>
        </p:nvSpPr>
        <p:spPr>
          <a:xfrm>
            <a:off x="1433141" y="709382"/>
            <a:ext cx="7922362"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BUSINESS MODEL</a:t>
            </a:r>
          </a:p>
        </p:txBody>
      </p:sp>
      <p:sp>
        <p:nvSpPr>
          <p:cNvPr id="24" name="TextBox 23">
            <a:extLst>
              <a:ext uri="{FF2B5EF4-FFF2-40B4-BE49-F238E27FC236}">
                <a16:creationId xmlns:a16="http://schemas.microsoft.com/office/drawing/2014/main" id="{D0EBF87D-8F1D-F548-A872-27A1ABF41FD7}"/>
              </a:ext>
            </a:extLst>
          </p:cNvPr>
          <p:cNvSpPr txBox="1"/>
          <p:nvPr/>
        </p:nvSpPr>
        <p:spPr>
          <a:xfrm>
            <a:off x="1485024" y="1745261"/>
            <a:ext cx="5216493" cy="584775"/>
          </a:xfrm>
          <a:prstGeom prst="rect">
            <a:avLst/>
          </a:prstGeom>
          <a:noFill/>
        </p:spPr>
        <p:txBody>
          <a:bodyPr wrap="none" rtlCol="0" anchor="ctr" anchorCtr="0">
            <a:spAutoFit/>
          </a:bodyPr>
          <a:lstStyle/>
          <a:p>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25" name="Freeform 24">
            <a:extLst>
              <a:ext uri="{FF2B5EF4-FFF2-40B4-BE49-F238E27FC236}">
                <a16:creationId xmlns:a16="http://schemas.microsoft.com/office/drawing/2014/main" id="{203584C3-ED12-AE4D-A920-E440016A3787}"/>
              </a:ext>
            </a:extLst>
          </p:cNvPr>
          <p:cNvSpPr/>
          <p:nvPr/>
        </p:nvSpPr>
        <p:spPr>
          <a:xfrm flipH="1">
            <a:off x="84721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30" name="Rectangle 29">
            <a:extLst>
              <a:ext uri="{FF2B5EF4-FFF2-40B4-BE49-F238E27FC236}">
                <a16:creationId xmlns:a16="http://schemas.microsoft.com/office/drawing/2014/main" id="{FFF59E86-999B-1E41-8C57-EA838F413218}"/>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Tree>
    <p:extLst>
      <p:ext uri="{BB962C8B-B14F-4D97-AF65-F5344CB8AC3E}">
        <p14:creationId xmlns:p14="http://schemas.microsoft.com/office/powerpoint/2010/main" val="11585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utoShape 11"/>
          <p:cNvSpPr>
            <a:spLocks/>
          </p:cNvSpPr>
          <p:nvPr/>
        </p:nvSpPr>
        <p:spPr bwMode="auto">
          <a:xfrm>
            <a:off x="0" y="7694478"/>
            <a:ext cx="24377650" cy="182880"/>
          </a:xfrm>
          <a:prstGeom prst="rect">
            <a:avLst/>
          </a:prstGeom>
          <a:solidFill>
            <a:schemeClr val="bg2">
              <a:lumMod val="90000"/>
            </a:schemeClr>
          </a:solidFill>
          <a:ln w="25400" cap="flat" cmpd="sng">
            <a:solidFill>
              <a:srgbClr val="000000">
                <a:alpha val="0"/>
              </a:srgbClr>
            </a:solidFill>
            <a:prstDash val="solid"/>
            <a:round/>
            <a:headEnd/>
            <a:tailEnd/>
          </a:ln>
          <a:effectLst/>
          <a:extLst/>
        </p:spPr>
        <p:txBody>
          <a:bodyPr lIns="0" tIns="0" rIns="0" bIns="0" anchor="ctr"/>
          <a:lstStyle/>
          <a:p>
            <a:pPr>
              <a:defRPr/>
            </a:pPr>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53" name="AutoShape 13"/>
          <p:cNvSpPr>
            <a:spLocks noChangeAspect="1"/>
          </p:cNvSpPr>
          <p:nvPr/>
        </p:nvSpPr>
        <p:spPr bwMode="auto">
          <a:xfrm>
            <a:off x="3434337" y="6864123"/>
            <a:ext cx="1828323" cy="1828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w="50800" cap="flat" cmpd="sng">
            <a:noFill/>
            <a:prstDash val="solid"/>
            <a:miter lim="0"/>
            <a:headEnd/>
            <a:tailEnd/>
          </a:ln>
          <a:effectLst/>
          <a:extLst/>
        </p:spPr>
        <p:txBody>
          <a:bodyPr lIns="0" tIns="0" rIns="0" bIns="0" anchor="ctr"/>
          <a:lstStyle/>
          <a:p>
            <a:pPr>
              <a:defRPr/>
            </a:pPr>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54" name="AutoShape 16"/>
          <p:cNvSpPr>
            <a:spLocks noChangeAspect="1"/>
          </p:cNvSpPr>
          <p:nvPr/>
        </p:nvSpPr>
        <p:spPr bwMode="auto">
          <a:xfrm>
            <a:off x="15181091" y="6864123"/>
            <a:ext cx="1828323" cy="1828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50800" cap="flat" cmpd="sng">
            <a:noFill/>
            <a:prstDash val="solid"/>
            <a:miter lim="0"/>
            <a:headEnd/>
            <a:tailEnd/>
          </a:ln>
          <a:effectLst/>
          <a:extLst/>
        </p:spPr>
        <p:txBody>
          <a:bodyPr lIns="0" tIns="0" rIns="0" bIns="0" anchor="ctr"/>
          <a:lstStyle/>
          <a:p>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55" name="AutoShape 19"/>
          <p:cNvSpPr>
            <a:spLocks noChangeAspect="1"/>
          </p:cNvSpPr>
          <p:nvPr/>
        </p:nvSpPr>
        <p:spPr bwMode="auto">
          <a:xfrm>
            <a:off x="7365521" y="6864123"/>
            <a:ext cx="1828323" cy="1828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50800" cap="flat" cmpd="sng">
            <a:noFill/>
            <a:prstDash val="solid"/>
            <a:miter lim="0"/>
            <a:headEnd/>
            <a:tailEnd/>
          </a:ln>
          <a:effectLst/>
          <a:extLst/>
        </p:spPr>
        <p:txBody>
          <a:bodyPr lIns="0" tIns="0" rIns="0" bIns="0" anchor="ctr"/>
          <a:lstStyle/>
          <a:p>
            <a:pPr>
              <a:defRPr/>
            </a:pPr>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56" name="AutoShape 28"/>
          <p:cNvSpPr>
            <a:spLocks noChangeAspect="1"/>
          </p:cNvSpPr>
          <p:nvPr/>
        </p:nvSpPr>
        <p:spPr bwMode="auto">
          <a:xfrm>
            <a:off x="19091040" y="6864123"/>
            <a:ext cx="1823995" cy="1828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50800" cap="flat" cmpd="sng">
            <a:noFill/>
            <a:prstDash val="solid"/>
            <a:miter lim="0"/>
            <a:headEnd/>
            <a:tailEnd/>
          </a:ln>
          <a:effectLst/>
          <a:extLst/>
        </p:spPr>
        <p:txBody>
          <a:bodyPr lIns="0" tIns="0" rIns="0" bIns="0" anchor="ctr"/>
          <a:lstStyle/>
          <a:p>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61" name="AutoShape 28"/>
          <p:cNvSpPr>
            <a:spLocks noChangeAspect="1"/>
          </p:cNvSpPr>
          <p:nvPr/>
        </p:nvSpPr>
        <p:spPr bwMode="auto">
          <a:xfrm>
            <a:off x="11275470" y="6864123"/>
            <a:ext cx="1823995" cy="18288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50800" cap="flat" cmpd="sng">
            <a:noFill/>
            <a:prstDash val="solid"/>
            <a:miter lim="0"/>
            <a:headEnd/>
            <a:tailEnd/>
          </a:ln>
          <a:effectLst/>
          <a:extLst/>
        </p:spPr>
        <p:txBody>
          <a:bodyPr lIns="0" tIns="0" rIns="0" bIns="0" anchor="ctr"/>
          <a:lstStyle/>
          <a:p>
            <a:pPr>
              <a:defRPr/>
            </a:pPr>
            <a:endParaRPr lang="es-ES" sz="5600" dirty="0">
              <a:effectLst>
                <a:outerShdw blurRad="38100" dist="38100" dir="2700000" algn="tl">
                  <a:srgbClr val="000000"/>
                </a:outerShdw>
              </a:effectLst>
              <a:latin typeface="Source Sans Pro Light" panose="020B0403030403020204" pitchFamily="34" charset="0"/>
              <a:cs typeface="Open Sans Light" charset="0"/>
              <a:sym typeface="Gill Sans" charset="0"/>
            </a:endParaRPr>
          </a:p>
        </p:txBody>
      </p:sp>
      <p:sp>
        <p:nvSpPr>
          <p:cNvPr id="64" name="TextBox 63"/>
          <p:cNvSpPr txBox="1"/>
          <p:nvPr/>
        </p:nvSpPr>
        <p:spPr>
          <a:xfrm>
            <a:off x="19329776" y="9044823"/>
            <a:ext cx="1346523" cy="677108"/>
          </a:xfrm>
          <a:prstGeom prst="rect">
            <a:avLst/>
          </a:prstGeom>
          <a:noFill/>
        </p:spPr>
        <p:txBody>
          <a:bodyPr wrap="none" lIns="0" tIns="0" rIns="0" bIns="0" rtlCol="0" anchor="t">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2015</a:t>
            </a:r>
          </a:p>
        </p:txBody>
      </p:sp>
      <p:sp>
        <p:nvSpPr>
          <p:cNvPr id="65" name="TextBox 64"/>
          <p:cNvSpPr txBox="1"/>
          <p:nvPr/>
        </p:nvSpPr>
        <p:spPr>
          <a:xfrm>
            <a:off x="15421990" y="5817174"/>
            <a:ext cx="1346523" cy="677108"/>
          </a:xfrm>
          <a:prstGeom prst="rect">
            <a:avLst/>
          </a:prstGeom>
          <a:noFill/>
        </p:spPr>
        <p:txBody>
          <a:bodyPr wrap="none" lIns="0" tIns="0" rIns="0" bIns="0" rtlCol="0" anchor="b">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2010</a:t>
            </a:r>
          </a:p>
        </p:txBody>
      </p:sp>
      <p:sp>
        <p:nvSpPr>
          <p:cNvPr id="80" name="Subtitle 2"/>
          <p:cNvSpPr txBox="1">
            <a:spLocks/>
          </p:cNvSpPr>
          <p:nvPr/>
        </p:nvSpPr>
        <p:spPr>
          <a:xfrm>
            <a:off x="17740179" y="3705738"/>
            <a:ext cx="4514439" cy="1723808"/>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a:t>
            </a:r>
            <a:endParaRPr lang="en-US" sz="28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83" name="Subtitle 2"/>
          <p:cNvSpPr txBox="1">
            <a:spLocks/>
          </p:cNvSpPr>
          <p:nvPr/>
        </p:nvSpPr>
        <p:spPr>
          <a:xfrm>
            <a:off x="13838031" y="10073831"/>
            <a:ext cx="4514439" cy="1723808"/>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a:t>
            </a:r>
            <a:endParaRPr lang="en-US" sz="28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33" name="TextBox 32"/>
          <p:cNvSpPr txBox="1"/>
          <p:nvPr/>
        </p:nvSpPr>
        <p:spPr>
          <a:xfrm>
            <a:off x="7606420" y="5817174"/>
            <a:ext cx="1346523" cy="677108"/>
          </a:xfrm>
          <a:prstGeom prst="rect">
            <a:avLst/>
          </a:prstGeom>
          <a:noFill/>
        </p:spPr>
        <p:txBody>
          <a:bodyPr wrap="none" lIns="0" tIns="0" rIns="0" bIns="0" rtlCol="0" anchor="b">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2000</a:t>
            </a:r>
          </a:p>
        </p:txBody>
      </p:sp>
      <p:sp>
        <p:nvSpPr>
          <p:cNvPr id="34" name="Subtitle 2"/>
          <p:cNvSpPr txBox="1">
            <a:spLocks/>
          </p:cNvSpPr>
          <p:nvPr/>
        </p:nvSpPr>
        <p:spPr>
          <a:xfrm>
            <a:off x="6025181" y="10073831"/>
            <a:ext cx="4514439" cy="1723808"/>
          </a:xfrm>
          <a:prstGeom prst="rect">
            <a:avLst/>
          </a:prstGeom>
        </p:spPr>
        <p:txBody>
          <a:bodyPr vert="horz" wrap="square" lIns="217490" tIns="108745" rIns="217490" bIns="1087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a:t>
            </a:r>
            <a:endParaRPr lang="en-US" sz="28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35" name="TextBox 34"/>
          <p:cNvSpPr txBox="1"/>
          <p:nvPr/>
        </p:nvSpPr>
        <p:spPr>
          <a:xfrm>
            <a:off x="3675237" y="9044823"/>
            <a:ext cx="1346523" cy="677108"/>
          </a:xfrm>
          <a:prstGeom prst="rect">
            <a:avLst/>
          </a:prstGeom>
          <a:noFill/>
        </p:spPr>
        <p:txBody>
          <a:bodyPr wrap="none" lIns="0" tIns="0" rIns="0" bIns="0" rtlCol="0" anchor="t">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1995</a:t>
            </a:r>
          </a:p>
        </p:txBody>
      </p:sp>
      <p:sp>
        <p:nvSpPr>
          <p:cNvPr id="36" name="Subtitle 2"/>
          <p:cNvSpPr txBox="1">
            <a:spLocks/>
          </p:cNvSpPr>
          <p:nvPr/>
        </p:nvSpPr>
        <p:spPr>
          <a:xfrm>
            <a:off x="2091278" y="3705738"/>
            <a:ext cx="4514439" cy="1723808"/>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a:t>
            </a:r>
            <a:endParaRPr lang="en-US" sz="28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37" name="TextBox 36"/>
          <p:cNvSpPr txBox="1"/>
          <p:nvPr/>
        </p:nvSpPr>
        <p:spPr>
          <a:xfrm>
            <a:off x="11524329" y="9044823"/>
            <a:ext cx="1346523" cy="677108"/>
          </a:xfrm>
          <a:prstGeom prst="rect">
            <a:avLst/>
          </a:prstGeom>
          <a:noFill/>
        </p:spPr>
        <p:txBody>
          <a:bodyPr wrap="none" lIns="0" tIns="0" rIns="0" bIns="0" rtlCol="0" anchor="t">
            <a:spAutoFit/>
          </a:bodyPr>
          <a:lstStyle/>
          <a:p>
            <a:pPr algn="ctr"/>
            <a:r>
              <a:rPr lang="en-US" sz="4400" b="1" spc="300" dirty="0">
                <a:solidFill>
                  <a:schemeClr val="tx2"/>
                </a:solidFill>
                <a:latin typeface="Source Sans Pro" panose="020B0503030403020204" pitchFamily="34" charset="0"/>
                <a:ea typeface="Source Sans Pro Light" panose="020B0403030403020204" pitchFamily="34" charset="0"/>
                <a:cs typeface="Open Sans Semibold" charset="0"/>
              </a:rPr>
              <a:t>2005</a:t>
            </a:r>
          </a:p>
        </p:txBody>
      </p:sp>
      <p:sp>
        <p:nvSpPr>
          <p:cNvPr id="39" name="Subtitle 2"/>
          <p:cNvSpPr txBox="1">
            <a:spLocks/>
          </p:cNvSpPr>
          <p:nvPr/>
        </p:nvSpPr>
        <p:spPr>
          <a:xfrm>
            <a:off x="9935885" y="3698278"/>
            <a:ext cx="4514439" cy="1723808"/>
          </a:xfrm>
          <a:prstGeom prst="rect">
            <a:avLst/>
          </a:prstGeom>
        </p:spPr>
        <p:txBody>
          <a:bodyPr vert="horz" wrap="square" lIns="217490" tIns="108745" rIns="217490" bIns="1087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Cooking demands focus and attention to one’s actions when someone.</a:t>
            </a:r>
            <a:endParaRPr lang="en-US" sz="2800" dirty="0">
              <a:solidFill>
                <a:schemeClr val="tx1"/>
              </a:solidFill>
              <a:latin typeface="Source Sans Pro Light" panose="020B0403030403020204" pitchFamily="34" charset="0"/>
              <a:ea typeface="Open Sans Light" panose="020B0306030504020204" pitchFamily="34" charset="0"/>
              <a:cs typeface="Open Sans Light" panose="020B0306030504020204" pitchFamily="34" charset="0"/>
            </a:endParaRPr>
          </a:p>
        </p:txBody>
      </p:sp>
      <p:sp>
        <p:nvSpPr>
          <p:cNvPr id="38" name="Freeform 347">
            <a:extLst>
              <a:ext uri="{FF2B5EF4-FFF2-40B4-BE49-F238E27FC236}">
                <a16:creationId xmlns:a16="http://schemas.microsoft.com/office/drawing/2014/main" id="{D06F3A88-81AF-8A47-8A62-31F5623A6BDD}"/>
              </a:ext>
            </a:extLst>
          </p:cNvPr>
          <p:cNvSpPr>
            <a:spLocks noChangeAspect="1" noChangeArrowheads="1"/>
          </p:cNvSpPr>
          <p:nvPr/>
        </p:nvSpPr>
        <p:spPr bwMode="auto">
          <a:xfrm>
            <a:off x="7812855" y="7219139"/>
            <a:ext cx="926221" cy="1132048"/>
          </a:xfrm>
          <a:custGeom>
            <a:avLst/>
            <a:gdLst/>
            <a:ahLst/>
            <a:cxnLst/>
            <a:rect l="0" t="0" r="r" b="b"/>
            <a:pathLst>
              <a:path w="456841" h="558440">
                <a:moveTo>
                  <a:pt x="228064" y="457200"/>
                </a:moveTo>
                <a:cubicBezTo>
                  <a:pt x="235576" y="457200"/>
                  <a:pt x="240943" y="462280"/>
                  <a:pt x="240943" y="470263"/>
                </a:cubicBezTo>
                <a:cubicBezTo>
                  <a:pt x="240943" y="477157"/>
                  <a:pt x="235576" y="482237"/>
                  <a:pt x="228064" y="482237"/>
                </a:cubicBezTo>
                <a:cubicBezTo>
                  <a:pt x="221266" y="482237"/>
                  <a:pt x="215900" y="477157"/>
                  <a:pt x="215900" y="470263"/>
                </a:cubicBezTo>
                <a:cubicBezTo>
                  <a:pt x="215900" y="462280"/>
                  <a:pt x="221266" y="457200"/>
                  <a:pt x="228064" y="457200"/>
                </a:cubicBezTo>
                <a:close/>
                <a:moveTo>
                  <a:pt x="292279" y="393700"/>
                </a:moveTo>
                <a:cubicBezTo>
                  <a:pt x="299076" y="393700"/>
                  <a:pt x="304443" y="399066"/>
                  <a:pt x="304443" y="405864"/>
                </a:cubicBezTo>
                <a:cubicBezTo>
                  <a:pt x="304443" y="413376"/>
                  <a:pt x="299076" y="418743"/>
                  <a:pt x="292279" y="418743"/>
                </a:cubicBezTo>
                <a:cubicBezTo>
                  <a:pt x="284766" y="418743"/>
                  <a:pt x="279400" y="413376"/>
                  <a:pt x="279400" y="405864"/>
                </a:cubicBezTo>
                <a:cubicBezTo>
                  <a:pt x="279400" y="399066"/>
                  <a:pt x="284766" y="393700"/>
                  <a:pt x="292279" y="393700"/>
                </a:cubicBezTo>
                <a:close/>
                <a:moveTo>
                  <a:pt x="165709" y="393700"/>
                </a:moveTo>
                <a:cubicBezTo>
                  <a:pt x="172733" y="393700"/>
                  <a:pt x="179018" y="399066"/>
                  <a:pt x="179018" y="405864"/>
                </a:cubicBezTo>
                <a:cubicBezTo>
                  <a:pt x="179018" y="413376"/>
                  <a:pt x="172733" y="418743"/>
                  <a:pt x="165709" y="418743"/>
                </a:cubicBezTo>
                <a:cubicBezTo>
                  <a:pt x="158685" y="418743"/>
                  <a:pt x="152400" y="413376"/>
                  <a:pt x="152400" y="405864"/>
                </a:cubicBezTo>
                <a:cubicBezTo>
                  <a:pt x="152400" y="399066"/>
                  <a:pt x="158685" y="393700"/>
                  <a:pt x="165709" y="393700"/>
                </a:cubicBezTo>
                <a:close/>
                <a:moveTo>
                  <a:pt x="280624" y="355600"/>
                </a:moveTo>
                <a:lnTo>
                  <a:pt x="238142" y="414431"/>
                </a:lnTo>
                <a:cubicBezTo>
                  <a:pt x="234511" y="420492"/>
                  <a:pt x="225797" y="421919"/>
                  <a:pt x="220713" y="417640"/>
                </a:cubicBezTo>
                <a:cubicBezTo>
                  <a:pt x="214541" y="413718"/>
                  <a:pt x="212725" y="405517"/>
                  <a:pt x="216719" y="400169"/>
                </a:cubicBezTo>
                <a:cubicBezTo>
                  <a:pt x="218172" y="398743"/>
                  <a:pt x="218898" y="398030"/>
                  <a:pt x="220713" y="397317"/>
                </a:cubicBezTo>
                <a:lnTo>
                  <a:pt x="280624" y="355600"/>
                </a:lnTo>
                <a:close/>
                <a:moveTo>
                  <a:pt x="228064" y="330200"/>
                </a:moveTo>
                <a:cubicBezTo>
                  <a:pt x="235576" y="330200"/>
                  <a:pt x="240943" y="336485"/>
                  <a:pt x="240943" y="343509"/>
                </a:cubicBezTo>
                <a:cubicBezTo>
                  <a:pt x="240943" y="350533"/>
                  <a:pt x="235576" y="356818"/>
                  <a:pt x="228064" y="356818"/>
                </a:cubicBezTo>
                <a:cubicBezTo>
                  <a:pt x="221266" y="356818"/>
                  <a:pt x="215900" y="350533"/>
                  <a:pt x="215900" y="343509"/>
                </a:cubicBezTo>
                <a:cubicBezTo>
                  <a:pt x="215900" y="336485"/>
                  <a:pt x="221266" y="330200"/>
                  <a:pt x="228064" y="330200"/>
                </a:cubicBezTo>
                <a:close/>
                <a:moveTo>
                  <a:pt x="228600" y="317979"/>
                </a:moveTo>
                <a:cubicBezTo>
                  <a:pt x="179717" y="317979"/>
                  <a:pt x="140179" y="357517"/>
                  <a:pt x="140179" y="406400"/>
                </a:cubicBezTo>
                <a:cubicBezTo>
                  <a:pt x="140179" y="455643"/>
                  <a:pt x="179717" y="495180"/>
                  <a:pt x="228600" y="495180"/>
                </a:cubicBezTo>
                <a:cubicBezTo>
                  <a:pt x="277843" y="495180"/>
                  <a:pt x="317740" y="455643"/>
                  <a:pt x="317740" y="406400"/>
                </a:cubicBezTo>
                <a:cubicBezTo>
                  <a:pt x="317740" y="357517"/>
                  <a:pt x="277843" y="317979"/>
                  <a:pt x="228600" y="317979"/>
                </a:cubicBezTo>
                <a:close/>
                <a:moveTo>
                  <a:pt x="228600" y="292100"/>
                </a:moveTo>
                <a:cubicBezTo>
                  <a:pt x="291861" y="292100"/>
                  <a:pt x="342541" y="343859"/>
                  <a:pt x="342541" y="406400"/>
                </a:cubicBezTo>
                <a:cubicBezTo>
                  <a:pt x="342541" y="469301"/>
                  <a:pt x="291861" y="520341"/>
                  <a:pt x="228600" y="520341"/>
                </a:cubicBezTo>
                <a:cubicBezTo>
                  <a:pt x="166059" y="520341"/>
                  <a:pt x="114300" y="469301"/>
                  <a:pt x="114300" y="406400"/>
                </a:cubicBezTo>
                <a:cubicBezTo>
                  <a:pt x="114300" y="343859"/>
                  <a:pt x="166059" y="292100"/>
                  <a:pt x="228600" y="292100"/>
                </a:cubicBezTo>
                <a:close/>
                <a:moveTo>
                  <a:pt x="108994" y="279400"/>
                </a:moveTo>
                <a:cubicBezTo>
                  <a:pt x="103599" y="279400"/>
                  <a:pt x="98203" y="283361"/>
                  <a:pt x="96764" y="289482"/>
                </a:cubicBezTo>
                <a:lnTo>
                  <a:pt x="53958" y="470948"/>
                </a:lnTo>
                <a:cubicBezTo>
                  <a:pt x="51799" y="479949"/>
                  <a:pt x="51080" y="488230"/>
                  <a:pt x="51080" y="497591"/>
                </a:cubicBezTo>
                <a:lnTo>
                  <a:pt x="51080" y="533237"/>
                </a:lnTo>
                <a:lnTo>
                  <a:pt x="406480" y="533237"/>
                </a:lnTo>
                <a:lnTo>
                  <a:pt x="406480" y="497591"/>
                </a:lnTo>
                <a:cubicBezTo>
                  <a:pt x="406480" y="488230"/>
                  <a:pt x="405041" y="479949"/>
                  <a:pt x="403602" y="470948"/>
                </a:cubicBezTo>
                <a:lnTo>
                  <a:pt x="360077" y="289482"/>
                </a:lnTo>
                <a:cubicBezTo>
                  <a:pt x="359357" y="283361"/>
                  <a:pt x="353962" y="279400"/>
                  <a:pt x="347846" y="279400"/>
                </a:cubicBezTo>
                <a:lnTo>
                  <a:pt x="266550" y="279400"/>
                </a:lnTo>
                <a:lnTo>
                  <a:pt x="190290" y="279400"/>
                </a:lnTo>
                <a:lnTo>
                  <a:pt x="108994" y="279400"/>
                </a:lnTo>
                <a:close/>
                <a:moveTo>
                  <a:pt x="203240" y="228633"/>
                </a:moveTo>
                <a:lnTo>
                  <a:pt x="203240" y="253477"/>
                </a:lnTo>
                <a:lnTo>
                  <a:pt x="254320" y="253477"/>
                </a:lnTo>
                <a:lnTo>
                  <a:pt x="254320" y="228633"/>
                </a:lnTo>
                <a:lnTo>
                  <a:pt x="203240" y="228633"/>
                </a:lnTo>
                <a:close/>
                <a:moveTo>
                  <a:pt x="38130" y="24844"/>
                </a:moveTo>
                <a:cubicBezTo>
                  <a:pt x="38850" y="78491"/>
                  <a:pt x="44965" y="131779"/>
                  <a:pt x="57195" y="183627"/>
                </a:cubicBezTo>
                <a:cubicBezTo>
                  <a:pt x="59354" y="194788"/>
                  <a:pt x="69426" y="203429"/>
                  <a:pt x="81296" y="203429"/>
                </a:cubicBezTo>
                <a:lnTo>
                  <a:pt x="190290" y="203429"/>
                </a:lnTo>
                <a:lnTo>
                  <a:pt x="266550" y="203429"/>
                </a:lnTo>
                <a:lnTo>
                  <a:pt x="376264" y="203429"/>
                </a:lnTo>
                <a:cubicBezTo>
                  <a:pt x="387415" y="203429"/>
                  <a:pt x="398207" y="194788"/>
                  <a:pt x="400365" y="183627"/>
                </a:cubicBezTo>
                <a:cubicBezTo>
                  <a:pt x="411876" y="131779"/>
                  <a:pt x="417991" y="78491"/>
                  <a:pt x="418711" y="24844"/>
                </a:cubicBezTo>
                <a:lnTo>
                  <a:pt x="38130" y="24844"/>
                </a:lnTo>
                <a:close/>
                <a:moveTo>
                  <a:pt x="12950" y="0"/>
                </a:moveTo>
                <a:lnTo>
                  <a:pt x="25900" y="0"/>
                </a:lnTo>
                <a:lnTo>
                  <a:pt x="431660" y="0"/>
                </a:lnTo>
                <a:lnTo>
                  <a:pt x="444610" y="0"/>
                </a:lnTo>
                <a:cubicBezTo>
                  <a:pt x="451445" y="0"/>
                  <a:pt x="456841" y="5041"/>
                  <a:pt x="456841" y="12962"/>
                </a:cubicBezTo>
                <a:cubicBezTo>
                  <a:pt x="456841" y="19803"/>
                  <a:pt x="451445" y="24844"/>
                  <a:pt x="444610" y="24844"/>
                </a:cubicBezTo>
                <a:lnTo>
                  <a:pt x="443891" y="24844"/>
                </a:lnTo>
                <a:cubicBezTo>
                  <a:pt x="443171" y="79932"/>
                  <a:pt x="437056" y="134660"/>
                  <a:pt x="425545" y="189027"/>
                </a:cubicBezTo>
                <a:cubicBezTo>
                  <a:pt x="420149" y="212431"/>
                  <a:pt x="399646" y="228633"/>
                  <a:pt x="376264" y="228633"/>
                </a:cubicBezTo>
                <a:lnTo>
                  <a:pt x="279500" y="228633"/>
                </a:lnTo>
                <a:lnTo>
                  <a:pt x="279500" y="253477"/>
                </a:lnTo>
                <a:lnTo>
                  <a:pt x="347846" y="253477"/>
                </a:lnTo>
                <a:cubicBezTo>
                  <a:pt x="366192" y="253477"/>
                  <a:pt x="381300" y="265718"/>
                  <a:pt x="385257" y="283361"/>
                </a:cubicBezTo>
                <a:lnTo>
                  <a:pt x="427703" y="465547"/>
                </a:lnTo>
                <a:cubicBezTo>
                  <a:pt x="430221" y="475268"/>
                  <a:pt x="431660" y="486790"/>
                  <a:pt x="431660" y="497591"/>
                </a:cubicBezTo>
                <a:lnTo>
                  <a:pt x="431660" y="520275"/>
                </a:lnTo>
                <a:cubicBezTo>
                  <a:pt x="431660" y="527836"/>
                  <a:pt x="437056" y="533237"/>
                  <a:pt x="444610" y="533237"/>
                </a:cubicBezTo>
                <a:cubicBezTo>
                  <a:pt x="451445" y="533237"/>
                  <a:pt x="456841" y="538637"/>
                  <a:pt x="456841" y="546198"/>
                </a:cubicBezTo>
                <a:cubicBezTo>
                  <a:pt x="456841" y="553039"/>
                  <a:pt x="451445" y="558440"/>
                  <a:pt x="444610" y="558440"/>
                </a:cubicBezTo>
                <a:lnTo>
                  <a:pt x="418711" y="558440"/>
                </a:lnTo>
                <a:lnTo>
                  <a:pt x="38130" y="558440"/>
                </a:lnTo>
                <a:lnTo>
                  <a:pt x="12950" y="558440"/>
                </a:lnTo>
                <a:cubicBezTo>
                  <a:pt x="6115" y="558440"/>
                  <a:pt x="0" y="553039"/>
                  <a:pt x="0" y="546198"/>
                </a:cubicBezTo>
                <a:cubicBezTo>
                  <a:pt x="0" y="538637"/>
                  <a:pt x="6115" y="533237"/>
                  <a:pt x="12950" y="533237"/>
                </a:cubicBezTo>
                <a:cubicBezTo>
                  <a:pt x="19785" y="533237"/>
                  <a:pt x="25900" y="527836"/>
                  <a:pt x="25900" y="520275"/>
                </a:cubicBezTo>
                <a:lnTo>
                  <a:pt x="25900" y="497591"/>
                </a:lnTo>
                <a:cubicBezTo>
                  <a:pt x="25900" y="486790"/>
                  <a:pt x="26619" y="475268"/>
                  <a:pt x="29497" y="465547"/>
                </a:cubicBezTo>
                <a:lnTo>
                  <a:pt x="72303" y="283361"/>
                </a:lnTo>
                <a:cubicBezTo>
                  <a:pt x="76260" y="265718"/>
                  <a:pt x="91368" y="253477"/>
                  <a:pt x="108994" y="253477"/>
                </a:cubicBezTo>
                <a:lnTo>
                  <a:pt x="178060" y="253477"/>
                </a:lnTo>
                <a:lnTo>
                  <a:pt x="178060" y="228633"/>
                </a:lnTo>
                <a:lnTo>
                  <a:pt x="81296" y="228633"/>
                </a:lnTo>
                <a:cubicBezTo>
                  <a:pt x="57915" y="228633"/>
                  <a:pt x="37411" y="212431"/>
                  <a:pt x="32015" y="189027"/>
                </a:cubicBezTo>
                <a:cubicBezTo>
                  <a:pt x="19785" y="134660"/>
                  <a:pt x="13669" y="79932"/>
                  <a:pt x="12950" y="24844"/>
                </a:cubicBezTo>
                <a:cubicBezTo>
                  <a:pt x="6115" y="24844"/>
                  <a:pt x="0" y="19803"/>
                  <a:pt x="0" y="12962"/>
                </a:cubicBezTo>
                <a:cubicBezTo>
                  <a:pt x="0" y="5041"/>
                  <a:pt x="6115" y="0"/>
                  <a:pt x="12950"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42" name="Freeform 223">
            <a:extLst>
              <a:ext uri="{FF2B5EF4-FFF2-40B4-BE49-F238E27FC236}">
                <a16:creationId xmlns:a16="http://schemas.microsoft.com/office/drawing/2014/main" id="{A95704EC-8F68-784E-A172-F68EA58C87B5}"/>
              </a:ext>
            </a:extLst>
          </p:cNvPr>
          <p:cNvSpPr>
            <a:spLocks noChangeAspect="1" noChangeArrowheads="1"/>
          </p:cNvSpPr>
          <p:nvPr/>
        </p:nvSpPr>
        <p:spPr bwMode="auto">
          <a:xfrm>
            <a:off x="15632139" y="7214453"/>
            <a:ext cx="926221" cy="1135263"/>
          </a:xfrm>
          <a:custGeom>
            <a:avLst/>
            <a:gdLst>
              <a:gd name="T0" fmla="*/ 388134 w 1271"/>
              <a:gd name="T1" fmla="*/ 260193 h 1555"/>
              <a:gd name="T2" fmla="*/ 312234 w 1271"/>
              <a:gd name="T3" fmla="*/ 253345 h 1555"/>
              <a:gd name="T4" fmla="*/ 330220 w 1271"/>
              <a:gd name="T5" fmla="*/ 190640 h 1555"/>
              <a:gd name="T6" fmla="*/ 317270 w 1271"/>
              <a:gd name="T7" fmla="*/ 178387 h 1555"/>
              <a:gd name="T8" fmla="*/ 228420 w 1271"/>
              <a:gd name="T9" fmla="*/ 267040 h 1555"/>
              <a:gd name="T10" fmla="*/ 216190 w 1271"/>
              <a:gd name="T11" fmla="*/ 280013 h 1555"/>
              <a:gd name="T12" fmla="*/ 293169 w 1271"/>
              <a:gd name="T13" fmla="*/ 269202 h 1555"/>
              <a:gd name="T14" fmla="*/ 297486 w 1271"/>
              <a:gd name="T15" fmla="*/ 274608 h 1555"/>
              <a:gd name="T16" fmla="*/ 379861 w 1271"/>
              <a:gd name="T17" fmla="*/ 289744 h 1555"/>
              <a:gd name="T18" fmla="*/ 304320 w 1271"/>
              <a:gd name="T19" fmla="*/ 457679 h 1555"/>
              <a:gd name="T20" fmla="*/ 316551 w 1271"/>
              <a:gd name="T21" fmla="*/ 346323 h 1555"/>
              <a:gd name="T22" fmla="*/ 307558 w 1271"/>
              <a:gd name="T23" fmla="*/ 331187 h 1555"/>
              <a:gd name="T24" fmla="*/ 279500 w 1271"/>
              <a:gd name="T25" fmla="*/ 446868 h 1555"/>
              <a:gd name="T26" fmla="*/ 241370 w 1271"/>
              <a:gd name="T27" fmla="*/ 343440 h 1555"/>
              <a:gd name="T28" fmla="*/ 228420 w 1271"/>
              <a:gd name="T29" fmla="*/ 331187 h 1555"/>
              <a:gd name="T30" fmla="*/ 178060 w 1271"/>
              <a:gd name="T31" fmla="*/ 457679 h 1555"/>
              <a:gd name="T32" fmla="*/ 164391 w 1271"/>
              <a:gd name="T33" fmla="*/ 340196 h 1555"/>
              <a:gd name="T34" fmla="*/ 149282 w 1271"/>
              <a:gd name="T35" fmla="*/ 331187 h 1555"/>
              <a:gd name="T36" fmla="*/ 152160 w 1271"/>
              <a:gd name="T37" fmla="*/ 446868 h 1555"/>
              <a:gd name="T38" fmla="*/ 88850 w 1271"/>
              <a:gd name="T39" fmla="*/ 457679 h 1555"/>
              <a:gd name="T40" fmla="*/ 101800 w 1271"/>
              <a:gd name="T41" fmla="*/ 292987 h 1555"/>
              <a:gd name="T42" fmla="*/ 172664 w 1271"/>
              <a:gd name="T43" fmla="*/ 263796 h 1555"/>
              <a:gd name="T44" fmla="*/ 155398 w 1271"/>
              <a:gd name="T45" fmla="*/ 245777 h 1555"/>
              <a:gd name="T46" fmla="*/ 101800 w 1271"/>
              <a:gd name="T47" fmla="*/ 267040 h 1555"/>
              <a:gd name="T48" fmla="*/ 25900 w 1271"/>
              <a:gd name="T49" fmla="*/ 190640 h 1555"/>
              <a:gd name="T50" fmla="*/ 69785 w 1271"/>
              <a:gd name="T51" fmla="*/ 122168 h 1555"/>
              <a:gd name="T52" fmla="*/ 75900 w 1271"/>
              <a:gd name="T53" fmla="*/ 178387 h 1555"/>
              <a:gd name="T54" fmla="*/ 88850 w 1271"/>
              <a:gd name="T55" fmla="*/ 165413 h 1555"/>
              <a:gd name="T56" fmla="*/ 101080 w 1271"/>
              <a:gd name="T57" fmla="*/ 108474 h 1555"/>
              <a:gd name="T58" fmla="*/ 228420 w 1271"/>
              <a:gd name="T59" fmla="*/ 25947 h 1555"/>
              <a:gd name="T60" fmla="*/ 365472 w 1271"/>
              <a:gd name="T61" fmla="*/ 115321 h 1555"/>
              <a:gd name="T62" fmla="*/ 431660 w 1271"/>
              <a:gd name="T63" fmla="*/ 190640 h 1555"/>
              <a:gd name="T64" fmla="*/ 75900 w 1271"/>
              <a:gd name="T65" fmla="*/ 534079 h 1555"/>
              <a:gd name="T66" fmla="*/ 380580 w 1271"/>
              <a:gd name="T67" fmla="*/ 534079 h 1555"/>
              <a:gd name="T68" fmla="*/ 228420 w 1271"/>
              <a:gd name="T69" fmla="*/ 0 h 1555"/>
              <a:gd name="T70" fmla="*/ 81296 w 1271"/>
              <a:gd name="T71" fmla="*/ 91536 h 1555"/>
              <a:gd name="T72" fmla="*/ 48562 w 1271"/>
              <a:gd name="T73" fmla="*/ 277851 h 1555"/>
              <a:gd name="T74" fmla="*/ 51080 w 1271"/>
              <a:gd name="T75" fmla="*/ 279293 h 1555"/>
              <a:gd name="T76" fmla="*/ 62950 w 1271"/>
              <a:gd name="T77" fmla="*/ 457679 h 1555"/>
              <a:gd name="T78" fmla="*/ 51080 w 1271"/>
              <a:gd name="T79" fmla="*/ 547053 h 1555"/>
              <a:gd name="T80" fmla="*/ 393530 w 1271"/>
              <a:gd name="T81" fmla="*/ 560027 h 1555"/>
              <a:gd name="T82" fmla="*/ 406480 w 1271"/>
              <a:gd name="T83" fmla="*/ 470653 h 1555"/>
              <a:gd name="T84" fmla="*/ 393530 w 1271"/>
              <a:gd name="T85" fmla="*/ 457679 h 1555"/>
              <a:gd name="T86" fmla="*/ 456840 w 1271"/>
              <a:gd name="T87" fmla="*/ 190640 h 15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71" h="1555">
                <a:moveTo>
                  <a:pt x="1081" y="720"/>
                </a:moveTo>
                <a:lnTo>
                  <a:pt x="1081" y="720"/>
                </a:lnTo>
                <a:lnTo>
                  <a:pt x="1079" y="722"/>
                </a:lnTo>
                <a:cubicBezTo>
                  <a:pt x="1012" y="754"/>
                  <a:pt x="929" y="747"/>
                  <a:pt x="868" y="703"/>
                </a:cubicBezTo>
                <a:cubicBezTo>
                  <a:pt x="865" y="703"/>
                  <a:pt x="863" y="701"/>
                  <a:pt x="859" y="701"/>
                </a:cubicBezTo>
                <a:cubicBezTo>
                  <a:pt x="895" y="652"/>
                  <a:pt x="918" y="595"/>
                  <a:pt x="918" y="529"/>
                </a:cubicBezTo>
                <a:cubicBezTo>
                  <a:pt x="918" y="510"/>
                  <a:pt x="901" y="495"/>
                  <a:pt x="882" y="495"/>
                </a:cubicBezTo>
                <a:cubicBezTo>
                  <a:pt x="863" y="495"/>
                  <a:pt x="846" y="510"/>
                  <a:pt x="846" y="529"/>
                </a:cubicBezTo>
                <a:cubicBezTo>
                  <a:pt x="846" y="646"/>
                  <a:pt x="751" y="741"/>
                  <a:pt x="635" y="741"/>
                </a:cubicBezTo>
                <a:cubicBezTo>
                  <a:pt x="616" y="741"/>
                  <a:pt x="601" y="758"/>
                  <a:pt x="601" y="777"/>
                </a:cubicBezTo>
                <a:cubicBezTo>
                  <a:pt x="601" y="796"/>
                  <a:pt x="616" y="813"/>
                  <a:pt x="635" y="813"/>
                </a:cubicBezTo>
                <a:cubicBezTo>
                  <a:pt x="705" y="813"/>
                  <a:pt x="766" y="788"/>
                  <a:pt x="815" y="747"/>
                </a:cubicBezTo>
                <a:cubicBezTo>
                  <a:pt x="819" y="754"/>
                  <a:pt x="821" y="758"/>
                  <a:pt x="827" y="762"/>
                </a:cubicBezTo>
                <a:cubicBezTo>
                  <a:pt x="874" y="794"/>
                  <a:pt x="931" y="813"/>
                  <a:pt x="988" y="813"/>
                </a:cubicBezTo>
                <a:cubicBezTo>
                  <a:pt x="1012" y="813"/>
                  <a:pt x="1033" y="809"/>
                  <a:pt x="1056" y="804"/>
                </a:cubicBezTo>
                <a:cubicBezTo>
                  <a:pt x="1037" y="961"/>
                  <a:pt x="1026" y="1118"/>
                  <a:pt x="1024" y="1270"/>
                </a:cubicBezTo>
                <a:lnTo>
                  <a:pt x="846" y="1270"/>
                </a:lnTo>
                <a:lnTo>
                  <a:pt x="846" y="1240"/>
                </a:lnTo>
                <a:cubicBezTo>
                  <a:pt x="846" y="1145"/>
                  <a:pt x="859" y="1052"/>
                  <a:pt x="880" y="961"/>
                </a:cubicBezTo>
                <a:cubicBezTo>
                  <a:pt x="887" y="942"/>
                  <a:pt x="874" y="923"/>
                  <a:pt x="855" y="919"/>
                </a:cubicBezTo>
                <a:cubicBezTo>
                  <a:pt x="836" y="915"/>
                  <a:pt x="817" y="925"/>
                  <a:pt x="813" y="944"/>
                </a:cubicBezTo>
                <a:cubicBezTo>
                  <a:pt x="789" y="1042"/>
                  <a:pt x="777" y="1141"/>
                  <a:pt x="777" y="1240"/>
                </a:cubicBezTo>
                <a:lnTo>
                  <a:pt x="777" y="1270"/>
                </a:lnTo>
                <a:lnTo>
                  <a:pt x="671" y="1270"/>
                </a:lnTo>
                <a:lnTo>
                  <a:pt x="671" y="953"/>
                </a:lnTo>
                <a:cubicBezTo>
                  <a:pt x="671" y="934"/>
                  <a:pt x="656" y="919"/>
                  <a:pt x="635" y="919"/>
                </a:cubicBezTo>
                <a:cubicBezTo>
                  <a:pt x="616" y="919"/>
                  <a:pt x="601" y="934"/>
                  <a:pt x="601" y="953"/>
                </a:cubicBezTo>
                <a:lnTo>
                  <a:pt x="601" y="1270"/>
                </a:lnTo>
                <a:lnTo>
                  <a:pt x="495" y="1270"/>
                </a:lnTo>
                <a:lnTo>
                  <a:pt x="495" y="1240"/>
                </a:lnTo>
                <a:cubicBezTo>
                  <a:pt x="495" y="1141"/>
                  <a:pt x="482" y="1042"/>
                  <a:pt x="457" y="944"/>
                </a:cubicBezTo>
                <a:cubicBezTo>
                  <a:pt x="453" y="925"/>
                  <a:pt x="434" y="915"/>
                  <a:pt x="415" y="919"/>
                </a:cubicBezTo>
                <a:cubicBezTo>
                  <a:pt x="396" y="923"/>
                  <a:pt x="385" y="942"/>
                  <a:pt x="389" y="961"/>
                </a:cubicBezTo>
                <a:cubicBezTo>
                  <a:pt x="413" y="1052"/>
                  <a:pt x="423" y="1145"/>
                  <a:pt x="423" y="1240"/>
                </a:cubicBezTo>
                <a:lnTo>
                  <a:pt x="423" y="1270"/>
                </a:lnTo>
                <a:lnTo>
                  <a:pt x="247" y="1270"/>
                </a:lnTo>
                <a:cubicBezTo>
                  <a:pt x="245" y="1118"/>
                  <a:pt x="235" y="961"/>
                  <a:pt x="216" y="804"/>
                </a:cubicBezTo>
                <a:cubicBezTo>
                  <a:pt x="237" y="809"/>
                  <a:pt x="260" y="813"/>
                  <a:pt x="283" y="813"/>
                </a:cubicBezTo>
                <a:cubicBezTo>
                  <a:pt x="357" y="813"/>
                  <a:pt x="427" y="783"/>
                  <a:pt x="480" y="732"/>
                </a:cubicBezTo>
                <a:cubicBezTo>
                  <a:pt x="495" y="718"/>
                  <a:pt x="495" y="696"/>
                  <a:pt x="480" y="682"/>
                </a:cubicBezTo>
                <a:cubicBezTo>
                  <a:pt x="468" y="667"/>
                  <a:pt x="444" y="667"/>
                  <a:pt x="432" y="682"/>
                </a:cubicBezTo>
                <a:cubicBezTo>
                  <a:pt x="391" y="720"/>
                  <a:pt x="338" y="741"/>
                  <a:pt x="283" y="741"/>
                </a:cubicBezTo>
                <a:cubicBezTo>
                  <a:pt x="250" y="741"/>
                  <a:pt x="216" y="732"/>
                  <a:pt x="186" y="718"/>
                </a:cubicBezTo>
                <a:cubicBezTo>
                  <a:pt x="116" y="682"/>
                  <a:pt x="72" y="610"/>
                  <a:pt x="72" y="529"/>
                </a:cubicBezTo>
                <a:cubicBezTo>
                  <a:pt x="72" y="447"/>
                  <a:pt x="120" y="373"/>
                  <a:pt x="194" y="339"/>
                </a:cubicBezTo>
                <a:cubicBezTo>
                  <a:pt x="184" y="379"/>
                  <a:pt x="178" y="419"/>
                  <a:pt x="178" y="459"/>
                </a:cubicBezTo>
                <a:cubicBezTo>
                  <a:pt x="178" y="478"/>
                  <a:pt x="192" y="495"/>
                  <a:pt x="211" y="495"/>
                </a:cubicBezTo>
                <a:cubicBezTo>
                  <a:pt x="233" y="495"/>
                  <a:pt x="247" y="478"/>
                  <a:pt x="247" y="459"/>
                </a:cubicBezTo>
                <a:cubicBezTo>
                  <a:pt x="247" y="404"/>
                  <a:pt x="258" y="351"/>
                  <a:pt x="281" y="301"/>
                </a:cubicBezTo>
                <a:cubicBezTo>
                  <a:pt x="345" y="161"/>
                  <a:pt x="484" y="72"/>
                  <a:pt x="635" y="72"/>
                </a:cubicBezTo>
                <a:cubicBezTo>
                  <a:pt x="787" y="72"/>
                  <a:pt x="927" y="161"/>
                  <a:pt x="988" y="301"/>
                </a:cubicBezTo>
                <a:cubicBezTo>
                  <a:pt x="995" y="311"/>
                  <a:pt x="1005" y="320"/>
                  <a:pt x="1016" y="320"/>
                </a:cubicBezTo>
                <a:cubicBezTo>
                  <a:pt x="1122" y="335"/>
                  <a:pt x="1200" y="423"/>
                  <a:pt x="1200" y="529"/>
                </a:cubicBezTo>
                <a:cubicBezTo>
                  <a:pt x="1200" y="612"/>
                  <a:pt x="1155" y="684"/>
                  <a:pt x="1081" y="720"/>
                </a:cubicBezTo>
                <a:close/>
                <a:moveTo>
                  <a:pt x="1058" y="1482"/>
                </a:moveTo>
                <a:lnTo>
                  <a:pt x="211" y="1482"/>
                </a:lnTo>
                <a:lnTo>
                  <a:pt x="211" y="1342"/>
                </a:lnTo>
                <a:lnTo>
                  <a:pt x="1058" y="1342"/>
                </a:lnTo>
                <a:lnTo>
                  <a:pt x="1058" y="1482"/>
                </a:lnTo>
                <a:close/>
                <a:moveTo>
                  <a:pt x="1045" y="254"/>
                </a:moveTo>
                <a:lnTo>
                  <a:pt x="1045" y="254"/>
                </a:lnTo>
                <a:cubicBezTo>
                  <a:pt x="967" y="100"/>
                  <a:pt x="808" y="0"/>
                  <a:pt x="635" y="0"/>
                </a:cubicBezTo>
                <a:cubicBezTo>
                  <a:pt x="461" y="0"/>
                  <a:pt x="302" y="100"/>
                  <a:pt x="226" y="254"/>
                </a:cubicBezTo>
                <a:cubicBezTo>
                  <a:pt x="97" y="280"/>
                  <a:pt x="0" y="396"/>
                  <a:pt x="0" y="529"/>
                </a:cubicBezTo>
                <a:cubicBezTo>
                  <a:pt x="0" y="629"/>
                  <a:pt x="51" y="718"/>
                  <a:pt x="135" y="771"/>
                </a:cubicBezTo>
                <a:cubicBezTo>
                  <a:pt x="135" y="771"/>
                  <a:pt x="139" y="773"/>
                  <a:pt x="142" y="775"/>
                </a:cubicBezTo>
                <a:cubicBezTo>
                  <a:pt x="163" y="942"/>
                  <a:pt x="175" y="1109"/>
                  <a:pt x="175" y="1270"/>
                </a:cubicBezTo>
                <a:cubicBezTo>
                  <a:pt x="156" y="1272"/>
                  <a:pt x="142" y="1287"/>
                  <a:pt x="142" y="1306"/>
                </a:cubicBezTo>
                <a:lnTo>
                  <a:pt x="142" y="1518"/>
                </a:lnTo>
                <a:cubicBezTo>
                  <a:pt x="142" y="1537"/>
                  <a:pt x="156" y="1554"/>
                  <a:pt x="178" y="1554"/>
                </a:cubicBezTo>
                <a:lnTo>
                  <a:pt x="1094" y="1554"/>
                </a:lnTo>
                <a:cubicBezTo>
                  <a:pt x="1113" y="1554"/>
                  <a:pt x="1130" y="1537"/>
                  <a:pt x="1130" y="1518"/>
                </a:cubicBezTo>
                <a:lnTo>
                  <a:pt x="1130" y="1306"/>
                </a:lnTo>
                <a:cubicBezTo>
                  <a:pt x="1130" y="1287"/>
                  <a:pt x="1113" y="1272"/>
                  <a:pt x="1094" y="1270"/>
                </a:cubicBezTo>
                <a:cubicBezTo>
                  <a:pt x="1096" y="1109"/>
                  <a:pt x="1107" y="942"/>
                  <a:pt x="1130" y="775"/>
                </a:cubicBezTo>
                <a:cubicBezTo>
                  <a:pt x="1217" y="724"/>
                  <a:pt x="1270" y="631"/>
                  <a:pt x="1270" y="529"/>
                </a:cubicBezTo>
                <a:cubicBezTo>
                  <a:pt x="1270" y="396"/>
                  <a:pt x="1174" y="280"/>
                  <a:pt x="1045" y="254"/>
                </a:cubicBezTo>
                <a:close/>
              </a:path>
            </a:pathLst>
          </a:custGeom>
          <a:solidFill>
            <a:schemeClr val="bg1"/>
          </a:solidFill>
          <a:ln>
            <a:noFill/>
          </a:ln>
          <a:effectLst/>
        </p:spPr>
        <p:txBody>
          <a:bodyPr wrap="none" anchor="ctr"/>
          <a:lstStyle/>
          <a:p>
            <a:endParaRPr lang="en-US" dirty="0">
              <a:latin typeface="Source Sans Pro Light" panose="020B0403030403020204" pitchFamily="34" charset="0"/>
            </a:endParaRPr>
          </a:p>
        </p:txBody>
      </p:sp>
      <p:sp>
        <p:nvSpPr>
          <p:cNvPr id="43" name="Freeform 335">
            <a:extLst>
              <a:ext uri="{FF2B5EF4-FFF2-40B4-BE49-F238E27FC236}">
                <a16:creationId xmlns:a16="http://schemas.microsoft.com/office/drawing/2014/main" id="{EA55A90B-2F42-B94F-AB66-9D488927F0C1}"/>
              </a:ext>
            </a:extLst>
          </p:cNvPr>
          <p:cNvSpPr>
            <a:spLocks noChangeAspect="1" noChangeArrowheads="1"/>
          </p:cNvSpPr>
          <p:nvPr/>
        </p:nvSpPr>
        <p:spPr bwMode="auto">
          <a:xfrm>
            <a:off x="11673670" y="7310207"/>
            <a:ext cx="1044607" cy="949912"/>
          </a:xfrm>
          <a:custGeom>
            <a:avLst/>
            <a:gdLst>
              <a:gd name="T0" fmla="*/ 546709 w 560018"/>
              <a:gd name="T1" fmla="*/ 482600 h 509218"/>
              <a:gd name="T2" fmla="*/ 560018 w 560018"/>
              <a:gd name="T3" fmla="*/ 495909 h 509218"/>
              <a:gd name="T4" fmla="*/ 546709 w 560018"/>
              <a:gd name="T5" fmla="*/ 509218 h 509218"/>
              <a:gd name="T6" fmla="*/ 533400 w 560018"/>
              <a:gd name="T7" fmla="*/ 495909 h 509218"/>
              <a:gd name="T8" fmla="*/ 546709 w 560018"/>
              <a:gd name="T9" fmla="*/ 482600 h 509218"/>
              <a:gd name="T10" fmla="*/ 12700 w 560018"/>
              <a:gd name="T11" fmla="*/ 482600 h 509218"/>
              <a:gd name="T12" fmla="*/ 25047 w 560018"/>
              <a:gd name="T13" fmla="*/ 495909 h 509218"/>
              <a:gd name="T14" fmla="*/ 12700 w 560018"/>
              <a:gd name="T15" fmla="*/ 509218 h 509218"/>
              <a:gd name="T16" fmla="*/ 0 w 560018"/>
              <a:gd name="T17" fmla="*/ 495909 h 509218"/>
              <a:gd name="T18" fmla="*/ 12700 w 560018"/>
              <a:gd name="T19" fmla="*/ 482600 h 509218"/>
              <a:gd name="T20" fmla="*/ 89295 w 560018"/>
              <a:gd name="T21" fmla="*/ 456961 h 509218"/>
              <a:gd name="T22" fmla="*/ 89295 w 560018"/>
              <a:gd name="T23" fmla="*/ 481762 h 509218"/>
              <a:gd name="T24" fmla="*/ 470732 w 560018"/>
              <a:gd name="T25" fmla="*/ 481762 h 509218"/>
              <a:gd name="T26" fmla="*/ 470732 w 560018"/>
              <a:gd name="T27" fmla="*/ 456961 h 509218"/>
              <a:gd name="T28" fmla="*/ 76316 w 560018"/>
              <a:gd name="T29" fmla="*/ 431800 h 509218"/>
              <a:gd name="T30" fmla="*/ 483711 w 560018"/>
              <a:gd name="T31" fmla="*/ 431800 h 509218"/>
              <a:gd name="T32" fmla="*/ 495969 w 560018"/>
              <a:gd name="T33" fmla="*/ 444021 h 509218"/>
              <a:gd name="T34" fmla="*/ 495969 w 560018"/>
              <a:gd name="T35" fmla="*/ 481762 h 509218"/>
              <a:gd name="T36" fmla="*/ 508948 w 560018"/>
              <a:gd name="T37" fmla="*/ 481762 h 509218"/>
              <a:gd name="T38" fmla="*/ 521927 w 560018"/>
              <a:gd name="T39" fmla="*/ 494701 h 509218"/>
              <a:gd name="T40" fmla="*/ 508948 w 560018"/>
              <a:gd name="T41" fmla="*/ 507641 h 509218"/>
              <a:gd name="T42" fmla="*/ 51079 w 560018"/>
              <a:gd name="T43" fmla="*/ 507641 h 509218"/>
              <a:gd name="T44" fmla="*/ 38100 w 560018"/>
              <a:gd name="T45" fmla="*/ 494701 h 509218"/>
              <a:gd name="T46" fmla="*/ 51079 w 560018"/>
              <a:gd name="T47" fmla="*/ 481762 h 509218"/>
              <a:gd name="T48" fmla="*/ 64058 w 560018"/>
              <a:gd name="T49" fmla="*/ 481762 h 509218"/>
              <a:gd name="T50" fmla="*/ 64058 w 560018"/>
              <a:gd name="T51" fmla="*/ 444021 h 509218"/>
              <a:gd name="T52" fmla="*/ 76316 w 560018"/>
              <a:gd name="T53" fmla="*/ 431800 h 509218"/>
              <a:gd name="T54" fmla="*/ 355547 w 560018"/>
              <a:gd name="T55" fmla="*/ 157665 h 509218"/>
              <a:gd name="T56" fmla="*/ 148456 w 560018"/>
              <a:gd name="T57" fmla="*/ 364644 h 509218"/>
              <a:gd name="T58" fmla="*/ 159242 w 560018"/>
              <a:gd name="T59" fmla="*/ 370044 h 509218"/>
              <a:gd name="T60" fmla="*/ 205622 w 560018"/>
              <a:gd name="T61" fmla="*/ 380843 h 509218"/>
              <a:gd name="T62" fmla="*/ 279326 w 560018"/>
              <a:gd name="T63" fmla="*/ 350246 h 509218"/>
              <a:gd name="T64" fmla="*/ 413432 w 560018"/>
              <a:gd name="T65" fmla="*/ 215619 h 509218"/>
              <a:gd name="T66" fmla="*/ 497204 w 560018"/>
              <a:gd name="T67" fmla="*/ 24838 h 509218"/>
              <a:gd name="T68" fmla="*/ 481025 w 560018"/>
              <a:gd name="T69" fmla="*/ 31677 h 509218"/>
              <a:gd name="T70" fmla="*/ 373884 w 560018"/>
              <a:gd name="T71" fmla="*/ 139307 h 509218"/>
              <a:gd name="T72" fmla="*/ 406601 w 560018"/>
              <a:gd name="T73" fmla="*/ 172063 h 509218"/>
              <a:gd name="T74" fmla="*/ 513742 w 560018"/>
              <a:gd name="T75" fmla="*/ 64434 h 509218"/>
              <a:gd name="T76" fmla="*/ 520573 w 560018"/>
              <a:gd name="T77" fmla="*/ 48595 h 509218"/>
              <a:gd name="T78" fmla="*/ 497204 w 560018"/>
              <a:gd name="T79" fmla="*/ 24838 h 509218"/>
              <a:gd name="T80" fmla="*/ 497204 w 560018"/>
              <a:gd name="T81" fmla="*/ 0 h 509218"/>
              <a:gd name="T82" fmla="*/ 545741 w 560018"/>
              <a:gd name="T83" fmla="*/ 48595 h 509218"/>
              <a:gd name="T84" fmla="*/ 531359 w 560018"/>
              <a:gd name="T85" fmla="*/ 82792 h 509218"/>
              <a:gd name="T86" fmla="*/ 423859 w 560018"/>
              <a:gd name="T87" fmla="*/ 190421 h 509218"/>
              <a:gd name="T88" fmla="*/ 440757 w 560018"/>
              <a:gd name="T89" fmla="*/ 206980 h 509218"/>
              <a:gd name="T90" fmla="*/ 440757 w 560018"/>
              <a:gd name="T91" fmla="*/ 224618 h 509218"/>
              <a:gd name="T92" fmla="*/ 296943 w 560018"/>
              <a:gd name="T93" fmla="*/ 367884 h 509218"/>
              <a:gd name="T94" fmla="*/ 205622 w 560018"/>
              <a:gd name="T95" fmla="*/ 406040 h 509218"/>
              <a:gd name="T96" fmla="*/ 147737 w 560018"/>
              <a:gd name="T97" fmla="*/ 392362 h 509218"/>
              <a:gd name="T98" fmla="*/ 121850 w 560018"/>
              <a:gd name="T99" fmla="*/ 379403 h 509218"/>
              <a:gd name="T100" fmla="*/ 115019 w 560018"/>
              <a:gd name="T101" fmla="*/ 370044 h 509218"/>
              <a:gd name="T102" fmla="*/ 118255 w 560018"/>
              <a:gd name="T103" fmla="*/ 359605 h 509218"/>
              <a:gd name="T104" fmla="*/ 462688 w 560018"/>
              <a:gd name="T105" fmla="*/ 14399 h 509218"/>
              <a:gd name="T106" fmla="*/ 497204 w 560018"/>
              <a:gd name="T107" fmla="*/ 0 h 5092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0018" h="509218">
                <a:moveTo>
                  <a:pt x="546709" y="482600"/>
                </a:moveTo>
                <a:cubicBezTo>
                  <a:pt x="553733" y="482600"/>
                  <a:pt x="560018" y="488885"/>
                  <a:pt x="560018" y="495909"/>
                </a:cubicBezTo>
                <a:cubicBezTo>
                  <a:pt x="560018" y="502933"/>
                  <a:pt x="553733" y="509218"/>
                  <a:pt x="546709" y="509218"/>
                </a:cubicBezTo>
                <a:cubicBezTo>
                  <a:pt x="539685" y="509218"/>
                  <a:pt x="533400" y="502933"/>
                  <a:pt x="533400" y="495909"/>
                </a:cubicBezTo>
                <a:cubicBezTo>
                  <a:pt x="533400" y="488885"/>
                  <a:pt x="539685" y="482600"/>
                  <a:pt x="546709" y="482600"/>
                </a:cubicBezTo>
                <a:close/>
                <a:moveTo>
                  <a:pt x="12700" y="482600"/>
                </a:moveTo>
                <a:cubicBezTo>
                  <a:pt x="19403" y="482600"/>
                  <a:pt x="25047" y="488885"/>
                  <a:pt x="25047" y="495909"/>
                </a:cubicBezTo>
                <a:cubicBezTo>
                  <a:pt x="25047" y="502933"/>
                  <a:pt x="19403" y="509218"/>
                  <a:pt x="12700" y="509218"/>
                </a:cubicBezTo>
                <a:cubicBezTo>
                  <a:pt x="5644" y="509218"/>
                  <a:pt x="0" y="502933"/>
                  <a:pt x="0" y="495909"/>
                </a:cubicBezTo>
                <a:cubicBezTo>
                  <a:pt x="0" y="488885"/>
                  <a:pt x="5644" y="482600"/>
                  <a:pt x="12700" y="482600"/>
                </a:cubicBezTo>
                <a:close/>
                <a:moveTo>
                  <a:pt x="89295" y="456961"/>
                </a:moveTo>
                <a:lnTo>
                  <a:pt x="89295" y="481762"/>
                </a:lnTo>
                <a:lnTo>
                  <a:pt x="470732" y="481762"/>
                </a:lnTo>
                <a:lnTo>
                  <a:pt x="470732" y="456961"/>
                </a:lnTo>
                <a:lnTo>
                  <a:pt x="89295" y="456961"/>
                </a:lnTo>
                <a:close/>
                <a:moveTo>
                  <a:pt x="76316" y="431800"/>
                </a:moveTo>
                <a:lnTo>
                  <a:pt x="483711" y="431800"/>
                </a:lnTo>
                <a:cubicBezTo>
                  <a:pt x="490921" y="431800"/>
                  <a:pt x="495969" y="437192"/>
                  <a:pt x="495969" y="444021"/>
                </a:cubicBezTo>
                <a:lnTo>
                  <a:pt x="495969" y="481762"/>
                </a:lnTo>
                <a:lnTo>
                  <a:pt x="508948" y="481762"/>
                </a:lnTo>
                <a:cubicBezTo>
                  <a:pt x="515798" y="481762"/>
                  <a:pt x="521927" y="487872"/>
                  <a:pt x="521927" y="494701"/>
                </a:cubicBezTo>
                <a:cubicBezTo>
                  <a:pt x="521927" y="501530"/>
                  <a:pt x="515798" y="507641"/>
                  <a:pt x="508948" y="507641"/>
                </a:cubicBezTo>
                <a:lnTo>
                  <a:pt x="51079" y="507641"/>
                </a:lnTo>
                <a:cubicBezTo>
                  <a:pt x="44229" y="507641"/>
                  <a:pt x="38100" y="501530"/>
                  <a:pt x="38100" y="494701"/>
                </a:cubicBezTo>
                <a:cubicBezTo>
                  <a:pt x="38100" y="487872"/>
                  <a:pt x="44229" y="481762"/>
                  <a:pt x="51079" y="481762"/>
                </a:cubicBezTo>
                <a:lnTo>
                  <a:pt x="64058" y="481762"/>
                </a:lnTo>
                <a:lnTo>
                  <a:pt x="64058" y="444021"/>
                </a:lnTo>
                <a:cubicBezTo>
                  <a:pt x="64058" y="437192"/>
                  <a:pt x="69466" y="431800"/>
                  <a:pt x="76316" y="431800"/>
                </a:cubicBezTo>
                <a:close/>
                <a:moveTo>
                  <a:pt x="355547" y="157665"/>
                </a:moveTo>
                <a:lnTo>
                  <a:pt x="148456" y="364644"/>
                </a:lnTo>
                <a:lnTo>
                  <a:pt x="159242" y="370044"/>
                </a:lnTo>
                <a:cubicBezTo>
                  <a:pt x="173623" y="376883"/>
                  <a:pt x="189802" y="380843"/>
                  <a:pt x="205622" y="380843"/>
                </a:cubicBezTo>
                <a:cubicBezTo>
                  <a:pt x="233665" y="380843"/>
                  <a:pt x="259552" y="370044"/>
                  <a:pt x="279326" y="350246"/>
                </a:cubicBezTo>
                <a:lnTo>
                  <a:pt x="413432" y="215619"/>
                </a:lnTo>
                <a:lnTo>
                  <a:pt x="355547" y="157665"/>
                </a:lnTo>
                <a:close/>
                <a:moveTo>
                  <a:pt x="497204" y="24838"/>
                </a:moveTo>
                <a:cubicBezTo>
                  <a:pt x="491092" y="24838"/>
                  <a:pt x="484980" y="28077"/>
                  <a:pt x="481025" y="31677"/>
                </a:cubicBezTo>
                <a:lnTo>
                  <a:pt x="373884" y="139307"/>
                </a:lnTo>
                <a:lnTo>
                  <a:pt x="406601" y="172063"/>
                </a:lnTo>
                <a:lnTo>
                  <a:pt x="513742" y="64434"/>
                </a:lnTo>
                <a:cubicBezTo>
                  <a:pt x="517697" y="60834"/>
                  <a:pt x="520573" y="54715"/>
                  <a:pt x="520573" y="48595"/>
                </a:cubicBezTo>
                <a:cubicBezTo>
                  <a:pt x="520573" y="35637"/>
                  <a:pt x="510147" y="24838"/>
                  <a:pt x="497204" y="24838"/>
                </a:cubicBezTo>
                <a:close/>
                <a:moveTo>
                  <a:pt x="497204" y="0"/>
                </a:moveTo>
                <a:cubicBezTo>
                  <a:pt x="523809" y="0"/>
                  <a:pt x="545741" y="21958"/>
                  <a:pt x="545741" y="48595"/>
                </a:cubicBezTo>
                <a:cubicBezTo>
                  <a:pt x="545741" y="61554"/>
                  <a:pt x="540348" y="73793"/>
                  <a:pt x="531359" y="82792"/>
                </a:cubicBezTo>
                <a:lnTo>
                  <a:pt x="423859" y="190421"/>
                </a:lnTo>
                <a:lnTo>
                  <a:pt x="440757" y="206980"/>
                </a:lnTo>
                <a:cubicBezTo>
                  <a:pt x="445431" y="211659"/>
                  <a:pt x="445431" y="219939"/>
                  <a:pt x="440757" y="224618"/>
                </a:cubicBezTo>
                <a:lnTo>
                  <a:pt x="296943" y="367884"/>
                </a:lnTo>
                <a:cubicBezTo>
                  <a:pt x="272495" y="393082"/>
                  <a:pt x="239778" y="406040"/>
                  <a:pt x="205622" y="406040"/>
                </a:cubicBezTo>
                <a:cubicBezTo>
                  <a:pt x="185847" y="406040"/>
                  <a:pt x="165354" y="401361"/>
                  <a:pt x="147737" y="392362"/>
                </a:cubicBezTo>
                <a:lnTo>
                  <a:pt x="121850" y="379403"/>
                </a:lnTo>
                <a:cubicBezTo>
                  <a:pt x="118255" y="377603"/>
                  <a:pt x="115019" y="374003"/>
                  <a:pt x="115019" y="370044"/>
                </a:cubicBezTo>
                <a:cubicBezTo>
                  <a:pt x="114300" y="366444"/>
                  <a:pt x="115019" y="361765"/>
                  <a:pt x="118255" y="359605"/>
                </a:cubicBezTo>
                <a:lnTo>
                  <a:pt x="462688" y="14399"/>
                </a:lnTo>
                <a:cubicBezTo>
                  <a:pt x="472036" y="5040"/>
                  <a:pt x="484260" y="0"/>
                  <a:pt x="497204"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44" name="Freeform 340">
            <a:extLst>
              <a:ext uri="{FF2B5EF4-FFF2-40B4-BE49-F238E27FC236}">
                <a16:creationId xmlns:a16="http://schemas.microsoft.com/office/drawing/2014/main" id="{F1A10DB3-B198-E44E-A35E-D0CCCEBBC21E}"/>
              </a:ext>
            </a:extLst>
          </p:cNvPr>
          <p:cNvSpPr>
            <a:spLocks noChangeAspect="1" noChangeArrowheads="1"/>
          </p:cNvSpPr>
          <p:nvPr/>
        </p:nvSpPr>
        <p:spPr bwMode="auto">
          <a:xfrm>
            <a:off x="3963703" y="7214453"/>
            <a:ext cx="772850" cy="1136733"/>
          </a:xfrm>
          <a:custGeom>
            <a:avLst/>
            <a:gdLst/>
            <a:ahLst/>
            <a:cxnLst/>
            <a:rect l="0" t="0" r="r" b="b"/>
            <a:pathLst>
              <a:path w="380641" h="560027">
                <a:moveTo>
                  <a:pt x="292709" y="469900"/>
                </a:moveTo>
                <a:cubicBezTo>
                  <a:pt x="299733" y="469900"/>
                  <a:pt x="306018" y="475266"/>
                  <a:pt x="306018" y="482779"/>
                </a:cubicBezTo>
                <a:cubicBezTo>
                  <a:pt x="306018" y="489576"/>
                  <a:pt x="299733" y="494943"/>
                  <a:pt x="292709" y="494943"/>
                </a:cubicBezTo>
                <a:cubicBezTo>
                  <a:pt x="285685" y="494943"/>
                  <a:pt x="279400" y="489576"/>
                  <a:pt x="279400" y="482779"/>
                </a:cubicBezTo>
                <a:cubicBezTo>
                  <a:pt x="279400" y="475266"/>
                  <a:pt x="285685" y="469900"/>
                  <a:pt x="292709" y="469900"/>
                </a:cubicBezTo>
                <a:close/>
                <a:moveTo>
                  <a:pt x="240764" y="469900"/>
                </a:moveTo>
                <a:cubicBezTo>
                  <a:pt x="248276" y="469900"/>
                  <a:pt x="253643" y="475266"/>
                  <a:pt x="253643" y="482779"/>
                </a:cubicBezTo>
                <a:cubicBezTo>
                  <a:pt x="253643" y="489576"/>
                  <a:pt x="248276" y="494943"/>
                  <a:pt x="240764" y="494943"/>
                </a:cubicBezTo>
                <a:cubicBezTo>
                  <a:pt x="233966" y="494943"/>
                  <a:pt x="228600" y="489576"/>
                  <a:pt x="228600" y="482779"/>
                </a:cubicBezTo>
                <a:cubicBezTo>
                  <a:pt x="228600" y="475266"/>
                  <a:pt x="233966" y="469900"/>
                  <a:pt x="240764" y="469900"/>
                </a:cubicBezTo>
                <a:close/>
                <a:moveTo>
                  <a:pt x="190863" y="469900"/>
                </a:moveTo>
                <a:cubicBezTo>
                  <a:pt x="197757" y="469900"/>
                  <a:pt x="202837" y="475266"/>
                  <a:pt x="202837" y="482779"/>
                </a:cubicBezTo>
                <a:cubicBezTo>
                  <a:pt x="202837" y="489576"/>
                  <a:pt x="197757" y="494943"/>
                  <a:pt x="190863" y="494943"/>
                </a:cubicBezTo>
                <a:cubicBezTo>
                  <a:pt x="182880" y="494943"/>
                  <a:pt x="177800" y="489576"/>
                  <a:pt x="177800" y="482779"/>
                </a:cubicBezTo>
                <a:cubicBezTo>
                  <a:pt x="177800" y="475266"/>
                  <a:pt x="182880" y="469900"/>
                  <a:pt x="190863" y="469900"/>
                </a:cubicBezTo>
                <a:close/>
                <a:moveTo>
                  <a:pt x="140308" y="469900"/>
                </a:moveTo>
                <a:cubicBezTo>
                  <a:pt x="147332" y="469900"/>
                  <a:pt x="153618" y="475266"/>
                  <a:pt x="153618" y="482779"/>
                </a:cubicBezTo>
                <a:cubicBezTo>
                  <a:pt x="153618" y="489576"/>
                  <a:pt x="147332" y="494943"/>
                  <a:pt x="140308" y="494943"/>
                </a:cubicBezTo>
                <a:cubicBezTo>
                  <a:pt x="133284" y="494943"/>
                  <a:pt x="127000" y="489576"/>
                  <a:pt x="127000" y="482779"/>
                </a:cubicBezTo>
                <a:cubicBezTo>
                  <a:pt x="127000" y="475266"/>
                  <a:pt x="133284" y="469900"/>
                  <a:pt x="140308" y="469900"/>
                </a:cubicBezTo>
                <a:close/>
                <a:moveTo>
                  <a:pt x="88363" y="469900"/>
                </a:moveTo>
                <a:cubicBezTo>
                  <a:pt x="95876" y="469900"/>
                  <a:pt x="101242" y="475266"/>
                  <a:pt x="101242" y="482779"/>
                </a:cubicBezTo>
                <a:cubicBezTo>
                  <a:pt x="101242" y="489576"/>
                  <a:pt x="95876" y="494943"/>
                  <a:pt x="88363" y="494943"/>
                </a:cubicBezTo>
                <a:cubicBezTo>
                  <a:pt x="81566" y="494943"/>
                  <a:pt x="76200" y="489576"/>
                  <a:pt x="76200" y="482779"/>
                </a:cubicBezTo>
                <a:cubicBezTo>
                  <a:pt x="76200" y="475266"/>
                  <a:pt x="81566" y="469900"/>
                  <a:pt x="88363" y="469900"/>
                </a:cubicBezTo>
                <a:close/>
                <a:moveTo>
                  <a:pt x="316964" y="419100"/>
                </a:moveTo>
                <a:cubicBezTo>
                  <a:pt x="324476" y="419100"/>
                  <a:pt x="329843" y="425385"/>
                  <a:pt x="329843" y="432409"/>
                </a:cubicBezTo>
                <a:cubicBezTo>
                  <a:pt x="329843" y="439433"/>
                  <a:pt x="324476" y="445718"/>
                  <a:pt x="316964" y="445718"/>
                </a:cubicBezTo>
                <a:cubicBezTo>
                  <a:pt x="310166" y="445718"/>
                  <a:pt x="304800" y="439433"/>
                  <a:pt x="304800" y="432409"/>
                </a:cubicBezTo>
                <a:cubicBezTo>
                  <a:pt x="304800" y="425385"/>
                  <a:pt x="310166" y="419100"/>
                  <a:pt x="316964" y="419100"/>
                </a:cubicBezTo>
                <a:close/>
                <a:moveTo>
                  <a:pt x="266879" y="419100"/>
                </a:moveTo>
                <a:cubicBezTo>
                  <a:pt x="273676" y="419100"/>
                  <a:pt x="279043" y="425385"/>
                  <a:pt x="279043" y="432409"/>
                </a:cubicBezTo>
                <a:cubicBezTo>
                  <a:pt x="279043" y="439433"/>
                  <a:pt x="273676" y="445718"/>
                  <a:pt x="266879" y="445718"/>
                </a:cubicBezTo>
                <a:cubicBezTo>
                  <a:pt x="259366" y="445718"/>
                  <a:pt x="254000" y="439433"/>
                  <a:pt x="254000" y="432409"/>
                </a:cubicBezTo>
                <a:cubicBezTo>
                  <a:pt x="254000" y="425385"/>
                  <a:pt x="259366" y="419100"/>
                  <a:pt x="266879" y="419100"/>
                </a:cubicBezTo>
                <a:close/>
                <a:moveTo>
                  <a:pt x="216509" y="419100"/>
                </a:moveTo>
                <a:cubicBezTo>
                  <a:pt x="223533" y="419100"/>
                  <a:pt x="229818" y="425385"/>
                  <a:pt x="229818" y="432409"/>
                </a:cubicBezTo>
                <a:cubicBezTo>
                  <a:pt x="229818" y="439433"/>
                  <a:pt x="223533" y="445718"/>
                  <a:pt x="216509" y="445718"/>
                </a:cubicBezTo>
                <a:cubicBezTo>
                  <a:pt x="209485" y="445718"/>
                  <a:pt x="203200" y="439433"/>
                  <a:pt x="203200" y="432409"/>
                </a:cubicBezTo>
                <a:cubicBezTo>
                  <a:pt x="203200" y="425385"/>
                  <a:pt x="209485" y="419100"/>
                  <a:pt x="216509" y="419100"/>
                </a:cubicBezTo>
                <a:close/>
                <a:moveTo>
                  <a:pt x="164564" y="419100"/>
                </a:moveTo>
                <a:cubicBezTo>
                  <a:pt x="172076" y="419100"/>
                  <a:pt x="177443" y="425385"/>
                  <a:pt x="177443" y="432409"/>
                </a:cubicBezTo>
                <a:cubicBezTo>
                  <a:pt x="177443" y="439433"/>
                  <a:pt x="172076" y="445718"/>
                  <a:pt x="164564" y="445718"/>
                </a:cubicBezTo>
                <a:cubicBezTo>
                  <a:pt x="157766" y="445718"/>
                  <a:pt x="152400" y="439433"/>
                  <a:pt x="152400" y="432409"/>
                </a:cubicBezTo>
                <a:cubicBezTo>
                  <a:pt x="152400" y="425385"/>
                  <a:pt x="157766" y="419100"/>
                  <a:pt x="164564" y="419100"/>
                </a:cubicBezTo>
                <a:close/>
                <a:moveTo>
                  <a:pt x="114479" y="419100"/>
                </a:moveTo>
                <a:cubicBezTo>
                  <a:pt x="121276" y="419100"/>
                  <a:pt x="126642" y="425385"/>
                  <a:pt x="126642" y="432409"/>
                </a:cubicBezTo>
                <a:cubicBezTo>
                  <a:pt x="126642" y="439433"/>
                  <a:pt x="121276" y="445718"/>
                  <a:pt x="114479" y="445718"/>
                </a:cubicBezTo>
                <a:cubicBezTo>
                  <a:pt x="106966" y="445718"/>
                  <a:pt x="101600" y="439433"/>
                  <a:pt x="101600" y="432409"/>
                </a:cubicBezTo>
                <a:cubicBezTo>
                  <a:pt x="101600" y="425385"/>
                  <a:pt x="106966" y="419100"/>
                  <a:pt x="114479" y="419100"/>
                </a:cubicBezTo>
                <a:close/>
                <a:moveTo>
                  <a:pt x="64108" y="419100"/>
                </a:moveTo>
                <a:cubicBezTo>
                  <a:pt x="71132" y="419100"/>
                  <a:pt x="77417" y="425385"/>
                  <a:pt x="77417" y="432409"/>
                </a:cubicBezTo>
                <a:cubicBezTo>
                  <a:pt x="77417" y="439433"/>
                  <a:pt x="71132" y="445718"/>
                  <a:pt x="64108" y="445718"/>
                </a:cubicBezTo>
                <a:cubicBezTo>
                  <a:pt x="57084" y="445718"/>
                  <a:pt x="50800" y="439433"/>
                  <a:pt x="50800" y="432409"/>
                </a:cubicBezTo>
                <a:cubicBezTo>
                  <a:pt x="50800" y="425385"/>
                  <a:pt x="57084" y="419100"/>
                  <a:pt x="64108" y="419100"/>
                </a:cubicBezTo>
                <a:close/>
                <a:moveTo>
                  <a:pt x="292709" y="368300"/>
                </a:moveTo>
                <a:cubicBezTo>
                  <a:pt x="299733" y="368300"/>
                  <a:pt x="306018" y="373380"/>
                  <a:pt x="306018" y="380274"/>
                </a:cubicBezTo>
                <a:cubicBezTo>
                  <a:pt x="306018" y="388257"/>
                  <a:pt x="299733" y="393337"/>
                  <a:pt x="292709" y="393337"/>
                </a:cubicBezTo>
                <a:cubicBezTo>
                  <a:pt x="285685" y="393337"/>
                  <a:pt x="279400" y="388257"/>
                  <a:pt x="279400" y="380274"/>
                </a:cubicBezTo>
                <a:cubicBezTo>
                  <a:pt x="279400" y="373380"/>
                  <a:pt x="285685" y="368300"/>
                  <a:pt x="292709" y="368300"/>
                </a:cubicBezTo>
                <a:close/>
                <a:moveTo>
                  <a:pt x="240764" y="368300"/>
                </a:moveTo>
                <a:cubicBezTo>
                  <a:pt x="248276" y="368300"/>
                  <a:pt x="253643" y="373380"/>
                  <a:pt x="253643" y="380274"/>
                </a:cubicBezTo>
                <a:cubicBezTo>
                  <a:pt x="253643" y="388257"/>
                  <a:pt x="248276" y="393337"/>
                  <a:pt x="240764" y="393337"/>
                </a:cubicBezTo>
                <a:cubicBezTo>
                  <a:pt x="233966" y="393337"/>
                  <a:pt x="228600" y="388257"/>
                  <a:pt x="228600" y="380274"/>
                </a:cubicBezTo>
                <a:cubicBezTo>
                  <a:pt x="228600" y="373380"/>
                  <a:pt x="233966" y="368300"/>
                  <a:pt x="240764" y="368300"/>
                </a:cubicBezTo>
                <a:close/>
                <a:moveTo>
                  <a:pt x="190863" y="368300"/>
                </a:moveTo>
                <a:cubicBezTo>
                  <a:pt x="197757" y="368300"/>
                  <a:pt x="202837" y="373380"/>
                  <a:pt x="202837" y="380274"/>
                </a:cubicBezTo>
                <a:cubicBezTo>
                  <a:pt x="202837" y="388257"/>
                  <a:pt x="197757" y="393337"/>
                  <a:pt x="190863" y="393337"/>
                </a:cubicBezTo>
                <a:cubicBezTo>
                  <a:pt x="182880" y="393337"/>
                  <a:pt x="177800" y="388257"/>
                  <a:pt x="177800" y="380274"/>
                </a:cubicBezTo>
                <a:cubicBezTo>
                  <a:pt x="177800" y="373380"/>
                  <a:pt x="182880" y="368300"/>
                  <a:pt x="190863" y="368300"/>
                </a:cubicBezTo>
                <a:close/>
                <a:moveTo>
                  <a:pt x="140308" y="368300"/>
                </a:moveTo>
                <a:cubicBezTo>
                  <a:pt x="147332" y="368300"/>
                  <a:pt x="153618" y="373380"/>
                  <a:pt x="153618" y="380274"/>
                </a:cubicBezTo>
                <a:cubicBezTo>
                  <a:pt x="153618" y="388257"/>
                  <a:pt x="147332" y="393337"/>
                  <a:pt x="140308" y="393337"/>
                </a:cubicBezTo>
                <a:cubicBezTo>
                  <a:pt x="133284" y="393337"/>
                  <a:pt x="127000" y="388257"/>
                  <a:pt x="127000" y="380274"/>
                </a:cubicBezTo>
                <a:cubicBezTo>
                  <a:pt x="127000" y="373380"/>
                  <a:pt x="133284" y="368300"/>
                  <a:pt x="140308" y="368300"/>
                </a:cubicBezTo>
                <a:close/>
                <a:moveTo>
                  <a:pt x="88363" y="368300"/>
                </a:moveTo>
                <a:cubicBezTo>
                  <a:pt x="95876" y="368300"/>
                  <a:pt x="101242" y="373380"/>
                  <a:pt x="101242" y="380274"/>
                </a:cubicBezTo>
                <a:cubicBezTo>
                  <a:pt x="101242" y="388257"/>
                  <a:pt x="95876" y="393337"/>
                  <a:pt x="88363" y="393337"/>
                </a:cubicBezTo>
                <a:cubicBezTo>
                  <a:pt x="81566" y="393337"/>
                  <a:pt x="76200" y="388257"/>
                  <a:pt x="76200" y="380274"/>
                </a:cubicBezTo>
                <a:cubicBezTo>
                  <a:pt x="76200" y="373380"/>
                  <a:pt x="81566" y="368300"/>
                  <a:pt x="88363" y="368300"/>
                </a:cubicBezTo>
                <a:close/>
                <a:moveTo>
                  <a:pt x="266879" y="317500"/>
                </a:moveTo>
                <a:cubicBezTo>
                  <a:pt x="273676" y="317500"/>
                  <a:pt x="279043" y="322866"/>
                  <a:pt x="279043" y="330379"/>
                </a:cubicBezTo>
                <a:cubicBezTo>
                  <a:pt x="279043" y="337176"/>
                  <a:pt x="273676" y="342542"/>
                  <a:pt x="266879" y="342542"/>
                </a:cubicBezTo>
                <a:cubicBezTo>
                  <a:pt x="259366" y="342542"/>
                  <a:pt x="254000" y="337176"/>
                  <a:pt x="254000" y="330379"/>
                </a:cubicBezTo>
                <a:cubicBezTo>
                  <a:pt x="254000" y="322866"/>
                  <a:pt x="259366" y="317500"/>
                  <a:pt x="266879" y="317500"/>
                </a:cubicBezTo>
                <a:close/>
                <a:moveTo>
                  <a:pt x="216509" y="317500"/>
                </a:moveTo>
                <a:cubicBezTo>
                  <a:pt x="223533" y="317500"/>
                  <a:pt x="229818" y="322866"/>
                  <a:pt x="229818" y="330379"/>
                </a:cubicBezTo>
                <a:cubicBezTo>
                  <a:pt x="229818" y="337176"/>
                  <a:pt x="223533" y="342542"/>
                  <a:pt x="216509" y="342542"/>
                </a:cubicBezTo>
                <a:cubicBezTo>
                  <a:pt x="209485" y="342542"/>
                  <a:pt x="203200" y="337176"/>
                  <a:pt x="203200" y="330379"/>
                </a:cubicBezTo>
                <a:cubicBezTo>
                  <a:pt x="203200" y="322866"/>
                  <a:pt x="209485" y="317500"/>
                  <a:pt x="216509" y="317500"/>
                </a:cubicBezTo>
                <a:close/>
                <a:moveTo>
                  <a:pt x="164564" y="317500"/>
                </a:moveTo>
                <a:cubicBezTo>
                  <a:pt x="172076" y="317500"/>
                  <a:pt x="177443" y="322866"/>
                  <a:pt x="177443" y="330379"/>
                </a:cubicBezTo>
                <a:cubicBezTo>
                  <a:pt x="177443" y="337176"/>
                  <a:pt x="172076" y="342542"/>
                  <a:pt x="164564" y="342542"/>
                </a:cubicBezTo>
                <a:cubicBezTo>
                  <a:pt x="157766" y="342542"/>
                  <a:pt x="152400" y="337176"/>
                  <a:pt x="152400" y="330379"/>
                </a:cubicBezTo>
                <a:cubicBezTo>
                  <a:pt x="152400" y="322866"/>
                  <a:pt x="157766" y="317500"/>
                  <a:pt x="164564" y="317500"/>
                </a:cubicBezTo>
                <a:close/>
                <a:moveTo>
                  <a:pt x="114479" y="317500"/>
                </a:moveTo>
                <a:cubicBezTo>
                  <a:pt x="121276" y="317500"/>
                  <a:pt x="126642" y="322866"/>
                  <a:pt x="126642" y="330379"/>
                </a:cubicBezTo>
                <a:cubicBezTo>
                  <a:pt x="126642" y="337176"/>
                  <a:pt x="121276" y="342542"/>
                  <a:pt x="114479" y="342542"/>
                </a:cubicBezTo>
                <a:cubicBezTo>
                  <a:pt x="106966" y="342542"/>
                  <a:pt x="101600" y="337176"/>
                  <a:pt x="101600" y="330379"/>
                </a:cubicBezTo>
                <a:cubicBezTo>
                  <a:pt x="101600" y="322866"/>
                  <a:pt x="106966" y="317500"/>
                  <a:pt x="114479" y="317500"/>
                </a:cubicBezTo>
                <a:close/>
                <a:moveTo>
                  <a:pt x="292709" y="266700"/>
                </a:moveTo>
                <a:cubicBezTo>
                  <a:pt x="299733" y="266700"/>
                  <a:pt x="306018" y="272984"/>
                  <a:pt x="306018" y="280008"/>
                </a:cubicBezTo>
                <a:cubicBezTo>
                  <a:pt x="306018" y="287032"/>
                  <a:pt x="299733" y="293317"/>
                  <a:pt x="292709" y="293317"/>
                </a:cubicBezTo>
                <a:cubicBezTo>
                  <a:pt x="285685" y="293317"/>
                  <a:pt x="279400" y="287032"/>
                  <a:pt x="279400" y="280008"/>
                </a:cubicBezTo>
                <a:cubicBezTo>
                  <a:pt x="279400" y="272984"/>
                  <a:pt x="285685" y="266700"/>
                  <a:pt x="292709" y="266700"/>
                </a:cubicBezTo>
                <a:close/>
                <a:moveTo>
                  <a:pt x="240764" y="266700"/>
                </a:moveTo>
                <a:cubicBezTo>
                  <a:pt x="248276" y="266700"/>
                  <a:pt x="253643" y="272984"/>
                  <a:pt x="253643" y="280008"/>
                </a:cubicBezTo>
                <a:cubicBezTo>
                  <a:pt x="253643" y="287032"/>
                  <a:pt x="248276" y="293317"/>
                  <a:pt x="240764" y="293317"/>
                </a:cubicBezTo>
                <a:cubicBezTo>
                  <a:pt x="233966" y="293317"/>
                  <a:pt x="228600" y="287032"/>
                  <a:pt x="228600" y="280008"/>
                </a:cubicBezTo>
                <a:cubicBezTo>
                  <a:pt x="228600" y="272984"/>
                  <a:pt x="233966" y="266700"/>
                  <a:pt x="240764" y="266700"/>
                </a:cubicBezTo>
                <a:close/>
                <a:moveTo>
                  <a:pt x="190863" y="266700"/>
                </a:moveTo>
                <a:cubicBezTo>
                  <a:pt x="197757" y="266700"/>
                  <a:pt x="202837" y="272984"/>
                  <a:pt x="202837" y="280008"/>
                </a:cubicBezTo>
                <a:cubicBezTo>
                  <a:pt x="202837" y="287032"/>
                  <a:pt x="197757" y="293317"/>
                  <a:pt x="190863" y="293317"/>
                </a:cubicBezTo>
                <a:cubicBezTo>
                  <a:pt x="182880" y="293317"/>
                  <a:pt x="177800" y="287032"/>
                  <a:pt x="177800" y="280008"/>
                </a:cubicBezTo>
                <a:cubicBezTo>
                  <a:pt x="177800" y="272984"/>
                  <a:pt x="182880" y="266700"/>
                  <a:pt x="190863" y="266700"/>
                </a:cubicBezTo>
                <a:close/>
                <a:moveTo>
                  <a:pt x="140308" y="266700"/>
                </a:moveTo>
                <a:cubicBezTo>
                  <a:pt x="147332" y="266700"/>
                  <a:pt x="153618" y="272984"/>
                  <a:pt x="153618" y="280008"/>
                </a:cubicBezTo>
                <a:cubicBezTo>
                  <a:pt x="153618" y="287032"/>
                  <a:pt x="147332" y="293317"/>
                  <a:pt x="140308" y="293317"/>
                </a:cubicBezTo>
                <a:cubicBezTo>
                  <a:pt x="133284" y="293317"/>
                  <a:pt x="127000" y="287032"/>
                  <a:pt x="127000" y="280008"/>
                </a:cubicBezTo>
                <a:cubicBezTo>
                  <a:pt x="127000" y="272984"/>
                  <a:pt x="133284" y="266700"/>
                  <a:pt x="140308" y="266700"/>
                </a:cubicBezTo>
                <a:close/>
                <a:moveTo>
                  <a:pt x="88363" y="266700"/>
                </a:moveTo>
                <a:cubicBezTo>
                  <a:pt x="95876" y="266700"/>
                  <a:pt x="101242" y="272984"/>
                  <a:pt x="101242" y="280008"/>
                </a:cubicBezTo>
                <a:cubicBezTo>
                  <a:pt x="101242" y="287032"/>
                  <a:pt x="95876" y="293317"/>
                  <a:pt x="88363" y="293317"/>
                </a:cubicBezTo>
                <a:cubicBezTo>
                  <a:pt x="81566" y="293317"/>
                  <a:pt x="76200" y="287032"/>
                  <a:pt x="76200" y="280008"/>
                </a:cubicBezTo>
                <a:cubicBezTo>
                  <a:pt x="76200" y="272984"/>
                  <a:pt x="81566" y="266700"/>
                  <a:pt x="88363" y="266700"/>
                </a:cubicBezTo>
                <a:close/>
                <a:moveTo>
                  <a:pt x="266879" y="215900"/>
                </a:moveTo>
                <a:cubicBezTo>
                  <a:pt x="273676" y="215900"/>
                  <a:pt x="279043" y="221266"/>
                  <a:pt x="279043" y="228063"/>
                </a:cubicBezTo>
                <a:cubicBezTo>
                  <a:pt x="279043" y="235576"/>
                  <a:pt x="273676" y="240942"/>
                  <a:pt x="266879" y="240942"/>
                </a:cubicBezTo>
                <a:cubicBezTo>
                  <a:pt x="259366" y="240942"/>
                  <a:pt x="254000" y="235576"/>
                  <a:pt x="254000" y="228063"/>
                </a:cubicBezTo>
                <a:cubicBezTo>
                  <a:pt x="254000" y="221266"/>
                  <a:pt x="259366" y="215900"/>
                  <a:pt x="266879" y="215900"/>
                </a:cubicBezTo>
                <a:close/>
                <a:moveTo>
                  <a:pt x="216509" y="215900"/>
                </a:moveTo>
                <a:cubicBezTo>
                  <a:pt x="223533" y="215900"/>
                  <a:pt x="229818" y="221266"/>
                  <a:pt x="229818" y="228063"/>
                </a:cubicBezTo>
                <a:cubicBezTo>
                  <a:pt x="229818" y="235576"/>
                  <a:pt x="223533" y="240942"/>
                  <a:pt x="216509" y="240942"/>
                </a:cubicBezTo>
                <a:cubicBezTo>
                  <a:pt x="209485" y="240942"/>
                  <a:pt x="203200" y="235576"/>
                  <a:pt x="203200" y="228063"/>
                </a:cubicBezTo>
                <a:cubicBezTo>
                  <a:pt x="203200" y="221266"/>
                  <a:pt x="209485" y="215900"/>
                  <a:pt x="216509" y="215900"/>
                </a:cubicBezTo>
                <a:close/>
                <a:moveTo>
                  <a:pt x="164564" y="215900"/>
                </a:moveTo>
                <a:cubicBezTo>
                  <a:pt x="172076" y="215900"/>
                  <a:pt x="177443" y="221266"/>
                  <a:pt x="177443" y="228063"/>
                </a:cubicBezTo>
                <a:cubicBezTo>
                  <a:pt x="177443" y="235576"/>
                  <a:pt x="172076" y="240942"/>
                  <a:pt x="164564" y="240942"/>
                </a:cubicBezTo>
                <a:cubicBezTo>
                  <a:pt x="157766" y="240942"/>
                  <a:pt x="152400" y="235576"/>
                  <a:pt x="152400" y="228063"/>
                </a:cubicBezTo>
                <a:cubicBezTo>
                  <a:pt x="152400" y="221266"/>
                  <a:pt x="157766" y="215900"/>
                  <a:pt x="164564" y="215900"/>
                </a:cubicBezTo>
                <a:close/>
                <a:moveTo>
                  <a:pt x="114479" y="215900"/>
                </a:moveTo>
                <a:cubicBezTo>
                  <a:pt x="121276" y="215900"/>
                  <a:pt x="126642" y="221266"/>
                  <a:pt x="126642" y="228063"/>
                </a:cubicBezTo>
                <a:cubicBezTo>
                  <a:pt x="126642" y="235576"/>
                  <a:pt x="121276" y="240942"/>
                  <a:pt x="114479" y="240942"/>
                </a:cubicBezTo>
                <a:cubicBezTo>
                  <a:pt x="106966" y="240942"/>
                  <a:pt x="101600" y="235576"/>
                  <a:pt x="101600" y="228063"/>
                </a:cubicBezTo>
                <a:cubicBezTo>
                  <a:pt x="101600" y="221266"/>
                  <a:pt x="106966" y="215900"/>
                  <a:pt x="114479" y="215900"/>
                </a:cubicBezTo>
                <a:close/>
                <a:moveTo>
                  <a:pt x="240764" y="165100"/>
                </a:moveTo>
                <a:cubicBezTo>
                  <a:pt x="248276" y="165100"/>
                  <a:pt x="253643" y="170466"/>
                  <a:pt x="253643" y="177979"/>
                </a:cubicBezTo>
                <a:cubicBezTo>
                  <a:pt x="253643" y="184776"/>
                  <a:pt x="248276" y="190142"/>
                  <a:pt x="240764" y="190142"/>
                </a:cubicBezTo>
                <a:cubicBezTo>
                  <a:pt x="233966" y="190142"/>
                  <a:pt x="228600" y="184776"/>
                  <a:pt x="228600" y="177979"/>
                </a:cubicBezTo>
                <a:cubicBezTo>
                  <a:pt x="228600" y="170466"/>
                  <a:pt x="233966" y="165100"/>
                  <a:pt x="240764" y="165100"/>
                </a:cubicBezTo>
                <a:close/>
                <a:moveTo>
                  <a:pt x="190863" y="165100"/>
                </a:moveTo>
                <a:cubicBezTo>
                  <a:pt x="197757" y="165100"/>
                  <a:pt x="202837" y="170466"/>
                  <a:pt x="202837" y="177979"/>
                </a:cubicBezTo>
                <a:cubicBezTo>
                  <a:pt x="202837" y="184776"/>
                  <a:pt x="197757" y="190142"/>
                  <a:pt x="190863" y="190142"/>
                </a:cubicBezTo>
                <a:cubicBezTo>
                  <a:pt x="182880" y="190142"/>
                  <a:pt x="177800" y="184776"/>
                  <a:pt x="177800" y="177979"/>
                </a:cubicBezTo>
                <a:cubicBezTo>
                  <a:pt x="177800" y="170466"/>
                  <a:pt x="182880" y="165100"/>
                  <a:pt x="190863" y="165100"/>
                </a:cubicBezTo>
                <a:close/>
                <a:moveTo>
                  <a:pt x="140308" y="165100"/>
                </a:moveTo>
                <a:cubicBezTo>
                  <a:pt x="147332" y="165100"/>
                  <a:pt x="153618" y="170466"/>
                  <a:pt x="153618" y="177979"/>
                </a:cubicBezTo>
                <a:cubicBezTo>
                  <a:pt x="153618" y="184776"/>
                  <a:pt x="147332" y="190142"/>
                  <a:pt x="140308" y="190142"/>
                </a:cubicBezTo>
                <a:cubicBezTo>
                  <a:pt x="133284" y="190142"/>
                  <a:pt x="127000" y="184776"/>
                  <a:pt x="127000" y="177979"/>
                </a:cubicBezTo>
                <a:cubicBezTo>
                  <a:pt x="127000" y="170466"/>
                  <a:pt x="133284" y="165100"/>
                  <a:pt x="140308" y="165100"/>
                </a:cubicBezTo>
                <a:close/>
                <a:moveTo>
                  <a:pt x="74762" y="127573"/>
                </a:moveTo>
                <a:lnTo>
                  <a:pt x="25160" y="521827"/>
                </a:lnTo>
                <a:cubicBezTo>
                  <a:pt x="25160" y="521827"/>
                  <a:pt x="25160" y="522548"/>
                  <a:pt x="25160" y="523268"/>
                </a:cubicBezTo>
                <a:cubicBezTo>
                  <a:pt x="25160" y="529395"/>
                  <a:pt x="30552" y="534080"/>
                  <a:pt x="36662" y="534080"/>
                </a:cubicBezTo>
                <a:lnTo>
                  <a:pt x="343979" y="534080"/>
                </a:lnTo>
                <a:cubicBezTo>
                  <a:pt x="350089" y="534080"/>
                  <a:pt x="354762" y="529395"/>
                  <a:pt x="354762" y="523268"/>
                </a:cubicBezTo>
                <a:cubicBezTo>
                  <a:pt x="354762" y="522548"/>
                  <a:pt x="354762" y="521827"/>
                  <a:pt x="354762" y="521827"/>
                </a:cubicBezTo>
                <a:lnTo>
                  <a:pt x="305879" y="127573"/>
                </a:lnTo>
                <a:lnTo>
                  <a:pt x="74762" y="127573"/>
                </a:lnTo>
                <a:close/>
                <a:moveTo>
                  <a:pt x="88421" y="51173"/>
                </a:moveTo>
                <a:cubicBezTo>
                  <a:pt x="81591" y="51173"/>
                  <a:pt x="76200" y="56579"/>
                  <a:pt x="76200" y="64147"/>
                </a:cubicBezTo>
                <a:lnTo>
                  <a:pt x="76200" y="102347"/>
                </a:lnTo>
                <a:lnTo>
                  <a:pt x="304441" y="102347"/>
                </a:lnTo>
                <a:lnTo>
                  <a:pt x="304441" y="64147"/>
                </a:lnTo>
                <a:cubicBezTo>
                  <a:pt x="304441" y="56579"/>
                  <a:pt x="298330" y="51173"/>
                  <a:pt x="291501" y="51173"/>
                </a:cubicBezTo>
                <a:lnTo>
                  <a:pt x="291501" y="64147"/>
                </a:lnTo>
                <a:cubicBezTo>
                  <a:pt x="291501" y="70994"/>
                  <a:pt x="286110" y="76400"/>
                  <a:pt x="278562" y="76400"/>
                </a:cubicBezTo>
                <a:lnTo>
                  <a:pt x="101360" y="76400"/>
                </a:lnTo>
                <a:cubicBezTo>
                  <a:pt x="94531" y="76400"/>
                  <a:pt x="88421" y="70994"/>
                  <a:pt x="88421" y="64147"/>
                </a:cubicBezTo>
                <a:lnTo>
                  <a:pt x="88421" y="51173"/>
                </a:lnTo>
                <a:close/>
                <a:moveTo>
                  <a:pt x="114300" y="25947"/>
                </a:moveTo>
                <a:lnTo>
                  <a:pt x="114300" y="51173"/>
                </a:lnTo>
                <a:lnTo>
                  <a:pt x="266341" y="51173"/>
                </a:lnTo>
                <a:lnTo>
                  <a:pt x="266341" y="25947"/>
                </a:lnTo>
                <a:lnTo>
                  <a:pt x="114300" y="25947"/>
                </a:lnTo>
                <a:close/>
                <a:moveTo>
                  <a:pt x="101360" y="0"/>
                </a:moveTo>
                <a:lnTo>
                  <a:pt x="278562" y="0"/>
                </a:lnTo>
                <a:cubicBezTo>
                  <a:pt x="286110" y="0"/>
                  <a:pt x="291501" y="6126"/>
                  <a:pt x="291501" y="12973"/>
                </a:cubicBezTo>
                <a:lnTo>
                  <a:pt x="291501" y="25947"/>
                </a:lnTo>
                <a:cubicBezTo>
                  <a:pt x="312708" y="25947"/>
                  <a:pt x="329601" y="42885"/>
                  <a:pt x="329601" y="64147"/>
                </a:cubicBezTo>
                <a:lnTo>
                  <a:pt x="329601" y="113519"/>
                </a:lnTo>
                <a:lnTo>
                  <a:pt x="379922" y="518583"/>
                </a:lnTo>
                <a:cubicBezTo>
                  <a:pt x="380641" y="520385"/>
                  <a:pt x="380641" y="521827"/>
                  <a:pt x="380641" y="523268"/>
                </a:cubicBezTo>
                <a:cubicBezTo>
                  <a:pt x="380641" y="543089"/>
                  <a:pt x="363747" y="560027"/>
                  <a:pt x="343979" y="560027"/>
                </a:cubicBezTo>
                <a:lnTo>
                  <a:pt x="36662" y="560027"/>
                </a:lnTo>
                <a:cubicBezTo>
                  <a:pt x="16174" y="560027"/>
                  <a:pt x="0" y="543089"/>
                  <a:pt x="0" y="523268"/>
                </a:cubicBezTo>
                <a:cubicBezTo>
                  <a:pt x="0" y="521827"/>
                  <a:pt x="0" y="520385"/>
                  <a:pt x="0" y="518583"/>
                </a:cubicBezTo>
                <a:lnTo>
                  <a:pt x="50321" y="113519"/>
                </a:lnTo>
                <a:lnTo>
                  <a:pt x="50321" y="64147"/>
                </a:lnTo>
                <a:cubicBezTo>
                  <a:pt x="50321" y="42885"/>
                  <a:pt x="67933" y="25947"/>
                  <a:pt x="88421" y="25947"/>
                </a:cubicBezTo>
                <a:lnTo>
                  <a:pt x="88421" y="12973"/>
                </a:lnTo>
                <a:cubicBezTo>
                  <a:pt x="88421" y="6126"/>
                  <a:pt x="94531" y="0"/>
                  <a:pt x="101360"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45" name="Freeform 344">
            <a:extLst>
              <a:ext uri="{FF2B5EF4-FFF2-40B4-BE49-F238E27FC236}">
                <a16:creationId xmlns:a16="http://schemas.microsoft.com/office/drawing/2014/main" id="{09CEB9BC-D6AE-F845-91B6-F3A13EE048B9}"/>
              </a:ext>
            </a:extLst>
          </p:cNvPr>
          <p:cNvSpPr>
            <a:spLocks noChangeAspect="1" noChangeArrowheads="1"/>
          </p:cNvSpPr>
          <p:nvPr/>
        </p:nvSpPr>
        <p:spPr bwMode="auto">
          <a:xfrm>
            <a:off x="19481369" y="7217531"/>
            <a:ext cx="1032057" cy="1135263"/>
          </a:xfrm>
          <a:custGeom>
            <a:avLst/>
            <a:gdLst/>
            <a:ahLst/>
            <a:cxnLst/>
            <a:rect l="0" t="0" r="r" b="b"/>
            <a:pathLst>
              <a:path w="507641" h="558440">
                <a:moveTo>
                  <a:pt x="63275" y="508033"/>
                </a:moveTo>
                <a:lnTo>
                  <a:pt x="63275" y="520275"/>
                </a:lnTo>
                <a:cubicBezTo>
                  <a:pt x="63275" y="527836"/>
                  <a:pt x="69387" y="533237"/>
                  <a:pt x="76218" y="533237"/>
                </a:cubicBezTo>
                <a:lnTo>
                  <a:pt x="380371" y="533237"/>
                </a:lnTo>
                <a:cubicBezTo>
                  <a:pt x="387202" y="533237"/>
                  <a:pt x="393314" y="527836"/>
                  <a:pt x="393314" y="520275"/>
                </a:cubicBezTo>
                <a:lnTo>
                  <a:pt x="393314" y="508033"/>
                </a:lnTo>
                <a:lnTo>
                  <a:pt x="63275" y="508033"/>
                </a:lnTo>
                <a:close/>
                <a:moveTo>
                  <a:pt x="228420" y="165557"/>
                </a:moveTo>
                <a:cubicBezTo>
                  <a:pt x="207194" y="165557"/>
                  <a:pt x="190284" y="182077"/>
                  <a:pt x="190284" y="203625"/>
                </a:cubicBezTo>
                <a:lnTo>
                  <a:pt x="190284" y="355535"/>
                </a:lnTo>
                <a:cubicBezTo>
                  <a:pt x="190284" y="376005"/>
                  <a:pt x="207194" y="393602"/>
                  <a:pt x="228420" y="393602"/>
                </a:cubicBezTo>
                <a:cubicBezTo>
                  <a:pt x="249647" y="393602"/>
                  <a:pt x="266556" y="376005"/>
                  <a:pt x="266556" y="355535"/>
                </a:cubicBezTo>
                <a:lnTo>
                  <a:pt x="266556" y="342606"/>
                </a:lnTo>
                <a:lnTo>
                  <a:pt x="241372" y="342606"/>
                </a:lnTo>
                <a:cubicBezTo>
                  <a:pt x="233817" y="342606"/>
                  <a:pt x="228420" y="337220"/>
                  <a:pt x="228420" y="329678"/>
                </a:cubicBezTo>
                <a:cubicBezTo>
                  <a:pt x="228420" y="322854"/>
                  <a:pt x="233817" y="317468"/>
                  <a:pt x="241372" y="317468"/>
                </a:cubicBezTo>
                <a:lnTo>
                  <a:pt x="266556" y="317468"/>
                </a:lnTo>
                <a:lnTo>
                  <a:pt x="266556" y="291611"/>
                </a:lnTo>
                <a:lnTo>
                  <a:pt x="241372" y="291611"/>
                </a:lnTo>
                <a:cubicBezTo>
                  <a:pt x="233817" y="291611"/>
                  <a:pt x="228420" y="286224"/>
                  <a:pt x="228420" y="279400"/>
                </a:cubicBezTo>
                <a:cubicBezTo>
                  <a:pt x="228420" y="271859"/>
                  <a:pt x="233817" y="266472"/>
                  <a:pt x="241372" y="266472"/>
                </a:cubicBezTo>
                <a:lnTo>
                  <a:pt x="266556" y="266472"/>
                </a:lnTo>
                <a:lnTo>
                  <a:pt x="266556" y="241692"/>
                </a:lnTo>
                <a:lnTo>
                  <a:pt x="241372" y="241692"/>
                </a:lnTo>
                <a:cubicBezTo>
                  <a:pt x="233817" y="241692"/>
                  <a:pt x="228420" y="235587"/>
                  <a:pt x="228420" y="228763"/>
                </a:cubicBezTo>
                <a:cubicBezTo>
                  <a:pt x="228420" y="221940"/>
                  <a:pt x="233817" y="215835"/>
                  <a:pt x="241372" y="215835"/>
                </a:cubicBezTo>
                <a:lnTo>
                  <a:pt x="266556" y="215835"/>
                </a:lnTo>
                <a:lnTo>
                  <a:pt x="266556" y="203625"/>
                </a:lnTo>
                <a:cubicBezTo>
                  <a:pt x="266556" y="182077"/>
                  <a:pt x="249647" y="165557"/>
                  <a:pt x="228420" y="165557"/>
                </a:cubicBezTo>
                <a:close/>
                <a:moveTo>
                  <a:pt x="228420" y="139700"/>
                </a:moveTo>
                <a:cubicBezTo>
                  <a:pt x="263318" y="139700"/>
                  <a:pt x="291740" y="168430"/>
                  <a:pt x="291740" y="203625"/>
                </a:cubicBezTo>
                <a:lnTo>
                  <a:pt x="291740" y="355535"/>
                </a:lnTo>
                <a:cubicBezTo>
                  <a:pt x="291740" y="390370"/>
                  <a:pt x="263318" y="418741"/>
                  <a:pt x="228420" y="418741"/>
                </a:cubicBezTo>
                <a:cubicBezTo>
                  <a:pt x="193522" y="418741"/>
                  <a:pt x="165100" y="390370"/>
                  <a:pt x="165100" y="355535"/>
                </a:cubicBezTo>
                <a:lnTo>
                  <a:pt x="165100" y="203625"/>
                </a:lnTo>
                <a:cubicBezTo>
                  <a:pt x="165100" y="168430"/>
                  <a:pt x="193522" y="139700"/>
                  <a:pt x="228420" y="139700"/>
                </a:cubicBezTo>
                <a:close/>
                <a:moveTo>
                  <a:pt x="385764" y="75971"/>
                </a:moveTo>
                <a:lnTo>
                  <a:pt x="387202" y="101174"/>
                </a:lnTo>
                <a:lnTo>
                  <a:pt x="418480" y="101174"/>
                </a:lnTo>
                <a:cubicBezTo>
                  <a:pt x="439692" y="101174"/>
                  <a:pt x="456589" y="118817"/>
                  <a:pt x="456589" y="139340"/>
                </a:cubicBezTo>
                <a:lnTo>
                  <a:pt x="456589" y="291642"/>
                </a:lnTo>
                <a:cubicBezTo>
                  <a:pt x="456589" y="299203"/>
                  <a:pt x="461982" y="304604"/>
                  <a:pt x="469532" y="304604"/>
                </a:cubicBezTo>
                <a:cubicBezTo>
                  <a:pt x="472408" y="304604"/>
                  <a:pt x="475643" y="303164"/>
                  <a:pt x="477801" y="301003"/>
                </a:cubicBezTo>
                <a:cubicBezTo>
                  <a:pt x="481036" y="298483"/>
                  <a:pt x="481755" y="295603"/>
                  <a:pt x="481755" y="291642"/>
                </a:cubicBezTo>
                <a:lnTo>
                  <a:pt x="481755" y="127098"/>
                </a:lnTo>
                <a:cubicBezTo>
                  <a:pt x="481755" y="99014"/>
                  <a:pt x="458746" y="75971"/>
                  <a:pt x="431423" y="75971"/>
                </a:cubicBezTo>
                <a:lnTo>
                  <a:pt x="385764" y="75971"/>
                </a:lnTo>
                <a:close/>
                <a:moveTo>
                  <a:pt x="96710" y="75971"/>
                </a:moveTo>
                <a:lnTo>
                  <a:pt x="95991" y="81371"/>
                </a:lnTo>
                <a:lnTo>
                  <a:pt x="64713" y="482109"/>
                </a:lnTo>
                <a:lnTo>
                  <a:pt x="391876" y="482109"/>
                </a:lnTo>
                <a:lnTo>
                  <a:pt x="359878" y="75971"/>
                </a:lnTo>
                <a:lnTo>
                  <a:pt x="96710" y="75971"/>
                </a:lnTo>
                <a:close/>
                <a:moveTo>
                  <a:pt x="25885" y="75971"/>
                </a:moveTo>
                <a:cubicBezTo>
                  <a:pt x="27323" y="88932"/>
                  <a:pt x="34154" y="100454"/>
                  <a:pt x="44940" y="108015"/>
                </a:cubicBezTo>
                <a:cubicBezTo>
                  <a:pt x="53928" y="113416"/>
                  <a:pt x="61478" y="121697"/>
                  <a:pt x="66870" y="131059"/>
                </a:cubicBezTo>
                <a:lnTo>
                  <a:pt x="70825" y="75971"/>
                </a:lnTo>
                <a:lnTo>
                  <a:pt x="25885" y="75971"/>
                </a:lnTo>
                <a:close/>
                <a:moveTo>
                  <a:pt x="111810" y="24843"/>
                </a:moveTo>
                <a:cubicBezTo>
                  <a:pt x="105698" y="24843"/>
                  <a:pt x="100306" y="30244"/>
                  <a:pt x="99587" y="37085"/>
                </a:cubicBezTo>
                <a:lnTo>
                  <a:pt x="98148" y="50767"/>
                </a:lnTo>
                <a:lnTo>
                  <a:pt x="358440" y="50767"/>
                </a:lnTo>
                <a:lnTo>
                  <a:pt x="357002" y="37085"/>
                </a:lnTo>
                <a:cubicBezTo>
                  <a:pt x="355924" y="30244"/>
                  <a:pt x="350890" y="24843"/>
                  <a:pt x="344060" y="24843"/>
                </a:cubicBezTo>
                <a:lnTo>
                  <a:pt x="111810" y="24843"/>
                </a:lnTo>
                <a:close/>
                <a:moveTo>
                  <a:pt x="111810" y="0"/>
                </a:moveTo>
                <a:lnTo>
                  <a:pt x="344060" y="0"/>
                </a:lnTo>
                <a:cubicBezTo>
                  <a:pt x="364552" y="0"/>
                  <a:pt x="380371" y="15122"/>
                  <a:pt x="381809" y="34925"/>
                </a:cubicBezTo>
                <a:lnTo>
                  <a:pt x="383607" y="50767"/>
                </a:lnTo>
                <a:lnTo>
                  <a:pt x="431423" y="50767"/>
                </a:lnTo>
                <a:cubicBezTo>
                  <a:pt x="473127" y="50767"/>
                  <a:pt x="507641" y="85332"/>
                  <a:pt x="507641" y="127098"/>
                </a:cubicBezTo>
                <a:lnTo>
                  <a:pt x="507641" y="291642"/>
                </a:lnTo>
                <a:cubicBezTo>
                  <a:pt x="507641" y="302444"/>
                  <a:pt x="502967" y="311445"/>
                  <a:pt x="496136" y="319366"/>
                </a:cubicBezTo>
                <a:cubicBezTo>
                  <a:pt x="489305" y="326207"/>
                  <a:pt x="479239" y="329807"/>
                  <a:pt x="469532" y="329807"/>
                </a:cubicBezTo>
                <a:cubicBezTo>
                  <a:pt x="448320" y="329807"/>
                  <a:pt x="431423" y="313245"/>
                  <a:pt x="431423" y="291642"/>
                </a:cubicBezTo>
                <a:lnTo>
                  <a:pt x="431423" y="139340"/>
                </a:lnTo>
                <a:cubicBezTo>
                  <a:pt x="431423" y="132499"/>
                  <a:pt x="425311" y="127098"/>
                  <a:pt x="418480" y="127098"/>
                </a:cubicBezTo>
                <a:lnTo>
                  <a:pt x="389718" y="127098"/>
                </a:lnTo>
                <a:lnTo>
                  <a:pt x="417761" y="482109"/>
                </a:lnTo>
                <a:lnTo>
                  <a:pt x="418480" y="482109"/>
                </a:lnTo>
                <a:lnTo>
                  <a:pt x="418480" y="520275"/>
                </a:lnTo>
                <a:cubicBezTo>
                  <a:pt x="418480" y="541878"/>
                  <a:pt x="401583" y="558440"/>
                  <a:pt x="380371" y="558440"/>
                </a:cubicBezTo>
                <a:lnTo>
                  <a:pt x="76218" y="558440"/>
                </a:lnTo>
                <a:cubicBezTo>
                  <a:pt x="54647" y="558440"/>
                  <a:pt x="38109" y="541878"/>
                  <a:pt x="38109" y="520275"/>
                </a:cubicBezTo>
                <a:lnTo>
                  <a:pt x="38109" y="482109"/>
                </a:lnTo>
                <a:lnTo>
                  <a:pt x="38828" y="482109"/>
                </a:lnTo>
                <a:lnTo>
                  <a:pt x="63275" y="179666"/>
                </a:lnTo>
                <a:lnTo>
                  <a:pt x="46378" y="146181"/>
                </a:lnTo>
                <a:cubicBezTo>
                  <a:pt x="42423" y="139340"/>
                  <a:pt x="37390" y="133219"/>
                  <a:pt x="31278" y="129258"/>
                </a:cubicBezTo>
                <a:cubicBezTo>
                  <a:pt x="11504" y="115576"/>
                  <a:pt x="0" y="94333"/>
                  <a:pt x="0" y="70570"/>
                </a:cubicBezTo>
                <a:lnTo>
                  <a:pt x="0" y="63009"/>
                </a:lnTo>
                <a:cubicBezTo>
                  <a:pt x="0" y="56168"/>
                  <a:pt x="5393" y="50767"/>
                  <a:pt x="12943" y="50767"/>
                </a:cubicBezTo>
                <a:lnTo>
                  <a:pt x="72982" y="50767"/>
                </a:lnTo>
                <a:lnTo>
                  <a:pt x="74420" y="34925"/>
                </a:lnTo>
                <a:cubicBezTo>
                  <a:pt x="76218" y="15122"/>
                  <a:pt x="92037" y="0"/>
                  <a:pt x="111810" y="0"/>
                </a:cubicBezTo>
                <a:close/>
              </a:path>
            </a:pathLst>
          </a:custGeom>
          <a:solidFill>
            <a:schemeClr val="bg1"/>
          </a:solidFill>
          <a:ln>
            <a:noFill/>
          </a:ln>
          <a:effectLst/>
        </p:spPr>
        <p:txBody>
          <a:bodyPr anchor="ctr"/>
          <a:lstStyle/>
          <a:p>
            <a:endParaRPr lang="en-US" dirty="0">
              <a:latin typeface="Source Sans Pro Light" panose="020B0403030403020204" pitchFamily="34" charset="0"/>
            </a:endParaRPr>
          </a:p>
        </p:txBody>
      </p:sp>
      <p:sp>
        <p:nvSpPr>
          <p:cNvPr id="49" name="Text Placeholder 6">
            <a:extLst>
              <a:ext uri="{FF2B5EF4-FFF2-40B4-BE49-F238E27FC236}">
                <a16:creationId xmlns:a16="http://schemas.microsoft.com/office/drawing/2014/main" id="{DB13D844-5D08-664C-B627-342523D44FE0}"/>
              </a:ext>
            </a:extLst>
          </p:cNvPr>
          <p:cNvSpPr txBox="1">
            <a:spLocks/>
          </p:cNvSpPr>
          <p:nvPr/>
        </p:nvSpPr>
        <p:spPr>
          <a:xfrm>
            <a:off x="9581088" y="709382"/>
            <a:ext cx="5234125"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OUR STORY</a:t>
            </a:r>
          </a:p>
        </p:txBody>
      </p:sp>
      <p:sp>
        <p:nvSpPr>
          <p:cNvPr id="50" name="TextBox 49">
            <a:extLst>
              <a:ext uri="{FF2B5EF4-FFF2-40B4-BE49-F238E27FC236}">
                <a16:creationId xmlns:a16="http://schemas.microsoft.com/office/drawing/2014/main" id="{750D5DA9-327E-6042-AB7D-DAA61BFA87CC}"/>
              </a:ext>
            </a:extLst>
          </p:cNvPr>
          <p:cNvSpPr txBox="1"/>
          <p:nvPr/>
        </p:nvSpPr>
        <p:spPr>
          <a:xfrm>
            <a:off x="9588901" y="1745261"/>
            <a:ext cx="5216493" cy="584775"/>
          </a:xfrm>
          <a:prstGeom prst="rect">
            <a:avLst/>
          </a:prstGeom>
          <a:noFill/>
        </p:spPr>
        <p:txBody>
          <a:bodyPr wrap="none" rtlCol="0" anchor="ctr" anchorCtr="0">
            <a:spAutoFit/>
          </a:bodyPr>
          <a:lstStyle/>
          <a:p>
            <a:pPr algn="ct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51" name="Freeform 50">
            <a:extLst>
              <a:ext uri="{FF2B5EF4-FFF2-40B4-BE49-F238E27FC236}">
                <a16:creationId xmlns:a16="http://schemas.microsoft.com/office/drawing/2014/main" id="{704E8332-4394-D64B-9B56-C13ADF0D4B22}"/>
              </a:ext>
            </a:extLst>
          </p:cNvPr>
          <p:cNvSpPr/>
          <p:nvPr/>
        </p:nvSpPr>
        <p:spPr>
          <a:xfrm flipH="1">
            <a:off x="8793373"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cxnSp>
        <p:nvCxnSpPr>
          <p:cNvPr id="3" name="Straight Arrow Connector 2">
            <a:extLst>
              <a:ext uri="{FF2B5EF4-FFF2-40B4-BE49-F238E27FC236}">
                <a16:creationId xmlns:a16="http://schemas.microsoft.com/office/drawing/2014/main" id="{93BA1124-4C72-4B43-9BD2-F1369FBD171A}"/>
              </a:ext>
            </a:extLst>
          </p:cNvPr>
          <p:cNvCxnSpPr>
            <a:cxnSpLocks/>
            <a:endCxn id="36" idx="2"/>
          </p:cNvCxnSpPr>
          <p:nvPr/>
        </p:nvCxnSpPr>
        <p:spPr>
          <a:xfrm flipV="1">
            <a:off x="4348498" y="5429546"/>
            <a:ext cx="0" cy="1135528"/>
          </a:xfrm>
          <a:prstGeom prst="straightConnector1">
            <a:avLst/>
          </a:prstGeom>
          <a:ln w="38100">
            <a:miter lim="800000"/>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1612C4-BC22-D449-94F8-37E7848CF65E}"/>
              </a:ext>
            </a:extLst>
          </p:cNvPr>
          <p:cNvCxnSpPr>
            <a:cxnSpLocks/>
          </p:cNvCxnSpPr>
          <p:nvPr/>
        </p:nvCxnSpPr>
        <p:spPr>
          <a:xfrm flipV="1">
            <a:off x="12188825" y="5429546"/>
            <a:ext cx="0" cy="1135528"/>
          </a:xfrm>
          <a:prstGeom prst="straightConnector1">
            <a:avLst/>
          </a:prstGeom>
          <a:ln w="38100">
            <a:solidFill>
              <a:schemeClr val="accent3"/>
            </a:solidFill>
            <a:miter lim="800000"/>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3C03975-A579-4443-BCE6-F08CF3A19433}"/>
              </a:ext>
            </a:extLst>
          </p:cNvPr>
          <p:cNvCxnSpPr>
            <a:cxnSpLocks/>
          </p:cNvCxnSpPr>
          <p:nvPr/>
        </p:nvCxnSpPr>
        <p:spPr>
          <a:xfrm flipV="1">
            <a:off x="19970190" y="5429546"/>
            <a:ext cx="0" cy="1135528"/>
          </a:xfrm>
          <a:prstGeom prst="straightConnector1">
            <a:avLst/>
          </a:prstGeom>
          <a:ln w="38100">
            <a:solidFill>
              <a:schemeClr val="accent5"/>
            </a:solidFill>
            <a:miter lim="80000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E333196-9DB8-CF47-B254-31382859AED1}"/>
              </a:ext>
            </a:extLst>
          </p:cNvPr>
          <p:cNvCxnSpPr>
            <a:cxnSpLocks/>
          </p:cNvCxnSpPr>
          <p:nvPr/>
        </p:nvCxnSpPr>
        <p:spPr>
          <a:xfrm>
            <a:off x="8284003" y="8939975"/>
            <a:ext cx="0" cy="1133856"/>
          </a:xfrm>
          <a:prstGeom prst="straightConnector1">
            <a:avLst/>
          </a:prstGeom>
          <a:ln w="38100">
            <a:solidFill>
              <a:schemeClr val="accent2"/>
            </a:solidFill>
            <a:miter lim="800000"/>
            <a:tailEnd type="stealth"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4AE55FF-9425-6841-B107-81F34F76ACB3}"/>
              </a:ext>
            </a:extLst>
          </p:cNvPr>
          <p:cNvCxnSpPr>
            <a:cxnSpLocks/>
          </p:cNvCxnSpPr>
          <p:nvPr/>
        </p:nvCxnSpPr>
        <p:spPr>
          <a:xfrm>
            <a:off x="16119156" y="8939975"/>
            <a:ext cx="0" cy="1133856"/>
          </a:xfrm>
          <a:prstGeom prst="straightConnector1">
            <a:avLst/>
          </a:prstGeom>
          <a:ln w="38100">
            <a:solidFill>
              <a:schemeClr val="accent4"/>
            </a:solidFill>
            <a:miter lim="8000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7941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FF2B5EF4-FFF2-40B4-BE49-F238E27FC236}">
                <a16:creationId xmlns:a16="http://schemas.microsoft.com/office/drawing/2014/main" id="{19638537-3712-9740-B3CB-FD3E4E6B5EBB}"/>
              </a:ext>
            </a:extLst>
          </p:cNvPr>
          <p:cNvSpPr/>
          <p:nvPr/>
        </p:nvSpPr>
        <p:spPr>
          <a:xfrm flipH="1">
            <a:off x="0" y="0"/>
            <a:ext cx="12608406" cy="13716000"/>
          </a:xfrm>
          <a:custGeom>
            <a:avLst/>
            <a:gdLst>
              <a:gd name="connsiteX0" fmla="*/ 12608406 w 12608406"/>
              <a:gd name="connsiteY0" fmla="*/ 0 h 13716000"/>
              <a:gd name="connsiteX1" fmla="*/ 3429000 w 12608406"/>
              <a:gd name="connsiteY1" fmla="*/ 0 h 13716000"/>
              <a:gd name="connsiteX2" fmla="*/ 0 w 12608406"/>
              <a:gd name="connsiteY2" fmla="*/ 13716000 h 13716000"/>
              <a:gd name="connsiteX3" fmla="*/ 11201400 w 12608406"/>
              <a:gd name="connsiteY3" fmla="*/ 13716000 h 13716000"/>
              <a:gd name="connsiteX4" fmla="*/ 12608406 w 12608406"/>
              <a:gd name="connsiteY4" fmla="*/ 8087976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8406" h="13716000">
                <a:moveTo>
                  <a:pt x="12608406" y="0"/>
                </a:moveTo>
                <a:lnTo>
                  <a:pt x="3429000" y="0"/>
                </a:lnTo>
                <a:lnTo>
                  <a:pt x="0" y="13716000"/>
                </a:lnTo>
                <a:lnTo>
                  <a:pt x="11201400" y="13716000"/>
                </a:lnTo>
                <a:lnTo>
                  <a:pt x="12608406" y="80879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55" name="TextBox 54"/>
          <p:cNvSpPr txBox="1"/>
          <p:nvPr/>
        </p:nvSpPr>
        <p:spPr>
          <a:xfrm>
            <a:off x="13454836" y="11083252"/>
            <a:ext cx="203132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ENJOY</a:t>
            </a:r>
          </a:p>
        </p:txBody>
      </p:sp>
      <p:sp>
        <p:nvSpPr>
          <p:cNvPr id="56" name="Subtitle 2"/>
          <p:cNvSpPr txBox="1">
            <a:spLocks/>
          </p:cNvSpPr>
          <p:nvPr/>
        </p:nvSpPr>
        <p:spPr>
          <a:xfrm>
            <a:off x="13305108" y="11795771"/>
            <a:ext cx="8745651"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57" name="TextBox 56"/>
          <p:cNvSpPr txBox="1"/>
          <p:nvPr/>
        </p:nvSpPr>
        <p:spPr>
          <a:xfrm>
            <a:off x="13439239" y="3082805"/>
            <a:ext cx="2568332"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RECIPES</a:t>
            </a:r>
          </a:p>
        </p:txBody>
      </p:sp>
      <p:sp>
        <p:nvSpPr>
          <p:cNvPr id="58" name="Subtitle 2"/>
          <p:cNvSpPr txBox="1">
            <a:spLocks/>
          </p:cNvSpPr>
          <p:nvPr/>
        </p:nvSpPr>
        <p:spPr>
          <a:xfrm>
            <a:off x="13307441" y="3795324"/>
            <a:ext cx="8745651"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59" name="TextBox 58"/>
          <p:cNvSpPr txBox="1"/>
          <p:nvPr/>
        </p:nvSpPr>
        <p:spPr>
          <a:xfrm>
            <a:off x="13429364" y="5718690"/>
            <a:ext cx="2180405"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MENUS</a:t>
            </a:r>
          </a:p>
        </p:txBody>
      </p:sp>
      <p:sp>
        <p:nvSpPr>
          <p:cNvPr id="60" name="Subtitle 2"/>
          <p:cNvSpPr txBox="1">
            <a:spLocks/>
          </p:cNvSpPr>
          <p:nvPr/>
        </p:nvSpPr>
        <p:spPr>
          <a:xfrm>
            <a:off x="13300476" y="6431209"/>
            <a:ext cx="8745651"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71" name="TextBox 70"/>
          <p:cNvSpPr txBox="1"/>
          <p:nvPr/>
        </p:nvSpPr>
        <p:spPr>
          <a:xfrm>
            <a:off x="13454836" y="8400971"/>
            <a:ext cx="2475358" cy="769441"/>
          </a:xfrm>
          <a:prstGeom prst="rect">
            <a:avLst/>
          </a:prstGeom>
          <a:noFill/>
        </p:spPr>
        <p:txBody>
          <a:bodyPr wrap="none" rtlCol="0" anchor="ctr" anchorCtr="0">
            <a:spAutoFit/>
          </a:bodyPr>
          <a:lstStyle/>
          <a:p>
            <a:r>
              <a:rPr lang="en-US" sz="4400" b="1" spc="300" dirty="0">
                <a:solidFill>
                  <a:schemeClr val="tx2"/>
                </a:solidFill>
                <a:latin typeface="Source Sans Pro" panose="020B0503030403020204" pitchFamily="34" charset="0"/>
                <a:ea typeface="Noto Sans Light" panose="020B0402040504020204" pitchFamily="34" charset="0"/>
                <a:cs typeface="Lato" panose="020F0502020204030203" pitchFamily="34" charset="0"/>
              </a:rPr>
              <a:t>INSPIRE</a:t>
            </a:r>
          </a:p>
        </p:txBody>
      </p:sp>
      <p:sp>
        <p:nvSpPr>
          <p:cNvPr id="72" name="Subtitle 2"/>
          <p:cNvSpPr txBox="1">
            <a:spLocks/>
          </p:cNvSpPr>
          <p:nvPr/>
        </p:nvSpPr>
        <p:spPr>
          <a:xfrm>
            <a:off x="13320128" y="9113490"/>
            <a:ext cx="8745651" cy="121084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00"/>
              </a:lnSpc>
              <a:spcBef>
                <a:spcPts val="1100"/>
              </a:spcBef>
            </a:pPr>
            <a:r>
              <a:rPr lang="en-US" sz="2800" dirty="0">
                <a:solidFill>
                  <a:schemeClr val="tx1"/>
                </a:solidFill>
                <a:latin typeface="Source Sans Pro Light" panose="020B0403030403020204" pitchFamily="34" charset="0"/>
                <a:ea typeface="Noto Sans Light" panose="020B0402040504020204" pitchFamily="34" charset="0"/>
                <a:cs typeface="Lato Light" panose="020F0502020204030203" pitchFamily="34" charset="0"/>
              </a:rPr>
              <a:t>Food preparers must read a recipe in order to know what ingredients are needed.</a:t>
            </a:r>
          </a:p>
        </p:txBody>
      </p:sp>
      <p:sp>
        <p:nvSpPr>
          <p:cNvPr id="28" name="Shape 2539">
            <a:extLst>
              <a:ext uri="{FF2B5EF4-FFF2-40B4-BE49-F238E27FC236}">
                <a16:creationId xmlns:a16="http://schemas.microsoft.com/office/drawing/2014/main" id="{51265540-5CF8-464E-AD84-A65E3E0928D0}"/>
              </a:ext>
            </a:extLst>
          </p:cNvPr>
          <p:cNvSpPr>
            <a:spLocks noChangeAspect="1"/>
          </p:cNvSpPr>
          <p:nvPr/>
        </p:nvSpPr>
        <p:spPr>
          <a:xfrm>
            <a:off x="2296145" y="3362585"/>
            <a:ext cx="919003" cy="626595"/>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29" name="Shape 2579">
            <a:extLst>
              <a:ext uri="{FF2B5EF4-FFF2-40B4-BE49-F238E27FC236}">
                <a16:creationId xmlns:a16="http://schemas.microsoft.com/office/drawing/2014/main" id="{C1E1CF94-24E2-9545-A79B-820049322505}"/>
              </a:ext>
            </a:extLst>
          </p:cNvPr>
          <p:cNvSpPr>
            <a:spLocks noChangeAspect="1"/>
          </p:cNvSpPr>
          <p:nvPr/>
        </p:nvSpPr>
        <p:spPr>
          <a:xfrm>
            <a:off x="2296145" y="10767211"/>
            <a:ext cx="919004" cy="919004"/>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30" name="Shape 2620">
            <a:extLst>
              <a:ext uri="{FF2B5EF4-FFF2-40B4-BE49-F238E27FC236}">
                <a16:creationId xmlns:a16="http://schemas.microsoft.com/office/drawing/2014/main" id="{E85DBBE7-47DF-9043-86B0-9F7559364A96}"/>
              </a:ext>
            </a:extLst>
          </p:cNvPr>
          <p:cNvSpPr>
            <a:spLocks noChangeAspect="1"/>
          </p:cNvSpPr>
          <p:nvPr/>
        </p:nvSpPr>
        <p:spPr>
          <a:xfrm>
            <a:off x="2296147" y="5748980"/>
            <a:ext cx="919001" cy="835773"/>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31" name="Shape 2633">
            <a:extLst>
              <a:ext uri="{FF2B5EF4-FFF2-40B4-BE49-F238E27FC236}">
                <a16:creationId xmlns:a16="http://schemas.microsoft.com/office/drawing/2014/main" id="{FC2F4161-511F-D240-BDAA-E385C0834F88}"/>
              </a:ext>
            </a:extLst>
          </p:cNvPr>
          <p:cNvSpPr>
            <a:spLocks noChangeAspect="1"/>
          </p:cNvSpPr>
          <p:nvPr/>
        </p:nvSpPr>
        <p:spPr>
          <a:xfrm>
            <a:off x="2296145" y="8259800"/>
            <a:ext cx="919004" cy="919004"/>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Source Sans Pro" panose="020B0503030403020204" pitchFamily="34" charset="0"/>
              <a:ea typeface="Noto Sans Light" panose="020B0402040504020204" pitchFamily="34" charset="0"/>
              <a:cs typeface="Noto Sans Light" panose="020B0402040504020204" pitchFamily="34" charset="0"/>
            </a:endParaRPr>
          </a:p>
        </p:txBody>
      </p:sp>
      <p:sp>
        <p:nvSpPr>
          <p:cNvPr id="34" name="Freeform 86">
            <a:extLst>
              <a:ext uri="{FF2B5EF4-FFF2-40B4-BE49-F238E27FC236}">
                <a16:creationId xmlns:a16="http://schemas.microsoft.com/office/drawing/2014/main" id="{360D1B27-2A1A-B948-979A-69FD463369CD}"/>
              </a:ext>
            </a:extLst>
          </p:cNvPr>
          <p:cNvSpPr>
            <a:spLocks noChangeAspect="1" noChangeArrowheads="1"/>
          </p:cNvSpPr>
          <p:nvPr/>
        </p:nvSpPr>
        <p:spPr bwMode="auto">
          <a:xfrm>
            <a:off x="1902530" y="2822766"/>
            <a:ext cx="1706232" cy="1706232"/>
          </a:xfrm>
          <a:prstGeom prst="ellipse">
            <a:avLst/>
          </a:prstGeom>
          <a:noFill/>
          <a:ln w="50800">
            <a:solidFill>
              <a:schemeClr val="accent1"/>
            </a:solidFill>
            <a:miter lim="800000"/>
          </a:ln>
          <a:effectLst/>
        </p:spPr>
        <p:txBody>
          <a:bodyPr wrap="none" anchor="ctr"/>
          <a:lstStyle/>
          <a:p>
            <a:endParaRPr lang="en-US" sz="19900" b="1" dirty="0">
              <a:solidFill>
                <a:schemeClr val="accent6">
                  <a:lumMod val="50000"/>
                </a:schemeClr>
              </a:solidFill>
              <a:latin typeface="Source Sans Pro" panose="020B0503030403020204" pitchFamily="34" charset="0"/>
            </a:endParaRPr>
          </a:p>
        </p:txBody>
      </p:sp>
      <p:sp>
        <p:nvSpPr>
          <p:cNvPr id="35" name="Freeform 86">
            <a:extLst>
              <a:ext uri="{FF2B5EF4-FFF2-40B4-BE49-F238E27FC236}">
                <a16:creationId xmlns:a16="http://schemas.microsoft.com/office/drawing/2014/main" id="{B6263DDB-AA74-0A4E-B4BE-4596E4E7E3C5}"/>
              </a:ext>
            </a:extLst>
          </p:cNvPr>
          <p:cNvSpPr>
            <a:spLocks noChangeAspect="1" noChangeArrowheads="1"/>
          </p:cNvSpPr>
          <p:nvPr/>
        </p:nvSpPr>
        <p:spPr bwMode="auto">
          <a:xfrm>
            <a:off x="1902530" y="5313750"/>
            <a:ext cx="1706232" cy="1706232"/>
          </a:xfrm>
          <a:prstGeom prst="ellipse">
            <a:avLst/>
          </a:prstGeom>
          <a:noFill/>
          <a:ln w="50800">
            <a:solidFill>
              <a:schemeClr val="accent2"/>
            </a:solidFill>
            <a:miter lim="800000"/>
          </a:ln>
          <a:effectLst/>
        </p:spPr>
        <p:txBody>
          <a:bodyPr wrap="none" anchor="ctr"/>
          <a:lstStyle/>
          <a:p>
            <a:endParaRPr lang="en-US" sz="19900" b="1" dirty="0">
              <a:solidFill>
                <a:schemeClr val="accent6">
                  <a:lumMod val="50000"/>
                </a:schemeClr>
              </a:solidFill>
              <a:latin typeface="Source Sans Pro" panose="020B0503030403020204" pitchFamily="34" charset="0"/>
            </a:endParaRPr>
          </a:p>
        </p:txBody>
      </p:sp>
      <p:sp>
        <p:nvSpPr>
          <p:cNvPr id="36" name="Freeform 86">
            <a:extLst>
              <a:ext uri="{FF2B5EF4-FFF2-40B4-BE49-F238E27FC236}">
                <a16:creationId xmlns:a16="http://schemas.microsoft.com/office/drawing/2014/main" id="{34A417EC-79FC-914D-8E7C-0E16BE2CCB09}"/>
              </a:ext>
            </a:extLst>
          </p:cNvPr>
          <p:cNvSpPr>
            <a:spLocks noChangeAspect="1" noChangeArrowheads="1"/>
          </p:cNvSpPr>
          <p:nvPr/>
        </p:nvSpPr>
        <p:spPr bwMode="auto">
          <a:xfrm>
            <a:off x="1902530" y="7866186"/>
            <a:ext cx="1706232" cy="1706232"/>
          </a:xfrm>
          <a:prstGeom prst="ellipse">
            <a:avLst/>
          </a:prstGeom>
          <a:noFill/>
          <a:ln w="50800">
            <a:solidFill>
              <a:schemeClr val="accent3"/>
            </a:solidFill>
            <a:miter lim="800000"/>
          </a:ln>
          <a:effectLst/>
        </p:spPr>
        <p:txBody>
          <a:bodyPr wrap="none" anchor="ctr"/>
          <a:lstStyle/>
          <a:p>
            <a:endParaRPr lang="en-US" sz="19900" b="1" dirty="0">
              <a:solidFill>
                <a:schemeClr val="accent6">
                  <a:lumMod val="50000"/>
                </a:schemeClr>
              </a:solidFill>
              <a:latin typeface="Source Sans Pro" panose="020B0503030403020204" pitchFamily="34" charset="0"/>
            </a:endParaRPr>
          </a:p>
        </p:txBody>
      </p:sp>
      <p:sp>
        <p:nvSpPr>
          <p:cNvPr id="37" name="Freeform 86">
            <a:extLst>
              <a:ext uri="{FF2B5EF4-FFF2-40B4-BE49-F238E27FC236}">
                <a16:creationId xmlns:a16="http://schemas.microsoft.com/office/drawing/2014/main" id="{92ACD667-2446-6C4E-AAF9-9398BF6A9ADE}"/>
              </a:ext>
            </a:extLst>
          </p:cNvPr>
          <p:cNvSpPr>
            <a:spLocks noChangeAspect="1" noChangeArrowheads="1"/>
          </p:cNvSpPr>
          <p:nvPr/>
        </p:nvSpPr>
        <p:spPr bwMode="auto">
          <a:xfrm>
            <a:off x="1902530" y="10373597"/>
            <a:ext cx="1706232" cy="1706232"/>
          </a:xfrm>
          <a:prstGeom prst="ellipse">
            <a:avLst/>
          </a:prstGeom>
          <a:noFill/>
          <a:ln w="50800">
            <a:solidFill>
              <a:schemeClr val="accent4"/>
            </a:solidFill>
            <a:miter lim="800000"/>
          </a:ln>
          <a:effectLst/>
        </p:spPr>
        <p:txBody>
          <a:bodyPr wrap="none" anchor="ctr"/>
          <a:lstStyle/>
          <a:p>
            <a:endParaRPr lang="en-US" sz="19900" b="1" dirty="0">
              <a:solidFill>
                <a:schemeClr val="accent6">
                  <a:lumMod val="50000"/>
                </a:schemeClr>
              </a:solidFill>
              <a:latin typeface="Source Sans Pro" panose="020B0503030403020204" pitchFamily="34" charset="0"/>
            </a:endParaRPr>
          </a:p>
        </p:txBody>
      </p:sp>
      <p:sp>
        <p:nvSpPr>
          <p:cNvPr id="43" name="Text Placeholder 6">
            <a:extLst>
              <a:ext uri="{FF2B5EF4-FFF2-40B4-BE49-F238E27FC236}">
                <a16:creationId xmlns:a16="http://schemas.microsoft.com/office/drawing/2014/main" id="{D851B238-A537-BA4E-ADC1-A4AE4E5CE5E1}"/>
              </a:ext>
            </a:extLst>
          </p:cNvPr>
          <p:cNvSpPr txBox="1">
            <a:spLocks/>
          </p:cNvSpPr>
          <p:nvPr/>
        </p:nvSpPr>
        <p:spPr>
          <a:xfrm>
            <a:off x="17223898" y="709382"/>
            <a:ext cx="5827237" cy="1200329"/>
          </a:xfrm>
          <a:prstGeom prst="rect">
            <a:avLst/>
          </a:prstGeom>
        </p:spPr>
        <p:txBody>
          <a:bodyPr wrap="none" anchor="t">
            <a:spAutoFit/>
          </a:bodyPr>
          <a:lstStyle>
            <a:lvl1pPr marL="0" marR="0" indent="0" algn="l" defTabSz="1828434" rtl="0" eaLnBrk="1" fontAlgn="auto" latinLnBrk="0" hangingPunct="1">
              <a:lnSpc>
                <a:spcPct val="100000"/>
              </a:lnSpc>
              <a:spcBef>
                <a:spcPts val="0"/>
              </a:spcBef>
              <a:spcAft>
                <a:spcPts val="0"/>
              </a:spcAft>
              <a:buClrTx/>
              <a:buSzTx/>
              <a:buFontTx/>
              <a:buNone/>
              <a:tabLst/>
              <a:defRPr lang="en-US" sz="48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1" i="0" kern="1200" dirty="0" smtClean="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1" i="0" kern="1200" dirty="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r"/>
            <a:r>
              <a:rPr lang="en-US" sz="7200" spc="300" dirty="0">
                <a:latin typeface="Source Sans Pro" panose="020B0503030403020204" pitchFamily="34" charset="0"/>
                <a:ea typeface="Source Sans Pro" panose="020B0503030403020204" pitchFamily="34" charset="0"/>
                <a:cs typeface="Noto Sans SemiBold" panose="020B0502040504020204" pitchFamily="34" charset="0"/>
              </a:rPr>
              <a:t>WHAT WE DO</a:t>
            </a:r>
          </a:p>
        </p:txBody>
      </p:sp>
      <p:sp>
        <p:nvSpPr>
          <p:cNvPr id="44" name="TextBox 43">
            <a:extLst>
              <a:ext uri="{FF2B5EF4-FFF2-40B4-BE49-F238E27FC236}">
                <a16:creationId xmlns:a16="http://schemas.microsoft.com/office/drawing/2014/main" id="{91D8B782-B316-3040-8ED3-D4B533E09BCB}"/>
              </a:ext>
            </a:extLst>
          </p:cNvPr>
          <p:cNvSpPr txBox="1"/>
          <p:nvPr/>
        </p:nvSpPr>
        <p:spPr>
          <a:xfrm>
            <a:off x="17800352" y="1745261"/>
            <a:ext cx="5216493" cy="584775"/>
          </a:xfrm>
          <a:prstGeom prst="rect">
            <a:avLst/>
          </a:prstGeom>
          <a:noFill/>
        </p:spPr>
        <p:txBody>
          <a:bodyPr wrap="none" rtlCol="0" anchor="ctr" anchorCtr="0">
            <a:spAutoFit/>
          </a:bodyPr>
          <a:lstStyle/>
          <a:p>
            <a:pPr algn="r"/>
            <a:r>
              <a:rPr lang="en-US" sz="3200" spc="600" dirty="0">
                <a:latin typeface="Source Sans Pro Light" panose="020B0403030403020204" pitchFamily="34" charset="0"/>
                <a:ea typeface="Source Sans Pro Light" panose="020B0403030403020204" pitchFamily="34" charset="0"/>
                <a:cs typeface="Lato Light" panose="020F0502020204030203" pitchFamily="34" charset="0"/>
              </a:rPr>
              <a:t>YOUR SUBTITLE HERE</a:t>
            </a:r>
          </a:p>
        </p:txBody>
      </p:sp>
      <p:sp>
        <p:nvSpPr>
          <p:cNvPr id="45" name="Freeform 44">
            <a:extLst>
              <a:ext uri="{FF2B5EF4-FFF2-40B4-BE49-F238E27FC236}">
                <a16:creationId xmlns:a16="http://schemas.microsoft.com/office/drawing/2014/main" id="{5E5C94DE-DA8D-2449-B128-D6838814A5C1}"/>
              </a:ext>
            </a:extLst>
          </p:cNvPr>
          <p:cNvSpPr/>
          <p:nvPr/>
        </p:nvSpPr>
        <p:spPr>
          <a:xfrm>
            <a:off x="22061297" y="413155"/>
            <a:ext cx="1591056" cy="1410161"/>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Source Sans Pro" panose="020B0503030403020204" pitchFamily="34" charset="0"/>
            </a:endParaRPr>
          </a:p>
        </p:txBody>
      </p:sp>
      <p:sp>
        <p:nvSpPr>
          <p:cNvPr id="23" name="Rectangle 22">
            <a:extLst>
              <a:ext uri="{FF2B5EF4-FFF2-40B4-BE49-F238E27FC236}">
                <a16:creationId xmlns:a16="http://schemas.microsoft.com/office/drawing/2014/main" id="{B5895C60-D5C5-5044-B926-77E6028FE77C}"/>
              </a:ext>
            </a:extLst>
          </p:cNvPr>
          <p:cNvSpPr/>
          <p:nvPr/>
        </p:nvSpPr>
        <p:spPr>
          <a:xfrm>
            <a:off x="23408640" y="4705666"/>
            <a:ext cx="969010" cy="4304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Source Sans Pro" panose="020B0503030403020204" pitchFamily="34" charset="0"/>
            </a:endParaRPr>
          </a:p>
        </p:txBody>
      </p:sp>
      <p:sp>
        <p:nvSpPr>
          <p:cNvPr id="3" name="Picture Placeholder 2">
            <a:extLst>
              <a:ext uri="{FF2B5EF4-FFF2-40B4-BE49-F238E27FC236}">
                <a16:creationId xmlns:a16="http://schemas.microsoft.com/office/drawing/2014/main" id="{563FA022-C480-5544-BCDF-4A9D56E07E86}"/>
              </a:ext>
            </a:extLst>
          </p:cNvPr>
          <p:cNvSpPr>
            <a:spLocks noGrp="1"/>
          </p:cNvSpPr>
          <p:nvPr>
            <p:ph type="pic" sz="quarter" idx="15"/>
          </p:nvPr>
        </p:nvSpPr>
        <p:spPr/>
      </p:sp>
    </p:spTree>
    <p:extLst>
      <p:ext uri="{BB962C8B-B14F-4D97-AF65-F5344CB8AC3E}">
        <p14:creationId xmlns:p14="http://schemas.microsoft.com/office/powerpoint/2010/main" val="11831318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Default Theme">
  <a:themeElements>
    <a:clrScheme name="PTIFY - Garnet - Lightt">
      <a:dk1>
        <a:srgbClr val="432C0F"/>
      </a:dk1>
      <a:lt1>
        <a:srgbClr val="FFFDF6"/>
      </a:lt1>
      <a:dk2>
        <a:srgbClr val="6B0D16"/>
      </a:dk2>
      <a:lt2>
        <a:srgbClr val="F2EBDD"/>
      </a:lt2>
      <a:accent1>
        <a:srgbClr val="9D1018"/>
      </a:accent1>
      <a:accent2>
        <a:srgbClr val="D47B2E"/>
      </a:accent2>
      <a:accent3>
        <a:srgbClr val="AC5128"/>
      </a:accent3>
      <a:accent4>
        <a:srgbClr val="B59A4F"/>
      </a:accent4>
      <a:accent5>
        <a:srgbClr val="E9A355"/>
      </a:accent5>
      <a:accent6>
        <a:srgbClr val="383838"/>
      </a:accent6>
      <a:hlink>
        <a:srgbClr val="9D1018"/>
      </a:hlink>
      <a:folHlink>
        <a:srgbClr val="5800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44585</TotalTime>
  <Words>3368</Words>
  <Application>Microsoft Macintosh PowerPoint</Application>
  <PresentationFormat>Custom</PresentationFormat>
  <Paragraphs>402</Paragraphs>
  <Slides>46</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Arial</vt:lpstr>
      <vt:lpstr>Gill Sans</vt:lpstr>
      <vt:lpstr>Lato</vt:lpstr>
      <vt:lpstr>Lato Heavy</vt:lpstr>
      <vt:lpstr>Lato Light</vt:lpstr>
      <vt:lpstr>League Spartan</vt:lpstr>
      <vt:lpstr>Noto Sans Light</vt:lpstr>
      <vt:lpstr>Noto Sans SemiBold</vt:lpstr>
      <vt:lpstr>Open Sans Light</vt:lpstr>
      <vt:lpstr>Open Sans Semibold</vt:lpstr>
      <vt:lpstr>Roboto Slab</vt:lpstr>
      <vt:lpstr>Source Sans Pro</vt:lpstr>
      <vt:lpstr>Source Sans Pro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http://graphicriver.net/user/jetfabrik</Manager>
  <Company>http://graphicriver.net/user/jetfabrik</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subject>http://graphicriver.net/user/jetfabrik</dc:subject>
  <dc:creator>Jetfabrik</dc:creator>
  <cp:keywords>http://graphicriver.net/user/jetfabrik</cp:keywords>
  <dc:description>http://graphicriver.net/user/jetfabrik</dc:description>
  <cp:lastModifiedBy>Jetfabrik Design</cp:lastModifiedBy>
  <cp:revision>6807</cp:revision>
  <dcterms:created xsi:type="dcterms:W3CDTF">2014-11-12T21:47:38Z</dcterms:created>
  <dcterms:modified xsi:type="dcterms:W3CDTF">2019-05-07T17:49:12Z</dcterms:modified>
  <cp:category>http://graphicriver.net/user/jetfabrik</cp:category>
</cp:coreProperties>
</file>