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2"/>
  </p:notesMasterIdLst>
  <p:handoutMasterIdLst>
    <p:handoutMasterId r:id="rId13"/>
  </p:handoutMasterIdLst>
  <p:sldIdLst>
    <p:sldId id="3313" r:id="rId2"/>
    <p:sldId id="3315" r:id="rId3"/>
    <p:sldId id="3316" r:id="rId4"/>
    <p:sldId id="3311" r:id="rId5"/>
    <p:sldId id="3309" r:id="rId6"/>
    <p:sldId id="3307" r:id="rId7"/>
    <p:sldId id="3312" r:id="rId8"/>
    <p:sldId id="3308" r:id="rId9"/>
    <p:sldId id="3310" r:id="rId10"/>
    <p:sldId id="3314"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orient="horz" pos="8160" userDrawn="1">
          <p15:clr>
            <a:srgbClr val="A4A3A4"/>
          </p15:clr>
        </p15:guide>
        <p15:guide id="55" pos="9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1" autoAdjust="0"/>
    <p:restoredTop sz="95439" autoAdjust="0"/>
  </p:normalViewPr>
  <p:slideViewPr>
    <p:cSldViewPr snapToGrid="0" snapToObjects="1">
      <p:cViewPr varScale="1">
        <p:scale>
          <a:sx n="61" d="100"/>
          <a:sy n="61" d="100"/>
        </p:scale>
        <p:origin x="304" y="224"/>
      </p:cViewPr>
      <p:guideLst>
        <p:guide pos="14398"/>
        <p:guide orient="horz" pos="480"/>
        <p:guide orient="horz" pos="8160"/>
        <p:guide pos="95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80" d="100"/>
          <a:sy n="80" d="100"/>
        </p:scale>
        <p:origin x="220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006071-4A46-0847-AA38-A0254FF3D5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Light" panose="020B0306030504020204" pitchFamily="34" charset="0"/>
            </a:endParaRPr>
          </a:p>
        </p:txBody>
      </p:sp>
      <p:sp>
        <p:nvSpPr>
          <p:cNvPr id="3" name="Date Placeholder 2">
            <a:extLst>
              <a:ext uri="{FF2B5EF4-FFF2-40B4-BE49-F238E27FC236}">
                <a16:creationId xmlns:a16="http://schemas.microsoft.com/office/drawing/2014/main" id="{41A72525-4EB8-4B45-BBAD-3502FBC208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D9C2E0-8B91-C14C-B677-F688CF983C34}" type="datetimeFigureOut">
              <a:rPr lang="en-US" smtClean="0">
                <a:latin typeface="Open Sans Light" panose="020B0306030504020204" pitchFamily="34" charset="0"/>
              </a:rPr>
              <a:t>5/8/19</a:t>
            </a:fld>
            <a:endParaRPr lang="en-US" dirty="0">
              <a:latin typeface="Open Sans Light" panose="020B0306030504020204" pitchFamily="34" charset="0"/>
            </a:endParaRPr>
          </a:p>
        </p:txBody>
      </p:sp>
      <p:sp>
        <p:nvSpPr>
          <p:cNvPr id="4" name="Footer Placeholder 3">
            <a:extLst>
              <a:ext uri="{FF2B5EF4-FFF2-40B4-BE49-F238E27FC236}">
                <a16:creationId xmlns:a16="http://schemas.microsoft.com/office/drawing/2014/main" id="{3AA0A402-E695-D947-A505-35F776CCD3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Light" panose="020B0306030504020204" pitchFamily="34" charset="0"/>
            </a:endParaRPr>
          </a:p>
        </p:txBody>
      </p:sp>
      <p:sp>
        <p:nvSpPr>
          <p:cNvPr id="5" name="Slide Number Placeholder 4">
            <a:extLst>
              <a:ext uri="{FF2B5EF4-FFF2-40B4-BE49-F238E27FC236}">
                <a16:creationId xmlns:a16="http://schemas.microsoft.com/office/drawing/2014/main" id="{2D1A8FC8-B26E-3A41-8A2C-E2D27F3F69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8008F7-DDFB-DF45-ACBA-FE55F5168A1E}" type="slidenum">
              <a:rPr lang="en-US" smtClean="0">
                <a:latin typeface="Open Sans Light" panose="020B0306030504020204" pitchFamily="34" charset="0"/>
              </a:rPr>
              <a:t>‹#›</a:t>
            </a:fld>
            <a:endParaRPr lang="en-US" dirty="0">
              <a:latin typeface="Open Sans Light" panose="020B0306030504020204" pitchFamily="34" charset="0"/>
            </a:endParaRPr>
          </a:p>
        </p:txBody>
      </p:sp>
    </p:spTree>
    <p:extLst>
      <p:ext uri="{BB962C8B-B14F-4D97-AF65-F5344CB8AC3E}">
        <p14:creationId xmlns:p14="http://schemas.microsoft.com/office/powerpoint/2010/main" val="1945734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panose="020B030603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panose="020B0306030504020204" pitchFamily="34" charset="0"/>
              </a:defRPr>
            </a:lvl1pPr>
          </a:lstStyle>
          <a:p>
            <a:fld id="{EFC10EE1-B198-C942-8235-326C972CBB30}" type="datetimeFigureOut">
              <a:rPr lang="en-US" smtClean="0"/>
              <a:pPr/>
              <a:t>5/8/19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panose="020B03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panose="020B030603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panose="020B0306030504020204" pitchFamily="34" charset="0"/>
        <a:ea typeface="+mn-ea"/>
        <a:cs typeface="+mn-cs"/>
      </a:defRPr>
    </a:lvl1pPr>
    <a:lvl2pPr marL="914217" algn="l" defTabSz="914217" rtl="0" eaLnBrk="1" latinLnBrk="0" hangingPunct="1">
      <a:defRPr sz="2400" b="0" i="0" kern="1200">
        <a:solidFill>
          <a:schemeClr val="tx1"/>
        </a:solidFill>
        <a:latin typeface="Open Sans Light" panose="020B0306030504020204" pitchFamily="34" charset="0"/>
        <a:ea typeface="+mn-ea"/>
        <a:cs typeface="+mn-cs"/>
      </a:defRPr>
    </a:lvl2pPr>
    <a:lvl3pPr marL="1828434" algn="l" defTabSz="914217" rtl="0" eaLnBrk="1" latinLnBrk="0" hangingPunct="1">
      <a:defRPr sz="2400" b="0" i="0" kern="1200">
        <a:solidFill>
          <a:schemeClr val="tx1"/>
        </a:solidFill>
        <a:latin typeface="Open Sans Light" panose="020B0306030504020204" pitchFamily="34" charset="0"/>
        <a:ea typeface="+mn-ea"/>
        <a:cs typeface="+mn-cs"/>
      </a:defRPr>
    </a:lvl3pPr>
    <a:lvl4pPr marL="2742651" algn="l" defTabSz="914217" rtl="0" eaLnBrk="1" latinLnBrk="0" hangingPunct="1">
      <a:defRPr sz="2400" b="0" i="0" kern="1200">
        <a:solidFill>
          <a:schemeClr val="tx1"/>
        </a:solidFill>
        <a:latin typeface="Open Sans Light" panose="020B0306030504020204" pitchFamily="34" charset="0"/>
        <a:ea typeface="+mn-ea"/>
        <a:cs typeface="+mn-cs"/>
      </a:defRPr>
    </a:lvl4pPr>
    <a:lvl5pPr marL="3656868" algn="l" defTabSz="914217" rtl="0" eaLnBrk="1" latinLnBrk="0" hangingPunct="1">
      <a:defRPr sz="2400" b="0" i="0" kern="1200">
        <a:solidFill>
          <a:schemeClr val="tx1"/>
        </a:solidFill>
        <a:latin typeface="Open Sans Light" panose="020B030603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ood Dish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A55FD5E-CED9-45DE-9B55-03FADB2C56AD}"/>
              </a:ext>
            </a:extLst>
          </p:cNvPr>
          <p:cNvSpPr>
            <a:spLocks noGrp="1"/>
          </p:cNvSpPr>
          <p:nvPr>
            <p:ph type="pic" sz="quarter" idx="10" hasCustomPrompt="1"/>
          </p:nvPr>
        </p:nvSpPr>
        <p:spPr>
          <a:xfrm>
            <a:off x="1520826" y="1307459"/>
            <a:ext cx="9845007" cy="5567484"/>
          </a:xfrm>
          <a:prstGeom prst="rect">
            <a:avLst/>
          </a:prstGeom>
          <a:solidFill>
            <a:schemeClr val="bg1">
              <a:lumMod val="95000"/>
            </a:schemeClr>
          </a:solidFill>
          <a:ln>
            <a:noFill/>
          </a:ln>
          <a:effectLst>
            <a:outerShdw blurRad="533400" dist="215900" dir="5400000" sx="92000" sy="92000" algn="t" rotWithShape="0">
              <a:prstClr val="black">
                <a:alpha val="25000"/>
              </a:prstClr>
            </a:outerShdw>
          </a:effectLst>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12" name="Picture Placeholder 11">
            <a:extLst>
              <a:ext uri="{FF2B5EF4-FFF2-40B4-BE49-F238E27FC236}">
                <a16:creationId xmlns:a16="http://schemas.microsoft.com/office/drawing/2014/main" id="{3666A78C-13FD-4915-8D62-C8DB5FC32338}"/>
              </a:ext>
            </a:extLst>
          </p:cNvPr>
          <p:cNvSpPr>
            <a:spLocks noGrp="1"/>
          </p:cNvSpPr>
          <p:nvPr>
            <p:ph type="pic" sz="quarter" idx="11" hasCustomPrompt="1"/>
          </p:nvPr>
        </p:nvSpPr>
        <p:spPr>
          <a:xfrm>
            <a:off x="13011819" y="1307459"/>
            <a:ext cx="9845007" cy="5567484"/>
          </a:xfrm>
          <a:prstGeom prst="rect">
            <a:avLst/>
          </a:prstGeom>
          <a:solidFill>
            <a:schemeClr val="bg1">
              <a:lumMod val="95000"/>
            </a:schemeClr>
          </a:solidFill>
          <a:ln>
            <a:noFill/>
          </a:ln>
          <a:effectLst>
            <a:outerShdw blurRad="533400" dist="215900" dir="5400000" sx="92000" sy="92000" algn="t" rotWithShape="0">
              <a:prstClr val="black">
                <a:alpha val="25000"/>
              </a:prstClr>
            </a:outerShdw>
          </a:effectLst>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14" name="Picture Placeholder 13">
            <a:extLst>
              <a:ext uri="{FF2B5EF4-FFF2-40B4-BE49-F238E27FC236}">
                <a16:creationId xmlns:a16="http://schemas.microsoft.com/office/drawing/2014/main" id="{AA1F55B3-A9DE-40E3-ADE4-33B055039105}"/>
              </a:ext>
            </a:extLst>
          </p:cNvPr>
          <p:cNvSpPr>
            <a:spLocks noGrp="1"/>
          </p:cNvSpPr>
          <p:nvPr>
            <p:ph type="pic" sz="quarter" idx="12" hasCustomPrompt="1"/>
          </p:nvPr>
        </p:nvSpPr>
        <p:spPr>
          <a:xfrm>
            <a:off x="1520826" y="7386516"/>
            <a:ext cx="9845007" cy="5567484"/>
          </a:xfrm>
          <a:prstGeom prst="rect">
            <a:avLst/>
          </a:prstGeom>
          <a:solidFill>
            <a:schemeClr val="bg1">
              <a:lumMod val="95000"/>
            </a:schemeClr>
          </a:solidFill>
          <a:ln>
            <a:noFill/>
          </a:ln>
          <a:effectLst>
            <a:outerShdw blurRad="533400" dist="215900" dir="5400000" sx="92000" sy="92000" algn="t" rotWithShape="0">
              <a:prstClr val="black">
                <a:alpha val="25000"/>
              </a:prstClr>
            </a:outerShdw>
          </a:effectLst>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13" name="Picture Placeholder 12">
            <a:extLst>
              <a:ext uri="{FF2B5EF4-FFF2-40B4-BE49-F238E27FC236}">
                <a16:creationId xmlns:a16="http://schemas.microsoft.com/office/drawing/2014/main" id="{1AB45BDE-5300-4185-BFB8-C1C07ACD25BB}"/>
              </a:ext>
            </a:extLst>
          </p:cNvPr>
          <p:cNvSpPr>
            <a:spLocks noGrp="1"/>
          </p:cNvSpPr>
          <p:nvPr>
            <p:ph type="pic" sz="quarter" idx="13" hasCustomPrompt="1"/>
          </p:nvPr>
        </p:nvSpPr>
        <p:spPr>
          <a:xfrm>
            <a:off x="13011819" y="7386514"/>
            <a:ext cx="9845007" cy="5567484"/>
          </a:xfrm>
          <a:prstGeom prst="rect">
            <a:avLst/>
          </a:prstGeom>
          <a:solidFill>
            <a:schemeClr val="bg1">
              <a:lumMod val="95000"/>
            </a:schemeClr>
          </a:solidFill>
          <a:ln>
            <a:noFill/>
          </a:ln>
          <a:effectLst>
            <a:outerShdw blurRad="533400" dist="215900" dir="5400000" sx="92000" sy="92000" algn="t" rotWithShape="0">
              <a:prstClr val="black">
                <a:alpha val="25000"/>
              </a:prstClr>
            </a:outerShdw>
          </a:effectLst>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1923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Food2">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F3A68A85-C08C-4ABB-AEA4-8BE0D6D1CF8B}"/>
              </a:ext>
            </a:extLst>
          </p:cNvPr>
          <p:cNvSpPr>
            <a:spLocks noGrp="1"/>
          </p:cNvSpPr>
          <p:nvPr>
            <p:ph type="pic" sz="quarter" idx="10" hasCustomPrompt="1"/>
          </p:nvPr>
        </p:nvSpPr>
        <p:spPr>
          <a:xfrm>
            <a:off x="0" y="6858007"/>
            <a:ext cx="6094413" cy="6857998"/>
          </a:xfrm>
          <a:custGeom>
            <a:avLst/>
            <a:gdLst>
              <a:gd name="connsiteX0" fmla="*/ 0 w 3048000"/>
              <a:gd name="connsiteY0" fmla="*/ 0 h 3428999"/>
              <a:gd name="connsiteX1" fmla="*/ 3048000 w 3048000"/>
              <a:gd name="connsiteY1" fmla="*/ 0 h 3428999"/>
              <a:gd name="connsiteX2" fmla="*/ 3048000 w 3048000"/>
              <a:gd name="connsiteY2" fmla="*/ 3428999 h 3428999"/>
              <a:gd name="connsiteX3" fmla="*/ 0 w 304800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3048000" h="3428999">
                <a:moveTo>
                  <a:pt x="0" y="0"/>
                </a:moveTo>
                <a:lnTo>
                  <a:pt x="3048000" y="0"/>
                </a:lnTo>
                <a:lnTo>
                  <a:pt x="3048000" y="3428999"/>
                </a:lnTo>
                <a:lnTo>
                  <a:pt x="0" y="3428999"/>
                </a:ln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19" name="Picture Placeholder 18">
            <a:extLst>
              <a:ext uri="{FF2B5EF4-FFF2-40B4-BE49-F238E27FC236}">
                <a16:creationId xmlns:a16="http://schemas.microsoft.com/office/drawing/2014/main" id="{D6DA1285-73AF-49B0-90CB-4BC58CA6EAF9}"/>
              </a:ext>
            </a:extLst>
          </p:cNvPr>
          <p:cNvSpPr>
            <a:spLocks noGrp="1"/>
          </p:cNvSpPr>
          <p:nvPr>
            <p:ph type="pic" sz="quarter" idx="11" hasCustomPrompt="1"/>
          </p:nvPr>
        </p:nvSpPr>
        <p:spPr>
          <a:xfrm>
            <a:off x="6094412" y="9"/>
            <a:ext cx="6094413" cy="6857998"/>
          </a:xfrm>
          <a:custGeom>
            <a:avLst/>
            <a:gdLst>
              <a:gd name="connsiteX0" fmla="*/ 0 w 3048000"/>
              <a:gd name="connsiteY0" fmla="*/ 0 h 3428999"/>
              <a:gd name="connsiteX1" fmla="*/ 3048000 w 3048000"/>
              <a:gd name="connsiteY1" fmla="*/ 0 h 3428999"/>
              <a:gd name="connsiteX2" fmla="*/ 3048000 w 3048000"/>
              <a:gd name="connsiteY2" fmla="*/ 3428999 h 3428999"/>
              <a:gd name="connsiteX3" fmla="*/ 0 w 304800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3048000" h="3428999">
                <a:moveTo>
                  <a:pt x="0" y="0"/>
                </a:moveTo>
                <a:lnTo>
                  <a:pt x="3048000" y="0"/>
                </a:lnTo>
                <a:lnTo>
                  <a:pt x="3048000" y="3428999"/>
                </a:lnTo>
                <a:lnTo>
                  <a:pt x="0" y="3428999"/>
                </a:ln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0" name="Picture Placeholder 19">
            <a:extLst>
              <a:ext uri="{FF2B5EF4-FFF2-40B4-BE49-F238E27FC236}">
                <a16:creationId xmlns:a16="http://schemas.microsoft.com/office/drawing/2014/main" id="{B3F9DBF3-29C5-4EC1-B842-B1C97FD36585}"/>
              </a:ext>
            </a:extLst>
          </p:cNvPr>
          <p:cNvSpPr>
            <a:spLocks noGrp="1"/>
          </p:cNvSpPr>
          <p:nvPr>
            <p:ph type="pic" sz="quarter" idx="12" hasCustomPrompt="1"/>
          </p:nvPr>
        </p:nvSpPr>
        <p:spPr>
          <a:xfrm>
            <a:off x="12188825" y="6858003"/>
            <a:ext cx="6094413" cy="6857998"/>
          </a:xfrm>
          <a:custGeom>
            <a:avLst/>
            <a:gdLst>
              <a:gd name="connsiteX0" fmla="*/ 0 w 3048000"/>
              <a:gd name="connsiteY0" fmla="*/ 0 h 3428999"/>
              <a:gd name="connsiteX1" fmla="*/ 3048000 w 3048000"/>
              <a:gd name="connsiteY1" fmla="*/ 0 h 3428999"/>
              <a:gd name="connsiteX2" fmla="*/ 3048000 w 3048000"/>
              <a:gd name="connsiteY2" fmla="*/ 3428999 h 3428999"/>
              <a:gd name="connsiteX3" fmla="*/ 0 w 304800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3048000" h="3428999">
                <a:moveTo>
                  <a:pt x="0" y="0"/>
                </a:moveTo>
                <a:lnTo>
                  <a:pt x="3048000" y="0"/>
                </a:lnTo>
                <a:lnTo>
                  <a:pt x="3048000" y="3428999"/>
                </a:lnTo>
                <a:lnTo>
                  <a:pt x="0" y="3428999"/>
                </a:ln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1" name="Picture Placeholder 20">
            <a:extLst>
              <a:ext uri="{FF2B5EF4-FFF2-40B4-BE49-F238E27FC236}">
                <a16:creationId xmlns:a16="http://schemas.microsoft.com/office/drawing/2014/main" id="{42289922-FE00-4DA4-BBAB-3A9DF0406384}"/>
              </a:ext>
            </a:extLst>
          </p:cNvPr>
          <p:cNvSpPr>
            <a:spLocks noGrp="1"/>
          </p:cNvSpPr>
          <p:nvPr>
            <p:ph type="pic" sz="quarter" idx="13" hasCustomPrompt="1"/>
          </p:nvPr>
        </p:nvSpPr>
        <p:spPr>
          <a:xfrm>
            <a:off x="18283237" y="5"/>
            <a:ext cx="6094413" cy="6857998"/>
          </a:xfrm>
          <a:custGeom>
            <a:avLst/>
            <a:gdLst>
              <a:gd name="connsiteX0" fmla="*/ 0 w 3048000"/>
              <a:gd name="connsiteY0" fmla="*/ 0 h 3428999"/>
              <a:gd name="connsiteX1" fmla="*/ 3048000 w 3048000"/>
              <a:gd name="connsiteY1" fmla="*/ 0 h 3428999"/>
              <a:gd name="connsiteX2" fmla="*/ 3048000 w 3048000"/>
              <a:gd name="connsiteY2" fmla="*/ 3428999 h 3428999"/>
              <a:gd name="connsiteX3" fmla="*/ 0 w 304800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3048000" h="3428999">
                <a:moveTo>
                  <a:pt x="0" y="0"/>
                </a:moveTo>
                <a:lnTo>
                  <a:pt x="3048000" y="0"/>
                </a:lnTo>
                <a:lnTo>
                  <a:pt x="3048000" y="3428999"/>
                </a:lnTo>
                <a:lnTo>
                  <a:pt x="0" y="3428999"/>
                </a:ln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16924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oking Team">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072E668-7E47-4DB8-ABEC-53D5D748F1EB}"/>
              </a:ext>
            </a:extLst>
          </p:cNvPr>
          <p:cNvSpPr>
            <a:spLocks noGrp="1"/>
          </p:cNvSpPr>
          <p:nvPr>
            <p:ph type="pic" sz="quarter" idx="10" hasCustomPrompt="1"/>
          </p:nvPr>
        </p:nvSpPr>
        <p:spPr>
          <a:xfrm>
            <a:off x="2785076" y="3041696"/>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0" name="Picture Placeholder 19">
            <a:extLst>
              <a:ext uri="{FF2B5EF4-FFF2-40B4-BE49-F238E27FC236}">
                <a16:creationId xmlns:a16="http://schemas.microsoft.com/office/drawing/2014/main" id="{F7CF0867-9C9D-4BF8-8AF4-BC560C7CAFB0}"/>
              </a:ext>
            </a:extLst>
          </p:cNvPr>
          <p:cNvSpPr>
            <a:spLocks noGrp="1"/>
          </p:cNvSpPr>
          <p:nvPr>
            <p:ph type="pic" sz="quarter" idx="11" hasCustomPrompt="1"/>
          </p:nvPr>
        </p:nvSpPr>
        <p:spPr>
          <a:xfrm>
            <a:off x="8207590" y="3041696"/>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1" name="Picture Placeholder 20">
            <a:extLst>
              <a:ext uri="{FF2B5EF4-FFF2-40B4-BE49-F238E27FC236}">
                <a16:creationId xmlns:a16="http://schemas.microsoft.com/office/drawing/2014/main" id="{CE101154-7189-43AE-83E5-0EA41C047989}"/>
              </a:ext>
            </a:extLst>
          </p:cNvPr>
          <p:cNvSpPr>
            <a:spLocks noGrp="1"/>
          </p:cNvSpPr>
          <p:nvPr>
            <p:ph type="pic" sz="quarter" idx="12" hasCustomPrompt="1"/>
          </p:nvPr>
        </p:nvSpPr>
        <p:spPr>
          <a:xfrm>
            <a:off x="13630103" y="3041696"/>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2" name="Picture Placeholder 21">
            <a:extLst>
              <a:ext uri="{FF2B5EF4-FFF2-40B4-BE49-F238E27FC236}">
                <a16:creationId xmlns:a16="http://schemas.microsoft.com/office/drawing/2014/main" id="{64183616-84B1-4162-A8B7-DADA416E069E}"/>
              </a:ext>
            </a:extLst>
          </p:cNvPr>
          <p:cNvSpPr>
            <a:spLocks noGrp="1"/>
          </p:cNvSpPr>
          <p:nvPr>
            <p:ph type="pic" sz="quarter" idx="13" hasCustomPrompt="1"/>
          </p:nvPr>
        </p:nvSpPr>
        <p:spPr>
          <a:xfrm>
            <a:off x="19052617" y="3041696"/>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6" name="Picture Placeholder 25">
            <a:extLst>
              <a:ext uri="{FF2B5EF4-FFF2-40B4-BE49-F238E27FC236}">
                <a16:creationId xmlns:a16="http://schemas.microsoft.com/office/drawing/2014/main" id="{0D6FE686-F122-4AEB-9552-807B477CFB94}"/>
              </a:ext>
            </a:extLst>
          </p:cNvPr>
          <p:cNvSpPr>
            <a:spLocks noGrp="1"/>
          </p:cNvSpPr>
          <p:nvPr>
            <p:ph type="pic" sz="quarter" idx="14" hasCustomPrompt="1"/>
          </p:nvPr>
        </p:nvSpPr>
        <p:spPr>
          <a:xfrm>
            <a:off x="2785076" y="8149750"/>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5" name="Picture Placeholder 24">
            <a:extLst>
              <a:ext uri="{FF2B5EF4-FFF2-40B4-BE49-F238E27FC236}">
                <a16:creationId xmlns:a16="http://schemas.microsoft.com/office/drawing/2014/main" id="{3969A20F-279B-4624-8846-6D9E29D45D85}"/>
              </a:ext>
            </a:extLst>
          </p:cNvPr>
          <p:cNvSpPr>
            <a:spLocks noGrp="1"/>
          </p:cNvSpPr>
          <p:nvPr>
            <p:ph type="pic" sz="quarter" idx="15" hasCustomPrompt="1"/>
          </p:nvPr>
        </p:nvSpPr>
        <p:spPr>
          <a:xfrm>
            <a:off x="8207590" y="8149750"/>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4" name="Picture Placeholder 23">
            <a:extLst>
              <a:ext uri="{FF2B5EF4-FFF2-40B4-BE49-F238E27FC236}">
                <a16:creationId xmlns:a16="http://schemas.microsoft.com/office/drawing/2014/main" id="{59D00BEA-4113-4CD0-B065-028DAF34B7D0}"/>
              </a:ext>
            </a:extLst>
          </p:cNvPr>
          <p:cNvSpPr>
            <a:spLocks noGrp="1"/>
          </p:cNvSpPr>
          <p:nvPr>
            <p:ph type="pic" sz="quarter" idx="16" hasCustomPrompt="1"/>
          </p:nvPr>
        </p:nvSpPr>
        <p:spPr>
          <a:xfrm>
            <a:off x="13630103" y="8149750"/>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
        <p:nvSpPr>
          <p:cNvPr id="23" name="Picture Placeholder 22">
            <a:extLst>
              <a:ext uri="{FF2B5EF4-FFF2-40B4-BE49-F238E27FC236}">
                <a16:creationId xmlns:a16="http://schemas.microsoft.com/office/drawing/2014/main" id="{B41DD968-BDF0-4357-9349-477CC4554F8F}"/>
              </a:ext>
            </a:extLst>
          </p:cNvPr>
          <p:cNvSpPr>
            <a:spLocks noGrp="1"/>
          </p:cNvSpPr>
          <p:nvPr>
            <p:ph type="pic" sz="quarter" idx="17" hasCustomPrompt="1"/>
          </p:nvPr>
        </p:nvSpPr>
        <p:spPr>
          <a:xfrm>
            <a:off x="19052617" y="8149750"/>
            <a:ext cx="2539960" cy="2540620"/>
          </a:xfrm>
          <a:custGeom>
            <a:avLst/>
            <a:gdLst>
              <a:gd name="connsiteX0" fmla="*/ 463768 w 927536"/>
              <a:gd name="connsiteY0" fmla="*/ 0 h 927536"/>
              <a:gd name="connsiteX1" fmla="*/ 927536 w 927536"/>
              <a:gd name="connsiteY1" fmla="*/ 463768 h 927536"/>
              <a:gd name="connsiteX2" fmla="*/ 463768 w 927536"/>
              <a:gd name="connsiteY2" fmla="*/ 927536 h 927536"/>
              <a:gd name="connsiteX3" fmla="*/ 0 w 927536"/>
              <a:gd name="connsiteY3" fmla="*/ 463768 h 927536"/>
              <a:gd name="connsiteX4" fmla="*/ 463768 w 927536"/>
              <a:gd name="connsiteY4" fmla="*/ 0 h 92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36" h="927536">
                <a:moveTo>
                  <a:pt x="463768" y="0"/>
                </a:moveTo>
                <a:cubicBezTo>
                  <a:pt x="719900" y="0"/>
                  <a:pt x="927536" y="207636"/>
                  <a:pt x="927536" y="463768"/>
                </a:cubicBezTo>
                <a:cubicBezTo>
                  <a:pt x="927536" y="719900"/>
                  <a:pt x="719900" y="927536"/>
                  <a:pt x="463768" y="927536"/>
                </a:cubicBezTo>
                <a:cubicBezTo>
                  <a:pt x="207636" y="927536"/>
                  <a:pt x="0" y="719900"/>
                  <a:pt x="0" y="463768"/>
                </a:cubicBezTo>
                <a:cubicBezTo>
                  <a:pt x="0" y="207636"/>
                  <a:pt x="207636" y="0"/>
                  <a:pt x="463768" y="0"/>
                </a:cubicBezTo>
                <a:close/>
              </a:path>
            </a:pathLst>
          </a:custGeom>
          <a:solidFill>
            <a:schemeClr val="bg1">
              <a:lumMod val="95000"/>
            </a:schemeClr>
          </a:solidFill>
          <a:ln>
            <a:noFill/>
          </a:ln>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84595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ood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C13C75E-4692-4811-87E6-9E5C0D0A58A3}"/>
              </a:ext>
            </a:extLst>
          </p:cNvPr>
          <p:cNvSpPr>
            <a:spLocks noGrp="1"/>
          </p:cNvSpPr>
          <p:nvPr>
            <p:ph type="pic" sz="quarter" idx="10" hasCustomPrompt="1"/>
          </p:nvPr>
        </p:nvSpPr>
        <p:spPr>
          <a:xfrm>
            <a:off x="1520825" y="2997201"/>
            <a:ext cx="5602927" cy="9956800"/>
          </a:xfrm>
          <a:prstGeom prst="rect">
            <a:avLst/>
          </a:prstGeom>
          <a:solidFill>
            <a:schemeClr val="bg1">
              <a:lumMod val="95000"/>
            </a:schemeClr>
          </a:solid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1828343" rtl="0" eaLnBrk="1" fontAlgn="auto" latinLnBrk="0" hangingPunct="1">
              <a:lnSpc>
                <a:spcPct val="90000"/>
              </a:lnSpc>
              <a:spcBef>
                <a:spcPts val="2000"/>
              </a:spcBef>
              <a:spcAft>
                <a:spcPts val="0"/>
              </a:spcAft>
              <a:buClrTx/>
              <a:buSzTx/>
              <a:buFont typeface="Arial" panose="020B0604020202020204" pitchFamily="34" charset="0"/>
              <a:buNone/>
              <a:tabLst/>
              <a:defRPr lang="en-US" sz="3199" b="0" i="0">
                <a:solidFill>
                  <a:schemeClr val="tx1"/>
                </a:solidFill>
                <a:latin typeface="Open Sans Light" panose="020B0306030504020204" pitchFamily="34" charset="0"/>
              </a:defRPr>
            </a:lvl1pPr>
          </a:lstStyle>
          <a:p>
            <a:pPr marL="0" marR="0" lvl="0" indent="0" algn="ctr"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
        <p:nvSpPr>
          <p:cNvPr id="13" name="Picture Placeholder 12">
            <a:extLst>
              <a:ext uri="{FF2B5EF4-FFF2-40B4-BE49-F238E27FC236}">
                <a16:creationId xmlns:a16="http://schemas.microsoft.com/office/drawing/2014/main" id="{7D6F6264-44ED-4FDA-84DE-6EBB6D4A7A5D}"/>
              </a:ext>
            </a:extLst>
          </p:cNvPr>
          <p:cNvSpPr>
            <a:spLocks noGrp="1"/>
          </p:cNvSpPr>
          <p:nvPr>
            <p:ph type="pic" sz="quarter" idx="11" hasCustomPrompt="1"/>
          </p:nvPr>
        </p:nvSpPr>
        <p:spPr>
          <a:xfrm>
            <a:off x="9387361" y="2997201"/>
            <a:ext cx="5602927" cy="9956800"/>
          </a:xfrm>
          <a:prstGeom prst="rect">
            <a:avLst/>
          </a:prstGeom>
          <a:solidFill>
            <a:schemeClr val="bg1">
              <a:lumMod val="95000"/>
            </a:schemeClr>
          </a:solid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1828343" rtl="0" eaLnBrk="1" fontAlgn="auto" latinLnBrk="0" hangingPunct="1">
              <a:lnSpc>
                <a:spcPct val="90000"/>
              </a:lnSpc>
              <a:spcBef>
                <a:spcPts val="2000"/>
              </a:spcBef>
              <a:spcAft>
                <a:spcPts val="0"/>
              </a:spcAft>
              <a:buClrTx/>
              <a:buSzTx/>
              <a:buFont typeface="Arial" panose="020B0604020202020204" pitchFamily="34" charset="0"/>
              <a:buNone/>
              <a:tabLst/>
              <a:defRPr lang="en-US" sz="3199" b="0" i="0">
                <a:solidFill>
                  <a:schemeClr val="tx1"/>
                </a:solidFill>
                <a:latin typeface="Open Sans Light" panose="020B0306030504020204" pitchFamily="34" charset="0"/>
              </a:defRPr>
            </a:lvl1pPr>
          </a:lstStyle>
          <a:p>
            <a:pPr marL="0" marR="0" lvl="0" indent="0" algn="ctr"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
        <p:nvSpPr>
          <p:cNvPr id="14" name="Picture Placeholder 13">
            <a:extLst>
              <a:ext uri="{FF2B5EF4-FFF2-40B4-BE49-F238E27FC236}">
                <a16:creationId xmlns:a16="http://schemas.microsoft.com/office/drawing/2014/main" id="{1C01A5A5-C8F1-4E54-8F8D-91D466125A45}"/>
              </a:ext>
            </a:extLst>
          </p:cNvPr>
          <p:cNvSpPr>
            <a:spLocks noGrp="1"/>
          </p:cNvSpPr>
          <p:nvPr>
            <p:ph type="pic" sz="quarter" idx="12" hasCustomPrompt="1"/>
          </p:nvPr>
        </p:nvSpPr>
        <p:spPr>
          <a:xfrm>
            <a:off x="17253898" y="2997201"/>
            <a:ext cx="5602927" cy="9956800"/>
          </a:xfrm>
          <a:prstGeom prst="rect">
            <a:avLst/>
          </a:prstGeom>
          <a:solidFill>
            <a:schemeClr val="bg1">
              <a:lumMod val="95000"/>
            </a:schemeClr>
          </a:solid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1828343" rtl="0" eaLnBrk="1" fontAlgn="auto" latinLnBrk="0" hangingPunct="1">
              <a:lnSpc>
                <a:spcPct val="90000"/>
              </a:lnSpc>
              <a:spcBef>
                <a:spcPts val="2000"/>
              </a:spcBef>
              <a:spcAft>
                <a:spcPts val="0"/>
              </a:spcAft>
              <a:buClrTx/>
              <a:buSzTx/>
              <a:buFont typeface="Arial" panose="020B0604020202020204" pitchFamily="34" charset="0"/>
              <a:buNone/>
              <a:tabLst/>
              <a:defRPr lang="en-US" sz="3199" b="0" i="0" dirty="0">
                <a:solidFill>
                  <a:schemeClr val="tx1"/>
                </a:solidFill>
                <a:latin typeface="Open Sans Light" panose="020B0306030504020204" pitchFamily="34" charset="0"/>
              </a:defRPr>
            </a:lvl1pPr>
          </a:lstStyle>
          <a:p>
            <a:pPr marL="0" marR="0" lvl="0" indent="0" algn="ctr"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Tree>
    <p:extLst>
      <p:ext uri="{BB962C8B-B14F-4D97-AF65-F5344CB8AC3E}">
        <p14:creationId xmlns:p14="http://schemas.microsoft.com/office/powerpoint/2010/main" val="180437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FBE2F1BE-014C-4BA2-9CF1-D8197D1B3035}"/>
              </a:ext>
            </a:extLst>
          </p:cNvPr>
          <p:cNvSpPr>
            <a:spLocks noGrp="1"/>
          </p:cNvSpPr>
          <p:nvPr>
            <p:ph type="pic" sz="quarter" idx="10" hasCustomPrompt="1"/>
          </p:nvPr>
        </p:nvSpPr>
        <p:spPr>
          <a:xfrm>
            <a:off x="13556442" y="0"/>
            <a:ext cx="10821211" cy="13716000"/>
          </a:xfrm>
          <a:custGeom>
            <a:avLst/>
            <a:gdLst>
              <a:gd name="connsiteX0" fmla="*/ 2388418 w 5412015"/>
              <a:gd name="connsiteY0" fmla="*/ 0 h 6858000"/>
              <a:gd name="connsiteX1" fmla="*/ 2781300 w 5412015"/>
              <a:gd name="connsiteY1" fmla="*/ 0 h 6858000"/>
              <a:gd name="connsiteX2" fmla="*/ 4667250 w 5412015"/>
              <a:gd name="connsiteY2" fmla="*/ 0 h 6858000"/>
              <a:gd name="connsiteX3" fmla="*/ 5412015 w 5412015"/>
              <a:gd name="connsiteY3" fmla="*/ 0 h 6858000"/>
              <a:gd name="connsiteX4" fmla="*/ 5412015 w 5412015"/>
              <a:gd name="connsiteY4" fmla="*/ 6858000 h 6858000"/>
              <a:gd name="connsiteX5" fmla="*/ 4667250 w 5412015"/>
              <a:gd name="connsiteY5" fmla="*/ 6858000 h 6858000"/>
              <a:gd name="connsiteX6" fmla="*/ 2781300 w 5412015"/>
              <a:gd name="connsiteY6" fmla="*/ 6858000 h 6858000"/>
              <a:gd name="connsiteX7" fmla="*/ 2388413 w 5412015"/>
              <a:gd name="connsiteY7" fmla="*/ 6858000 h 6858000"/>
              <a:gd name="connsiteX8" fmla="*/ 2232020 w 5412015"/>
              <a:gd name="connsiteY8" fmla="*/ 6796336 h 6858000"/>
              <a:gd name="connsiteX9" fmla="*/ 0 w 5412015"/>
              <a:gd name="connsiteY9" fmla="*/ 3429001 h 6858000"/>
              <a:gd name="connsiteX10" fmla="*/ 2232020 w 5412015"/>
              <a:gd name="connsiteY10" fmla="*/ 6166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12015" h="6858000">
                <a:moveTo>
                  <a:pt x="2388418" y="0"/>
                </a:moveTo>
                <a:lnTo>
                  <a:pt x="2781300" y="0"/>
                </a:lnTo>
                <a:lnTo>
                  <a:pt x="4667250" y="0"/>
                </a:lnTo>
                <a:lnTo>
                  <a:pt x="5412015" y="0"/>
                </a:lnTo>
                <a:lnTo>
                  <a:pt x="5412015" y="6858000"/>
                </a:lnTo>
                <a:lnTo>
                  <a:pt x="4667250" y="6858000"/>
                </a:lnTo>
                <a:lnTo>
                  <a:pt x="2781300" y="6858000"/>
                </a:lnTo>
                <a:lnTo>
                  <a:pt x="2388413" y="6858000"/>
                </a:lnTo>
                <a:lnTo>
                  <a:pt x="2232020" y="6796336"/>
                </a:lnTo>
                <a:cubicBezTo>
                  <a:pt x="920355" y="6241549"/>
                  <a:pt x="0" y="4942756"/>
                  <a:pt x="0" y="3429001"/>
                </a:cubicBezTo>
                <a:cubicBezTo>
                  <a:pt x="0" y="1915247"/>
                  <a:pt x="920355" y="616453"/>
                  <a:pt x="2232020" y="61666"/>
                </a:cubicBezTo>
                <a:close/>
              </a:path>
            </a:pathLst>
          </a:custGeom>
          <a:solidFill>
            <a:schemeClr val="bg1">
              <a:lumMod val="95000"/>
            </a:schemeClr>
          </a:solidFill>
          <a:ln>
            <a:noFill/>
          </a:ln>
          <a:effectLst/>
        </p:spPr>
        <p:txBody>
          <a:bodyPr wrap="square">
            <a:noAutofit/>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421296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enu">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2AA6C0E-7A79-47E7-B106-121A578CB77A}"/>
              </a:ext>
            </a:extLst>
          </p:cNvPr>
          <p:cNvSpPr>
            <a:spLocks noGrp="1"/>
          </p:cNvSpPr>
          <p:nvPr>
            <p:ph type="pic" sz="quarter" idx="10" hasCustomPrompt="1"/>
          </p:nvPr>
        </p:nvSpPr>
        <p:spPr>
          <a:xfrm>
            <a:off x="0" y="0"/>
            <a:ext cx="24377650" cy="10028904"/>
          </a:xfrm>
          <a:prstGeom prst="rect">
            <a:avLst/>
          </a:prstGeom>
          <a:solidFill>
            <a:schemeClr val="bg1">
              <a:lumMod val="95000"/>
            </a:schemeClr>
          </a:solidFill>
          <a:ln>
            <a:noFill/>
          </a:ln>
        </p:spPr>
        <p:txBody>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87920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Exec Chef">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17117DC-1CB0-4EC5-85B5-7FD8B7F55760}"/>
              </a:ext>
            </a:extLst>
          </p:cNvPr>
          <p:cNvSpPr>
            <a:spLocks noGrp="1"/>
          </p:cNvSpPr>
          <p:nvPr>
            <p:ph type="pic" sz="quarter" idx="10" hasCustomPrompt="1"/>
          </p:nvPr>
        </p:nvSpPr>
        <p:spPr>
          <a:xfrm>
            <a:off x="1" y="1"/>
            <a:ext cx="9723120" cy="13716000"/>
          </a:xfrm>
          <a:prstGeom prst="rect">
            <a:avLst/>
          </a:prstGeom>
          <a:solidFill>
            <a:schemeClr val="bg1">
              <a:lumMod val="95000"/>
            </a:schemeClr>
          </a:solidFill>
          <a:ln>
            <a:noFill/>
          </a:ln>
          <a:effectLst>
            <a:outerShdw blurRad="1270000" dist="393700" dir="5400000" sx="83000" sy="83000" algn="t" rotWithShape="0">
              <a:prstClr val="black">
                <a:alpha val="18000"/>
              </a:prstClr>
            </a:outerShdw>
          </a:effectLst>
        </p:spPr>
        <p:txBody>
          <a:bodyPr/>
          <a:lstStyle>
            <a:lvl1pPr marL="0" marR="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sz="3199">
                <a:solidFill>
                  <a:schemeClr val="bg1">
                    <a:lumMod val="75000"/>
                  </a:schemeClr>
                </a:solidFill>
              </a:defRPr>
            </a:lvl1pPr>
          </a:lstStyle>
          <a:p>
            <a:pPr marL="0" marR="0" lvl="0" indent="0" algn="l" defTabSz="1828343"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34365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64995" y="12492335"/>
            <a:ext cx="591830" cy="461665"/>
          </a:xfrm>
          <a:prstGeom prst="rect">
            <a:avLst/>
          </a:prstGeom>
          <a:noFill/>
        </p:spPr>
        <p:txBody>
          <a:bodyPr wrap="none" rtlCol="0" anchor="b">
            <a:spAutoFit/>
          </a:bodyPr>
          <a:lstStyle/>
          <a:p>
            <a:pPr algn="r"/>
            <a:fld id="{C2130A1F-96FE-9345-9E91-FD9BE4197128}" type="slidenum">
              <a:rPr lang="en-US" sz="2400" b="1" i="0" spc="0" smtClean="0">
                <a:solidFill>
                  <a:schemeClr val="tx1">
                    <a:lumMod val="90000"/>
                    <a:lumOff val="10000"/>
                  </a:schemeClr>
                </a:solidFill>
                <a:latin typeface="Open Sans Semibold" panose="020B0606030504020204" pitchFamily="34" charset="0"/>
                <a:ea typeface="Open Sans Semibold" panose="020B0606030504020204" pitchFamily="34" charset="0"/>
                <a:cs typeface="Open Sans Semibold" panose="020B0606030504020204" pitchFamily="34" charset="0"/>
              </a:rPr>
              <a:pPr algn="r"/>
              <a:t>‹#›</a:t>
            </a:fld>
            <a:endParaRPr lang="en-US" sz="2800" b="1" i="0" spc="0" dirty="0">
              <a:solidFill>
                <a:schemeClr val="tx1">
                  <a:lumMod val="90000"/>
                  <a:lumOff val="10000"/>
                </a:schemeClr>
              </a:solidFill>
              <a:latin typeface="Open Sans Semibold" panose="020B0606030504020204" pitchFamily="34" charset="0"/>
              <a:ea typeface="Open Sans Semibold" panose="020B0606030504020204" pitchFamily="34" charset="0"/>
              <a:cs typeface="Open Sans Semibold" panose="020B0606030504020204" pitchFamily="34"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80" r:id="rId2"/>
    <p:sldLayoutId id="2147483981" r:id="rId3"/>
    <p:sldLayoutId id="2147483982" r:id="rId4"/>
    <p:sldLayoutId id="2147483983" r:id="rId5"/>
    <p:sldLayoutId id="2147483984" r:id="rId6"/>
    <p:sldLayoutId id="2147483985" r:id="rId7"/>
    <p:sldLayoutId id="2147483986" r:id="rId8"/>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layfair Display"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Open Sans Light" panose="020B0306030504020204"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Open Sans Light" panose="020B0306030504020204"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Open Sans Light" panose="020B0306030504020204"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C82E9F-C9EC-9342-A20D-5E692144B0EF}"/>
              </a:ext>
            </a:extLst>
          </p:cNvPr>
          <p:cNvSpPr txBox="1"/>
          <p:nvPr/>
        </p:nvSpPr>
        <p:spPr>
          <a:xfrm>
            <a:off x="1520825" y="762000"/>
            <a:ext cx="10668000" cy="3631763"/>
          </a:xfrm>
          <a:prstGeom prst="rect">
            <a:avLst/>
          </a:prstGeom>
          <a:noFill/>
        </p:spPr>
        <p:txBody>
          <a:bodyPr wrap="square" rtlCol="0" anchor="t">
            <a:spAutoFit/>
          </a:bodyPr>
          <a:lstStyle/>
          <a:p>
            <a:r>
              <a:rPr lang="en-US" sz="11500" b="1" dirty="0">
                <a:solidFill>
                  <a:schemeClr val="tx2"/>
                </a:solidFill>
                <a:latin typeface="Playfair Display" pitchFamily="2" charset="77"/>
                <a:cs typeface="Poppins" pitchFamily="2" charset="77"/>
              </a:rPr>
              <a:t>Our Signature Dish</a:t>
            </a:r>
          </a:p>
        </p:txBody>
      </p:sp>
      <p:sp>
        <p:nvSpPr>
          <p:cNvPr id="9" name="TextBox 8">
            <a:extLst>
              <a:ext uri="{FF2B5EF4-FFF2-40B4-BE49-F238E27FC236}">
                <a16:creationId xmlns:a16="http://schemas.microsoft.com/office/drawing/2014/main" id="{69840A79-9C8C-2A4B-93F2-09DA59456CB9}"/>
              </a:ext>
            </a:extLst>
          </p:cNvPr>
          <p:cNvSpPr txBox="1"/>
          <p:nvPr/>
        </p:nvSpPr>
        <p:spPr>
          <a:xfrm>
            <a:off x="3313249" y="11157545"/>
            <a:ext cx="4275529" cy="646331"/>
          </a:xfrm>
          <a:prstGeom prst="rect">
            <a:avLst/>
          </a:prstGeom>
          <a:noFill/>
        </p:spPr>
        <p:txBody>
          <a:bodyPr wrap="none" rtlCol="0" anchor="ctr" anchorCtr="0">
            <a:spAutoFit/>
          </a:bodyPr>
          <a:lstStyle/>
          <a:p>
            <a:r>
              <a:rPr lang="en-US" b="1" dirty="0">
                <a:solidFill>
                  <a:schemeClr val="tx2"/>
                </a:solidFill>
                <a:latin typeface="Playfair Display" pitchFamily="2" charset="77"/>
                <a:ea typeface="League Spartan" charset="0"/>
                <a:cs typeface="Poppins" pitchFamily="2" charset="77"/>
              </a:rPr>
              <a:t>Food Consumption</a:t>
            </a:r>
          </a:p>
        </p:txBody>
      </p:sp>
      <p:sp>
        <p:nvSpPr>
          <p:cNvPr id="10" name="Subtitle 2">
            <a:extLst>
              <a:ext uri="{FF2B5EF4-FFF2-40B4-BE49-F238E27FC236}">
                <a16:creationId xmlns:a16="http://schemas.microsoft.com/office/drawing/2014/main" id="{FA7EC141-4020-E84D-9171-5D68BBA6439B}"/>
              </a:ext>
            </a:extLst>
          </p:cNvPr>
          <p:cNvSpPr txBox="1">
            <a:spLocks/>
          </p:cNvSpPr>
          <p:nvPr/>
        </p:nvSpPr>
        <p:spPr>
          <a:xfrm>
            <a:off x="3202703" y="11869469"/>
            <a:ext cx="898612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a:t>
            </a:r>
          </a:p>
        </p:txBody>
      </p:sp>
      <p:sp>
        <p:nvSpPr>
          <p:cNvPr id="11" name="TextBox 10">
            <a:extLst>
              <a:ext uri="{FF2B5EF4-FFF2-40B4-BE49-F238E27FC236}">
                <a16:creationId xmlns:a16="http://schemas.microsoft.com/office/drawing/2014/main" id="{F85DBF8A-18AA-FB4B-8DC5-2481DE2ABD26}"/>
              </a:ext>
            </a:extLst>
          </p:cNvPr>
          <p:cNvSpPr txBox="1"/>
          <p:nvPr/>
        </p:nvSpPr>
        <p:spPr>
          <a:xfrm>
            <a:off x="3313249" y="5219902"/>
            <a:ext cx="3142207" cy="646331"/>
          </a:xfrm>
          <a:prstGeom prst="rect">
            <a:avLst/>
          </a:prstGeom>
          <a:noFill/>
        </p:spPr>
        <p:txBody>
          <a:bodyPr wrap="none" rtlCol="0" anchor="ctr" anchorCtr="0">
            <a:spAutoFit/>
          </a:bodyPr>
          <a:lstStyle/>
          <a:p>
            <a:r>
              <a:rPr lang="en-US" b="1" dirty="0">
                <a:solidFill>
                  <a:schemeClr val="tx2"/>
                </a:solidFill>
                <a:latin typeface="Playfair Display" pitchFamily="2" charset="77"/>
                <a:ea typeface="League Spartan" charset="0"/>
                <a:cs typeface="Poppins" pitchFamily="2" charset="77"/>
              </a:rPr>
              <a:t>Balanced Diet</a:t>
            </a:r>
          </a:p>
        </p:txBody>
      </p:sp>
      <p:sp>
        <p:nvSpPr>
          <p:cNvPr id="12" name="Subtitle 2">
            <a:extLst>
              <a:ext uri="{FF2B5EF4-FFF2-40B4-BE49-F238E27FC236}">
                <a16:creationId xmlns:a16="http://schemas.microsoft.com/office/drawing/2014/main" id="{F675935A-6D58-304A-A729-70DF21ACF770}"/>
              </a:ext>
            </a:extLst>
          </p:cNvPr>
          <p:cNvSpPr txBox="1">
            <a:spLocks/>
          </p:cNvSpPr>
          <p:nvPr/>
        </p:nvSpPr>
        <p:spPr>
          <a:xfrm>
            <a:off x="3202703" y="5931826"/>
            <a:ext cx="898612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a:t>
            </a:r>
          </a:p>
        </p:txBody>
      </p:sp>
      <p:sp>
        <p:nvSpPr>
          <p:cNvPr id="13" name="TextBox 12">
            <a:extLst>
              <a:ext uri="{FF2B5EF4-FFF2-40B4-BE49-F238E27FC236}">
                <a16:creationId xmlns:a16="http://schemas.microsoft.com/office/drawing/2014/main" id="{F1A85477-CF3E-854F-962D-A769FEB22507}"/>
              </a:ext>
            </a:extLst>
          </p:cNvPr>
          <p:cNvSpPr txBox="1"/>
          <p:nvPr/>
        </p:nvSpPr>
        <p:spPr>
          <a:xfrm>
            <a:off x="3313249" y="8210966"/>
            <a:ext cx="2759089" cy="646331"/>
          </a:xfrm>
          <a:prstGeom prst="rect">
            <a:avLst/>
          </a:prstGeom>
          <a:noFill/>
        </p:spPr>
        <p:txBody>
          <a:bodyPr wrap="none" rtlCol="0" anchor="ctr" anchorCtr="0">
            <a:spAutoFit/>
          </a:bodyPr>
          <a:lstStyle/>
          <a:p>
            <a:r>
              <a:rPr lang="en-US" b="1" dirty="0">
                <a:solidFill>
                  <a:schemeClr val="tx2"/>
                </a:solidFill>
                <a:latin typeface="Playfair Display" pitchFamily="2" charset="77"/>
                <a:ea typeface="League Spartan" charset="0"/>
                <a:cs typeface="Poppins" pitchFamily="2" charset="77"/>
              </a:rPr>
              <a:t>Better Taste</a:t>
            </a:r>
          </a:p>
        </p:txBody>
      </p:sp>
      <p:sp>
        <p:nvSpPr>
          <p:cNvPr id="14" name="Subtitle 2">
            <a:extLst>
              <a:ext uri="{FF2B5EF4-FFF2-40B4-BE49-F238E27FC236}">
                <a16:creationId xmlns:a16="http://schemas.microsoft.com/office/drawing/2014/main" id="{12F0F971-A8F8-9546-9F9E-35FF9D1649C5}"/>
              </a:ext>
            </a:extLst>
          </p:cNvPr>
          <p:cNvSpPr txBox="1">
            <a:spLocks/>
          </p:cNvSpPr>
          <p:nvPr/>
        </p:nvSpPr>
        <p:spPr>
          <a:xfrm>
            <a:off x="3202703" y="8922890"/>
            <a:ext cx="898612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a:t>
            </a:r>
          </a:p>
        </p:txBody>
      </p:sp>
      <p:sp>
        <p:nvSpPr>
          <p:cNvPr id="15" name="Freeform 408">
            <a:extLst>
              <a:ext uri="{FF2B5EF4-FFF2-40B4-BE49-F238E27FC236}">
                <a16:creationId xmlns:a16="http://schemas.microsoft.com/office/drawing/2014/main" id="{B1DCE3A9-C669-2C45-810F-15AB6B8051F7}"/>
              </a:ext>
            </a:extLst>
          </p:cNvPr>
          <p:cNvSpPr>
            <a:spLocks noChangeArrowheads="1"/>
          </p:cNvSpPr>
          <p:nvPr/>
        </p:nvSpPr>
        <p:spPr bwMode="auto">
          <a:xfrm>
            <a:off x="1520825" y="8478842"/>
            <a:ext cx="1378550" cy="1265688"/>
          </a:xfrm>
          <a:custGeom>
            <a:avLst/>
            <a:gdLst/>
            <a:ahLst/>
            <a:cxnLst/>
            <a:rect l="0" t="0" r="r" b="b"/>
            <a:pathLst>
              <a:path w="543686" h="498115">
                <a:moveTo>
                  <a:pt x="400609" y="330397"/>
                </a:moveTo>
                <a:cubicBezTo>
                  <a:pt x="395935" y="340475"/>
                  <a:pt x="389464" y="357031"/>
                  <a:pt x="381915" y="378265"/>
                </a:cubicBezTo>
                <a:cubicBezTo>
                  <a:pt x="375085" y="396981"/>
                  <a:pt x="368254" y="417136"/>
                  <a:pt x="362862" y="434411"/>
                </a:cubicBezTo>
                <a:cubicBezTo>
                  <a:pt x="354594" y="459605"/>
                  <a:pt x="350999" y="472202"/>
                  <a:pt x="350639" y="474001"/>
                </a:cubicBezTo>
                <a:cubicBezTo>
                  <a:pt x="352437" y="475801"/>
                  <a:pt x="367176" y="482639"/>
                  <a:pt x="377242" y="482639"/>
                </a:cubicBezTo>
                <a:cubicBezTo>
                  <a:pt x="378320" y="482639"/>
                  <a:pt x="379039" y="482639"/>
                  <a:pt x="379399" y="482279"/>
                </a:cubicBezTo>
                <a:cubicBezTo>
                  <a:pt x="381915" y="475441"/>
                  <a:pt x="391981" y="443769"/>
                  <a:pt x="401328" y="407778"/>
                </a:cubicBezTo>
                <a:cubicBezTo>
                  <a:pt x="404563" y="396261"/>
                  <a:pt x="407799" y="384384"/>
                  <a:pt x="410674" y="373586"/>
                </a:cubicBezTo>
                <a:cubicBezTo>
                  <a:pt x="410674" y="372867"/>
                  <a:pt x="410674" y="372867"/>
                  <a:pt x="410674" y="372507"/>
                </a:cubicBezTo>
                <a:cubicBezTo>
                  <a:pt x="411393" y="370347"/>
                  <a:pt x="411753" y="368188"/>
                  <a:pt x="412472" y="365668"/>
                </a:cubicBezTo>
                <a:cubicBezTo>
                  <a:pt x="412831" y="364589"/>
                  <a:pt x="413191" y="363149"/>
                  <a:pt x="413191" y="361709"/>
                </a:cubicBezTo>
                <a:cubicBezTo>
                  <a:pt x="413910" y="359190"/>
                  <a:pt x="414629" y="356671"/>
                  <a:pt x="414988" y="354511"/>
                </a:cubicBezTo>
                <a:cubicBezTo>
                  <a:pt x="415348" y="353432"/>
                  <a:pt x="415348" y="352712"/>
                  <a:pt x="415707" y="351632"/>
                </a:cubicBezTo>
                <a:cubicBezTo>
                  <a:pt x="416067" y="349113"/>
                  <a:pt x="416786" y="346953"/>
                  <a:pt x="417505" y="344434"/>
                </a:cubicBezTo>
                <a:cubicBezTo>
                  <a:pt x="417505" y="344074"/>
                  <a:pt x="417505" y="343714"/>
                  <a:pt x="417505" y="343354"/>
                </a:cubicBezTo>
                <a:cubicBezTo>
                  <a:pt x="418224" y="340475"/>
                  <a:pt x="418583" y="338315"/>
                  <a:pt x="418943" y="336156"/>
                </a:cubicBezTo>
                <a:lnTo>
                  <a:pt x="400609" y="330397"/>
                </a:lnTo>
                <a:close/>
                <a:moveTo>
                  <a:pt x="263441" y="244809"/>
                </a:moveTo>
                <a:cubicBezTo>
                  <a:pt x="265029" y="244475"/>
                  <a:pt x="267410" y="245144"/>
                  <a:pt x="267807" y="246815"/>
                </a:cubicBezTo>
                <a:cubicBezTo>
                  <a:pt x="268203" y="248486"/>
                  <a:pt x="267410" y="249822"/>
                  <a:pt x="265425" y="250157"/>
                </a:cubicBezTo>
                <a:cubicBezTo>
                  <a:pt x="263838" y="250491"/>
                  <a:pt x="261854" y="250157"/>
                  <a:pt x="261060" y="248486"/>
                </a:cubicBezTo>
                <a:cubicBezTo>
                  <a:pt x="260663" y="246815"/>
                  <a:pt x="261854" y="245144"/>
                  <a:pt x="263441" y="244809"/>
                </a:cubicBezTo>
                <a:close/>
                <a:moveTo>
                  <a:pt x="312484" y="210998"/>
                </a:moveTo>
                <a:cubicBezTo>
                  <a:pt x="317274" y="209550"/>
                  <a:pt x="322434" y="212447"/>
                  <a:pt x="324276" y="216792"/>
                </a:cubicBezTo>
                <a:cubicBezTo>
                  <a:pt x="325382" y="221498"/>
                  <a:pt x="322802" y="226929"/>
                  <a:pt x="318011" y="228378"/>
                </a:cubicBezTo>
                <a:cubicBezTo>
                  <a:pt x="313221" y="229826"/>
                  <a:pt x="308061" y="226929"/>
                  <a:pt x="306587" y="222223"/>
                </a:cubicBezTo>
                <a:cubicBezTo>
                  <a:pt x="305113" y="217516"/>
                  <a:pt x="308061" y="212447"/>
                  <a:pt x="312484" y="210998"/>
                </a:cubicBezTo>
                <a:close/>
                <a:moveTo>
                  <a:pt x="279562" y="207169"/>
                </a:moveTo>
                <a:cubicBezTo>
                  <a:pt x="281074" y="206375"/>
                  <a:pt x="282963" y="207566"/>
                  <a:pt x="283719" y="209153"/>
                </a:cubicBezTo>
                <a:cubicBezTo>
                  <a:pt x="284097" y="211138"/>
                  <a:pt x="283341" y="212726"/>
                  <a:pt x="281452" y="213519"/>
                </a:cubicBezTo>
                <a:cubicBezTo>
                  <a:pt x="279562" y="213916"/>
                  <a:pt x="277672" y="213122"/>
                  <a:pt x="277294" y="211138"/>
                </a:cubicBezTo>
                <a:cubicBezTo>
                  <a:pt x="276538" y="209153"/>
                  <a:pt x="277672" y="207566"/>
                  <a:pt x="279562" y="207169"/>
                </a:cubicBezTo>
                <a:close/>
                <a:moveTo>
                  <a:pt x="222166" y="203994"/>
                </a:moveTo>
                <a:cubicBezTo>
                  <a:pt x="224150" y="203200"/>
                  <a:pt x="225738" y="204391"/>
                  <a:pt x="226532" y="205978"/>
                </a:cubicBezTo>
                <a:cubicBezTo>
                  <a:pt x="226928" y="207963"/>
                  <a:pt x="225738" y="209551"/>
                  <a:pt x="224150" y="210344"/>
                </a:cubicBezTo>
                <a:cubicBezTo>
                  <a:pt x="222166" y="210741"/>
                  <a:pt x="220182" y="209947"/>
                  <a:pt x="219785" y="208360"/>
                </a:cubicBezTo>
                <a:cubicBezTo>
                  <a:pt x="219388" y="206375"/>
                  <a:pt x="220182" y="204391"/>
                  <a:pt x="222166" y="203994"/>
                </a:cubicBezTo>
                <a:close/>
                <a:moveTo>
                  <a:pt x="279316" y="176591"/>
                </a:moveTo>
                <a:cubicBezTo>
                  <a:pt x="280904" y="176213"/>
                  <a:pt x="283285" y="177347"/>
                  <a:pt x="283682" y="178859"/>
                </a:cubicBezTo>
                <a:cubicBezTo>
                  <a:pt x="284078" y="180371"/>
                  <a:pt x="283285" y="182638"/>
                  <a:pt x="281300" y="183016"/>
                </a:cubicBezTo>
                <a:cubicBezTo>
                  <a:pt x="279316" y="183772"/>
                  <a:pt x="277729" y="182638"/>
                  <a:pt x="276935" y="181127"/>
                </a:cubicBezTo>
                <a:cubicBezTo>
                  <a:pt x="276538" y="179237"/>
                  <a:pt x="277729" y="177347"/>
                  <a:pt x="279316" y="176591"/>
                </a:cubicBezTo>
                <a:close/>
                <a:moveTo>
                  <a:pt x="325989" y="174110"/>
                </a:moveTo>
                <a:cubicBezTo>
                  <a:pt x="329203" y="173038"/>
                  <a:pt x="332775" y="175181"/>
                  <a:pt x="333847" y="178396"/>
                </a:cubicBezTo>
                <a:cubicBezTo>
                  <a:pt x="334918" y="181610"/>
                  <a:pt x="332775" y="184825"/>
                  <a:pt x="329560" y="185896"/>
                </a:cubicBezTo>
                <a:cubicBezTo>
                  <a:pt x="326346" y="186968"/>
                  <a:pt x="322774" y="185182"/>
                  <a:pt x="321703" y="181968"/>
                </a:cubicBezTo>
                <a:cubicBezTo>
                  <a:pt x="320988" y="178753"/>
                  <a:pt x="322774" y="175181"/>
                  <a:pt x="325989" y="174110"/>
                </a:cubicBezTo>
                <a:close/>
                <a:moveTo>
                  <a:pt x="217271" y="155972"/>
                </a:moveTo>
                <a:cubicBezTo>
                  <a:pt x="219161" y="155575"/>
                  <a:pt x="221051" y="156766"/>
                  <a:pt x="221429" y="158353"/>
                </a:cubicBezTo>
                <a:cubicBezTo>
                  <a:pt x="222185" y="160338"/>
                  <a:pt x="221051" y="162322"/>
                  <a:pt x="219161" y="162719"/>
                </a:cubicBezTo>
                <a:cubicBezTo>
                  <a:pt x="217649" y="163116"/>
                  <a:pt x="215759" y="162322"/>
                  <a:pt x="215381" y="160338"/>
                </a:cubicBezTo>
                <a:cubicBezTo>
                  <a:pt x="214625" y="158750"/>
                  <a:pt x="215381" y="156766"/>
                  <a:pt x="217271" y="155972"/>
                </a:cubicBezTo>
                <a:close/>
                <a:moveTo>
                  <a:pt x="257091" y="154366"/>
                </a:moveTo>
                <a:cubicBezTo>
                  <a:pt x="258679" y="153988"/>
                  <a:pt x="260663" y="155122"/>
                  <a:pt x="261457" y="157012"/>
                </a:cubicBezTo>
                <a:cubicBezTo>
                  <a:pt x="261853" y="158146"/>
                  <a:pt x="261060" y="160413"/>
                  <a:pt x="259075" y="160791"/>
                </a:cubicBezTo>
                <a:cubicBezTo>
                  <a:pt x="257091" y="161547"/>
                  <a:pt x="255107" y="160413"/>
                  <a:pt x="254710" y="158524"/>
                </a:cubicBezTo>
                <a:cubicBezTo>
                  <a:pt x="254313" y="157012"/>
                  <a:pt x="255107" y="155122"/>
                  <a:pt x="257091" y="154366"/>
                </a:cubicBezTo>
                <a:close/>
                <a:moveTo>
                  <a:pt x="299821" y="153156"/>
                </a:moveTo>
                <a:cubicBezTo>
                  <a:pt x="301711" y="152400"/>
                  <a:pt x="303601" y="153534"/>
                  <a:pt x="303979" y="155046"/>
                </a:cubicBezTo>
                <a:cubicBezTo>
                  <a:pt x="304735" y="156936"/>
                  <a:pt x="303601" y="158826"/>
                  <a:pt x="301711" y="159204"/>
                </a:cubicBezTo>
                <a:cubicBezTo>
                  <a:pt x="300199" y="159960"/>
                  <a:pt x="298309" y="158826"/>
                  <a:pt x="297931" y="157314"/>
                </a:cubicBezTo>
                <a:cubicBezTo>
                  <a:pt x="297175" y="155424"/>
                  <a:pt x="298309" y="153534"/>
                  <a:pt x="299821" y="153156"/>
                </a:cubicBezTo>
                <a:close/>
                <a:moveTo>
                  <a:pt x="379178" y="138496"/>
                </a:moveTo>
                <a:cubicBezTo>
                  <a:pt x="381477" y="138113"/>
                  <a:pt x="384543" y="139263"/>
                  <a:pt x="385309" y="141945"/>
                </a:cubicBezTo>
                <a:cubicBezTo>
                  <a:pt x="385692" y="144244"/>
                  <a:pt x="384543" y="147309"/>
                  <a:pt x="381860" y="148076"/>
                </a:cubicBezTo>
                <a:cubicBezTo>
                  <a:pt x="379178" y="148842"/>
                  <a:pt x="376496" y="147309"/>
                  <a:pt x="376113" y="144627"/>
                </a:cubicBezTo>
                <a:cubicBezTo>
                  <a:pt x="374963" y="142328"/>
                  <a:pt x="376496" y="139646"/>
                  <a:pt x="379178" y="138496"/>
                </a:cubicBezTo>
                <a:close/>
                <a:moveTo>
                  <a:pt x="82142" y="126626"/>
                </a:moveTo>
                <a:cubicBezTo>
                  <a:pt x="77860" y="127347"/>
                  <a:pt x="73221" y="129149"/>
                  <a:pt x="69296" y="131673"/>
                </a:cubicBezTo>
                <a:cubicBezTo>
                  <a:pt x="65728" y="133835"/>
                  <a:pt x="62516" y="137080"/>
                  <a:pt x="60375" y="140685"/>
                </a:cubicBezTo>
                <a:cubicBezTo>
                  <a:pt x="53239" y="151138"/>
                  <a:pt x="53239" y="235851"/>
                  <a:pt x="60018" y="246305"/>
                </a:cubicBezTo>
                <a:cubicBezTo>
                  <a:pt x="62516" y="249910"/>
                  <a:pt x="65728" y="253154"/>
                  <a:pt x="69296" y="255317"/>
                </a:cubicBezTo>
                <a:cubicBezTo>
                  <a:pt x="73221" y="257841"/>
                  <a:pt x="77860" y="259643"/>
                  <a:pt x="82498" y="260364"/>
                </a:cubicBezTo>
                <a:cubicBezTo>
                  <a:pt x="83569" y="260364"/>
                  <a:pt x="85353" y="260364"/>
                  <a:pt x="86424" y="260364"/>
                </a:cubicBezTo>
                <a:lnTo>
                  <a:pt x="95701" y="260004"/>
                </a:lnTo>
                <a:cubicBezTo>
                  <a:pt x="97842" y="258562"/>
                  <a:pt x="98912" y="257120"/>
                  <a:pt x="98912" y="253515"/>
                </a:cubicBezTo>
                <a:lnTo>
                  <a:pt x="98912" y="133114"/>
                </a:lnTo>
                <a:cubicBezTo>
                  <a:pt x="98912" y="129870"/>
                  <a:pt x="97842" y="128428"/>
                  <a:pt x="96058" y="126986"/>
                </a:cubicBezTo>
                <a:lnTo>
                  <a:pt x="89992" y="126626"/>
                </a:lnTo>
                <a:lnTo>
                  <a:pt x="86424" y="126626"/>
                </a:lnTo>
                <a:cubicBezTo>
                  <a:pt x="85353" y="126626"/>
                  <a:pt x="83569" y="126626"/>
                  <a:pt x="82142" y="126626"/>
                </a:cubicBezTo>
                <a:close/>
                <a:moveTo>
                  <a:pt x="303585" y="116972"/>
                </a:moveTo>
                <a:cubicBezTo>
                  <a:pt x="298543" y="116254"/>
                  <a:pt x="293861" y="116254"/>
                  <a:pt x="288818" y="117331"/>
                </a:cubicBezTo>
                <a:cubicBezTo>
                  <a:pt x="285217" y="117689"/>
                  <a:pt x="283055" y="118048"/>
                  <a:pt x="280534" y="119125"/>
                </a:cubicBezTo>
                <a:lnTo>
                  <a:pt x="189772" y="147835"/>
                </a:lnTo>
                <a:lnTo>
                  <a:pt x="216424" y="233963"/>
                </a:lnTo>
                <a:cubicBezTo>
                  <a:pt x="225428" y="234681"/>
                  <a:pt x="232992" y="240782"/>
                  <a:pt x="235513" y="249036"/>
                </a:cubicBezTo>
                <a:cubicBezTo>
                  <a:pt x="238034" y="257649"/>
                  <a:pt x="234793" y="266620"/>
                  <a:pt x="228310" y="271645"/>
                </a:cubicBezTo>
                <a:lnTo>
                  <a:pt x="229390" y="274874"/>
                </a:lnTo>
                <a:lnTo>
                  <a:pt x="319793" y="247959"/>
                </a:lnTo>
                <a:cubicBezTo>
                  <a:pt x="323034" y="246883"/>
                  <a:pt x="325195" y="246165"/>
                  <a:pt x="327356" y="245088"/>
                </a:cubicBezTo>
                <a:cubicBezTo>
                  <a:pt x="334920" y="241858"/>
                  <a:pt x="341403" y="236834"/>
                  <a:pt x="346805" y="230375"/>
                </a:cubicBezTo>
                <a:cubicBezTo>
                  <a:pt x="350407" y="226068"/>
                  <a:pt x="353288" y="220685"/>
                  <a:pt x="355449" y="215302"/>
                </a:cubicBezTo>
                <a:cubicBezTo>
                  <a:pt x="356530" y="213508"/>
                  <a:pt x="356890" y="212072"/>
                  <a:pt x="356890" y="211354"/>
                </a:cubicBezTo>
                <a:cubicBezTo>
                  <a:pt x="362653" y="195205"/>
                  <a:pt x="354369" y="159318"/>
                  <a:pt x="340322" y="138504"/>
                </a:cubicBezTo>
                <a:lnTo>
                  <a:pt x="337081" y="133839"/>
                </a:lnTo>
                <a:cubicBezTo>
                  <a:pt x="335280" y="132044"/>
                  <a:pt x="333839" y="130250"/>
                  <a:pt x="331678" y="128814"/>
                </a:cubicBezTo>
                <a:cubicBezTo>
                  <a:pt x="325916" y="124149"/>
                  <a:pt x="319072" y="120919"/>
                  <a:pt x="311869" y="118407"/>
                </a:cubicBezTo>
                <a:cubicBezTo>
                  <a:pt x="309348" y="117689"/>
                  <a:pt x="306466" y="117331"/>
                  <a:pt x="303585" y="116972"/>
                </a:cubicBezTo>
                <a:close/>
                <a:moveTo>
                  <a:pt x="86424" y="111125"/>
                </a:moveTo>
                <a:lnTo>
                  <a:pt x="98199" y="111486"/>
                </a:lnTo>
                <a:cubicBezTo>
                  <a:pt x="99269" y="111846"/>
                  <a:pt x="101053" y="112207"/>
                  <a:pt x="101767" y="112928"/>
                </a:cubicBezTo>
                <a:cubicBezTo>
                  <a:pt x="102838" y="113288"/>
                  <a:pt x="103908" y="114009"/>
                  <a:pt x="104622" y="114730"/>
                </a:cubicBezTo>
                <a:cubicBezTo>
                  <a:pt x="110688" y="118695"/>
                  <a:pt x="113899" y="124823"/>
                  <a:pt x="114256" y="132754"/>
                </a:cubicBezTo>
                <a:lnTo>
                  <a:pt x="114256" y="253875"/>
                </a:lnTo>
                <a:cubicBezTo>
                  <a:pt x="113899" y="263608"/>
                  <a:pt x="109617" y="270097"/>
                  <a:pt x="101767" y="274423"/>
                </a:cubicBezTo>
                <a:cubicBezTo>
                  <a:pt x="101053" y="274783"/>
                  <a:pt x="100340" y="274783"/>
                  <a:pt x="99626" y="275144"/>
                </a:cubicBezTo>
                <a:cubicBezTo>
                  <a:pt x="98912" y="275144"/>
                  <a:pt x="97842" y="275144"/>
                  <a:pt x="97485" y="275144"/>
                </a:cubicBezTo>
                <a:lnTo>
                  <a:pt x="86424" y="275865"/>
                </a:lnTo>
                <a:cubicBezTo>
                  <a:pt x="84283" y="275865"/>
                  <a:pt x="82142" y="275865"/>
                  <a:pt x="80357" y="275504"/>
                </a:cubicBezTo>
                <a:cubicBezTo>
                  <a:pt x="73578" y="274783"/>
                  <a:pt x="67155" y="272260"/>
                  <a:pt x="61089" y="268295"/>
                </a:cubicBezTo>
                <a:cubicBezTo>
                  <a:pt x="55737" y="264690"/>
                  <a:pt x="51098" y="260364"/>
                  <a:pt x="47530" y="254957"/>
                </a:cubicBezTo>
                <a:cubicBezTo>
                  <a:pt x="36825" y="240177"/>
                  <a:pt x="36825" y="146813"/>
                  <a:pt x="47530" y="131673"/>
                </a:cubicBezTo>
                <a:cubicBezTo>
                  <a:pt x="51098" y="126626"/>
                  <a:pt x="55737" y="121940"/>
                  <a:pt x="61089" y="118695"/>
                </a:cubicBezTo>
                <a:cubicBezTo>
                  <a:pt x="67155" y="114730"/>
                  <a:pt x="73578" y="112207"/>
                  <a:pt x="80357" y="111486"/>
                </a:cubicBezTo>
                <a:cubicBezTo>
                  <a:pt x="82498" y="111125"/>
                  <a:pt x="84639" y="111125"/>
                  <a:pt x="86424" y="111125"/>
                </a:cubicBezTo>
                <a:close/>
                <a:moveTo>
                  <a:pt x="357867" y="102672"/>
                </a:moveTo>
                <a:cubicBezTo>
                  <a:pt x="360798" y="101600"/>
                  <a:pt x="364461" y="103386"/>
                  <a:pt x="365560" y="106601"/>
                </a:cubicBezTo>
                <a:cubicBezTo>
                  <a:pt x="366659" y="110173"/>
                  <a:pt x="364827" y="113388"/>
                  <a:pt x="361530" y="114459"/>
                </a:cubicBezTo>
                <a:cubicBezTo>
                  <a:pt x="358233" y="115531"/>
                  <a:pt x="354570" y="113745"/>
                  <a:pt x="353471" y="110173"/>
                </a:cubicBezTo>
                <a:cubicBezTo>
                  <a:pt x="352738" y="106958"/>
                  <a:pt x="354570" y="103743"/>
                  <a:pt x="357867" y="102672"/>
                </a:cubicBezTo>
                <a:close/>
                <a:moveTo>
                  <a:pt x="327716" y="80367"/>
                </a:moveTo>
                <a:cubicBezTo>
                  <a:pt x="325195" y="80726"/>
                  <a:pt x="323034" y="81444"/>
                  <a:pt x="320513" y="81802"/>
                </a:cubicBezTo>
                <a:lnTo>
                  <a:pt x="314390" y="83956"/>
                </a:lnTo>
                <a:cubicBezTo>
                  <a:pt x="314390" y="83956"/>
                  <a:pt x="314030" y="83956"/>
                  <a:pt x="313670" y="83956"/>
                </a:cubicBezTo>
                <a:lnTo>
                  <a:pt x="229750" y="110871"/>
                </a:lnTo>
                <a:lnTo>
                  <a:pt x="231911" y="118407"/>
                </a:lnTo>
                <a:lnTo>
                  <a:pt x="275852" y="104411"/>
                </a:lnTo>
                <a:cubicBezTo>
                  <a:pt x="279094" y="103335"/>
                  <a:pt x="281975" y="102976"/>
                  <a:pt x="285217" y="102258"/>
                </a:cubicBezTo>
                <a:cubicBezTo>
                  <a:pt x="285577" y="102258"/>
                  <a:pt x="287017" y="101899"/>
                  <a:pt x="287378" y="101899"/>
                </a:cubicBezTo>
                <a:cubicBezTo>
                  <a:pt x="292420" y="101181"/>
                  <a:pt x="299263" y="100823"/>
                  <a:pt x="305746" y="101899"/>
                </a:cubicBezTo>
                <a:cubicBezTo>
                  <a:pt x="308988" y="102258"/>
                  <a:pt x="312589" y="102976"/>
                  <a:pt x="316191" y="103694"/>
                </a:cubicBezTo>
                <a:cubicBezTo>
                  <a:pt x="325195" y="106564"/>
                  <a:pt x="333839" y="110871"/>
                  <a:pt x="341403" y="116613"/>
                </a:cubicBezTo>
                <a:cubicBezTo>
                  <a:pt x="343924" y="118766"/>
                  <a:pt x="346805" y="121278"/>
                  <a:pt x="348966" y="124508"/>
                </a:cubicBezTo>
                <a:cubicBezTo>
                  <a:pt x="349327" y="124508"/>
                  <a:pt x="349327" y="124508"/>
                  <a:pt x="349327" y="124508"/>
                </a:cubicBezTo>
                <a:cubicBezTo>
                  <a:pt x="349327" y="124867"/>
                  <a:pt x="349327" y="124867"/>
                  <a:pt x="349327" y="124867"/>
                </a:cubicBezTo>
                <a:lnTo>
                  <a:pt x="352928" y="129891"/>
                </a:lnTo>
                <a:cubicBezTo>
                  <a:pt x="353288" y="129891"/>
                  <a:pt x="353288" y="129891"/>
                  <a:pt x="353288" y="130250"/>
                </a:cubicBezTo>
                <a:cubicBezTo>
                  <a:pt x="365894" y="149629"/>
                  <a:pt x="375619" y="181568"/>
                  <a:pt x="373818" y="204177"/>
                </a:cubicBezTo>
                <a:cubicBezTo>
                  <a:pt x="378500" y="201306"/>
                  <a:pt x="383182" y="197717"/>
                  <a:pt x="386784" y="193411"/>
                </a:cubicBezTo>
                <a:cubicBezTo>
                  <a:pt x="391106" y="187669"/>
                  <a:pt x="394708" y="180851"/>
                  <a:pt x="396869" y="174032"/>
                </a:cubicBezTo>
                <a:cubicBezTo>
                  <a:pt x="404072" y="153935"/>
                  <a:pt x="388585" y="104411"/>
                  <a:pt x="372017" y="91851"/>
                </a:cubicBezTo>
                <a:cubicBezTo>
                  <a:pt x="365534" y="87186"/>
                  <a:pt x="359051" y="83597"/>
                  <a:pt x="351848" y="81444"/>
                </a:cubicBezTo>
                <a:cubicBezTo>
                  <a:pt x="343924" y="79290"/>
                  <a:pt x="335640" y="78932"/>
                  <a:pt x="327716" y="80367"/>
                </a:cubicBezTo>
                <a:close/>
                <a:moveTo>
                  <a:pt x="482213" y="69463"/>
                </a:moveTo>
                <a:lnTo>
                  <a:pt x="406001" y="316001"/>
                </a:lnTo>
                <a:lnTo>
                  <a:pt x="429727" y="323199"/>
                </a:lnTo>
                <a:cubicBezTo>
                  <a:pt x="429727" y="323199"/>
                  <a:pt x="429727" y="323199"/>
                  <a:pt x="429727" y="323559"/>
                </a:cubicBezTo>
                <a:lnTo>
                  <a:pt x="447702" y="328598"/>
                </a:lnTo>
                <a:cubicBezTo>
                  <a:pt x="466396" y="286848"/>
                  <a:pt x="516724" y="136046"/>
                  <a:pt x="482213" y="69463"/>
                </a:cubicBezTo>
                <a:close/>
                <a:moveTo>
                  <a:pt x="324835" y="65294"/>
                </a:moveTo>
                <a:cubicBezTo>
                  <a:pt x="335280" y="63500"/>
                  <a:pt x="346085" y="63859"/>
                  <a:pt x="356170" y="67089"/>
                </a:cubicBezTo>
                <a:cubicBezTo>
                  <a:pt x="365174" y="69601"/>
                  <a:pt x="373818" y="73907"/>
                  <a:pt x="381021" y="80008"/>
                </a:cubicBezTo>
                <a:cubicBezTo>
                  <a:pt x="402992" y="96157"/>
                  <a:pt x="420640" y="152500"/>
                  <a:pt x="411996" y="178697"/>
                </a:cubicBezTo>
                <a:cubicBezTo>
                  <a:pt x="409115" y="187310"/>
                  <a:pt x="404432" y="195923"/>
                  <a:pt x="398310" y="203459"/>
                </a:cubicBezTo>
                <a:cubicBezTo>
                  <a:pt x="391827" y="211354"/>
                  <a:pt x="383543" y="217814"/>
                  <a:pt x="373818" y="222121"/>
                </a:cubicBezTo>
                <a:cubicBezTo>
                  <a:pt x="372017" y="222838"/>
                  <a:pt x="370216" y="223556"/>
                  <a:pt x="368416" y="224274"/>
                </a:cubicBezTo>
                <a:cubicBezTo>
                  <a:pt x="365534" y="230016"/>
                  <a:pt x="362293" y="235399"/>
                  <a:pt x="358331" y="240423"/>
                </a:cubicBezTo>
                <a:cubicBezTo>
                  <a:pt x="351848" y="248318"/>
                  <a:pt x="343204" y="254778"/>
                  <a:pt x="333839" y="259084"/>
                </a:cubicBezTo>
                <a:cubicBezTo>
                  <a:pt x="330958" y="260520"/>
                  <a:pt x="328077" y="261596"/>
                  <a:pt x="325195" y="262314"/>
                </a:cubicBezTo>
                <a:lnTo>
                  <a:pt x="226149" y="291741"/>
                </a:lnTo>
                <a:cubicBezTo>
                  <a:pt x="225789" y="291741"/>
                  <a:pt x="224708" y="291741"/>
                  <a:pt x="224348" y="291741"/>
                </a:cubicBezTo>
                <a:cubicBezTo>
                  <a:pt x="220746" y="291741"/>
                  <a:pt x="217865" y="289588"/>
                  <a:pt x="216784" y="286717"/>
                </a:cubicBezTo>
                <a:lnTo>
                  <a:pt x="211742" y="270568"/>
                </a:lnTo>
                <a:cubicBezTo>
                  <a:pt x="210662" y="266262"/>
                  <a:pt x="212823" y="262314"/>
                  <a:pt x="216784" y="260878"/>
                </a:cubicBezTo>
                <a:cubicBezTo>
                  <a:pt x="220026" y="260161"/>
                  <a:pt x="221827" y="256572"/>
                  <a:pt x="220746" y="253342"/>
                </a:cubicBezTo>
                <a:cubicBezTo>
                  <a:pt x="219666" y="250471"/>
                  <a:pt x="216424" y="248677"/>
                  <a:pt x="213543" y="249754"/>
                </a:cubicBezTo>
                <a:cubicBezTo>
                  <a:pt x="209221" y="250830"/>
                  <a:pt x="204899" y="248677"/>
                  <a:pt x="203818" y="244729"/>
                </a:cubicBezTo>
                <a:lnTo>
                  <a:pt x="172844" y="145322"/>
                </a:lnTo>
                <a:cubicBezTo>
                  <a:pt x="171763" y="141016"/>
                  <a:pt x="173924" y="137068"/>
                  <a:pt x="177886" y="135633"/>
                </a:cubicBezTo>
                <a:lnTo>
                  <a:pt x="217505" y="123072"/>
                </a:lnTo>
                <a:lnTo>
                  <a:pt x="212823" y="108359"/>
                </a:lnTo>
                <a:cubicBezTo>
                  <a:pt x="211742" y="104052"/>
                  <a:pt x="213903" y="100105"/>
                  <a:pt x="217865" y="98669"/>
                </a:cubicBezTo>
                <a:lnTo>
                  <a:pt x="309708" y="69242"/>
                </a:lnTo>
                <a:cubicBezTo>
                  <a:pt x="309708" y="69242"/>
                  <a:pt x="310068" y="69242"/>
                  <a:pt x="310428" y="69242"/>
                </a:cubicBezTo>
                <a:lnTo>
                  <a:pt x="315831" y="67448"/>
                </a:lnTo>
                <a:cubicBezTo>
                  <a:pt x="319072" y="66371"/>
                  <a:pt x="321954" y="65653"/>
                  <a:pt x="324835" y="65294"/>
                </a:cubicBezTo>
                <a:close/>
                <a:moveTo>
                  <a:pt x="161906" y="15116"/>
                </a:moveTo>
                <a:cubicBezTo>
                  <a:pt x="155794" y="15116"/>
                  <a:pt x="149324" y="15836"/>
                  <a:pt x="142853" y="16556"/>
                </a:cubicBezTo>
                <a:cubicBezTo>
                  <a:pt x="121283" y="19435"/>
                  <a:pt x="100433" y="26993"/>
                  <a:pt x="82099" y="38870"/>
                </a:cubicBezTo>
                <a:cubicBezTo>
                  <a:pt x="65562" y="50027"/>
                  <a:pt x="51182" y="64064"/>
                  <a:pt x="40398" y="80260"/>
                </a:cubicBezTo>
                <a:cubicBezTo>
                  <a:pt x="6605" y="126688"/>
                  <a:pt x="6605" y="258415"/>
                  <a:pt x="40398" y="304484"/>
                </a:cubicBezTo>
                <a:cubicBezTo>
                  <a:pt x="51182" y="321040"/>
                  <a:pt x="65562" y="335076"/>
                  <a:pt x="82099" y="346233"/>
                </a:cubicBezTo>
                <a:cubicBezTo>
                  <a:pt x="100433" y="358110"/>
                  <a:pt x="121283" y="365668"/>
                  <a:pt x="142853" y="368548"/>
                </a:cubicBezTo>
                <a:cubicBezTo>
                  <a:pt x="146448" y="368908"/>
                  <a:pt x="150762" y="369268"/>
                  <a:pt x="154716" y="369627"/>
                </a:cubicBezTo>
                <a:cubicBezTo>
                  <a:pt x="161546" y="369268"/>
                  <a:pt x="274427" y="368548"/>
                  <a:pt x="369333" y="367828"/>
                </a:cubicBezTo>
                <a:cubicBezTo>
                  <a:pt x="370052" y="365668"/>
                  <a:pt x="370771" y="363869"/>
                  <a:pt x="371490" y="361709"/>
                </a:cubicBezTo>
                <a:cubicBezTo>
                  <a:pt x="371849" y="361350"/>
                  <a:pt x="371849" y="360990"/>
                  <a:pt x="371849" y="360630"/>
                </a:cubicBezTo>
                <a:cubicBezTo>
                  <a:pt x="372568" y="359190"/>
                  <a:pt x="372928" y="357391"/>
                  <a:pt x="373647" y="355591"/>
                </a:cubicBezTo>
                <a:cubicBezTo>
                  <a:pt x="374006" y="354511"/>
                  <a:pt x="374366" y="353432"/>
                  <a:pt x="375085" y="352712"/>
                </a:cubicBezTo>
                <a:cubicBezTo>
                  <a:pt x="375444" y="351272"/>
                  <a:pt x="375804" y="349832"/>
                  <a:pt x="376523" y="349113"/>
                </a:cubicBezTo>
                <a:cubicBezTo>
                  <a:pt x="376882" y="347313"/>
                  <a:pt x="377601" y="346233"/>
                  <a:pt x="377961" y="344794"/>
                </a:cubicBezTo>
                <a:cubicBezTo>
                  <a:pt x="378320" y="343714"/>
                  <a:pt x="378680" y="342994"/>
                  <a:pt x="379039" y="341914"/>
                </a:cubicBezTo>
                <a:cubicBezTo>
                  <a:pt x="379399" y="340115"/>
                  <a:pt x="380118" y="338675"/>
                  <a:pt x="380837" y="337236"/>
                </a:cubicBezTo>
                <a:cubicBezTo>
                  <a:pt x="381196" y="336516"/>
                  <a:pt x="381556" y="335796"/>
                  <a:pt x="381915" y="334716"/>
                </a:cubicBezTo>
                <a:cubicBezTo>
                  <a:pt x="382634" y="333277"/>
                  <a:pt x="382994" y="331837"/>
                  <a:pt x="383353" y="330397"/>
                </a:cubicBezTo>
                <a:cubicBezTo>
                  <a:pt x="384072" y="329677"/>
                  <a:pt x="384072" y="328958"/>
                  <a:pt x="384791" y="328238"/>
                </a:cubicBezTo>
                <a:cubicBezTo>
                  <a:pt x="385151" y="326798"/>
                  <a:pt x="385870" y="325359"/>
                  <a:pt x="386229" y="324279"/>
                </a:cubicBezTo>
                <a:cubicBezTo>
                  <a:pt x="386589" y="323559"/>
                  <a:pt x="386948" y="322839"/>
                  <a:pt x="386948" y="322119"/>
                </a:cubicBezTo>
                <a:cubicBezTo>
                  <a:pt x="388026" y="320680"/>
                  <a:pt x="388745" y="318880"/>
                  <a:pt x="389824" y="317441"/>
                </a:cubicBezTo>
                <a:lnTo>
                  <a:pt x="389824" y="317081"/>
                </a:lnTo>
                <a:lnTo>
                  <a:pt x="472148" y="49667"/>
                </a:lnTo>
                <a:cubicBezTo>
                  <a:pt x="472866" y="47148"/>
                  <a:pt x="475023" y="44989"/>
                  <a:pt x="477899" y="44269"/>
                </a:cubicBezTo>
                <a:cubicBezTo>
                  <a:pt x="480775" y="43909"/>
                  <a:pt x="483292" y="44629"/>
                  <a:pt x="485449" y="46788"/>
                </a:cubicBezTo>
                <a:cubicBezTo>
                  <a:pt x="547641" y="118770"/>
                  <a:pt x="471069" y="317081"/>
                  <a:pt x="458487" y="341554"/>
                </a:cubicBezTo>
                <a:cubicBezTo>
                  <a:pt x="457408" y="344074"/>
                  <a:pt x="454532" y="345513"/>
                  <a:pt x="451656" y="345513"/>
                </a:cubicBezTo>
                <a:cubicBezTo>
                  <a:pt x="450937" y="345513"/>
                  <a:pt x="450219" y="345513"/>
                  <a:pt x="449500" y="345513"/>
                </a:cubicBezTo>
                <a:lnTo>
                  <a:pt x="433682" y="340475"/>
                </a:lnTo>
                <a:cubicBezTo>
                  <a:pt x="433682" y="340835"/>
                  <a:pt x="433322" y="341554"/>
                  <a:pt x="433322" y="341914"/>
                </a:cubicBezTo>
                <a:cubicBezTo>
                  <a:pt x="432963" y="344074"/>
                  <a:pt x="432603" y="345873"/>
                  <a:pt x="432244" y="348393"/>
                </a:cubicBezTo>
                <a:cubicBezTo>
                  <a:pt x="431884" y="349473"/>
                  <a:pt x="431525" y="350912"/>
                  <a:pt x="431165" y="352712"/>
                </a:cubicBezTo>
                <a:cubicBezTo>
                  <a:pt x="430446" y="354871"/>
                  <a:pt x="430087" y="357391"/>
                  <a:pt x="429727" y="359910"/>
                </a:cubicBezTo>
                <a:cubicBezTo>
                  <a:pt x="429009" y="361350"/>
                  <a:pt x="429009" y="362789"/>
                  <a:pt x="428649" y="364229"/>
                </a:cubicBezTo>
                <a:cubicBezTo>
                  <a:pt x="428290" y="365309"/>
                  <a:pt x="428290" y="366388"/>
                  <a:pt x="427930" y="367468"/>
                </a:cubicBezTo>
                <a:lnTo>
                  <a:pt x="500188" y="366748"/>
                </a:lnTo>
                <a:cubicBezTo>
                  <a:pt x="518522" y="357031"/>
                  <a:pt x="527150" y="343714"/>
                  <a:pt x="528588" y="321400"/>
                </a:cubicBezTo>
                <a:lnTo>
                  <a:pt x="528588" y="63344"/>
                </a:lnTo>
                <a:cubicBezTo>
                  <a:pt x="527509" y="44629"/>
                  <a:pt x="520679" y="32032"/>
                  <a:pt x="507378" y="22314"/>
                </a:cubicBezTo>
                <a:cubicBezTo>
                  <a:pt x="504861" y="20875"/>
                  <a:pt x="502345" y="19075"/>
                  <a:pt x="499828" y="17995"/>
                </a:cubicBezTo>
                <a:lnTo>
                  <a:pt x="178443" y="15476"/>
                </a:lnTo>
                <a:cubicBezTo>
                  <a:pt x="169815" y="15116"/>
                  <a:pt x="164063" y="15116"/>
                  <a:pt x="161906" y="15116"/>
                </a:cubicBezTo>
                <a:close/>
                <a:moveTo>
                  <a:pt x="161906" y="0"/>
                </a:moveTo>
                <a:cubicBezTo>
                  <a:pt x="164063" y="0"/>
                  <a:pt x="169815" y="0"/>
                  <a:pt x="178083" y="0"/>
                </a:cubicBezTo>
                <a:lnTo>
                  <a:pt x="500188" y="2879"/>
                </a:lnTo>
                <a:cubicBezTo>
                  <a:pt x="502704" y="2879"/>
                  <a:pt x="504142" y="3239"/>
                  <a:pt x="506299" y="3959"/>
                </a:cubicBezTo>
                <a:cubicBezTo>
                  <a:pt x="509894" y="5758"/>
                  <a:pt x="513130" y="7918"/>
                  <a:pt x="516365" y="9717"/>
                </a:cubicBezTo>
                <a:cubicBezTo>
                  <a:pt x="533621" y="22314"/>
                  <a:pt x="542248" y="39230"/>
                  <a:pt x="543686" y="62984"/>
                </a:cubicBezTo>
                <a:lnTo>
                  <a:pt x="543686" y="321759"/>
                </a:lnTo>
                <a:cubicBezTo>
                  <a:pt x="542248" y="350192"/>
                  <a:pt x="530745" y="368548"/>
                  <a:pt x="506299" y="381145"/>
                </a:cubicBezTo>
                <a:cubicBezTo>
                  <a:pt x="505940" y="381504"/>
                  <a:pt x="505580" y="381504"/>
                  <a:pt x="504861" y="381864"/>
                </a:cubicBezTo>
                <a:cubicBezTo>
                  <a:pt x="503423" y="382224"/>
                  <a:pt x="501266" y="382224"/>
                  <a:pt x="500188" y="382224"/>
                </a:cubicBezTo>
                <a:lnTo>
                  <a:pt x="423976" y="382944"/>
                </a:lnTo>
                <a:cubicBezTo>
                  <a:pt x="421459" y="392302"/>
                  <a:pt x="418943" y="402019"/>
                  <a:pt x="416067" y="412097"/>
                </a:cubicBezTo>
                <a:cubicBezTo>
                  <a:pt x="406720" y="446648"/>
                  <a:pt x="395216" y="485518"/>
                  <a:pt x="392700" y="490197"/>
                </a:cubicBezTo>
                <a:cubicBezTo>
                  <a:pt x="391262" y="493796"/>
                  <a:pt x="386948" y="498115"/>
                  <a:pt x="377242" y="498115"/>
                </a:cubicBezTo>
                <a:cubicBezTo>
                  <a:pt x="365019" y="498115"/>
                  <a:pt x="346685" y="491997"/>
                  <a:pt x="339136" y="482999"/>
                </a:cubicBezTo>
                <a:cubicBezTo>
                  <a:pt x="335541" y="478320"/>
                  <a:pt x="334822" y="474361"/>
                  <a:pt x="335541" y="471842"/>
                </a:cubicBezTo>
                <a:cubicBezTo>
                  <a:pt x="335900" y="467163"/>
                  <a:pt x="344528" y="440890"/>
                  <a:pt x="348482" y="429732"/>
                </a:cubicBezTo>
                <a:cubicBezTo>
                  <a:pt x="352796" y="415696"/>
                  <a:pt x="358189" y="399140"/>
                  <a:pt x="363941" y="383304"/>
                </a:cubicBezTo>
                <a:cubicBezTo>
                  <a:pt x="268675" y="384024"/>
                  <a:pt x="157951" y="384744"/>
                  <a:pt x="154356" y="384744"/>
                </a:cubicBezTo>
                <a:cubicBezTo>
                  <a:pt x="154356" y="384744"/>
                  <a:pt x="153997" y="384744"/>
                  <a:pt x="153637" y="384744"/>
                </a:cubicBezTo>
                <a:cubicBezTo>
                  <a:pt x="149324" y="384744"/>
                  <a:pt x="145010" y="384024"/>
                  <a:pt x="140696" y="383664"/>
                </a:cubicBezTo>
                <a:cubicBezTo>
                  <a:pt x="116969" y="380425"/>
                  <a:pt x="93962" y="372147"/>
                  <a:pt x="73830" y="359190"/>
                </a:cubicBezTo>
                <a:cubicBezTo>
                  <a:pt x="55137" y="346953"/>
                  <a:pt x="39679" y="331477"/>
                  <a:pt x="27456" y="313122"/>
                </a:cubicBezTo>
                <a:cubicBezTo>
                  <a:pt x="-9212" y="262734"/>
                  <a:pt x="-9212" y="122369"/>
                  <a:pt x="27815" y="71262"/>
                </a:cubicBezTo>
                <a:cubicBezTo>
                  <a:pt x="39679" y="53626"/>
                  <a:pt x="55137" y="38150"/>
                  <a:pt x="73830" y="25913"/>
                </a:cubicBezTo>
                <a:cubicBezTo>
                  <a:pt x="93962" y="12957"/>
                  <a:pt x="116969" y="4319"/>
                  <a:pt x="141055" y="1440"/>
                </a:cubicBezTo>
                <a:cubicBezTo>
                  <a:pt x="147886" y="360"/>
                  <a:pt x="155075" y="0"/>
                  <a:pt x="161906" y="0"/>
                </a:cubicBezTo>
                <a:close/>
              </a:path>
            </a:pathLst>
          </a:custGeom>
          <a:solidFill>
            <a:schemeClr val="accent2"/>
          </a:solidFill>
          <a:ln>
            <a:noFill/>
          </a:ln>
          <a:effectLst/>
        </p:spPr>
        <p:txBody>
          <a:bodyPr anchor="ctr"/>
          <a:lstStyle/>
          <a:p>
            <a:endParaRPr lang="en-US" dirty="0">
              <a:latin typeface="Open Sans Light" panose="020B0306030504020204" pitchFamily="34" charset="0"/>
            </a:endParaRPr>
          </a:p>
        </p:txBody>
      </p:sp>
      <p:sp>
        <p:nvSpPr>
          <p:cNvPr id="16" name="Freeform 191">
            <a:extLst>
              <a:ext uri="{FF2B5EF4-FFF2-40B4-BE49-F238E27FC236}">
                <a16:creationId xmlns:a16="http://schemas.microsoft.com/office/drawing/2014/main" id="{901B4360-A1B2-6B49-96F0-8AE7AAC0FF84}"/>
              </a:ext>
            </a:extLst>
          </p:cNvPr>
          <p:cNvSpPr>
            <a:spLocks noChangeArrowheads="1"/>
          </p:cNvSpPr>
          <p:nvPr/>
        </p:nvSpPr>
        <p:spPr bwMode="auto">
          <a:xfrm>
            <a:off x="1704228" y="11408673"/>
            <a:ext cx="1011744" cy="1293900"/>
          </a:xfrm>
          <a:custGeom>
            <a:avLst/>
            <a:gdLst>
              <a:gd name="T0" fmla="*/ 338658 w 1106"/>
              <a:gd name="T1" fmla="*/ 317997 h 1415"/>
              <a:gd name="T2" fmla="*/ 330011 w 1106"/>
              <a:gd name="T3" fmla="*/ 418834 h 1415"/>
              <a:gd name="T4" fmla="*/ 15852 w 1106"/>
              <a:gd name="T5" fmla="*/ 317997 h 1415"/>
              <a:gd name="T6" fmla="*/ 69533 w 1106"/>
              <a:gd name="T7" fmla="*/ 187269 h 1415"/>
              <a:gd name="T8" fmla="*/ 126816 w 1106"/>
              <a:gd name="T9" fmla="*/ 175384 h 1415"/>
              <a:gd name="T10" fmla="*/ 169689 w 1106"/>
              <a:gd name="T11" fmla="*/ 221481 h 1415"/>
              <a:gd name="T12" fmla="*/ 166086 w 1106"/>
              <a:gd name="T13" fmla="*/ 229404 h 1415"/>
              <a:gd name="T14" fmla="*/ 161042 w 1106"/>
              <a:gd name="T15" fmla="*/ 250652 h 1415"/>
              <a:gd name="T16" fmla="*/ 159962 w 1106"/>
              <a:gd name="T17" fmla="*/ 262176 h 1415"/>
              <a:gd name="T18" fmla="*/ 159962 w 1106"/>
              <a:gd name="T19" fmla="*/ 278742 h 1415"/>
              <a:gd name="T20" fmla="*/ 161403 w 1106"/>
              <a:gd name="T21" fmla="*/ 290627 h 1415"/>
              <a:gd name="T22" fmla="*/ 163564 w 1106"/>
              <a:gd name="T23" fmla="*/ 302871 h 1415"/>
              <a:gd name="T24" fmla="*/ 97274 w 1106"/>
              <a:gd name="T25" fmla="*/ 51499 h 1415"/>
              <a:gd name="T26" fmla="*/ 97274 w 1106"/>
              <a:gd name="T27" fmla="*/ 51499 h 1415"/>
              <a:gd name="T28" fmla="*/ 280293 w 1106"/>
              <a:gd name="T29" fmla="*/ 223642 h 1415"/>
              <a:gd name="T30" fmla="*/ 281014 w 1106"/>
              <a:gd name="T31" fmla="*/ 224002 h 1415"/>
              <a:gd name="T32" fmla="*/ 341540 w 1106"/>
              <a:gd name="T33" fmla="*/ 257494 h 1415"/>
              <a:gd name="T34" fmla="*/ 178696 w 1106"/>
              <a:gd name="T35" fmla="*/ 299270 h 1415"/>
              <a:gd name="T36" fmla="*/ 176534 w 1106"/>
              <a:gd name="T37" fmla="*/ 288826 h 1415"/>
              <a:gd name="T38" fmla="*/ 175093 w 1106"/>
              <a:gd name="T39" fmla="*/ 273700 h 1415"/>
              <a:gd name="T40" fmla="*/ 175093 w 1106"/>
              <a:gd name="T41" fmla="*/ 263257 h 1415"/>
              <a:gd name="T42" fmla="*/ 177255 w 1106"/>
              <a:gd name="T43" fmla="*/ 247051 h 1415"/>
              <a:gd name="T44" fmla="*/ 179777 w 1106"/>
              <a:gd name="T45" fmla="*/ 237327 h 1415"/>
              <a:gd name="T46" fmla="*/ 185541 w 1106"/>
              <a:gd name="T47" fmla="*/ 224002 h 1415"/>
              <a:gd name="T48" fmla="*/ 378648 w 1106"/>
              <a:gd name="T49" fmla="*/ 165661 h 1415"/>
              <a:gd name="T50" fmla="*/ 288940 w 1106"/>
              <a:gd name="T51" fmla="*/ 454847 h 1415"/>
              <a:gd name="T52" fmla="*/ 166086 w 1106"/>
              <a:gd name="T53" fmla="*/ 462770 h 1415"/>
              <a:gd name="T54" fmla="*/ 88988 w 1106"/>
              <a:gd name="T55" fmla="*/ 455207 h 1415"/>
              <a:gd name="T56" fmla="*/ 288940 w 1106"/>
              <a:gd name="T57" fmla="*/ 454847 h 1415"/>
              <a:gd name="T58" fmla="*/ 212922 w 1106"/>
              <a:gd name="T59" fmla="*/ 478256 h 1415"/>
              <a:gd name="T60" fmla="*/ 1081 w 1106"/>
              <a:gd name="T61" fmla="*/ 309714 h 1415"/>
              <a:gd name="T62" fmla="*/ 39270 w 1106"/>
              <a:gd name="T63" fmla="*/ 432159 h 1415"/>
              <a:gd name="T64" fmla="*/ 126096 w 1106"/>
              <a:gd name="T65" fmla="*/ 478256 h 1415"/>
              <a:gd name="T66" fmla="*/ 112045 w 1106"/>
              <a:gd name="T67" fmla="*/ 505626 h 1415"/>
              <a:gd name="T68" fmla="*/ 259397 w 1106"/>
              <a:gd name="T69" fmla="*/ 509227 h 1415"/>
              <a:gd name="T70" fmla="*/ 251471 w 1106"/>
              <a:gd name="T71" fmla="*/ 478256 h 1415"/>
              <a:gd name="T72" fmla="*/ 338297 w 1106"/>
              <a:gd name="T73" fmla="*/ 432159 h 1415"/>
              <a:gd name="T74" fmla="*/ 377927 w 1106"/>
              <a:gd name="T75" fmla="*/ 333122 h 1415"/>
              <a:gd name="T76" fmla="*/ 350547 w 1106"/>
              <a:gd name="T77" fmla="*/ 302871 h 1415"/>
              <a:gd name="T78" fmla="*/ 304431 w 1106"/>
              <a:gd name="T79" fmla="*/ 214639 h 1415"/>
              <a:gd name="T80" fmla="*/ 313078 w 1106"/>
              <a:gd name="T81" fmla="*/ 207796 h 1415"/>
              <a:gd name="T82" fmla="*/ 397022 w 1106"/>
              <a:gd name="T83" fmla="*/ 166021 h 1415"/>
              <a:gd name="T84" fmla="*/ 397742 w 1106"/>
              <a:gd name="T85" fmla="*/ 164580 h 1415"/>
              <a:gd name="T86" fmla="*/ 397742 w 1106"/>
              <a:gd name="T87" fmla="*/ 161339 h 1415"/>
              <a:gd name="T88" fmla="*/ 396301 w 1106"/>
              <a:gd name="T89" fmla="*/ 157378 h 1415"/>
              <a:gd name="T90" fmla="*/ 394500 w 1106"/>
              <a:gd name="T91" fmla="*/ 155577 h 1415"/>
              <a:gd name="T92" fmla="*/ 393419 w 1106"/>
              <a:gd name="T93" fmla="*/ 155217 h 1415"/>
              <a:gd name="T94" fmla="*/ 304431 w 1106"/>
              <a:gd name="T95" fmla="*/ 158458 h 1415"/>
              <a:gd name="T96" fmla="*/ 279573 w 1106"/>
              <a:gd name="T97" fmla="*/ 203475 h 1415"/>
              <a:gd name="T98" fmla="*/ 257236 w 1106"/>
              <a:gd name="T99" fmla="*/ 182227 h 1415"/>
              <a:gd name="T100" fmla="*/ 146632 w 1106"/>
              <a:gd name="T101" fmla="*/ 178986 h 1415"/>
              <a:gd name="T102" fmla="*/ 93311 w 1106"/>
              <a:gd name="T103" fmla="*/ 124246 h 1415"/>
              <a:gd name="T104" fmla="*/ 148073 w 1106"/>
              <a:gd name="T105" fmla="*/ 6843 h 1415"/>
              <a:gd name="T106" fmla="*/ 148073 w 1106"/>
              <a:gd name="T107" fmla="*/ 6122 h 1415"/>
              <a:gd name="T108" fmla="*/ 146632 w 1106"/>
              <a:gd name="T109" fmla="*/ 3601 h 1415"/>
              <a:gd name="T110" fmla="*/ 143749 w 1106"/>
              <a:gd name="T111" fmla="*/ 1080 h 1415"/>
              <a:gd name="T112" fmla="*/ 140867 w 1106"/>
              <a:gd name="T113" fmla="*/ 360 h 1415"/>
              <a:gd name="T114" fmla="*/ 138705 w 1106"/>
              <a:gd name="T115" fmla="*/ 360 h 1415"/>
              <a:gd name="T116" fmla="*/ 83944 w 1106"/>
              <a:gd name="T117" fmla="*/ 43936 h 1415"/>
              <a:gd name="T118" fmla="*/ 53681 w 1106"/>
              <a:gd name="T119" fmla="*/ 71666 h 1415"/>
              <a:gd name="T120" fmla="*/ 54401 w 1106"/>
              <a:gd name="T121" fmla="*/ 186188 h 1415"/>
              <a:gd name="T122" fmla="*/ 28822 w 1106"/>
              <a:gd name="T123" fmla="*/ 302871 h 14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06" h="1415">
                <a:moveTo>
                  <a:pt x="44" y="883"/>
                </a:moveTo>
                <a:lnTo>
                  <a:pt x="105" y="883"/>
                </a:lnTo>
                <a:lnTo>
                  <a:pt x="483" y="883"/>
                </a:lnTo>
                <a:lnTo>
                  <a:pt x="484" y="883"/>
                </a:lnTo>
                <a:lnTo>
                  <a:pt x="940" y="883"/>
                </a:lnTo>
                <a:lnTo>
                  <a:pt x="1004" y="883"/>
                </a:lnTo>
                <a:cubicBezTo>
                  <a:pt x="1005" y="898"/>
                  <a:pt x="1006" y="912"/>
                  <a:pt x="1006" y="925"/>
                </a:cubicBezTo>
                <a:cubicBezTo>
                  <a:pt x="1006" y="1035"/>
                  <a:pt x="974" y="1101"/>
                  <a:pt x="916" y="1163"/>
                </a:cubicBezTo>
                <a:lnTo>
                  <a:pt x="132" y="1163"/>
                </a:lnTo>
                <a:cubicBezTo>
                  <a:pt x="74" y="1101"/>
                  <a:pt x="42" y="1035"/>
                  <a:pt x="42" y="925"/>
                </a:cubicBezTo>
                <a:cubicBezTo>
                  <a:pt x="42" y="911"/>
                  <a:pt x="42" y="897"/>
                  <a:pt x="44" y="883"/>
                </a:cubicBezTo>
                <a:close/>
                <a:moveTo>
                  <a:pt x="168" y="614"/>
                </a:moveTo>
                <a:lnTo>
                  <a:pt x="168" y="614"/>
                </a:lnTo>
                <a:cubicBezTo>
                  <a:pt x="178" y="592"/>
                  <a:pt x="186" y="576"/>
                  <a:pt x="189" y="561"/>
                </a:cubicBezTo>
                <a:cubicBezTo>
                  <a:pt x="192" y="551"/>
                  <a:pt x="192" y="537"/>
                  <a:pt x="193" y="520"/>
                </a:cubicBezTo>
                <a:cubicBezTo>
                  <a:pt x="198" y="456"/>
                  <a:pt x="204" y="397"/>
                  <a:pt x="248" y="388"/>
                </a:cubicBezTo>
                <a:cubicBezTo>
                  <a:pt x="294" y="378"/>
                  <a:pt x="329" y="444"/>
                  <a:pt x="352" y="487"/>
                </a:cubicBezTo>
                <a:cubicBezTo>
                  <a:pt x="360" y="501"/>
                  <a:pt x="366" y="514"/>
                  <a:pt x="373" y="522"/>
                </a:cubicBezTo>
                <a:cubicBezTo>
                  <a:pt x="381" y="534"/>
                  <a:pt x="395" y="546"/>
                  <a:pt x="413" y="562"/>
                </a:cubicBezTo>
                <a:cubicBezTo>
                  <a:pt x="430" y="576"/>
                  <a:pt x="451" y="593"/>
                  <a:pt x="471" y="615"/>
                </a:cubicBezTo>
                <a:cubicBezTo>
                  <a:pt x="468" y="619"/>
                  <a:pt x="466" y="624"/>
                  <a:pt x="465" y="629"/>
                </a:cubicBezTo>
                <a:cubicBezTo>
                  <a:pt x="464" y="632"/>
                  <a:pt x="463" y="634"/>
                  <a:pt x="461" y="637"/>
                </a:cubicBezTo>
                <a:cubicBezTo>
                  <a:pt x="458" y="646"/>
                  <a:pt x="455" y="655"/>
                  <a:pt x="453" y="665"/>
                </a:cubicBezTo>
                <a:cubicBezTo>
                  <a:pt x="453" y="667"/>
                  <a:pt x="453" y="669"/>
                  <a:pt x="452" y="670"/>
                </a:cubicBezTo>
                <a:cubicBezTo>
                  <a:pt x="450" y="679"/>
                  <a:pt x="448" y="687"/>
                  <a:pt x="447" y="696"/>
                </a:cubicBezTo>
                <a:cubicBezTo>
                  <a:pt x="446" y="699"/>
                  <a:pt x="446" y="703"/>
                  <a:pt x="446" y="707"/>
                </a:cubicBezTo>
                <a:cubicBezTo>
                  <a:pt x="445" y="714"/>
                  <a:pt x="444" y="721"/>
                  <a:pt x="444" y="728"/>
                </a:cubicBezTo>
                <a:cubicBezTo>
                  <a:pt x="444" y="732"/>
                  <a:pt x="444" y="736"/>
                  <a:pt x="444" y="740"/>
                </a:cubicBezTo>
                <a:cubicBezTo>
                  <a:pt x="444" y="747"/>
                  <a:pt x="444" y="754"/>
                  <a:pt x="444" y="761"/>
                </a:cubicBezTo>
                <a:cubicBezTo>
                  <a:pt x="444" y="765"/>
                  <a:pt x="444" y="769"/>
                  <a:pt x="444" y="774"/>
                </a:cubicBezTo>
                <a:cubicBezTo>
                  <a:pt x="445" y="780"/>
                  <a:pt x="445" y="787"/>
                  <a:pt x="446" y="794"/>
                </a:cubicBezTo>
                <a:cubicBezTo>
                  <a:pt x="446" y="799"/>
                  <a:pt x="447" y="803"/>
                  <a:pt x="448" y="807"/>
                </a:cubicBezTo>
                <a:cubicBezTo>
                  <a:pt x="448" y="814"/>
                  <a:pt x="450" y="821"/>
                  <a:pt x="451" y="828"/>
                </a:cubicBezTo>
                <a:cubicBezTo>
                  <a:pt x="453" y="832"/>
                  <a:pt x="453" y="835"/>
                  <a:pt x="454" y="838"/>
                </a:cubicBezTo>
                <a:cubicBezTo>
                  <a:pt x="454" y="839"/>
                  <a:pt x="454" y="840"/>
                  <a:pt x="454" y="841"/>
                </a:cubicBezTo>
                <a:lnTo>
                  <a:pt x="122" y="841"/>
                </a:lnTo>
                <a:cubicBezTo>
                  <a:pt x="106" y="747"/>
                  <a:pt x="143" y="668"/>
                  <a:pt x="168" y="614"/>
                </a:cubicBezTo>
                <a:close/>
                <a:moveTo>
                  <a:pt x="270" y="143"/>
                </a:moveTo>
                <a:lnTo>
                  <a:pt x="270" y="143"/>
                </a:lnTo>
                <a:cubicBezTo>
                  <a:pt x="297" y="97"/>
                  <a:pt x="334" y="63"/>
                  <a:pt x="372" y="49"/>
                </a:cubicBezTo>
                <a:cubicBezTo>
                  <a:pt x="374" y="125"/>
                  <a:pt x="306" y="242"/>
                  <a:pt x="239" y="278"/>
                </a:cubicBezTo>
                <a:cubicBezTo>
                  <a:pt x="233" y="238"/>
                  <a:pt x="244" y="189"/>
                  <a:pt x="270" y="143"/>
                </a:cubicBezTo>
                <a:close/>
                <a:moveTo>
                  <a:pt x="694" y="544"/>
                </a:moveTo>
                <a:lnTo>
                  <a:pt x="694" y="544"/>
                </a:lnTo>
                <a:cubicBezTo>
                  <a:pt x="715" y="555"/>
                  <a:pt x="723" y="566"/>
                  <a:pt x="733" y="579"/>
                </a:cubicBezTo>
                <a:cubicBezTo>
                  <a:pt x="743" y="592"/>
                  <a:pt x="754" y="608"/>
                  <a:pt x="778" y="621"/>
                </a:cubicBezTo>
                <a:cubicBezTo>
                  <a:pt x="778" y="621"/>
                  <a:pt x="778" y="621"/>
                  <a:pt x="779" y="621"/>
                </a:cubicBezTo>
                <a:cubicBezTo>
                  <a:pt x="780" y="622"/>
                  <a:pt x="780" y="622"/>
                  <a:pt x="780" y="622"/>
                </a:cubicBezTo>
                <a:cubicBezTo>
                  <a:pt x="805" y="636"/>
                  <a:pt x="825" y="637"/>
                  <a:pt x="842" y="638"/>
                </a:cubicBezTo>
                <a:cubicBezTo>
                  <a:pt x="858" y="639"/>
                  <a:pt x="872" y="640"/>
                  <a:pt x="893" y="652"/>
                </a:cubicBezTo>
                <a:cubicBezTo>
                  <a:pt x="921" y="666"/>
                  <a:pt x="939" y="688"/>
                  <a:pt x="948" y="715"/>
                </a:cubicBezTo>
                <a:cubicBezTo>
                  <a:pt x="958" y="750"/>
                  <a:pt x="950" y="794"/>
                  <a:pt x="927" y="841"/>
                </a:cubicBezTo>
                <a:lnTo>
                  <a:pt x="499" y="841"/>
                </a:lnTo>
                <a:cubicBezTo>
                  <a:pt x="498" y="837"/>
                  <a:pt x="496" y="834"/>
                  <a:pt x="496" y="831"/>
                </a:cubicBezTo>
                <a:cubicBezTo>
                  <a:pt x="495" y="826"/>
                  <a:pt x="494" y="822"/>
                  <a:pt x="493" y="818"/>
                </a:cubicBezTo>
                <a:cubicBezTo>
                  <a:pt x="492" y="813"/>
                  <a:pt x="491" y="807"/>
                  <a:pt x="490" y="802"/>
                </a:cubicBezTo>
                <a:cubicBezTo>
                  <a:pt x="489" y="798"/>
                  <a:pt x="489" y="794"/>
                  <a:pt x="488" y="789"/>
                </a:cubicBezTo>
                <a:cubicBezTo>
                  <a:pt x="488" y="784"/>
                  <a:pt x="487" y="779"/>
                  <a:pt x="487" y="773"/>
                </a:cubicBezTo>
                <a:cubicBezTo>
                  <a:pt x="486" y="769"/>
                  <a:pt x="486" y="764"/>
                  <a:pt x="486" y="760"/>
                </a:cubicBezTo>
                <a:cubicBezTo>
                  <a:pt x="486" y="754"/>
                  <a:pt x="486" y="749"/>
                  <a:pt x="486" y="744"/>
                </a:cubicBezTo>
                <a:cubicBezTo>
                  <a:pt x="486" y="739"/>
                  <a:pt x="486" y="735"/>
                  <a:pt x="486" y="731"/>
                </a:cubicBezTo>
                <a:cubicBezTo>
                  <a:pt x="486" y="725"/>
                  <a:pt x="487" y="720"/>
                  <a:pt x="488" y="714"/>
                </a:cubicBezTo>
                <a:cubicBezTo>
                  <a:pt x="488" y="710"/>
                  <a:pt x="489" y="706"/>
                  <a:pt x="489" y="702"/>
                </a:cubicBezTo>
                <a:cubicBezTo>
                  <a:pt x="490" y="697"/>
                  <a:pt x="491" y="692"/>
                  <a:pt x="492" y="686"/>
                </a:cubicBezTo>
                <a:cubicBezTo>
                  <a:pt x="493" y="683"/>
                  <a:pt x="494" y="679"/>
                  <a:pt x="494" y="675"/>
                </a:cubicBezTo>
                <a:cubicBezTo>
                  <a:pt x="496" y="670"/>
                  <a:pt x="498" y="665"/>
                  <a:pt x="499" y="659"/>
                </a:cubicBezTo>
                <a:cubicBezTo>
                  <a:pt x="500" y="656"/>
                  <a:pt x="501" y="653"/>
                  <a:pt x="502" y="650"/>
                </a:cubicBezTo>
                <a:cubicBezTo>
                  <a:pt x="505" y="643"/>
                  <a:pt x="508" y="635"/>
                  <a:pt x="512" y="629"/>
                </a:cubicBezTo>
                <a:lnTo>
                  <a:pt x="515" y="622"/>
                </a:lnTo>
                <a:cubicBezTo>
                  <a:pt x="562" y="541"/>
                  <a:pt x="632" y="510"/>
                  <a:pt x="694" y="544"/>
                </a:cubicBezTo>
                <a:close/>
                <a:moveTo>
                  <a:pt x="938" y="466"/>
                </a:moveTo>
                <a:lnTo>
                  <a:pt x="938" y="466"/>
                </a:lnTo>
                <a:cubicBezTo>
                  <a:pt x="978" y="451"/>
                  <a:pt x="1019" y="450"/>
                  <a:pt x="1051" y="460"/>
                </a:cubicBezTo>
                <a:cubicBezTo>
                  <a:pt x="1009" y="508"/>
                  <a:pt x="908" y="544"/>
                  <a:pt x="845" y="532"/>
                </a:cubicBezTo>
                <a:cubicBezTo>
                  <a:pt x="863" y="505"/>
                  <a:pt x="897" y="480"/>
                  <a:pt x="938" y="466"/>
                </a:cubicBezTo>
                <a:close/>
                <a:moveTo>
                  <a:pt x="802" y="1263"/>
                </a:moveTo>
                <a:lnTo>
                  <a:pt x="802" y="1263"/>
                </a:lnTo>
                <a:cubicBezTo>
                  <a:pt x="781" y="1278"/>
                  <a:pt x="760" y="1285"/>
                  <a:pt x="740" y="1285"/>
                </a:cubicBezTo>
                <a:lnTo>
                  <a:pt x="594" y="1285"/>
                </a:lnTo>
                <a:cubicBezTo>
                  <a:pt x="591" y="1285"/>
                  <a:pt x="589" y="1285"/>
                  <a:pt x="586" y="1285"/>
                </a:cubicBezTo>
                <a:lnTo>
                  <a:pt x="461" y="1285"/>
                </a:lnTo>
                <a:cubicBezTo>
                  <a:pt x="458" y="1285"/>
                  <a:pt x="456" y="1285"/>
                  <a:pt x="454" y="1285"/>
                </a:cubicBezTo>
                <a:lnTo>
                  <a:pt x="308" y="1285"/>
                </a:lnTo>
                <a:cubicBezTo>
                  <a:pt x="287" y="1285"/>
                  <a:pt x="267" y="1278"/>
                  <a:pt x="247" y="1264"/>
                </a:cubicBezTo>
                <a:cubicBezTo>
                  <a:pt x="221" y="1243"/>
                  <a:pt x="198" y="1224"/>
                  <a:pt x="176" y="1206"/>
                </a:cubicBezTo>
                <a:lnTo>
                  <a:pt x="871" y="1206"/>
                </a:lnTo>
                <a:cubicBezTo>
                  <a:pt x="850" y="1224"/>
                  <a:pt x="827" y="1242"/>
                  <a:pt x="802" y="1263"/>
                </a:cubicBezTo>
                <a:lnTo>
                  <a:pt x="680" y="1371"/>
                </a:lnTo>
                <a:lnTo>
                  <a:pt x="368" y="1371"/>
                </a:lnTo>
                <a:cubicBezTo>
                  <a:pt x="390" y="1345"/>
                  <a:pt x="417" y="1332"/>
                  <a:pt x="456" y="1328"/>
                </a:cubicBezTo>
                <a:lnTo>
                  <a:pt x="591" y="1328"/>
                </a:lnTo>
                <a:cubicBezTo>
                  <a:pt x="630" y="1332"/>
                  <a:pt x="659" y="1345"/>
                  <a:pt x="680" y="1371"/>
                </a:cubicBezTo>
                <a:lnTo>
                  <a:pt x="802" y="1263"/>
                </a:lnTo>
                <a:close/>
                <a:moveTo>
                  <a:pt x="3" y="860"/>
                </a:moveTo>
                <a:lnTo>
                  <a:pt x="3" y="860"/>
                </a:lnTo>
                <a:cubicBezTo>
                  <a:pt x="1" y="882"/>
                  <a:pt x="0" y="903"/>
                  <a:pt x="0" y="925"/>
                </a:cubicBezTo>
                <a:cubicBezTo>
                  <a:pt x="0" y="1050"/>
                  <a:pt x="38" y="1127"/>
                  <a:pt x="106" y="1197"/>
                </a:cubicBezTo>
                <a:cubicBezTo>
                  <a:pt x="107" y="1198"/>
                  <a:pt x="108" y="1199"/>
                  <a:pt x="109" y="1200"/>
                </a:cubicBezTo>
                <a:cubicBezTo>
                  <a:pt x="141" y="1233"/>
                  <a:pt x="178" y="1264"/>
                  <a:pt x="221" y="1298"/>
                </a:cubicBezTo>
                <a:cubicBezTo>
                  <a:pt x="250" y="1318"/>
                  <a:pt x="278" y="1328"/>
                  <a:pt x="308" y="1328"/>
                </a:cubicBezTo>
                <a:lnTo>
                  <a:pt x="350" y="1328"/>
                </a:lnTo>
                <a:cubicBezTo>
                  <a:pt x="334" y="1342"/>
                  <a:pt x="322" y="1361"/>
                  <a:pt x="310" y="1383"/>
                </a:cubicBezTo>
                <a:cubicBezTo>
                  <a:pt x="307" y="1389"/>
                  <a:pt x="307" y="1398"/>
                  <a:pt x="311" y="1404"/>
                </a:cubicBezTo>
                <a:cubicBezTo>
                  <a:pt x="314" y="1410"/>
                  <a:pt x="322" y="1414"/>
                  <a:pt x="329" y="1414"/>
                </a:cubicBezTo>
                <a:lnTo>
                  <a:pt x="719" y="1414"/>
                </a:lnTo>
                <a:lnTo>
                  <a:pt x="720" y="1414"/>
                </a:lnTo>
                <a:cubicBezTo>
                  <a:pt x="731" y="1414"/>
                  <a:pt x="741" y="1405"/>
                  <a:pt x="741" y="1393"/>
                </a:cubicBezTo>
                <a:cubicBezTo>
                  <a:pt x="741" y="1387"/>
                  <a:pt x="739" y="1382"/>
                  <a:pt x="736" y="1378"/>
                </a:cubicBezTo>
                <a:cubicBezTo>
                  <a:pt x="724" y="1358"/>
                  <a:pt x="712" y="1342"/>
                  <a:pt x="698" y="1328"/>
                </a:cubicBezTo>
                <a:lnTo>
                  <a:pt x="740" y="1328"/>
                </a:lnTo>
                <a:cubicBezTo>
                  <a:pt x="770" y="1328"/>
                  <a:pt x="798" y="1318"/>
                  <a:pt x="827" y="1297"/>
                </a:cubicBezTo>
                <a:cubicBezTo>
                  <a:pt x="870" y="1263"/>
                  <a:pt x="908" y="1233"/>
                  <a:pt x="939" y="1200"/>
                </a:cubicBezTo>
                <a:cubicBezTo>
                  <a:pt x="940" y="1199"/>
                  <a:pt x="941" y="1198"/>
                  <a:pt x="942" y="1197"/>
                </a:cubicBezTo>
                <a:cubicBezTo>
                  <a:pt x="1010" y="1127"/>
                  <a:pt x="1049" y="1050"/>
                  <a:pt x="1049" y="925"/>
                </a:cubicBezTo>
                <a:cubicBezTo>
                  <a:pt x="1049" y="904"/>
                  <a:pt x="1047" y="883"/>
                  <a:pt x="1044" y="860"/>
                </a:cubicBezTo>
                <a:cubicBezTo>
                  <a:pt x="1043" y="849"/>
                  <a:pt x="1034" y="841"/>
                  <a:pt x="1023" y="841"/>
                </a:cubicBezTo>
                <a:lnTo>
                  <a:pt x="973" y="841"/>
                </a:lnTo>
                <a:cubicBezTo>
                  <a:pt x="994" y="790"/>
                  <a:pt x="1000" y="743"/>
                  <a:pt x="988" y="703"/>
                </a:cubicBezTo>
                <a:cubicBezTo>
                  <a:pt x="977" y="665"/>
                  <a:pt x="951" y="634"/>
                  <a:pt x="913" y="614"/>
                </a:cubicBezTo>
                <a:cubicBezTo>
                  <a:pt x="885" y="598"/>
                  <a:pt x="863" y="597"/>
                  <a:pt x="845" y="596"/>
                </a:cubicBezTo>
                <a:cubicBezTo>
                  <a:pt x="834" y="595"/>
                  <a:pt x="825" y="594"/>
                  <a:pt x="815" y="591"/>
                </a:cubicBezTo>
                <a:lnTo>
                  <a:pt x="819" y="569"/>
                </a:lnTo>
                <a:cubicBezTo>
                  <a:pt x="834" y="574"/>
                  <a:pt x="851" y="577"/>
                  <a:pt x="869" y="577"/>
                </a:cubicBezTo>
                <a:cubicBezTo>
                  <a:pt x="956" y="577"/>
                  <a:pt x="1068" y="527"/>
                  <a:pt x="1101" y="462"/>
                </a:cubicBezTo>
                <a:cubicBezTo>
                  <a:pt x="1101" y="462"/>
                  <a:pt x="1102" y="462"/>
                  <a:pt x="1102" y="461"/>
                </a:cubicBezTo>
                <a:cubicBezTo>
                  <a:pt x="1103" y="461"/>
                  <a:pt x="1103" y="460"/>
                  <a:pt x="1103" y="460"/>
                </a:cubicBezTo>
                <a:cubicBezTo>
                  <a:pt x="1103" y="459"/>
                  <a:pt x="1103" y="458"/>
                  <a:pt x="1104" y="457"/>
                </a:cubicBezTo>
                <a:cubicBezTo>
                  <a:pt x="1104" y="456"/>
                  <a:pt x="1105" y="454"/>
                  <a:pt x="1105" y="453"/>
                </a:cubicBezTo>
                <a:cubicBezTo>
                  <a:pt x="1105" y="451"/>
                  <a:pt x="1105" y="450"/>
                  <a:pt x="1104" y="448"/>
                </a:cubicBezTo>
                <a:cubicBezTo>
                  <a:pt x="1104" y="447"/>
                  <a:pt x="1104" y="446"/>
                  <a:pt x="1104" y="444"/>
                </a:cubicBezTo>
                <a:cubicBezTo>
                  <a:pt x="1104" y="443"/>
                  <a:pt x="1103" y="442"/>
                  <a:pt x="1102" y="441"/>
                </a:cubicBezTo>
                <a:cubicBezTo>
                  <a:pt x="1101" y="440"/>
                  <a:pt x="1101" y="438"/>
                  <a:pt x="1100" y="437"/>
                </a:cubicBezTo>
                <a:cubicBezTo>
                  <a:pt x="1100" y="436"/>
                  <a:pt x="1099" y="436"/>
                  <a:pt x="1097" y="434"/>
                </a:cubicBezTo>
                <a:cubicBezTo>
                  <a:pt x="1096" y="434"/>
                  <a:pt x="1095" y="433"/>
                  <a:pt x="1095" y="432"/>
                </a:cubicBezTo>
                <a:cubicBezTo>
                  <a:pt x="1094" y="432"/>
                  <a:pt x="1094" y="432"/>
                  <a:pt x="1094" y="432"/>
                </a:cubicBezTo>
                <a:cubicBezTo>
                  <a:pt x="1093" y="431"/>
                  <a:pt x="1093" y="431"/>
                  <a:pt x="1093" y="431"/>
                </a:cubicBezTo>
                <a:cubicBezTo>
                  <a:pt x="1093" y="431"/>
                  <a:pt x="1093" y="431"/>
                  <a:pt x="1092" y="431"/>
                </a:cubicBezTo>
                <a:cubicBezTo>
                  <a:pt x="1048" y="406"/>
                  <a:pt x="985" y="404"/>
                  <a:pt x="923" y="426"/>
                </a:cubicBezTo>
                <a:cubicBezTo>
                  <a:pt x="889" y="438"/>
                  <a:pt x="860" y="456"/>
                  <a:pt x="837" y="477"/>
                </a:cubicBezTo>
                <a:lnTo>
                  <a:pt x="845" y="440"/>
                </a:lnTo>
                <a:cubicBezTo>
                  <a:pt x="847" y="428"/>
                  <a:pt x="839" y="417"/>
                  <a:pt x="828" y="414"/>
                </a:cubicBezTo>
                <a:cubicBezTo>
                  <a:pt x="816" y="412"/>
                  <a:pt x="805" y="420"/>
                  <a:pt x="802" y="431"/>
                </a:cubicBezTo>
                <a:lnTo>
                  <a:pt x="776" y="565"/>
                </a:lnTo>
                <a:cubicBezTo>
                  <a:pt x="773" y="561"/>
                  <a:pt x="770" y="558"/>
                  <a:pt x="767" y="554"/>
                </a:cubicBezTo>
                <a:cubicBezTo>
                  <a:pt x="756" y="538"/>
                  <a:pt x="743" y="522"/>
                  <a:pt x="714" y="506"/>
                </a:cubicBezTo>
                <a:cubicBezTo>
                  <a:pt x="639" y="466"/>
                  <a:pt x="554" y="494"/>
                  <a:pt x="494" y="578"/>
                </a:cubicBezTo>
                <a:cubicBezTo>
                  <a:pt x="475" y="559"/>
                  <a:pt x="456" y="542"/>
                  <a:pt x="441" y="529"/>
                </a:cubicBezTo>
                <a:cubicBezTo>
                  <a:pt x="426" y="516"/>
                  <a:pt x="413" y="505"/>
                  <a:pt x="407" y="497"/>
                </a:cubicBezTo>
                <a:cubicBezTo>
                  <a:pt x="402" y="490"/>
                  <a:pt x="397" y="479"/>
                  <a:pt x="390" y="467"/>
                </a:cubicBezTo>
                <a:cubicBezTo>
                  <a:pt x="364" y="418"/>
                  <a:pt x="325" y="345"/>
                  <a:pt x="259" y="345"/>
                </a:cubicBezTo>
                <a:cubicBezTo>
                  <a:pt x="257" y="345"/>
                  <a:pt x="257" y="345"/>
                  <a:pt x="256" y="345"/>
                </a:cubicBezTo>
                <a:lnTo>
                  <a:pt x="244" y="323"/>
                </a:lnTo>
                <a:cubicBezTo>
                  <a:pt x="340" y="284"/>
                  <a:pt x="434" y="117"/>
                  <a:pt x="411" y="19"/>
                </a:cubicBezTo>
                <a:cubicBezTo>
                  <a:pt x="411" y="18"/>
                  <a:pt x="411" y="18"/>
                  <a:pt x="411" y="18"/>
                </a:cubicBezTo>
                <a:cubicBezTo>
                  <a:pt x="411" y="17"/>
                  <a:pt x="411" y="17"/>
                  <a:pt x="411" y="17"/>
                </a:cubicBezTo>
                <a:cubicBezTo>
                  <a:pt x="411" y="15"/>
                  <a:pt x="410" y="14"/>
                  <a:pt x="410" y="14"/>
                </a:cubicBezTo>
                <a:cubicBezTo>
                  <a:pt x="409" y="12"/>
                  <a:pt x="408" y="11"/>
                  <a:pt x="407" y="10"/>
                </a:cubicBezTo>
                <a:cubicBezTo>
                  <a:pt x="407" y="9"/>
                  <a:pt x="406" y="8"/>
                  <a:pt x="405" y="7"/>
                </a:cubicBezTo>
                <a:cubicBezTo>
                  <a:pt x="404" y="5"/>
                  <a:pt x="403" y="4"/>
                  <a:pt x="401" y="4"/>
                </a:cubicBezTo>
                <a:cubicBezTo>
                  <a:pt x="401" y="3"/>
                  <a:pt x="400" y="3"/>
                  <a:pt x="399" y="3"/>
                </a:cubicBezTo>
                <a:cubicBezTo>
                  <a:pt x="397" y="2"/>
                  <a:pt x="395" y="1"/>
                  <a:pt x="394" y="1"/>
                </a:cubicBezTo>
                <a:cubicBezTo>
                  <a:pt x="393" y="1"/>
                  <a:pt x="392" y="1"/>
                  <a:pt x="391" y="1"/>
                </a:cubicBezTo>
                <a:cubicBezTo>
                  <a:pt x="390" y="1"/>
                  <a:pt x="388" y="0"/>
                  <a:pt x="387" y="1"/>
                </a:cubicBezTo>
                <a:cubicBezTo>
                  <a:pt x="386" y="1"/>
                  <a:pt x="385" y="1"/>
                  <a:pt x="385" y="1"/>
                </a:cubicBezTo>
                <a:cubicBezTo>
                  <a:pt x="385" y="1"/>
                  <a:pt x="385" y="1"/>
                  <a:pt x="385" y="2"/>
                </a:cubicBezTo>
                <a:cubicBezTo>
                  <a:pt x="328" y="11"/>
                  <a:pt x="271" y="56"/>
                  <a:pt x="233" y="122"/>
                </a:cubicBezTo>
                <a:cubicBezTo>
                  <a:pt x="211" y="160"/>
                  <a:pt x="199" y="200"/>
                  <a:pt x="196" y="237"/>
                </a:cubicBezTo>
                <a:lnTo>
                  <a:pt x="179" y="207"/>
                </a:lnTo>
                <a:cubicBezTo>
                  <a:pt x="173" y="197"/>
                  <a:pt x="160" y="193"/>
                  <a:pt x="149" y="199"/>
                </a:cubicBezTo>
                <a:cubicBezTo>
                  <a:pt x="139" y="205"/>
                  <a:pt x="135" y="217"/>
                  <a:pt x="141" y="228"/>
                </a:cubicBezTo>
                <a:lnTo>
                  <a:pt x="213" y="356"/>
                </a:lnTo>
                <a:cubicBezTo>
                  <a:pt x="159" y="387"/>
                  <a:pt x="154" y="467"/>
                  <a:pt x="151" y="517"/>
                </a:cubicBezTo>
                <a:cubicBezTo>
                  <a:pt x="150" y="532"/>
                  <a:pt x="149" y="544"/>
                  <a:pt x="148" y="552"/>
                </a:cubicBezTo>
                <a:cubicBezTo>
                  <a:pt x="145" y="562"/>
                  <a:pt x="138" y="578"/>
                  <a:pt x="129" y="596"/>
                </a:cubicBezTo>
                <a:cubicBezTo>
                  <a:pt x="104" y="649"/>
                  <a:pt x="64" y="738"/>
                  <a:pt x="80" y="841"/>
                </a:cubicBezTo>
                <a:lnTo>
                  <a:pt x="24" y="841"/>
                </a:lnTo>
                <a:cubicBezTo>
                  <a:pt x="14" y="841"/>
                  <a:pt x="4" y="849"/>
                  <a:pt x="3" y="860"/>
                </a:cubicBezTo>
                <a:close/>
              </a:path>
            </a:pathLst>
          </a:custGeom>
          <a:solidFill>
            <a:schemeClr val="accent3"/>
          </a:solidFill>
          <a:ln>
            <a:noFill/>
          </a:ln>
          <a:effectLst/>
        </p:spPr>
        <p:txBody>
          <a:bodyPr wrap="none" anchor="ctr"/>
          <a:lstStyle/>
          <a:p>
            <a:endParaRPr lang="en-US" dirty="0">
              <a:latin typeface="Open Sans Light" panose="020B0306030504020204" pitchFamily="34" charset="0"/>
            </a:endParaRPr>
          </a:p>
        </p:txBody>
      </p:sp>
      <p:sp>
        <p:nvSpPr>
          <p:cNvPr id="17" name="Freeform 392">
            <a:extLst>
              <a:ext uri="{FF2B5EF4-FFF2-40B4-BE49-F238E27FC236}">
                <a16:creationId xmlns:a16="http://schemas.microsoft.com/office/drawing/2014/main" id="{E28BD17F-D2A9-5048-A5FB-3426EAA9EBB9}"/>
              </a:ext>
            </a:extLst>
          </p:cNvPr>
          <p:cNvSpPr>
            <a:spLocks noChangeArrowheads="1"/>
          </p:cNvSpPr>
          <p:nvPr/>
        </p:nvSpPr>
        <p:spPr bwMode="auto">
          <a:xfrm>
            <a:off x="1833215" y="5487051"/>
            <a:ext cx="753770" cy="1225374"/>
          </a:xfrm>
          <a:custGeom>
            <a:avLst/>
            <a:gdLst/>
            <a:ahLst/>
            <a:cxnLst/>
            <a:rect l="0" t="0" r="r" b="b"/>
            <a:pathLst>
              <a:path w="296752" h="483026">
                <a:moveTo>
                  <a:pt x="108060" y="390301"/>
                </a:moveTo>
                <a:lnTo>
                  <a:pt x="72276" y="405454"/>
                </a:lnTo>
                <a:lnTo>
                  <a:pt x="87663" y="441173"/>
                </a:lnTo>
                <a:lnTo>
                  <a:pt x="123089" y="426380"/>
                </a:lnTo>
                <a:lnTo>
                  <a:pt x="108060" y="390301"/>
                </a:lnTo>
                <a:close/>
                <a:moveTo>
                  <a:pt x="108776" y="373343"/>
                </a:moveTo>
                <a:cubicBezTo>
                  <a:pt x="110923" y="372261"/>
                  <a:pt x="113070" y="372261"/>
                  <a:pt x="114859" y="373343"/>
                </a:cubicBezTo>
                <a:cubicBezTo>
                  <a:pt x="116648" y="374065"/>
                  <a:pt x="118437" y="375508"/>
                  <a:pt x="119153" y="377312"/>
                </a:cubicBezTo>
                <a:lnTo>
                  <a:pt x="140265" y="427462"/>
                </a:lnTo>
                <a:cubicBezTo>
                  <a:pt x="140623" y="429266"/>
                  <a:pt x="140623" y="431431"/>
                  <a:pt x="140265" y="433235"/>
                </a:cubicBezTo>
                <a:cubicBezTo>
                  <a:pt x="139192" y="435039"/>
                  <a:pt x="137761" y="436843"/>
                  <a:pt x="135971" y="437565"/>
                </a:cubicBezTo>
                <a:lnTo>
                  <a:pt x="86232" y="458491"/>
                </a:lnTo>
                <a:cubicBezTo>
                  <a:pt x="85516" y="458851"/>
                  <a:pt x="84442" y="459212"/>
                  <a:pt x="83369" y="459212"/>
                </a:cubicBezTo>
                <a:cubicBezTo>
                  <a:pt x="80506" y="459212"/>
                  <a:pt x="77643" y="457408"/>
                  <a:pt x="76212" y="454522"/>
                </a:cubicBezTo>
                <a:lnTo>
                  <a:pt x="55457" y="404372"/>
                </a:lnTo>
                <a:cubicBezTo>
                  <a:pt x="53668" y="400764"/>
                  <a:pt x="55457" y="396073"/>
                  <a:pt x="59394" y="394269"/>
                </a:cubicBezTo>
                <a:lnTo>
                  <a:pt x="108776" y="373343"/>
                </a:lnTo>
                <a:close/>
                <a:moveTo>
                  <a:pt x="155615" y="315614"/>
                </a:moveTo>
                <a:lnTo>
                  <a:pt x="139419" y="350467"/>
                </a:lnTo>
                <a:lnTo>
                  <a:pt x="174691" y="366636"/>
                </a:lnTo>
                <a:lnTo>
                  <a:pt x="190887" y="331423"/>
                </a:lnTo>
                <a:lnTo>
                  <a:pt x="155615" y="315614"/>
                </a:lnTo>
                <a:close/>
                <a:moveTo>
                  <a:pt x="148777" y="298007"/>
                </a:moveTo>
                <a:cubicBezTo>
                  <a:pt x="150936" y="297648"/>
                  <a:pt x="153096" y="297648"/>
                  <a:pt x="154895" y="298367"/>
                </a:cubicBezTo>
                <a:lnTo>
                  <a:pt x="204204" y="320644"/>
                </a:lnTo>
                <a:cubicBezTo>
                  <a:pt x="206004" y="321363"/>
                  <a:pt x="207444" y="323159"/>
                  <a:pt x="208163" y="324956"/>
                </a:cubicBezTo>
                <a:cubicBezTo>
                  <a:pt x="208883" y="327112"/>
                  <a:pt x="208883" y="329268"/>
                  <a:pt x="207803" y="330705"/>
                </a:cubicBezTo>
                <a:lnTo>
                  <a:pt x="185488" y="379931"/>
                </a:lnTo>
                <a:cubicBezTo>
                  <a:pt x="184409" y="382805"/>
                  <a:pt x="181529" y="384602"/>
                  <a:pt x="178650" y="384602"/>
                </a:cubicBezTo>
                <a:cubicBezTo>
                  <a:pt x="177570" y="384602"/>
                  <a:pt x="176490" y="384602"/>
                  <a:pt x="175411" y="383883"/>
                </a:cubicBezTo>
                <a:lnTo>
                  <a:pt x="126102" y="361246"/>
                </a:lnTo>
                <a:cubicBezTo>
                  <a:pt x="122143" y="359809"/>
                  <a:pt x="120343" y="355497"/>
                  <a:pt x="122503" y="351186"/>
                </a:cubicBezTo>
                <a:lnTo>
                  <a:pt x="144818" y="302319"/>
                </a:lnTo>
                <a:cubicBezTo>
                  <a:pt x="145537" y="300163"/>
                  <a:pt x="146977" y="299085"/>
                  <a:pt x="148777" y="298007"/>
                </a:cubicBezTo>
                <a:close/>
                <a:moveTo>
                  <a:pt x="93210" y="272403"/>
                </a:moveTo>
                <a:lnTo>
                  <a:pt x="54092" y="275253"/>
                </a:lnTo>
                <a:lnTo>
                  <a:pt x="56627" y="313368"/>
                </a:lnTo>
                <a:lnTo>
                  <a:pt x="95745" y="310875"/>
                </a:lnTo>
                <a:lnTo>
                  <a:pt x="93210" y="272403"/>
                </a:lnTo>
                <a:close/>
                <a:moveTo>
                  <a:pt x="99729" y="256729"/>
                </a:moveTo>
                <a:cubicBezTo>
                  <a:pt x="101540" y="256373"/>
                  <a:pt x="103713" y="257442"/>
                  <a:pt x="105162" y="258510"/>
                </a:cubicBezTo>
                <a:cubicBezTo>
                  <a:pt x="106973" y="259935"/>
                  <a:pt x="107698" y="261716"/>
                  <a:pt x="108060" y="263854"/>
                </a:cubicBezTo>
                <a:lnTo>
                  <a:pt x="111682" y="317287"/>
                </a:lnTo>
                <a:cubicBezTo>
                  <a:pt x="112044" y="321561"/>
                  <a:pt x="108784" y="325123"/>
                  <a:pt x="104438" y="325480"/>
                </a:cubicBezTo>
                <a:lnTo>
                  <a:pt x="50108" y="329042"/>
                </a:lnTo>
                <a:cubicBezTo>
                  <a:pt x="50108" y="329042"/>
                  <a:pt x="49746" y="329042"/>
                  <a:pt x="49383" y="329042"/>
                </a:cubicBezTo>
                <a:cubicBezTo>
                  <a:pt x="47935" y="329042"/>
                  <a:pt x="46124" y="328329"/>
                  <a:pt x="44313" y="327261"/>
                </a:cubicBezTo>
                <a:cubicBezTo>
                  <a:pt x="42864" y="325836"/>
                  <a:pt x="42140" y="323699"/>
                  <a:pt x="41777" y="321917"/>
                </a:cubicBezTo>
                <a:lnTo>
                  <a:pt x="38155" y="268485"/>
                </a:lnTo>
                <a:cubicBezTo>
                  <a:pt x="37793" y="264210"/>
                  <a:pt x="41415" y="260648"/>
                  <a:pt x="45399" y="260648"/>
                </a:cubicBezTo>
                <a:lnTo>
                  <a:pt x="99729" y="256729"/>
                </a:lnTo>
                <a:close/>
                <a:moveTo>
                  <a:pt x="15534" y="203881"/>
                </a:moveTo>
                <a:cubicBezTo>
                  <a:pt x="16974" y="285178"/>
                  <a:pt x="25254" y="413959"/>
                  <a:pt x="32814" y="438780"/>
                </a:cubicBezTo>
                <a:cubicBezTo>
                  <a:pt x="40374" y="462882"/>
                  <a:pt x="47935" y="467918"/>
                  <a:pt x="56935" y="467918"/>
                </a:cubicBezTo>
                <a:lnTo>
                  <a:pt x="181499" y="467918"/>
                </a:lnTo>
                <a:cubicBezTo>
                  <a:pt x="190500" y="467918"/>
                  <a:pt x="197700" y="462882"/>
                  <a:pt x="205260" y="438780"/>
                </a:cubicBezTo>
                <a:cubicBezTo>
                  <a:pt x="213540" y="413959"/>
                  <a:pt x="221821" y="285178"/>
                  <a:pt x="222901" y="203881"/>
                </a:cubicBezTo>
                <a:lnTo>
                  <a:pt x="164939" y="203881"/>
                </a:lnTo>
                <a:lnTo>
                  <a:pt x="146578" y="272948"/>
                </a:lnTo>
                <a:cubicBezTo>
                  <a:pt x="145498" y="276545"/>
                  <a:pt x="142618" y="278703"/>
                  <a:pt x="139378" y="278703"/>
                </a:cubicBezTo>
                <a:cubicBezTo>
                  <a:pt x="138298" y="278703"/>
                  <a:pt x="137938" y="278703"/>
                  <a:pt x="137218" y="278344"/>
                </a:cubicBezTo>
                <a:cubicBezTo>
                  <a:pt x="133258" y="277264"/>
                  <a:pt x="130738" y="272948"/>
                  <a:pt x="131458" y="268991"/>
                </a:cubicBezTo>
                <a:lnTo>
                  <a:pt x="149098" y="203881"/>
                </a:lnTo>
                <a:lnTo>
                  <a:pt x="15534" y="203881"/>
                </a:lnTo>
                <a:close/>
                <a:moveTo>
                  <a:pt x="181859" y="140210"/>
                </a:moveTo>
                <a:lnTo>
                  <a:pt x="168899" y="188772"/>
                </a:lnTo>
                <a:lnTo>
                  <a:pt x="222901" y="188772"/>
                </a:lnTo>
                <a:cubicBezTo>
                  <a:pt x="223261" y="165390"/>
                  <a:pt x="222541" y="147764"/>
                  <a:pt x="220741" y="140569"/>
                </a:cubicBezTo>
                <a:lnTo>
                  <a:pt x="181859" y="140210"/>
                </a:lnTo>
                <a:close/>
                <a:moveTo>
                  <a:pt x="124977" y="140210"/>
                </a:moveTo>
                <a:lnTo>
                  <a:pt x="17334" y="140569"/>
                </a:lnTo>
                <a:cubicBezTo>
                  <a:pt x="15894" y="147764"/>
                  <a:pt x="15174" y="165390"/>
                  <a:pt x="15174" y="188772"/>
                </a:cubicBezTo>
                <a:lnTo>
                  <a:pt x="153058" y="188772"/>
                </a:lnTo>
                <a:lnTo>
                  <a:pt x="166019" y="140210"/>
                </a:lnTo>
                <a:lnTo>
                  <a:pt x="124977" y="140210"/>
                </a:lnTo>
                <a:close/>
                <a:moveTo>
                  <a:pt x="286623" y="277"/>
                </a:moveTo>
                <a:cubicBezTo>
                  <a:pt x="290583" y="-802"/>
                  <a:pt x="295263" y="1356"/>
                  <a:pt x="296343" y="5313"/>
                </a:cubicBezTo>
                <a:cubicBezTo>
                  <a:pt x="297783" y="9270"/>
                  <a:pt x="295263" y="13587"/>
                  <a:pt x="291303" y="15026"/>
                </a:cubicBezTo>
                <a:lnTo>
                  <a:pt x="207780" y="42005"/>
                </a:lnTo>
                <a:lnTo>
                  <a:pt x="185819" y="125101"/>
                </a:lnTo>
                <a:lnTo>
                  <a:pt x="225421" y="125101"/>
                </a:lnTo>
                <a:cubicBezTo>
                  <a:pt x="227941" y="125101"/>
                  <a:pt x="231181" y="126900"/>
                  <a:pt x="232621" y="129058"/>
                </a:cubicBezTo>
                <a:cubicBezTo>
                  <a:pt x="237301" y="134814"/>
                  <a:pt x="238741" y="161074"/>
                  <a:pt x="238381" y="195607"/>
                </a:cubicBezTo>
                <a:cubicBezTo>
                  <a:pt x="238381" y="195967"/>
                  <a:pt x="238381" y="195967"/>
                  <a:pt x="238381" y="196327"/>
                </a:cubicBezTo>
                <a:lnTo>
                  <a:pt x="238381" y="196686"/>
                </a:lnTo>
                <a:cubicBezTo>
                  <a:pt x="237661" y="284819"/>
                  <a:pt x="225421" y="426909"/>
                  <a:pt x="220381" y="443457"/>
                </a:cubicBezTo>
                <a:cubicBezTo>
                  <a:pt x="213900" y="463242"/>
                  <a:pt x="204540" y="483026"/>
                  <a:pt x="181499" y="483026"/>
                </a:cubicBezTo>
                <a:lnTo>
                  <a:pt x="56935" y="483026"/>
                </a:lnTo>
                <a:cubicBezTo>
                  <a:pt x="33534" y="483026"/>
                  <a:pt x="24534" y="463242"/>
                  <a:pt x="18414" y="443457"/>
                </a:cubicBezTo>
                <a:cubicBezTo>
                  <a:pt x="13014" y="426909"/>
                  <a:pt x="773" y="284819"/>
                  <a:pt x="53" y="197046"/>
                </a:cubicBezTo>
                <a:cubicBezTo>
                  <a:pt x="53" y="196686"/>
                  <a:pt x="53" y="196327"/>
                  <a:pt x="53" y="196327"/>
                </a:cubicBezTo>
                <a:cubicBezTo>
                  <a:pt x="53" y="195967"/>
                  <a:pt x="53" y="195967"/>
                  <a:pt x="53" y="195607"/>
                </a:cubicBezTo>
                <a:cubicBezTo>
                  <a:pt x="-307" y="161074"/>
                  <a:pt x="1133" y="134814"/>
                  <a:pt x="5813" y="129058"/>
                </a:cubicBezTo>
                <a:cubicBezTo>
                  <a:pt x="7253" y="126900"/>
                  <a:pt x="10853" y="125101"/>
                  <a:pt x="13014" y="125101"/>
                </a:cubicBezTo>
                <a:lnTo>
                  <a:pt x="124977" y="124742"/>
                </a:lnTo>
                <a:lnTo>
                  <a:pt x="170339" y="125101"/>
                </a:lnTo>
                <a:lnTo>
                  <a:pt x="194100" y="34091"/>
                </a:lnTo>
                <a:cubicBezTo>
                  <a:pt x="194100" y="33732"/>
                  <a:pt x="194460" y="33732"/>
                  <a:pt x="194460" y="33372"/>
                </a:cubicBezTo>
                <a:cubicBezTo>
                  <a:pt x="194820" y="32652"/>
                  <a:pt x="194820" y="32293"/>
                  <a:pt x="195180" y="31933"/>
                </a:cubicBezTo>
                <a:cubicBezTo>
                  <a:pt x="195540" y="31573"/>
                  <a:pt x="195900" y="31213"/>
                  <a:pt x="196260" y="30854"/>
                </a:cubicBezTo>
                <a:cubicBezTo>
                  <a:pt x="196620" y="30494"/>
                  <a:pt x="196620" y="30134"/>
                  <a:pt x="197340" y="29775"/>
                </a:cubicBezTo>
                <a:cubicBezTo>
                  <a:pt x="197700" y="29415"/>
                  <a:pt x="198060" y="29055"/>
                  <a:pt x="198420" y="29055"/>
                </a:cubicBezTo>
                <a:cubicBezTo>
                  <a:pt x="198780" y="28695"/>
                  <a:pt x="198780" y="28695"/>
                  <a:pt x="199500" y="28336"/>
                </a:cubicBezTo>
                <a:lnTo>
                  <a:pt x="286623" y="277"/>
                </a:lnTo>
                <a:close/>
              </a:path>
            </a:pathLst>
          </a:custGeom>
          <a:solidFill>
            <a:schemeClr val="accent1"/>
          </a:solidFill>
          <a:ln>
            <a:noFill/>
          </a:ln>
          <a:effectLst/>
        </p:spPr>
        <p:txBody>
          <a:bodyPr anchor="ctr"/>
          <a:lstStyle/>
          <a:p>
            <a:endParaRPr lang="en-US" dirty="0">
              <a:latin typeface="Open Sans Light" panose="020B0306030504020204" pitchFamily="34" charset="0"/>
            </a:endParaRPr>
          </a:p>
        </p:txBody>
      </p:sp>
      <p:sp>
        <p:nvSpPr>
          <p:cNvPr id="3" name="Picture Placeholder 2">
            <a:extLst>
              <a:ext uri="{FF2B5EF4-FFF2-40B4-BE49-F238E27FC236}">
                <a16:creationId xmlns:a16="http://schemas.microsoft.com/office/drawing/2014/main" id="{EEE73680-F1DB-5E48-A4F5-1558AD13A490}"/>
              </a:ext>
            </a:extLst>
          </p:cNvPr>
          <p:cNvSpPr>
            <a:spLocks noGrp="1"/>
          </p:cNvSpPr>
          <p:nvPr>
            <p:ph type="pic" sz="quarter" idx="10"/>
          </p:nvPr>
        </p:nvSpPr>
        <p:spPr/>
      </p:sp>
    </p:spTree>
    <p:extLst>
      <p:ext uri="{BB962C8B-B14F-4D97-AF65-F5344CB8AC3E}">
        <p14:creationId xmlns:p14="http://schemas.microsoft.com/office/powerpoint/2010/main" val="20133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20523-077C-E740-958F-969C8841CC3D}"/>
              </a:ext>
            </a:extLst>
          </p:cNvPr>
          <p:cNvSpPr/>
          <p:nvPr/>
        </p:nvSpPr>
        <p:spPr>
          <a:xfrm>
            <a:off x="0" y="3479800"/>
            <a:ext cx="24377650" cy="8458200"/>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4" name="TextBox 3">
            <a:extLst>
              <a:ext uri="{FF2B5EF4-FFF2-40B4-BE49-F238E27FC236}">
                <a16:creationId xmlns:a16="http://schemas.microsoft.com/office/drawing/2014/main" id="{E6E40F9A-3FE1-CA4E-ACF1-C3CE4B52FE0A}"/>
              </a:ext>
            </a:extLst>
          </p:cNvPr>
          <p:cNvSpPr txBox="1"/>
          <p:nvPr/>
        </p:nvSpPr>
        <p:spPr>
          <a:xfrm>
            <a:off x="9159797" y="1017240"/>
            <a:ext cx="6058069" cy="1200329"/>
          </a:xfrm>
          <a:prstGeom prst="rect">
            <a:avLst/>
          </a:prstGeom>
          <a:noFill/>
        </p:spPr>
        <p:txBody>
          <a:bodyPr wrap="none" rtlCol="0">
            <a:spAutoFit/>
          </a:bodyPr>
          <a:lstStyle/>
          <a:p>
            <a:pPr algn="ctr"/>
            <a:r>
              <a:rPr lang="en-US" sz="7200" b="1" dirty="0">
                <a:solidFill>
                  <a:schemeClr val="tx2"/>
                </a:solidFill>
                <a:latin typeface="Playfair Display" pitchFamily="2" charset="77"/>
                <a:cs typeface="Poppins" pitchFamily="2" charset="77"/>
              </a:rPr>
              <a:t>How to Order</a:t>
            </a:r>
          </a:p>
        </p:txBody>
      </p:sp>
      <p:sp>
        <p:nvSpPr>
          <p:cNvPr id="5" name="TextBox 4">
            <a:extLst>
              <a:ext uri="{FF2B5EF4-FFF2-40B4-BE49-F238E27FC236}">
                <a16:creationId xmlns:a16="http://schemas.microsoft.com/office/drawing/2014/main" id="{3B082019-5EF1-F845-83EE-7BF8B63CA1B3}"/>
              </a:ext>
            </a:extLst>
          </p:cNvPr>
          <p:cNvSpPr txBox="1"/>
          <p:nvPr/>
        </p:nvSpPr>
        <p:spPr>
          <a:xfrm>
            <a:off x="10101073" y="646740"/>
            <a:ext cx="4175502" cy="461665"/>
          </a:xfrm>
          <a:prstGeom prst="rect">
            <a:avLst/>
          </a:prstGeom>
          <a:noFill/>
        </p:spPr>
        <p:txBody>
          <a:bodyPr wrap="none" rtlCol="0">
            <a:spAutoFit/>
          </a:bodyPr>
          <a:lstStyle/>
          <a:p>
            <a:pPr algn="ctr"/>
            <a:r>
              <a:rPr lang="en-US" sz="2400" spc="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Your Subtitle Here</a:t>
            </a:r>
          </a:p>
        </p:txBody>
      </p:sp>
      <p:sp>
        <p:nvSpPr>
          <p:cNvPr id="6" name="Oval 5">
            <a:extLst>
              <a:ext uri="{FF2B5EF4-FFF2-40B4-BE49-F238E27FC236}">
                <a16:creationId xmlns:a16="http://schemas.microsoft.com/office/drawing/2014/main" id="{66C66FAF-1486-AF43-A96E-929FDFA4087C}"/>
              </a:ext>
            </a:extLst>
          </p:cNvPr>
          <p:cNvSpPr/>
          <p:nvPr/>
        </p:nvSpPr>
        <p:spPr>
          <a:xfrm>
            <a:off x="10334625" y="4622800"/>
            <a:ext cx="3708400" cy="3708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7" name="Oval 6">
            <a:extLst>
              <a:ext uri="{FF2B5EF4-FFF2-40B4-BE49-F238E27FC236}">
                <a16:creationId xmlns:a16="http://schemas.microsoft.com/office/drawing/2014/main" id="{128FA56F-838C-F040-97FD-62C961673691}"/>
              </a:ext>
            </a:extLst>
          </p:cNvPr>
          <p:cNvSpPr/>
          <p:nvPr/>
        </p:nvSpPr>
        <p:spPr>
          <a:xfrm>
            <a:off x="3984625" y="4622800"/>
            <a:ext cx="3708400" cy="3708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8" name="Oval 7">
            <a:extLst>
              <a:ext uri="{FF2B5EF4-FFF2-40B4-BE49-F238E27FC236}">
                <a16:creationId xmlns:a16="http://schemas.microsoft.com/office/drawing/2014/main" id="{BA8C930B-DFA8-5E42-945B-B4A063FF04C4}"/>
              </a:ext>
            </a:extLst>
          </p:cNvPr>
          <p:cNvSpPr/>
          <p:nvPr/>
        </p:nvSpPr>
        <p:spPr>
          <a:xfrm>
            <a:off x="17356137" y="4622800"/>
            <a:ext cx="3708400" cy="3708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9" name="Freeform 7">
            <a:extLst>
              <a:ext uri="{FF2B5EF4-FFF2-40B4-BE49-F238E27FC236}">
                <a16:creationId xmlns:a16="http://schemas.microsoft.com/office/drawing/2014/main" id="{16C62218-E813-9F41-A40E-58C2FD16999C}"/>
              </a:ext>
            </a:extLst>
          </p:cNvPr>
          <p:cNvSpPr>
            <a:spLocks noChangeArrowheads="1"/>
          </p:cNvSpPr>
          <p:nvPr/>
        </p:nvSpPr>
        <p:spPr bwMode="auto">
          <a:xfrm>
            <a:off x="18010844" y="5817130"/>
            <a:ext cx="2425000" cy="1292086"/>
          </a:xfrm>
          <a:custGeom>
            <a:avLst/>
            <a:gdLst>
              <a:gd name="T0" fmla="*/ 56264 w 1140"/>
              <a:gd name="T1" fmla="*/ 203195 h 607"/>
              <a:gd name="T2" fmla="*/ 22001 w 1140"/>
              <a:gd name="T3" fmla="*/ 187315 h 607"/>
              <a:gd name="T4" fmla="*/ 334701 w 1140"/>
              <a:gd name="T5" fmla="*/ 187315 h 607"/>
              <a:gd name="T6" fmla="*/ 388441 w 1140"/>
              <a:gd name="T7" fmla="*/ 187315 h 607"/>
              <a:gd name="T8" fmla="*/ 81511 w 1140"/>
              <a:gd name="T9" fmla="*/ 163855 h 607"/>
              <a:gd name="T10" fmla="*/ 81511 w 1140"/>
              <a:gd name="T11" fmla="*/ 151945 h 607"/>
              <a:gd name="T12" fmla="*/ 81872 w 1140"/>
              <a:gd name="T13" fmla="*/ 148336 h 607"/>
              <a:gd name="T14" fmla="*/ 328570 w 1140"/>
              <a:gd name="T15" fmla="*/ 148336 h 607"/>
              <a:gd name="T16" fmla="*/ 328930 w 1140"/>
              <a:gd name="T17" fmla="*/ 163855 h 607"/>
              <a:gd name="T18" fmla="*/ 328209 w 1140"/>
              <a:gd name="T19" fmla="*/ 171795 h 607"/>
              <a:gd name="T20" fmla="*/ 82233 w 1140"/>
              <a:gd name="T21" fmla="*/ 171795 h 607"/>
              <a:gd name="T22" fmla="*/ 99545 w 1140"/>
              <a:gd name="T23" fmla="*/ 90950 h 607"/>
              <a:gd name="T24" fmla="*/ 131284 w 1140"/>
              <a:gd name="T25" fmla="*/ 58468 h 607"/>
              <a:gd name="T26" fmla="*/ 205221 w 1140"/>
              <a:gd name="T27" fmla="*/ 39701 h 607"/>
              <a:gd name="T28" fmla="*/ 279519 w 1140"/>
              <a:gd name="T29" fmla="*/ 58829 h 607"/>
              <a:gd name="T30" fmla="*/ 311258 w 1140"/>
              <a:gd name="T31" fmla="*/ 90950 h 607"/>
              <a:gd name="T32" fmla="*/ 327127 w 1140"/>
              <a:gd name="T33" fmla="*/ 132816 h 607"/>
              <a:gd name="T34" fmla="*/ 83315 w 1140"/>
              <a:gd name="T35" fmla="*/ 132816 h 607"/>
              <a:gd name="T36" fmla="*/ 206303 w 1140"/>
              <a:gd name="T37" fmla="*/ 15519 h 607"/>
              <a:gd name="T38" fmla="*/ 221090 w 1140"/>
              <a:gd name="T39" fmla="*/ 24903 h 607"/>
              <a:gd name="T40" fmla="*/ 205221 w 1140"/>
              <a:gd name="T41" fmla="*/ 24542 h 607"/>
              <a:gd name="T42" fmla="*/ 191515 w 1140"/>
              <a:gd name="T43" fmla="*/ 24903 h 607"/>
              <a:gd name="T44" fmla="*/ 206303 w 1140"/>
              <a:gd name="T45" fmla="*/ 15519 h 607"/>
              <a:gd name="T46" fmla="*/ 343718 w 1140"/>
              <a:gd name="T47" fmla="*/ 171795 h 607"/>
              <a:gd name="T48" fmla="*/ 344439 w 1140"/>
              <a:gd name="T49" fmla="*/ 164216 h 607"/>
              <a:gd name="T50" fmla="*/ 344439 w 1140"/>
              <a:gd name="T51" fmla="*/ 151945 h 607"/>
              <a:gd name="T52" fmla="*/ 343357 w 1140"/>
              <a:gd name="T53" fmla="*/ 134982 h 607"/>
              <a:gd name="T54" fmla="*/ 323881 w 1140"/>
              <a:gd name="T55" fmla="*/ 82288 h 607"/>
              <a:gd name="T56" fmla="*/ 288175 w 1140"/>
              <a:gd name="T57" fmla="*/ 45836 h 607"/>
              <a:gd name="T58" fmla="*/ 237681 w 1140"/>
              <a:gd name="T59" fmla="*/ 27069 h 607"/>
              <a:gd name="T60" fmla="*/ 206303 w 1140"/>
              <a:gd name="T61" fmla="*/ 0 h 607"/>
              <a:gd name="T62" fmla="*/ 174925 w 1140"/>
              <a:gd name="T63" fmla="*/ 26708 h 607"/>
              <a:gd name="T64" fmla="*/ 122267 w 1140"/>
              <a:gd name="T65" fmla="*/ 45836 h 607"/>
              <a:gd name="T66" fmla="*/ 86561 w 1140"/>
              <a:gd name="T67" fmla="*/ 82288 h 607"/>
              <a:gd name="T68" fmla="*/ 67084 w 1140"/>
              <a:gd name="T69" fmla="*/ 134982 h 607"/>
              <a:gd name="T70" fmla="*/ 66002 w 1140"/>
              <a:gd name="T71" fmla="*/ 151945 h 607"/>
              <a:gd name="T72" fmla="*/ 66002 w 1140"/>
              <a:gd name="T73" fmla="*/ 164938 h 607"/>
              <a:gd name="T74" fmla="*/ 7935 w 1140"/>
              <a:gd name="T75" fmla="*/ 171795 h 607"/>
              <a:gd name="T76" fmla="*/ 1443 w 1140"/>
              <a:gd name="T77" fmla="*/ 175404 h 607"/>
              <a:gd name="T78" fmla="*/ 1082 w 1140"/>
              <a:gd name="T79" fmla="*/ 183344 h 607"/>
              <a:gd name="T80" fmla="*/ 55904 w 1140"/>
              <a:gd name="T81" fmla="*/ 218714 h 607"/>
              <a:gd name="T82" fmla="*/ 354538 w 1140"/>
              <a:gd name="T83" fmla="*/ 218714 h 607"/>
              <a:gd name="T84" fmla="*/ 355259 w 1140"/>
              <a:gd name="T85" fmla="*/ 218714 h 607"/>
              <a:gd name="T86" fmla="*/ 409360 w 1140"/>
              <a:gd name="T87" fmla="*/ 183344 h 607"/>
              <a:gd name="T88" fmla="*/ 409360 w 1140"/>
              <a:gd name="T89" fmla="*/ 175404 h 6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40" h="607">
                <a:moveTo>
                  <a:pt x="983" y="563"/>
                </a:moveTo>
                <a:lnTo>
                  <a:pt x="156" y="563"/>
                </a:lnTo>
                <a:cubicBezTo>
                  <a:pt x="113" y="560"/>
                  <a:pt x="84" y="547"/>
                  <a:pt x="61" y="519"/>
                </a:cubicBezTo>
                <a:lnTo>
                  <a:pt x="210" y="519"/>
                </a:lnTo>
                <a:lnTo>
                  <a:pt x="928" y="519"/>
                </a:lnTo>
                <a:lnTo>
                  <a:pt x="1077" y="519"/>
                </a:lnTo>
                <a:cubicBezTo>
                  <a:pt x="1054" y="547"/>
                  <a:pt x="1025" y="560"/>
                  <a:pt x="983" y="563"/>
                </a:cubicBezTo>
                <a:close/>
                <a:moveTo>
                  <a:pt x="226" y="454"/>
                </a:moveTo>
                <a:lnTo>
                  <a:pt x="226" y="454"/>
                </a:lnTo>
                <a:cubicBezTo>
                  <a:pt x="226" y="437"/>
                  <a:pt x="226" y="424"/>
                  <a:pt x="226" y="421"/>
                </a:cubicBezTo>
                <a:cubicBezTo>
                  <a:pt x="226" y="417"/>
                  <a:pt x="226" y="414"/>
                  <a:pt x="227" y="411"/>
                </a:cubicBezTo>
                <a:lnTo>
                  <a:pt x="911" y="411"/>
                </a:lnTo>
                <a:cubicBezTo>
                  <a:pt x="912" y="414"/>
                  <a:pt x="912" y="417"/>
                  <a:pt x="912" y="421"/>
                </a:cubicBezTo>
                <a:lnTo>
                  <a:pt x="912" y="454"/>
                </a:lnTo>
                <a:cubicBezTo>
                  <a:pt x="911" y="461"/>
                  <a:pt x="911" y="469"/>
                  <a:pt x="910" y="476"/>
                </a:cubicBezTo>
                <a:lnTo>
                  <a:pt x="228" y="476"/>
                </a:lnTo>
                <a:cubicBezTo>
                  <a:pt x="227" y="469"/>
                  <a:pt x="227" y="462"/>
                  <a:pt x="226" y="454"/>
                </a:cubicBezTo>
                <a:close/>
                <a:moveTo>
                  <a:pt x="276" y="252"/>
                </a:moveTo>
                <a:lnTo>
                  <a:pt x="276" y="252"/>
                </a:lnTo>
                <a:cubicBezTo>
                  <a:pt x="298" y="217"/>
                  <a:pt x="329" y="186"/>
                  <a:pt x="364" y="162"/>
                </a:cubicBezTo>
                <a:cubicBezTo>
                  <a:pt x="409" y="130"/>
                  <a:pt x="486" y="110"/>
                  <a:pt x="569" y="110"/>
                </a:cubicBezTo>
                <a:cubicBezTo>
                  <a:pt x="652" y="110"/>
                  <a:pt x="729" y="130"/>
                  <a:pt x="775" y="163"/>
                </a:cubicBezTo>
                <a:cubicBezTo>
                  <a:pt x="810" y="186"/>
                  <a:pt x="839" y="216"/>
                  <a:pt x="863" y="252"/>
                </a:cubicBezTo>
                <a:cubicBezTo>
                  <a:pt x="885" y="287"/>
                  <a:pt x="900" y="327"/>
                  <a:pt x="907" y="368"/>
                </a:cubicBezTo>
                <a:lnTo>
                  <a:pt x="231" y="368"/>
                </a:lnTo>
                <a:cubicBezTo>
                  <a:pt x="238" y="327"/>
                  <a:pt x="253" y="287"/>
                  <a:pt x="276" y="252"/>
                </a:cubicBezTo>
                <a:close/>
                <a:moveTo>
                  <a:pt x="572" y="43"/>
                </a:moveTo>
                <a:lnTo>
                  <a:pt x="572" y="43"/>
                </a:lnTo>
                <a:cubicBezTo>
                  <a:pt x="591" y="43"/>
                  <a:pt x="607" y="53"/>
                  <a:pt x="613" y="69"/>
                </a:cubicBezTo>
                <a:cubicBezTo>
                  <a:pt x="599" y="68"/>
                  <a:pt x="584" y="68"/>
                  <a:pt x="569" y="68"/>
                </a:cubicBezTo>
                <a:cubicBezTo>
                  <a:pt x="556" y="68"/>
                  <a:pt x="544" y="68"/>
                  <a:pt x="531" y="69"/>
                </a:cubicBezTo>
                <a:cubicBezTo>
                  <a:pt x="539" y="53"/>
                  <a:pt x="554" y="43"/>
                  <a:pt x="572" y="43"/>
                </a:cubicBezTo>
                <a:close/>
                <a:moveTo>
                  <a:pt x="1116" y="476"/>
                </a:moveTo>
                <a:lnTo>
                  <a:pt x="953" y="476"/>
                </a:lnTo>
                <a:cubicBezTo>
                  <a:pt x="954" y="469"/>
                  <a:pt x="954" y="462"/>
                  <a:pt x="955" y="455"/>
                </a:cubicBezTo>
                <a:lnTo>
                  <a:pt x="955" y="421"/>
                </a:lnTo>
                <a:cubicBezTo>
                  <a:pt x="955" y="405"/>
                  <a:pt x="954" y="389"/>
                  <a:pt x="952" y="374"/>
                </a:cubicBezTo>
                <a:cubicBezTo>
                  <a:pt x="945" y="323"/>
                  <a:pt x="927" y="272"/>
                  <a:pt x="898" y="228"/>
                </a:cubicBezTo>
                <a:cubicBezTo>
                  <a:pt x="872" y="188"/>
                  <a:pt x="838" y="154"/>
                  <a:pt x="799" y="127"/>
                </a:cubicBezTo>
                <a:cubicBezTo>
                  <a:pt x="764" y="102"/>
                  <a:pt x="716" y="84"/>
                  <a:pt x="659" y="75"/>
                </a:cubicBezTo>
                <a:cubicBezTo>
                  <a:pt x="653" y="33"/>
                  <a:pt x="617" y="0"/>
                  <a:pt x="572" y="0"/>
                </a:cubicBezTo>
                <a:cubicBezTo>
                  <a:pt x="528" y="0"/>
                  <a:pt x="492" y="32"/>
                  <a:pt x="485" y="74"/>
                </a:cubicBezTo>
                <a:cubicBezTo>
                  <a:pt x="426" y="83"/>
                  <a:pt x="375" y="101"/>
                  <a:pt x="339" y="127"/>
                </a:cubicBezTo>
                <a:cubicBezTo>
                  <a:pt x="300" y="154"/>
                  <a:pt x="266" y="189"/>
                  <a:pt x="240" y="228"/>
                </a:cubicBezTo>
                <a:cubicBezTo>
                  <a:pt x="211" y="272"/>
                  <a:pt x="193" y="323"/>
                  <a:pt x="186" y="374"/>
                </a:cubicBezTo>
                <a:cubicBezTo>
                  <a:pt x="184" y="391"/>
                  <a:pt x="183" y="405"/>
                  <a:pt x="183" y="421"/>
                </a:cubicBezTo>
                <a:cubicBezTo>
                  <a:pt x="183" y="425"/>
                  <a:pt x="183" y="437"/>
                  <a:pt x="183" y="457"/>
                </a:cubicBezTo>
                <a:cubicBezTo>
                  <a:pt x="184" y="464"/>
                  <a:pt x="185" y="470"/>
                  <a:pt x="186" y="476"/>
                </a:cubicBezTo>
                <a:lnTo>
                  <a:pt x="22" y="476"/>
                </a:lnTo>
                <a:cubicBezTo>
                  <a:pt x="14" y="476"/>
                  <a:pt x="7" y="480"/>
                  <a:pt x="4" y="486"/>
                </a:cubicBezTo>
                <a:cubicBezTo>
                  <a:pt x="0" y="493"/>
                  <a:pt x="0" y="501"/>
                  <a:pt x="3" y="508"/>
                </a:cubicBezTo>
                <a:cubicBezTo>
                  <a:pt x="36" y="571"/>
                  <a:pt x="82" y="601"/>
                  <a:pt x="155" y="606"/>
                </a:cubicBezTo>
                <a:lnTo>
                  <a:pt x="983" y="606"/>
                </a:lnTo>
                <a:cubicBezTo>
                  <a:pt x="984" y="606"/>
                  <a:pt x="984" y="606"/>
                  <a:pt x="985" y="606"/>
                </a:cubicBezTo>
                <a:cubicBezTo>
                  <a:pt x="1056" y="601"/>
                  <a:pt x="1102" y="571"/>
                  <a:pt x="1135" y="508"/>
                </a:cubicBezTo>
                <a:cubicBezTo>
                  <a:pt x="1139" y="501"/>
                  <a:pt x="1138" y="493"/>
                  <a:pt x="1135" y="486"/>
                </a:cubicBezTo>
                <a:cubicBezTo>
                  <a:pt x="1130" y="480"/>
                  <a:pt x="1123" y="476"/>
                  <a:pt x="1116" y="476"/>
                </a:cubicBezTo>
                <a:close/>
              </a:path>
            </a:pathLst>
          </a:custGeom>
          <a:solidFill>
            <a:schemeClr val="accent1"/>
          </a:solidFill>
          <a:ln>
            <a:noFill/>
          </a:ln>
          <a:effectLst/>
        </p:spPr>
        <p:txBody>
          <a:bodyPr wrap="none" anchor="ctr"/>
          <a:lstStyle/>
          <a:p>
            <a:endParaRPr lang="en-US" dirty="0">
              <a:latin typeface="Open Sans Light" panose="020B0306030504020204" pitchFamily="34" charset="0"/>
            </a:endParaRPr>
          </a:p>
        </p:txBody>
      </p:sp>
      <p:sp>
        <p:nvSpPr>
          <p:cNvPr id="10" name="Freeform 391">
            <a:extLst>
              <a:ext uri="{FF2B5EF4-FFF2-40B4-BE49-F238E27FC236}">
                <a16:creationId xmlns:a16="http://schemas.microsoft.com/office/drawing/2014/main" id="{6F1B8DB5-A897-1745-8746-F2436BC9D5B8}"/>
              </a:ext>
            </a:extLst>
          </p:cNvPr>
          <p:cNvSpPr>
            <a:spLocks noChangeArrowheads="1"/>
          </p:cNvSpPr>
          <p:nvPr/>
        </p:nvSpPr>
        <p:spPr bwMode="auto">
          <a:xfrm>
            <a:off x="4827631" y="5624973"/>
            <a:ext cx="2022388" cy="1704054"/>
          </a:xfrm>
          <a:custGeom>
            <a:avLst/>
            <a:gdLst>
              <a:gd name="T0" fmla="*/ 90985 w 343069"/>
              <a:gd name="T1" fmla="*/ 253980 h 288565"/>
              <a:gd name="T2" fmla="*/ 106470 w 343069"/>
              <a:gd name="T3" fmla="*/ 273074 h 288565"/>
              <a:gd name="T4" fmla="*/ 215587 w 343069"/>
              <a:gd name="T5" fmla="*/ 273074 h 288565"/>
              <a:gd name="T6" fmla="*/ 228911 w 343069"/>
              <a:gd name="T7" fmla="*/ 253980 h 288565"/>
              <a:gd name="T8" fmla="*/ 174712 w 343069"/>
              <a:gd name="T9" fmla="*/ 187325 h 288565"/>
              <a:gd name="T10" fmla="*/ 219331 w 343069"/>
              <a:gd name="T11" fmla="*/ 187325 h 288565"/>
              <a:gd name="T12" fmla="*/ 227184 w 343069"/>
              <a:gd name="T13" fmla="*/ 194902 h 288565"/>
              <a:gd name="T14" fmla="*/ 219331 w 343069"/>
              <a:gd name="T15" fmla="*/ 202839 h 288565"/>
              <a:gd name="T16" fmla="*/ 174712 w 343069"/>
              <a:gd name="T17" fmla="*/ 202839 h 288565"/>
              <a:gd name="T18" fmla="*/ 167216 w 343069"/>
              <a:gd name="T19" fmla="*/ 194902 h 288565"/>
              <a:gd name="T20" fmla="*/ 174712 w 343069"/>
              <a:gd name="T21" fmla="*/ 187325 h 288565"/>
              <a:gd name="T22" fmla="*/ 174712 w 343069"/>
              <a:gd name="T23" fmla="*/ 139700 h 288565"/>
              <a:gd name="T24" fmla="*/ 219331 w 343069"/>
              <a:gd name="T25" fmla="*/ 139700 h 288565"/>
              <a:gd name="T26" fmla="*/ 227184 w 343069"/>
              <a:gd name="T27" fmla="*/ 147277 h 288565"/>
              <a:gd name="T28" fmla="*/ 219331 w 343069"/>
              <a:gd name="T29" fmla="*/ 155214 h 288565"/>
              <a:gd name="T30" fmla="*/ 174712 w 343069"/>
              <a:gd name="T31" fmla="*/ 155214 h 288565"/>
              <a:gd name="T32" fmla="*/ 167216 w 343069"/>
              <a:gd name="T33" fmla="*/ 147277 h 288565"/>
              <a:gd name="T34" fmla="*/ 174712 w 343069"/>
              <a:gd name="T35" fmla="*/ 139700 h 288565"/>
              <a:gd name="T36" fmla="*/ 174712 w 343069"/>
              <a:gd name="T37" fmla="*/ 92075 h 288565"/>
              <a:gd name="T38" fmla="*/ 219331 w 343069"/>
              <a:gd name="T39" fmla="*/ 92075 h 288565"/>
              <a:gd name="T40" fmla="*/ 227184 w 343069"/>
              <a:gd name="T41" fmla="*/ 99652 h 288565"/>
              <a:gd name="T42" fmla="*/ 219331 w 343069"/>
              <a:gd name="T43" fmla="*/ 107589 h 288565"/>
              <a:gd name="T44" fmla="*/ 174712 w 343069"/>
              <a:gd name="T45" fmla="*/ 107589 h 288565"/>
              <a:gd name="T46" fmla="*/ 167216 w 343069"/>
              <a:gd name="T47" fmla="*/ 99652 h 288565"/>
              <a:gd name="T48" fmla="*/ 174712 w 343069"/>
              <a:gd name="T49" fmla="*/ 92075 h 288565"/>
              <a:gd name="T50" fmla="*/ 174712 w 343069"/>
              <a:gd name="T51" fmla="*/ 44450 h 288565"/>
              <a:gd name="T52" fmla="*/ 219331 w 343069"/>
              <a:gd name="T53" fmla="*/ 44450 h 288565"/>
              <a:gd name="T54" fmla="*/ 227184 w 343069"/>
              <a:gd name="T55" fmla="*/ 52388 h 288565"/>
              <a:gd name="T56" fmla="*/ 219331 w 343069"/>
              <a:gd name="T57" fmla="*/ 59964 h 288565"/>
              <a:gd name="T58" fmla="*/ 174712 w 343069"/>
              <a:gd name="T59" fmla="*/ 59964 h 288565"/>
              <a:gd name="T60" fmla="*/ 167216 w 343069"/>
              <a:gd name="T61" fmla="*/ 52388 h 288565"/>
              <a:gd name="T62" fmla="*/ 174712 w 343069"/>
              <a:gd name="T63" fmla="*/ 44450 h 288565"/>
              <a:gd name="T64" fmla="*/ 288691 w 343069"/>
              <a:gd name="T65" fmla="*/ 15491 h 288565"/>
              <a:gd name="T66" fmla="*/ 289411 w 343069"/>
              <a:gd name="T67" fmla="*/ 23777 h 288565"/>
              <a:gd name="T68" fmla="*/ 279688 w 343069"/>
              <a:gd name="T69" fmla="*/ 117083 h 288565"/>
              <a:gd name="T70" fmla="*/ 295173 w 343069"/>
              <a:gd name="T71" fmla="*/ 117083 h 288565"/>
              <a:gd name="T72" fmla="*/ 327584 w 343069"/>
              <a:gd name="T73" fmla="*/ 85381 h 288565"/>
              <a:gd name="T74" fmla="*/ 327584 w 343069"/>
              <a:gd name="T75" fmla="*/ 46113 h 288565"/>
              <a:gd name="T76" fmla="*/ 295173 w 343069"/>
              <a:gd name="T77" fmla="*/ 15491 h 288565"/>
              <a:gd name="T78" fmla="*/ 15360 w 343069"/>
              <a:gd name="T79" fmla="*/ 15491 h 288565"/>
              <a:gd name="T80" fmla="*/ 19682 w 343069"/>
              <a:gd name="T81" fmla="*/ 41429 h 288565"/>
              <a:gd name="T82" fmla="*/ 55694 w 343069"/>
              <a:gd name="T83" fmla="*/ 120686 h 288565"/>
              <a:gd name="T84" fmla="*/ 56774 w 343069"/>
              <a:gd name="T85" fmla="*/ 123928 h 288565"/>
              <a:gd name="T86" fmla="*/ 83783 w 343069"/>
              <a:gd name="T87" fmla="*/ 238850 h 288565"/>
              <a:gd name="T88" fmla="*/ 85223 w 343069"/>
              <a:gd name="T89" fmla="*/ 238489 h 288565"/>
              <a:gd name="T90" fmla="*/ 235393 w 343069"/>
              <a:gd name="T91" fmla="*/ 238489 h 288565"/>
              <a:gd name="T92" fmla="*/ 273926 w 343069"/>
              <a:gd name="T93" fmla="*/ 23777 h 288565"/>
              <a:gd name="T94" fmla="*/ 273566 w 343069"/>
              <a:gd name="T95" fmla="*/ 15491 h 288565"/>
              <a:gd name="T96" fmla="*/ 255200 w 343069"/>
              <a:gd name="T97" fmla="*/ 15491 h 288565"/>
              <a:gd name="T98" fmla="*/ 13199 w 343069"/>
              <a:gd name="T99" fmla="*/ 0 h 288565"/>
              <a:gd name="T100" fmla="*/ 280768 w 343069"/>
              <a:gd name="T101" fmla="*/ 0 h 288565"/>
              <a:gd name="T102" fmla="*/ 295173 w 343069"/>
              <a:gd name="T103" fmla="*/ 0 h 288565"/>
              <a:gd name="T104" fmla="*/ 343069 w 343069"/>
              <a:gd name="T105" fmla="*/ 46113 h 288565"/>
              <a:gd name="T106" fmla="*/ 343069 w 343069"/>
              <a:gd name="T107" fmla="*/ 85741 h 288565"/>
              <a:gd name="T108" fmla="*/ 295173 w 343069"/>
              <a:gd name="T109" fmla="*/ 132574 h 288565"/>
              <a:gd name="T110" fmla="*/ 277527 w 343069"/>
              <a:gd name="T111" fmla="*/ 132574 h 288565"/>
              <a:gd name="T112" fmla="*/ 222429 w 343069"/>
              <a:gd name="T113" fmla="*/ 287124 h 288565"/>
              <a:gd name="T114" fmla="*/ 218468 w 343069"/>
              <a:gd name="T115" fmla="*/ 288565 h 288565"/>
              <a:gd name="T116" fmla="*/ 103950 w 343069"/>
              <a:gd name="T117" fmla="*/ 288565 h 288565"/>
              <a:gd name="T118" fmla="*/ 99628 w 343069"/>
              <a:gd name="T119" fmla="*/ 287124 h 288565"/>
              <a:gd name="T120" fmla="*/ 41649 w 343069"/>
              <a:gd name="T121" fmla="*/ 127891 h 288565"/>
              <a:gd name="T122" fmla="*/ 4917 w 343069"/>
              <a:gd name="T123" fmla="*/ 45753 h 288565"/>
              <a:gd name="T124" fmla="*/ 3476 w 343069"/>
              <a:gd name="T125" fmla="*/ 4683 h 288565"/>
              <a:gd name="T126" fmla="*/ 13199 w 343069"/>
              <a:gd name="T127" fmla="*/ 0 h 288565"/>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60000 65536"/>
              <a:gd name="T190" fmla="*/ 0 60000 65536"/>
              <a:gd name="T191" fmla="*/ 0 60000 65536"/>
            </a:gdLst>
            <a:ahLst/>
            <a:cxnLst>
              <a:cxn ang="T128">
                <a:pos x="T0" y="T1"/>
              </a:cxn>
              <a:cxn ang="T129">
                <a:pos x="T2" y="T3"/>
              </a:cxn>
              <a:cxn ang="T130">
                <a:pos x="T4" y="T5"/>
              </a:cxn>
              <a:cxn ang="T131">
                <a:pos x="T6" y="T7"/>
              </a:cxn>
              <a:cxn ang="T132">
                <a:pos x="T8" y="T9"/>
              </a:cxn>
              <a:cxn ang="T133">
                <a:pos x="T10" y="T11"/>
              </a:cxn>
              <a:cxn ang="T134">
                <a:pos x="T12" y="T13"/>
              </a:cxn>
              <a:cxn ang="T135">
                <a:pos x="T14" y="T15"/>
              </a:cxn>
              <a:cxn ang="T136">
                <a:pos x="T16" y="T17"/>
              </a:cxn>
              <a:cxn ang="T137">
                <a:pos x="T18" y="T19"/>
              </a:cxn>
              <a:cxn ang="T138">
                <a:pos x="T20" y="T21"/>
              </a:cxn>
              <a:cxn ang="T139">
                <a:pos x="T22" y="T23"/>
              </a:cxn>
              <a:cxn ang="T140">
                <a:pos x="T24" y="T25"/>
              </a:cxn>
              <a:cxn ang="T141">
                <a:pos x="T26" y="T27"/>
              </a:cxn>
              <a:cxn ang="T142">
                <a:pos x="T28" y="T29"/>
              </a:cxn>
              <a:cxn ang="T143">
                <a:pos x="T30" y="T31"/>
              </a:cxn>
              <a:cxn ang="T144">
                <a:pos x="T32" y="T33"/>
              </a:cxn>
              <a:cxn ang="T145">
                <a:pos x="T34" y="T35"/>
              </a:cxn>
              <a:cxn ang="T146">
                <a:pos x="T36" y="T37"/>
              </a:cxn>
              <a:cxn ang="T147">
                <a:pos x="T38" y="T39"/>
              </a:cxn>
              <a:cxn ang="T148">
                <a:pos x="T40" y="T41"/>
              </a:cxn>
              <a:cxn ang="T149">
                <a:pos x="T42" y="T43"/>
              </a:cxn>
              <a:cxn ang="T150">
                <a:pos x="T44" y="T45"/>
              </a:cxn>
              <a:cxn ang="T151">
                <a:pos x="T46" y="T47"/>
              </a:cxn>
              <a:cxn ang="T152">
                <a:pos x="T48" y="T49"/>
              </a:cxn>
              <a:cxn ang="T153">
                <a:pos x="T50" y="T51"/>
              </a:cxn>
              <a:cxn ang="T154">
                <a:pos x="T52" y="T53"/>
              </a:cxn>
              <a:cxn ang="T155">
                <a:pos x="T54" y="T55"/>
              </a:cxn>
              <a:cxn ang="T156">
                <a:pos x="T56" y="T57"/>
              </a:cxn>
              <a:cxn ang="T157">
                <a:pos x="T58" y="T59"/>
              </a:cxn>
              <a:cxn ang="T158">
                <a:pos x="T60" y="T61"/>
              </a:cxn>
              <a:cxn ang="T159">
                <a:pos x="T62" y="T63"/>
              </a:cxn>
              <a:cxn ang="T160">
                <a:pos x="T64" y="T65"/>
              </a:cxn>
              <a:cxn ang="T161">
                <a:pos x="T66" y="T67"/>
              </a:cxn>
              <a:cxn ang="T162">
                <a:pos x="T68" y="T69"/>
              </a:cxn>
              <a:cxn ang="T163">
                <a:pos x="T70" y="T71"/>
              </a:cxn>
              <a:cxn ang="T164">
                <a:pos x="T72" y="T73"/>
              </a:cxn>
              <a:cxn ang="T165">
                <a:pos x="T74" y="T75"/>
              </a:cxn>
              <a:cxn ang="T166">
                <a:pos x="T76" y="T77"/>
              </a:cxn>
              <a:cxn ang="T167">
                <a:pos x="T78" y="T79"/>
              </a:cxn>
              <a:cxn ang="T168">
                <a:pos x="T80" y="T81"/>
              </a:cxn>
              <a:cxn ang="T169">
                <a:pos x="T82" y="T83"/>
              </a:cxn>
              <a:cxn ang="T170">
                <a:pos x="T84" y="T85"/>
              </a:cxn>
              <a:cxn ang="T171">
                <a:pos x="T86" y="T87"/>
              </a:cxn>
              <a:cxn ang="T172">
                <a:pos x="T88" y="T89"/>
              </a:cxn>
              <a:cxn ang="T173">
                <a:pos x="T90" y="T91"/>
              </a:cxn>
              <a:cxn ang="T174">
                <a:pos x="T92" y="T93"/>
              </a:cxn>
              <a:cxn ang="T175">
                <a:pos x="T94" y="T95"/>
              </a:cxn>
              <a:cxn ang="T176">
                <a:pos x="T96" y="T97"/>
              </a:cxn>
              <a:cxn ang="T177">
                <a:pos x="T98" y="T99"/>
              </a:cxn>
              <a:cxn ang="T178">
                <a:pos x="T100" y="T101"/>
              </a:cxn>
              <a:cxn ang="T179">
                <a:pos x="T102" y="T103"/>
              </a:cxn>
              <a:cxn ang="T180">
                <a:pos x="T104" y="T105"/>
              </a:cxn>
              <a:cxn ang="T181">
                <a:pos x="T106" y="T107"/>
              </a:cxn>
              <a:cxn ang="T182">
                <a:pos x="T108" y="T109"/>
              </a:cxn>
              <a:cxn ang="T183">
                <a:pos x="T110" y="T111"/>
              </a:cxn>
              <a:cxn ang="T184">
                <a:pos x="T112" y="T113"/>
              </a:cxn>
              <a:cxn ang="T185">
                <a:pos x="T114" y="T115"/>
              </a:cxn>
              <a:cxn ang="T186">
                <a:pos x="T116" y="T117"/>
              </a:cxn>
              <a:cxn ang="T187">
                <a:pos x="T118" y="T119"/>
              </a:cxn>
              <a:cxn ang="T188">
                <a:pos x="T120" y="T121"/>
              </a:cxn>
              <a:cxn ang="T189">
                <a:pos x="T122" y="T123"/>
              </a:cxn>
              <a:cxn ang="T190">
                <a:pos x="T124" y="T125"/>
              </a:cxn>
              <a:cxn ang="T191">
                <a:pos x="T126" y="T127"/>
              </a:cxn>
            </a:cxnLst>
            <a:rect l="0" t="0" r="r" b="b"/>
            <a:pathLst>
              <a:path w="343069" h="288565">
                <a:moveTo>
                  <a:pt x="90985" y="253980"/>
                </a:moveTo>
                <a:cubicBezTo>
                  <a:pt x="95667" y="262626"/>
                  <a:pt x="101069" y="268751"/>
                  <a:pt x="106470" y="273074"/>
                </a:cubicBezTo>
                <a:lnTo>
                  <a:pt x="215587" y="273074"/>
                </a:lnTo>
                <a:cubicBezTo>
                  <a:pt x="220268" y="269111"/>
                  <a:pt x="224590" y="262626"/>
                  <a:pt x="228911" y="253980"/>
                </a:cubicBezTo>
                <a:lnTo>
                  <a:pt x="90985" y="253980"/>
                </a:lnTo>
                <a:close/>
                <a:moveTo>
                  <a:pt x="174712" y="187325"/>
                </a:moveTo>
                <a:lnTo>
                  <a:pt x="219331" y="187325"/>
                </a:lnTo>
                <a:cubicBezTo>
                  <a:pt x="223615" y="187325"/>
                  <a:pt x="227184" y="190933"/>
                  <a:pt x="227184" y="194902"/>
                </a:cubicBezTo>
                <a:cubicBezTo>
                  <a:pt x="227184" y="199231"/>
                  <a:pt x="223615" y="202839"/>
                  <a:pt x="219331" y="202839"/>
                </a:cubicBezTo>
                <a:lnTo>
                  <a:pt x="174712" y="202839"/>
                </a:lnTo>
                <a:cubicBezTo>
                  <a:pt x="170429" y="202839"/>
                  <a:pt x="167216" y="199231"/>
                  <a:pt x="167216" y="194902"/>
                </a:cubicBezTo>
                <a:cubicBezTo>
                  <a:pt x="167216" y="190933"/>
                  <a:pt x="170429" y="187325"/>
                  <a:pt x="174712" y="187325"/>
                </a:cubicBezTo>
                <a:close/>
                <a:moveTo>
                  <a:pt x="174712" y="139700"/>
                </a:moveTo>
                <a:lnTo>
                  <a:pt x="219331" y="139700"/>
                </a:lnTo>
                <a:cubicBezTo>
                  <a:pt x="223615" y="139700"/>
                  <a:pt x="227184" y="143308"/>
                  <a:pt x="227184" y="147277"/>
                </a:cubicBezTo>
                <a:cubicBezTo>
                  <a:pt x="227184" y="151606"/>
                  <a:pt x="223615" y="155214"/>
                  <a:pt x="219331" y="155214"/>
                </a:cubicBezTo>
                <a:lnTo>
                  <a:pt x="174712" y="155214"/>
                </a:lnTo>
                <a:cubicBezTo>
                  <a:pt x="170429" y="155214"/>
                  <a:pt x="167216" y="151606"/>
                  <a:pt x="167216" y="147277"/>
                </a:cubicBezTo>
                <a:cubicBezTo>
                  <a:pt x="167216" y="143308"/>
                  <a:pt x="170429" y="139700"/>
                  <a:pt x="174712" y="139700"/>
                </a:cubicBezTo>
                <a:close/>
                <a:moveTo>
                  <a:pt x="174712" y="92075"/>
                </a:moveTo>
                <a:lnTo>
                  <a:pt x="219331" y="92075"/>
                </a:lnTo>
                <a:cubicBezTo>
                  <a:pt x="223615" y="92075"/>
                  <a:pt x="227184" y="95322"/>
                  <a:pt x="227184" y="99652"/>
                </a:cubicBezTo>
                <a:cubicBezTo>
                  <a:pt x="227184" y="103981"/>
                  <a:pt x="223615" y="107589"/>
                  <a:pt x="219331" y="107589"/>
                </a:cubicBezTo>
                <a:lnTo>
                  <a:pt x="174712" y="107589"/>
                </a:lnTo>
                <a:cubicBezTo>
                  <a:pt x="170429" y="107589"/>
                  <a:pt x="167216" y="103981"/>
                  <a:pt x="167216" y="99652"/>
                </a:cubicBezTo>
                <a:cubicBezTo>
                  <a:pt x="167216" y="95322"/>
                  <a:pt x="170429" y="92075"/>
                  <a:pt x="174712" y="92075"/>
                </a:cubicBezTo>
                <a:close/>
                <a:moveTo>
                  <a:pt x="174712" y="44450"/>
                </a:moveTo>
                <a:lnTo>
                  <a:pt x="219331" y="44450"/>
                </a:lnTo>
                <a:cubicBezTo>
                  <a:pt x="223615" y="44450"/>
                  <a:pt x="227184" y="48058"/>
                  <a:pt x="227184" y="52388"/>
                </a:cubicBezTo>
                <a:cubicBezTo>
                  <a:pt x="227184" y="56717"/>
                  <a:pt x="223615" y="59964"/>
                  <a:pt x="219331" y="59964"/>
                </a:cubicBezTo>
                <a:lnTo>
                  <a:pt x="174712" y="59964"/>
                </a:lnTo>
                <a:cubicBezTo>
                  <a:pt x="170429" y="59964"/>
                  <a:pt x="167216" y="56717"/>
                  <a:pt x="167216" y="52388"/>
                </a:cubicBezTo>
                <a:cubicBezTo>
                  <a:pt x="167216" y="48058"/>
                  <a:pt x="170429" y="44450"/>
                  <a:pt x="174712" y="44450"/>
                </a:cubicBezTo>
                <a:close/>
                <a:moveTo>
                  <a:pt x="288691" y="15491"/>
                </a:moveTo>
                <a:cubicBezTo>
                  <a:pt x="289051" y="18013"/>
                  <a:pt x="289411" y="20895"/>
                  <a:pt x="289411" y="23777"/>
                </a:cubicBezTo>
                <a:cubicBezTo>
                  <a:pt x="289411" y="41069"/>
                  <a:pt x="286170" y="77095"/>
                  <a:pt x="279688" y="117083"/>
                </a:cubicBezTo>
                <a:lnTo>
                  <a:pt x="295173" y="117083"/>
                </a:lnTo>
                <a:cubicBezTo>
                  <a:pt x="312459" y="117083"/>
                  <a:pt x="327224" y="102673"/>
                  <a:pt x="327584" y="85381"/>
                </a:cubicBezTo>
                <a:lnTo>
                  <a:pt x="327584" y="46113"/>
                </a:lnTo>
                <a:cubicBezTo>
                  <a:pt x="326864" y="29181"/>
                  <a:pt x="312459" y="15491"/>
                  <a:pt x="295173" y="15491"/>
                </a:cubicBezTo>
                <a:lnTo>
                  <a:pt x="288691" y="15491"/>
                </a:lnTo>
                <a:close/>
                <a:moveTo>
                  <a:pt x="15360" y="15491"/>
                </a:moveTo>
                <a:cubicBezTo>
                  <a:pt x="15360" y="18013"/>
                  <a:pt x="15360" y="25218"/>
                  <a:pt x="19682" y="41429"/>
                </a:cubicBezTo>
                <a:cubicBezTo>
                  <a:pt x="28324" y="72772"/>
                  <a:pt x="39848" y="97990"/>
                  <a:pt x="55694" y="120686"/>
                </a:cubicBezTo>
                <a:cubicBezTo>
                  <a:pt x="56054" y="121766"/>
                  <a:pt x="56774" y="122847"/>
                  <a:pt x="56774" y="123928"/>
                </a:cubicBezTo>
                <a:cubicBezTo>
                  <a:pt x="62896" y="172923"/>
                  <a:pt x="72259" y="212191"/>
                  <a:pt x="83783" y="238850"/>
                </a:cubicBezTo>
                <a:cubicBezTo>
                  <a:pt x="84143" y="238489"/>
                  <a:pt x="84863" y="238489"/>
                  <a:pt x="85223" y="238489"/>
                </a:cubicBezTo>
                <a:lnTo>
                  <a:pt x="235393" y="238489"/>
                </a:lnTo>
                <a:cubicBezTo>
                  <a:pt x="257721" y="179407"/>
                  <a:pt x="273926" y="68088"/>
                  <a:pt x="273926" y="23777"/>
                </a:cubicBezTo>
                <a:cubicBezTo>
                  <a:pt x="273926" y="20895"/>
                  <a:pt x="273926" y="18013"/>
                  <a:pt x="273566" y="15491"/>
                </a:cubicBezTo>
                <a:lnTo>
                  <a:pt x="255200" y="15491"/>
                </a:lnTo>
                <a:lnTo>
                  <a:pt x="15360" y="15491"/>
                </a:lnTo>
                <a:close/>
                <a:moveTo>
                  <a:pt x="13199" y="0"/>
                </a:moveTo>
                <a:lnTo>
                  <a:pt x="280768" y="0"/>
                </a:lnTo>
                <a:lnTo>
                  <a:pt x="295173" y="0"/>
                </a:lnTo>
                <a:cubicBezTo>
                  <a:pt x="321102" y="0"/>
                  <a:pt x="341989" y="20174"/>
                  <a:pt x="343069" y="46113"/>
                </a:cubicBezTo>
                <a:lnTo>
                  <a:pt x="343069" y="85741"/>
                </a:lnTo>
                <a:cubicBezTo>
                  <a:pt x="342349" y="111319"/>
                  <a:pt x="321102" y="132574"/>
                  <a:pt x="295173" y="132574"/>
                </a:cubicBezTo>
                <a:lnTo>
                  <a:pt x="277527" y="132574"/>
                </a:lnTo>
                <a:cubicBezTo>
                  <a:pt x="266364" y="198501"/>
                  <a:pt x="247637" y="270192"/>
                  <a:pt x="222429" y="287124"/>
                </a:cubicBezTo>
                <a:cubicBezTo>
                  <a:pt x="221349" y="287844"/>
                  <a:pt x="219548" y="288565"/>
                  <a:pt x="218468" y="288565"/>
                </a:cubicBezTo>
                <a:lnTo>
                  <a:pt x="103950" y="288565"/>
                </a:lnTo>
                <a:cubicBezTo>
                  <a:pt x="102509" y="288565"/>
                  <a:pt x="100708" y="287844"/>
                  <a:pt x="99628" y="287124"/>
                </a:cubicBezTo>
                <a:cubicBezTo>
                  <a:pt x="66137" y="264428"/>
                  <a:pt x="49571" y="188414"/>
                  <a:pt x="41649" y="127891"/>
                </a:cubicBezTo>
                <a:cubicBezTo>
                  <a:pt x="25443" y="104114"/>
                  <a:pt x="13920" y="77815"/>
                  <a:pt x="4917" y="45753"/>
                </a:cubicBezTo>
                <a:cubicBezTo>
                  <a:pt x="-2646" y="18013"/>
                  <a:pt x="-125" y="9367"/>
                  <a:pt x="3476" y="4683"/>
                </a:cubicBezTo>
                <a:cubicBezTo>
                  <a:pt x="5637" y="1801"/>
                  <a:pt x="8878" y="0"/>
                  <a:pt x="13199" y="0"/>
                </a:cubicBezTo>
                <a:close/>
              </a:path>
            </a:pathLst>
          </a:custGeom>
          <a:solidFill>
            <a:schemeClr val="accent1"/>
          </a:solidFill>
          <a:ln>
            <a:noFill/>
          </a:ln>
          <a:effectLst/>
        </p:spPr>
        <p:txBody>
          <a:bodyPr anchor="ctr"/>
          <a:lstStyle/>
          <a:p>
            <a:endParaRPr lang="en-US" dirty="0">
              <a:latin typeface="Open Sans Light" panose="020B0306030504020204" pitchFamily="34" charset="0"/>
            </a:endParaRPr>
          </a:p>
        </p:txBody>
      </p:sp>
      <p:sp>
        <p:nvSpPr>
          <p:cNvPr id="11" name="Freeform 204">
            <a:extLst>
              <a:ext uri="{FF2B5EF4-FFF2-40B4-BE49-F238E27FC236}">
                <a16:creationId xmlns:a16="http://schemas.microsoft.com/office/drawing/2014/main" id="{905F3E22-AFE0-9441-B8D3-8D43646E281B}"/>
              </a:ext>
            </a:extLst>
          </p:cNvPr>
          <p:cNvSpPr>
            <a:spLocks noChangeArrowheads="1"/>
          </p:cNvSpPr>
          <p:nvPr/>
        </p:nvSpPr>
        <p:spPr bwMode="auto">
          <a:xfrm>
            <a:off x="10839450" y="5752503"/>
            <a:ext cx="2698750" cy="1498412"/>
          </a:xfrm>
          <a:custGeom>
            <a:avLst/>
            <a:gdLst>
              <a:gd name="T0" fmla="*/ 486506 w 1479"/>
              <a:gd name="T1" fmla="*/ 152133 h 821"/>
              <a:gd name="T2" fmla="*/ 454145 w 1479"/>
              <a:gd name="T3" fmla="*/ 123721 h 821"/>
              <a:gd name="T4" fmla="*/ 488304 w 1479"/>
              <a:gd name="T5" fmla="*/ 117247 h 821"/>
              <a:gd name="T6" fmla="*/ 515992 w 1479"/>
              <a:gd name="T7" fmla="*/ 134151 h 821"/>
              <a:gd name="T8" fmla="*/ 438683 w 1479"/>
              <a:gd name="T9" fmla="*/ 174791 h 821"/>
              <a:gd name="T10" fmla="*/ 437244 w 1479"/>
              <a:gd name="T11" fmla="*/ 181265 h 821"/>
              <a:gd name="T12" fmla="*/ 421783 w 1479"/>
              <a:gd name="T13" fmla="*/ 86676 h 821"/>
              <a:gd name="T14" fmla="*/ 436885 w 1479"/>
              <a:gd name="T15" fmla="*/ 88115 h 821"/>
              <a:gd name="T16" fmla="*/ 438683 w 1479"/>
              <a:gd name="T17" fmla="*/ 174791 h 821"/>
              <a:gd name="T18" fmla="*/ 364970 w 1479"/>
              <a:gd name="T19" fmla="*/ 202844 h 821"/>
              <a:gd name="T20" fmla="*/ 360295 w 1479"/>
              <a:gd name="T21" fmla="*/ 210757 h 821"/>
              <a:gd name="T22" fmla="*/ 324697 w 1479"/>
              <a:gd name="T23" fmla="*/ 234134 h 821"/>
              <a:gd name="T24" fmla="*/ 213229 w 1479"/>
              <a:gd name="T25" fmla="*/ 279450 h 821"/>
              <a:gd name="T26" fmla="*/ 174394 w 1479"/>
              <a:gd name="T27" fmla="*/ 269020 h 821"/>
              <a:gd name="T28" fmla="*/ 367846 w 1479"/>
              <a:gd name="T29" fmla="*/ 198169 h 821"/>
              <a:gd name="T30" fmla="*/ 94569 w 1479"/>
              <a:gd name="T31" fmla="*/ 180905 h 821"/>
              <a:gd name="T32" fmla="*/ 92771 w 1479"/>
              <a:gd name="T33" fmla="*/ 134510 h 821"/>
              <a:gd name="T34" fmla="*/ 92771 w 1479"/>
              <a:gd name="T35" fmla="*/ 117247 h 821"/>
              <a:gd name="T36" fmla="*/ 94569 w 1479"/>
              <a:gd name="T37" fmla="*/ 87755 h 821"/>
              <a:gd name="T38" fmla="*/ 110390 w 1479"/>
              <a:gd name="T39" fmla="*/ 86317 h 821"/>
              <a:gd name="T40" fmla="*/ 77309 w 1479"/>
              <a:gd name="T41" fmla="*/ 145300 h 821"/>
              <a:gd name="T42" fmla="*/ 43149 w 1479"/>
              <a:gd name="T43" fmla="*/ 152133 h 821"/>
              <a:gd name="T44" fmla="*/ 15462 w 1479"/>
              <a:gd name="T45" fmla="*/ 134870 h 821"/>
              <a:gd name="T46" fmla="*/ 22653 w 1479"/>
              <a:gd name="T47" fmla="*/ 114729 h 821"/>
              <a:gd name="T48" fmla="*/ 45666 w 1479"/>
              <a:gd name="T49" fmla="*/ 117247 h 821"/>
              <a:gd name="T50" fmla="*/ 77309 w 1479"/>
              <a:gd name="T51" fmla="*/ 134151 h 821"/>
              <a:gd name="T52" fmla="*/ 185541 w 1479"/>
              <a:gd name="T53" fmla="*/ 70852 h 821"/>
              <a:gd name="T54" fmla="*/ 234084 w 1479"/>
              <a:gd name="T55" fmla="*/ 29492 h 821"/>
              <a:gd name="T56" fmla="*/ 285144 w 1479"/>
              <a:gd name="T57" fmla="*/ 15465 h 821"/>
              <a:gd name="T58" fmla="*/ 367127 w 1479"/>
              <a:gd name="T59" fmla="*/ 71211 h 821"/>
              <a:gd name="T60" fmla="*/ 158933 w 1479"/>
              <a:gd name="T61" fmla="*/ 182704 h 821"/>
              <a:gd name="T62" fmla="*/ 292695 w 1479"/>
              <a:gd name="T63" fmla="*/ 86317 h 821"/>
              <a:gd name="T64" fmla="*/ 379712 w 1479"/>
              <a:gd name="T65" fmla="*/ 86676 h 821"/>
              <a:gd name="T66" fmla="*/ 406321 w 1479"/>
              <a:gd name="T67" fmla="*/ 86317 h 821"/>
              <a:gd name="T68" fmla="*/ 512396 w 1479"/>
              <a:gd name="T69" fmla="*/ 99624 h 821"/>
              <a:gd name="T70" fmla="*/ 485068 w 1479"/>
              <a:gd name="T71" fmla="*/ 102141 h 821"/>
              <a:gd name="T72" fmla="*/ 454145 w 1479"/>
              <a:gd name="T73" fmla="*/ 94589 h 821"/>
              <a:gd name="T74" fmla="*/ 434727 w 1479"/>
              <a:gd name="T75" fmla="*/ 71211 h 821"/>
              <a:gd name="T76" fmla="*/ 367127 w 1479"/>
              <a:gd name="T77" fmla="*/ 44237 h 821"/>
              <a:gd name="T78" fmla="*/ 285144 w 1479"/>
              <a:gd name="T79" fmla="*/ 0 h 821"/>
              <a:gd name="T80" fmla="*/ 175114 w 1479"/>
              <a:gd name="T81" fmla="*/ 58623 h 821"/>
              <a:gd name="T82" fmla="*/ 97086 w 1479"/>
              <a:gd name="T83" fmla="*/ 70852 h 821"/>
              <a:gd name="T84" fmla="*/ 82343 w 1479"/>
              <a:gd name="T85" fmla="*/ 78764 h 821"/>
              <a:gd name="T86" fmla="*/ 77309 w 1479"/>
              <a:gd name="T87" fmla="*/ 107896 h 821"/>
              <a:gd name="T88" fmla="*/ 20136 w 1479"/>
              <a:gd name="T89" fmla="*/ 99624 h 821"/>
              <a:gd name="T90" fmla="*/ 360 w 1479"/>
              <a:gd name="T91" fmla="*/ 134870 h 821"/>
              <a:gd name="T92" fmla="*/ 26609 w 1479"/>
              <a:gd name="T93" fmla="*/ 170116 h 821"/>
              <a:gd name="T94" fmla="*/ 46385 w 1479"/>
              <a:gd name="T95" fmla="*/ 166879 h 821"/>
              <a:gd name="T96" fmla="*/ 77309 w 1479"/>
              <a:gd name="T97" fmla="*/ 174791 h 821"/>
              <a:gd name="T98" fmla="*/ 97086 w 1479"/>
              <a:gd name="T99" fmla="*/ 198169 h 821"/>
              <a:gd name="T100" fmla="*/ 136279 w 1479"/>
              <a:gd name="T101" fmla="*/ 198169 h 821"/>
              <a:gd name="T102" fmla="*/ 213229 w 1479"/>
              <a:gd name="T103" fmla="*/ 294915 h 821"/>
              <a:gd name="T104" fmla="*/ 293774 w 1479"/>
              <a:gd name="T105" fmla="*/ 263626 h 821"/>
              <a:gd name="T106" fmla="*/ 373240 w 1479"/>
              <a:gd name="T107" fmla="*/ 219029 h 821"/>
              <a:gd name="T108" fmla="*/ 378274 w 1479"/>
              <a:gd name="T109" fmla="*/ 210757 h 821"/>
              <a:gd name="T110" fmla="*/ 434727 w 1479"/>
              <a:gd name="T111" fmla="*/ 198169 h 821"/>
              <a:gd name="T112" fmla="*/ 449111 w 1479"/>
              <a:gd name="T113" fmla="*/ 190616 h 821"/>
              <a:gd name="T114" fmla="*/ 454145 w 1479"/>
              <a:gd name="T115" fmla="*/ 161124 h 821"/>
              <a:gd name="T116" fmla="*/ 504126 w 1479"/>
              <a:gd name="T117" fmla="*/ 170475 h 821"/>
              <a:gd name="T118" fmla="*/ 511317 w 1479"/>
              <a:gd name="T119" fmla="*/ 169756 h 821"/>
              <a:gd name="T120" fmla="*/ 512396 w 1479"/>
              <a:gd name="T121" fmla="*/ 99624 h 8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79" h="821">
                <a:moveTo>
                  <a:pt x="1416" y="430"/>
                </a:moveTo>
                <a:lnTo>
                  <a:pt x="1416" y="430"/>
                </a:lnTo>
                <a:cubicBezTo>
                  <a:pt x="1398" y="432"/>
                  <a:pt x="1392" y="431"/>
                  <a:pt x="1353" y="423"/>
                </a:cubicBezTo>
                <a:cubicBezTo>
                  <a:pt x="1333" y="418"/>
                  <a:pt x="1304" y="412"/>
                  <a:pt x="1263" y="405"/>
                </a:cubicBezTo>
                <a:lnTo>
                  <a:pt x="1263" y="344"/>
                </a:lnTo>
                <a:cubicBezTo>
                  <a:pt x="1308" y="336"/>
                  <a:pt x="1337" y="330"/>
                  <a:pt x="1358" y="326"/>
                </a:cubicBezTo>
                <a:cubicBezTo>
                  <a:pt x="1396" y="318"/>
                  <a:pt x="1402" y="317"/>
                  <a:pt x="1419" y="319"/>
                </a:cubicBezTo>
                <a:cubicBezTo>
                  <a:pt x="1424" y="320"/>
                  <a:pt x="1435" y="340"/>
                  <a:pt x="1435" y="373"/>
                </a:cubicBezTo>
                <a:cubicBezTo>
                  <a:pt x="1435" y="406"/>
                  <a:pt x="1424" y="429"/>
                  <a:pt x="1416" y="430"/>
                </a:cubicBezTo>
                <a:close/>
                <a:moveTo>
                  <a:pt x="1220" y="486"/>
                </a:moveTo>
                <a:lnTo>
                  <a:pt x="1220" y="486"/>
                </a:lnTo>
                <a:cubicBezTo>
                  <a:pt x="1220" y="493"/>
                  <a:pt x="1218" y="500"/>
                  <a:pt x="1216" y="504"/>
                </a:cubicBezTo>
                <a:cubicBezTo>
                  <a:pt x="1213" y="507"/>
                  <a:pt x="1211" y="509"/>
                  <a:pt x="1209" y="509"/>
                </a:cubicBezTo>
                <a:lnTo>
                  <a:pt x="1173" y="509"/>
                </a:lnTo>
                <a:lnTo>
                  <a:pt x="1173" y="241"/>
                </a:lnTo>
                <a:lnTo>
                  <a:pt x="1209" y="241"/>
                </a:lnTo>
                <a:cubicBezTo>
                  <a:pt x="1212" y="241"/>
                  <a:pt x="1214" y="243"/>
                  <a:pt x="1215" y="245"/>
                </a:cubicBezTo>
                <a:cubicBezTo>
                  <a:pt x="1218" y="249"/>
                  <a:pt x="1220" y="256"/>
                  <a:pt x="1220" y="263"/>
                </a:cubicBezTo>
                <a:lnTo>
                  <a:pt x="1220" y="486"/>
                </a:lnTo>
                <a:close/>
                <a:moveTo>
                  <a:pt x="1023" y="551"/>
                </a:moveTo>
                <a:lnTo>
                  <a:pt x="1023" y="551"/>
                </a:lnTo>
                <a:cubicBezTo>
                  <a:pt x="1020" y="556"/>
                  <a:pt x="1018" y="560"/>
                  <a:pt x="1015" y="564"/>
                </a:cubicBezTo>
                <a:lnTo>
                  <a:pt x="1010" y="573"/>
                </a:lnTo>
                <a:cubicBezTo>
                  <a:pt x="1007" y="577"/>
                  <a:pt x="1005" y="581"/>
                  <a:pt x="1002" y="586"/>
                </a:cubicBezTo>
                <a:cubicBezTo>
                  <a:pt x="970" y="637"/>
                  <a:pt x="942" y="643"/>
                  <a:pt x="903" y="651"/>
                </a:cubicBezTo>
                <a:cubicBezTo>
                  <a:pt x="869" y="658"/>
                  <a:pt x="831" y="665"/>
                  <a:pt x="789" y="701"/>
                </a:cubicBezTo>
                <a:cubicBezTo>
                  <a:pt x="732" y="750"/>
                  <a:pt x="662" y="777"/>
                  <a:pt x="593" y="777"/>
                </a:cubicBezTo>
                <a:cubicBezTo>
                  <a:pt x="551" y="777"/>
                  <a:pt x="512" y="767"/>
                  <a:pt x="485" y="748"/>
                </a:cubicBezTo>
                <a:cubicBezTo>
                  <a:pt x="413" y="699"/>
                  <a:pt x="394" y="640"/>
                  <a:pt x="423" y="551"/>
                </a:cubicBezTo>
                <a:lnTo>
                  <a:pt x="695" y="551"/>
                </a:lnTo>
                <a:lnTo>
                  <a:pt x="1023" y="551"/>
                </a:lnTo>
                <a:close/>
                <a:moveTo>
                  <a:pt x="269" y="508"/>
                </a:moveTo>
                <a:lnTo>
                  <a:pt x="269" y="508"/>
                </a:lnTo>
                <a:cubicBezTo>
                  <a:pt x="267" y="508"/>
                  <a:pt x="265" y="506"/>
                  <a:pt x="263" y="503"/>
                </a:cubicBezTo>
                <a:cubicBezTo>
                  <a:pt x="260" y="499"/>
                  <a:pt x="258" y="493"/>
                  <a:pt x="258" y="486"/>
                </a:cubicBezTo>
                <a:lnTo>
                  <a:pt x="258" y="374"/>
                </a:lnTo>
                <a:lnTo>
                  <a:pt x="258" y="326"/>
                </a:lnTo>
                <a:lnTo>
                  <a:pt x="258" y="262"/>
                </a:lnTo>
                <a:cubicBezTo>
                  <a:pt x="258" y="255"/>
                  <a:pt x="260" y="249"/>
                  <a:pt x="263" y="244"/>
                </a:cubicBezTo>
                <a:cubicBezTo>
                  <a:pt x="265" y="243"/>
                  <a:pt x="267" y="240"/>
                  <a:pt x="270" y="240"/>
                </a:cubicBezTo>
                <a:lnTo>
                  <a:pt x="307" y="240"/>
                </a:lnTo>
                <a:lnTo>
                  <a:pt x="307" y="508"/>
                </a:lnTo>
                <a:lnTo>
                  <a:pt x="269" y="508"/>
                </a:lnTo>
                <a:close/>
                <a:moveTo>
                  <a:pt x="215" y="404"/>
                </a:moveTo>
                <a:lnTo>
                  <a:pt x="215" y="404"/>
                </a:lnTo>
                <a:cubicBezTo>
                  <a:pt x="171" y="412"/>
                  <a:pt x="141" y="418"/>
                  <a:pt x="120" y="423"/>
                </a:cubicBezTo>
                <a:cubicBezTo>
                  <a:pt x="83" y="430"/>
                  <a:pt x="76" y="431"/>
                  <a:pt x="60" y="429"/>
                </a:cubicBezTo>
                <a:cubicBezTo>
                  <a:pt x="54" y="428"/>
                  <a:pt x="43" y="409"/>
                  <a:pt x="43" y="375"/>
                </a:cubicBezTo>
                <a:cubicBezTo>
                  <a:pt x="44" y="342"/>
                  <a:pt x="54" y="320"/>
                  <a:pt x="63" y="319"/>
                </a:cubicBezTo>
                <a:cubicBezTo>
                  <a:pt x="68" y="318"/>
                  <a:pt x="73" y="318"/>
                  <a:pt x="77" y="318"/>
                </a:cubicBezTo>
                <a:cubicBezTo>
                  <a:pt x="87" y="318"/>
                  <a:pt x="100" y="320"/>
                  <a:pt x="127" y="326"/>
                </a:cubicBezTo>
                <a:cubicBezTo>
                  <a:pt x="147" y="330"/>
                  <a:pt x="175" y="336"/>
                  <a:pt x="215" y="344"/>
                </a:cubicBezTo>
                <a:lnTo>
                  <a:pt x="215" y="373"/>
                </a:lnTo>
                <a:lnTo>
                  <a:pt x="215" y="404"/>
                </a:lnTo>
                <a:close/>
                <a:moveTo>
                  <a:pt x="516" y="197"/>
                </a:moveTo>
                <a:lnTo>
                  <a:pt x="516" y="197"/>
                </a:lnTo>
                <a:cubicBezTo>
                  <a:pt x="518" y="193"/>
                  <a:pt x="521" y="190"/>
                  <a:pt x="523" y="186"/>
                </a:cubicBezTo>
                <a:cubicBezTo>
                  <a:pt x="546" y="151"/>
                  <a:pt x="617" y="99"/>
                  <a:pt x="651" y="82"/>
                </a:cubicBezTo>
                <a:cubicBezTo>
                  <a:pt x="705" y="55"/>
                  <a:pt x="750" y="43"/>
                  <a:pt x="793" y="43"/>
                </a:cubicBezTo>
                <a:cubicBezTo>
                  <a:pt x="865" y="43"/>
                  <a:pt x="929" y="78"/>
                  <a:pt x="988" y="150"/>
                </a:cubicBezTo>
                <a:cubicBezTo>
                  <a:pt x="1000" y="165"/>
                  <a:pt x="1011" y="181"/>
                  <a:pt x="1021" y="198"/>
                </a:cubicBezTo>
                <a:lnTo>
                  <a:pt x="742" y="198"/>
                </a:lnTo>
                <a:lnTo>
                  <a:pt x="516" y="197"/>
                </a:lnTo>
                <a:close/>
                <a:moveTo>
                  <a:pt x="442" y="508"/>
                </a:moveTo>
                <a:lnTo>
                  <a:pt x="349" y="508"/>
                </a:lnTo>
                <a:lnTo>
                  <a:pt x="350" y="240"/>
                </a:lnTo>
                <a:lnTo>
                  <a:pt x="814" y="240"/>
                </a:lnTo>
                <a:lnTo>
                  <a:pt x="1055" y="241"/>
                </a:lnTo>
                <a:lnTo>
                  <a:pt x="1056" y="241"/>
                </a:lnTo>
                <a:lnTo>
                  <a:pt x="1056" y="240"/>
                </a:lnTo>
                <a:lnTo>
                  <a:pt x="1130" y="240"/>
                </a:lnTo>
                <a:lnTo>
                  <a:pt x="1130" y="508"/>
                </a:lnTo>
                <a:lnTo>
                  <a:pt x="442" y="508"/>
                </a:lnTo>
                <a:close/>
                <a:moveTo>
                  <a:pt x="1425" y="277"/>
                </a:moveTo>
                <a:lnTo>
                  <a:pt x="1425" y="277"/>
                </a:lnTo>
                <a:cubicBezTo>
                  <a:pt x="1401" y="273"/>
                  <a:pt x="1391" y="275"/>
                  <a:pt x="1349" y="284"/>
                </a:cubicBezTo>
                <a:cubicBezTo>
                  <a:pt x="1330" y="288"/>
                  <a:pt x="1303" y="294"/>
                  <a:pt x="1263" y="301"/>
                </a:cubicBezTo>
                <a:lnTo>
                  <a:pt x="1263" y="263"/>
                </a:lnTo>
                <a:cubicBezTo>
                  <a:pt x="1263" y="247"/>
                  <a:pt x="1258" y="231"/>
                  <a:pt x="1249" y="219"/>
                </a:cubicBezTo>
                <a:cubicBezTo>
                  <a:pt x="1240" y="206"/>
                  <a:pt x="1225" y="198"/>
                  <a:pt x="1209" y="198"/>
                </a:cubicBezTo>
                <a:lnTo>
                  <a:pt x="1068" y="198"/>
                </a:lnTo>
                <a:cubicBezTo>
                  <a:pt x="1055" y="171"/>
                  <a:pt x="1040" y="146"/>
                  <a:pt x="1021" y="123"/>
                </a:cubicBezTo>
                <a:cubicBezTo>
                  <a:pt x="954" y="42"/>
                  <a:pt x="877" y="0"/>
                  <a:pt x="793" y="0"/>
                </a:cubicBezTo>
                <a:cubicBezTo>
                  <a:pt x="743" y="0"/>
                  <a:pt x="692" y="13"/>
                  <a:pt x="632" y="43"/>
                </a:cubicBezTo>
                <a:cubicBezTo>
                  <a:pt x="593" y="63"/>
                  <a:pt x="515" y="120"/>
                  <a:pt x="487" y="163"/>
                </a:cubicBezTo>
                <a:cubicBezTo>
                  <a:pt x="480" y="174"/>
                  <a:pt x="474" y="186"/>
                  <a:pt x="468" y="197"/>
                </a:cubicBezTo>
                <a:lnTo>
                  <a:pt x="270" y="197"/>
                </a:lnTo>
                <a:cubicBezTo>
                  <a:pt x="254" y="197"/>
                  <a:pt x="240" y="205"/>
                  <a:pt x="229" y="219"/>
                </a:cubicBezTo>
                <a:cubicBezTo>
                  <a:pt x="220" y="231"/>
                  <a:pt x="215" y="246"/>
                  <a:pt x="215" y="262"/>
                </a:cubicBezTo>
                <a:lnTo>
                  <a:pt x="215" y="300"/>
                </a:lnTo>
                <a:cubicBezTo>
                  <a:pt x="180" y="294"/>
                  <a:pt x="154" y="288"/>
                  <a:pt x="135" y="284"/>
                </a:cubicBezTo>
                <a:cubicBezTo>
                  <a:pt x="92" y="275"/>
                  <a:pt x="82" y="272"/>
                  <a:pt x="56" y="277"/>
                </a:cubicBezTo>
                <a:cubicBezTo>
                  <a:pt x="16" y="282"/>
                  <a:pt x="1" y="334"/>
                  <a:pt x="1" y="375"/>
                </a:cubicBezTo>
                <a:cubicBezTo>
                  <a:pt x="0" y="429"/>
                  <a:pt x="21" y="466"/>
                  <a:pt x="53" y="471"/>
                </a:cubicBezTo>
                <a:cubicBezTo>
                  <a:pt x="61" y="473"/>
                  <a:pt x="68" y="473"/>
                  <a:pt x="74" y="473"/>
                </a:cubicBezTo>
                <a:cubicBezTo>
                  <a:pt x="87" y="473"/>
                  <a:pt x="100" y="470"/>
                  <a:pt x="129" y="464"/>
                </a:cubicBezTo>
                <a:cubicBezTo>
                  <a:pt x="149" y="460"/>
                  <a:pt x="176" y="455"/>
                  <a:pt x="215" y="448"/>
                </a:cubicBezTo>
                <a:lnTo>
                  <a:pt x="215" y="486"/>
                </a:lnTo>
                <a:cubicBezTo>
                  <a:pt x="215" y="502"/>
                  <a:pt x="220" y="517"/>
                  <a:pt x="229" y="529"/>
                </a:cubicBezTo>
                <a:cubicBezTo>
                  <a:pt x="239" y="543"/>
                  <a:pt x="253" y="551"/>
                  <a:pt x="270" y="551"/>
                </a:cubicBezTo>
                <a:lnTo>
                  <a:pt x="379" y="551"/>
                </a:lnTo>
                <a:cubicBezTo>
                  <a:pt x="358" y="621"/>
                  <a:pt x="355" y="711"/>
                  <a:pt x="460" y="783"/>
                </a:cubicBezTo>
                <a:cubicBezTo>
                  <a:pt x="495" y="807"/>
                  <a:pt x="542" y="820"/>
                  <a:pt x="593" y="820"/>
                </a:cubicBezTo>
                <a:cubicBezTo>
                  <a:pt x="672" y="820"/>
                  <a:pt x="752" y="789"/>
                  <a:pt x="817" y="733"/>
                </a:cubicBezTo>
                <a:cubicBezTo>
                  <a:pt x="851" y="705"/>
                  <a:pt x="880" y="699"/>
                  <a:pt x="911" y="693"/>
                </a:cubicBezTo>
                <a:cubicBezTo>
                  <a:pt x="953" y="684"/>
                  <a:pt x="997" y="675"/>
                  <a:pt x="1038" y="609"/>
                </a:cubicBezTo>
                <a:cubicBezTo>
                  <a:pt x="1041" y="604"/>
                  <a:pt x="1044" y="600"/>
                  <a:pt x="1047" y="594"/>
                </a:cubicBezTo>
                <a:lnTo>
                  <a:pt x="1052" y="586"/>
                </a:lnTo>
                <a:cubicBezTo>
                  <a:pt x="1059" y="574"/>
                  <a:pt x="1064" y="563"/>
                  <a:pt x="1070" y="551"/>
                </a:cubicBezTo>
                <a:lnTo>
                  <a:pt x="1209" y="551"/>
                </a:lnTo>
                <a:cubicBezTo>
                  <a:pt x="1224" y="551"/>
                  <a:pt x="1238" y="543"/>
                  <a:pt x="1249" y="530"/>
                </a:cubicBezTo>
                <a:cubicBezTo>
                  <a:pt x="1258" y="518"/>
                  <a:pt x="1263" y="502"/>
                  <a:pt x="1263" y="486"/>
                </a:cubicBezTo>
                <a:lnTo>
                  <a:pt x="1263" y="448"/>
                </a:lnTo>
                <a:cubicBezTo>
                  <a:pt x="1299" y="455"/>
                  <a:pt x="1326" y="460"/>
                  <a:pt x="1344" y="464"/>
                </a:cubicBezTo>
                <a:cubicBezTo>
                  <a:pt x="1374" y="471"/>
                  <a:pt x="1388" y="474"/>
                  <a:pt x="1402" y="474"/>
                </a:cubicBezTo>
                <a:cubicBezTo>
                  <a:pt x="1408" y="474"/>
                  <a:pt x="1415" y="473"/>
                  <a:pt x="1422" y="472"/>
                </a:cubicBezTo>
                <a:cubicBezTo>
                  <a:pt x="1463" y="466"/>
                  <a:pt x="1478" y="415"/>
                  <a:pt x="1478" y="373"/>
                </a:cubicBezTo>
                <a:cubicBezTo>
                  <a:pt x="1478" y="320"/>
                  <a:pt x="1458" y="282"/>
                  <a:pt x="1425" y="277"/>
                </a:cubicBezTo>
                <a:close/>
              </a:path>
            </a:pathLst>
          </a:custGeom>
          <a:solidFill>
            <a:schemeClr val="accent1"/>
          </a:solidFill>
          <a:ln>
            <a:noFill/>
          </a:ln>
          <a:effectLst/>
        </p:spPr>
        <p:txBody>
          <a:bodyPr wrap="none" anchor="ctr"/>
          <a:lstStyle/>
          <a:p>
            <a:endParaRPr lang="en-US" dirty="0">
              <a:latin typeface="Open Sans Light" panose="020B0306030504020204" pitchFamily="34" charset="0"/>
            </a:endParaRPr>
          </a:p>
        </p:txBody>
      </p:sp>
      <p:sp>
        <p:nvSpPr>
          <p:cNvPr id="12" name="TextBox 11">
            <a:extLst>
              <a:ext uri="{FF2B5EF4-FFF2-40B4-BE49-F238E27FC236}">
                <a16:creationId xmlns:a16="http://schemas.microsoft.com/office/drawing/2014/main" id="{DB6093E7-68CA-4841-8336-5CBC47157872}"/>
              </a:ext>
            </a:extLst>
          </p:cNvPr>
          <p:cNvSpPr txBox="1"/>
          <p:nvPr/>
        </p:nvSpPr>
        <p:spPr>
          <a:xfrm>
            <a:off x="4985066" y="8874534"/>
            <a:ext cx="1707519" cy="646331"/>
          </a:xfrm>
          <a:prstGeom prst="rect">
            <a:avLst/>
          </a:prstGeom>
          <a:noFill/>
        </p:spPr>
        <p:txBody>
          <a:bodyPr wrap="none" rtlCol="0" anchor="ctr" anchorCtr="0">
            <a:spAutoFit/>
          </a:bodyPr>
          <a:lstStyle/>
          <a:p>
            <a:pPr algn="ctr"/>
            <a:r>
              <a:rPr lang="en-US" b="1" dirty="0">
                <a:solidFill>
                  <a:schemeClr val="bg1"/>
                </a:solidFill>
                <a:latin typeface="Playfair Display" pitchFamily="2" charset="77"/>
                <a:ea typeface="League Spartan" charset="0"/>
                <a:cs typeface="Poppins" pitchFamily="2" charset="77"/>
              </a:rPr>
              <a:t>Step 01</a:t>
            </a:r>
          </a:p>
        </p:txBody>
      </p:sp>
      <p:sp>
        <p:nvSpPr>
          <p:cNvPr id="13" name="Subtitle 2">
            <a:extLst>
              <a:ext uri="{FF2B5EF4-FFF2-40B4-BE49-F238E27FC236}">
                <a16:creationId xmlns:a16="http://schemas.microsoft.com/office/drawing/2014/main" id="{5AF64996-2108-7A42-85AE-1C442B32B2FB}"/>
              </a:ext>
            </a:extLst>
          </p:cNvPr>
          <p:cNvSpPr txBox="1">
            <a:spLocks/>
          </p:cNvSpPr>
          <p:nvPr/>
        </p:nvSpPr>
        <p:spPr>
          <a:xfrm>
            <a:off x="3397247" y="9586458"/>
            <a:ext cx="488315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cxnSp>
        <p:nvCxnSpPr>
          <p:cNvPr id="15" name="Straight Arrow Connector 14">
            <a:extLst>
              <a:ext uri="{FF2B5EF4-FFF2-40B4-BE49-F238E27FC236}">
                <a16:creationId xmlns:a16="http://schemas.microsoft.com/office/drawing/2014/main" id="{944CED0C-E8C7-1644-87E9-C93DBAB664C4}"/>
              </a:ext>
            </a:extLst>
          </p:cNvPr>
          <p:cNvCxnSpPr/>
          <p:nvPr/>
        </p:nvCxnSpPr>
        <p:spPr>
          <a:xfrm>
            <a:off x="8280400" y="6451600"/>
            <a:ext cx="160020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3033E7-F66C-F341-8F4A-7CC179B08A59}"/>
              </a:ext>
            </a:extLst>
          </p:cNvPr>
          <p:cNvCxnSpPr/>
          <p:nvPr/>
        </p:nvCxnSpPr>
        <p:spPr>
          <a:xfrm>
            <a:off x="15011400" y="6451600"/>
            <a:ext cx="160020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A34EEF5-FABB-CC45-993B-DA2CA85A058E}"/>
              </a:ext>
            </a:extLst>
          </p:cNvPr>
          <p:cNvSpPr txBox="1"/>
          <p:nvPr/>
        </p:nvSpPr>
        <p:spPr>
          <a:xfrm>
            <a:off x="11302204" y="8874534"/>
            <a:ext cx="1773242" cy="646331"/>
          </a:xfrm>
          <a:prstGeom prst="rect">
            <a:avLst/>
          </a:prstGeom>
          <a:noFill/>
        </p:spPr>
        <p:txBody>
          <a:bodyPr wrap="none" rtlCol="0" anchor="ctr" anchorCtr="0">
            <a:spAutoFit/>
          </a:bodyPr>
          <a:lstStyle/>
          <a:p>
            <a:pPr algn="ctr"/>
            <a:r>
              <a:rPr lang="en-US" b="1" dirty="0">
                <a:solidFill>
                  <a:schemeClr val="bg1"/>
                </a:solidFill>
                <a:latin typeface="Playfair Display" pitchFamily="2" charset="77"/>
                <a:ea typeface="League Spartan" charset="0"/>
                <a:cs typeface="Poppins" pitchFamily="2" charset="77"/>
              </a:rPr>
              <a:t>Step 02</a:t>
            </a:r>
          </a:p>
        </p:txBody>
      </p:sp>
      <p:sp>
        <p:nvSpPr>
          <p:cNvPr id="18" name="Subtitle 2">
            <a:extLst>
              <a:ext uri="{FF2B5EF4-FFF2-40B4-BE49-F238E27FC236}">
                <a16:creationId xmlns:a16="http://schemas.microsoft.com/office/drawing/2014/main" id="{3DC46AEE-C91D-C446-AD4C-198744A94D42}"/>
              </a:ext>
            </a:extLst>
          </p:cNvPr>
          <p:cNvSpPr txBox="1">
            <a:spLocks/>
          </p:cNvSpPr>
          <p:nvPr/>
        </p:nvSpPr>
        <p:spPr>
          <a:xfrm>
            <a:off x="9747248" y="9586458"/>
            <a:ext cx="488315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19" name="TextBox 18">
            <a:extLst>
              <a:ext uri="{FF2B5EF4-FFF2-40B4-BE49-F238E27FC236}">
                <a16:creationId xmlns:a16="http://schemas.microsoft.com/office/drawing/2014/main" id="{8A31986F-6A5E-3E44-A5BB-2C0C35ED7F87}"/>
              </a:ext>
            </a:extLst>
          </p:cNvPr>
          <p:cNvSpPr txBox="1"/>
          <p:nvPr/>
        </p:nvSpPr>
        <p:spPr>
          <a:xfrm>
            <a:off x="18296020" y="8874534"/>
            <a:ext cx="1755610" cy="646331"/>
          </a:xfrm>
          <a:prstGeom prst="rect">
            <a:avLst/>
          </a:prstGeom>
          <a:noFill/>
        </p:spPr>
        <p:txBody>
          <a:bodyPr wrap="none" rtlCol="0" anchor="ctr" anchorCtr="0">
            <a:spAutoFit/>
          </a:bodyPr>
          <a:lstStyle/>
          <a:p>
            <a:pPr algn="ctr"/>
            <a:r>
              <a:rPr lang="en-US" b="1" dirty="0">
                <a:solidFill>
                  <a:schemeClr val="bg1"/>
                </a:solidFill>
                <a:latin typeface="Playfair Display" pitchFamily="2" charset="77"/>
                <a:ea typeface="League Spartan" charset="0"/>
                <a:cs typeface="Poppins" pitchFamily="2" charset="77"/>
              </a:rPr>
              <a:t>Step 03</a:t>
            </a:r>
          </a:p>
        </p:txBody>
      </p:sp>
      <p:sp>
        <p:nvSpPr>
          <p:cNvPr id="20" name="Subtitle 2">
            <a:extLst>
              <a:ext uri="{FF2B5EF4-FFF2-40B4-BE49-F238E27FC236}">
                <a16:creationId xmlns:a16="http://schemas.microsoft.com/office/drawing/2014/main" id="{A67CBDB5-8D0A-F449-B0A1-77DC3B5581E8}"/>
              </a:ext>
            </a:extLst>
          </p:cNvPr>
          <p:cNvSpPr txBox="1">
            <a:spLocks/>
          </p:cNvSpPr>
          <p:nvPr/>
        </p:nvSpPr>
        <p:spPr>
          <a:xfrm>
            <a:off x="16732248" y="9586458"/>
            <a:ext cx="488315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Tree>
    <p:extLst>
      <p:ext uri="{BB962C8B-B14F-4D97-AF65-F5344CB8AC3E}">
        <p14:creationId xmlns:p14="http://schemas.microsoft.com/office/powerpoint/2010/main" val="298133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8E12DDE-76F1-EF47-9B67-4D2E5F61D60F}"/>
              </a:ext>
            </a:extLst>
          </p:cNvPr>
          <p:cNvSpPr>
            <a:spLocks noGrp="1"/>
          </p:cNvSpPr>
          <p:nvPr>
            <p:ph type="pic" sz="quarter" idx="10"/>
          </p:nvPr>
        </p:nvSpPr>
        <p:spPr/>
      </p:sp>
      <p:sp>
        <p:nvSpPr>
          <p:cNvPr id="14" name="Rectangle 13">
            <a:extLst>
              <a:ext uri="{FF2B5EF4-FFF2-40B4-BE49-F238E27FC236}">
                <a16:creationId xmlns:a16="http://schemas.microsoft.com/office/drawing/2014/main" id="{A78C83B0-DB98-0745-882A-A4AE4295306C}"/>
              </a:ext>
            </a:extLst>
          </p:cNvPr>
          <p:cNvSpPr/>
          <p:nvPr/>
        </p:nvSpPr>
        <p:spPr>
          <a:xfrm>
            <a:off x="0" y="0"/>
            <a:ext cx="24377650" cy="10028904"/>
          </a:xfrm>
          <a:prstGeom prst="rect">
            <a:avLst/>
          </a:prstGeom>
          <a:gradFill>
            <a:gsLst>
              <a:gs pos="0">
                <a:schemeClr val="accent1">
                  <a:lumMod val="50000"/>
                  <a:alpha val="70000"/>
                </a:schemeClr>
              </a:gs>
              <a:gs pos="100000">
                <a:schemeClr val="accent2">
                  <a:lumMod val="50000"/>
                  <a:alpha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3" name="TextBox 2">
            <a:extLst>
              <a:ext uri="{FF2B5EF4-FFF2-40B4-BE49-F238E27FC236}">
                <a16:creationId xmlns:a16="http://schemas.microsoft.com/office/drawing/2014/main" id="{5739D032-F59B-9E4A-8584-AFD7A44B448A}"/>
              </a:ext>
            </a:extLst>
          </p:cNvPr>
          <p:cNvSpPr txBox="1"/>
          <p:nvPr/>
        </p:nvSpPr>
        <p:spPr>
          <a:xfrm>
            <a:off x="9227928" y="1017240"/>
            <a:ext cx="5921814" cy="1200329"/>
          </a:xfrm>
          <a:prstGeom prst="rect">
            <a:avLst/>
          </a:prstGeom>
          <a:noFill/>
        </p:spPr>
        <p:txBody>
          <a:bodyPr wrap="none" rtlCol="0">
            <a:spAutoFit/>
          </a:bodyPr>
          <a:lstStyle/>
          <a:p>
            <a:pPr algn="ctr"/>
            <a:r>
              <a:rPr lang="en-US" sz="7200" b="1" dirty="0">
                <a:solidFill>
                  <a:schemeClr val="bg1"/>
                </a:solidFill>
                <a:latin typeface="Playfair Display" pitchFamily="2" charset="77"/>
                <a:cs typeface="Poppins" pitchFamily="2" charset="77"/>
              </a:rPr>
              <a:t>Special Menu</a:t>
            </a:r>
          </a:p>
        </p:txBody>
      </p:sp>
      <p:sp>
        <p:nvSpPr>
          <p:cNvPr id="4" name="TextBox 3">
            <a:extLst>
              <a:ext uri="{FF2B5EF4-FFF2-40B4-BE49-F238E27FC236}">
                <a16:creationId xmlns:a16="http://schemas.microsoft.com/office/drawing/2014/main" id="{7468B7DD-4132-4449-8497-291AF50B0E70}"/>
              </a:ext>
            </a:extLst>
          </p:cNvPr>
          <p:cNvSpPr txBox="1"/>
          <p:nvPr/>
        </p:nvSpPr>
        <p:spPr>
          <a:xfrm>
            <a:off x="10101073" y="646740"/>
            <a:ext cx="4175502" cy="461665"/>
          </a:xfrm>
          <a:prstGeom prst="rect">
            <a:avLst/>
          </a:prstGeom>
          <a:noFill/>
        </p:spPr>
        <p:txBody>
          <a:bodyPr wrap="none" rtlCol="0">
            <a:spAutoFit/>
          </a:bodyPr>
          <a:lstStyle/>
          <a:p>
            <a:pPr algn="ctr"/>
            <a:r>
              <a:rPr lang="en-US" sz="2400"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Subtitle Here</a:t>
            </a:r>
          </a:p>
        </p:txBody>
      </p:sp>
      <p:sp>
        <p:nvSpPr>
          <p:cNvPr id="17" name="Subtitle 2">
            <a:extLst>
              <a:ext uri="{FF2B5EF4-FFF2-40B4-BE49-F238E27FC236}">
                <a16:creationId xmlns:a16="http://schemas.microsoft.com/office/drawing/2014/main" id="{B0CC4452-5221-2748-91B9-20E467E7CBA4}"/>
              </a:ext>
            </a:extLst>
          </p:cNvPr>
          <p:cNvSpPr txBox="1">
            <a:spLocks/>
          </p:cNvSpPr>
          <p:nvPr/>
        </p:nvSpPr>
        <p:spPr>
          <a:xfrm>
            <a:off x="1520825" y="3633718"/>
            <a:ext cx="21336000" cy="19822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 poisoning. To check whether foods have been properly cooked, ensure that they are steaming hot. Before eating cooked food, especially meat it is important to cut with a small knife in the middle and check that it is steaming hot in the middle.  You can use a cooking thermometer to determine if the food has been cooked properly. For most food, the heating temperature should be over 70C for at least two minutes in the middle of the boiling food</a:t>
            </a:r>
          </a:p>
        </p:txBody>
      </p:sp>
      <p:sp>
        <p:nvSpPr>
          <p:cNvPr id="18" name="Rectangle 17">
            <a:extLst>
              <a:ext uri="{FF2B5EF4-FFF2-40B4-BE49-F238E27FC236}">
                <a16:creationId xmlns:a16="http://schemas.microsoft.com/office/drawing/2014/main" id="{EA15ADB9-C5CB-674C-B580-923B9FBF2591}"/>
              </a:ext>
            </a:extLst>
          </p:cNvPr>
          <p:cNvSpPr/>
          <p:nvPr/>
        </p:nvSpPr>
        <p:spPr>
          <a:xfrm>
            <a:off x="2791554" y="7822417"/>
            <a:ext cx="8666922" cy="4412974"/>
          </a:xfrm>
          <a:prstGeom prst="rect">
            <a:avLst/>
          </a:prstGeom>
          <a:gradFill>
            <a:gsLst>
              <a:gs pos="0">
                <a:schemeClr val="accent3"/>
              </a:gs>
              <a:gs pos="100000">
                <a:schemeClr val="accent3">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9" name="Rectangle 18">
            <a:extLst>
              <a:ext uri="{FF2B5EF4-FFF2-40B4-BE49-F238E27FC236}">
                <a16:creationId xmlns:a16="http://schemas.microsoft.com/office/drawing/2014/main" id="{1F164AE2-B0D7-D940-BB5F-A52930253D6E}"/>
              </a:ext>
            </a:extLst>
          </p:cNvPr>
          <p:cNvSpPr/>
          <p:nvPr/>
        </p:nvSpPr>
        <p:spPr>
          <a:xfrm>
            <a:off x="12917338" y="7822417"/>
            <a:ext cx="8666922" cy="4412974"/>
          </a:xfrm>
          <a:prstGeom prst="rect">
            <a:avLst/>
          </a:prstGeom>
          <a:gradFill>
            <a:gsLst>
              <a:gs pos="0">
                <a:schemeClr val="accent4"/>
              </a:gs>
              <a:gs pos="100000">
                <a:schemeClr val="accent4">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20" name="TextBox 19">
            <a:extLst>
              <a:ext uri="{FF2B5EF4-FFF2-40B4-BE49-F238E27FC236}">
                <a16:creationId xmlns:a16="http://schemas.microsoft.com/office/drawing/2014/main" id="{DD00B4B6-FE26-014A-9147-1AAA057D0207}"/>
              </a:ext>
            </a:extLst>
          </p:cNvPr>
          <p:cNvSpPr txBox="1"/>
          <p:nvPr/>
        </p:nvSpPr>
        <p:spPr>
          <a:xfrm>
            <a:off x="3502801" y="8425323"/>
            <a:ext cx="3623108"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Special Menu #1</a:t>
            </a:r>
          </a:p>
        </p:txBody>
      </p:sp>
      <p:sp>
        <p:nvSpPr>
          <p:cNvPr id="21" name="Subtitle 2">
            <a:extLst>
              <a:ext uri="{FF2B5EF4-FFF2-40B4-BE49-F238E27FC236}">
                <a16:creationId xmlns:a16="http://schemas.microsoft.com/office/drawing/2014/main" id="{3A840106-8CC6-4342-9ADD-335D0C2F45C6}"/>
              </a:ext>
            </a:extLst>
          </p:cNvPr>
          <p:cNvSpPr txBox="1">
            <a:spLocks/>
          </p:cNvSpPr>
          <p:nvPr/>
        </p:nvSpPr>
        <p:spPr>
          <a:xfrm>
            <a:off x="3506452" y="9307729"/>
            <a:ext cx="7237125" cy="95725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22" name="TextBox 21">
            <a:extLst>
              <a:ext uri="{FF2B5EF4-FFF2-40B4-BE49-F238E27FC236}">
                <a16:creationId xmlns:a16="http://schemas.microsoft.com/office/drawing/2014/main" id="{37D0A459-85FC-5540-A335-2F822D1D66AB}"/>
              </a:ext>
            </a:extLst>
          </p:cNvPr>
          <p:cNvSpPr txBox="1"/>
          <p:nvPr/>
        </p:nvSpPr>
        <p:spPr>
          <a:xfrm>
            <a:off x="3502801" y="10531986"/>
            <a:ext cx="2986715" cy="1200329"/>
          </a:xfrm>
          <a:prstGeom prst="rect">
            <a:avLst/>
          </a:prstGeom>
          <a:noFill/>
        </p:spPr>
        <p:txBody>
          <a:bodyPr wrap="none" rtlCol="0" anchor="ctr" anchorCtr="0">
            <a:spAutoFit/>
          </a:bodyPr>
          <a:lstStyle/>
          <a:p>
            <a:r>
              <a:rPr lang="en-US" sz="7200" b="1" dirty="0">
                <a:solidFill>
                  <a:schemeClr val="bg1"/>
                </a:solidFill>
                <a:latin typeface="Playfair Display" pitchFamily="2" charset="77"/>
                <a:ea typeface="League Spartan" charset="0"/>
                <a:cs typeface="Poppins" pitchFamily="2" charset="77"/>
              </a:rPr>
              <a:t>$28.99</a:t>
            </a:r>
          </a:p>
        </p:txBody>
      </p:sp>
      <p:sp>
        <p:nvSpPr>
          <p:cNvPr id="23" name="TextBox 22">
            <a:extLst>
              <a:ext uri="{FF2B5EF4-FFF2-40B4-BE49-F238E27FC236}">
                <a16:creationId xmlns:a16="http://schemas.microsoft.com/office/drawing/2014/main" id="{CDA8285C-A483-9342-9F02-9FDC39EE29D2}"/>
              </a:ext>
            </a:extLst>
          </p:cNvPr>
          <p:cNvSpPr txBox="1"/>
          <p:nvPr/>
        </p:nvSpPr>
        <p:spPr>
          <a:xfrm>
            <a:off x="13658738" y="8425323"/>
            <a:ext cx="3688830"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Special Menu #2</a:t>
            </a:r>
          </a:p>
        </p:txBody>
      </p:sp>
      <p:sp>
        <p:nvSpPr>
          <p:cNvPr id="24" name="Subtitle 2">
            <a:extLst>
              <a:ext uri="{FF2B5EF4-FFF2-40B4-BE49-F238E27FC236}">
                <a16:creationId xmlns:a16="http://schemas.microsoft.com/office/drawing/2014/main" id="{2E441643-10BF-4D4E-B748-FD0AE1C2C592}"/>
              </a:ext>
            </a:extLst>
          </p:cNvPr>
          <p:cNvSpPr txBox="1">
            <a:spLocks/>
          </p:cNvSpPr>
          <p:nvPr/>
        </p:nvSpPr>
        <p:spPr>
          <a:xfrm>
            <a:off x="13662389" y="9307729"/>
            <a:ext cx="7237125" cy="95725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25" name="TextBox 24">
            <a:extLst>
              <a:ext uri="{FF2B5EF4-FFF2-40B4-BE49-F238E27FC236}">
                <a16:creationId xmlns:a16="http://schemas.microsoft.com/office/drawing/2014/main" id="{14E65DAF-F6A7-F747-A475-9230BC3AF292}"/>
              </a:ext>
            </a:extLst>
          </p:cNvPr>
          <p:cNvSpPr txBox="1"/>
          <p:nvPr/>
        </p:nvSpPr>
        <p:spPr>
          <a:xfrm>
            <a:off x="13658738" y="10531986"/>
            <a:ext cx="2986715" cy="1200329"/>
          </a:xfrm>
          <a:prstGeom prst="rect">
            <a:avLst/>
          </a:prstGeom>
          <a:noFill/>
        </p:spPr>
        <p:txBody>
          <a:bodyPr wrap="none" rtlCol="0" anchor="ctr" anchorCtr="0">
            <a:spAutoFit/>
          </a:bodyPr>
          <a:lstStyle/>
          <a:p>
            <a:r>
              <a:rPr lang="en-US" sz="7200" b="1" dirty="0">
                <a:solidFill>
                  <a:schemeClr val="bg1"/>
                </a:solidFill>
                <a:latin typeface="Playfair Display" pitchFamily="2" charset="77"/>
                <a:ea typeface="League Spartan" charset="0"/>
                <a:cs typeface="Poppins" pitchFamily="2" charset="77"/>
              </a:rPr>
              <a:t>$28.99</a:t>
            </a:r>
          </a:p>
        </p:txBody>
      </p:sp>
    </p:spTree>
    <p:extLst>
      <p:ext uri="{BB962C8B-B14F-4D97-AF65-F5344CB8AC3E}">
        <p14:creationId xmlns:p14="http://schemas.microsoft.com/office/powerpoint/2010/main" val="276149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978E85-DE99-0E44-92AB-AFD41965BC5F}"/>
              </a:ext>
            </a:extLst>
          </p:cNvPr>
          <p:cNvSpPr txBox="1"/>
          <p:nvPr/>
        </p:nvSpPr>
        <p:spPr>
          <a:xfrm>
            <a:off x="12188825" y="762000"/>
            <a:ext cx="10668000" cy="3631763"/>
          </a:xfrm>
          <a:prstGeom prst="rect">
            <a:avLst/>
          </a:prstGeom>
          <a:noFill/>
        </p:spPr>
        <p:txBody>
          <a:bodyPr wrap="square" rtlCol="0" anchor="t">
            <a:spAutoFit/>
          </a:bodyPr>
          <a:lstStyle/>
          <a:p>
            <a:pPr algn="r"/>
            <a:r>
              <a:rPr lang="en-US" sz="11500" b="1" dirty="0">
                <a:solidFill>
                  <a:schemeClr val="tx2"/>
                </a:solidFill>
                <a:latin typeface="Playfair Display" pitchFamily="2" charset="77"/>
                <a:cs typeface="Poppins" pitchFamily="2" charset="77"/>
              </a:rPr>
              <a:t>Meet Our Executive Chef</a:t>
            </a:r>
          </a:p>
        </p:txBody>
      </p:sp>
      <p:sp>
        <p:nvSpPr>
          <p:cNvPr id="7" name="Rectangle 6">
            <a:extLst>
              <a:ext uri="{FF2B5EF4-FFF2-40B4-BE49-F238E27FC236}">
                <a16:creationId xmlns:a16="http://schemas.microsoft.com/office/drawing/2014/main" id="{BC8193B6-4AFB-C145-AE1D-BCD12672BF2B}"/>
              </a:ext>
            </a:extLst>
          </p:cNvPr>
          <p:cNvSpPr/>
          <p:nvPr/>
        </p:nvSpPr>
        <p:spPr>
          <a:xfrm>
            <a:off x="12341225" y="6858000"/>
            <a:ext cx="3505200" cy="249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8" name="Rectangle 7">
            <a:extLst>
              <a:ext uri="{FF2B5EF4-FFF2-40B4-BE49-F238E27FC236}">
                <a16:creationId xmlns:a16="http://schemas.microsoft.com/office/drawing/2014/main" id="{1CFB39BA-15E3-0546-B932-3A12012D586A}"/>
              </a:ext>
            </a:extLst>
          </p:cNvPr>
          <p:cNvSpPr/>
          <p:nvPr/>
        </p:nvSpPr>
        <p:spPr>
          <a:xfrm>
            <a:off x="15846425" y="6858000"/>
            <a:ext cx="3505200" cy="2499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9" name="Rectangle 8">
            <a:extLst>
              <a:ext uri="{FF2B5EF4-FFF2-40B4-BE49-F238E27FC236}">
                <a16:creationId xmlns:a16="http://schemas.microsoft.com/office/drawing/2014/main" id="{3596D0B6-8478-D545-A36A-E951401FF96B}"/>
              </a:ext>
            </a:extLst>
          </p:cNvPr>
          <p:cNvSpPr/>
          <p:nvPr/>
        </p:nvSpPr>
        <p:spPr>
          <a:xfrm>
            <a:off x="19351625" y="6858000"/>
            <a:ext cx="3505200" cy="2499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 name="TextBox 9">
            <a:extLst>
              <a:ext uri="{FF2B5EF4-FFF2-40B4-BE49-F238E27FC236}">
                <a16:creationId xmlns:a16="http://schemas.microsoft.com/office/drawing/2014/main" id="{FA0E778F-1E57-D340-96D5-89D1C466A142}"/>
              </a:ext>
            </a:extLst>
          </p:cNvPr>
          <p:cNvSpPr txBox="1"/>
          <p:nvPr/>
        </p:nvSpPr>
        <p:spPr>
          <a:xfrm>
            <a:off x="13261708" y="7160196"/>
            <a:ext cx="1664238" cy="830997"/>
          </a:xfrm>
          <a:prstGeom prst="rect">
            <a:avLst/>
          </a:prstGeom>
          <a:noFill/>
        </p:spPr>
        <p:txBody>
          <a:bodyPr wrap="none" rtlCol="0" anchor="ctr" anchorCtr="0">
            <a:spAutoFit/>
          </a:bodyPr>
          <a:lstStyle/>
          <a:p>
            <a:pPr algn="ctr"/>
            <a:r>
              <a:rPr lang="en-US" sz="4800" b="1" dirty="0">
                <a:solidFill>
                  <a:schemeClr val="bg1"/>
                </a:solidFill>
                <a:latin typeface="Playfair Display" pitchFamily="2" charset="77"/>
                <a:ea typeface="League Spartan" charset="0"/>
                <a:cs typeface="Poppins" pitchFamily="2" charset="77"/>
              </a:rPr>
              <a:t>100%</a:t>
            </a:r>
          </a:p>
        </p:txBody>
      </p:sp>
      <p:sp>
        <p:nvSpPr>
          <p:cNvPr id="11" name="Subtitle 2">
            <a:extLst>
              <a:ext uri="{FF2B5EF4-FFF2-40B4-BE49-F238E27FC236}">
                <a16:creationId xmlns:a16="http://schemas.microsoft.com/office/drawing/2014/main" id="{A56240A6-422D-D145-AE88-410AED352F25}"/>
              </a:ext>
            </a:extLst>
          </p:cNvPr>
          <p:cNvSpPr txBox="1">
            <a:spLocks/>
          </p:cNvSpPr>
          <p:nvPr/>
        </p:nvSpPr>
        <p:spPr>
          <a:xfrm>
            <a:off x="12564473" y="7991193"/>
            <a:ext cx="3058704"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Quality description #1.</a:t>
            </a:r>
          </a:p>
        </p:txBody>
      </p:sp>
      <p:sp>
        <p:nvSpPr>
          <p:cNvPr id="12" name="TextBox 11">
            <a:extLst>
              <a:ext uri="{FF2B5EF4-FFF2-40B4-BE49-F238E27FC236}">
                <a16:creationId xmlns:a16="http://schemas.microsoft.com/office/drawing/2014/main" id="{3A09CB92-5D47-E547-BE90-EBD3B3509F71}"/>
              </a:ext>
            </a:extLst>
          </p:cNvPr>
          <p:cNvSpPr txBox="1"/>
          <p:nvPr/>
        </p:nvSpPr>
        <p:spPr>
          <a:xfrm>
            <a:off x="17007359" y="7160196"/>
            <a:ext cx="1183337" cy="830997"/>
          </a:xfrm>
          <a:prstGeom prst="rect">
            <a:avLst/>
          </a:prstGeom>
          <a:noFill/>
        </p:spPr>
        <p:txBody>
          <a:bodyPr wrap="none" rtlCol="0" anchor="ctr" anchorCtr="0">
            <a:spAutoFit/>
          </a:bodyPr>
          <a:lstStyle/>
          <a:p>
            <a:pPr algn="ctr"/>
            <a:r>
              <a:rPr lang="en-US" sz="4800" b="1" dirty="0">
                <a:solidFill>
                  <a:schemeClr val="bg1"/>
                </a:solidFill>
                <a:latin typeface="Playfair Display" pitchFamily="2" charset="77"/>
                <a:ea typeface="League Spartan" charset="0"/>
                <a:cs typeface="Poppins" pitchFamily="2" charset="77"/>
              </a:rPr>
              <a:t>1.1k</a:t>
            </a:r>
          </a:p>
        </p:txBody>
      </p:sp>
      <p:sp>
        <p:nvSpPr>
          <p:cNvPr id="13" name="Subtitle 2">
            <a:extLst>
              <a:ext uri="{FF2B5EF4-FFF2-40B4-BE49-F238E27FC236}">
                <a16:creationId xmlns:a16="http://schemas.microsoft.com/office/drawing/2014/main" id="{F27D451D-FB6A-854B-A8E2-B4550BB408C8}"/>
              </a:ext>
            </a:extLst>
          </p:cNvPr>
          <p:cNvSpPr txBox="1">
            <a:spLocks/>
          </p:cNvSpPr>
          <p:nvPr/>
        </p:nvSpPr>
        <p:spPr>
          <a:xfrm>
            <a:off x="16069673" y="7991193"/>
            <a:ext cx="3058704"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Quality description #2.</a:t>
            </a:r>
          </a:p>
        </p:txBody>
      </p:sp>
      <p:sp>
        <p:nvSpPr>
          <p:cNvPr id="15" name="TextBox 14">
            <a:extLst>
              <a:ext uri="{FF2B5EF4-FFF2-40B4-BE49-F238E27FC236}">
                <a16:creationId xmlns:a16="http://schemas.microsoft.com/office/drawing/2014/main" id="{F8B06771-A879-E943-8037-D84629708518}"/>
              </a:ext>
            </a:extLst>
          </p:cNvPr>
          <p:cNvSpPr txBox="1"/>
          <p:nvPr/>
        </p:nvSpPr>
        <p:spPr>
          <a:xfrm>
            <a:off x="20579885" y="7160196"/>
            <a:ext cx="1048685" cy="830997"/>
          </a:xfrm>
          <a:prstGeom prst="rect">
            <a:avLst/>
          </a:prstGeom>
          <a:noFill/>
        </p:spPr>
        <p:txBody>
          <a:bodyPr wrap="none" rtlCol="0" anchor="ctr" anchorCtr="0">
            <a:spAutoFit/>
          </a:bodyPr>
          <a:lstStyle/>
          <a:p>
            <a:pPr algn="ctr"/>
            <a:r>
              <a:rPr lang="en-US" sz="4800" b="1" dirty="0">
                <a:solidFill>
                  <a:schemeClr val="bg1"/>
                </a:solidFill>
                <a:latin typeface="Playfair Display" pitchFamily="2" charset="77"/>
                <a:ea typeface="League Spartan" charset="0"/>
                <a:cs typeface="Poppins" pitchFamily="2" charset="77"/>
              </a:rPr>
              <a:t>156</a:t>
            </a:r>
          </a:p>
        </p:txBody>
      </p:sp>
      <p:sp>
        <p:nvSpPr>
          <p:cNvPr id="16" name="Subtitle 2">
            <a:extLst>
              <a:ext uri="{FF2B5EF4-FFF2-40B4-BE49-F238E27FC236}">
                <a16:creationId xmlns:a16="http://schemas.microsoft.com/office/drawing/2014/main" id="{622DEF88-7131-994E-BFD6-3F5ADD4D38A0}"/>
              </a:ext>
            </a:extLst>
          </p:cNvPr>
          <p:cNvSpPr txBox="1">
            <a:spLocks/>
          </p:cNvSpPr>
          <p:nvPr/>
        </p:nvSpPr>
        <p:spPr>
          <a:xfrm>
            <a:off x="19574873" y="7991193"/>
            <a:ext cx="3058704"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Quality description #1.</a:t>
            </a:r>
          </a:p>
        </p:txBody>
      </p:sp>
      <p:sp>
        <p:nvSpPr>
          <p:cNvPr id="17" name="TextBox 16">
            <a:extLst>
              <a:ext uri="{FF2B5EF4-FFF2-40B4-BE49-F238E27FC236}">
                <a16:creationId xmlns:a16="http://schemas.microsoft.com/office/drawing/2014/main" id="{1E93AAA5-1387-D24C-BD1D-03E5C707322C}"/>
              </a:ext>
            </a:extLst>
          </p:cNvPr>
          <p:cNvSpPr txBox="1"/>
          <p:nvPr/>
        </p:nvSpPr>
        <p:spPr>
          <a:xfrm>
            <a:off x="17371987" y="5037172"/>
            <a:ext cx="5601213" cy="923330"/>
          </a:xfrm>
          <a:prstGeom prst="rect">
            <a:avLst/>
          </a:prstGeom>
          <a:noFill/>
        </p:spPr>
        <p:txBody>
          <a:bodyPr wrap="none" rtlCol="0" anchor="ctr" anchorCtr="0">
            <a:spAutoFit/>
          </a:bodyPr>
          <a:lstStyle/>
          <a:p>
            <a:pPr algn="r"/>
            <a:r>
              <a:rPr lang="en-US" sz="5400" b="1" dirty="0">
                <a:solidFill>
                  <a:schemeClr val="bg2">
                    <a:lumMod val="25000"/>
                  </a:schemeClr>
                </a:solidFill>
                <a:latin typeface="Playfair Display" pitchFamily="2" charset="77"/>
                <a:ea typeface="League Spartan" charset="0"/>
                <a:cs typeface="Poppins" pitchFamily="2" charset="77"/>
              </a:rPr>
              <a:t>John Owen Jones</a:t>
            </a:r>
          </a:p>
        </p:txBody>
      </p:sp>
      <p:sp>
        <p:nvSpPr>
          <p:cNvPr id="18" name="Subtitle 2">
            <a:extLst>
              <a:ext uri="{FF2B5EF4-FFF2-40B4-BE49-F238E27FC236}">
                <a16:creationId xmlns:a16="http://schemas.microsoft.com/office/drawing/2014/main" id="{3F5EDB4F-18F0-DC4F-B0B1-58E9045289E5}"/>
              </a:ext>
            </a:extLst>
          </p:cNvPr>
          <p:cNvSpPr txBox="1">
            <a:spLocks/>
          </p:cNvSpPr>
          <p:nvPr/>
        </p:nvSpPr>
        <p:spPr>
          <a:xfrm>
            <a:off x="12188825" y="9906721"/>
            <a:ext cx="10784375" cy="140609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 poisoning. To check whether foods have been properly cooked, ensure that they are steaming.</a:t>
            </a:r>
          </a:p>
        </p:txBody>
      </p:sp>
      <p:sp>
        <p:nvSpPr>
          <p:cNvPr id="19" name="Freeform 1">
            <a:extLst>
              <a:ext uri="{FF2B5EF4-FFF2-40B4-BE49-F238E27FC236}">
                <a16:creationId xmlns:a16="http://schemas.microsoft.com/office/drawing/2014/main" id="{8A359FF6-F3AE-0F41-BF4E-E1BEFA64156A}"/>
              </a:ext>
            </a:extLst>
          </p:cNvPr>
          <p:cNvSpPr>
            <a:spLocks noChangeArrowheads="1"/>
          </p:cNvSpPr>
          <p:nvPr/>
        </p:nvSpPr>
        <p:spPr bwMode="auto">
          <a:xfrm>
            <a:off x="17670543" y="11862173"/>
            <a:ext cx="954220" cy="954220"/>
          </a:xfrm>
          <a:custGeom>
            <a:avLst/>
            <a:gdLst>
              <a:gd name="T0" fmla="*/ 2442 w 3377"/>
              <a:gd name="T1" fmla="*/ 1302 h 3377"/>
              <a:gd name="T2" fmla="*/ 2442 w 3377"/>
              <a:gd name="T3" fmla="*/ 1302 h 3377"/>
              <a:gd name="T4" fmla="*/ 2442 w 3377"/>
              <a:gd name="T5" fmla="*/ 1352 h 3377"/>
              <a:gd name="T6" fmla="*/ 2442 w 3377"/>
              <a:gd name="T7" fmla="*/ 1352 h 3377"/>
              <a:gd name="T8" fmla="*/ 1337 w 3377"/>
              <a:gd name="T9" fmla="*/ 2458 h 3377"/>
              <a:gd name="T10" fmla="*/ 1337 w 3377"/>
              <a:gd name="T11" fmla="*/ 2458 h 3377"/>
              <a:gd name="T12" fmla="*/ 741 w 3377"/>
              <a:gd name="T13" fmla="*/ 2283 h 3377"/>
              <a:gd name="T14" fmla="*/ 741 w 3377"/>
              <a:gd name="T15" fmla="*/ 2283 h 3377"/>
              <a:gd name="T16" fmla="*/ 834 w 3377"/>
              <a:gd name="T17" fmla="*/ 2288 h 3377"/>
              <a:gd name="T18" fmla="*/ 834 w 3377"/>
              <a:gd name="T19" fmla="*/ 2288 h 3377"/>
              <a:gd name="T20" fmla="*/ 1317 w 3377"/>
              <a:gd name="T21" fmla="*/ 2122 h 3377"/>
              <a:gd name="T22" fmla="*/ 1317 w 3377"/>
              <a:gd name="T23" fmla="*/ 2122 h 3377"/>
              <a:gd name="T24" fmla="*/ 954 w 3377"/>
              <a:gd name="T25" fmla="*/ 1852 h 3377"/>
              <a:gd name="T26" fmla="*/ 954 w 3377"/>
              <a:gd name="T27" fmla="*/ 1852 h 3377"/>
              <a:gd name="T28" fmla="*/ 1027 w 3377"/>
              <a:gd name="T29" fmla="*/ 1859 h 3377"/>
              <a:gd name="T30" fmla="*/ 1027 w 3377"/>
              <a:gd name="T31" fmla="*/ 1859 h 3377"/>
              <a:gd name="T32" fmla="*/ 1129 w 3377"/>
              <a:gd name="T33" fmla="*/ 1845 h 3377"/>
              <a:gd name="T34" fmla="*/ 1129 w 3377"/>
              <a:gd name="T35" fmla="*/ 1845 h 3377"/>
              <a:gd name="T36" fmla="*/ 817 w 3377"/>
              <a:gd name="T37" fmla="*/ 1465 h 3377"/>
              <a:gd name="T38" fmla="*/ 817 w 3377"/>
              <a:gd name="T39" fmla="*/ 1465 h 3377"/>
              <a:gd name="T40" fmla="*/ 818 w 3377"/>
              <a:gd name="T41" fmla="*/ 1460 h 3377"/>
              <a:gd name="T42" fmla="*/ 818 w 3377"/>
              <a:gd name="T43" fmla="*/ 1460 h 3377"/>
              <a:gd name="T44" fmla="*/ 994 w 3377"/>
              <a:gd name="T45" fmla="*/ 1508 h 3377"/>
              <a:gd name="T46" fmla="*/ 994 w 3377"/>
              <a:gd name="T47" fmla="*/ 1508 h 3377"/>
              <a:gd name="T48" fmla="*/ 821 w 3377"/>
              <a:gd name="T49" fmla="*/ 1185 h 3377"/>
              <a:gd name="T50" fmla="*/ 821 w 3377"/>
              <a:gd name="T51" fmla="*/ 1185 h 3377"/>
              <a:gd name="T52" fmla="*/ 873 w 3377"/>
              <a:gd name="T53" fmla="*/ 990 h 3377"/>
              <a:gd name="T54" fmla="*/ 873 w 3377"/>
              <a:gd name="T55" fmla="*/ 990 h 3377"/>
              <a:gd name="T56" fmla="*/ 1674 w 3377"/>
              <a:gd name="T57" fmla="*/ 1396 h 3377"/>
              <a:gd name="T58" fmla="*/ 1674 w 3377"/>
              <a:gd name="T59" fmla="*/ 1396 h 3377"/>
              <a:gd name="T60" fmla="*/ 1664 w 3377"/>
              <a:gd name="T61" fmla="*/ 1307 h 3377"/>
              <a:gd name="T62" fmla="*/ 1664 w 3377"/>
              <a:gd name="T63" fmla="*/ 1307 h 3377"/>
              <a:gd name="T64" fmla="*/ 2052 w 3377"/>
              <a:gd name="T65" fmla="*/ 919 h 3377"/>
              <a:gd name="T66" fmla="*/ 2052 w 3377"/>
              <a:gd name="T67" fmla="*/ 919 h 3377"/>
              <a:gd name="T68" fmla="*/ 2336 w 3377"/>
              <a:gd name="T69" fmla="*/ 1041 h 3377"/>
              <a:gd name="T70" fmla="*/ 2336 w 3377"/>
              <a:gd name="T71" fmla="*/ 1041 h 3377"/>
              <a:gd name="T72" fmla="*/ 2583 w 3377"/>
              <a:gd name="T73" fmla="*/ 947 h 3377"/>
              <a:gd name="T74" fmla="*/ 2583 w 3377"/>
              <a:gd name="T75" fmla="*/ 947 h 3377"/>
              <a:gd name="T76" fmla="*/ 2412 w 3377"/>
              <a:gd name="T77" fmla="*/ 1162 h 3377"/>
              <a:gd name="T78" fmla="*/ 2412 w 3377"/>
              <a:gd name="T79" fmla="*/ 1162 h 3377"/>
              <a:gd name="T80" fmla="*/ 2635 w 3377"/>
              <a:gd name="T81" fmla="*/ 1101 h 3377"/>
              <a:gd name="T82" fmla="*/ 2635 w 3377"/>
              <a:gd name="T83" fmla="*/ 1101 h 3377"/>
              <a:gd name="T84" fmla="*/ 2442 w 3377"/>
              <a:gd name="T85" fmla="*/ 1302 h 3377"/>
              <a:gd name="T86" fmla="*/ 1688 w 3377"/>
              <a:gd name="T87" fmla="*/ 0 h 3377"/>
              <a:gd name="T88" fmla="*/ 1688 w 3377"/>
              <a:gd name="T89" fmla="*/ 0 h 3377"/>
              <a:gd name="T90" fmla="*/ 0 w 3377"/>
              <a:gd name="T91" fmla="*/ 1688 h 3377"/>
              <a:gd name="T92" fmla="*/ 0 w 3377"/>
              <a:gd name="T93" fmla="*/ 1688 h 3377"/>
              <a:gd name="T94" fmla="*/ 1688 w 3377"/>
              <a:gd name="T95" fmla="*/ 3376 h 3377"/>
              <a:gd name="T96" fmla="*/ 1688 w 3377"/>
              <a:gd name="T97" fmla="*/ 3376 h 3377"/>
              <a:gd name="T98" fmla="*/ 3376 w 3377"/>
              <a:gd name="T99" fmla="*/ 1688 h 3377"/>
              <a:gd name="T100" fmla="*/ 3376 w 3377"/>
              <a:gd name="T101" fmla="*/ 1688 h 3377"/>
              <a:gd name="T102" fmla="*/ 1688 w 3377"/>
              <a:gd name="T103" fmla="*/ 0 h 3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77" h="3377">
                <a:moveTo>
                  <a:pt x="2442" y="1302"/>
                </a:moveTo>
                <a:lnTo>
                  <a:pt x="2442" y="1302"/>
                </a:lnTo>
                <a:cubicBezTo>
                  <a:pt x="2442" y="1318"/>
                  <a:pt x="2442" y="1335"/>
                  <a:pt x="2442" y="1352"/>
                </a:cubicBezTo>
                <a:lnTo>
                  <a:pt x="2442" y="1352"/>
                </a:lnTo>
                <a:cubicBezTo>
                  <a:pt x="2442" y="1865"/>
                  <a:pt x="2052" y="2458"/>
                  <a:pt x="1337" y="2458"/>
                </a:cubicBezTo>
                <a:lnTo>
                  <a:pt x="1337" y="2458"/>
                </a:lnTo>
                <a:cubicBezTo>
                  <a:pt x="1117" y="2458"/>
                  <a:pt x="914" y="2394"/>
                  <a:pt x="741" y="2283"/>
                </a:cubicBezTo>
                <a:lnTo>
                  <a:pt x="741" y="2283"/>
                </a:lnTo>
                <a:cubicBezTo>
                  <a:pt x="772" y="2287"/>
                  <a:pt x="803" y="2288"/>
                  <a:pt x="834" y="2288"/>
                </a:cubicBezTo>
                <a:lnTo>
                  <a:pt x="834" y="2288"/>
                </a:lnTo>
                <a:cubicBezTo>
                  <a:pt x="1016" y="2288"/>
                  <a:pt x="1184" y="2226"/>
                  <a:pt x="1317" y="2122"/>
                </a:cubicBezTo>
                <a:lnTo>
                  <a:pt x="1317" y="2122"/>
                </a:lnTo>
                <a:cubicBezTo>
                  <a:pt x="1147" y="2119"/>
                  <a:pt x="1003" y="2006"/>
                  <a:pt x="954" y="1852"/>
                </a:cubicBezTo>
                <a:lnTo>
                  <a:pt x="954" y="1852"/>
                </a:lnTo>
                <a:cubicBezTo>
                  <a:pt x="978" y="1857"/>
                  <a:pt x="1002" y="1859"/>
                  <a:pt x="1027" y="1859"/>
                </a:cubicBezTo>
                <a:lnTo>
                  <a:pt x="1027" y="1859"/>
                </a:lnTo>
                <a:cubicBezTo>
                  <a:pt x="1062" y="1859"/>
                  <a:pt x="1097" y="1854"/>
                  <a:pt x="1129" y="1845"/>
                </a:cubicBezTo>
                <a:lnTo>
                  <a:pt x="1129" y="1845"/>
                </a:lnTo>
                <a:cubicBezTo>
                  <a:pt x="952" y="1810"/>
                  <a:pt x="817" y="1653"/>
                  <a:pt x="817" y="1465"/>
                </a:cubicBezTo>
                <a:lnTo>
                  <a:pt x="817" y="1465"/>
                </a:lnTo>
                <a:cubicBezTo>
                  <a:pt x="817" y="1463"/>
                  <a:pt x="817" y="1461"/>
                  <a:pt x="818" y="1460"/>
                </a:cubicBezTo>
                <a:lnTo>
                  <a:pt x="818" y="1460"/>
                </a:lnTo>
                <a:cubicBezTo>
                  <a:pt x="870" y="1489"/>
                  <a:pt x="930" y="1506"/>
                  <a:pt x="994" y="1508"/>
                </a:cubicBezTo>
                <a:lnTo>
                  <a:pt x="994" y="1508"/>
                </a:lnTo>
                <a:cubicBezTo>
                  <a:pt x="890" y="1438"/>
                  <a:pt x="821" y="1320"/>
                  <a:pt x="821" y="1185"/>
                </a:cubicBezTo>
                <a:lnTo>
                  <a:pt x="821" y="1185"/>
                </a:lnTo>
                <a:cubicBezTo>
                  <a:pt x="821" y="1114"/>
                  <a:pt x="840" y="1047"/>
                  <a:pt x="873" y="990"/>
                </a:cubicBezTo>
                <a:lnTo>
                  <a:pt x="873" y="990"/>
                </a:lnTo>
                <a:cubicBezTo>
                  <a:pt x="1065" y="1225"/>
                  <a:pt x="1351" y="1379"/>
                  <a:pt x="1674" y="1396"/>
                </a:cubicBezTo>
                <a:lnTo>
                  <a:pt x="1674" y="1396"/>
                </a:lnTo>
                <a:cubicBezTo>
                  <a:pt x="1667" y="1367"/>
                  <a:pt x="1664" y="1337"/>
                  <a:pt x="1664" y="1307"/>
                </a:cubicBezTo>
                <a:lnTo>
                  <a:pt x="1664" y="1307"/>
                </a:lnTo>
                <a:cubicBezTo>
                  <a:pt x="1664" y="1092"/>
                  <a:pt x="1838" y="919"/>
                  <a:pt x="2052" y="919"/>
                </a:cubicBezTo>
                <a:lnTo>
                  <a:pt x="2052" y="919"/>
                </a:lnTo>
                <a:cubicBezTo>
                  <a:pt x="2165" y="919"/>
                  <a:pt x="2265" y="966"/>
                  <a:pt x="2336" y="1041"/>
                </a:cubicBezTo>
                <a:lnTo>
                  <a:pt x="2336" y="1041"/>
                </a:lnTo>
                <a:cubicBezTo>
                  <a:pt x="2425" y="1024"/>
                  <a:pt x="2508" y="991"/>
                  <a:pt x="2583" y="947"/>
                </a:cubicBezTo>
                <a:lnTo>
                  <a:pt x="2583" y="947"/>
                </a:lnTo>
                <a:cubicBezTo>
                  <a:pt x="2554" y="1038"/>
                  <a:pt x="2492" y="1114"/>
                  <a:pt x="2412" y="1162"/>
                </a:cubicBezTo>
                <a:lnTo>
                  <a:pt x="2412" y="1162"/>
                </a:lnTo>
                <a:cubicBezTo>
                  <a:pt x="2491" y="1152"/>
                  <a:pt x="2566" y="1132"/>
                  <a:pt x="2635" y="1101"/>
                </a:cubicBezTo>
                <a:lnTo>
                  <a:pt x="2635" y="1101"/>
                </a:lnTo>
                <a:cubicBezTo>
                  <a:pt x="2583" y="1178"/>
                  <a:pt x="2517" y="1247"/>
                  <a:pt x="2442" y="1302"/>
                </a:cubicBezTo>
                <a:close/>
                <a:moveTo>
                  <a:pt x="1688" y="0"/>
                </a:moveTo>
                <a:lnTo>
                  <a:pt x="1688" y="0"/>
                </a:lnTo>
                <a:cubicBezTo>
                  <a:pt x="758" y="0"/>
                  <a:pt x="0" y="757"/>
                  <a:pt x="0" y="1688"/>
                </a:cubicBezTo>
                <a:lnTo>
                  <a:pt x="0" y="1688"/>
                </a:lnTo>
                <a:cubicBezTo>
                  <a:pt x="0" y="2619"/>
                  <a:pt x="758" y="3376"/>
                  <a:pt x="1688" y="3376"/>
                </a:cubicBezTo>
                <a:lnTo>
                  <a:pt x="1688" y="3376"/>
                </a:lnTo>
                <a:cubicBezTo>
                  <a:pt x="2619" y="3376"/>
                  <a:pt x="3376" y="2619"/>
                  <a:pt x="3376" y="1688"/>
                </a:cubicBezTo>
                <a:lnTo>
                  <a:pt x="3376" y="1688"/>
                </a:lnTo>
                <a:cubicBezTo>
                  <a:pt x="3376" y="757"/>
                  <a:pt x="2619" y="0"/>
                  <a:pt x="1688" y="0"/>
                </a:cubicBezTo>
                <a:close/>
              </a:path>
            </a:pathLst>
          </a:custGeom>
          <a:solidFill>
            <a:schemeClr val="accent1"/>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n-US" dirty="0">
              <a:latin typeface="Open Sans Light" panose="020B0306030504020204" pitchFamily="34" charset="0"/>
            </a:endParaRPr>
          </a:p>
        </p:txBody>
      </p:sp>
      <p:sp>
        <p:nvSpPr>
          <p:cNvPr id="20" name="Freeform 19">
            <a:extLst>
              <a:ext uri="{FF2B5EF4-FFF2-40B4-BE49-F238E27FC236}">
                <a16:creationId xmlns:a16="http://schemas.microsoft.com/office/drawing/2014/main" id="{B3ED8438-7CA1-AC41-A3CB-6B70290F9FA7}"/>
              </a:ext>
            </a:extLst>
          </p:cNvPr>
          <p:cNvSpPr>
            <a:spLocks noChangeArrowheads="1"/>
          </p:cNvSpPr>
          <p:nvPr/>
        </p:nvSpPr>
        <p:spPr bwMode="auto">
          <a:xfrm>
            <a:off x="21882675" y="11864908"/>
            <a:ext cx="974150" cy="974150"/>
          </a:xfrm>
          <a:custGeom>
            <a:avLst/>
            <a:gdLst>
              <a:gd name="connsiteX0" fmla="*/ 622121 w 1241065"/>
              <a:gd name="connsiteY0" fmla="*/ 501650 h 1241065"/>
              <a:gd name="connsiteX1" fmla="*/ 741003 w 1241065"/>
              <a:gd name="connsiteY1" fmla="*/ 620533 h 1241065"/>
              <a:gd name="connsiteX2" fmla="*/ 622121 w 1241065"/>
              <a:gd name="connsiteY2" fmla="*/ 739415 h 1241065"/>
              <a:gd name="connsiteX3" fmla="*/ 503238 w 1241065"/>
              <a:gd name="connsiteY3" fmla="*/ 620533 h 1241065"/>
              <a:gd name="connsiteX4" fmla="*/ 622121 w 1241065"/>
              <a:gd name="connsiteY4" fmla="*/ 501650 h 1241065"/>
              <a:gd name="connsiteX5" fmla="*/ 621326 w 1241065"/>
              <a:gd name="connsiteY5" fmla="*/ 438200 h 1241065"/>
              <a:gd name="connsiteX6" fmla="*/ 437840 w 1241065"/>
              <a:gd name="connsiteY6" fmla="*/ 621326 h 1241065"/>
              <a:gd name="connsiteX7" fmla="*/ 621326 w 1241065"/>
              <a:gd name="connsiteY7" fmla="*/ 804813 h 1241065"/>
              <a:gd name="connsiteX8" fmla="*/ 804453 w 1241065"/>
              <a:gd name="connsiteY8" fmla="*/ 621326 h 1241065"/>
              <a:gd name="connsiteX9" fmla="*/ 621326 w 1241065"/>
              <a:gd name="connsiteY9" fmla="*/ 438200 h 1241065"/>
              <a:gd name="connsiteX10" fmla="*/ 811662 w 1241065"/>
              <a:gd name="connsiteY10" fmla="*/ 388092 h 1241065"/>
              <a:gd name="connsiteX11" fmla="*/ 768765 w 1241065"/>
              <a:gd name="connsiteY11" fmla="*/ 430629 h 1241065"/>
              <a:gd name="connsiteX12" fmla="*/ 811662 w 1241065"/>
              <a:gd name="connsiteY12" fmla="*/ 473888 h 1241065"/>
              <a:gd name="connsiteX13" fmla="*/ 854560 w 1241065"/>
              <a:gd name="connsiteY13" fmla="*/ 430629 h 1241065"/>
              <a:gd name="connsiteX14" fmla="*/ 811662 w 1241065"/>
              <a:gd name="connsiteY14" fmla="*/ 388092 h 1241065"/>
              <a:gd name="connsiteX15" fmla="*/ 621326 w 1241065"/>
              <a:gd name="connsiteY15" fmla="*/ 328612 h 1241065"/>
              <a:gd name="connsiteX16" fmla="*/ 765520 w 1241065"/>
              <a:gd name="connsiteY16" fmla="*/ 330775 h 1241065"/>
              <a:gd name="connsiteX17" fmla="*/ 831849 w 1241065"/>
              <a:gd name="connsiteY17" fmla="*/ 343032 h 1241065"/>
              <a:gd name="connsiteX18" fmla="*/ 872945 w 1241065"/>
              <a:gd name="connsiteY18" fmla="*/ 369707 h 1241065"/>
              <a:gd name="connsiteX19" fmla="*/ 899620 w 1241065"/>
              <a:gd name="connsiteY19" fmla="*/ 410803 h 1241065"/>
              <a:gd name="connsiteX20" fmla="*/ 911516 w 1241065"/>
              <a:gd name="connsiteY20" fmla="*/ 477132 h 1241065"/>
              <a:gd name="connsiteX21" fmla="*/ 914040 w 1241065"/>
              <a:gd name="connsiteY21" fmla="*/ 621326 h 1241065"/>
              <a:gd name="connsiteX22" fmla="*/ 911516 w 1241065"/>
              <a:gd name="connsiteY22" fmla="*/ 765520 h 1241065"/>
              <a:gd name="connsiteX23" fmla="*/ 899620 w 1241065"/>
              <a:gd name="connsiteY23" fmla="*/ 831849 h 1241065"/>
              <a:gd name="connsiteX24" fmla="*/ 831849 w 1241065"/>
              <a:gd name="connsiteY24" fmla="*/ 899620 h 1241065"/>
              <a:gd name="connsiteX25" fmla="*/ 765520 w 1241065"/>
              <a:gd name="connsiteY25" fmla="*/ 911877 h 1241065"/>
              <a:gd name="connsiteX26" fmla="*/ 621326 w 1241065"/>
              <a:gd name="connsiteY26" fmla="*/ 914040 h 1241065"/>
              <a:gd name="connsiteX27" fmla="*/ 476772 w 1241065"/>
              <a:gd name="connsiteY27" fmla="*/ 911877 h 1241065"/>
              <a:gd name="connsiteX28" fmla="*/ 410443 w 1241065"/>
              <a:gd name="connsiteY28" fmla="*/ 899620 h 1241065"/>
              <a:gd name="connsiteX29" fmla="*/ 369708 w 1241065"/>
              <a:gd name="connsiteY29" fmla="*/ 872944 h 1241065"/>
              <a:gd name="connsiteX30" fmla="*/ 343033 w 1241065"/>
              <a:gd name="connsiteY30" fmla="*/ 831849 h 1241065"/>
              <a:gd name="connsiteX31" fmla="*/ 330776 w 1241065"/>
              <a:gd name="connsiteY31" fmla="*/ 765520 h 1241065"/>
              <a:gd name="connsiteX32" fmla="*/ 328613 w 1241065"/>
              <a:gd name="connsiteY32" fmla="*/ 621326 h 1241065"/>
              <a:gd name="connsiteX33" fmla="*/ 330776 w 1241065"/>
              <a:gd name="connsiteY33" fmla="*/ 477132 h 1241065"/>
              <a:gd name="connsiteX34" fmla="*/ 343033 w 1241065"/>
              <a:gd name="connsiteY34" fmla="*/ 410803 h 1241065"/>
              <a:gd name="connsiteX35" fmla="*/ 369708 w 1241065"/>
              <a:gd name="connsiteY35" fmla="*/ 369707 h 1241065"/>
              <a:gd name="connsiteX36" fmla="*/ 410443 w 1241065"/>
              <a:gd name="connsiteY36" fmla="*/ 343032 h 1241065"/>
              <a:gd name="connsiteX37" fmla="*/ 476772 w 1241065"/>
              <a:gd name="connsiteY37" fmla="*/ 330775 h 1241065"/>
              <a:gd name="connsiteX38" fmla="*/ 621326 w 1241065"/>
              <a:gd name="connsiteY38" fmla="*/ 328612 h 1241065"/>
              <a:gd name="connsiteX39" fmla="*/ 620713 w 1241065"/>
              <a:gd name="connsiteY39" fmla="*/ 264194 h 1241065"/>
              <a:gd name="connsiteX40" fmla="*/ 473901 w 1241065"/>
              <a:gd name="connsiteY40" fmla="*/ 266354 h 1241065"/>
              <a:gd name="connsiteX41" fmla="*/ 387181 w 1241065"/>
              <a:gd name="connsiteY41" fmla="*/ 282911 h 1241065"/>
              <a:gd name="connsiteX42" fmla="*/ 324210 w 1241065"/>
              <a:gd name="connsiteY42" fmla="*/ 323944 h 1241065"/>
              <a:gd name="connsiteX43" fmla="*/ 282829 w 1241065"/>
              <a:gd name="connsiteY43" fmla="*/ 386933 h 1241065"/>
              <a:gd name="connsiteX44" fmla="*/ 266276 w 1241065"/>
              <a:gd name="connsiteY44" fmla="*/ 473678 h 1241065"/>
              <a:gd name="connsiteX45" fmla="*/ 264477 w 1241065"/>
              <a:gd name="connsiteY45" fmla="*/ 620533 h 1241065"/>
              <a:gd name="connsiteX46" fmla="*/ 266276 w 1241065"/>
              <a:gd name="connsiteY46" fmla="*/ 767387 h 1241065"/>
              <a:gd name="connsiteX47" fmla="*/ 283189 w 1241065"/>
              <a:gd name="connsiteY47" fmla="*/ 854132 h 1241065"/>
              <a:gd name="connsiteX48" fmla="*/ 324210 w 1241065"/>
              <a:gd name="connsiteY48" fmla="*/ 917121 h 1241065"/>
              <a:gd name="connsiteX49" fmla="*/ 387541 w 1241065"/>
              <a:gd name="connsiteY49" fmla="*/ 958154 h 1241065"/>
              <a:gd name="connsiteX50" fmla="*/ 473901 w 1241065"/>
              <a:gd name="connsiteY50" fmla="*/ 974711 h 1241065"/>
              <a:gd name="connsiteX51" fmla="*/ 620713 w 1241065"/>
              <a:gd name="connsiteY51" fmla="*/ 976871 h 1241065"/>
              <a:gd name="connsiteX52" fmla="*/ 767525 w 1241065"/>
              <a:gd name="connsiteY52" fmla="*/ 974711 h 1241065"/>
              <a:gd name="connsiteX53" fmla="*/ 853885 w 1241065"/>
              <a:gd name="connsiteY53" fmla="*/ 958154 h 1241065"/>
              <a:gd name="connsiteX54" fmla="*/ 958236 w 1241065"/>
              <a:gd name="connsiteY54" fmla="*/ 854132 h 1241065"/>
              <a:gd name="connsiteX55" fmla="*/ 974789 w 1241065"/>
              <a:gd name="connsiteY55" fmla="*/ 767387 h 1241065"/>
              <a:gd name="connsiteX56" fmla="*/ 976588 w 1241065"/>
              <a:gd name="connsiteY56" fmla="*/ 620533 h 1241065"/>
              <a:gd name="connsiteX57" fmla="*/ 974789 w 1241065"/>
              <a:gd name="connsiteY57" fmla="*/ 473678 h 1241065"/>
              <a:gd name="connsiteX58" fmla="*/ 958236 w 1241065"/>
              <a:gd name="connsiteY58" fmla="*/ 386933 h 1241065"/>
              <a:gd name="connsiteX59" fmla="*/ 917215 w 1241065"/>
              <a:gd name="connsiteY59" fmla="*/ 323944 h 1241065"/>
              <a:gd name="connsiteX60" fmla="*/ 853885 w 1241065"/>
              <a:gd name="connsiteY60" fmla="*/ 282911 h 1241065"/>
              <a:gd name="connsiteX61" fmla="*/ 767525 w 1241065"/>
              <a:gd name="connsiteY61" fmla="*/ 266354 h 1241065"/>
              <a:gd name="connsiteX62" fmla="*/ 620713 w 1241065"/>
              <a:gd name="connsiteY62" fmla="*/ 264194 h 1241065"/>
              <a:gd name="connsiteX63" fmla="*/ 620713 w 1241065"/>
              <a:gd name="connsiteY63" fmla="*/ 0 h 1241065"/>
              <a:gd name="connsiteX64" fmla="*/ 1241065 w 1241065"/>
              <a:gd name="connsiteY64" fmla="*/ 620533 h 1241065"/>
              <a:gd name="connsiteX65" fmla="*/ 620713 w 1241065"/>
              <a:gd name="connsiteY65" fmla="*/ 1241065 h 1241065"/>
              <a:gd name="connsiteX66" fmla="*/ 0 w 1241065"/>
              <a:gd name="connsiteY66" fmla="*/ 620533 h 1241065"/>
              <a:gd name="connsiteX67" fmla="*/ 620713 w 1241065"/>
              <a:gd name="connsiteY67" fmla="*/ 0 h 124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241065" h="1241065">
                <a:moveTo>
                  <a:pt x="622121" y="501650"/>
                </a:moveTo>
                <a:cubicBezTo>
                  <a:pt x="687686" y="501650"/>
                  <a:pt x="741003" y="554967"/>
                  <a:pt x="741003" y="620533"/>
                </a:cubicBezTo>
                <a:cubicBezTo>
                  <a:pt x="741003" y="686458"/>
                  <a:pt x="687686" y="739415"/>
                  <a:pt x="622121" y="739415"/>
                </a:cubicBezTo>
                <a:cubicBezTo>
                  <a:pt x="556195" y="739415"/>
                  <a:pt x="503238" y="686458"/>
                  <a:pt x="503238" y="620533"/>
                </a:cubicBezTo>
                <a:cubicBezTo>
                  <a:pt x="503238" y="554967"/>
                  <a:pt x="556195" y="501650"/>
                  <a:pt x="622121" y="501650"/>
                </a:cubicBezTo>
                <a:close/>
                <a:moveTo>
                  <a:pt x="621326" y="438200"/>
                </a:moveTo>
                <a:cubicBezTo>
                  <a:pt x="520030" y="438200"/>
                  <a:pt x="437840" y="520030"/>
                  <a:pt x="437840" y="621326"/>
                </a:cubicBezTo>
                <a:cubicBezTo>
                  <a:pt x="437840" y="722622"/>
                  <a:pt x="520030" y="804813"/>
                  <a:pt x="621326" y="804813"/>
                </a:cubicBezTo>
                <a:cubicBezTo>
                  <a:pt x="722623" y="804813"/>
                  <a:pt x="804453" y="722622"/>
                  <a:pt x="804453" y="621326"/>
                </a:cubicBezTo>
                <a:cubicBezTo>
                  <a:pt x="804453" y="520030"/>
                  <a:pt x="722623" y="438200"/>
                  <a:pt x="621326" y="438200"/>
                </a:cubicBezTo>
                <a:close/>
                <a:moveTo>
                  <a:pt x="811662" y="388092"/>
                </a:moveTo>
                <a:cubicBezTo>
                  <a:pt x="788231" y="388092"/>
                  <a:pt x="768765" y="407198"/>
                  <a:pt x="768765" y="430629"/>
                </a:cubicBezTo>
                <a:cubicBezTo>
                  <a:pt x="768765" y="454421"/>
                  <a:pt x="788231" y="473888"/>
                  <a:pt x="811662" y="473888"/>
                </a:cubicBezTo>
                <a:cubicBezTo>
                  <a:pt x="835094" y="473888"/>
                  <a:pt x="854560" y="454421"/>
                  <a:pt x="854560" y="430629"/>
                </a:cubicBezTo>
                <a:cubicBezTo>
                  <a:pt x="854560" y="407198"/>
                  <a:pt x="835094" y="388092"/>
                  <a:pt x="811662" y="388092"/>
                </a:cubicBezTo>
                <a:close/>
                <a:moveTo>
                  <a:pt x="621326" y="328612"/>
                </a:moveTo>
                <a:cubicBezTo>
                  <a:pt x="716494" y="328612"/>
                  <a:pt x="727669" y="328973"/>
                  <a:pt x="765520" y="330775"/>
                </a:cubicBezTo>
                <a:cubicBezTo>
                  <a:pt x="800127" y="332577"/>
                  <a:pt x="819232" y="338345"/>
                  <a:pt x="831849" y="343032"/>
                </a:cubicBezTo>
                <a:cubicBezTo>
                  <a:pt x="847350" y="348799"/>
                  <a:pt x="861049" y="357811"/>
                  <a:pt x="872945" y="369707"/>
                </a:cubicBezTo>
                <a:cubicBezTo>
                  <a:pt x="884480" y="381603"/>
                  <a:pt x="893853" y="395302"/>
                  <a:pt x="899620" y="410803"/>
                </a:cubicBezTo>
                <a:cubicBezTo>
                  <a:pt x="904307" y="423420"/>
                  <a:pt x="910074" y="442525"/>
                  <a:pt x="911516" y="477132"/>
                </a:cubicBezTo>
                <a:cubicBezTo>
                  <a:pt x="913319" y="514622"/>
                  <a:pt x="914040" y="526158"/>
                  <a:pt x="914040" y="621326"/>
                </a:cubicBezTo>
                <a:cubicBezTo>
                  <a:pt x="914040" y="716494"/>
                  <a:pt x="913319" y="728029"/>
                  <a:pt x="911516" y="765520"/>
                </a:cubicBezTo>
                <a:cubicBezTo>
                  <a:pt x="910074" y="800487"/>
                  <a:pt x="904307" y="819232"/>
                  <a:pt x="899620" y="831849"/>
                </a:cubicBezTo>
                <a:cubicBezTo>
                  <a:pt x="887364" y="863211"/>
                  <a:pt x="862851" y="887724"/>
                  <a:pt x="831849" y="899620"/>
                </a:cubicBezTo>
                <a:cubicBezTo>
                  <a:pt x="819232" y="904667"/>
                  <a:pt x="800127" y="910435"/>
                  <a:pt x="765520" y="911877"/>
                </a:cubicBezTo>
                <a:cubicBezTo>
                  <a:pt x="727669" y="913679"/>
                  <a:pt x="716494" y="914040"/>
                  <a:pt x="621326" y="914040"/>
                </a:cubicBezTo>
                <a:cubicBezTo>
                  <a:pt x="525798" y="914040"/>
                  <a:pt x="514623" y="913679"/>
                  <a:pt x="476772" y="911877"/>
                </a:cubicBezTo>
                <a:cubicBezTo>
                  <a:pt x="442166" y="910435"/>
                  <a:pt x="423421" y="904667"/>
                  <a:pt x="410443" y="899620"/>
                </a:cubicBezTo>
                <a:cubicBezTo>
                  <a:pt x="395303" y="893853"/>
                  <a:pt x="381244" y="884840"/>
                  <a:pt x="369708" y="872944"/>
                </a:cubicBezTo>
                <a:cubicBezTo>
                  <a:pt x="357812" y="861409"/>
                  <a:pt x="348800" y="847350"/>
                  <a:pt x="343033" y="831849"/>
                </a:cubicBezTo>
                <a:cubicBezTo>
                  <a:pt x="337986" y="819232"/>
                  <a:pt x="332218" y="800487"/>
                  <a:pt x="330776" y="765520"/>
                </a:cubicBezTo>
                <a:cubicBezTo>
                  <a:pt x="328974" y="728029"/>
                  <a:pt x="328613" y="716494"/>
                  <a:pt x="328613" y="621326"/>
                </a:cubicBezTo>
                <a:cubicBezTo>
                  <a:pt x="328613" y="526158"/>
                  <a:pt x="328974" y="514622"/>
                  <a:pt x="330776" y="477132"/>
                </a:cubicBezTo>
                <a:cubicBezTo>
                  <a:pt x="332218" y="442525"/>
                  <a:pt x="337986" y="423420"/>
                  <a:pt x="343033" y="410803"/>
                </a:cubicBezTo>
                <a:cubicBezTo>
                  <a:pt x="348800" y="395302"/>
                  <a:pt x="357812" y="381603"/>
                  <a:pt x="369708" y="369707"/>
                </a:cubicBezTo>
                <a:cubicBezTo>
                  <a:pt x="381244" y="357811"/>
                  <a:pt x="395303" y="348799"/>
                  <a:pt x="410443" y="343032"/>
                </a:cubicBezTo>
                <a:cubicBezTo>
                  <a:pt x="423421" y="338345"/>
                  <a:pt x="442166" y="332577"/>
                  <a:pt x="476772" y="330775"/>
                </a:cubicBezTo>
                <a:cubicBezTo>
                  <a:pt x="514623" y="328973"/>
                  <a:pt x="526159" y="328612"/>
                  <a:pt x="621326" y="328612"/>
                </a:cubicBezTo>
                <a:close/>
                <a:moveTo>
                  <a:pt x="620713" y="264194"/>
                </a:moveTo>
                <a:cubicBezTo>
                  <a:pt x="523918" y="264194"/>
                  <a:pt x="511683" y="264914"/>
                  <a:pt x="473901" y="266354"/>
                </a:cubicBezTo>
                <a:cubicBezTo>
                  <a:pt x="435758" y="268153"/>
                  <a:pt x="409850" y="273912"/>
                  <a:pt x="387181" y="282911"/>
                </a:cubicBezTo>
                <a:cubicBezTo>
                  <a:pt x="363432" y="291549"/>
                  <a:pt x="341842" y="305947"/>
                  <a:pt x="324210" y="323944"/>
                </a:cubicBezTo>
                <a:cubicBezTo>
                  <a:pt x="305858" y="341941"/>
                  <a:pt x="292184" y="363537"/>
                  <a:pt x="282829" y="386933"/>
                </a:cubicBezTo>
                <a:cubicBezTo>
                  <a:pt x="274193" y="409609"/>
                  <a:pt x="268076" y="435885"/>
                  <a:pt x="266276" y="473678"/>
                </a:cubicBezTo>
                <a:cubicBezTo>
                  <a:pt x="264837" y="511831"/>
                  <a:pt x="264477" y="524069"/>
                  <a:pt x="264477" y="620533"/>
                </a:cubicBezTo>
                <a:cubicBezTo>
                  <a:pt x="264477" y="717356"/>
                  <a:pt x="264837" y="729594"/>
                  <a:pt x="266276" y="767387"/>
                </a:cubicBezTo>
                <a:cubicBezTo>
                  <a:pt x="268076" y="805541"/>
                  <a:pt x="274193" y="831096"/>
                  <a:pt x="283189" y="854132"/>
                </a:cubicBezTo>
                <a:cubicBezTo>
                  <a:pt x="292184" y="877888"/>
                  <a:pt x="305858" y="899484"/>
                  <a:pt x="324210" y="917121"/>
                </a:cubicBezTo>
                <a:cubicBezTo>
                  <a:pt x="341842" y="935478"/>
                  <a:pt x="363432" y="949156"/>
                  <a:pt x="387541" y="958154"/>
                </a:cubicBezTo>
                <a:cubicBezTo>
                  <a:pt x="409850" y="967153"/>
                  <a:pt x="435758" y="973272"/>
                  <a:pt x="473901" y="974711"/>
                </a:cubicBezTo>
                <a:cubicBezTo>
                  <a:pt x="511683" y="976511"/>
                  <a:pt x="523918" y="976871"/>
                  <a:pt x="620713" y="976871"/>
                </a:cubicBezTo>
                <a:cubicBezTo>
                  <a:pt x="717508" y="976871"/>
                  <a:pt x="729382" y="976511"/>
                  <a:pt x="767525" y="974711"/>
                </a:cubicBezTo>
                <a:cubicBezTo>
                  <a:pt x="805307" y="973272"/>
                  <a:pt x="831215" y="967153"/>
                  <a:pt x="853885" y="958154"/>
                </a:cubicBezTo>
                <a:cubicBezTo>
                  <a:pt x="901743" y="939797"/>
                  <a:pt x="939525" y="902004"/>
                  <a:pt x="958236" y="854132"/>
                </a:cubicBezTo>
                <a:cubicBezTo>
                  <a:pt x="966872" y="831096"/>
                  <a:pt x="972990" y="805541"/>
                  <a:pt x="974789" y="767387"/>
                </a:cubicBezTo>
                <a:cubicBezTo>
                  <a:pt x="976588" y="729594"/>
                  <a:pt x="976588" y="717356"/>
                  <a:pt x="976588" y="620533"/>
                </a:cubicBezTo>
                <a:cubicBezTo>
                  <a:pt x="976588" y="524069"/>
                  <a:pt x="976588" y="511831"/>
                  <a:pt x="974789" y="473678"/>
                </a:cubicBezTo>
                <a:cubicBezTo>
                  <a:pt x="972990" y="435885"/>
                  <a:pt x="966872" y="409609"/>
                  <a:pt x="958236" y="386933"/>
                </a:cubicBezTo>
                <a:cubicBezTo>
                  <a:pt x="949241" y="363537"/>
                  <a:pt x="935207" y="341941"/>
                  <a:pt x="917215" y="323944"/>
                </a:cubicBezTo>
                <a:cubicBezTo>
                  <a:pt x="899224" y="305947"/>
                  <a:pt x="877634" y="291549"/>
                  <a:pt x="853885" y="282911"/>
                </a:cubicBezTo>
                <a:cubicBezTo>
                  <a:pt x="831215" y="273912"/>
                  <a:pt x="805307" y="268153"/>
                  <a:pt x="767525" y="266354"/>
                </a:cubicBezTo>
                <a:cubicBezTo>
                  <a:pt x="729382" y="264914"/>
                  <a:pt x="717508" y="264194"/>
                  <a:pt x="620713" y="264194"/>
                </a:cubicBezTo>
                <a:close/>
                <a:moveTo>
                  <a:pt x="620713" y="0"/>
                </a:moveTo>
                <a:cubicBezTo>
                  <a:pt x="963274" y="0"/>
                  <a:pt x="1241065" y="277872"/>
                  <a:pt x="1241065" y="620533"/>
                </a:cubicBezTo>
                <a:cubicBezTo>
                  <a:pt x="1241065" y="963193"/>
                  <a:pt x="963274" y="1241065"/>
                  <a:pt x="620713" y="1241065"/>
                </a:cubicBezTo>
                <a:cubicBezTo>
                  <a:pt x="278151" y="1241065"/>
                  <a:pt x="0" y="963193"/>
                  <a:pt x="0" y="620533"/>
                </a:cubicBezTo>
                <a:cubicBezTo>
                  <a:pt x="0" y="277872"/>
                  <a:pt x="278151" y="0"/>
                  <a:pt x="620713" y="0"/>
                </a:cubicBezTo>
                <a:close/>
              </a:path>
            </a:pathLst>
          </a:custGeom>
          <a:solidFill>
            <a:schemeClr val="accent3"/>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n-US" dirty="0">
              <a:latin typeface="Open Sans Light" panose="020B0306030504020204" pitchFamily="34" charset="0"/>
            </a:endParaRPr>
          </a:p>
        </p:txBody>
      </p:sp>
      <p:sp>
        <p:nvSpPr>
          <p:cNvPr id="21" name="Freeform 20">
            <a:extLst>
              <a:ext uri="{FF2B5EF4-FFF2-40B4-BE49-F238E27FC236}">
                <a16:creationId xmlns:a16="http://schemas.microsoft.com/office/drawing/2014/main" id="{9FDC91B1-206C-6943-9185-94FA010953AE}"/>
              </a:ext>
            </a:extLst>
          </p:cNvPr>
          <p:cNvSpPr>
            <a:spLocks noChangeArrowheads="1"/>
          </p:cNvSpPr>
          <p:nvPr/>
        </p:nvSpPr>
        <p:spPr bwMode="auto">
          <a:xfrm>
            <a:off x="19776609" y="11862173"/>
            <a:ext cx="954220" cy="954220"/>
          </a:xfrm>
          <a:custGeom>
            <a:avLst/>
            <a:gdLst>
              <a:gd name="connsiteX0" fmla="*/ 651284 w 1215665"/>
              <a:gd name="connsiteY0" fmla="*/ 234950 h 1215665"/>
              <a:gd name="connsiteX1" fmla="*/ 485972 w 1215665"/>
              <a:gd name="connsiteY1" fmla="*/ 400690 h 1215665"/>
              <a:gd name="connsiteX2" fmla="*/ 485972 w 1215665"/>
              <a:gd name="connsiteY2" fmla="*/ 491126 h 1215665"/>
              <a:gd name="connsiteX3" fmla="*/ 407987 w 1215665"/>
              <a:gd name="connsiteY3" fmla="*/ 491126 h 1215665"/>
              <a:gd name="connsiteX4" fmla="*/ 407987 w 1215665"/>
              <a:gd name="connsiteY4" fmla="*/ 630924 h 1215665"/>
              <a:gd name="connsiteX5" fmla="*/ 485972 w 1215665"/>
              <a:gd name="connsiteY5" fmla="*/ 630924 h 1215665"/>
              <a:gd name="connsiteX6" fmla="*/ 485972 w 1215665"/>
              <a:gd name="connsiteY6" fmla="*/ 1028340 h 1215665"/>
              <a:gd name="connsiteX7" fmla="*/ 649847 w 1215665"/>
              <a:gd name="connsiteY7" fmla="*/ 1028340 h 1215665"/>
              <a:gd name="connsiteX8" fmla="*/ 649847 w 1215665"/>
              <a:gd name="connsiteY8" fmla="*/ 630924 h 1215665"/>
              <a:gd name="connsiteX9" fmla="*/ 758018 w 1215665"/>
              <a:gd name="connsiteY9" fmla="*/ 630924 h 1215665"/>
              <a:gd name="connsiteX10" fmla="*/ 772393 w 1215665"/>
              <a:gd name="connsiteY10" fmla="*/ 491487 h 1215665"/>
              <a:gd name="connsiteX11" fmla="*/ 649847 w 1215665"/>
              <a:gd name="connsiteY11" fmla="*/ 491487 h 1215665"/>
              <a:gd name="connsiteX12" fmla="*/ 649847 w 1215665"/>
              <a:gd name="connsiteY12" fmla="*/ 408977 h 1215665"/>
              <a:gd name="connsiteX13" fmla="*/ 684347 w 1215665"/>
              <a:gd name="connsiteY13" fmla="*/ 371145 h 1215665"/>
              <a:gd name="connsiteX14" fmla="*/ 772753 w 1215665"/>
              <a:gd name="connsiteY14" fmla="*/ 371145 h 1215665"/>
              <a:gd name="connsiteX15" fmla="*/ 772753 w 1215665"/>
              <a:gd name="connsiteY15" fmla="*/ 235310 h 1215665"/>
              <a:gd name="connsiteX16" fmla="*/ 608013 w 1215665"/>
              <a:gd name="connsiteY16" fmla="*/ 0 h 1215665"/>
              <a:gd name="connsiteX17" fmla="*/ 1215665 w 1215665"/>
              <a:gd name="connsiteY17" fmla="*/ 607833 h 1215665"/>
              <a:gd name="connsiteX18" fmla="*/ 608013 w 1215665"/>
              <a:gd name="connsiteY18" fmla="*/ 1215665 h 1215665"/>
              <a:gd name="connsiteX19" fmla="*/ 0 w 1215665"/>
              <a:gd name="connsiteY19" fmla="*/ 607833 h 1215665"/>
              <a:gd name="connsiteX20" fmla="*/ 608013 w 1215665"/>
              <a:gd name="connsiteY20" fmla="*/ 0 h 121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5665" h="1215665">
                <a:moveTo>
                  <a:pt x="651284" y="234950"/>
                </a:moveTo>
                <a:cubicBezTo>
                  <a:pt x="516518" y="234950"/>
                  <a:pt x="485972" y="336196"/>
                  <a:pt x="485972" y="400690"/>
                </a:cubicBezTo>
                <a:lnTo>
                  <a:pt x="485972" y="491126"/>
                </a:lnTo>
                <a:lnTo>
                  <a:pt x="407987" y="491126"/>
                </a:lnTo>
                <a:lnTo>
                  <a:pt x="407987" y="630924"/>
                </a:lnTo>
                <a:lnTo>
                  <a:pt x="485972" y="630924"/>
                </a:lnTo>
                <a:lnTo>
                  <a:pt x="485972" y="1028340"/>
                </a:lnTo>
                <a:lnTo>
                  <a:pt x="649847" y="1028340"/>
                </a:lnTo>
                <a:lnTo>
                  <a:pt x="649847" y="630924"/>
                </a:lnTo>
                <a:lnTo>
                  <a:pt x="758018" y="630924"/>
                </a:lnTo>
                <a:lnTo>
                  <a:pt x="772393" y="491487"/>
                </a:lnTo>
                <a:lnTo>
                  <a:pt x="649847" y="491487"/>
                </a:lnTo>
                <a:lnTo>
                  <a:pt x="649847" y="408977"/>
                </a:lnTo>
                <a:cubicBezTo>
                  <a:pt x="649847" y="378351"/>
                  <a:pt x="669972" y="371145"/>
                  <a:pt x="684347" y="371145"/>
                </a:cubicBezTo>
                <a:lnTo>
                  <a:pt x="772753" y="371145"/>
                </a:lnTo>
                <a:lnTo>
                  <a:pt x="772753" y="235310"/>
                </a:lnTo>
                <a:close/>
                <a:moveTo>
                  <a:pt x="608013" y="0"/>
                </a:moveTo>
                <a:cubicBezTo>
                  <a:pt x="943356" y="0"/>
                  <a:pt x="1215665" y="271868"/>
                  <a:pt x="1215665" y="607833"/>
                </a:cubicBezTo>
                <a:cubicBezTo>
                  <a:pt x="1215665" y="943437"/>
                  <a:pt x="943356" y="1215665"/>
                  <a:pt x="608013" y="1215665"/>
                </a:cubicBezTo>
                <a:cubicBezTo>
                  <a:pt x="271949" y="1215665"/>
                  <a:pt x="0" y="943437"/>
                  <a:pt x="0" y="607833"/>
                </a:cubicBezTo>
                <a:cubicBezTo>
                  <a:pt x="0" y="271868"/>
                  <a:pt x="271949" y="0"/>
                  <a:pt x="608013" y="0"/>
                </a:cubicBezTo>
                <a:close/>
              </a:path>
            </a:pathLst>
          </a:custGeom>
          <a:solidFill>
            <a:schemeClr val="accent2"/>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n-US" dirty="0">
              <a:latin typeface="Open Sans Light" panose="020B0306030504020204" pitchFamily="34" charset="0"/>
            </a:endParaRPr>
          </a:p>
        </p:txBody>
      </p:sp>
      <p:sp>
        <p:nvSpPr>
          <p:cNvPr id="3" name="Picture Placeholder 2">
            <a:extLst>
              <a:ext uri="{FF2B5EF4-FFF2-40B4-BE49-F238E27FC236}">
                <a16:creationId xmlns:a16="http://schemas.microsoft.com/office/drawing/2014/main" id="{55589651-00CA-6646-9412-AB17DF3E4128}"/>
              </a:ext>
            </a:extLst>
          </p:cNvPr>
          <p:cNvSpPr>
            <a:spLocks noGrp="1"/>
          </p:cNvSpPr>
          <p:nvPr>
            <p:ph type="pic" sz="quarter" idx="10"/>
          </p:nvPr>
        </p:nvSpPr>
        <p:spPr/>
      </p:sp>
    </p:spTree>
    <p:extLst>
      <p:ext uri="{BB962C8B-B14F-4D97-AF65-F5344CB8AC3E}">
        <p14:creationId xmlns:p14="http://schemas.microsoft.com/office/powerpoint/2010/main" val="40744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F8FD3C1-EAE6-AF4F-8CE5-11FC94662325}"/>
              </a:ext>
            </a:extLst>
          </p:cNvPr>
          <p:cNvSpPr txBox="1"/>
          <p:nvPr/>
        </p:nvSpPr>
        <p:spPr>
          <a:xfrm>
            <a:off x="8025671" y="1017240"/>
            <a:ext cx="8326318" cy="1200329"/>
          </a:xfrm>
          <a:prstGeom prst="rect">
            <a:avLst/>
          </a:prstGeom>
          <a:noFill/>
        </p:spPr>
        <p:txBody>
          <a:bodyPr wrap="none" rtlCol="0">
            <a:spAutoFit/>
          </a:bodyPr>
          <a:lstStyle/>
          <a:p>
            <a:pPr algn="ctr"/>
            <a:r>
              <a:rPr lang="en-US" sz="7200" b="1" dirty="0">
                <a:solidFill>
                  <a:schemeClr val="tx2"/>
                </a:solidFill>
                <a:latin typeface="Playfair Display" pitchFamily="2" charset="77"/>
                <a:cs typeface="Poppins" pitchFamily="2" charset="77"/>
              </a:rPr>
              <a:t>Our Cooking Team</a:t>
            </a:r>
          </a:p>
        </p:txBody>
      </p:sp>
      <p:sp>
        <p:nvSpPr>
          <p:cNvPr id="15" name="TextBox 14">
            <a:extLst>
              <a:ext uri="{FF2B5EF4-FFF2-40B4-BE49-F238E27FC236}">
                <a16:creationId xmlns:a16="http://schemas.microsoft.com/office/drawing/2014/main" id="{F7577B3F-4E82-E04C-959F-83B23BF1C591}"/>
              </a:ext>
            </a:extLst>
          </p:cNvPr>
          <p:cNvSpPr txBox="1"/>
          <p:nvPr/>
        </p:nvSpPr>
        <p:spPr>
          <a:xfrm>
            <a:off x="10101073" y="646740"/>
            <a:ext cx="4175502" cy="461665"/>
          </a:xfrm>
          <a:prstGeom prst="rect">
            <a:avLst/>
          </a:prstGeom>
          <a:noFill/>
        </p:spPr>
        <p:txBody>
          <a:bodyPr wrap="none" rtlCol="0">
            <a:spAutoFit/>
          </a:bodyPr>
          <a:lstStyle/>
          <a:p>
            <a:pPr algn="ctr"/>
            <a:r>
              <a:rPr lang="en-US" sz="2400" spc="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Your Subtitle Here</a:t>
            </a:r>
          </a:p>
        </p:txBody>
      </p:sp>
      <p:sp>
        <p:nvSpPr>
          <p:cNvPr id="16" name="TextBox 15">
            <a:extLst>
              <a:ext uri="{FF2B5EF4-FFF2-40B4-BE49-F238E27FC236}">
                <a16:creationId xmlns:a16="http://schemas.microsoft.com/office/drawing/2014/main" id="{1BFD5409-3832-9F43-A329-AA2186218DD9}"/>
              </a:ext>
            </a:extLst>
          </p:cNvPr>
          <p:cNvSpPr txBox="1"/>
          <p:nvPr/>
        </p:nvSpPr>
        <p:spPr>
          <a:xfrm>
            <a:off x="2572922" y="6099260"/>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17" name="Subtitle 2">
            <a:extLst>
              <a:ext uri="{FF2B5EF4-FFF2-40B4-BE49-F238E27FC236}">
                <a16:creationId xmlns:a16="http://schemas.microsoft.com/office/drawing/2014/main" id="{691E1E36-9562-DA41-BA29-6C693776958D}"/>
              </a:ext>
            </a:extLst>
          </p:cNvPr>
          <p:cNvSpPr txBox="1">
            <a:spLocks/>
          </p:cNvSpPr>
          <p:nvPr/>
        </p:nvSpPr>
        <p:spPr>
          <a:xfrm>
            <a:off x="2391483" y="6745591"/>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18" name="TextBox 17">
            <a:extLst>
              <a:ext uri="{FF2B5EF4-FFF2-40B4-BE49-F238E27FC236}">
                <a16:creationId xmlns:a16="http://schemas.microsoft.com/office/drawing/2014/main" id="{F94E6A08-DACE-1346-94A0-CBD75EE9CA6B}"/>
              </a:ext>
            </a:extLst>
          </p:cNvPr>
          <p:cNvSpPr txBox="1"/>
          <p:nvPr/>
        </p:nvSpPr>
        <p:spPr>
          <a:xfrm>
            <a:off x="7990193" y="6099260"/>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19" name="Subtitle 2">
            <a:extLst>
              <a:ext uri="{FF2B5EF4-FFF2-40B4-BE49-F238E27FC236}">
                <a16:creationId xmlns:a16="http://schemas.microsoft.com/office/drawing/2014/main" id="{FD01A855-2DDA-4D42-9502-0BB9AC2714E7}"/>
              </a:ext>
            </a:extLst>
          </p:cNvPr>
          <p:cNvSpPr txBox="1">
            <a:spLocks/>
          </p:cNvSpPr>
          <p:nvPr/>
        </p:nvSpPr>
        <p:spPr>
          <a:xfrm>
            <a:off x="7808756" y="6745591"/>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20" name="TextBox 19">
            <a:extLst>
              <a:ext uri="{FF2B5EF4-FFF2-40B4-BE49-F238E27FC236}">
                <a16:creationId xmlns:a16="http://schemas.microsoft.com/office/drawing/2014/main" id="{C885B485-4D1F-C847-954E-6566BD0138F9}"/>
              </a:ext>
            </a:extLst>
          </p:cNvPr>
          <p:cNvSpPr txBox="1"/>
          <p:nvPr/>
        </p:nvSpPr>
        <p:spPr>
          <a:xfrm>
            <a:off x="13423190" y="6099260"/>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21" name="Subtitle 2">
            <a:extLst>
              <a:ext uri="{FF2B5EF4-FFF2-40B4-BE49-F238E27FC236}">
                <a16:creationId xmlns:a16="http://schemas.microsoft.com/office/drawing/2014/main" id="{2178BA88-E3CA-1F4F-B70C-C74154115A73}"/>
              </a:ext>
            </a:extLst>
          </p:cNvPr>
          <p:cNvSpPr txBox="1">
            <a:spLocks/>
          </p:cNvSpPr>
          <p:nvPr/>
        </p:nvSpPr>
        <p:spPr>
          <a:xfrm>
            <a:off x="13241753" y="6745591"/>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22" name="TextBox 21">
            <a:extLst>
              <a:ext uri="{FF2B5EF4-FFF2-40B4-BE49-F238E27FC236}">
                <a16:creationId xmlns:a16="http://schemas.microsoft.com/office/drawing/2014/main" id="{183EDB00-A690-FC4F-BD75-5EE911689B6F}"/>
              </a:ext>
            </a:extLst>
          </p:cNvPr>
          <p:cNvSpPr txBox="1"/>
          <p:nvPr/>
        </p:nvSpPr>
        <p:spPr>
          <a:xfrm>
            <a:off x="18840458" y="6099260"/>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23" name="Subtitle 2">
            <a:extLst>
              <a:ext uri="{FF2B5EF4-FFF2-40B4-BE49-F238E27FC236}">
                <a16:creationId xmlns:a16="http://schemas.microsoft.com/office/drawing/2014/main" id="{B8D3C2DD-A519-154B-A6D3-9041610963A5}"/>
              </a:ext>
            </a:extLst>
          </p:cNvPr>
          <p:cNvSpPr txBox="1">
            <a:spLocks/>
          </p:cNvSpPr>
          <p:nvPr/>
        </p:nvSpPr>
        <p:spPr>
          <a:xfrm>
            <a:off x="18659021" y="6745591"/>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24" name="TextBox 23">
            <a:extLst>
              <a:ext uri="{FF2B5EF4-FFF2-40B4-BE49-F238E27FC236}">
                <a16:creationId xmlns:a16="http://schemas.microsoft.com/office/drawing/2014/main" id="{42E69766-94CE-124E-B89B-7516C0845681}"/>
              </a:ext>
            </a:extLst>
          </p:cNvPr>
          <p:cNvSpPr txBox="1"/>
          <p:nvPr/>
        </p:nvSpPr>
        <p:spPr>
          <a:xfrm>
            <a:off x="2572920" y="11244552"/>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25" name="Subtitle 2">
            <a:extLst>
              <a:ext uri="{FF2B5EF4-FFF2-40B4-BE49-F238E27FC236}">
                <a16:creationId xmlns:a16="http://schemas.microsoft.com/office/drawing/2014/main" id="{29853B9E-3434-BD46-A861-15AE440C6CFC}"/>
              </a:ext>
            </a:extLst>
          </p:cNvPr>
          <p:cNvSpPr txBox="1">
            <a:spLocks/>
          </p:cNvSpPr>
          <p:nvPr/>
        </p:nvSpPr>
        <p:spPr>
          <a:xfrm>
            <a:off x="2391483" y="11946301"/>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26" name="TextBox 25">
            <a:extLst>
              <a:ext uri="{FF2B5EF4-FFF2-40B4-BE49-F238E27FC236}">
                <a16:creationId xmlns:a16="http://schemas.microsoft.com/office/drawing/2014/main" id="{5BA01E67-EA15-E04E-9686-E0D65C147879}"/>
              </a:ext>
            </a:extLst>
          </p:cNvPr>
          <p:cNvSpPr txBox="1"/>
          <p:nvPr/>
        </p:nvSpPr>
        <p:spPr>
          <a:xfrm>
            <a:off x="7990193" y="11244552"/>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27" name="Subtitle 2">
            <a:extLst>
              <a:ext uri="{FF2B5EF4-FFF2-40B4-BE49-F238E27FC236}">
                <a16:creationId xmlns:a16="http://schemas.microsoft.com/office/drawing/2014/main" id="{747CAD01-E2FF-5640-BA41-9581434E64F4}"/>
              </a:ext>
            </a:extLst>
          </p:cNvPr>
          <p:cNvSpPr txBox="1">
            <a:spLocks/>
          </p:cNvSpPr>
          <p:nvPr/>
        </p:nvSpPr>
        <p:spPr>
          <a:xfrm>
            <a:off x="7808756" y="11890883"/>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28" name="TextBox 27">
            <a:extLst>
              <a:ext uri="{FF2B5EF4-FFF2-40B4-BE49-F238E27FC236}">
                <a16:creationId xmlns:a16="http://schemas.microsoft.com/office/drawing/2014/main" id="{C56E04E2-70D5-4A45-A3AE-831BF19CE872}"/>
              </a:ext>
            </a:extLst>
          </p:cNvPr>
          <p:cNvSpPr txBox="1"/>
          <p:nvPr/>
        </p:nvSpPr>
        <p:spPr>
          <a:xfrm>
            <a:off x="13423190" y="11244552"/>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29" name="Subtitle 2">
            <a:extLst>
              <a:ext uri="{FF2B5EF4-FFF2-40B4-BE49-F238E27FC236}">
                <a16:creationId xmlns:a16="http://schemas.microsoft.com/office/drawing/2014/main" id="{BB2B749B-2605-5349-909C-FE80EA42BD01}"/>
              </a:ext>
            </a:extLst>
          </p:cNvPr>
          <p:cNvSpPr txBox="1">
            <a:spLocks/>
          </p:cNvSpPr>
          <p:nvPr/>
        </p:nvSpPr>
        <p:spPr>
          <a:xfrm>
            <a:off x="13241753" y="11890883"/>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30" name="TextBox 29">
            <a:extLst>
              <a:ext uri="{FF2B5EF4-FFF2-40B4-BE49-F238E27FC236}">
                <a16:creationId xmlns:a16="http://schemas.microsoft.com/office/drawing/2014/main" id="{722955FB-82C8-F346-9D93-B75D704DAD3F}"/>
              </a:ext>
            </a:extLst>
          </p:cNvPr>
          <p:cNvSpPr txBox="1"/>
          <p:nvPr/>
        </p:nvSpPr>
        <p:spPr>
          <a:xfrm>
            <a:off x="18840458" y="11244552"/>
            <a:ext cx="2964273"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Cook’s Name</a:t>
            </a:r>
          </a:p>
        </p:txBody>
      </p:sp>
      <p:sp>
        <p:nvSpPr>
          <p:cNvPr id="31" name="Subtitle 2">
            <a:extLst>
              <a:ext uri="{FF2B5EF4-FFF2-40B4-BE49-F238E27FC236}">
                <a16:creationId xmlns:a16="http://schemas.microsoft.com/office/drawing/2014/main" id="{0B174277-4CF2-E042-B762-2F346E8BF695}"/>
              </a:ext>
            </a:extLst>
          </p:cNvPr>
          <p:cNvSpPr txBox="1">
            <a:spLocks/>
          </p:cNvSpPr>
          <p:nvPr/>
        </p:nvSpPr>
        <p:spPr>
          <a:xfrm>
            <a:off x="18659021" y="11890883"/>
            <a:ext cx="3327146"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Position</a:t>
            </a:r>
          </a:p>
        </p:txBody>
      </p:sp>
      <p:sp>
        <p:nvSpPr>
          <p:cNvPr id="56" name="Donut 55">
            <a:extLst>
              <a:ext uri="{FF2B5EF4-FFF2-40B4-BE49-F238E27FC236}">
                <a16:creationId xmlns:a16="http://schemas.microsoft.com/office/drawing/2014/main" id="{6B570CF4-740D-684E-A698-52A01089927A}"/>
              </a:ext>
            </a:extLst>
          </p:cNvPr>
          <p:cNvSpPr/>
          <p:nvPr/>
        </p:nvSpPr>
        <p:spPr>
          <a:xfrm>
            <a:off x="2457752" y="2714702"/>
            <a:ext cx="3194608" cy="3194608"/>
          </a:xfrm>
          <a:prstGeom prst="donut">
            <a:avLst>
              <a:gd name="adj" fmla="val 109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57" name="Donut 56">
            <a:extLst>
              <a:ext uri="{FF2B5EF4-FFF2-40B4-BE49-F238E27FC236}">
                <a16:creationId xmlns:a16="http://schemas.microsoft.com/office/drawing/2014/main" id="{2588329F-0490-3C48-8CB9-1961466E658A}"/>
              </a:ext>
            </a:extLst>
          </p:cNvPr>
          <p:cNvSpPr/>
          <p:nvPr/>
        </p:nvSpPr>
        <p:spPr>
          <a:xfrm>
            <a:off x="7880266" y="2714702"/>
            <a:ext cx="3194608" cy="3194608"/>
          </a:xfrm>
          <a:prstGeom prst="donut">
            <a:avLst>
              <a:gd name="adj" fmla="val 109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58" name="Donut 57">
            <a:extLst>
              <a:ext uri="{FF2B5EF4-FFF2-40B4-BE49-F238E27FC236}">
                <a16:creationId xmlns:a16="http://schemas.microsoft.com/office/drawing/2014/main" id="{4C6889C5-F4DA-4340-B7AE-B9312E9C97BC}"/>
              </a:ext>
            </a:extLst>
          </p:cNvPr>
          <p:cNvSpPr/>
          <p:nvPr/>
        </p:nvSpPr>
        <p:spPr>
          <a:xfrm>
            <a:off x="13302780" y="2714702"/>
            <a:ext cx="3194608" cy="3194608"/>
          </a:xfrm>
          <a:prstGeom prst="donut">
            <a:avLst>
              <a:gd name="adj" fmla="val 109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59" name="Donut 58">
            <a:extLst>
              <a:ext uri="{FF2B5EF4-FFF2-40B4-BE49-F238E27FC236}">
                <a16:creationId xmlns:a16="http://schemas.microsoft.com/office/drawing/2014/main" id="{C8958EA1-9EB2-0B4C-9CC0-7665B3D30B81}"/>
              </a:ext>
            </a:extLst>
          </p:cNvPr>
          <p:cNvSpPr/>
          <p:nvPr/>
        </p:nvSpPr>
        <p:spPr>
          <a:xfrm>
            <a:off x="18725293" y="2714702"/>
            <a:ext cx="3194608" cy="3194608"/>
          </a:xfrm>
          <a:prstGeom prst="donut">
            <a:avLst>
              <a:gd name="adj" fmla="val 109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60" name="Donut 59">
            <a:extLst>
              <a:ext uri="{FF2B5EF4-FFF2-40B4-BE49-F238E27FC236}">
                <a16:creationId xmlns:a16="http://schemas.microsoft.com/office/drawing/2014/main" id="{FFA4B770-84A8-954C-980C-056F360918D2}"/>
              </a:ext>
            </a:extLst>
          </p:cNvPr>
          <p:cNvSpPr/>
          <p:nvPr/>
        </p:nvSpPr>
        <p:spPr>
          <a:xfrm>
            <a:off x="2457752" y="7832966"/>
            <a:ext cx="3194608" cy="3194608"/>
          </a:xfrm>
          <a:prstGeom prst="donut">
            <a:avLst>
              <a:gd name="adj" fmla="val 109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61" name="Donut 60">
            <a:extLst>
              <a:ext uri="{FF2B5EF4-FFF2-40B4-BE49-F238E27FC236}">
                <a16:creationId xmlns:a16="http://schemas.microsoft.com/office/drawing/2014/main" id="{CE70A59C-DD59-A34E-986B-951AA0EE3D66}"/>
              </a:ext>
            </a:extLst>
          </p:cNvPr>
          <p:cNvSpPr/>
          <p:nvPr/>
        </p:nvSpPr>
        <p:spPr>
          <a:xfrm>
            <a:off x="7880266" y="7832966"/>
            <a:ext cx="3194608" cy="3194608"/>
          </a:xfrm>
          <a:prstGeom prst="donut">
            <a:avLst>
              <a:gd name="adj" fmla="val 109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62" name="Donut 61">
            <a:extLst>
              <a:ext uri="{FF2B5EF4-FFF2-40B4-BE49-F238E27FC236}">
                <a16:creationId xmlns:a16="http://schemas.microsoft.com/office/drawing/2014/main" id="{1BFFCDD0-8D63-F649-9F79-52700657DA6B}"/>
              </a:ext>
            </a:extLst>
          </p:cNvPr>
          <p:cNvSpPr/>
          <p:nvPr/>
        </p:nvSpPr>
        <p:spPr>
          <a:xfrm>
            <a:off x="13302780" y="7832966"/>
            <a:ext cx="3194608" cy="3194608"/>
          </a:xfrm>
          <a:prstGeom prst="donut">
            <a:avLst>
              <a:gd name="adj" fmla="val 109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63" name="Donut 62">
            <a:extLst>
              <a:ext uri="{FF2B5EF4-FFF2-40B4-BE49-F238E27FC236}">
                <a16:creationId xmlns:a16="http://schemas.microsoft.com/office/drawing/2014/main" id="{AABF5D05-259C-7546-AAE9-790E0F8E3729}"/>
              </a:ext>
            </a:extLst>
          </p:cNvPr>
          <p:cNvSpPr/>
          <p:nvPr/>
        </p:nvSpPr>
        <p:spPr>
          <a:xfrm>
            <a:off x="18725293" y="7832966"/>
            <a:ext cx="3194608" cy="3194608"/>
          </a:xfrm>
          <a:prstGeom prst="donut">
            <a:avLst>
              <a:gd name="adj" fmla="val 109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Light" panose="020B0306030504020204" pitchFamily="34" charset="0"/>
            </a:endParaRPr>
          </a:p>
        </p:txBody>
      </p:sp>
      <p:sp>
        <p:nvSpPr>
          <p:cNvPr id="3" name="Picture Placeholder 2">
            <a:extLst>
              <a:ext uri="{FF2B5EF4-FFF2-40B4-BE49-F238E27FC236}">
                <a16:creationId xmlns:a16="http://schemas.microsoft.com/office/drawing/2014/main" id="{D05AB6F7-0546-8441-9147-4C728EAA3684}"/>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930ABED7-AAD6-D843-A71F-E3A2EA938DE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CF577368-6C4C-3342-A0B5-FDC944FF6D46}"/>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2B2CB8E9-78AF-0742-AD1E-16319185D258}"/>
              </a:ext>
            </a:extLst>
          </p:cNvPr>
          <p:cNvSpPr>
            <a:spLocks noGrp="1"/>
          </p:cNvSpPr>
          <p:nvPr>
            <p:ph type="pic" sz="quarter" idx="13"/>
          </p:nvPr>
        </p:nvSpPr>
        <p:spPr/>
      </p:sp>
      <p:sp>
        <p:nvSpPr>
          <p:cNvPr id="11" name="Picture Placeholder 10">
            <a:extLst>
              <a:ext uri="{FF2B5EF4-FFF2-40B4-BE49-F238E27FC236}">
                <a16:creationId xmlns:a16="http://schemas.microsoft.com/office/drawing/2014/main" id="{31E56991-5E3C-D64E-9C4E-51F655564549}"/>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4792B81E-5716-5E44-8322-42935328E23B}"/>
              </a:ext>
            </a:extLst>
          </p:cNvPr>
          <p:cNvSpPr>
            <a:spLocks noGrp="1"/>
          </p:cNvSpPr>
          <p:nvPr>
            <p:ph type="pic" sz="quarter" idx="15"/>
          </p:nvPr>
        </p:nvSpPr>
        <p:spPr/>
      </p:sp>
      <p:sp>
        <p:nvSpPr>
          <p:cNvPr id="33" name="Picture Placeholder 32">
            <a:extLst>
              <a:ext uri="{FF2B5EF4-FFF2-40B4-BE49-F238E27FC236}">
                <a16:creationId xmlns:a16="http://schemas.microsoft.com/office/drawing/2014/main" id="{B8303425-AD51-D444-88C4-69366D1440B2}"/>
              </a:ext>
            </a:extLst>
          </p:cNvPr>
          <p:cNvSpPr>
            <a:spLocks noGrp="1"/>
          </p:cNvSpPr>
          <p:nvPr>
            <p:ph type="pic" sz="quarter" idx="16"/>
          </p:nvPr>
        </p:nvSpPr>
        <p:spPr/>
      </p:sp>
      <p:sp>
        <p:nvSpPr>
          <p:cNvPr id="35" name="Picture Placeholder 34">
            <a:extLst>
              <a:ext uri="{FF2B5EF4-FFF2-40B4-BE49-F238E27FC236}">
                <a16:creationId xmlns:a16="http://schemas.microsoft.com/office/drawing/2014/main" id="{2FBD9E8F-42F0-3943-B069-67B683BABB7D}"/>
              </a:ext>
            </a:extLst>
          </p:cNvPr>
          <p:cNvSpPr>
            <a:spLocks noGrp="1"/>
          </p:cNvSpPr>
          <p:nvPr>
            <p:ph type="pic" sz="quarter" idx="17"/>
          </p:nvPr>
        </p:nvSpPr>
        <p:spPr/>
      </p:sp>
    </p:spTree>
    <p:extLst>
      <p:ext uri="{BB962C8B-B14F-4D97-AF65-F5344CB8AC3E}">
        <p14:creationId xmlns:p14="http://schemas.microsoft.com/office/powerpoint/2010/main" val="343513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1B5D1B-18A4-904A-9AD2-302B536BF489}"/>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60649CFB-CA9D-1A4E-85D7-FA80E773B193}"/>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DD592886-0A79-454C-9A09-26ECD3D8DB53}"/>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13FE6B8F-6316-5D4F-B116-6AF63A823DB2}"/>
              </a:ext>
            </a:extLst>
          </p:cNvPr>
          <p:cNvSpPr>
            <a:spLocks noGrp="1"/>
          </p:cNvSpPr>
          <p:nvPr>
            <p:ph type="pic" sz="quarter" idx="12"/>
          </p:nvPr>
        </p:nvSpPr>
        <p:spPr/>
      </p:sp>
      <p:sp>
        <p:nvSpPr>
          <p:cNvPr id="102" name="Rectangle 101">
            <a:extLst>
              <a:ext uri="{FF2B5EF4-FFF2-40B4-BE49-F238E27FC236}">
                <a16:creationId xmlns:a16="http://schemas.microsoft.com/office/drawing/2014/main" id="{DB855273-F53A-424F-A822-8F4EED6C9001}"/>
              </a:ext>
            </a:extLst>
          </p:cNvPr>
          <p:cNvSpPr/>
          <p:nvPr/>
        </p:nvSpPr>
        <p:spPr>
          <a:xfrm>
            <a:off x="1545540" y="4929313"/>
            <a:ext cx="9820294" cy="1928687"/>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3" name="Rectangle 102">
            <a:extLst>
              <a:ext uri="{FF2B5EF4-FFF2-40B4-BE49-F238E27FC236}">
                <a16:creationId xmlns:a16="http://schemas.microsoft.com/office/drawing/2014/main" id="{01819FA5-1FD5-5A4B-A509-447FD5401921}"/>
              </a:ext>
            </a:extLst>
          </p:cNvPr>
          <p:cNvSpPr/>
          <p:nvPr/>
        </p:nvSpPr>
        <p:spPr>
          <a:xfrm>
            <a:off x="13011362" y="4929313"/>
            <a:ext cx="9820294" cy="1928687"/>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4" name="Rectangle 103">
            <a:extLst>
              <a:ext uri="{FF2B5EF4-FFF2-40B4-BE49-F238E27FC236}">
                <a16:creationId xmlns:a16="http://schemas.microsoft.com/office/drawing/2014/main" id="{A0F3B4E1-2755-2B46-AA0E-540AC610E7B2}"/>
              </a:ext>
            </a:extLst>
          </p:cNvPr>
          <p:cNvSpPr/>
          <p:nvPr/>
        </p:nvSpPr>
        <p:spPr>
          <a:xfrm>
            <a:off x="1545540" y="11004005"/>
            <a:ext cx="9820294" cy="1928687"/>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5" name="Rectangle 104">
            <a:extLst>
              <a:ext uri="{FF2B5EF4-FFF2-40B4-BE49-F238E27FC236}">
                <a16:creationId xmlns:a16="http://schemas.microsoft.com/office/drawing/2014/main" id="{B6D9D73D-029B-D540-AC84-9B69CDB5A40B}"/>
              </a:ext>
            </a:extLst>
          </p:cNvPr>
          <p:cNvSpPr/>
          <p:nvPr/>
        </p:nvSpPr>
        <p:spPr>
          <a:xfrm>
            <a:off x="13011362" y="11004005"/>
            <a:ext cx="9820294" cy="1928687"/>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6" name="Oval 105">
            <a:extLst>
              <a:ext uri="{FF2B5EF4-FFF2-40B4-BE49-F238E27FC236}">
                <a16:creationId xmlns:a16="http://schemas.microsoft.com/office/drawing/2014/main" id="{7FD9F011-9E0A-7744-862C-46C430663E5E}"/>
              </a:ext>
            </a:extLst>
          </p:cNvPr>
          <p:cNvSpPr/>
          <p:nvPr/>
        </p:nvSpPr>
        <p:spPr>
          <a:xfrm>
            <a:off x="9581841" y="4017184"/>
            <a:ext cx="1761014" cy="17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7" name="Oval 106">
            <a:extLst>
              <a:ext uri="{FF2B5EF4-FFF2-40B4-BE49-F238E27FC236}">
                <a16:creationId xmlns:a16="http://schemas.microsoft.com/office/drawing/2014/main" id="{B2DF5481-F465-7642-B0F9-A35697CE955E}"/>
              </a:ext>
            </a:extLst>
          </p:cNvPr>
          <p:cNvSpPr/>
          <p:nvPr/>
        </p:nvSpPr>
        <p:spPr>
          <a:xfrm>
            <a:off x="21095810" y="4017184"/>
            <a:ext cx="1761014" cy="17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8" name="Oval 107">
            <a:extLst>
              <a:ext uri="{FF2B5EF4-FFF2-40B4-BE49-F238E27FC236}">
                <a16:creationId xmlns:a16="http://schemas.microsoft.com/office/drawing/2014/main" id="{A8A88873-D582-ED47-8CCE-3A2CD9D881A9}"/>
              </a:ext>
            </a:extLst>
          </p:cNvPr>
          <p:cNvSpPr/>
          <p:nvPr/>
        </p:nvSpPr>
        <p:spPr>
          <a:xfrm>
            <a:off x="9581841" y="10140442"/>
            <a:ext cx="1761014" cy="17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09" name="Oval 108">
            <a:extLst>
              <a:ext uri="{FF2B5EF4-FFF2-40B4-BE49-F238E27FC236}">
                <a16:creationId xmlns:a16="http://schemas.microsoft.com/office/drawing/2014/main" id="{27D07590-2C99-1B4D-AD28-6BE426BDEB75}"/>
              </a:ext>
            </a:extLst>
          </p:cNvPr>
          <p:cNvSpPr/>
          <p:nvPr/>
        </p:nvSpPr>
        <p:spPr>
          <a:xfrm>
            <a:off x="21095810" y="10140442"/>
            <a:ext cx="1761014" cy="17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22" name="Freeform 400">
            <a:extLst>
              <a:ext uri="{FF2B5EF4-FFF2-40B4-BE49-F238E27FC236}">
                <a16:creationId xmlns:a16="http://schemas.microsoft.com/office/drawing/2014/main" id="{48C5E1A9-F24E-3B41-B705-E914947D9836}"/>
              </a:ext>
            </a:extLst>
          </p:cNvPr>
          <p:cNvSpPr>
            <a:spLocks noChangeArrowheads="1"/>
          </p:cNvSpPr>
          <p:nvPr/>
        </p:nvSpPr>
        <p:spPr bwMode="auto">
          <a:xfrm>
            <a:off x="21449821" y="10661320"/>
            <a:ext cx="1052992" cy="716190"/>
          </a:xfrm>
          <a:custGeom>
            <a:avLst/>
            <a:gdLst/>
            <a:ahLst/>
            <a:cxnLst/>
            <a:rect l="0" t="0" r="r" b="b"/>
            <a:pathLst>
              <a:path w="430820" h="293128">
                <a:moveTo>
                  <a:pt x="20920" y="248804"/>
                </a:moveTo>
                <a:cubicBezTo>
                  <a:pt x="29916" y="261777"/>
                  <a:pt x="40351" y="269705"/>
                  <a:pt x="54384" y="274029"/>
                </a:cubicBezTo>
                <a:cubicBezTo>
                  <a:pt x="60861" y="275831"/>
                  <a:pt x="67698" y="277272"/>
                  <a:pt x="75974" y="277633"/>
                </a:cubicBezTo>
                <a:lnTo>
                  <a:pt x="355206" y="277633"/>
                </a:lnTo>
                <a:cubicBezTo>
                  <a:pt x="374277" y="276552"/>
                  <a:pt x="387950" y="271146"/>
                  <a:pt x="399105" y="261417"/>
                </a:cubicBezTo>
                <a:cubicBezTo>
                  <a:pt x="403063" y="257813"/>
                  <a:pt x="406662" y="253489"/>
                  <a:pt x="409540" y="248804"/>
                </a:cubicBezTo>
                <a:lnTo>
                  <a:pt x="381833" y="248804"/>
                </a:lnTo>
                <a:cubicBezTo>
                  <a:pt x="381833" y="248804"/>
                  <a:pt x="381833" y="248804"/>
                  <a:pt x="381473" y="248804"/>
                </a:cubicBezTo>
                <a:lnTo>
                  <a:pt x="49347" y="248804"/>
                </a:lnTo>
                <a:lnTo>
                  <a:pt x="20920" y="248804"/>
                </a:lnTo>
                <a:close/>
                <a:moveTo>
                  <a:pt x="196785" y="206175"/>
                </a:moveTo>
                <a:cubicBezTo>
                  <a:pt x="200815" y="206175"/>
                  <a:pt x="204112" y="209390"/>
                  <a:pt x="204112" y="213319"/>
                </a:cubicBezTo>
                <a:cubicBezTo>
                  <a:pt x="204112" y="216891"/>
                  <a:pt x="200815" y="220106"/>
                  <a:pt x="196785" y="220106"/>
                </a:cubicBezTo>
                <a:cubicBezTo>
                  <a:pt x="193121" y="220106"/>
                  <a:pt x="190190" y="216891"/>
                  <a:pt x="190190" y="213319"/>
                </a:cubicBezTo>
                <a:cubicBezTo>
                  <a:pt x="190190" y="209390"/>
                  <a:pt x="193121" y="206175"/>
                  <a:pt x="196785" y="206175"/>
                </a:cubicBezTo>
                <a:close/>
                <a:moveTo>
                  <a:pt x="262239" y="191888"/>
                </a:moveTo>
                <a:cubicBezTo>
                  <a:pt x="265902" y="191888"/>
                  <a:pt x="269199" y="195185"/>
                  <a:pt x="269199" y="199215"/>
                </a:cubicBezTo>
                <a:cubicBezTo>
                  <a:pt x="269199" y="202878"/>
                  <a:pt x="265902" y="205809"/>
                  <a:pt x="262239" y="205809"/>
                </a:cubicBezTo>
                <a:cubicBezTo>
                  <a:pt x="258209" y="205809"/>
                  <a:pt x="255278" y="202878"/>
                  <a:pt x="255278" y="199215"/>
                </a:cubicBezTo>
                <a:cubicBezTo>
                  <a:pt x="255278" y="195185"/>
                  <a:pt x="258209" y="191888"/>
                  <a:pt x="262239" y="191888"/>
                </a:cubicBezTo>
                <a:close/>
                <a:moveTo>
                  <a:pt x="159051" y="183950"/>
                </a:moveTo>
                <a:cubicBezTo>
                  <a:pt x="162715" y="183950"/>
                  <a:pt x="166012" y="187165"/>
                  <a:pt x="166012" y="191094"/>
                </a:cubicBezTo>
                <a:cubicBezTo>
                  <a:pt x="166012" y="194666"/>
                  <a:pt x="162715" y="197881"/>
                  <a:pt x="159051" y="197881"/>
                </a:cubicBezTo>
                <a:cubicBezTo>
                  <a:pt x="155021" y="197881"/>
                  <a:pt x="152090" y="194666"/>
                  <a:pt x="152090" y="191094"/>
                </a:cubicBezTo>
                <a:cubicBezTo>
                  <a:pt x="152090" y="187165"/>
                  <a:pt x="155021" y="183950"/>
                  <a:pt x="159051" y="183950"/>
                </a:cubicBezTo>
                <a:close/>
                <a:moveTo>
                  <a:pt x="177088" y="163040"/>
                </a:moveTo>
                <a:cubicBezTo>
                  <a:pt x="165573" y="163040"/>
                  <a:pt x="156937" y="168445"/>
                  <a:pt x="153699" y="170968"/>
                </a:cubicBezTo>
                <a:cubicBezTo>
                  <a:pt x="146862" y="175652"/>
                  <a:pt x="140744" y="181418"/>
                  <a:pt x="136426" y="188265"/>
                </a:cubicBezTo>
                <a:cubicBezTo>
                  <a:pt x="135347" y="190427"/>
                  <a:pt x="132828" y="194391"/>
                  <a:pt x="130309" y="199436"/>
                </a:cubicBezTo>
                <a:cubicBezTo>
                  <a:pt x="128510" y="203039"/>
                  <a:pt x="124552" y="204841"/>
                  <a:pt x="120594" y="203039"/>
                </a:cubicBezTo>
                <a:cubicBezTo>
                  <a:pt x="116276" y="201598"/>
                  <a:pt x="111598" y="200877"/>
                  <a:pt x="106560" y="200877"/>
                </a:cubicBezTo>
                <a:cubicBezTo>
                  <a:pt x="94686" y="200877"/>
                  <a:pt x="86410" y="205922"/>
                  <a:pt x="83171" y="208445"/>
                </a:cubicBezTo>
                <a:cubicBezTo>
                  <a:pt x="76334" y="213129"/>
                  <a:pt x="70217" y="219255"/>
                  <a:pt x="65899" y="225742"/>
                </a:cubicBezTo>
                <a:cubicBezTo>
                  <a:pt x="65179" y="227183"/>
                  <a:pt x="63380" y="230066"/>
                  <a:pt x="61581" y="233669"/>
                </a:cubicBezTo>
                <a:lnTo>
                  <a:pt x="369239" y="233669"/>
                </a:lnTo>
                <a:cubicBezTo>
                  <a:pt x="367440" y="230426"/>
                  <a:pt x="365641" y="227904"/>
                  <a:pt x="364561" y="225742"/>
                </a:cubicBezTo>
                <a:cubicBezTo>
                  <a:pt x="359883" y="218895"/>
                  <a:pt x="354126" y="213129"/>
                  <a:pt x="347649" y="208805"/>
                </a:cubicBezTo>
                <a:cubicBezTo>
                  <a:pt x="340452" y="203039"/>
                  <a:pt x="332896" y="200877"/>
                  <a:pt x="324260" y="200877"/>
                </a:cubicBezTo>
                <a:cubicBezTo>
                  <a:pt x="315984" y="200877"/>
                  <a:pt x="307348" y="203400"/>
                  <a:pt x="300871" y="208445"/>
                </a:cubicBezTo>
                <a:cubicBezTo>
                  <a:pt x="297632" y="210967"/>
                  <a:pt x="291875" y="209886"/>
                  <a:pt x="289716" y="205922"/>
                </a:cubicBezTo>
                <a:cubicBezTo>
                  <a:pt x="288277" y="203039"/>
                  <a:pt x="286837" y="201238"/>
                  <a:pt x="286118" y="199796"/>
                </a:cubicBezTo>
                <a:cubicBezTo>
                  <a:pt x="281080" y="192589"/>
                  <a:pt x="275323" y="186824"/>
                  <a:pt x="269205" y="182859"/>
                </a:cubicBezTo>
                <a:cubicBezTo>
                  <a:pt x="267766" y="181778"/>
                  <a:pt x="267046" y="181058"/>
                  <a:pt x="266327" y="180697"/>
                </a:cubicBezTo>
                <a:cubicBezTo>
                  <a:pt x="266327" y="180697"/>
                  <a:pt x="265967" y="180697"/>
                  <a:pt x="265607" y="180337"/>
                </a:cubicBezTo>
                <a:cubicBezTo>
                  <a:pt x="262728" y="178535"/>
                  <a:pt x="259490" y="177094"/>
                  <a:pt x="256251" y="176013"/>
                </a:cubicBezTo>
                <a:cubicBezTo>
                  <a:pt x="256251" y="176013"/>
                  <a:pt x="256251" y="176013"/>
                  <a:pt x="255892" y="176013"/>
                </a:cubicBezTo>
                <a:cubicBezTo>
                  <a:pt x="252653" y="175292"/>
                  <a:pt x="249055" y="174571"/>
                  <a:pt x="245456" y="174571"/>
                </a:cubicBezTo>
                <a:cubicBezTo>
                  <a:pt x="234302" y="174571"/>
                  <a:pt x="226025" y="179256"/>
                  <a:pt x="222427" y="182139"/>
                </a:cubicBezTo>
                <a:cubicBezTo>
                  <a:pt x="220988" y="183220"/>
                  <a:pt x="219548" y="183580"/>
                  <a:pt x="218109" y="183580"/>
                </a:cubicBezTo>
                <a:lnTo>
                  <a:pt x="217749" y="183580"/>
                </a:lnTo>
                <a:cubicBezTo>
                  <a:pt x="217749" y="183580"/>
                  <a:pt x="217389" y="183580"/>
                  <a:pt x="217030" y="183580"/>
                </a:cubicBezTo>
                <a:cubicBezTo>
                  <a:pt x="216310" y="183580"/>
                  <a:pt x="215950" y="183580"/>
                  <a:pt x="215230" y="183220"/>
                </a:cubicBezTo>
                <a:cubicBezTo>
                  <a:pt x="214871" y="183220"/>
                  <a:pt x="214511" y="183220"/>
                  <a:pt x="214151" y="182859"/>
                </a:cubicBezTo>
                <a:cubicBezTo>
                  <a:pt x="213431" y="182499"/>
                  <a:pt x="212352" y="181778"/>
                  <a:pt x="211632" y="181058"/>
                </a:cubicBezTo>
                <a:cubicBezTo>
                  <a:pt x="208753" y="177094"/>
                  <a:pt x="204795" y="173851"/>
                  <a:pt x="200837" y="170968"/>
                </a:cubicBezTo>
                <a:cubicBezTo>
                  <a:pt x="195440" y="167004"/>
                  <a:pt x="190042" y="164842"/>
                  <a:pt x="184285" y="163761"/>
                </a:cubicBezTo>
                <a:cubicBezTo>
                  <a:pt x="181766" y="163040"/>
                  <a:pt x="179607" y="163040"/>
                  <a:pt x="177088" y="163040"/>
                </a:cubicBezTo>
                <a:close/>
                <a:moveTo>
                  <a:pt x="237180" y="124122"/>
                </a:moveTo>
                <a:cubicBezTo>
                  <a:pt x="235021" y="124842"/>
                  <a:pt x="233942" y="126284"/>
                  <a:pt x="232502" y="128806"/>
                </a:cubicBezTo>
                <a:cubicBezTo>
                  <a:pt x="230703" y="131689"/>
                  <a:pt x="228184" y="136013"/>
                  <a:pt x="222427" y="138536"/>
                </a:cubicBezTo>
                <a:cubicBezTo>
                  <a:pt x="217749" y="140698"/>
                  <a:pt x="212712" y="140698"/>
                  <a:pt x="208034" y="139977"/>
                </a:cubicBezTo>
                <a:cubicBezTo>
                  <a:pt x="206235" y="139617"/>
                  <a:pt x="205515" y="138536"/>
                  <a:pt x="201917" y="139977"/>
                </a:cubicBezTo>
                <a:cubicBezTo>
                  <a:pt x="197239" y="142139"/>
                  <a:pt x="194360" y="145383"/>
                  <a:pt x="193640" y="150067"/>
                </a:cubicBezTo>
                <a:cubicBezTo>
                  <a:pt x="194720" y="150428"/>
                  <a:pt x="195799" y="151148"/>
                  <a:pt x="197239" y="151509"/>
                </a:cubicBezTo>
                <a:cubicBezTo>
                  <a:pt x="197958" y="151869"/>
                  <a:pt x="199038" y="152590"/>
                  <a:pt x="199758" y="152950"/>
                </a:cubicBezTo>
                <a:cubicBezTo>
                  <a:pt x="203356" y="154391"/>
                  <a:pt x="206235" y="156193"/>
                  <a:pt x="209473" y="158355"/>
                </a:cubicBezTo>
                <a:cubicBezTo>
                  <a:pt x="212712" y="160878"/>
                  <a:pt x="215950" y="163040"/>
                  <a:pt x="219189" y="166283"/>
                </a:cubicBezTo>
                <a:cubicBezTo>
                  <a:pt x="225306" y="162680"/>
                  <a:pt x="234302" y="159076"/>
                  <a:pt x="245456" y="159076"/>
                </a:cubicBezTo>
                <a:cubicBezTo>
                  <a:pt x="248695" y="159076"/>
                  <a:pt x="251933" y="159436"/>
                  <a:pt x="254812" y="160157"/>
                </a:cubicBezTo>
                <a:cubicBezTo>
                  <a:pt x="255532" y="160157"/>
                  <a:pt x="256251" y="160517"/>
                  <a:pt x="257691" y="160517"/>
                </a:cubicBezTo>
                <a:cubicBezTo>
                  <a:pt x="259490" y="161238"/>
                  <a:pt x="261649" y="161599"/>
                  <a:pt x="263808" y="162680"/>
                </a:cubicBezTo>
                <a:cubicBezTo>
                  <a:pt x="264528" y="162680"/>
                  <a:pt x="264887" y="162680"/>
                  <a:pt x="265607" y="163040"/>
                </a:cubicBezTo>
                <a:cubicBezTo>
                  <a:pt x="267046" y="152229"/>
                  <a:pt x="263088" y="142139"/>
                  <a:pt x="261649" y="138536"/>
                </a:cubicBezTo>
                <a:cubicBezTo>
                  <a:pt x="258410" y="131329"/>
                  <a:pt x="249055" y="118356"/>
                  <a:pt x="237180" y="124122"/>
                </a:cubicBezTo>
                <a:close/>
                <a:moveTo>
                  <a:pt x="220628" y="19259"/>
                </a:moveTo>
                <a:cubicBezTo>
                  <a:pt x="212352" y="25385"/>
                  <a:pt x="204795" y="36196"/>
                  <a:pt x="200837" y="49168"/>
                </a:cubicBezTo>
                <a:cubicBezTo>
                  <a:pt x="196519" y="62501"/>
                  <a:pt x="196519" y="75474"/>
                  <a:pt x="199758" y="85564"/>
                </a:cubicBezTo>
                <a:cubicBezTo>
                  <a:pt x="214151" y="71150"/>
                  <a:pt x="224586" y="39078"/>
                  <a:pt x="220628" y="19259"/>
                </a:cubicBezTo>
                <a:close/>
                <a:moveTo>
                  <a:pt x="223507" y="160"/>
                </a:moveTo>
                <a:cubicBezTo>
                  <a:pt x="224226" y="160"/>
                  <a:pt x="224586" y="160"/>
                  <a:pt x="224946" y="160"/>
                </a:cubicBezTo>
                <a:cubicBezTo>
                  <a:pt x="225666" y="-200"/>
                  <a:pt x="226025" y="160"/>
                  <a:pt x="226745" y="160"/>
                </a:cubicBezTo>
                <a:cubicBezTo>
                  <a:pt x="227105" y="160"/>
                  <a:pt x="227465" y="160"/>
                  <a:pt x="227825" y="521"/>
                </a:cubicBezTo>
                <a:cubicBezTo>
                  <a:pt x="228184" y="521"/>
                  <a:pt x="228904" y="881"/>
                  <a:pt x="229264" y="1241"/>
                </a:cubicBezTo>
                <a:cubicBezTo>
                  <a:pt x="229624" y="1602"/>
                  <a:pt x="229984" y="1602"/>
                  <a:pt x="230343" y="1962"/>
                </a:cubicBezTo>
                <a:cubicBezTo>
                  <a:pt x="230703" y="2322"/>
                  <a:pt x="231063" y="2683"/>
                  <a:pt x="231423" y="3403"/>
                </a:cubicBezTo>
                <a:cubicBezTo>
                  <a:pt x="231423" y="3403"/>
                  <a:pt x="231783" y="3764"/>
                  <a:pt x="232143" y="4124"/>
                </a:cubicBezTo>
                <a:cubicBezTo>
                  <a:pt x="232143" y="4124"/>
                  <a:pt x="232143" y="4484"/>
                  <a:pt x="232502" y="4845"/>
                </a:cubicBezTo>
                <a:cubicBezTo>
                  <a:pt x="245097" y="31151"/>
                  <a:pt x="228904" y="84123"/>
                  <a:pt x="204076" y="101780"/>
                </a:cubicBezTo>
                <a:lnTo>
                  <a:pt x="219908" y="119798"/>
                </a:lnTo>
                <a:cubicBezTo>
                  <a:pt x="222067" y="116554"/>
                  <a:pt x="224946" y="112590"/>
                  <a:pt x="230343" y="110068"/>
                </a:cubicBezTo>
                <a:cubicBezTo>
                  <a:pt x="247975" y="102140"/>
                  <a:pt x="265967" y="110789"/>
                  <a:pt x="275682" y="132410"/>
                </a:cubicBezTo>
                <a:cubicBezTo>
                  <a:pt x="281440" y="145022"/>
                  <a:pt x="282519" y="159076"/>
                  <a:pt x="278921" y="170968"/>
                </a:cubicBezTo>
                <a:cubicBezTo>
                  <a:pt x="286477" y="176013"/>
                  <a:pt x="293314" y="182859"/>
                  <a:pt x="298712" y="191148"/>
                </a:cubicBezTo>
                <a:cubicBezTo>
                  <a:pt x="298712" y="191508"/>
                  <a:pt x="299072" y="191508"/>
                  <a:pt x="299072" y="191508"/>
                </a:cubicBezTo>
                <a:cubicBezTo>
                  <a:pt x="306628" y="187544"/>
                  <a:pt x="315264" y="185382"/>
                  <a:pt x="324260" y="185382"/>
                </a:cubicBezTo>
                <a:cubicBezTo>
                  <a:pt x="336494" y="185382"/>
                  <a:pt x="346929" y="188986"/>
                  <a:pt x="356645" y="196193"/>
                </a:cubicBezTo>
                <a:cubicBezTo>
                  <a:pt x="364561" y="201598"/>
                  <a:pt x="371758" y="208805"/>
                  <a:pt x="377515" y="217454"/>
                </a:cubicBezTo>
                <a:cubicBezTo>
                  <a:pt x="378955" y="219616"/>
                  <a:pt x="382553" y="225381"/>
                  <a:pt x="386151" y="233669"/>
                </a:cubicBezTo>
                <a:lnTo>
                  <a:pt x="423214" y="233669"/>
                </a:lnTo>
                <a:cubicBezTo>
                  <a:pt x="425733" y="233669"/>
                  <a:pt x="428252" y="235111"/>
                  <a:pt x="429691" y="237273"/>
                </a:cubicBezTo>
                <a:cubicBezTo>
                  <a:pt x="431130" y="239435"/>
                  <a:pt x="431130" y="242318"/>
                  <a:pt x="430051" y="244840"/>
                </a:cubicBezTo>
                <a:cubicBezTo>
                  <a:pt x="423934" y="256372"/>
                  <a:pt x="417097" y="265381"/>
                  <a:pt x="409181" y="272588"/>
                </a:cubicBezTo>
                <a:cubicBezTo>
                  <a:pt x="395867" y="284840"/>
                  <a:pt x="378595" y="291686"/>
                  <a:pt x="356285" y="293128"/>
                </a:cubicBezTo>
                <a:cubicBezTo>
                  <a:pt x="355925" y="293128"/>
                  <a:pt x="355925" y="293128"/>
                  <a:pt x="355565" y="293128"/>
                </a:cubicBezTo>
                <a:lnTo>
                  <a:pt x="75255" y="293128"/>
                </a:lnTo>
                <a:cubicBezTo>
                  <a:pt x="65539" y="292407"/>
                  <a:pt x="57263" y="290966"/>
                  <a:pt x="50066" y="288443"/>
                </a:cubicBezTo>
                <a:cubicBezTo>
                  <a:pt x="28476" y="281957"/>
                  <a:pt x="12644" y="267903"/>
                  <a:pt x="769" y="244840"/>
                </a:cubicBezTo>
                <a:cubicBezTo>
                  <a:pt x="-310" y="242318"/>
                  <a:pt x="-310" y="239435"/>
                  <a:pt x="1129" y="237273"/>
                </a:cubicBezTo>
                <a:cubicBezTo>
                  <a:pt x="2568" y="235111"/>
                  <a:pt x="5087" y="233669"/>
                  <a:pt x="7606" y="233669"/>
                </a:cubicBezTo>
                <a:lnTo>
                  <a:pt x="44309" y="233669"/>
                </a:lnTo>
                <a:cubicBezTo>
                  <a:pt x="47907" y="226102"/>
                  <a:pt x="51146" y="220336"/>
                  <a:pt x="53305" y="217093"/>
                </a:cubicBezTo>
                <a:cubicBezTo>
                  <a:pt x="58343" y="208805"/>
                  <a:pt x="65899" y="201598"/>
                  <a:pt x="74175" y="195832"/>
                </a:cubicBezTo>
                <a:cubicBezTo>
                  <a:pt x="86050" y="186463"/>
                  <a:pt x="104401" y="182859"/>
                  <a:pt x="119514" y="186824"/>
                </a:cubicBezTo>
                <a:cubicBezTo>
                  <a:pt x="121313" y="183940"/>
                  <a:pt x="122753" y="181418"/>
                  <a:pt x="123832" y="179616"/>
                </a:cubicBezTo>
                <a:cubicBezTo>
                  <a:pt x="129230" y="171688"/>
                  <a:pt x="136426" y="163761"/>
                  <a:pt x="145062" y="157995"/>
                </a:cubicBezTo>
                <a:cubicBezTo>
                  <a:pt x="150100" y="154391"/>
                  <a:pt x="161615" y="147545"/>
                  <a:pt x="177088" y="147545"/>
                </a:cubicBezTo>
                <a:cubicBezTo>
                  <a:pt x="177808" y="147545"/>
                  <a:pt x="178168" y="147545"/>
                  <a:pt x="178527" y="147545"/>
                </a:cubicBezTo>
                <a:cubicBezTo>
                  <a:pt x="180327" y="138176"/>
                  <a:pt x="186444" y="130248"/>
                  <a:pt x="195440" y="125924"/>
                </a:cubicBezTo>
                <a:cubicBezTo>
                  <a:pt x="197958" y="124842"/>
                  <a:pt x="200837" y="124482"/>
                  <a:pt x="203716" y="124482"/>
                </a:cubicBezTo>
                <a:lnTo>
                  <a:pt x="152979" y="67546"/>
                </a:lnTo>
                <a:cubicBezTo>
                  <a:pt x="150100" y="64303"/>
                  <a:pt x="150460" y="59619"/>
                  <a:pt x="153699" y="56375"/>
                </a:cubicBezTo>
                <a:cubicBezTo>
                  <a:pt x="156578" y="53853"/>
                  <a:pt x="161615" y="53853"/>
                  <a:pt x="164494" y="57096"/>
                </a:cubicBezTo>
                <a:lnTo>
                  <a:pt x="182486" y="77636"/>
                </a:lnTo>
                <a:cubicBezTo>
                  <a:pt x="181406" y="67186"/>
                  <a:pt x="182486" y="56015"/>
                  <a:pt x="186084" y="44844"/>
                </a:cubicBezTo>
                <a:cubicBezTo>
                  <a:pt x="192921" y="23583"/>
                  <a:pt x="205875" y="7367"/>
                  <a:pt x="221707" y="521"/>
                </a:cubicBezTo>
                <a:cubicBezTo>
                  <a:pt x="222067" y="521"/>
                  <a:pt x="222427" y="521"/>
                  <a:pt x="222427" y="521"/>
                </a:cubicBezTo>
                <a:cubicBezTo>
                  <a:pt x="222787" y="160"/>
                  <a:pt x="223147" y="160"/>
                  <a:pt x="223507" y="16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123" name="Freeform 398">
            <a:extLst>
              <a:ext uri="{FF2B5EF4-FFF2-40B4-BE49-F238E27FC236}">
                <a16:creationId xmlns:a16="http://schemas.microsoft.com/office/drawing/2014/main" id="{246F6FAE-64E8-3D4C-AAC2-C1AA109F0843}"/>
              </a:ext>
            </a:extLst>
          </p:cNvPr>
          <p:cNvSpPr>
            <a:spLocks noChangeArrowheads="1"/>
          </p:cNvSpPr>
          <p:nvPr/>
        </p:nvSpPr>
        <p:spPr bwMode="auto">
          <a:xfrm>
            <a:off x="21449821" y="4471162"/>
            <a:ext cx="1052992" cy="853056"/>
          </a:xfrm>
          <a:custGeom>
            <a:avLst/>
            <a:gdLst/>
            <a:ahLst/>
            <a:cxnLst/>
            <a:rect l="0" t="0" r="r" b="b"/>
            <a:pathLst>
              <a:path w="375878" h="304440">
                <a:moveTo>
                  <a:pt x="40041" y="251838"/>
                </a:moveTo>
                <a:cubicBezTo>
                  <a:pt x="45813" y="274897"/>
                  <a:pt x="76835" y="287146"/>
                  <a:pt x="105693" y="288948"/>
                </a:cubicBezTo>
                <a:lnTo>
                  <a:pt x="269102" y="288948"/>
                </a:lnTo>
                <a:cubicBezTo>
                  <a:pt x="297239" y="287146"/>
                  <a:pt x="328983" y="276698"/>
                  <a:pt x="334755" y="251838"/>
                </a:cubicBezTo>
                <a:lnTo>
                  <a:pt x="40041" y="251838"/>
                </a:lnTo>
                <a:close/>
                <a:moveTo>
                  <a:pt x="38598" y="200678"/>
                </a:moveTo>
                <a:cubicBezTo>
                  <a:pt x="26333" y="200678"/>
                  <a:pt x="16233" y="208604"/>
                  <a:pt x="16233" y="217611"/>
                </a:cubicBezTo>
                <a:cubicBezTo>
                  <a:pt x="16233" y="226979"/>
                  <a:pt x="26333" y="234545"/>
                  <a:pt x="38598" y="234545"/>
                </a:cubicBezTo>
                <a:lnTo>
                  <a:pt x="338362" y="234545"/>
                </a:lnTo>
                <a:cubicBezTo>
                  <a:pt x="350627" y="234545"/>
                  <a:pt x="360366" y="226979"/>
                  <a:pt x="360366" y="217611"/>
                </a:cubicBezTo>
                <a:cubicBezTo>
                  <a:pt x="360366" y="208604"/>
                  <a:pt x="350627" y="200678"/>
                  <a:pt x="338362" y="200678"/>
                </a:cubicBezTo>
                <a:lnTo>
                  <a:pt x="336919" y="200678"/>
                </a:lnTo>
                <a:lnTo>
                  <a:pt x="38598" y="200678"/>
                </a:lnTo>
                <a:close/>
                <a:moveTo>
                  <a:pt x="37516" y="165010"/>
                </a:moveTo>
                <a:cubicBezTo>
                  <a:pt x="24169" y="165010"/>
                  <a:pt x="15151" y="171135"/>
                  <a:pt x="15151" y="175098"/>
                </a:cubicBezTo>
                <a:cubicBezTo>
                  <a:pt x="15151" y="179061"/>
                  <a:pt x="24169" y="185186"/>
                  <a:pt x="37516" y="185186"/>
                </a:cubicBezTo>
                <a:lnTo>
                  <a:pt x="38598" y="185186"/>
                </a:lnTo>
                <a:lnTo>
                  <a:pt x="336919" y="185186"/>
                </a:lnTo>
                <a:cubicBezTo>
                  <a:pt x="350627" y="185186"/>
                  <a:pt x="359284" y="179061"/>
                  <a:pt x="359284" y="175098"/>
                </a:cubicBezTo>
                <a:cubicBezTo>
                  <a:pt x="359284" y="171135"/>
                  <a:pt x="350627" y="165010"/>
                  <a:pt x="336919" y="165010"/>
                </a:cubicBezTo>
                <a:lnTo>
                  <a:pt x="203811" y="165010"/>
                </a:lnTo>
                <a:lnTo>
                  <a:pt x="188300" y="165010"/>
                </a:lnTo>
                <a:lnTo>
                  <a:pt x="172788" y="165010"/>
                </a:lnTo>
                <a:lnTo>
                  <a:pt x="37516" y="165010"/>
                </a:lnTo>
                <a:close/>
                <a:moveTo>
                  <a:pt x="164307" y="112713"/>
                </a:moveTo>
                <a:cubicBezTo>
                  <a:pt x="169036" y="112713"/>
                  <a:pt x="172674" y="116277"/>
                  <a:pt x="172674" y="121266"/>
                </a:cubicBezTo>
                <a:cubicBezTo>
                  <a:pt x="172674" y="125899"/>
                  <a:pt x="169036" y="129819"/>
                  <a:pt x="164307" y="129819"/>
                </a:cubicBezTo>
                <a:cubicBezTo>
                  <a:pt x="159577" y="129819"/>
                  <a:pt x="155575" y="125899"/>
                  <a:pt x="155575" y="121266"/>
                </a:cubicBezTo>
                <a:cubicBezTo>
                  <a:pt x="155575" y="116277"/>
                  <a:pt x="159577" y="112713"/>
                  <a:pt x="164307" y="112713"/>
                </a:cubicBezTo>
                <a:close/>
                <a:moveTo>
                  <a:pt x="291129" y="109538"/>
                </a:moveTo>
                <a:cubicBezTo>
                  <a:pt x="295762" y="109538"/>
                  <a:pt x="299682" y="113176"/>
                  <a:pt x="299682" y="117905"/>
                </a:cubicBezTo>
                <a:cubicBezTo>
                  <a:pt x="299682" y="122998"/>
                  <a:pt x="295762" y="126636"/>
                  <a:pt x="291129" y="126636"/>
                </a:cubicBezTo>
                <a:cubicBezTo>
                  <a:pt x="286496" y="126636"/>
                  <a:pt x="282575" y="122998"/>
                  <a:pt x="282575" y="117905"/>
                </a:cubicBezTo>
                <a:cubicBezTo>
                  <a:pt x="282575" y="113176"/>
                  <a:pt x="286496" y="109538"/>
                  <a:pt x="291129" y="109538"/>
                </a:cubicBezTo>
                <a:close/>
                <a:moveTo>
                  <a:pt x="240507" y="90488"/>
                </a:moveTo>
                <a:cubicBezTo>
                  <a:pt x="245236" y="90488"/>
                  <a:pt x="248874" y="94490"/>
                  <a:pt x="248874" y="99219"/>
                </a:cubicBezTo>
                <a:cubicBezTo>
                  <a:pt x="248874" y="103948"/>
                  <a:pt x="245236" y="107586"/>
                  <a:pt x="240507" y="107586"/>
                </a:cubicBezTo>
                <a:cubicBezTo>
                  <a:pt x="235777" y="107586"/>
                  <a:pt x="231775" y="103948"/>
                  <a:pt x="231775" y="99219"/>
                </a:cubicBezTo>
                <a:cubicBezTo>
                  <a:pt x="231775" y="94490"/>
                  <a:pt x="235777" y="90488"/>
                  <a:pt x="240507" y="90488"/>
                </a:cubicBezTo>
                <a:close/>
                <a:moveTo>
                  <a:pt x="108744" y="73025"/>
                </a:moveTo>
                <a:cubicBezTo>
                  <a:pt x="113474" y="73025"/>
                  <a:pt x="117111" y="76741"/>
                  <a:pt x="117111" y="81571"/>
                </a:cubicBezTo>
                <a:cubicBezTo>
                  <a:pt x="117111" y="86401"/>
                  <a:pt x="113474" y="90117"/>
                  <a:pt x="108744" y="90117"/>
                </a:cubicBezTo>
                <a:cubicBezTo>
                  <a:pt x="104015" y="90117"/>
                  <a:pt x="100013" y="86401"/>
                  <a:pt x="100013" y="81571"/>
                </a:cubicBezTo>
                <a:cubicBezTo>
                  <a:pt x="100013" y="76741"/>
                  <a:pt x="104015" y="73025"/>
                  <a:pt x="108744" y="73025"/>
                </a:cubicBezTo>
                <a:close/>
                <a:moveTo>
                  <a:pt x="195879" y="50800"/>
                </a:moveTo>
                <a:cubicBezTo>
                  <a:pt x="200512" y="50800"/>
                  <a:pt x="204432" y="54438"/>
                  <a:pt x="204432" y="59168"/>
                </a:cubicBezTo>
                <a:cubicBezTo>
                  <a:pt x="204432" y="63897"/>
                  <a:pt x="200512" y="67899"/>
                  <a:pt x="195879" y="67899"/>
                </a:cubicBezTo>
                <a:cubicBezTo>
                  <a:pt x="191246" y="67899"/>
                  <a:pt x="187325" y="63897"/>
                  <a:pt x="187325" y="59168"/>
                </a:cubicBezTo>
                <a:cubicBezTo>
                  <a:pt x="187325" y="54438"/>
                  <a:pt x="191246" y="50800"/>
                  <a:pt x="195879" y="50800"/>
                </a:cubicBezTo>
                <a:close/>
                <a:moveTo>
                  <a:pt x="188300" y="15132"/>
                </a:moveTo>
                <a:cubicBezTo>
                  <a:pt x="150784" y="15132"/>
                  <a:pt x="116154" y="24139"/>
                  <a:pt x="95232" y="38911"/>
                </a:cubicBezTo>
                <a:cubicBezTo>
                  <a:pt x="79360" y="49719"/>
                  <a:pt x="66013" y="63050"/>
                  <a:pt x="55552" y="79623"/>
                </a:cubicBezTo>
                <a:cubicBezTo>
                  <a:pt x="44009" y="96556"/>
                  <a:pt x="36794" y="116732"/>
                  <a:pt x="34269" y="137268"/>
                </a:cubicBezTo>
                <a:cubicBezTo>
                  <a:pt x="33548" y="141231"/>
                  <a:pt x="33187" y="144834"/>
                  <a:pt x="33187" y="148797"/>
                </a:cubicBezTo>
                <a:cubicBezTo>
                  <a:pt x="52666" y="149158"/>
                  <a:pt x="113268" y="149518"/>
                  <a:pt x="188300" y="149518"/>
                </a:cubicBezTo>
                <a:cubicBezTo>
                  <a:pt x="263331" y="149518"/>
                  <a:pt x="323933" y="149158"/>
                  <a:pt x="343773" y="148797"/>
                </a:cubicBezTo>
                <a:cubicBezTo>
                  <a:pt x="343412" y="145194"/>
                  <a:pt x="343412" y="141231"/>
                  <a:pt x="342691" y="137628"/>
                </a:cubicBezTo>
                <a:cubicBezTo>
                  <a:pt x="340166" y="116732"/>
                  <a:pt x="332590" y="96916"/>
                  <a:pt x="321408" y="79262"/>
                </a:cubicBezTo>
                <a:cubicBezTo>
                  <a:pt x="310947" y="63050"/>
                  <a:pt x="297600" y="49719"/>
                  <a:pt x="281728" y="38911"/>
                </a:cubicBezTo>
                <a:cubicBezTo>
                  <a:pt x="260806" y="24139"/>
                  <a:pt x="226176" y="15132"/>
                  <a:pt x="188300" y="15132"/>
                </a:cubicBezTo>
                <a:close/>
                <a:moveTo>
                  <a:pt x="188300" y="0"/>
                </a:moveTo>
                <a:cubicBezTo>
                  <a:pt x="229783" y="0"/>
                  <a:pt x="266938" y="9728"/>
                  <a:pt x="290385" y="26301"/>
                </a:cubicBezTo>
                <a:cubicBezTo>
                  <a:pt x="307700" y="38190"/>
                  <a:pt x="322490" y="52962"/>
                  <a:pt x="334033" y="70976"/>
                </a:cubicBezTo>
                <a:cubicBezTo>
                  <a:pt x="347019" y="90431"/>
                  <a:pt x="354955" y="112409"/>
                  <a:pt x="357841" y="135467"/>
                </a:cubicBezTo>
                <a:cubicBezTo>
                  <a:pt x="358563" y="142312"/>
                  <a:pt x="359284" y="148437"/>
                  <a:pt x="359284" y="154562"/>
                </a:cubicBezTo>
                <a:cubicBezTo>
                  <a:pt x="368663" y="158885"/>
                  <a:pt x="374795" y="166451"/>
                  <a:pt x="374795" y="175098"/>
                </a:cubicBezTo>
                <a:cubicBezTo>
                  <a:pt x="374795" y="182664"/>
                  <a:pt x="370467" y="188789"/>
                  <a:pt x="363252" y="193472"/>
                </a:cubicBezTo>
                <a:cubicBezTo>
                  <a:pt x="370827" y="199597"/>
                  <a:pt x="375878" y="208244"/>
                  <a:pt x="375878" y="217611"/>
                </a:cubicBezTo>
                <a:cubicBezTo>
                  <a:pt x="375878" y="231662"/>
                  <a:pt x="365056" y="243552"/>
                  <a:pt x="350627" y="248236"/>
                </a:cubicBezTo>
                <a:cubicBezTo>
                  <a:pt x="347741" y="279580"/>
                  <a:pt x="317079" y="301558"/>
                  <a:pt x="269824" y="304440"/>
                </a:cubicBezTo>
                <a:lnTo>
                  <a:pt x="269463" y="304440"/>
                </a:lnTo>
                <a:lnTo>
                  <a:pt x="105332" y="304440"/>
                </a:lnTo>
                <a:cubicBezTo>
                  <a:pt x="65653" y="302278"/>
                  <a:pt x="26333" y="283543"/>
                  <a:pt x="24169" y="247515"/>
                </a:cubicBezTo>
                <a:cubicBezTo>
                  <a:pt x="10461" y="242471"/>
                  <a:pt x="722" y="230942"/>
                  <a:pt x="722" y="217611"/>
                </a:cubicBezTo>
                <a:cubicBezTo>
                  <a:pt x="722" y="208604"/>
                  <a:pt x="5772" y="200318"/>
                  <a:pt x="12626" y="194553"/>
                </a:cubicBezTo>
                <a:cubicBezTo>
                  <a:pt x="5050" y="189870"/>
                  <a:pt x="0" y="182664"/>
                  <a:pt x="0" y="175098"/>
                </a:cubicBezTo>
                <a:cubicBezTo>
                  <a:pt x="0" y="165731"/>
                  <a:pt x="6854" y="157804"/>
                  <a:pt x="17676" y="153481"/>
                </a:cubicBezTo>
                <a:cubicBezTo>
                  <a:pt x="17676" y="147356"/>
                  <a:pt x="18037" y="141592"/>
                  <a:pt x="18758" y="135467"/>
                </a:cubicBezTo>
                <a:cubicBezTo>
                  <a:pt x="22005" y="112409"/>
                  <a:pt x="29941" y="90431"/>
                  <a:pt x="42566" y="70976"/>
                </a:cubicBezTo>
                <a:cubicBezTo>
                  <a:pt x="54470" y="52962"/>
                  <a:pt x="69260" y="38190"/>
                  <a:pt x="86575" y="26301"/>
                </a:cubicBezTo>
                <a:cubicBezTo>
                  <a:pt x="109661" y="9728"/>
                  <a:pt x="146816" y="0"/>
                  <a:pt x="188300" y="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124" name="Freeform 204">
            <a:extLst>
              <a:ext uri="{FF2B5EF4-FFF2-40B4-BE49-F238E27FC236}">
                <a16:creationId xmlns:a16="http://schemas.microsoft.com/office/drawing/2014/main" id="{554F63DB-C960-0C4D-B4EA-2CBD05F21D34}"/>
              </a:ext>
            </a:extLst>
          </p:cNvPr>
          <p:cNvSpPr>
            <a:spLocks noChangeArrowheads="1"/>
          </p:cNvSpPr>
          <p:nvPr/>
        </p:nvSpPr>
        <p:spPr bwMode="auto">
          <a:xfrm>
            <a:off x="9832667" y="10671334"/>
            <a:ext cx="1259362" cy="699228"/>
          </a:xfrm>
          <a:custGeom>
            <a:avLst/>
            <a:gdLst>
              <a:gd name="T0" fmla="*/ 486506 w 1479"/>
              <a:gd name="T1" fmla="*/ 152133 h 821"/>
              <a:gd name="T2" fmla="*/ 454145 w 1479"/>
              <a:gd name="T3" fmla="*/ 123721 h 821"/>
              <a:gd name="T4" fmla="*/ 488304 w 1479"/>
              <a:gd name="T5" fmla="*/ 117247 h 821"/>
              <a:gd name="T6" fmla="*/ 515992 w 1479"/>
              <a:gd name="T7" fmla="*/ 134151 h 821"/>
              <a:gd name="T8" fmla="*/ 438683 w 1479"/>
              <a:gd name="T9" fmla="*/ 174791 h 821"/>
              <a:gd name="T10" fmla="*/ 437244 w 1479"/>
              <a:gd name="T11" fmla="*/ 181265 h 821"/>
              <a:gd name="T12" fmla="*/ 421783 w 1479"/>
              <a:gd name="T13" fmla="*/ 86676 h 821"/>
              <a:gd name="T14" fmla="*/ 436885 w 1479"/>
              <a:gd name="T15" fmla="*/ 88115 h 821"/>
              <a:gd name="T16" fmla="*/ 438683 w 1479"/>
              <a:gd name="T17" fmla="*/ 174791 h 821"/>
              <a:gd name="T18" fmla="*/ 364970 w 1479"/>
              <a:gd name="T19" fmla="*/ 202844 h 821"/>
              <a:gd name="T20" fmla="*/ 360295 w 1479"/>
              <a:gd name="T21" fmla="*/ 210757 h 821"/>
              <a:gd name="T22" fmla="*/ 324697 w 1479"/>
              <a:gd name="T23" fmla="*/ 234134 h 821"/>
              <a:gd name="T24" fmla="*/ 213229 w 1479"/>
              <a:gd name="T25" fmla="*/ 279450 h 821"/>
              <a:gd name="T26" fmla="*/ 174394 w 1479"/>
              <a:gd name="T27" fmla="*/ 269020 h 821"/>
              <a:gd name="T28" fmla="*/ 367846 w 1479"/>
              <a:gd name="T29" fmla="*/ 198169 h 821"/>
              <a:gd name="T30" fmla="*/ 94569 w 1479"/>
              <a:gd name="T31" fmla="*/ 180905 h 821"/>
              <a:gd name="T32" fmla="*/ 92771 w 1479"/>
              <a:gd name="T33" fmla="*/ 134510 h 821"/>
              <a:gd name="T34" fmla="*/ 92771 w 1479"/>
              <a:gd name="T35" fmla="*/ 117247 h 821"/>
              <a:gd name="T36" fmla="*/ 94569 w 1479"/>
              <a:gd name="T37" fmla="*/ 87755 h 821"/>
              <a:gd name="T38" fmla="*/ 110390 w 1479"/>
              <a:gd name="T39" fmla="*/ 86317 h 821"/>
              <a:gd name="T40" fmla="*/ 77309 w 1479"/>
              <a:gd name="T41" fmla="*/ 145300 h 821"/>
              <a:gd name="T42" fmla="*/ 43149 w 1479"/>
              <a:gd name="T43" fmla="*/ 152133 h 821"/>
              <a:gd name="T44" fmla="*/ 15462 w 1479"/>
              <a:gd name="T45" fmla="*/ 134870 h 821"/>
              <a:gd name="T46" fmla="*/ 22653 w 1479"/>
              <a:gd name="T47" fmla="*/ 114729 h 821"/>
              <a:gd name="T48" fmla="*/ 45666 w 1479"/>
              <a:gd name="T49" fmla="*/ 117247 h 821"/>
              <a:gd name="T50" fmla="*/ 77309 w 1479"/>
              <a:gd name="T51" fmla="*/ 134151 h 821"/>
              <a:gd name="T52" fmla="*/ 185541 w 1479"/>
              <a:gd name="T53" fmla="*/ 70852 h 821"/>
              <a:gd name="T54" fmla="*/ 234084 w 1479"/>
              <a:gd name="T55" fmla="*/ 29492 h 821"/>
              <a:gd name="T56" fmla="*/ 285144 w 1479"/>
              <a:gd name="T57" fmla="*/ 15465 h 821"/>
              <a:gd name="T58" fmla="*/ 367127 w 1479"/>
              <a:gd name="T59" fmla="*/ 71211 h 821"/>
              <a:gd name="T60" fmla="*/ 158933 w 1479"/>
              <a:gd name="T61" fmla="*/ 182704 h 821"/>
              <a:gd name="T62" fmla="*/ 292695 w 1479"/>
              <a:gd name="T63" fmla="*/ 86317 h 821"/>
              <a:gd name="T64" fmla="*/ 379712 w 1479"/>
              <a:gd name="T65" fmla="*/ 86676 h 821"/>
              <a:gd name="T66" fmla="*/ 406321 w 1479"/>
              <a:gd name="T67" fmla="*/ 86317 h 821"/>
              <a:gd name="T68" fmla="*/ 512396 w 1479"/>
              <a:gd name="T69" fmla="*/ 99624 h 821"/>
              <a:gd name="T70" fmla="*/ 485068 w 1479"/>
              <a:gd name="T71" fmla="*/ 102141 h 821"/>
              <a:gd name="T72" fmla="*/ 454145 w 1479"/>
              <a:gd name="T73" fmla="*/ 94589 h 821"/>
              <a:gd name="T74" fmla="*/ 434727 w 1479"/>
              <a:gd name="T75" fmla="*/ 71211 h 821"/>
              <a:gd name="T76" fmla="*/ 367127 w 1479"/>
              <a:gd name="T77" fmla="*/ 44237 h 821"/>
              <a:gd name="T78" fmla="*/ 285144 w 1479"/>
              <a:gd name="T79" fmla="*/ 0 h 821"/>
              <a:gd name="T80" fmla="*/ 175114 w 1479"/>
              <a:gd name="T81" fmla="*/ 58623 h 821"/>
              <a:gd name="T82" fmla="*/ 97086 w 1479"/>
              <a:gd name="T83" fmla="*/ 70852 h 821"/>
              <a:gd name="T84" fmla="*/ 82343 w 1479"/>
              <a:gd name="T85" fmla="*/ 78764 h 821"/>
              <a:gd name="T86" fmla="*/ 77309 w 1479"/>
              <a:gd name="T87" fmla="*/ 107896 h 821"/>
              <a:gd name="T88" fmla="*/ 20136 w 1479"/>
              <a:gd name="T89" fmla="*/ 99624 h 821"/>
              <a:gd name="T90" fmla="*/ 360 w 1479"/>
              <a:gd name="T91" fmla="*/ 134870 h 821"/>
              <a:gd name="T92" fmla="*/ 26609 w 1479"/>
              <a:gd name="T93" fmla="*/ 170116 h 821"/>
              <a:gd name="T94" fmla="*/ 46385 w 1479"/>
              <a:gd name="T95" fmla="*/ 166879 h 821"/>
              <a:gd name="T96" fmla="*/ 77309 w 1479"/>
              <a:gd name="T97" fmla="*/ 174791 h 821"/>
              <a:gd name="T98" fmla="*/ 97086 w 1479"/>
              <a:gd name="T99" fmla="*/ 198169 h 821"/>
              <a:gd name="T100" fmla="*/ 136279 w 1479"/>
              <a:gd name="T101" fmla="*/ 198169 h 821"/>
              <a:gd name="T102" fmla="*/ 213229 w 1479"/>
              <a:gd name="T103" fmla="*/ 294915 h 821"/>
              <a:gd name="T104" fmla="*/ 293774 w 1479"/>
              <a:gd name="T105" fmla="*/ 263626 h 821"/>
              <a:gd name="T106" fmla="*/ 373240 w 1479"/>
              <a:gd name="T107" fmla="*/ 219029 h 821"/>
              <a:gd name="T108" fmla="*/ 378274 w 1479"/>
              <a:gd name="T109" fmla="*/ 210757 h 821"/>
              <a:gd name="T110" fmla="*/ 434727 w 1479"/>
              <a:gd name="T111" fmla="*/ 198169 h 821"/>
              <a:gd name="T112" fmla="*/ 449111 w 1479"/>
              <a:gd name="T113" fmla="*/ 190616 h 821"/>
              <a:gd name="T114" fmla="*/ 454145 w 1479"/>
              <a:gd name="T115" fmla="*/ 161124 h 821"/>
              <a:gd name="T116" fmla="*/ 504126 w 1479"/>
              <a:gd name="T117" fmla="*/ 170475 h 821"/>
              <a:gd name="T118" fmla="*/ 511317 w 1479"/>
              <a:gd name="T119" fmla="*/ 169756 h 821"/>
              <a:gd name="T120" fmla="*/ 512396 w 1479"/>
              <a:gd name="T121" fmla="*/ 99624 h 8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79" h="821">
                <a:moveTo>
                  <a:pt x="1416" y="430"/>
                </a:moveTo>
                <a:lnTo>
                  <a:pt x="1416" y="430"/>
                </a:lnTo>
                <a:cubicBezTo>
                  <a:pt x="1398" y="432"/>
                  <a:pt x="1392" y="431"/>
                  <a:pt x="1353" y="423"/>
                </a:cubicBezTo>
                <a:cubicBezTo>
                  <a:pt x="1333" y="418"/>
                  <a:pt x="1304" y="412"/>
                  <a:pt x="1263" y="405"/>
                </a:cubicBezTo>
                <a:lnTo>
                  <a:pt x="1263" y="344"/>
                </a:lnTo>
                <a:cubicBezTo>
                  <a:pt x="1308" y="336"/>
                  <a:pt x="1337" y="330"/>
                  <a:pt x="1358" y="326"/>
                </a:cubicBezTo>
                <a:cubicBezTo>
                  <a:pt x="1396" y="318"/>
                  <a:pt x="1402" y="317"/>
                  <a:pt x="1419" y="319"/>
                </a:cubicBezTo>
                <a:cubicBezTo>
                  <a:pt x="1424" y="320"/>
                  <a:pt x="1435" y="340"/>
                  <a:pt x="1435" y="373"/>
                </a:cubicBezTo>
                <a:cubicBezTo>
                  <a:pt x="1435" y="406"/>
                  <a:pt x="1424" y="429"/>
                  <a:pt x="1416" y="430"/>
                </a:cubicBezTo>
                <a:close/>
                <a:moveTo>
                  <a:pt x="1220" y="486"/>
                </a:moveTo>
                <a:lnTo>
                  <a:pt x="1220" y="486"/>
                </a:lnTo>
                <a:cubicBezTo>
                  <a:pt x="1220" y="493"/>
                  <a:pt x="1218" y="500"/>
                  <a:pt x="1216" y="504"/>
                </a:cubicBezTo>
                <a:cubicBezTo>
                  <a:pt x="1213" y="507"/>
                  <a:pt x="1211" y="509"/>
                  <a:pt x="1209" y="509"/>
                </a:cubicBezTo>
                <a:lnTo>
                  <a:pt x="1173" y="509"/>
                </a:lnTo>
                <a:lnTo>
                  <a:pt x="1173" y="241"/>
                </a:lnTo>
                <a:lnTo>
                  <a:pt x="1209" y="241"/>
                </a:lnTo>
                <a:cubicBezTo>
                  <a:pt x="1212" y="241"/>
                  <a:pt x="1214" y="243"/>
                  <a:pt x="1215" y="245"/>
                </a:cubicBezTo>
                <a:cubicBezTo>
                  <a:pt x="1218" y="249"/>
                  <a:pt x="1220" y="256"/>
                  <a:pt x="1220" y="263"/>
                </a:cubicBezTo>
                <a:lnTo>
                  <a:pt x="1220" y="486"/>
                </a:lnTo>
                <a:close/>
                <a:moveTo>
                  <a:pt x="1023" y="551"/>
                </a:moveTo>
                <a:lnTo>
                  <a:pt x="1023" y="551"/>
                </a:lnTo>
                <a:cubicBezTo>
                  <a:pt x="1020" y="556"/>
                  <a:pt x="1018" y="560"/>
                  <a:pt x="1015" y="564"/>
                </a:cubicBezTo>
                <a:lnTo>
                  <a:pt x="1010" y="573"/>
                </a:lnTo>
                <a:cubicBezTo>
                  <a:pt x="1007" y="577"/>
                  <a:pt x="1005" y="581"/>
                  <a:pt x="1002" y="586"/>
                </a:cubicBezTo>
                <a:cubicBezTo>
                  <a:pt x="970" y="637"/>
                  <a:pt x="942" y="643"/>
                  <a:pt x="903" y="651"/>
                </a:cubicBezTo>
                <a:cubicBezTo>
                  <a:pt x="869" y="658"/>
                  <a:pt x="831" y="665"/>
                  <a:pt x="789" y="701"/>
                </a:cubicBezTo>
                <a:cubicBezTo>
                  <a:pt x="732" y="750"/>
                  <a:pt x="662" y="777"/>
                  <a:pt x="593" y="777"/>
                </a:cubicBezTo>
                <a:cubicBezTo>
                  <a:pt x="551" y="777"/>
                  <a:pt x="512" y="767"/>
                  <a:pt x="485" y="748"/>
                </a:cubicBezTo>
                <a:cubicBezTo>
                  <a:pt x="413" y="699"/>
                  <a:pt x="394" y="640"/>
                  <a:pt x="423" y="551"/>
                </a:cubicBezTo>
                <a:lnTo>
                  <a:pt x="695" y="551"/>
                </a:lnTo>
                <a:lnTo>
                  <a:pt x="1023" y="551"/>
                </a:lnTo>
                <a:close/>
                <a:moveTo>
                  <a:pt x="269" y="508"/>
                </a:moveTo>
                <a:lnTo>
                  <a:pt x="269" y="508"/>
                </a:lnTo>
                <a:cubicBezTo>
                  <a:pt x="267" y="508"/>
                  <a:pt x="265" y="506"/>
                  <a:pt x="263" y="503"/>
                </a:cubicBezTo>
                <a:cubicBezTo>
                  <a:pt x="260" y="499"/>
                  <a:pt x="258" y="493"/>
                  <a:pt x="258" y="486"/>
                </a:cubicBezTo>
                <a:lnTo>
                  <a:pt x="258" y="374"/>
                </a:lnTo>
                <a:lnTo>
                  <a:pt x="258" y="326"/>
                </a:lnTo>
                <a:lnTo>
                  <a:pt x="258" y="262"/>
                </a:lnTo>
                <a:cubicBezTo>
                  <a:pt x="258" y="255"/>
                  <a:pt x="260" y="249"/>
                  <a:pt x="263" y="244"/>
                </a:cubicBezTo>
                <a:cubicBezTo>
                  <a:pt x="265" y="243"/>
                  <a:pt x="267" y="240"/>
                  <a:pt x="270" y="240"/>
                </a:cubicBezTo>
                <a:lnTo>
                  <a:pt x="307" y="240"/>
                </a:lnTo>
                <a:lnTo>
                  <a:pt x="307" y="508"/>
                </a:lnTo>
                <a:lnTo>
                  <a:pt x="269" y="508"/>
                </a:lnTo>
                <a:close/>
                <a:moveTo>
                  <a:pt x="215" y="404"/>
                </a:moveTo>
                <a:lnTo>
                  <a:pt x="215" y="404"/>
                </a:lnTo>
                <a:cubicBezTo>
                  <a:pt x="171" y="412"/>
                  <a:pt x="141" y="418"/>
                  <a:pt x="120" y="423"/>
                </a:cubicBezTo>
                <a:cubicBezTo>
                  <a:pt x="83" y="430"/>
                  <a:pt x="76" y="431"/>
                  <a:pt x="60" y="429"/>
                </a:cubicBezTo>
                <a:cubicBezTo>
                  <a:pt x="54" y="428"/>
                  <a:pt x="43" y="409"/>
                  <a:pt x="43" y="375"/>
                </a:cubicBezTo>
                <a:cubicBezTo>
                  <a:pt x="44" y="342"/>
                  <a:pt x="54" y="320"/>
                  <a:pt x="63" y="319"/>
                </a:cubicBezTo>
                <a:cubicBezTo>
                  <a:pt x="68" y="318"/>
                  <a:pt x="73" y="318"/>
                  <a:pt x="77" y="318"/>
                </a:cubicBezTo>
                <a:cubicBezTo>
                  <a:pt x="87" y="318"/>
                  <a:pt x="100" y="320"/>
                  <a:pt x="127" y="326"/>
                </a:cubicBezTo>
                <a:cubicBezTo>
                  <a:pt x="147" y="330"/>
                  <a:pt x="175" y="336"/>
                  <a:pt x="215" y="344"/>
                </a:cubicBezTo>
                <a:lnTo>
                  <a:pt x="215" y="373"/>
                </a:lnTo>
                <a:lnTo>
                  <a:pt x="215" y="404"/>
                </a:lnTo>
                <a:close/>
                <a:moveTo>
                  <a:pt x="516" y="197"/>
                </a:moveTo>
                <a:lnTo>
                  <a:pt x="516" y="197"/>
                </a:lnTo>
                <a:cubicBezTo>
                  <a:pt x="518" y="193"/>
                  <a:pt x="521" y="190"/>
                  <a:pt x="523" y="186"/>
                </a:cubicBezTo>
                <a:cubicBezTo>
                  <a:pt x="546" y="151"/>
                  <a:pt x="617" y="99"/>
                  <a:pt x="651" y="82"/>
                </a:cubicBezTo>
                <a:cubicBezTo>
                  <a:pt x="705" y="55"/>
                  <a:pt x="750" y="43"/>
                  <a:pt x="793" y="43"/>
                </a:cubicBezTo>
                <a:cubicBezTo>
                  <a:pt x="865" y="43"/>
                  <a:pt x="929" y="78"/>
                  <a:pt x="988" y="150"/>
                </a:cubicBezTo>
                <a:cubicBezTo>
                  <a:pt x="1000" y="165"/>
                  <a:pt x="1011" y="181"/>
                  <a:pt x="1021" y="198"/>
                </a:cubicBezTo>
                <a:lnTo>
                  <a:pt x="742" y="198"/>
                </a:lnTo>
                <a:lnTo>
                  <a:pt x="516" y="197"/>
                </a:lnTo>
                <a:close/>
                <a:moveTo>
                  <a:pt x="442" y="508"/>
                </a:moveTo>
                <a:lnTo>
                  <a:pt x="349" y="508"/>
                </a:lnTo>
                <a:lnTo>
                  <a:pt x="350" y="240"/>
                </a:lnTo>
                <a:lnTo>
                  <a:pt x="814" y="240"/>
                </a:lnTo>
                <a:lnTo>
                  <a:pt x="1055" y="241"/>
                </a:lnTo>
                <a:lnTo>
                  <a:pt x="1056" y="241"/>
                </a:lnTo>
                <a:lnTo>
                  <a:pt x="1056" y="240"/>
                </a:lnTo>
                <a:lnTo>
                  <a:pt x="1130" y="240"/>
                </a:lnTo>
                <a:lnTo>
                  <a:pt x="1130" y="508"/>
                </a:lnTo>
                <a:lnTo>
                  <a:pt x="442" y="508"/>
                </a:lnTo>
                <a:close/>
                <a:moveTo>
                  <a:pt x="1425" y="277"/>
                </a:moveTo>
                <a:lnTo>
                  <a:pt x="1425" y="277"/>
                </a:lnTo>
                <a:cubicBezTo>
                  <a:pt x="1401" y="273"/>
                  <a:pt x="1391" y="275"/>
                  <a:pt x="1349" y="284"/>
                </a:cubicBezTo>
                <a:cubicBezTo>
                  <a:pt x="1330" y="288"/>
                  <a:pt x="1303" y="294"/>
                  <a:pt x="1263" y="301"/>
                </a:cubicBezTo>
                <a:lnTo>
                  <a:pt x="1263" y="263"/>
                </a:lnTo>
                <a:cubicBezTo>
                  <a:pt x="1263" y="247"/>
                  <a:pt x="1258" y="231"/>
                  <a:pt x="1249" y="219"/>
                </a:cubicBezTo>
                <a:cubicBezTo>
                  <a:pt x="1240" y="206"/>
                  <a:pt x="1225" y="198"/>
                  <a:pt x="1209" y="198"/>
                </a:cubicBezTo>
                <a:lnTo>
                  <a:pt x="1068" y="198"/>
                </a:lnTo>
                <a:cubicBezTo>
                  <a:pt x="1055" y="171"/>
                  <a:pt x="1040" y="146"/>
                  <a:pt x="1021" y="123"/>
                </a:cubicBezTo>
                <a:cubicBezTo>
                  <a:pt x="954" y="42"/>
                  <a:pt x="877" y="0"/>
                  <a:pt x="793" y="0"/>
                </a:cubicBezTo>
                <a:cubicBezTo>
                  <a:pt x="743" y="0"/>
                  <a:pt x="692" y="13"/>
                  <a:pt x="632" y="43"/>
                </a:cubicBezTo>
                <a:cubicBezTo>
                  <a:pt x="593" y="63"/>
                  <a:pt x="515" y="120"/>
                  <a:pt x="487" y="163"/>
                </a:cubicBezTo>
                <a:cubicBezTo>
                  <a:pt x="480" y="174"/>
                  <a:pt x="474" y="186"/>
                  <a:pt x="468" y="197"/>
                </a:cubicBezTo>
                <a:lnTo>
                  <a:pt x="270" y="197"/>
                </a:lnTo>
                <a:cubicBezTo>
                  <a:pt x="254" y="197"/>
                  <a:pt x="240" y="205"/>
                  <a:pt x="229" y="219"/>
                </a:cubicBezTo>
                <a:cubicBezTo>
                  <a:pt x="220" y="231"/>
                  <a:pt x="215" y="246"/>
                  <a:pt x="215" y="262"/>
                </a:cubicBezTo>
                <a:lnTo>
                  <a:pt x="215" y="300"/>
                </a:lnTo>
                <a:cubicBezTo>
                  <a:pt x="180" y="294"/>
                  <a:pt x="154" y="288"/>
                  <a:pt x="135" y="284"/>
                </a:cubicBezTo>
                <a:cubicBezTo>
                  <a:pt x="92" y="275"/>
                  <a:pt x="82" y="272"/>
                  <a:pt x="56" y="277"/>
                </a:cubicBezTo>
                <a:cubicBezTo>
                  <a:pt x="16" y="282"/>
                  <a:pt x="1" y="334"/>
                  <a:pt x="1" y="375"/>
                </a:cubicBezTo>
                <a:cubicBezTo>
                  <a:pt x="0" y="429"/>
                  <a:pt x="21" y="466"/>
                  <a:pt x="53" y="471"/>
                </a:cubicBezTo>
                <a:cubicBezTo>
                  <a:pt x="61" y="473"/>
                  <a:pt x="68" y="473"/>
                  <a:pt x="74" y="473"/>
                </a:cubicBezTo>
                <a:cubicBezTo>
                  <a:pt x="87" y="473"/>
                  <a:pt x="100" y="470"/>
                  <a:pt x="129" y="464"/>
                </a:cubicBezTo>
                <a:cubicBezTo>
                  <a:pt x="149" y="460"/>
                  <a:pt x="176" y="455"/>
                  <a:pt x="215" y="448"/>
                </a:cubicBezTo>
                <a:lnTo>
                  <a:pt x="215" y="486"/>
                </a:lnTo>
                <a:cubicBezTo>
                  <a:pt x="215" y="502"/>
                  <a:pt x="220" y="517"/>
                  <a:pt x="229" y="529"/>
                </a:cubicBezTo>
                <a:cubicBezTo>
                  <a:pt x="239" y="543"/>
                  <a:pt x="253" y="551"/>
                  <a:pt x="270" y="551"/>
                </a:cubicBezTo>
                <a:lnTo>
                  <a:pt x="379" y="551"/>
                </a:lnTo>
                <a:cubicBezTo>
                  <a:pt x="358" y="621"/>
                  <a:pt x="355" y="711"/>
                  <a:pt x="460" y="783"/>
                </a:cubicBezTo>
                <a:cubicBezTo>
                  <a:pt x="495" y="807"/>
                  <a:pt x="542" y="820"/>
                  <a:pt x="593" y="820"/>
                </a:cubicBezTo>
                <a:cubicBezTo>
                  <a:pt x="672" y="820"/>
                  <a:pt x="752" y="789"/>
                  <a:pt x="817" y="733"/>
                </a:cubicBezTo>
                <a:cubicBezTo>
                  <a:pt x="851" y="705"/>
                  <a:pt x="880" y="699"/>
                  <a:pt x="911" y="693"/>
                </a:cubicBezTo>
                <a:cubicBezTo>
                  <a:pt x="953" y="684"/>
                  <a:pt x="997" y="675"/>
                  <a:pt x="1038" y="609"/>
                </a:cubicBezTo>
                <a:cubicBezTo>
                  <a:pt x="1041" y="604"/>
                  <a:pt x="1044" y="600"/>
                  <a:pt x="1047" y="594"/>
                </a:cubicBezTo>
                <a:lnTo>
                  <a:pt x="1052" y="586"/>
                </a:lnTo>
                <a:cubicBezTo>
                  <a:pt x="1059" y="574"/>
                  <a:pt x="1064" y="563"/>
                  <a:pt x="1070" y="551"/>
                </a:cubicBezTo>
                <a:lnTo>
                  <a:pt x="1209" y="551"/>
                </a:lnTo>
                <a:cubicBezTo>
                  <a:pt x="1224" y="551"/>
                  <a:pt x="1238" y="543"/>
                  <a:pt x="1249" y="530"/>
                </a:cubicBezTo>
                <a:cubicBezTo>
                  <a:pt x="1258" y="518"/>
                  <a:pt x="1263" y="502"/>
                  <a:pt x="1263" y="486"/>
                </a:cubicBezTo>
                <a:lnTo>
                  <a:pt x="1263" y="448"/>
                </a:lnTo>
                <a:cubicBezTo>
                  <a:pt x="1299" y="455"/>
                  <a:pt x="1326" y="460"/>
                  <a:pt x="1344" y="464"/>
                </a:cubicBezTo>
                <a:cubicBezTo>
                  <a:pt x="1374" y="471"/>
                  <a:pt x="1388" y="474"/>
                  <a:pt x="1402" y="474"/>
                </a:cubicBezTo>
                <a:cubicBezTo>
                  <a:pt x="1408" y="474"/>
                  <a:pt x="1415" y="473"/>
                  <a:pt x="1422" y="472"/>
                </a:cubicBezTo>
                <a:cubicBezTo>
                  <a:pt x="1463" y="466"/>
                  <a:pt x="1478" y="415"/>
                  <a:pt x="1478" y="373"/>
                </a:cubicBezTo>
                <a:cubicBezTo>
                  <a:pt x="1478" y="320"/>
                  <a:pt x="1458" y="282"/>
                  <a:pt x="1425" y="277"/>
                </a:cubicBezTo>
                <a:close/>
              </a:path>
            </a:pathLst>
          </a:custGeom>
          <a:solidFill>
            <a:schemeClr val="bg1"/>
          </a:solidFill>
          <a:ln>
            <a:noFill/>
          </a:ln>
          <a:effectLst/>
        </p:spPr>
        <p:txBody>
          <a:bodyPr wrap="none" anchor="ctr"/>
          <a:lstStyle/>
          <a:p>
            <a:endParaRPr lang="en-US" dirty="0">
              <a:latin typeface="Open Sans Light" panose="020B0306030504020204" pitchFamily="34" charset="0"/>
            </a:endParaRPr>
          </a:p>
        </p:txBody>
      </p:sp>
      <p:sp>
        <p:nvSpPr>
          <p:cNvPr id="125" name="Freeform 399">
            <a:extLst>
              <a:ext uri="{FF2B5EF4-FFF2-40B4-BE49-F238E27FC236}">
                <a16:creationId xmlns:a16="http://schemas.microsoft.com/office/drawing/2014/main" id="{4EE5D29C-CCC3-EF4A-B599-146C4617DF5E}"/>
              </a:ext>
            </a:extLst>
          </p:cNvPr>
          <p:cNvSpPr>
            <a:spLocks noChangeArrowheads="1"/>
          </p:cNvSpPr>
          <p:nvPr/>
        </p:nvSpPr>
        <p:spPr bwMode="auto">
          <a:xfrm>
            <a:off x="10008582" y="4444240"/>
            <a:ext cx="907532" cy="1030172"/>
          </a:xfrm>
          <a:custGeom>
            <a:avLst/>
            <a:gdLst/>
            <a:ahLst/>
            <a:cxnLst/>
            <a:rect l="0" t="0" r="r" b="b"/>
            <a:pathLst>
              <a:path w="469540" h="533039">
                <a:moveTo>
                  <a:pt x="285750" y="452437"/>
                </a:moveTo>
                <a:cubicBezTo>
                  <a:pt x="288925" y="452437"/>
                  <a:pt x="291747" y="455259"/>
                  <a:pt x="291747" y="458434"/>
                </a:cubicBezTo>
                <a:cubicBezTo>
                  <a:pt x="291747" y="461962"/>
                  <a:pt x="288925" y="464784"/>
                  <a:pt x="285750" y="464784"/>
                </a:cubicBezTo>
                <a:cubicBezTo>
                  <a:pt x="282222" y="464784"/>
                  <a:pt x="279400" y="461962"/>
                  <a:pt x="279400" y="458434"/>
                </a:cubicBezTo>
                <a:cubicBezTo>
                  <a:pt x="279400" y="455259"/>
                  <a:pt x="282222" y="452437"/>
                  <a:pt x="285750" y="452437"/>
                </a:cubicBezTo>
                <a:close/>
                <a:moveTo>
                  <a:pt x="371096" y="449828"/>
                </a:moveTo>
                <a:cubicBezTo>
                  <a:pt x="373969" y="447675"/>
                  <a:pt x="377919" y="448393"/>
                  <a:pt x="380074" y="451263"/>
                </a:cubicBezTo>
                <a:cubicBezTo>
                  <a:pt x="382229" y="454134"/>
                  <a:pt x="381870" y="458081"/>
                  <a:pt x="378997" y="460234"/>
                </a:cubicBezTo>
                <a:cubicBezTo>
                  <a:pt x="350266" y="482121"/>
                  <a:pt x="316506" y="495756"/>
                  <a:pt x="280592" y="499703"/>
                </a:cubicBezTo>
                <a:cubicBezTo>
                  <a:pt x="280592" y="499703"/>
                  <a:pt x="280233" y="499703"/>
                  <a:pt x="279873" y="499703"/>
                </a:cubicBezTo>
                <a:cubicBezTo>
                  <a:pt x="276641" y="499703"/>
                  <a:pt x="273768" y="497192"/>
                  <a:pt x="273409" y="493962"/>
                </a:cubicBezTo>
                <a:cubicBezTo>
                  <a:pt x="273050" y="490374"/>
                  <a:pt x="275564" y="487145"/>
                  <a:pt x="279155" y="486786"/>
                </a:cubicBezTo>
                <a:cubicBezTo>
                  <a:pt x="312555" y="482839"/>
                  <a:pt x="344160" y="470280"/>
                  <a:pt x="371096" y="449828"/>
                </a:cubicBezTo>
                <a:close/>
                <a:moveTo>
                  <a:pt x="325256" y="414607"/>
                </a:moveTo>
                <a:cubicBezTo>
                  <a:pt x="318677" y="414607"/>
                  <a:pt x="313560" y="420012"/>
                  <a:pt x="313560" y="426857"/>
                </a:cubicBezTo>
                <a:cubicBezTo>
                  <a:pt x="313560" y="433342"/>
                  <a:pt x="318677" y="438746"/>
                  <a:pt x="325256" y="438746"/>
                </a:cubicBezTo>
                <a:cubicBezTo>
                  <a:pt x="331834" y="438746"/>
                  <a:pt x="336950" y="433342"/>
                  <a:pt x="336950" y="426857"/>
                </a:cubicBezTo>
                <a:cubicBezTo>
                  <a:pt x="336950" y="420012"/>
                  <a:pt x="331834" y="414607"/>
                  <a:pt x="325256" y="414607"/>
                </a:cubicBezTo>
                <a:close/>
                <a:moveTo>
                  <a:pt x="325256" y="401637"/>
                </a:moveTo>
                <a:cubicBezTo>
                  <a:pt x="339143" y="401637"/>
                  <a:pt x="350473" y="412806"/>
                  <a:pt x="350473" y="426857"/>
                </a:cubicBezTo>
                <a:cubicBezTo>
                  <a:pt x="350473" y="440548"/>
                  <a:pt x="339143" y="452077"/>
                  <a:pt x="325256" y="452077"/>
                </a:cubicBezTo>
                <a:cubicBezTo>
                  <a:pt x="311367" y="452077"/>
                  <a:pt x="300038" y="440548"/>
                  <a:pt x="300038" y="426857"/>
                </a:cubicBezTo>
                <a:cubicBezTo>
                  <a:pt x="300038" y="412806"/>
                  <a:pt x="311367" y="401637"/>
                  <a:pt x="325256" y="401637"/>
                </a:cubicBezTo>
                <a:close/>
                <a:moveTo>
                  <a:pt x="278049" y="366712"/>
                </a:moveTo>
                <a:cubicBezTo>
                  <a:pt x="282879" y="366712"/>
                  <a:pt x="286966" y="370714"/>
                  <a:pt x="286966" y="375444"/>
                </a:cubicBezTo>
                <a:cubicBezTo>
                  <a:pt x="286966" y="379809"/>
                  <a:pt x="282879" y="383811"/>
                  <a:pt x="278049" y="383811"/>
                </a:cubicBezTo>
                <a:cubicBezTo>
                  <a:pt x="273590" y="383811"/>
                  <a:pt x="269875" y="379809"/>
                  <a:pt x="269875" y="375444"/>
                </a:cubicBezTo>
                <a:cubicBezTo>
                  <a:pt x="269875" y="370714"/>
                  <a:pt x="273590" y="366712"/>
                  <a:pt x="278049" y="366712"/>
                </a:cubicBezTo>
                <a:close/>
                <a:moveTo>
                  <a:pt x="166687" y="357187"/>
                </a:moveTo>
                <a:cubicBezTo>
                  <a:pt x="172423" y="357187"/>
                  <a:pt x="177441" y="362288"/>
                  <a:pt x="177441" y="368117"/>
                </a:cubicBezTo>
                <a:cubicBezTo>
                  <a:pt x="177441" y="374311"/>
                  <a:pt x="172423" y="379048"/>
                  <a:pt x="166687" y="379048"/>
                </a:cubicBezTo>
                <a:cubicBezTo>
                  <a:pt x="160593" y="379048"/>
                  <a:pt x="155575" y="374311"/>
                  <a:pt x="155575" y="368117"/>
                </a:cubicBezTo>
                <a:cubicBezTo>
                  <a:pt x="155575" y="362288"/>
                  <a:pt x="160593" y="357187"/>
                  <a:pt x="166687" y="357187"/>
                </a:cubicBezTo>
                <a:close/>
                <a:moveTo>
                  <a:pt x="260211" y="311675"/>
                </a:moveTo>
                <a:lnTo>
                  <a:pt x="260211" y="520039"/>
                </a:lnTo>
                <a:cubicBezTo>
                  <a:pt x="315479" y="518956"/>
                  <a:pt x="367518" y="498011"/>
                  <a:pt x="407713" y="460455"/>
                </a:cubicBezTo>
                <a:lnTo>
                  <a:pt x="260211" y="311675"/>
                </a:lnTo>
                <a:close/>
                <a:moveTo>
                  <a:pt x="251597" y="289647"/>
                </a:moveTo>
                <a:cubicBezTo>
                  <a:pt x="253751" y="288925"/>
                  <a:pt x="256622" y="289286"/>
                  <a:pt x="258416" y="291092"/>
                </a:cubicBezTo>
                <a:lnTo>
                  <a:pt x="421710" y="455760"/>
                </a:lnTo>
                <a:cubicBezTo>
                  <a:pt x="423145" y="456844"/>
                  <a:pt x="423504" y="458649"/>
                  <a:pt x="423504" y="460455"/>
                </a:cubicBezTo>
                <a:cubicBezTo>
                  <a:pt x="423504" y="461899"/>
                  <a:pt x="423145" y="463705"/>
                  <a:pt x="421710" y="465149"/>
                </a:cubicBezTo>
                <a:cubicBezTo>
                  <a:pt x="377926" y="508844"/>
                  <a:pt x="319427" y="533039"/>
                  <a:pt x="257340" y="533039"/>
                </a:cubicBezTo>
                <a:cubicBezTo>
                  <a:pt x="255904" y="533039"/>
                  <a:pt x="254827" y="533039"/>
                  <a:pt x="253751" y="532678"/>
                </a:cubicBezTo>
                <a:cubicBezTo>
                  <a:pt x="250162" y="532678"/>
                  <a:pt x="247650" y="529789"/>
                  <a:pt x="247650" y="526539"/>
                </a:cubicBezTo>
                <a:lnTo>
                  <a:pt x="247650" y="296147"/>
                </a:lnTo>
                <a:cubicBezTo>
                  <a:pt x="247650" y="293258"/>
                  <a:pt x="249085" y="290731"/>
                  <a:pt x="251597" y="289647"/>
                </a:cubicBezTo>
                <a:close/>
                <a:moveTo>
                  <a:pt x="127179" y="288125"/>
                </a:moveTo>
                <a:cubicBezTo>
                  <a:pt x="121092" y="288125"/>
                  <a:pt x="116437" y="292864"/>
                  <a:pt x="116437" y="299061"/>
                </a:cubicBezTo>
                <a:cubicBezTo>
                  <a:pt x="116437" y="305258"/>
                  <a:pt x="121092" y="310362"/>
                  <a:pt x="127179" y="310362"/>
                </a:cubicBezTo>
                <a:cubicBezTo>
                  <a:pt x="132909" y="310362"/>
                  <a:pt x="137564" y="305258"/>
                  <a:pt x="137564" y="299061"/>
                </a:cubicBezTo>
                <a:cubicBezTo>
                  <a:pt x="137564" y="292864"/>
                  <a:pt x="132909" y="288125"/>
                  <a:pt x="127179" y="288125"/>
                </a:cubicBezTo>
                <a:close/>
                <a:moveTo>
                  <a:pt x="193675" y="285750"/>
                </a:moveTo>
                <a:cubicBezTo>
                  <a:pt x="196850" y="285750"/>
                  <a:pt x="199672" y="288572"/>
                  <a:pt x="199672" y="292100"/>
                </a:cubicBezTo>
                <a:cubicBezTo>
                  <a:pt x="199672" y="295628"/>
                  <a:pt x="196850" y="298097"/>
                  <a:pt x="193675" y="298097"/>
                </a:cubicBezTo>
                <a:cubicBezTo>
                  <a:pt x="190147" y="298097"/>
                  <a:pt x="187325" y="295628"/>
                  <a:pt x="187325" y="292100"/>
                </a:cubicBezTo>
                <a:cubicBezTo>
                  <a:pt x="187325" y="288572"/>
                  <a:pt x="190147" y="285750"/>
                  <a:pt x="193675" y="285750"/>
                </a:cubicBezTo>
                <a:close/>
                <a:moveTo>
                  <a:pt x="127179" y="274637"/>
                </a:moveTo>
                <a:cubicBezTo>
                  <a:pt x="140070" y="274637"/>
                  <a:pt x="150455" y="285573"/>
                  <a:pt x="150455" y="299061"/>
                </a:cubicBezTo>
                <a:cubicBezTo>
                  <a:pt x="150455" y="312549"/>
                  <a:pt x="140070" y="323486"/>
                  <a:pt x="127179" y="323486"/>
                </a:cubicBezTo>
                <a:cubicBezTo>
                  <a:pt x="113930" y="323486"/>
                  <a:pt x="103188" y="312549"/>
                  <a:pt x="103188" y="299061"/>
                </a:cubicBezTo>
                <a:cubicBezTo>
                  <a:pt x="103188" y="285573"/>
                  <a:pt x="113930" y="274637"/>
                  <a:pt x="127179" y="274637"/>
                </a:cubicBezTo>
                <a:close/>
                <a:moveTo>
                  <a:pt x="367942" y="260350"/>
                </a:moveTo>
                <a:cubicBezTo>
                  <a:pt x="374036" y="260350"/>
                  <a:pt x="379055" y="265087"/>
                  <a:pt x="379055" y="271280"/>
                </a:cubicBezTo>
                <a:cubicBezTo>
                  <a:pt x="379055" y="277474"/>
                  <a:pt x="374036" y="282211"/>
                  <a:pt x="367942" y="282211"/>
                </a:cubicBezTo>
                <a:cubicBezTo>
                  <a:pt x="362207" y="282211"/>
                  <a:pt x="357188" y="277474"/>
                  <a:pt x="357188" y="271280"/>
                </a:cubicBezTo>
                <a:cubicBezTo>
                  <a:pt x="357188" y="265087"/>
                  <a:pt x="362207" y="260350"/>
                  <a:pt x="367942" y="260350"/>
                </a:cubicBezTo>
                <a:close/>
                <a:moveTo>
                  <a:pt x="83956" y="247650"/>
                </a:moveTo>
                <a:cubicBezTo>
                  <a:pt x="87585" y="247650"/>
                  <a:pt x="90125" y="250472"/>
                  <a:pt x="90125" y="253647"/>
                </a:cubicBezTo>
                <a:cubicBezTo>
                  <a:pt x="90125" y="257175"/>
                  <a:pt x="87585" y="259997"/>
                  <a:pt x="83956" y="259997"/>
                </a:cubicBezTo>
                <a:cubicBezTo>
                  <a:pt x="80328" y="259997"/>
                  <a:pt x="77788" y="257175"/>
                  <a:pt x="77788" y="253647"/>
                </a:cubicBezTo>
                <a:cubicBezTo>
                  <a:pt x="77788" y="250472"/>
                  <a:pt x="80328" y="247650"/>
                  <a:pt x="83956" y="247650"/>
                </a:cubicBezTo>
                <a:close/>
                <a:moveTo>
                  <a:pt x="334600" y="223837"/>
                </a:moveTo>
                <a:cubicBezTo>
                  <a:pt x="347300" y="223837"/>
                  <a:pt x="347300" y="242541"/>
                  <a:pt x="334600" y="242541"/>
                </a:cubicBezTo>
                <a:cubicBezTo>
                  <a:pt x="322263" y="242541"/>
                  <a:pt x="322263" y="223837"/>
                  <a:pt x="334600" y="223837"/>
                </a:cubicBezTo>
                <a:close/>
                <a:moveTo>
                  <a:pt x="291747" y="212725"/>
                </a:moveTo>
                <a:cubicBezTo>
                  <a:pt x="295275" y="212725"/>
                  <a:pt x="298097" y="215547"/>
                  <a:pt x="298097" y="218722"/>
                </a:cubicBezTo>
                <a:cubicBezTo>
                  <a:pt x="298097" y="222250"/>
                  <a:pt x="295275" y="225072"/>
                  <a:pt x="291747" y="225072"/>
                </a:cubicBezTo>
                <a:cubicBezTo>
                  <a:pt x="288219" y="225072"/>
                  <a:pt x="285750" y="222250"/>
                  <a:pt x="285750" y="218722"/>
                </a:cubicBezTo>
                <a:cubicBezTo>
                  <a:pt x="285750" y="215547"/>
                  <a:pt x="288219" y="212725"/>
                  <a:pt x="291747" y="212725"/>
                </a:cubicBezTo>
                <a:close/>
                <a:moveTo>
                  <a:pt x="161567" y="201612"/>
                </a:moveTo>
                <a:cubicBezTo>
                  <a:pt x="168019" y="201612"/>
                  <a:pt x="172679" y="206713"/>
                  <a:pt x="172679" y="212542"/>
                </a:cubicBezTo>
                <a:cubicBezTo>
                  <a:pt x="172679" y="218372"/>
                  <a:pt x="168019" y="223473"/>
                  <a:pt x="161567" y="223473"/>
                </a:cubicBezTo>
                <a:cubicBezTo>
                  <a:pt x="155831" y="223473"/>
                  <a:pt x="150813" y="218372"/>
                  <a:pt x="150813" y="212542"/>
                </a:cubicBezTo>
                <a:cubicBezTo>
                  <a:pt x="150813" y="206713"/>
                  <a:pt x="155831" y="201612"/>
                  <a:pt x="161567" y="201612"/>
                </a:cubicBezTo>
                <a:close/>
                <a:moveTo>
                  <a:pt x="345719" y="155820"/>
                </a:moveTo>
                <a:cubicBezTo>
                  <a:pt x="335730" y="155820"/>
                  <a:pt x="327168" y="164810"/>
                  <a:pt x="327168" y="175239"/>
                </a:cubicBezTo>
                <a:cubicBezTo>
                  <a:pt x="327168" y="186027"/>
                  <a:pt x="335730" y="194657"/>
                  <a:pt x="345719" y="194657"/>
                </a:cubicBezTo>
                <a:cubicBezTo>
                  <a:pt x="356064" y="194657"/>
                  <a:pt x="364626" y="186027"/>
                  <a:pt x="364626" y="175239"/>
                </a:cubicBezTo>
                <a:cubicBezTo>
                  <a:pt x="364626" y="164810"/>
                  <a:pt x="356064" y="155820"/>
                  <a:pt x="345719" y="155820"/>
                </a:cubicBezTo>
                <a:close/>
                <a:moveTo>
                  <a:pt x="104593" y="149225"/>
                </a:moveTo>
                <a:cubicBezTo>
                  <a:pt x="108222" y="149225"/>
                  <a:pt x="110762" y="152047"/>
                  <a:pt x="110762" y="155222"/>
                </a:cubicBezTo>
                <a:cubicBezTo>
                  <a:pt x="110762" y="158750"/>
                  <a:pt x="108222" y="161572"/>
                  <a:pt x="104593" y="161572"/>
                </a:cubicBezTo>
                <a:cubicBezTo>
                  <a:pt x="100965" y="161572"/>
                  <a:pt x="98425" y="158750"/>
                  <a:pt x="98425" y="155222"/>
                </a:cubicBezTo>
                <a:cubicBezTo>
                  <a:pt x="98425" y="152047"/>
                  <a:pt x="100965" y="149225"/>
                  <a:pt x="104593" y="149225"/>
                </a:cubicBezTo>
                <a:close/>
                <a:moveTo>
                  <a:pt x="345719" y="142875"/>
                </a:moveTo>
                <a:cubicBezTo>
                  <a:pt x="363199" y="142875"/>
                  <a:pt x="377469" y="157259"/>
                  <a:pt x="377469" y="175239"/>
                </a:cubicBezTo>
                <a:cubicBezTo>
                  <a:pt x="377469" y="193218"/>
                  <a:pt x="363199" y="207602"/>
                  <a:pt x="345719" y="207602"/>
                </a:cubicBezTo>
                <a:cubicBezTo>
                  <a:pt x="328595" y="207602"/>
                  <a:pt x="314325" y="193218"/>
                  <a:pt x="314325" y="175239"/>
                </a:cubicBezTo>
                <a:cubicBezTo>
                  <a:pt x="314325" y="157259"/>
                  <a:pt x="328595" y="142875"/>
                  <a:pt x="345719" y="142875"/>
                </a:cubicBezTo>
                <a:close/>
                <a:moveTo>
                  <a:pt x="274455" y="112712"/>
                </a:moveTo>
                <a:cubicBezTo>
                  <a:pt x="280285" y="112712"/>
                  <a:pt x="285385" y="117448"/>
                  <a:pt x="285385" y="123642"/>
                </a:cubicBezTo>
                <a:cubicBezTo>
                  <a:pt x="285385" y="129836"/>
                  <a:pt x="280285" y="134573"/>
                  <a:pt x="274455" y="134573"/>
                </a:cubicBezTo>
                <a:cubicBezTo>
                  <a:pt x="268261" y="134573"/>
                  <a:pt x="263525" y="129836"/>
                  <a:pt x="263525" y="123642"/>
                </a:cubicBezTo>
                <a:cubicBezTo>
                  <a:pt x="263525" y="117448"/>
                  <a:pt x="268261" y="112712"/>
                  <a:pt x="274455" y="112712"/>
                </a:cubicBezTo>
                <a:close/>
                <a:moveTo>
                  <a:pt x="194292" y="106362"/>
                </a:moveTo>
                <a:cubicBezTo>
                  <a:pt x="205981" y="106362"/>
                  <a:pt x="215546" y="116006"/>
                  <a:pt x="215546" y="127793"/>
                </a:cubicBezTo>
                <a:cubicBezTo>
                  <a:pt x="215546" y="139224"/>
                  <a:pt x="205981" y="148868"/>
                  <a:pt x="194292" y="148868"/>
                </a:cubicBezTo>
                <a:cubicBezTo>
                  <a:pt x="182602" y="148868"/>
                  <a:pt x="173038" y="139224"/>
                  <a:pt x="173038" y="127793"/>
                </a:cubicBezTo>
                <a:cubicBezTo>
                  <a:pt x="173038" y="116006"/>
                  <a:pt x="182602" y="106362"/>
                  <a:pt x="194292" y="106362"/>
                </a:cubicBezTo>
                <a:close/>
                <a:moveTo>
                  <a:pt x="231707" y="13323"/>
                </a:moveTo>
                <a:cubicBezTo>
                  <a:pt x="172969" y="14403"/>
                  <a:pt x="118195" y="37448"/>
                  <a:pt x="77115" y="78857"/>
                </a:cubicBezTo>
                <a:cubicBezTo>
                  <a:pt x="35675" y="120626"/>
                  <a:pt x="12972" y="176077"/>
                  <a:pt x="12972" y="234770"/>
                </a:cubicBezTo>
                <a:cubicBezTo>
                  <a:pt x="12972" y="353235"/>
                  <a:pt x="107385" y="450816"/>
                  <a:pt x="224860" y="456217"/>
                </a:cubicBezTo>
                <a:lnTo>
                  <a:pt x="224860" y="232970"/>
                </a:lnTo>
                <a:cubicBezTo>
                  <a:pt x="224860" y="230449"/>
                  <a:pt x="226301" y="227929"/>
                  <a:pt x="228824" y="227208"/>
                </a:cubicBezTo>
                <a:cubicBezTo>
                  <a:pt x="230986" y="226128"/>
                  <a:pt x="234229" y="226488"/>
                  <a:pt x="236031" y="228649"/>
                </a:cubicBezTo>
                <a:lnTo>
                  <a:pt x="395307" y="387443"/>
                </a:lnTo>
                <a:cubicBezTo>
                  <a:pt x="434586" y="346394"/>
                  <a:pt x="456567" y="292382"/>
                  <a:pt x="456567" y="234770"/>
                </a:cubicBezTo>
                <a:cubicBezTo>
                  <a:pt x="456567" y="112704"/>
                  <a:pt x="357110" y="13323"/>
                  <a:pt x="234589" y="13323"/>
                </a:cubicBezTo>
                <a:lnTo>
                  <a:pt x="234229" y="13323"/>
                </a:lnTo>
                <a:cubicBezTo>
                  <a:pt x="233508" y="13323"/>
                  <a:pt x="232427" y="13323"/>
                  <a:pt x="231707" y="13323"/>
                </a:cubicBezTo>
                <a:close/>
                <a:moveTo>
                  <a:pt x="234589" y="0"/>
                </a:moveTo>
                <a:cubicBezTo>
                  <a:pt x="364317" y="0"/>
                  <a:pt x="469540" y="105502"/>
                  <a:pt x="469540" y="234770"/>
                </a:cubicBezTo>
                <a:cubicBezTo>
                  <a:pt x="469540" y="298144"/>
                  <a:pt x="445036" y="357196"/>
                  <a:pt x="399992" y="401486"/>
                </a:cubicBezTo>
                <a:cubicBezTo>
                  <a:pt x="397469" y="404006"/>
                  <a:pt x="393145" y="404006"/>
                  <a:pt x="390623" y="401486"/>
                </a:cubicBezTo>
                <a:lnTo>
                  <a:pt x="237833" y="248813"/>
                </a:lnTo>
                <a:lnTo>
                  <a:pt x="237833" y="462699"/>
                </a:lnTo>
                <a:cubicBezTo>
                  <a:pt x="237833" y="464499"/>
                  <a:pt x="237112" y="466299"/>
                  <a:pt x="236031" y="467380"/>
                </a:cubicBezTo>
                <a:cubicBezTo>
                  <a:pt x="234589" y="468820"/>
                  <a:pt x="233148" y="469540"/>
                  <a:pt x="231346" y="469540"/>
                </a:cubicBezTo>
                <a:lnTo>
                  <a:pt x="230986" y="469540"/>
                </a:lnTo>
                <a:cubicBezTo>
                  <a:pt x="103781" y="467380"/>
                  <a:pt x="0" y="362237"/>
                  <a:pt x="0" y="234770"/>
                </a:cubicBezTo>
                <a:cubicBezTo>
                  <a:pt x="0" y="172837"/>
                  <a:pt x="24143" y="114144"/>
                  <a:pt x="67746" y="69855"/>
                </a:cubicBezTo>
                <a:cubicBezTo>
                  <a:pt x="111349" y="25925"/>
                  <a:pt x="169366" y="1080"/>
                  <a:pt x="230986" y="360"/>
                </a:cubicBezTo>
                <a:cubicBezTo>
                  <a:pt x="232067" y="0"/>
                  <a:pt x="233508" y="0"/>
                  <a:pt x="234589" y="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127" name="TextBox 126">
            <a:extLst>
              <a:ext uri="{FF2B5EF4-FFF2-40B4-BE49-F238E27FC236}">
                <a16:creationId xmlns:a16="http://schemas.microsoft.com/office/drawing/2014/main" id="{EE7D74A0-F742-A24A-843E-7A9860030697}"/>
              </a:ext>
            </a:extLst>
          </p:cNvPr>
          <p:cNvSpPr txBox="1"/>
          <p:nvPr/>
        </p:nvSpPr>
        <p:spPr>
          <a:xfrm>
            <a:off x="2113801" y="5246815"/>
            <a:ext cx="5129930"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Name of your dish here</a:t>
            </a:r>
          </a:p>
        </p:txBody>
      </p:sp>
      <p:sp>
        <p:nvSpPr>
          <p:cNvPr id="146" name="Subtitle 2">
            <a:extLst>
              <a:ext uri="{FF2B5EF4-FFF2-40B4-BE49-F238E27FC236}">
                <a16:creationId xmlns:a16="http://schemas.microsoft.com/office/drawing/2014/main" id="{4CFCABAE-D2A9-EA48-BD2E-E9273396EE50}"/>
              </a:ext>
            </a:extLst>
          </p:cNvPr>
          <p:cNvSpPr txBox="1">
            <a:spLocks/>
          </p:cNvSpPr>
          <p:nvPr/>
        </p:nvSpPr>
        <p:spPr>
          <a:xfrm>
            <a:off x="2113800" y="5967421"/>
            <a:ext cx="7468041"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a:t>
            </a:r>
          </a:p>
        </p:txBody>
      </p:sp>
      <p:sp>
        <p:nvSpPr>
          <p:cNvPr id="147" name="TextBox 146">
            <a:extLst>
              <a:ext uri="{FF2B5EF4-FFF2-40B4-BE49-F238E27FC236}">
                <a16:creationId xmlns:a16="http://schemas.microsoft.com/office/drawing/2014/main" id="{E0B99DBE-4DBF-1142-9132-FD02B2192365}"/>
              </a:ext>
            </a:extLst>
          </p:cNvPr>
          <p:cNvSpPr txBox="1"/>
          <p:nvPr/>
        </p:nvSpPr>
        <p:spPr>
          <a:xfrm>
            <a:off x="2113801" y="11353447"/>
            <a:ext cx="5129930"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Name of your dish here</a:t>
            </a:r>
          </a:p>
        </p:txBody>
      </p:sp>
      <p:sp>
        <p:nvSpPr>
          <p:cNvPr id="148" name="Subtitle 2">
            <a:extLst>
              <a:ext uri="{FF2B5EF4-FFF2-40B4-BE49-F238E27FC236}">
                <a16:creationId xmlns:a16="http://schemas.microsoft.com/office/drawing/2014/main" id="{C32CC1CC-E3BC-7D49-A6EE-4C9E6CE37854}"/>
              </a:ext>
            </a:extLst>
          </p:cNvPr>
          <p:cNvSpPr txBox="1">
            <a:spLocks/>
          </p:cNvSpPr>
          <p:nvPr/>
        </p:nvSpPr>
        <p:spPr>
          <a:xfrm>
            <a:off x="2113800" y="12074053"/>
            <a:ext cx="7468041"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a:t>
            </a:r>
          </a:p>
        </p:txBody>
      </p:sp>
      <p:sp>
        <p:nvSpPr>
          <p:cNvPr id="149" name="TextBox 148">
            <a:extLst>
              <a:ext uri="{FF2B5EF4-FFF2-40B4-BE49-F238E27FC236}">
                <a16:creationId xmlns:a16="http://schemas.microsoft.com/office/drawing/2014/main" id="{27290F72-150D-624C-899B-0FB9A44E2D49}"/>
              </a:ext>
            </a:extLst>
          </p:cNvPr>
          <p:cNvSpPr txBox="1"/>
          <p:nvPr/>
        </p:nvSpPr>
        <p:spPr>
          <a:xfrm>
            <a:off x="13627541" y="5246815"/>
            <a:ext cx="5129930"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Name of your dish here</a:t>
            </a:r>
          </a:p>
        </p:txBody>
      </p:sp>
      <p:sp>
        <p:nvSpPr>
          <p:cNvPr id="150" name="Subtitle 2">
            <a:extLst>
              <a:ext uri="{FF2B5EF4-FFF2-40B4-BE49-F238E27FC236}">
                <a16:creationId xmlns:a16="http://schemas.microsoft.com/office/drawing/2014/main" id="{749C3943-F59D-4D47-AD94-CD1EBD62D97F}"/>
              </a:ext>
            </a:extLst>
          </p:cNvPr>
          <p:cNvSpPr txBox="1">
            <a:spLocks/>
          </p:cNvSpPr>
          <p:nvPr/>
        </p:nvSpPr>
        <p:spPr>
          <a:xfrm>
            <a:off x="13627540" y="5967421"/>
            <a:ext cx="7468041"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a:t>
            </a:r>
          </a:p>
        </p:txBody>
      </p:sp>
      <p:sp>
        <p:nvSpPr>
          <p:cNvPr id="151" name="TextBox 150">
            <a:extLst>
              <a:ext uri="{FF2B5EF4-FFF2-40B4-BE49-F238E27FC236}">
                <a16:creationId xmlns:a16="http://schemas.microsoft.com/office/drawing/2014/main" id="{957E36FD-A60C-C94D-80A4-5B6E76E1380D}"/>
              </a:ext>
            </a:extLst>
          </p:cNvPr>
          <p:cNvSpPr txBox="1"/>
          <p:nvPr/>
        </p:nvSpPr>
        <p:spPr>
          <a:xfrm>
            <a:off x="13627541" y="11353447"/>
            <a:ext cx="5129930"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Name of your dish here</a:t>
            </a:r>
          </a:p>
        </p:txBody>
      </p:sp>
      <p:sp>
        <p:nvSpPr>
          <p:cNvPr id="152" name="Subtitle 2">
            <a:extLst>
              <a:ext uri="{FF2B5EF4-FFF2-40B4-BE49-F238E27FC236}">
                <a16:creationId xmlns:a16="http://schemas.microsoft.com/office/drawing/2014/main" id="{74493E3F-F0FE-9C4E-87AE-B45AFBE8B8CB}"/>
              </a:ext>
            </a:extLst>
          </p:cNvPr>
          <p:cNvSpPr txBox="1">
            <a:spLocks/>
          </p:cNvSpPr>
          <p:nvPr/>
        </p:nvSpPr>
        <p:spPr>
          <a:xfrm>
            <a:off x="13627540" y="12074053"/>
            <a:ext cx="7468041" cy="5084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a:t>
            </a:r>
          </a:p>
        </p:txBody>
      </p:sp>
    </p:spTree>
    <p:extLst>
      <p:ext uri="{BB962C8B-B14F-4D97-AF65-F5344CB8AC3E}">
        <p14:creationId xmlns:p14="http://schemas.microsoft.com/office/powerpoint/2010/main" val="31914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8400769" y="1017240"/>
            <a:ext cx="7576112" cy="1200329"/>
          </a:xfrm>
          <a:prstGeom prst="rect">
            <a:avLst/>
          </a:prstGeom>
          <a:noFill/>
        </p:spPr>
        <p:txBody>
          <a:bodyPr wrap="none" rtlCol="0">
            <a:spAutoFit/>
          </a:bodyPr>
          <a:lstStyle/>
          <a:p>
            <a:pPr algn="ctr"/>
            <a:r>
              <a:rPr lang="en-US" sz="7200" b="1" dirty="0">
                <a:solidFill>
                  <a:schemeClr val="tx2"/>
                </a:solidFill>
                <a:latin typeface="Playfair Display" pitchFamily="2" charset="77"/>
                <a:cs typeface="Poppins" pitchFamily="2" charset="77"/>
              </a:rPr>
              <a:t>Food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10101073" y="646740"/>
            <a:ext cx="4175502" cy="461665"/>
          </a:xfrm>
          <a:prstGeom prst="rect">
            <a:avLst/>
          </a:prstGeom>
          <a:noFill/>
        </p:spPr>
        <p:txBody>
          <a:bodyPr wrap="none" rtlCol="0">
            <a:spAutoFit/>
          </a:bodyPr>
          <a:lstStyle/>
          <a:p>
            <a:pPr algn="ctr"/>
            <a:r>
              <a:rPr lang="en-US" sz="2400" spc="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Your Subtitle Here</a:t>
            </a:r>
          </a:p>
        </p:txBody>
      </p:sp>
      <p:sp>
        <p:nvSpPr>
          <p:cNvPr id="22" name="Freeform 21">
            <a:extLst>
              <a:ext uri="{FF2B5EF4-FFF2-40B4-BE49-F238E27FC236}">
                <a16:creationId xmlns:a16="http://schemas.microsoft.com/office/drawing/2014/main" id="{B6E2EEEC-1971-D241-BD2F-89B5CEAE763E}"/>
              </a:ext>
            </a:extLst>
          </p:cNvPr>
          <p:cNvSpPr/>
          <p:nvPr/>
        </p:nvSpPr>
        <p:spPr>
          <a:xfrm>
            <a:off x="5537866" y="8587057"/>
            <a:ext cx="1416228" cy="5128943"/>
          </a:xfrm>
          <a:custGeom>
            <a:avLst/>
            <a:gdLst>
              <a:gd name="connsiteX0" fmla="*/ 170132 w 1308907"/>
              <a:gd name="connsiteY0" fmla="*/ 0 h 4740274"/>
              <a:gd name="connsiteX1" fmla="*/ 227091 w 1308907"/>
              <a:gd name="connsiteY1" fmla="*/ 170068 h 4740274"/>
              <a:gd name="connsiteX2" fmla="*/ 228594 w 1308907"/>
              <a:gd name="connsiteY2" fmla="*/ 170068 h 4740274"/>
              <a:gd name="connsiteX3" fmla="*/ 246327 w 1308907"/>
              <a:gd name="connsiteY3" fmla="*/ 496994 h 4740274"/>
              <a:gd name="connsiteX4" fmla="*/ 265563 w 1308907"/>
              <a:gd name="connsiteY4" fmla="*/ 1767135 h 4740274"/>
              <a:gd name="connsiteX5" fmla="*/ 267067 w 1308907"/>
              <a:gd name="connsiteY5" fmla="*/ 1905419 h 4740274"/>
              <a:gd name="connsiteX6" fmla="*/ 340943 w 1308907"/>
              <a:gd name="connsiteY6" fmla="*/ 1973116 h 4740274"/>
              <a:gd name="connsiteX7" fmla="*/ 414005 w 1308907"/>
              <a:gd name="connsiteY7" fmla="*/ 1908721 h 4740274"/>
              <a:gd name="connsiteX8" fmla="*/ 414820 w 1308907"/>
              <a:gd name="connsiteY8" fmla="*/ 1815432 h 4740274"/>
              <a:gd name="connsiteX9" fmla="*/ 416324 w 1308907"/>
              <a:gd name="connsiteY9" fmla="*/ 1713886 h 4740274"/>
              <a:gd name="connsiteX10" fmla="*/ 443268 w 1308907"/>
              <a:gd name="connsiteY10" fmla="*/ 425583 h 4740274"/>
              <a:gd name="connsiteX11" fmla="*/ 452479 w 1308907"/>
              <a:gd name="connsiteY11" fmla="*/ 204743 h 4740274"/>
              <a:gd name="connsiteX12" fmla="*/ 466326 w 1308907"/>
              <a:gd name="connsiteY12" fmla="*/ 77604 h 4740274"/>
              <a:gd name="connsiteX13" fmla="*/ 510940 w 1308907"/>
              <a:gd name="connsiteY13" fmla="*/ 827 h 4740274"/>
              <a:gd name="connsiteX14" fmla="*/ 525540 w 1308907"/>
              <a:gd name="connsiteY14" fmla="*/ 7843 h 4740274"/>
              <a:gd name="connsiteX15" fmla="*/ 552485 w 1308907"/>
              <a:gd name="connsiteY15" fmla="*/ 68523 h 4740274"/>
              <a:gd name="connsiteX16" fmla="*/ 571721 w 1308907"/>
              <a:gd name="connsiteY16" fmla="*/ 224555 h 4740274"/>
              <a:gd name="connsiteX17" fmla="*/ 574039 w 1308907"/>
              <a:gd name="connsiteY17" fmla="*/ 1060033 h 4740274"/>
              <a:gd name="connsiteX18" fmla="*/ 577110 w 1308907"/>
              <a:gd name="connsiteY18" fmla="*/ 1373338 h 4740274"/>
              <a:gd name="connsiteX19" fmla="*/ 577861 w 1308907"/>
              <a:gd name="connsiteY19" fmla="*/ 1905419 h 4740274"/>
              <a:gd name="connsiteX20" fmla="*/ 652490 w 1308907"/>
              <a:gd name="connsiteY20" fmla="*/ 1973116 h 4740274"/>
              <a:gd name="connsiteX21" fmla="*/ 725614 w 1308907"/>
              <a:gd name="connsiteY21" fmla="*/ 1907069 h 4740274"/>
              <a:gd name="connsiteX22" fmla="*/ 726367 w 1308907"/>
              <a:gd name="connsiteY22" fmla="*/ 1767135 h 4740274"/>
              <a:gd name="connsiteX23" fmla="*/ 744037 w 1308907"/>
              <a:gd name="connsiteY23" fmla="*/ 479245 h 4740274"/>
              <a:gd name="connsiteX24" fmla="*/ 754814 w 1308907"/>
              <a:gd name="connsiteY24" fmla="*/ 278631 h 4740274"/>
              <a:gd name="connsiteX25" fmla="*/ 774803 w 1308907"/>
              <a:gd name="connsiteY25" fmla="*/ 77604 h 4740274"/>
              <a:gd name="connsiteX26" fmla="*/ 819417 w 1308907"/>
              <a:gd name="connsiteY26" fmla="*/ 827 h 4740274"/>
              <a:gd name="connsiteX27" fmla="*/ 834080 w 1308907"/>
              <a:gd name="connsiteY27" fmla="*/ 7843 h 4740274"/>
              <a:gd name="connsiteX28" fmla="*/ 861775 w 1308907"/>
              <a:gd name="connsiteY28" fmla="*/ 68523 h 4740274"/>
              <a:gd name="connsiteX29" fmla="*/ 881012 w 1308907"/>
              <a:gd name="connsiteY29" fmla="*/ 224555 h 4740274"/>
              <a:gd name="connsiteX30" fmla="*/ 887152 w 1308907"/>
              <a:gd name="connsiteY30" fmla="*/ 336008 h 4740274"/>
              <a:gd name="connsiteX31" fmla="*/ 894045 w 1308907"/>
              <a:gd name="connsiteY31" fmla="*/ 463971 h 4740274"/>
              <a:gd name="connsiteX32" fmla="*/ 921741 w 1308907"/>
              <a:gd name="connsiteY32" fmla="*/ 1644538 h 4740274"/>
              <a:gd name="connsiteX33" fmla="*/ 928697 w 1308907"/>
              <a:gd name="connsiteY33" fmla="*/ 1909959 h 4740274"/>
              <a:gd name="connsiteX34" fmla="*/ 1003325 w 1308907"/>
              <a:gd name="connsiteY34" fmla="*/ 1977244 h 4740274"/>
              <a:gd name="connsiteX35" fmla="*/ 1077139 w 1308907"/>
              <a:gd name="connsiteY35" fmla="*/ 1908721 h 4740274"/>
              <a:gd name="connsiteX36" fmla="*/ 1077139 w 1308907"/>
              <a:gd name="connsiteY36" fmla="*/ 1753927 h 4740274"/>
              <a:gd name="connsiteX37" fmla="*/ 1075634 w 1308907"/>
              <a:gd name="connsiteY37" fmla="*/ 532907 h 4740274"/>
              <a:gd name="connsiteX38" fmla="*/ 1089482 w 1308907"/>
              <a:gd name="connsiteY38" fmla="*/ 220840 h 4740274"/>
              <a:gd name="connsiteX39" fmla="*/ 1107153 w 1308907"/>
              <a:gd name="connsiteY39" fmla="*/ 77604 h 4740274"/>
              <a:gd name="connsiteX40" fmla="*/ 1152518 w 1308907"/>
              <a:gd name="connsiteY40" fmla="*/ 827 h 4740274"/>
              <a:gd name="connsiteX41" fmla="*/ 1167181 w 1308907"/>
              <a:gd name="connsiteY41" fmla="*/ 7843 h 4740274"/>
              <a:gd name="connsiteX42" fmla="*/ 1214114 w 1308907"/>
              <a:gd name="connsiteY42" fmla="*/ 82144 h 4740274"/>
              <a:gd name="connsiteX43" fmla="*/ 1233350 w 1308907"/>
              <a:gd name="connsiteY43" fmla="*/ 228271 h 4740274"/>
              <a:gd name="connsiteX44" fmla="*/ 1248702 w 1308907"/>
              <a:gd name="connsiteY44" fmla="*/ 484611 h 4740274"/>
              <a:gd name="connsiteX45" fmla="*/ 1250269 w 1308907"/>
              <a:gd name="connsiteY45" fmla="*/ 513918 h 4740274"/>
              <a:gd name="connsiteX46" fmla="*/ 1285609 w 1308907"/>
              <a:gd name="connsiteY46" fmla="*/ 1165294 h 4740274"/>
              <a:gd name="connsiteX47" fmla="*/ 1307164 w 1308907"/>
              <a:gd name="connsiteY47" fmla="*/ 2449470 h 4740274"/>
              <a:gd name="connsiteX48" fmla="*/ 1221006 w 1308907"/>
              <a:gd name="connsiteY48" fmla="*/ 2711589 h 4740274"/>
              <a:gd name="connsiteX49" fmla="*/ 984840 w 1308907"/>
              <a:gd name="connsiteY49" fmla="*/ 2937796 h 4740274"/>
              <a:gd name="connsiteX50" fmla="*/ 834831 w 1308907"/>
              <a:gd name="connsiteY50" fmla="*/ 3291966 h 4740274"/>
              <a:gd name="connsiteX51" fmla="*/ 905871 w 1308907"/>
              <a:gd name="connsiteY51" fmla="*/ 4740274 h 4740274"/>
              <a:gd name="connsiteX52" fmla="*/ 455060 w 1308907"/>
              <a:gd name="connsiteY52" fmla="*/ 4740274 h 4740274"/>
              <a:gd name="connsiteX53" fmla="*/ 460648 w 1308907"/>
              <a:gd name="connsiteY53" fmla="*/ 4576503 h 4740274"/>
              <a:gd name="connsiteX54" fmla="*/ 496340 w 1308907"/>
              <a:gd name="connsiteY54" fmla="*/ 3275454 h 4740274"/>
              <a:gd name="connsiteX55" fmla="*/ 350969 w 1308907"/>
              <a:gd name="connsiteY55" fmla="*/ 2948528 h 4740274"/>
              <a:gd name="connsiteX56" fmla="*/ 141684 w 1308907"/>
              <a:gd name="connsiteY56" fmla="*/ 2727687 h 4740274"/>
              <a:gd name="connsiteX57" fmla="*/ 2454 w 1308907"/>
              <a:gd name="connsiteY57" fmla="*/ 2428005 h 4740274"/>
              <a:gd name="connsiteX58" fmla="*/ 86292 w 1308907"/>
              <a:gd name="connsiteY58" fmla="*/ 639405 h 4740274"/>
              <a:gd name="connsiteX59" fmla="*/ 111670 w 1308907"/>
              <a:gd name="connsiteY59" fmla="*/ 203916 h 4740274"/>
              <a:gd name="connsiteX60" fmla="*/ 111670 w 1308907"/>
              <a:gd name="connsiteY60" fmla="*/ 199376 h 4740274"/>
              <a:gd name="connsiteX61" fmla="*/ 170132 w 1308907"/>
              <a:gd name="connsiteY61" fmla="*/ 0 h 474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08907" h="4740274">
                <a:moveTo>
                  <a:pt x="170132" y="0"/>
                </a:moveTo>
                <a:cubicBezTo>
                  <a:pt x="199269" y="0"/>
                  <a:pt x="222892" y="74301"/>
                  <a:pt x="227091" y="170068"/>
                </a:cubicBezTo>
                <a:lnTo>
                  <a:pt x="228594" y="170068"/>
                </a:lnTo>
                <a:lnTo>
                  <a:pt x="246327" y="496994"/>
                </a:lnTo>
                <a:lnTo>
                  <a:pt x="265563" y="1767135"/>
                </a:lnTo>
                <a:cubicBezTo>
                  <a:pt x="266692" y="1822036"/>
                  <a:pt x="263809" y="1853407"/>
                  <a:pt x="267067" y="1905419"/>
                </a:cubicBezTo>
                <a:cubicBezTo>
                  <a:pt x="268446" y="1942982"/>
                  <a:pt x="300841" y="1973116"/>
                  <a:pt x="340943" y="1973116"/>
                </a:cubicBezTo>
                <a:cubicBezTo>
                  <a:pt x="379855" y="1973116"/>
                  <a:pt x="411123" y="1944634"/>
                  <a:pt x="414005" y="1908721"/>
                </a:cubicBezTo>
                <a:cubicBezTo>
                  <a:pt x="414382" y="1877349"/>
                  <a:pt x="414382" y="1846390"/>
                  <a:pt x="414820" y="1815432"/>
                </a:cubicBezTo>
                <a:cubicBezTo>
                  <a:pt x="415196" y="1781582"/>
                  <a:pt x="416010" y="1747734"/>
                  <a:pt x="416324" y="1713886"/>
                </a:cubicBezTo>
                <a:lnTo>
                  <a:pt x="443268" y="425583"/>
                </a:lnTo>
                <a:cubicBezTo>
                  <a:pt x="446150" y="380176"/>
                  <a:pt x="452040" y="250149"/>
                  <a:pt x="452479" y="204743"/>
                </a:cubicBezTo>
                <a:cubicBezTo>
                  <a:pt x="453043" y="161400"/>
                  <a:pt x="457930" y="119709"/>
                  <a:pt x="466326" y="77604"/>
                </a:cubicBezTo>
                <a:cubicBezTo>
                  <a:pt x="469773" y="60267"/>
                  <a:pt x="484436" y="-1652"/>
                  <a:pt x="510940" y="827"/>
                </a:cubicBezTo>
                <a:cubicBezTo>
                  <a:pt x="515390" y="1239"/>
                  <a:pt x="520465" y="2890"/>
                  <a:pt x="525540" y="7843"/>
                </a:cubicBezTo>
                <a:cubicBezTo>
                  <a:pt x="541770" y="22291"/>
                  <a:pt x="547597" y="48296"/>
                  <a:pt x="552485" y="68523"/>
                </a:cubicBezTo>
                <a:cubicBezTo>
                  <a:pt x="565079" y="119709"/>
                  <a:pt x="568839" y="172133"/>
                  <a:pt x="571721" y="224555"/>
                </a:cubicBezTo>
                <a:cubicBezTo>
                  <a:pt x="573350" y="255515"/>
                  <a:pt x="572348" y="1029075"/>
                  <a:pt x="574039" y="1060033"/>
                </a:cubicBezTo>
                <a:lnTo>
                  <a:pt x="577110" y="1373338"/>
                </a:lnTo>
                <a:cubicBezTo>
                  <a:pt x="578112" y="1427000"/>
                  <a:pt x="579554" y="1838548"/>
                  <a:pt x="577861" y="1905419"/>
                </a:cubicBezTo>
                <a:cubicBezTo>
                  <a:pt x="580180" y="1942982"/>
                  <a:pt x="612450" y="1973116"/>
                  <a:pt x="652490" y="1973116"/>
                </a:cubicBezTo>
                <a:cubicBezTo>
                  <a:pt x="691966" y="1973116"/>
                  <a:pt x="723547" y="1943807"/>
                  <a:pt x="725614" y="1907069"/>
                </a:cubicBezTo>
                <a:cubicBezTo>
                  <a:pt x="729312" y="1827402"/>
                  <a:pt x="726367" y="1767135"/>
                  <a:pt x="726367" y="1767135"/>
                </a:cubicBezTo>
                <a:lnTo>
                  <a:pt x="744037" y="479245"/>
                </a:lnTo>
                <a:lnTo>
                  <a:pt x="754814" y="278631"/>
                </a:lnTo>
                <a:cubicBezTo>
                  <a:pt x="755253" y="235288"/>
                  <a:pt x="766407" y="119709"/>
                  <a:pt x="774803" y="77604"/>
                </a:cubicBezTo>
                <a:cubicBezTo>
                  <a:pt x="778312" y="60267"/>
                  <a:pt x="792974" y="-1652"/>
                  <a:pt x="819417" y="827"/>
                </a:cubicBezTo>
                <a:cubicBezTo>
                  <a:pt x="823991" y="1239"/>
                  <a:pt x="829004" y="2890"/>
                  <a:pt x="834080" y="7843"/>
                </a:cubicBezTo>
                <a:cubicBezTo>
                  <a:pt x="850183" y="22291"/>
                  <a:pt x="856887" y="48296"/>
                  <a:pt x="861775" y="68523"/>
                </a:cubicBezTo>
                <a:cubicBezTo>
                  <a:pt x="874370" y="119709"/>
                  <a:pt x="878130" y="172133"/>
                  <a:pt x="881012" y="224555"/>
                </a:cubicBezTo>
                <a:cubicBezTo>
                  <a:pt x="883018" y="261707"/>
                  <a:pt x="885084" y="298858"/>
                  <a:pt x="887152" y="336008"/>
                </a:cubicBezTo>
                <a:cubicBezTo>
                  <a:pt x="889408" y="378525"/>
                  <a:pt x="891789" y="421042"/>
                  <a:pt x="894045" y="463971"/>
                </a:cubicBezTo>
                <a:lnTo>
                  <a:pt x="921741" y="1644538"/>
                </a:lnTo>
                <a:cubicBezTo>
                  <a:pt x="924561" y="1733287"/>
                  <a:pt x="924373" y="1821624"/>
                  <a:pt x="928697" y="1909959"/>
                </a:cubicBezTo>
                <a:cubicBezTo>
                  <a:pt x="931015" y="1947522"/>
                  <a:pt x="963410" y="1977244"/>
                  <a:pt x="1003325" y="1977244"/>
                </a:cubicBezTo>
                <a:cubicBezTo>
                  <a:pt x="1043615" y="1977244"/>
                  <a:pt x="1076449" y="1946697"/>
                  <a:pt x="1077139" y="1908721"/>
                </a:cubicBezTo>
                <a:lnTo>
                  <a:pt x="1077139" y="1753927"/>
                </a:lnTo>
                <a:lnTo>
                  <a:pt x="1075634" y="532907"/>
                </a:lnTo>
                <a:cubicBezTo>
                  <a:pt x="1079394" y="474291"/>
                  <a:pt x="1088982" y="263770"/>
                  <a:pt x="1089482" y="220840"/>
                </a:cubicBezTo>
                <a:cubicBezTo>
                  <a:pt x="1089984" y="177911"/>
                  <a:pt x="1098757" y="119709"/>
                  <a:pt x="1107153" y="77604"/>
                </a:cubicBezTo>
                <a:cubicBezTo>
                  <a:pt x="1110599" y="60267"/>
                  <a:pt x="1126076" y="-1652"/>
                  <a:pt x="1152518" y="827"/>
                </a:cubicBezTo>
                <a:cubicBezTo>
                  <a:pt x="1157031" y="1239"/>
                  <a:pt x="1161980" y="2890"/>
                  <a:pt x="1167181" y="7843"/>
                </a:cubicBezTo>
                <a:cubicBezTo>
                  <a:pt x="1183347" y="22291"/>
                  <a:pt x="1209101" y="62332"/>
                  <a:pt x="1214114" y="82144"/>
                </a:cubicBezTo>
                <a:cubicBezTo>
                  <a:pt x="1226583" y="133330"/>
                  <a:pt x="1230342" y="175847"/>
                  <a:pt x="1233350" y="228271"/>
                </a:cubicBezTo>
                <a:cubicBezTo>
                  <a:pt x="1233350" y="228271"/>
                  <a:pt x="1248702" y="484611"/>
                  <a:pt x="1248702" y="484611"/>
                </a:cubicBezTo>
                <a:lnTo>
                  <a:pt x="1250269" y="513918"/>
                </a:lnTo>
                <a:lnTo>
                  <a:pt x="1285609" y="1165294"/>
                </a:lnTo>
                <a:cubicBezTo>
                  <a:pt x="1303342" y="1744844"/>
                  <a:pt x="1307164" y="2449470"/>
                  <a:pt x="1307164" y="2449470"/>
                </a:cubicBezTo>
                <a:cubicBezTo>
                  <a:pt x="1323393" y="2610456"/>
                  <a:pt x="1221006" y="2711589"/>
                  <a:pt x="1221006" y="2711589"/>
                </a:cubicBezTo>
                <a:lnTo>
                  <a:pt x="984840" y="2937796"/>
                </a:lnTo>
                <a:cubicBezTo>
                  <a:pt x="845170" y="3072364"/>
                  <a:pt x="834831" y="3291966"/>
                  <a:pt x="834831" y="3291966"/>
                </a:cubicBezTo>
                <a:lnTo>
                  <a:pt x="905871" y="4740274"/>
                </a:lnTo>
                <a:lnTo>
                  <a:pt x="455060" y="4740274"/>
                </a:lnTo>
                <a:lnTo>
                  <a:pt x="460648" y="4576503"/>
                </a:lnTo>
                <a:cubicBezTo>
                  <a:pt x="480159" y="3994733"/>
                  <a:pt x="499004" y="3385461"/>
                  <a:pt x="496340" y="3275454"/>
                </a:cubicBezTo>
                <a:cubicBezTo>
                  <a:pt x="491078" y="3055440"/>
                  <a:pt x="350969" y="2948528"/>
                  <a:pt x="350969" y="2948528"/>
                </a:cubicBezTo>
                <a:lnTo>
                  <a:pt x="141684" y="2727687"/>
                </a:lnTo>
                <a:cubicBezTo>
                  <a:pt x="-30068" y="2582799"/>
                  <a:pt x="2454" y="2428005"/>
                  <a:pt x="2454" y="2428005"/>
                </a:cubicBezTo>
                <a:lnTo>
                  <a:pt x="86292" y="639405"/>
                </a:lnTo>
                <a:lnTo>
                  <a:pt x="111670" y="203916"/>
                </a:lnTo>
                <a:lnTo>
                  <a:pt x="111670" y="199376"/>
                </a:lnTo>
                <a:cubicBezTo>
                  <a:pt x="111670" y="89162"/>
                  <a:pt x="138112" y="0"/>
                  <a:pt x="170132" y="0"/>
                </a:cubicBezTo>
                <a:close/>
              </a:path>
            </a:pathLst>
          </a:custGeom>
          <a:solidFill>
            <a:schemeClr val="tx2">
              <a:lumMod val="90000"/>
              <a:lumOff val="10000"/>
            </a:schemeClr>
          </a:solidFill>
          <a:ln w="12700" cap="flat">
            <a:noFill/>
            <a:miter lim="400000"/>
          </a:ln>
          <a:effectLst/>
        </p:spPr>
        <p:txBody>
          <a:bodyPr wrap="square" lIns="53578" tIns="53578" rIns="53578" bIns="53578" numCol="1" anchor="ctr">
            <a:noAutofit/>
          </a:bodyPr>
          <a:lstStyle/>
          <a:p>
            <a:endParaRPr sz="5063" dirty="0">
              <a:latin typeface="Open Sans Light" panose="020B0306030504020204" pitchFamily="34" charset="0"/>
            </a:endParaRPr>
          </a:p>
        </p:txBody>
      </p:sp>
      <p:sp>
        <p:nvSpPr>
          <p:cNvPr id="12" name="Shape">
            <a:extLst>
              <a:ext uri="{FF2B5EF4-FFF2-40B4-BE49-F238E27FC236}">
                <a16:creationId xmlns:a16="http://schemas.microsoft.com/office/drawing/2014/main" id="{24D14C84-CFD8-6F4F-8928-3619522FDC0E}"/>
              </a:ext>
            </a:extLst>
          </p:cNvPr>
          <p:cNvSpPr/>
          <p:nvPr/>
        </p:nvSpPr>
        <p:spPr>
          <a:xfrm>
            <a:off x="3045602" y="5258934"/>
            <a:ext cx="6400549" cy="2210600"/>
          </a:xfrm>
          <a:custGeom>
            <a:avLst/>
            <a:gdLst/>
            <a:ahLst/>
            <a:cxnLst>
              <a:cxn ang="0">
                <a:pos x="wd2" y="hd2"/>
              </a:cxn>
              <a:cxn ang="5400000">
                <a:pos x="wd2" y="hd2"/>
              </a:cxn>
              <a:cxn ang="10800000">
                <a:pos x="wd2" y="hd2"/>
              </a:cxn>
              <a:cxn ang="16200000">
                <a:pos x="wd2" y="hd2"/>
              </a:cxn>
            </a:cxnLst>
            <a:rect l="0" t="0" r="r" b="b"/>
            <a:pathLst>
              <a:path w="21561" h="21558" extrusionOk="0">
                <a:moveTo>
                  <a:pt x="3298" y="10"/>
                </a:moveTo>
                <a:cubicBezTo>
                  <a:pt x="2584" y="117"/>
                  <a:pt x="1877" y="1043"/>
                  <a:pt x="1222" y="1858"/>
                </a:cubicBezTo>
                <a:cubicBezTo>
                  <a:pt x="674" y="2539"/>
                  <a:pt x="172" y="3729"/>
                  <a:pt x="31" y="5403"/>
                </a:cubicBezTo>
                <a:cubicBezTo>
                  <a:pt x="-19" y="5992"/>
                  <a:pt x="0" y="6599"/>
                  <a:pt x="31" y="7198"/>
                </a:cubicBezTo>
                <a:cubicBezTo>
                  <a:pt x="127" y="9099"/>
                  <a:pt x="584" y="10701"/>
                  <a:pt x="1218" y="10783"/>
                </a:cubicBezTo>
                <a:cubicBezTo>
                  <a:pt x="2019" y="10886"/>
                  <a:pt x="2803" y="9012"/>
                  <a:pt x="3601" y="8987"/>
                </a:cubicBezTo>
                <a:cubicBezTo>
                  <a:pt x="4398" y="8962"/>
                  <a:pt x="5192" y="10776"/>
                  <a:pt x="5988" y="10783"/>
                </a:cubicBezTo>
                <a:cubicBezTo>
                  <a:pt x="6785" y="10789"/>
                  <a:pt x="7581" y="8989"/>
                  <a:pt x="8378" y="8987"/>
                </a:cubicBezTo>
                <a:cubicBezTo>
                  <a:pt x="9174" y="8986"/>
                  <a:pt x="9969" y="10787"/>
                  <a:pt x="10765" y="10783"/>
                </a:cubicBezTo>
                <a:cubicBezTo>
                  <a:pt x="10771" y="10783"/>
                  <a:pt x="10776" y="10776"/>
                  <a:pt x="10781" y="10776"/>
                </a:cubicBezTo>
                <a:cubicBezTo>
                  <a:pt x="10786" y="10776"/>
                  <a:pt x="10791" y="10783"/>
                  <a:pt x="10797" y="10783"/>
                </a:cubicBezTo>
                <a:cubicBezTo>
                  <a:pt x="11593" y="10787"/>
                  <a:pt x="12388" y="8986"/>
                  <a:pt x="13184" y="8987"/>
                </a:cubicBezTo>
                <a:cubicBezTo>
                  <a:pt x="13981" y="8989"/>
                  <a:pt x="14777" y="10789"/>
                  <a:pt x="15574" y="10783"/>
                </a:cubicBezTo>
                <a:cubicBezTo>
                  <a:pt x="16370" y="10776"/>
                  <a:pt x="17164" y="8962"/>
                  <a:pt x="17961" y="8987"/>
                </a:cubicBezTo>
                <a:cubicBezTo>
                  <a:pt x="18759" y="9012"/>
                  <a:pt x="19543" y="10886"/>
                  <a:pt x="20344" y="10783"/>
                </a:cubicBezTo>
                <a:cubicBezTo>
                  <a:pt x="20978" y="10701"/>
                  <a:pt x="21435" y="9099"/>
                  <a:pt x="21531" y="7198"/>
                </a:cubicBezTo>
                <a:cubicBezTo>
                  <a:pt x="21562" y="6599"/>
                  <a:pt x="21581" y="5992"/>
                  <a:pt x="21531" y="5403"/>
                </a:cubicBezTo>
                <a:cubicBezTo>
                  <a:pt x="21390" y="3729"/>
                  <a:pt x="20888" y="2539"/>
                  <a:pt x="20340" y="1858"/>
                </a:cubicBezTo>
                <a:cubicBezTo>
                  <a:pt x="19685" y="1043"/>
                  <a:pt x="18978" y="117"/>
                  <a:pt x="18264" y="10"/>
                </a:cubicBezTo>
                <a:cubicBezTo>
                  <a:pt x="18162" y="-5"/>
                  <a:pt x="18061" y="-4"/>
                  <a:pt x="17959" y="17"/>
                </a:cubicBezTo>
                <a:cubicBezTo>
                  <a:pt x="17164" y="177"/>
                  <a:pt x="16371" y="1844"/>
                  <a:pt x="15572" y="1812"/>
                </a:cubicBezTo>
                <a:cubicBezTo>
                  <a:pt x="14776" y="1780"/>
                  <a:pt x="13981" y="9"/>
                  <a:pt x="13184" y="17"/>
                </a:cubicBezTo>
                <a:cubicBezTo>
                  <a:pt x="12388" y="24"/>
                  <a:pt x="11593" y="1816"/>
                  <a:pt x="10797" y="1812"/>
                </a:cubicBezTo>
                <a:cubicBezTo>
                  <a:pt x="10791" y="1812"/>
                  <a:pt x="10786" y="1806"/>
                  <a:pt x="10781" y="1806"/>
                </a:cubicBezTo>
                <a:cubicBezTo>
                  <a:pt x="10776" y="1806"/>
                  <a:pt x="10771" y="1812"/>
                  <a:pt x="10765" y="1812"/>
                </a:cubicBezTo>
                <a:cubicBezTo>
                  <a:pt x="9969" y="1816"/>
                  <a:pt x="9174" y="24"/>
                  <a:pt x="8378" y="17"/>
                </a:cubicBezTo>
                <a:cubicBezTo>
                  <a:pt x="7581" y="9"/>
                  <a:pt x="6786" y="1780"/>
                  <a:pt x="5990" y="1812"/>
                </a:cubicBezTo>
                <a:cubicBezTo>
                  <a:pt x="5191" y="1844"/>
                  <a:pt x="4398" y="177"/>
                  <a:pt x="3603" y="17"/>
                </a:cubicBezTo>
                <a:cubicBezTo>
                  <a:pt x="3501" y="-4"/>
                  <a:pt x="3400" y="-5"/>
                  <a:pt x="3298" y="10"/>
                </a:cubicBezTo>
                <a:close/>
                <a:moveTo>
                  <a:pt x="1106" y="12403"/>
                </a:moveTo>
                <a:cubicBezTo>
                  <a:pt x="850" y="12422"/>
                  <a:pt x="597" y="12991"/>
                  <a:pt x="418" y="13671"/>
                </a:cubicBezTo>
                <a:cubicBezTo>
                  <a:pt x="221" y="14425"/>
                  <a:pt x="77" y="15295"/>
                  <a:pt x="31" y="16247"/>
                </a:cubicBezTo>
                <a:cubicBezTo>
                  <a:pt x="4" y="16806"/>
                  <a:pt x="8" y="17372"/>
                  <a:pt x="31" y="17932"/>
                </a:cubicBezTo>
                <a:cubicBezTo>
                  <a:pt x="71" y="18899"/>
                  <a:pt x="189" y="19805"/>
                  <a:pt x="418" y="20482"/>
                </a:cubicBezTo>
                <a:cubicBezTo>
                  <a:pt x="653" y="21174"/>
                  <a:pt x="990" y="21595"/>
                  <a:pt x="1361" y="21556"/>
                </a:cubicBezTo>
                <a:lnTo>
                  <a:pt x="10781" y="21556"/>
                </a:lnTo>
                <a:lnTo>
                  <a:pt x="20201" y="21556"/>
                </a:lnTo>
                <a:cubicBezTo>
                  <a:pt x="20572" y="21595"/>
                  <a:pt x="20909" y="21174"/>
                  <a:pt x="21144" y="20482"/>
                </a:cubicBezTo>
                <a:cubicBezTo>
                  <a:pt x="21373" y="19805"/>
                  <a:pt x="21491" y="18899"/>
                  <a:pt x="21531" y="17932"/>
                </a:cubicBezTo>
                <a:cubicBezTo>
                  <a:pt x="21554" y="17372"/>
                  <a:pt x="21558" y="16806"/>
                  <a:pt x="21531" y="16247"/>
                </a:cubicBezTo>
                <a:cubicBezTo>
                  <a:pt x="21485" y="15295"/>
                  <a:pt x="21341" y="14425"/>
                  <a:pt x="21144" y="13671"/>
                </a:cubicBezTo>
                <a:cubicBezTo>
                  <a:pt x="20965" y="12991"/>
                  <a:pt x="20712" y="12422"/>
                  <a:pt x="20456" y="12403"/>
                </a:cubicBezTo>
                <a:cubicBezTo>
                  <a:pt x="20371" y="12396"/>
                  <a:pt x="20284" y="12452"/>
                  <a:pt x="20201" y="12585"/>
                </a:cubicBezTo>
                <a:cubicBezTo>
                  <a:pt x="20170" y="12635"/>
                  <a:pt x="20140" y="12693"/>
                  <a:pt x="20111" y="12754"/>
                </a:cubicBezTo>
                <a:cubicBezTo>
                  <a:pt x="19337" y="14405"/>
                  <a:pt x="18603" y="16233"/>
                  <a:pt x="17753" y="17535"/>
                </a:cubicBezTo>
                <a:cubicBezTo>
                  <a:pt x="17623" y="17735"/>
                  <a:pt x="17487" y="17914"/>
                  <a:pt x="17345" y="17919"/>
                </a:cubicBezTo>
                <a:cubicBezTo>
                  <a:pt x="17203" y="17925"/>
                  <a:pt x="17070" y="17748"/>
                  <a:pt x="16940" y="17548"/>
                </a:cubicBezTo>
                <a:cubicBezTo>
                  <a:pt x="16141" y="16320"/>
                  <a:pt x="15516" y="14328"/>
                  <a:pt x="14741" y="12982"/>
                </a:cubicBezTo>
                <a:cubicBezTo>
                  <a:pt x="14679" y="12875"/>
                  <a:pt x="14616" y="12773"/>
                  <a:pt x="14550" y="12689"/>
                </a:cubicBezTo>
                <a:cubicBezTo>
                  <a:pt x="14262" y="12322"/>
                  <a:pt x="13933" y="12324"/>
                  <a:pt x="13645" y="12695"/>
                </a:cubicBezTo>
                <a:cubicBezTo>
                  <a:pt x="13579" y="12781"/>
                  <a:pt x="13515" y="12886"/>
                  <a:pt x="13453" y="12995"/>
                </a:cubicBezTo>
                <a:cubicBezTo>
                  <a:pt x="12680" y="14346"/>
                  <a:pt x="12050" y="16306"/>
                  <a:pt x="11256" y="17548"/>
                </a:cubicBezTo>
                <a:cubicBezTo>
                  <a:pt x="11126" y="17751"/>
                  <a:pt x="10993" y="17930"/>
                  <a:pt x="10850" y="17932"/>
                </a:cubicBezTo>
                <a:cubicBezTo>
                  <a:pt x="10827" y="17933"/>
                  <a:pt x="10804" y="17902"/>
                  <a:pt x="10781" y="17893"/>
                </a:cubicBezTo>
                <a:cubicBezTo>
                  <a:pt x="10758" y="17902"/>
                  <a:pt x="10735" y="17933"/>
                  <a:pt x="10712" y="17932"/>
                </a:cubicBezTo>
                <a:cubicBezTo>
                  <a:pt x="10569" y="17930"/>
                  <a:pt x="10436" y="17751"/>
                  <a:pt x="10306" y="17548"/>
                </a:cubicBezTo>
                <a:cubicBezTo>
                  <a:pt x="9512" y="16306"/>
                  <a:pt x="8882" y="14346"/>
                  <a:pt x="8109" y="12995"/>
                </a:cubicBezTo>
                <a:cubicBezTo>
                  <a:pt x="8047" y="12886"/>
                  <a:pt x="7983" y="12781"/>
                  <a:pt x="7917" y="12695"/>
                </a:cubicBezTo>
                <a:cubicBezTo>
                  <a:pt x="7629" y="12324"/>
                  <a:pt x="7300" y="12322"/>
                  <a:pt x="7012" y="12689"/>
                </a:cubicBezTo>
                <a:cubicBezTo>
                  <a:pt x="6946" y="12773"/>
                  <a:pt x="6883" y="12875"/>
                  <a:pt x="6821" y="12982"/>
                </a:cubicBezTo>
                <a:cubicBezTo>
                  <a:pt x="6046" y="14328"/>
                  <a:pt x="5421" y="16320"/>
                  <a:pt x="4622" y="17548"/>
                </a:cubicBezTo>
                <a:cubicBezTo>
                  <a:pt x="4492" y="17748"/>
                  <a:pt x="4359" y="17925"/>
                  <a:pt x="4217" y="17919"/>
                </a:cubicBezTo>
                <a:cubicBezTo>
                  <a:pt x="4075" y="17914"/>
                  <a:pt x="3939" y="17735"/>
                  <a:pt x="3809" y="17535"/>
                </a:cubicBezTo>
                <a:cubicBezTo>
                  <a:pt x="2959" y="16233"/>
                  <a:pt x="2225" y="14405"/>
                  <a:pt x="1451" y="12754"/>
                </a:cubicBezTo>
                <a:cubicBezTo>
                  <a:pt x="1422" y="12693"/>
                  <a:pt x="1392" y="12635"/>
                  <a:pt x="1361" y="12585"/>
                </a:cubicBezTo>
                <a:cubicBezTo>
                  <a:pt x="1278" y="12452"/>
                  <a:pt x="1191" y="12396"/>
                  <a:pt x="1106" y="12403"/>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Open Sans Light" panose="020B0306030504020204" pitchFamily="34" charset="0"/>
            </a:endParaRPr>
          </a:p>
        </p:txBody>
      </p:sp>
      <p:sp>
        <p:nvSpPr>
          <p:cNvPr id="13" name="Shape">
            <a:extLst>
              <a:ext uri="{FF2B5EF4-FFF2-40B4-BE49-F238E27FC236}">
                <a16:creationId xmlns:a16="http://schemas.microsoft.com/office/drawing/2014/main" id="{2DAA4BDD-085B-4145-9641-671EFFA480C2}"/>
              </a:ext>
            </a:extLst>
          </p:cNvPr>
          <p:cNvSpPr/>
          <p:nvPr/>
        </p:nvSpPr>
        <p:spPr>
          <a:xfrm>
            <a:off x="3050897" y="3463617"/>
            <a:ext cx="6389960" cy="5336581"/>
          </a:xfrm>
          <a:custGeom>
            <a:avLst/>
            <a:gdLst/>
            <a:ahLst/>
            <a:cxnLst>
              <a:cxn ang="0">
                <a:pos x="wd2" y="hd2"/>
              </a:cxn>
              <a:cxn ang="5400000">
                <a:pos x="wd2" y="hd2"/>
              </a:cxn>
              <a:cxn ang="10800000">
                <a:pos x="wd2" y="hd2"/>
              </a:cxn>
              <a:cxn ang="16200000">
                <a:pos x="wd2" y="hd2"/>
              </a:cxn>
            </a:cxnLst>
            <a:rect l="0" t="0" r="r" b="b"/>
            <a:pathLst>
              <a:path w="21585" h="21584" extrusionOk="0">
                <a:moveTo>
                  <a:pt x="10793" y="0"/>
                </a:moveTo>
                <a:cubicBezTo>
                  <a:pt x="5375" y="0"/>
                  <a:pt x="906" y="2529"/>
                  <a:pt x="195" y="5782"/>
                </a:cubicBezTo>
                <a:cubicBezTo>
                  <a:pt x="145" y="6009"/>
                  <a:pt x="189" y="6222"/>
                  <a:pt x="319" y="6405"/>
                </a:cubicBezTo>
                <a:cubicBezTo>
                  <a:pt x="449" y="6589"/>
                  <a:pt x="631" y="6675"/>
                  <a:pt x="842" y="6675"/>
                </a:cubicBezTo>
                <a:lnTo>
                  <a:pt x="10793" y="6675"/>
                </a:lnTo>
                <a:lnTo>
                  <a:pt x="20744" y="6675"/>
                </a:lnTo>
                <a:cubicBezTo>
                  <a:pt x="20955" y="6675"/>
                  <a:pt x="21137" y="6589"/>
                  <a:pt x="21267" y="6405"/>
                </a:cubicBezTo>
                <a:cubicBezTo>
                  <a:pt x="21397" y="6222"/>
                  <a:pt x="21441" y="6009"/>
                  <a:pt x="21391" y="5782"/>
                </a:cubicBezTo>
                <a:cubicBezTo>
                  <a:pt x="20680" y="2529"/>
                  <a:pt x="16211" y="0"/>
                  <a:pt x="10793" y="0"/>
                </a:cubicBezTo>
                <a:close/>
                <a:moveTo>
                  <a:pt x="7436" y="1640"/>
                </a:moveTo>
                <a:cubicBezTo>
                  <a:pt x="7767" y="1640"/>
                  <a:pt x="8035" y="1874"/>
                  <a:pt x="8035" y="2161"/>
                </a:cubicBezTo>
                <a:cubicBezTo>
                  <a:pt x="8035" y="2447"/>
                  <a:pt x="7767" y="2682"/>
                  <a:pt x="7436" y="2682"/>
                </a:cubicBezTo>
                <a:cubicBezTo>
                  <a:pt x="7103" y="2682"/>
                  <a:pt x="6834" y="2447"/>
                  <a:pt x="6834" y="2161"/>
                </a:cubicBezTo>
                <a:cubicBezTo>
                  <a:pt x="6834" y="1874"/>
                  <a:pt x="7103" y="1640"/>
                  <a:pt x="7436" y="1640"/>
                </a:cubicBezTo>
                <a:close/>
                <a:moveTo>
                  <a:pt x="14150" y="1640"/>
                </a:moveTo>
                <a:cubicBezTo>
                  <a:pt x="14483" y="1640"/>
                  <a:pt x="14752" y="1874"/>
                  <a:pt x="14752" y="2161"/>
                </a:cubicBezTo>
                <a:cubicBezTo>
                  <a:pt x="14752" y="2447"/>
                  <a:pt x="14483" y="2682"/>
                  <a:pt x="14150" y="2682"/>
                </a:cubicBezTo>
                <a:cubicBezTo>
                  <a:pt x="13819" y="2682"/>
                  <a:pt x="13551" y="2447"/>
                  <a:pt x="13551" y="2161"/>
                </a:cubicBezTo>
                <a:cubicBezTo>
                  <a:pt x="13551" y="1874"/>
                  <a:pt x="13819" y="1640"/>
                  <a:pt x="14150" y="1640"/>
                </a:cubicBezTo>
                <a:close/>
                <a:moveTo>
                  <a:pt x="4067" y="3753"/>
                </a:moveTo>
                <a:cubicBezTo>
                  <a:pt x="4399" y="3753"/>
                  <a:pt x="4669" y="3987"/>
                  <a:pt x="4669" y="4273"/>
                </a:cubicBezTo>
                <a:cubicBezTo>
                  <a:pt x="4669" y="4561"/>
                  <a:pt x="4399" y="4791"/>
                  <a:pt x="4067" y="4791"/>
                </a:cubicBezTo>
                <a:cubicBezTo>
                  <a:pt x="3735" y="4791"/>
                  <a:pt x="3465" y="4561"/>
                  <a:pt x="3465" y="4273"/>
                </a:cubicBezTo>
                <a:cubicBezTo>
                  <a:pt x="3465" y="3987"/>
                  <a:pt x="3735" y="3753"/>
                  <a:pt x="4067" y="3753"/>
                </a:cubicBezTo>
                <a:close/>
                <a:moveTo>
                  <a:pt x="17519" y="3753"/>
                </a:moveTo>
                <a:cubicBezTo>
                  <a:pt x="17851" y="3753"/>
                  <a:pt x="18121" y="3987"/>
                  <a:pt x="18121" y="4273"/>
                </a:cubicBezTo>
                <a:cubicBezTo>
                  <a:pt x="18121" y="4561"/>
                  <a:pt x="17851" y="4791"/>
                  <a:pt x="17519" y="4791"/>
                </a:cubicBezTo>
                <a:cubicBezTo>
                  <a:pt x="17187" y="4791"/>
                  <a:pt x="16917" y="4561"/>
                  <a:pt x="16917" y="4273"/>
                </a:cubicBezTo>
                <a:cubicBezTo>
                  <a:pt x="16917" y="3987"/>
                  <a:pt x="17187" y="3753"/>
                  <a:pt x="17519" y="3753"/>
                </a:cubicBezTo>
                <a:close/>
                <a:moveTo>
                  <a:pt x="10793" y="3766"/>
                </a:moveTo>
                <a:cubicBezTo>
                  <a:pt x="11085" y="3803"/>
                  <a:pt x="11312" y="4012"/>
                  <a:pt x="11312" y="4273"/>
                </a:cubicBezTo>
                <a:cubicBezTo>
                  <a:pt x="11312" y="4536"/>
                  <a:pt x="11085" y="4742"/>
                  <a:pt x="10793" y="4778"/>
                </a:cubicBezTo>
                <a:cubicBezTo>
                  <a:pt x="10501" y="4742"/>
                  <a:pt x="10274" y="4536"/>
                  <a:pt x="10274" y="4273"/>
                </a:cubicBezTo>
                <a:cubicBezTo>
                  <a:pt x="10274" y="4012"/>
                  <a:pt x="10501" y="3803"/>
                  <a:pt x="10793" y="3766"/>
                </a:cubicBezTo>
                <a:close/>
                <a:moveTo>
                  <a:pt x="667" y="17118"/>
                </a:moveTo>
                <a:cubicBezTo>
                  <a:pt x="483" y="17118"/>
                  <a:pt x="319" y="17206"/>
                  <a:pt x="202" y="17345"/>
                </a:cubicBezTo>
                <a:cubicBezTo>
                  <a:pt x="84" y="17483"/>
                  <a:pt x="13" y="17671"/>
                  <a:pt x="13" y="17873"/>
                </a:cubicBezTo>
                <a:cubicBezTo>
                  <a:pt x="-7" y="18125"/>
                  <a:pt x="0" y="18377"/>
                  <a:pt x="13" y="18629"/>
                </a:cubicBezTo>
                <a:cubicBezTo>
                  <a:pt x="57" y="19439"/>
                  <a:pt x="323" y="20178"/>
                  <a:pt x="797" y="20720"/>
                </a:cubicBezTo>
                <a:cubicBezTo>
                  <a:pt x="1276" y="21268"/>
                  <a:pt x="1952" y="21600"/>
                  <a:pt x="2695" y="21583"/>
                </a:cubicBezTo>
                <a:lnTo>
                  <a:pt x="10793" y="21583"/>
                </a:lnTo>
                <a:lnTo>
                  <a:pt x="18891" y="21583"/>
                </a:lnTo>
                <a:cubicBezTo>
                  <a:pt x="19634" y="21600"/>
                  <a:pt x="20310" y="21268"/>
                  <a:pt x="20789" y="20720"/>
                </a:cubicBezTo>
                <a:cubicBezTo>
                  <a:pt x="21263" y="20178"/>
                  <a:pt x="21529" y="19439"/>
                  <a:pt x="21573" y="18629"/>
                </a:cubicBezTo>
                <a:cubicBezTo>
                  <a:pt x="21586" y="18377"/>
                  <a:pt x="21593" y="18125"/>
                  <a:pt x="21573" y="17873"/>
                </a:cubicBezTo>
                <a:cubicBezTo>
                  <a:pt x="21573" y="17671"/>
                  <a:pt x="21502" y="17483"/>
                  <a:pt x="21384" y="17345"/>
                </a:cubicBezTo>
                <a:cubicBezTo>
                  <a:pt x="21267" y="17206"/>
                  <a:pt x="21103" y="17118"/>
                  <a:pt x="20919" y="17118"/>
                </a:cubicBezTo>
                <a:lnTo>
                  <a:pt x="10793" y="17118"/>
                </a:lnTo>
                <a:lnTo>
                  <a:pt x="667" y="17118"/>
                </a:lnTo>
                <a:close/>
              </a:path>
            </a:pathLst>
          </a:custGeom>
          <a:solidFill>
            <a:schemeClr val="tx2">
              <a:lumMod val="50000"/>
              <a:lumOff val="50000"/>
            </a:schemeClr>
          </a:solidFill>
          <a:ln w="12700" cap="flat">
            <a:noFill/>
            <a:miter lim="400000"/>
          </a:ln>
          <a:effectLst/>
        </p:spPr>
        <p:txBody>
          <a:bodyPr wrap="square" lIns="53578" tIns="53578" rIns="53578" bIns="53578" numCol="1" anchor="ctr">
            <a:noAutofit/>
          </a:bodyPr>
          <a:lstStyle/>
          <a:p>
            <a:endParaRPr sz="5063" dirty="0">
              <a:latin typeface="Open Sans Light" panose="020B0306030504020204" pitchFamily="34" charset="0"/>
            </a:endParaRPr>
          </a:p>
        </p:txBody>
      </p:sp>
      <p:sp>
        <p:nvSpPr>
          <p:cNvPr id="24" name="TextBox 23">
            <a:extLst>
              <a:ext uri="{FF2B5EF4-FFF2-40B4-BE49-F238E27FC236}">
                <a16:creationId xmlns:a16="http://schemas.microsoft.com/office/drawing/2014/main" id="{9D462DB9-33FD-C84D-910D-FCC8DAA494BD}"/>
              </a:ext>
            </a:extLst>
          </p:cNvPr>
          <p:cNvSpPr txBox="1"/>
          <p:nvPr/>
        </p:nvSpPr>
        <p:spPr>
          <a:xfrm>
            <a:off x="13981249" y="10323300"/>
            <a:ext cx="4275529" cy="646331"/>
          </a:xfrm>
          <a:prstGeom prst="rect">
            <a:avLst/>
          </a:prstGeom>
          <a:noFill/>
        </p:spPr>
        <p:txBody>
          <a:bodyPr wrap="none" rtlCol="0" anchor="ctr" anchorCtr="0">
            <a:spAutoFit/>
          </a:bodyPr>
          <a:lstStyle/>
          <a:p>
            <a:r>
              <a:rPr lang="en-US" b="1" dirty="0">
                <a:solidFill>
                  <a:schemeClr val="tx2"/>
                </a:solidFill>
                <a:latin typeface="Playfair Display" pitchFamily="2" charset="77"/>
                <a:ea typeface="League Spartan" charset="0"/>
                <a:cs typeface="Poppins" pitchFamily="2" charset="77"/>
              </a:rPr>
              <a:t>Food Consumption</a:t>
            </a:r>
          </a:p>
        </p:txBody>
      </p:sp>
      <p:sp>
        <p:nvSpPr>
          <p:cNvPr id="25" name="Subtitle 2">
            <a:extLst>
              <a:ext uri="{FF2B5EF4-FFF2-40B4-BE49-F238E27FC236}">
                <a16:creationId xmlns:a16="http://schemas.microsoft.com/office/drawing/2014/main" id="{EC88F4D4-02A0-B44A-9A86-826D3E44FACD}"/>
              </a:ext>
            </a:extLst>
          </p:cNvPr>
          <p:cNvSpPr txBox="1">
            <a:spLocks/>
          </p:cNvSpPr>
          <p:nvPr/>
        </p:nvSpPr>
        <p:spPr>
          <a:xfrm>
            <a:off x="13870703" y="11035224"/>
            <a:ext cx="898612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a:t>
            </a:r>
          </a:p>
        </p:txBody>
      </p:sp>
      <p:sp>
        <p:nvSpPr>
          <p:cNvPr id="26" name="TextBox 25">
            <a:extLst>
              <a:ext uri="{FF2B5EF4-FFF2-40B4-BE49-F238E27FC236}">
                <a16:creationId xmlns:a16="http://schemas.microsoft.com/office/drawing/2014/main" id="{90774A7C-FF20-AF44-AFD4-1B24B405ACB0}"/>
              </a:ext>
            </a:extLst>
          </p:cNvPr>
          <p:cNvSpPr txBox="1"/>
          <p:nvPr/>
        </p:nvSpPr>
        <p:spPr>
          <a:xfrm>
            <a:off x="13981249" y="3803977"/>
            <a:ext cx="3142207" cy="646331"/>
          </a:xfrm>
          <a:prstGeom prst="rect">
            <a:avLst/>
          </a:prstGeom>
          <a:noFill/>
        </p:spPr>
        <p:txBody>
          <a:bodyPr wrap="none" rtlCol="0" anchor="ctr" anchorCtr="0">
            <a:spAutoFit/>
          </a:bodyPr>
          <a:lstStyle/>
          <a:p>
            <a:r>
              <a:rPr lang="en-US" b="1" dirty="0">
                <a:solidFill>
                  <a:schemeClr val="tx2"/>
                </a:solidFill>
                <a:latin typeface="Playfair Display" pitchFamily="2" charset="77"/>
                <a:ea typeface="League Spartan" charset="0"/>
                <a:cs typeface="Poppins" pitchFamily="2" charset="77"/>
              </a:rPr>
              <a:t>Balanced Diet</a:t>
            </a:r>
          </a:p>
        </p:txBody>
      </p:sp>
      <p:sp>
        <p:nvSpPr>
          <p:cNvPr id="27" name="Subtitle 2">
            <a:extLst>
              <a:ext uri="{FF2B5EF4-FFF2-40B4-BE49-F238E27FC236}">
                <a16:creationId xmlns:a16="http://schemas.microsoft.com/office/drawing/2014/main" id="{99B0BA51-18C6-1146-8E96-F18EC746850D}"/>
              </a:ext>
            </a:extLst>
          </p:cNvPr>
          <p:cNvSpPr txBox="1">
            <a:spLocks/>
          </p:cNvSpPr>
          <p:nvPr/>
        </p:nvSpPr>
        <p:spPr>
          <a:xfrm>
            <a:off x="13870703" y="4515901"/>
            <a:ext cx="898612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a:t>
            </a:r>
          </a:p>
        </p:txBody>
      </p:sp>
      <p:sp>
        <p:nvSpPr>
          <p:cNvPr id="29" name="TextBox 28">
            <a:extLst>
              <a:ext uri="{FF2B5EF4-FFF2-40B4-BE49-F238E27FC236}">
                <a16:creationId xmlns:a16="http://schemas.microsoft.com/office/drawing/2014/main" id="{3D28CFB0-D59D-0941-9691-00FD89B8E258}"/>
              </a:ext>
            </a:extLst>
          </p:cNvPr>
          <p:cNvSpPr txBox="1"/>
          <p:nvPr/>
        </p:nvSpPr>
        <p:spPr>
          <a:xfrm>
            <a:off x="13981249" y="7034744"/>
            <a:ext cx="2759089" cy="646331"/>
          </a:xfrm>
          <a:prstGeom prst="rect">
            <a:avLst/>
          </a:prstGeom>
          <a:noFill/>
        </p:spPr>
        <p:txBody>
          <a:bodyPr wrap="none" rtlCol="0" anchor="ctr" anchorCtr="0">
            <a:spAutoFit/>
          </a:bodyPr>
          <a:lstStyle/>
          <a:p>
            <a:r>
              <a:rPr lang="en-US" b="1" dirty="0">
                <a:solidFill>
                  <a:schemeClr val="tx2"/>
                </a:solidFill>
                <a:latin typeface="Playfair Display" pitchFamily="2" charset="77"/>
                <a:ea typeface="League Spartan" charset="0"/>
                <a:cs typeface="Poppins" pitchFamily="2" charset="77"/>
              </a:rPr>
              <a:t>Better Taste</a:t>
            </a:r>
          </a:p>
        </p:txBody>
      </p:sp>
      <p:sp>
        <p:nvSpPr>
          <p:cNvPr id="30" name="Subtitle 2">
            <a:extLst>
              <a:ext uri="{FF2B5EF4-FFF2-40B4-BE49-F238E27FC236}">
                <a16:creationId xmlns:a16="http://schemas.microsoft.com/office/drawing/2014/main" id="{9C4137C7-5254-D746-9FA6-ACD33F4E3C2A}"/>
              </a:ext>
            </a:extLst>
          </p:cNvPr>
          <p:cNvSpPr txBox="1">
            <a:spLocks/>
          </p:cNvSpPr>
          <p:nvPr/>
        </p:nvSpPr>
        <p:spPr>
          <a:xfrm>
            <a:off x="13870703" y="7746668"/>
            <a:ext cx="898612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 as improperly cooked food can give you food.</a:t>
            </a:r>
          </a:p>
        </p:txBody>
      </p:sp>
      <p:sp>
        <p:nvSpPr>
          <p:cNvPr id="39" name="Freeform 408">
            <a:extLst>
              <a:ext uri="{FF2B5EF4-FFF2-40B4-BE49-F238E27FC236}">
                <a16:creationId xmlns:a16="http://schemas.microsoft.com/office/drawing/2014/main" id="{248092A3-5FA3-7B44-8FBF-796C71034E8F}"/>
              </a:ext>
            </a:extLst>
          </p:cNvPr>
          <p:cNvSpPr>
            <a:spLocks noChangeArrowheads="1"/>
          </p:cNvSpPr>
          <p:nvPr/>
        </p:nvSpPr>
        <p:spPr bwMode="auto">
          <a:xfrm>
            <a:off x="12188825" y="7302620"/>
            <a:ext cx="1378550" cy="1265688"/>
          </a:xfrm>
          <a:custGeom>
            <a:avLst/>
            <a:gdLst/>
            <a:ahLst/>
            <a:cxnLst/>
            <a:rect l="0" t="0" r="r" b="b"/>
            <a:pathLst>
              <a:path w="543686" h="498115">
                <a:moveTo>
                  <a:pt x="400609" y="330397"/>
                </a:moveTo>
                <a:cubicBezTo>
                  <a:pt x="395935" y="340475"/>
                  <a:pt x="389464" y="357031"/>
                  <a:pt x="381915" y="378265"/>
                </a:cubicBezTo>
                <a:cubicBezTo>
                  <a:pt x="375085" y="396981"/>
                  <a:pt x="368254" y="417136"/>
                  <a:pt x="362862" y="434411"/>
                </a:cubicBezTo>
                <a:cubicBezTo>
                  <a:pt x="354594" y="459605"/>
                  <a:pt x="350999" y="472202"/>
                  <a:pt x="350639" y="474001"/>
                </a:cubicBezTo>
                <a:cubicBezTo>
                  <a:pt x="352437" y="475801"/>
                  <a:pt x="367176" y="482639"/>
                  <a:pt x="377242" y="482639"/>
                </a:cubicBezTo>
                <a:cubicBezTo>
                  <a:pt x="378320" y="482639"/>
                  <a:pt x="379039" y="482639"/>
                  <a:pt x="379399" y="482279"/>
                </a:cubicBezTo>
                <a:cubicBezTo>
                  <a:pt x="381915" y="475441"/>
                  <a:pt x="391981" y="443769"/>
                  <a:pt x="401328" y="407778"/>
                </a:cubicBezTo>
                <a:cubicBezTo>
                  <a:pt x="404563" y="396261"/>
                  <a:pt x="407799" y="384384"/>
                  <a:pt x="410674" y="373586"/>
                </a:cubicBezTo>
                <a:cubicBezTo>
                  <a:pt x="410674" y="372867"/>
                  <a:pt x="410674" y="372867"/>
                  <a:pt x="410674" y="372507"/>
                </a:cubicBezTo>
                <a:cubicBezTo>
                  <a:pt x="411393" y="370347"/>
                  <a:pt x="411753" y="368188"/>
                  <a:pt x="412472" y="365668"/>
                </a:cubicBezTo>
                <a:cubicBezTo>
                  <a:pt x="412831" y="364589"/>
                  <a:pt x="413191" y="363149"/>
                  <a:pt x="413191" y="361709"/>
                </a:cubicBezTo>
                <a:cubicBezTo>
                  <a:pt x="413910" y="359190"/>
                  <a:pt x="414629" y="356671"/>
                  <a:pt x="414988" y="354511"/>
                </a:cubicBezTo>
                <a:cubicBezTo>
                  <a:pt x="415348" y="353432"/>
                  <a:pt x="415348" y="352712"/>
                  <a:pt x="415707" y="351632"/>
                </a:cubicBezTo>
                <a:cubicBezTo>
                  <a:pt x="416067" y="349113"/>
                  <a:pt x="416786" y="346953"/>
                  <a:pt x="417505" y="344434"/>
                </a:cubicBezTo>
                <a:cubicBezTo>
                  <a:pt x="417505" y="344074"/>
                  <a:pt x="417505" y="343714"/>
                  <a:pt x="417505" y="343354"/>
                </a:cubicBezTo>
                <a:cubicBezTo>
                  <a:pt x="418224" y="340475"/>
                  <a:pt x="418583" y="338315"/>
                  <a:pt x="418943" y="336156"/>
                </a:cubicBezTo>
                <a:lnTo>
                  <a:pt x="400609" y="330397"/>
                </a:lnTo>
                <a:close/>
                <a:moveTo>
                  <a:pt x="263441" y="244809"/>
                </a:moveTo>
                <a:cubicBezTo>
                  <a:pt x="265029" y="244475"/>
                  <a:pt x="267410" y="245144"/>
                  <a:pt x="267807" y="246815"/>
                </a:cubicBezTo>
                <a:cubicBezTo>
                  <a:pt x="268203" y="248486"/>
                  <a:pt x="267410" y="249822"/>
                  <a:pt x="265425" y="250157"/>
                </a:cubicBezTo>
                <a:cubicBezTo>
                  <a:pt x="263838" y="250491"/>
                  <a:pt x="261854" y="250157"/>
                  <a:pt x="261060" y="248486"/>
                </a:cubicBezTo>
                <a:cubicBezTo>
                  <a:pt x="260663" y="246815"/>
                  <a:pt x="261854" y="245144"/>
                  <a:pt x="263441" y="244809"/>
                </a:cubicBezTo>
                <a:close/>
                <a:moveTo>
                  <a:pt x="312484" y="210998"/>
                </a:moveTo>
                <a:cubicBezTo>
                  <a:pt x="317274" y="209550"/>
                  <a:pt x="322434" y="212447"/>
                  <a:pt x="324276" y="216792"/>
                </a:cubicBezTo>
                <a:cubicBezTo>
                  <a:pt x="325382" y="221498"/>
                  <a:pt x="322802" y="226929"/>
                  <a:pt x="318011" y="228378"/>
                </a:cubicBezTo>
                <a:cubicBezTo>
                  <a:pt x="313221" y="229826"/>
                  <a:pt x="308061" y="226929"/>
                  <a:pt x="306587" y="222223"/>
                </a:cubicBezTo>
                <a:cubicBezTo>
                  <a:pt x="305113" y="217516"/>
                  <a:pt x="308061" y="212447"/>
                  <a:pt x="312484" y="210998"/>
                </a:cubicBezTo>
                <a:close/>
                <a:moveTo>
                  <a:pt x="279562" y="207169"/>
                </a:moveTo>
                <a:cubicBezTo>
                  <a:pt x="281074" y="206375"/>
                  <a:pt x="282963" y="207566"/>
                  <a:pt x="283719" y="209153"/>
                </a:cubicBezTo>
                <a:cubicBezTo>
                  <a:pt x="284097" y="211138"/>
                  <a:pt x="283341" y="212726"/>
                  <a:pt x="281452" y="213519"/>
                </a:cubicBezTo>
                <a:cubicBezTo>
                  <a:pt x="279562" y="213916"/>
                  <a:pt x="277672" y="213122"/>
                  <a:pt x="277294" y="211138"/>
                </a:cubicBezTo>
                <a:cubicBezTo>
                  <a:pt x="276538" y="209153"/>
                  <a:pt x="277672" y="207566"/>
                  <a:pt x="279562" y="207169"/>
                </a:cubicBezTo>
                <a:close/>
                <a:moveTo>
                  <a:pt x="222166" y="203994"/>
                </a:moveTo>
                <a:cubicBezTo>
                  <a:pt x="224150" y="203200"/>
                  <a:pt x="225738" y="204391"/>
                  <a:pt x="226532" y="205978"/>
                </a:cubicBezTo>
                <a:cubicBezTo>
                  <a:pt x="226928" y="207963"/>
                  <a:pt x="225738" y="209551"/>
                  <a:pt x="224150" y="210344"/>
                </a:cubicBezTo>
                <a:cubicBezTo>
                  <a:pt x="222166" y="210741"/>
                  <a:pt x="220182" y="209947"/>
                  <a:pt x="219785" y="208360"/>
                </a:cubicBezTo>
                <a:cubicBezTo>
                  <a:pt x="219388" y="206375"/>
                  <a:pt x="220182" y="204391"/>
                  <a:pt x="222166" y="203994"/>
                </a:cubicBezTo>
                <a:close/>
                <a:moveTo>
                  <a:pt x="279316" y="176591"/>
                </a:moveTo>
                <a:cubicBezTo>
                  <a:pt x="280904" y="176213"/>
                  <a:pt x="283285" y="177347"/>
                  <a:pt x="283682" y="178859"/>
                </a:cubicBezTo>
                <a:cubicBezTo>
                  <a:pt x="284078" y="180371"/>
                  <a:pt x="283285" y="182638"/>
                  <a:pt x="281300" y="183016"/>
                </a:cubicBezTo>
                <a:cubicBezTo>
                  <a:pt x="279316" y="183772"/>
                  <a:pt x="277729" y="182638"/>
                  <a:pt x="276935" y="181127"/>
                </a:cubicBezTo>
                <a:cubicBezTo>
                  <a:pt x="276538" y="179237"/>
                  <a:pt x="277729" y="177347"/>
                  <a:pt x="279316" y="176591"/>
                </a:cubicBezTo>
                <a:close/>
                <a:moveTo>
                  <a:pt x="325989" y="174110"/>
                </a:moveTo>
                <a:cubicBezTo>
                  <a:pt x="329203" y="173038"/>
                  <a:pt x="332775" y="175181"/>
                  <a:pt x="333847" y="178396"/>
                </a:cubicBezTo>
                <a:cubicBezTo>
                  <a:pt x="334918" y="181610"/>
                  <a:pt x="332775" y="184825"/>
                  <a:pt x="329560" y="185896"/>
                </a:cubicBezTo>
                <a:cubicBezTo>
                  <a:pt x="326346" y="186968"/>
                  <a:pt x="322774" y="185182"/>
                  <a:pt x="321703" y="181968"/>
                </a:cubicBezTo>
                <a:cubicBezTo>
                  <a:pt x="320988" y="178753"/>
                  <a:pt x="322774" y="175181"/>
                  <a:pt x="325989" y="174110"/>
                </a:cubicBezTo>
                <a:close/>
                <a:moveTo>
                  <a:pt x="217271" y="155972"/>
                </a:moveTo>
                <a:cubicBezTo>
                  <a:pt x="219161" y="155575"/>
                  <a:pt x="221051" y="156766"/>
                  <a:pt x="221429" y="158353"/>
                </a:cubicBezTo>
                <a:cubicBezTo>
                  <a:pt x="222185" y="160338"/>
                  <a:pt x="221051" y="162322"/>
                  <a:pt x="219161" y="162719"/>
                </a:cubicBezTo>
                <a:cubicBezTo>
                  <a:pt x="217649" y="163116"/>
                  <a:pt x="215759" y="162322"/>
                  <a:pt x="215381" y="160338"/>
                </a:cubicBezTo>
                <a:cubicBezTo>
                  <a:pt x="214625" y="158750"/>
                  <a:pt x="215381" y="156766"/>
                  <a:pt x="217271" y="155972"/>
                </a:cubicBezTo>
                <a:close/>
                <a:moveTo>
                  <a:pt x="257091" y="154366"/>
                </a:moveTo>
                <a:cubicBezTo>
                  <a:pt x="258679" y="153988"/>
                  <a:pt x="260663" y="155122"/>
                  <a:pt x="261457" y="157012"/>
                </a:cubicBezTo>
                <a:cubicBezTo>
                  <a:pt x="261853" y="158146"/>
                  <a:pt x="261060" y="160413"/>
                  <a:pt x="259075" y="160791"/>
                </a:cubicBezTo>
                <a:cubicBezTo>
                  <a:pt x="257091" y="161547"/>
                  <a:pt x="255107" y="160413"/>
                  <a:pt x="254710" y="158524"/>
                </a:cubicBezTo>
                <a:cubicBezTo>
                  <a:pt x="254313" y="157012"/>
                  <a:pt x="255107" y="155122"/>
                  <a:pt x="257091" y="154366"/>
                </a:cubicBezTo>
                <a:close/>
                <a:moveTo>
                  <a:pt x="299821" y="153156"/>
                </a:moveTo>
                <a:cubicBezTo>
                  <a:pt x="301711" y="152400"/>
                  <a:pt x="303601" y="153534"/>
                  <a:pt x="303979" y="155046"/>
                </a:cubicBezTo>
                <a:cubicBezTo>
                  <a:pt x="304735" y="156936"/>
                  <a:pt x="303601" y="158826"/>
                  <a:pt x="301711" y="159204"/>
                </a:cubicBezTo>
                <a:cubicBezTo>
                  <a:pt x="300199" y="159960"/>
                  <a:pt x="298309" y="158826"/>
                  <a:pt x="297931" y="157314"/>
                </a:cubicBezTo>
                <a:cubicBezTo>
                  <a:pt x="297175" y="155424"/>
                  <a:pt x="298309" y="153534"/>
                  <a:pt x="299821" y="153156"/>
                </a:cubicBezTo>
                <a:close/>
                <a:moveTo>
                  <a:pt x="379178" y="138496"/>
                </a:moveTo>
                <a:cubicBezTo>
                  <a:pt x="381477" y="138113"/>
                  <a:pt x="384543" y="139263"/>
                  <a:pt x="385309" y="141945"/>
                </a:cubicBezTo>
                <a:cubicBezTo>
                  <a:pt x="385692" y="144244"/>
                  <a:pt x="384543" y="147309"/>
                  <a:pt x="381860" y="148076"/>
                </a:cubicBezTo>
                <a:cubicBezTo>
                  <a:pt x="379178" y="148842"/>
                  <a:pt x="376496" y="147309"/>
                  <a:pt x="376113" y="144627"/>
                </a:cubicBezTo>
                <a:cubicBezTo>
                  <a:pt x="374963" y="142328"/>
                  <a:pt x="376496" y="139646"/>
                  <a:pt x="379178" y="138496"/>
                </a:cubicBezTo>
                <a:close/>
                <a:moveTo>
                  <a:pt x="82142" y="126626"/>
                </a:moveTo>
                <a:cubicBezTo>
                  <a:pt x="77860" y="127347"/>
                  <a:pt x="73221" y="129149"/>
                  <a:pt x="69296" y="131673"/>
                </a:cubicBezTo>
                <a:cubicBezTo>
                  <a:pt x="65728" y="133835"/>
                  <a:pt x="62516" y="137080"/>
                  <a:pt x="60375" y="140685"/>
                </a:cubicBezTo>
                <a:cubicBezTo>
                  <a:pt x="53239" y="151138"/>
                  <a:pt x="53239" y="235851"/>
                  <a:pt x="60018" y="246305"/>
                </a:cubicBezTo>
                <a:cubicBezTo>
                  <a:pt x="62516" y="249910"/>
                  <a:pt x="65728" y="253154"/>
                  <a:pt x="69296" y="255317"/>
                </a:cubicBezTo>
                <a:cubicBezTo>
                  <a:pt x="73221" y="257841"/>
                  <a:pt x="77860" y="259643"/>
                  <a:pt x="82498" y="260364"/>
                </a:cubicBezTo>
                <a:cubicBezTo>
                  <a:pt x="83569" y="260364"/>
                  <a:pt x="85353" y="260364"/>
                  <a:pt x="86424" y="260364"/>
                </a:cubicBezTo>
                <a:lnTo>
                  <a:pt x="95701" y="260004"/>
                </a:lnTo>
                <a:cubicBezTo>
                  <a:pt x="97842" y="258562"/>
                  <a:pt x="98912" y="257120"/>
                  <a:pt x="98912" y="253515"/>
                </a:cubicBezTo>
                <a:lnTo>
                  <a:pt x="98912" y="133114"/>
                </a:lnTo>
                <a:cubicBezTo>
                  <a:pt x="98912" y="129870"/>
                  <a:pt x="97842" y="128428"/>
                  <a:pt x="96058" y="126986"/>
                </a:cubicBezTo>
                <a:lnTo>
                  <a:pt x="89992" y="126626"/>
                </a:lnTo>
                <a:lnTo>
                  <a:pt x="86424" y="126626"/>
                </a:lnTo>
                <a:cubicBezTo>
                  <a:pt x="85353" y="126626"/>
                  <a:pt x="83569" y="126626"/>
                  <a:pt x="82142" y="126626"/>
                </a:cubicBezTo>
                <a:close/>
                <a:moveTo>
                  <a:pt x="303585" y="116972"/>
                </a:moveTo>
                <a:cubicBezTo>
                  <a:pt x="298543" y="116254"/>
                  <a:pt x="293861" y="116254"/>
                  <a:pt x="288818" y="117331"/>
                </a:cubicBezTo>
                <a:cubicBezTo>
                  <a:pt x="285217" y="117689"/>
                  <a:pt x="283055" y="118048"/>
                  <a:pt x="280534" y="119125"/>
                </a:cubicBezTo>
                <a:lnTo>
                  <a:pt x="189772" y="147835"/>
                </a:lnTo>
                <a:lnTo>
                  <a:pt x="216424" y="233963"/>
                </a:lnTo>
                <a:cubicBezTo>
                  <a:pt x="225428" y="234681"/>
                  <a:pt x="232992" y="240782"/>
                  <a:pt x="235513" y="249036"/>
                </a:cubicBezTo>
                <a:cubicBezTo>
                  <a:pt x="238034" y="257649"/>
                  <a:pt x="234793" y="266620"/>
                  <a:pt x="228310" y="271645"/>
                </a:cubicBezTo>
                <a:lnTo>
                  <a:pt x="229390" y="274874"/>
                </a:lnTo>
                <a:lnTo>
                  <a:pt x="319793" y="247959"/>
                </a:lnTo>
                <a:cubicBezTo>
                  <a:pt x="323034" y="246883"/>
                  <a:pt x="325195" y="246165"/>
                  <a:pt x="327356" y="245088"/>
                </a:cubicBezTo>
                <a:cubicBezTo>
                  <a:pt x="334920" y="241858"/>
                  <a:pt x="341403" y="236834"/>
                  <a:pt x="346805" y="230375"/>
                </a:cubicBezTo>
                <a:cubicBezTo>
                  <a:pt x="350407" y="226068"/>
                  <a:pt x="353288" y="220685"/>
                  <a:pt x="355449" y="215302"/>
                </a:cubicBezTo>
                <a:cubicBezTo>
                  <a:pt x="356530" y="213508"/>
                  <a:pt x="356890" y="212072"/>
                  <a:pt x="356890" y="211354"/>
                </a:cubicBezTo>
                <a:cubicBezTo>
                  <a:pt x="362653" y="195205"/>
                  <a:pt x="354369" y="159318"/>
                  <a:pt x="340322" y="138504"/>
                </a:cubicBezTo>
                <a:lnTo>
                  <a:pt x="337081" y="133839"/>
                </a:lnTo>
                <a:cubicBezTo>
                  <a:pt x="335280" y="132044"/>
                  <a:pt x="333839" y="130250"/>
                  <a:pt x="331678" y="128814"/>
                </a:cubicBezTo>
                <a:cubicBezTo>
                  <a:pt x="325916" y="124149"/>
                  <a:pt x="319072" y="120919"/>
                  <a:pt x="311869" y="118407"/>
                </a:cubicBezTo>
                <a:cubicBezTo>
                  <a:pt x="309348" y="117689"/>
                  <a:pt x="306466" y="117331"/>
                  <a:pt x="303585" y="116972"/>
                </a:cubicBezTo>
                <a:close/>
                <a:moveTo>
                  <a:pt x="86424" y="111125"/>
                </a:moveTo>
                <a:lnTo>
                  <a:pt x="98199" y="111486"/>
                </a:lnTo>
                <a:cubicBezTo>
                  <a:pt x="99269" y="111846"/>
                  <a:pt x="101053" y="112207"/>
                  <a:pt x="101767" y="112928"/>
                </a:cubicBezTo>
                <a:cubicBezTo>
                  <a:pt x="102838" y="113288"/>
                  <a:pt x="103908" y="114009"/>
                  <a:pt x="104622" y="114730"/>
                </a:cubicBezTo>
                <a:cubicBezTo>
                  <a:pt x="110688" y="118695"/>
                  <a:pt x="113899" y="124823"/>
                  <a:pt x="114256" y="132754"/>
                </a:cubicBezTo>
                <a:lnTo>
                  <a:pt x="114256" y="253875"/>
                </a:lnTo>
                <a:cubicBezTo>
                  <a:pt x="113899" y="263608"/>
                  <a:pt x="109617" y="270097"/>
                  <a:pt x="101767" y="274423"/>
                </a:cubicBezTo>
                <a:cubicBezTo>
                  <a:pt x="101053" y="274783"/>
                  <a:pt x="100340" y="274783"/>
                  <a:pt x="99626" y="275144"/>
                </a:cubicBezTo>
                <a:cubicBezTo>
                  <a:pt x="98912" y="275144"/>
                  <a:pt x="97842" y="275144"/>
                  <a:pt x="97485" y="275144"/>
                </a:cubicBezTo>
                <a:lnTo>
                  <a:pt x="86424" y="275865"/>
                </a:lnTo>
                <a:cubicBezTo>
                  <a:pt x="84283" y="275865"/>
                  <a:pt x="82142" y="275865"/>
                  <a:pt x="80357" y="275504"/>
                </a:cubicBezTo>
                <a:cubicBezTo>
                  <a:pt x="73578" y="274783"/>
                  <a:pt x="67155" y="272260"/>
                  <a:pt x="61089" y="268295"/>
                </a:cubicBezTo>
                <a:cubicBezTo>
                  <a:pt x="55737" y="264690"/>
                  <a:pt x="51098" y="260364"/>
                  <a:pt x="47530" y="254957"/>
                </a:cubicBezTo>
                <a:cubicBezTo>
                  <a:pt x="36825" y="240177"/>
                  <a:pt x="36825" y="146813"/>
                  <a:pt x="47530" y="131673"/>
                </a:cubicBezTo>
                <a:cubicBezTo>
                  <a:pt x="51098" y="126626"/>
                  <a:pt x="55737" y="121940"/>
                  <a:pt x="61089" y="118695"/>
                </a:cubicBezTo>
                <a:cubicBezTo>
                  <a:pt x="67155" y="114730"/>
                  <a:pt x="73578" y="112207"/>
                  <a:pt x="80357" y="111486"/>
                </a:cubicBezTo>
                <a:cubicBezTo>
                  <a:pt x="82498" y="111125"/>
                  <a:pt x="84639" y="111125"/>
                  <a:pt x="86424" y="111125"/>
                </a:cubicBezTo>
                <a:close/>
                <a:moveTo>
                  <a:pt x="357867" y="102672"/>
                </a:moveTo>
                <a:cubicBezTo>
                  <a:pt x="360798" y="101600"/>
                  <a:pt x="364461" y="103386"/>
                  <a:pt x="365560" y="106601"/>
                </a:cubicBezTo>
                <a:cubicBezTo>
                  <a:pt x="366659" y="110173"/>
                  <a:pt x="364827" y="113388"/>
                  <a:pt x="361530" y="114459"/>
                </a:cubicBezTo>
                <a:cubicBezTo>
                  <a:pt x="358233" y="115531"/>
                  <a:pt x="354570" y="113745"/>
                  <a:pt x="353471" y="110173"/>
                </a:cubicBezTo>
                <a:cubicBezTo>
                  <a:pt x="352738" y="106958"/>
                  <a:pt x="354570" y="103743"/>
                  <a:pt x="357867" y="102672"/>
                </a:cubicBezTo>
                <a:close/>
                <a:moveTo>
                  <a:pt x="327716" y="80367"/>
                </a:moveTo>
                <a:cubicBezTo>
                  <a:pt x="325195" y="80726"/>
                  <a:pt x="323034" y="81444"/>
                  <a:pt x="320513" y="81802"/>
                </a:cubicBezTo>
                <a:lnTo>
                  <a:pt x="314390" y="83956"/>
                </a:lnTo>
                <a:cubicBezTo>
                  <a:pt x="314390" y="83956"/>
                  <a:pt x="314030" y="83956"/>
                  <a:pt x="313670" y="83956"/>
                </a:cubicBezTo>
                <a:lnTo>
                  <a:pt x="229750" y="110871"/>
                </a:lnTo>
                <a:lnTo>
                  <a:pt x="231911" y="118407"/>
                </a:lnTo>
                <a:lnTo>
                  <a:pt x="275852" y="104411"/>
                </a:lnTo>
                <a:cubicBezTo>
                  <a:pt x="279094" y="103335"/>
                  <a:pt x="281975" y="102976"/>
                  <a:pt x="285217" y="102258"/>
                </a:cubicBezTo>
                <a:cubicBezTo>
                  <a:pt x="285577" y="102258"/>
                  <a:pt x="287017" y="101899"/>
                  <a:pt x="287378" y="101899"/>
                </a:cubicBezTo>
                <a:cubicBezTo>
                  <a:pt x="292420" y="101181"/>
                  <a:pt x="299263" y="100823"/>
                  <a:pt x="305746" y="101899"/>
                </a:cubicBezTo>
                <a:cubicBezTo>
                  <a:pt x="308988" y="102258"/>
                  <a:pt x="312589" y="102976"/>
                  <a:pt x="316191" y="103694"/>
                </a:cubicBezTo>
                <a:cubicBezTo>
                  <a:pt x="325195" y="106564"/>
                  <a:pt x="333839" y="110871"/>
                  <a:pt x="341403" y="116613"/>
                </a:cubicBezTo>
                <a:cubicBezTo>
                  <a:pt x="343924" y="118766"/>
                  <a:pt x="346805" y="121278"/>
                  <a:pt x="348966" y="124508"/>
                </a:cubicBezTo>
                <a:cubicBezTo>
                  <a:pt x="349327" y="124508"/>
                  <a:pt x="349327" y="124508"/>
                  <a:pt x="349327" y="124508"/>
                </a:cubicBezTo>
                <a:cubicBezTo>
                  <a:pt x="349327" y="124867"/>
                  <a:pt x="349327" y="124867"/>
                  <a:pt x="349327" y="124867"/>
                </a:cubicBezTo>
                <a:lnTo>
                  <a:pt x="352928" y="129891"/>
                </a:lnTo>
                <a:cubicBezTo>
                  <a:pt x="353288" y="129891"/>
                  <a:pt x="353288" y="129891"/>
                  <a:pt x="353288" y="130250"/>
                </a:cubicBezTo>
                <a:cubicBezTo>
                  <a:pt x="365894" y="149629"/>
                  <a:pt x="375619" y="181568"/>
                  <a:pt x="373818" y="204177"/>
                </a:cubicBezTo>
                <a:cubicBezTo>
                  <a:pt x="378500" y="201306"/>
                  <a:pt x="383182" y="197717"/>
                  <a:pt x="386784" y="193411"/>
                </a:cubicBezTo>
                <a:cubicBezTo>
                  <a:pt x="391106" y="187669"/>
                  <a:pt x="394708" y="180851"/>
                  <a:pt x="396869" y="174032"/>
                </a:cubicBezTo>
                <a:cubicBezTo>
                  <a:pt x="404072" y="153935"/>
                  <a:pt x="388585" y="104411"/>
                  <a:pt x="372017" y="91851"/>
                </a:cubicBezTo>
                <a:cubicBezTo>
                  <a:pt x="365534" y="87186"/>
                  <a:pt x="359051" y="83597"/>
                  <a:pt x="351848" y="81444"/>
                </a:cubicBezTo>
                <a:cubicBezTo>
                  <a:pt x="343924" y="79290"/>
                  <a:pt x="335640" y="78932"/>
                  <a:pt x="327716" y="80367"/>
                </a:cubicBezTo>
                <a:close/>
                <a:moveTo>
                  <a:pt x="482213" y="69463"/>
                </a:moveTo>
                <a:lnTo>
                  <a:pt x="406001" y="316001"/>
                </a:lnTo>
                <a:lnTo>
                  <a:pt x="429727" y="323199"/>
                </a:lnTo>
                <a:cubicBezTo>
                  <a:pt x="429727" y="323199"/>
                  <a:pt x="429727" y="323199"/>
                  <a:pt x="429727" y="323559"/>
                </a:cubicBezTo>
                <a:lnTo>
                  <a:pt x="447702" y="328598"/>
                </a:lnTo>
                <a:cubicBezTo>
                  <a:pt x="466396" y="286848"/>
                  <a:pt x="516724" y="136046"/>
                  <a:pt x="482213" y="69463"/>
                </a:cubicBezTo>
                <a:close/>
                <a:moveTo>
                  <a:pt x="324835" y="65294"/>
                </a:moveTo>
                <a:cubicBezTo>
                  <a:pt x="335280" y="63500"/>
                  <a:pt x="346085" y="63859"/>
                  <a:pt x="356170" y="67089"/>
                </a:cubicBezTo>
                <a:cubicBezTo>
                  <a:pt x="365174" y="69601"/>
                  <a:pt x="373818" y="73907"/>
                  <a:pt x="381021" y="80008"/>
                </a:cubicBezTo>
                <a:cubicBezTo>
                  <a:pt x="402992" y="96157"/>
                  <a:pt x="420640" y="152500"/>
                  <a:pt x="411996" y="178697"/>
                </a:cubicBezTo>
                <a:cubicBezTo>
                  <a:pt x="409115" y="187310"/>
                  <a:pt x="404432" y="195923"/>
                  <a:pt x="398310" y="203459"/>
                </a:cubicBezTo>
                <a:cubicBezTo>
                  <a:pt x="391827" y="211354"/>
                  <a:pt x="383543" y="217814"/>
                  <a:pt x="373818" y="222121"/>
                </a:cubicBezTo>
                <a:cubicBezTo>
                  <a:pt x="372017" y="222838"/>
                  <a:pt x="370216" y="223556"/>
                  <a:pt x="368416" y="224274"/>
                </a:cubicBezTo>
                <a:cubicBezTo>
                  <a:pt x="365534" y="230016"/>
                  <a:pt x="362293" y="235399"/>
                  <a:pt x="358331" y="240423"/>
                </a:cubicBezTo>
                <a:cubicBezTo>
                  <a:pt x="351848" y="248318"/>
                  <a:pt x="343204" y="254778"/>
                  <a:pt x="333839" y="259084"/>
                </a:cubicBezTo>
                <a:cubicBezTo>
                  <a:pt x="330958" y="260520"/>
                  <a:pt x="328077" y="261596"/>
                  <a:pt x="325195" y="262314"/>
                </a:cubicBezTo>
                <a:lnTo>
                  <a:pt x="226149" y="291741"/>
                </a:lnTo>
                <a:cubicBezTo>
                  <a:pt x="225789" y="291741"/>
                  <a:pt x="224708" y="291741"/>
                  <a:pt x="224348" y="291741"/>
                </a:cubicBezTo>
                <a:cubicBezTo>
                  <a:pt x="220746" y="291741"/>
                  <a:pt x="217865" y="289588"/>
                  <a:pt x="216784" y="286717"/>
                </a:cubicBezTo>
                <a:lnTo>
                  <a:pt x="211742" y="270568"/>
                </a:lnTo>
                <a:cubicBezTo>
                  <a:pt x="210662" y="266262"/>
                  <a:pt x="212823" y="262314"/>
                  <a:pt x="216784" y="260878"/>
                </a:cubicBezTo>
                <a:cubicBezTo>
                  <a:pt x="220026" y="260161"/>
                  <a:pt x="221827" y="256572"/>
                  <a:pt x="220746" y="253342"/>
                </a:cubicBezTo>
                <a:cubicBezTo>
                  <a:pt x="219666" y="250471"/>
                  <a:pt x="216424" y="248677"/>
                  <a:pt x="213543" y="249754"/>
                </a:cubicBezTo>
                <a:cubicBezTo>
                  <a:pt x="209221" y="250830"/>
                  <a:pt x="204899" y="248677"/>
                  <a:pt x="203818" y="244729"/>
                </a:cubicBezTo>
                <a:lnTo>
                  <a:pt x="172844" y="145322"/>
                </a:lnTo>
                <a:cubicBezTo>
                  <a:pt x="171763" y="141016"/>
                  <a:pt x="173924" y="137068"/>
                  <a:pt x="177886" y="135633"/>
                </a:cubicBezTo>
                <a:lnTo>
                  <a:pt x="217505" y="123072"/>
                </a:lnTo>
                <a:lnTo>
                  <a:pt x="212823" y="108359"/>
                </a:lnTo>
                <a:cubicBezTo>
                  <a:pt x="211742" y="104052"/>
                  <a:pt x="213903" y="100105"/>
                  <a:pt x="217865" y="98669"/>
                </a:cubicBezTo>
                <a:lnTo>
                  <a:pt x="309708" y="69242"/>
                </a:lnTo>
                <a:cubicBezTo>
                  <a:pt x="309708" y="69242"/>
                  <a:pt x="310068" y="69242"/>
                  <a:pt x="310428" y="69242"/>
                </a:cubicBezTo>
                <a:lnTo>
                  <a:pt x="315831" y="67448"/>
                </a:lnTo>
                <a:cubicBezTo>
                  <a:pt x="319072" y="66371"/>
                  <a:pt x="321954" y="65653"/>
                  <a:pt x="324835" y="65294"/>
                </a:cubicBezTo>
                <a:close/>
                <a:moveTo>
                  <a:pt x="161906" y="15116"/>
                </a:moveTo>
                <a:cubicBezTo>
                  <a:pt x="155794" y="15116"/>
                  <a:pt x="149324" y="15836"/>
                  <a:pt x="142853" y="16556"/>
                </a:cubicBezTo>
                <a:cubicBezTo>
                  <a:pt x="121283" y="19435"/>
                  <a:pt x="100433" y="26993"/>
                  <a:pt x="82099" y="38870"/>
                </a:cubicBezTo>
                <a:cubicBezTo>
                  <a:pt x="65562" y="50027"/>
                  <a:pt x="51182" y="64064"/>
                  <a:pt x="40398" y="80260"/>
                </a:cubicBezTo>
                <a:cubicBezTo>
                  <a:pt x="6605" y="126688"/>
                  <a:pt x="6605" y="258415"/>
                  <a:pt x="40398" y="304484"/>
                </a:cubicBezTo>
                <a:cubicBezTo>
                  <a:pt x="51182" y="321040"/>
                  <a:pt x="65562" y="335076"/>
                  <a:pt x="82099" y="346233"/>
                </a:cubicBezTo>
                <a:cubicBezTo>
                  <a:pt x="100433" y="358110"/>
                  <a:pt x="121283" y="365668"/>
                  <a:pt x="142853" y="368548"/>
                </a:cubicBezTo>
                <a:cubicBezTo>
                  <a:pt x="146448" y="368908"/>
                  <a:pt x="150762" y="369268"/>
                  <a:pt x="154716" y="369627"/>
                </a:cubicBezTo>
                <a:cubicBezTo>
                  <a:pt x="161546" y="369268"/>
                  <a:pt x="274427" y="368548"/>
                  <a:pt x="369333" y="367828"/>
                </a:cubicBezTo>
                <a:cubicBezTo>
                  <a:pt x="370052" y="365668"/>
                  <a:pt x="370771" y="363869"/>
                  <a:pt x="371490" y="361709"/>
                </a:cubicBezTo>
                <a:cubicBezTo>
                  <a:pt x="371849" y="361350"/>
                  <a:pt x="371849" y="360990"/>
                  <a:pt x="371849" y="360630"/>
                </a:cubicBezTo>
                <a:cubicBezTo>
                  <a:pt x="372568" y="359190"/>
                  <a:pt x="372928" y="357391"/>
                  <a:pt x="373647" y="355591"/>
                </a:cubicBezTo>
                <a:cubicBezTo>
                  <a:pt x="374006" y="354511"/>
                  <a:pt x="374366" y="353432"/>
                  <a:pt x="375085" y="352712"/>
                </a:cubicBezTo>
                <a:cubicBezTo>
                  <a:pt x="375444" y="351272"/>
                  <a:pt x="375804" y="349832"/>
                  <a:pt x="376523" y="349113"/>
                </a:cubicBezTo>
                <a:cubicBezTo>
                  <a:pt x="376882" y="347313"/>
                  <a:pt x="377601" y="346233"/>
                  <a:pt x="377961" y="344794"/>
                </a:cubicBezTo>
                <a:cubicBezTo>
                  <a:pt x="378320" y="343714"/>
                  <a:pt x="378680" y="342994"/>
                  <a:pt x="379039" y="341914"/>
                </a:cubicBezTo>
                <a:cubicBezTo>
                  <a:pt x="379399" y="340115"/>
                  <a:pt x="380118" y="338675"/>
                  <a:pt x="380837" y="337236"/>
                </a:cubicBezTo>
                <a:cubicBezTo>
                  <a:pt x="381196" y="336516"/>
                  <a:pt x="381556" y="335796"/>
                  <a:pt x="381915" y="334716"/>
                </a:cubicBezTo>
                <a:cubicBezTo>
                  <a:pt x="382634" y="333277"/>
                  <a:pt x="382994" y="331837"/>
                  <a:pt x="383353" y="330397"/>
                </a:cubicBezTo>
                <a:cubicBezTo>
                  <a:pt x="384072" y="329677"/>
                  <a:pt x="384072" y="328958"/>
                  <a:pt x="384791" y="328238"/>
                </a:cubicBezTo>
                <a:cubicBezTo>
                  <a:pt x="385151" y="326798"/>
                  <a:pt x="385870" y="325359"/>
                  <a:pt x="386229" y="324279"/>
                </a:cubicBezTo>
                <a:cubicBezTo>
                  <a:pt x="386589" y="323559"/>
                  <a:pt x="386948" y="322839"/>
                  <a:pt x="386948" y="322119"/>
                </a:cubicBezTo>
                <a:cubicBezTo>
                  <a:pt x="388026" y="320680"/>
                  <a:pt x="388745" y="318880"/>
                  <a:pt x="389824" y="317441"/>
                </a:cubicBezTo>
                <a:lnTo>
                  <a:pt x="389824" y="317081"/>
                </a:lnTo>
                <a:lnTo>
                  <a:pt x="472148" y="49667"/>
                </a:lnTo>
                <a:cubicBezTo>
                  <a:pt x="472866" y="47148"/>
                  <a:pt x="475023" y="44989"/>
                  <a:pt x="477899" y="44269"/>
                </a:cubicBezTo>
                <a:cubicBezTo>
                  <a:pt x="480775" y="43909"/>
                  <a:pt x="483292" y="44629"/>
                  <a:pt x="485449" y="46788"/>
                </a:cubicBezTo>
                <a:cubicBezTo>
                  <a:pt x="547641" y="118770"/>
                  <a:pt x="471069" y="317081"/>
                  <a:pt x="458487" y="341554"/>
                </a:cubicBezTo>
                <a:cubicBezTo>
                  <a:pt x="457408" y="344074"/>
                  <a:pt x="454532" y="345513"/>
                  <a:pt x="451656" y="345513"/>
                </a:cubicBezTo>
                <a:cubicBezTo>
                  <a:pt x="450937" y="345513"/>
                  <a:pt x="450219" y="345513"/>
                  <a:pt x="449500" y="345513"/>
                </a:cubicBezTo>
                <a:lnTo>
                  <a:pt x="433682" y="340475"/>
                </a:lnTo>
                <a:cubicBezTo>
                  <a:pt x="433682" y="340835"/>
                  <a:pt x="433322" y="341554"/>
                  <a:pt x="433322" y="341914"/>
                </a:cubicBezTo>
                <a:cubicBezTo>
                  <a:pt x="432963" y="344074"/>
                  <a:pt x="432603" y="345873"/>
                  <a:pt x="432244" y="348393"/>
                </a:cubicBezTo>
                <a:cubicBezTo>
                  <a:pt x="431884" y="349473"/>
                  <a:pt x="431525" y="350912"/>
                  <a:pt x="431165" y="352712"/>
                </a:cubicBezTo>
                <a:cubicBezTo>
                  <a:pt x="430446" y="354871"/>
                  <a:pt x="430087" y="357391"/>
                  <a:pt x="429727" y="359910"/>
                </a:cubicBezTo>
                <a:cubicBezTo>
                  <a:pt x="429009" y="361350"/>
                  <a:pt x="429009" y="362789"/>
                  <a:pt x="428649" y="364229"/>
                </a:cubicBezTo>
                <a:cubicBezTo>
                  <a:pt x="428290" y="365309"/>
                  <a:pt x="428290" y="366388"/>
                  <a:pt x="427930" y="367468"/>
                </a:cubicBezTo>
                <a:lnTo>
                  <a:pt x="500188" y="366748"/>
                </a:lnTo>
                <a:cubicBezTo>
                  <a:pt x="518522" y="357031"/>
                  <a:pt x="527150" y="343714"/>
                  <a:pt x="528588" y="321400"/>
                </a:cubicBezTo>
                <a:lnTo>
                  <a:pt x="528588" y="63344"/>
                </a:lnTo>
                <a:cubicBezTo>
                  <a:pt x="527509" y="44629"/>
                  <a:pt x="520679" y="32032"/>
                  <a:pt x="507378" y="22314"/>
                </a:cubicBezTo>
                <a:cubicBezTo>
                  <a:pt x="504861" y="20875"/>
                  <a:pt x="502345" y="19075"/>
                  <a:pt x="499828" y="17995"/>
                </a:cubicBezTo>
                <a:lnTo>
                  <a:pt x="178443" y="15476"/>
                </a:lnTo>
                <a:cubicBezTo>
                  <a:pt x="169815" y="15116"/>
                  <a:pt x="164063" y="15116"/>
                  <a:pt x="161906" y="15116"/>
                </a:cubicBezTo>
                <a:close/>
                <a:moveTo>
                  <a:pt x="161906" y="0"/>
                </a:moveTo>
                <a:cubicBezTo>
                  <a:pt x="164063" y="0"/>
                  <a:pt x="169815" y="0"/>
                  <a:pt x="178083" y="0"/>
                </a:cubicBezTo>
                <a:lnTo>
                  <a:pt x="500188" y="2879"/>
                </a:lnTo>
                <a:cubicBezTo>
                  <a:pt x="502704" y="2879"/>
                  <a:pt x="504142" y="3239"/>
                  <a:pt x="506299" y="3959"/>
                </a:cubicBezTo>
                <a:cubicBezTo>
                  <a:pt x="509894" y="5758"/>
                  <a:pt x="513130" y="7918"/>
                  <a:pt x="516365" y="9717"/>
                </a:cubicBezTo>
                <a:cubicBezTo>
                  <a:pt x="533621" y="22314"/>
                  <a:pt x="542248" y="39230"/>
                  <a:pt x="543686" y="62984"/>
                </a:cubicBezTo>
                <a:lnTo>
                  <a:pt x="543686" y="321759"/>
                </a:lnTo>
                <a:cubicBezTo>
                  <a:pt x="542248" y="350192"/>
                  <a:pt x="530745" y="368548"/>
                  <a:pt x="506299" y="381145"/>
                </a:cubicBezTo>
                <a:cubicBezTo>
                  <a:pt x="505940" y="381504"/>
                  <a:pt x="505580" y="381504"/>
                  <a:pt x="504861" y="381864"/>
                </a:cubicBezTo>
                <a:cubicBezTo>
                  <a:pt x="503423" y="382224"/>
                  <a:pt x="501266" y="382224"/>
                  <a:pt x="500188" y="382224"/>
                </a:cubicBezTo>
                <a:lnTo>
                  <a:pt x="423976" y="382944"/>
                </a:lnTo>
                <a:cubicBezTo>
                  <a:pt x="421459" y="392302"/>
                  <a:pt x="418943" y="402019"/>
                  <a:pt x="416067" y="412097"/>
                </a:cubicBezTo>
                <a:cubicBezTo>
                  <a:pt x="406720" y="446648"/>
                  <a:pt x="395216" y="485518"/>
                  <a:pt x="392700" y="490197"/>
                </a:cubicBezTo>
                <a:cubicBezTo>
                  <a:pt x="391262" y="493796"/>
                  <a:pt x="386948" y="498115"/>
                  <a:pt x="377242" y="498115"/>
                </a:cubicBezTo>
                <a:cubicBezTo>
                  <a:pt x="365019" y="498115"/>
                  <a:pt x="346685" y="491997"/>
                  <a:pt x="339136" y="482999"/>
                </a:cubicBezTo>
                <a:cubicBezTo>
                  <a:pt x="335541" y="478320"/>
                  <a:pt x="334822" y="474361"/>
                  <a:pt x="335541" y="471842"/>
                </a:cubicBezTo>
                <a:cubicBezTo>
                  <a:pt x="335900" y="467163"/>
                  <a:pt x="344528" y="440890"/>
                  <a:pt x="348482" y="429732"/>
                </a:cubicBezTo>
                <a:cubicBezTo>
                  <a:pt x="352796" y="415696"/>
                  <a:pt x="358189" y="399140"/>
                  <a:pt x="363941" y="383304"/>
                </a:cubicBezTo>
                <a:cubicBezTo>
                  <a:pt x="268675" y="384024"/>
                  <a:pt x="157951" y="384744"/>
                  <a:pt x="154356" y="384744"/>
                </a:cubicBezTo>
                <a:cubicBezTo>
                  <a:pt x="154356" y="384744"/>
                  <a:pt x="153997" y="384744"/>
                  <a:pt x="153637" y="384744"/>
                </a:cubicBezTo>
                <a:cubicBezTo>
                  <a:pt x="149324" y="384744"/>
                  <a:pt x="145010" y="384024"/>
                  <a:pt x="140696" y="383664"/>
                </a:cubicBezTo>
                <a:cubicBezTo>
                  <a:pt x="116969" y="380425"/>
                  <a:pt x="93962" y="372147"/>
                  <a:pt x="73830" y="359190"/>
                </a:cubicBezTo>
                <a:cubicBezTo>
                  <a:pt x="55137" y="346953"/>
                  <a:pt x="39679" y="331477"/>
                  <a:pt x="27456" y="313122"/>
                </a:cubicBezTo>
                <a:cubicBezTo>
                  <a:pt x="-9212" y="262734"/>
                  <a:pt x="-9212" y="122369"/>
                  <a:pt x="27815" y="71262"/>
                </a:cubicBezTo>
                <a:cubicBezTo>
                  <a:pt x="39679" y="53626"/>
                  <a:pt x="55137" y="38150"/>
                  <a:pt x="73830" y="25913"/>
                </a:cubicBezTo>
                <a:cubicBezTo>
                  <a:pt x="93962" y="12957"/>
                  <a:pt x="116969" y="4319"/>
                  <a:pt x="141055" y="1440"/>
                </a:cubicBezTo>
                <a:cubicBezTo>
                  <a:pt x="147886" y="360"/>
                  <a:pt x="155075" y="0"/>
                  <a:pt x="161906" y="0"/>
                </a:cubicBezTo>
                <a:close/>
              </a:path>
            </a:pathLst>
          </a:custGeom>
          <a:solidFill>
            <a:schemeClr val="accent2"/>
          </a:solidFill>
          <a:ln>
            <a:noFill/>
          </a:ln>
          <a:effectLst/>
        </p:spPr>
        <p:txBody>
          <a:bodyPr anchor="ctr"/>
          <a:lstStyle/>
          <a:p>
            <a:endParaRPr lang="en-US" dirty="0">
              <a:latin typeface="Open Sans Light" panose="020B0306030504020204" pitchFamily="34" charset="0"/>
            </a:endParaRPr>
          </a:p>
        </p:txBody>
      </p:sp>
      <p:sp>
        <p:nvSpPr>
          <p:cNvPr id="40" name="Freeform 191">
            <a:extLst>
              <a:ext uri="{FF2B5EF4-FFF2-40B4-BE49-F238E27FC236}">
                <a16:creationId xmlns:a16="http://schemas.microsoft.com/office/drawing/2014/main" id="{5FB2E0E4-45EA-0A4D-9D07-3906ABCE0968}"/>
              </a:ext>
            </a:extLst>
          </p:cNvPr>
          <p:cNvSpPr>
            <a:spLocks noChangeArrowheads="1"/>
          </p:cNvSpPr>
          <p:nvPr/>
        </p:nvSpPr>
        <p:spPr bwMode="auto">
          <a:xfrm>
            <a:off x="12372228" y="10574428"/>
            <a:ext cx="1011744" cy="1293900"/>
          </a:xfrm>
          <a:custGeom>
            <a:avLst/>
            <a:gdLst>
              <a:gd name="T0" fmla="*/ 338658 w 1106"/>
              <a:gd name="T1" fmla="*/ 317997 h 1415"/>
              <a:gd name="T2" fmla="*/ 330011 w 1106"/>
              <a:gd name="T3" fmla="*/ 418834 h 1415"/>
              <a:gd name="T4" fmla="*/ 15852 w 1106"/>
              <a:gd name="T5" fmla="*/ 317997 h 1415"/>
              <a:gd name="T6" fmla="*/ 69533 w 1106"/>
              <a:gd name="T7" fmla="*/ 187269 h 1415"/>
              <a:gd name="T8" fmla="*/ 126816 w 1106"/>
              <a:gd name="T9" fmla="*/ 175384 h 1415"/>
              <a:gd name="T10" fmla="*/ 169689 w 1106"/>
              <a:gd name="T11" fmla="*/ 221481 h 1415"/>
              <a:gd name="T12" fmla="*/ 166086 w 1106"/>
              <a:gd name="T13" fmla="*/ 229404 h 1415"/>
              <a:gd name="T14" fmla="*/ 161042 w 1106"/>
              <a:gd name="T15" fmla="*/ 250652 h 1415"/>
              <a:gd name="T16" fmla="*/ 159962 w 1106"/>
              <a:gd name="T17" fmla="*/ 262176 h 1415"/>
              <a:gd name="T18" fmla="*/ 159962 w 1106"/>
              <a:gd name="T19" fmla="*/ 278742 h 1415"/>
              <a:gd name="T20" fmla="*/ 161403 w 1106"/>
              <a:gd name="T21" fmla="*/ 290627 h 1415"/>
              <a:gd name="T22" fmla="*/ 163564 w 1106"/>
              <a:gd name="T23" fmla="*/ 302871 h 1415"/>
              <a:gd name="T24" fmla="*/ 97274 w 1106"/>
              <a:gd name="T25" fmla="*/ 51499 h 1415"/>
              <a:gd name="T26" fmla="*/ 97274 w 1106"/>
              <a:gd name="T27" fmla="*/ 51499 h 1415"/>
              <a:gd name="T28" fmla="*/ 280293 w 1106"/>
              <a:gd name="T29" fmla="*/ 223642 h 1415"/>
              <a:gd name="T30" fmla="*/ 281014 w 1106"/>
              <a:gd name="T31" fmla="*/ 224002 h 1415"/>
              <a:gd name="T32" fmla="*/ 341540 w 1106"/>
              <a:gd name="T33" fmla="*/ 257494 h 1415"/>
              <a:gd name="T34" fmla="*/ 178696 w 1106"/>
              <a:gd name="T35" fmla="*/ 299270 h 1415"/>
              <a:gd name="T36" fmla="*/ 176534 w 1106"/>
              <a:gd name="T37" fmla="*/ 288826 h 1415"/>
              <a:gd name="T38" fmla="*/ 175093 w 1106"/>
              <a:gd name="T39" fmla="*/ 273700 h 1415"/>
              <a:gd name="T40" fmla="*/ 175093 w 1106"/>
              <a:gd name="T41" fmla="*/ 263257 h 1415"/>
              <a:gd name="T42" fmla="*/ 177255 w 1106"/>
              <a:gd name="T43" fmla="*/ 247051 h 1415"/>
              <a:gd name="T44" fmla="*/ 179777 w 1106"/>
              <a:gd name="T45" fmla="*/ 237327 h 1415"/>
              <a:gd name="T46" fmla="*/ 185541 w 1106"/>
              <a:gd name="T47" fmla="*/ 224002 h 1415"/>
              <a:gd name="T48" fmla="*/ 378648 w 1106"/>
              <a:gd name="T49" fmla="*/ 165661 h 1415"/>
              <a:gd name="T50" fmla="*/ 288940 w 1106"/>
              <a:gd name="T51" fmla="*/ 454847 h 1415"/>
              <a:gd name="T52" fmla="*/ 166086 w 1106"/>
              <a:gd name="T53" fmla="*/ 462770 h 1415"/>
              <a:gd name="T54" fmla="*/ 88988 w 1106"/>
              <a:gd name="T55" fmla="*/ 455207 h 1415"/>
              <a:gd name="T56" fmla="*/ 288940 w 1106"/>
              <a:gd name="T57" fmla="*/ 454847 h 1415"/>
              <a:gd name="T58" fmla="*/ 212922 w 1106"/>
              <a:gd name="T59" fmla="*/ 478256 h 1415"/>
              <a:gd name="T60" fmla="*/ 1081 w 1106"/>
              <a:gd name="T61" fmla="*/ 309714 h 1415"/>
              <a:gd name="T62" fmla="*/ 39270 w 1106"/>
              <a:gd name="T63" fmla="*/ 432159 h 1415"/>
              <a:gd name="T64" fmla="*/ 126096 w 1106"/>
              <a:gd name="T65" fmla="*/ 478256 h 1415"/>
              <a:gd name="T66" fmla="*/ 112045 w 1106"/>
              <a:gd name="T67" fmla="*/ 505626 h 1415"/>
              <a:gd name="T68" fmla="*/ 259397 w 1106"/>
              <a:gd name="T69" fmla="*/ 509227 h 1415"/>
              <a:gd name="T70" fmla="*/ 251471 w 1106"/>
              <a:gd name="T71" fmla="*/ 478256 h 1415"/>
              <a:gd name="T72" fmla="*/ 338297 w 1106"/>
              <a:gd name="T73" fmla="*/ 432159 h 1415"/>
              <a:gd name="T74" fmla="*/ 377927 w 1106"/>
              <a:gd name="T75" fmla="*/ 333122 h 1415"/>
              <a:gd name="T76" fmla="*/ 350547 w 1106"/>
              <a:gd name="T77" fmla="*/ 302871 h 1415"/>
              <a:gd name="T78" fmla="*/ 304431 w 1106"/>
              <a:gd name="T79" fmla="*/ 214639 h 1415"/>
              <a:gd name="T80" fmla="*/ 313078 w 1106"/>
              <a:gd name="T81" fmla="*/ 207796 h 1415"/>
              <a:gd name="T82" fmla="*/ 397022 w 1106"/>
              <a:gd name="T83" fmla="*/ 166021 h 1415"/>
              <a:gd name="T84" fmla="*/ 397742 w 1106"/>
              <a:gd name="T85" fmla="*/ 164580 h 1415"/>
              <a:gd name="T86" fmla="*/ 397742 w 1106"/>
              <a:gd name="T87" fmla="*/ 161339 h 1415"/>
              <a:gd name="T88" fmla="*/ 396301 w 1106"/>
              <a:gd name="T89" fmla="*/ 157378 h 1415"/>
              <a:gd name="T90" fmla="*/ 394500 w 1106"/>
              <a:gd name="T91" fmla="*/ 155577 h 1415"/>
              <a:gd name="T92" fmla="*/ 393419 w 1106"/>
              <a:gd name="T93" fmla="*/ 155217 h 1415"/>
              <a:gd name="T94" fmla="*/ 304431 w 1106"/>
              <a:gd name="T95" fmla="*/ 158458 h 1415"/>
              <a:gd name="T96" fmla="*/ 279573 w 1106"/>
              <a:gd name="T97" fmla="*/ 203475 h 1415"/>
              <a:gd name="T98" fmla="*/ 257236 w 1106"/>
              <a:gd name="T99" fmla="*/ 182227 h 1415"/>
              <a:gd name="T100" fmla="*/ 146632 w 1106"/>
              <a:gd name="T101" fmla="*/ 178986 h 1415"/>
              <a:gd name="T102" fmla="*/ 93311 w 1106"/>
              <a:gd name="T103" fmla="*/ 124246 h 1415"/>
              <a:gd name="T104" fmla="*/ 148073 w 1106"/>
              <a:gd name="T105" fmla="*/ 6843 h 1415"/>
              <a:gd name="T106" fmla="*/ 148073 w 1106"/>
              <a:gd name="T107" fmla="*/ 6122 h 1415"/>
              <a:gd name="T108" fmla="*/ 146632 w 1106"/>
              <a:gd name="T109" fmla="*/ 3601 h 1415"/>
              <a:gd name="T110" fmla="*/ 143749 w 1106"/>
              <a:gd name="T111" fmla="*/ 1080 h 1415"/>
              <a:gd name="T112" fmla="*/ 140867 w 1106"/>
              <a:gd name="T113" fmla="*/ 360 h 1415"/>
              <a:gd name="T114" fmla="*/ 138705 w 1106"/>
              <a:gd name="T115" fmla="*/ 360 h 1415"/>
              <a:gd name="T116" fmla="*/ 83944 w 1106"/>
              <a:gd name="T117" fmla="*/ 43936 h 1415"/>
              <a:gd name="T118" fmla="*/ 53681 w 1106"/>
              <a:gd name="T119" fmla="*/ 71666 h 1415"/>
              <a:gd name="T120" fmla="*/ 54401 w 1106"/>
              <a:gd name="T121" fmla="*/ 186188 h 1415"/>
              <a:gd name="T122" fmla="*/ 28822 w 1106"/>
              <a:gd name="T123" fmla="*/ 302871 h 14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06" h="1415">
                <a:moveTo>
                  <a:pt x="44" y="883"/>
                </a:moveTo>
                <a:lnTo>
                  <a:pt x="105" y="883"/>
                </a:lnTo>
                <a:lnTo>
                  <a:pt x="483" y="883"/>
                </a:lnTo>
                <a:lnTo>
                  <a:pt x="484" y="883"/>
                </a:lnTo>
                <a:lnTo>
                  <a:pt x="940" y="883"/>
                </a:lnTo>
                <a:lnTo>
                  <a:pt x="1004" y="883"/>
                </a:lnTo>
                <a:cubicBezTo>
                  <a:pt x="1005" y="898"/>
                  <a:pt x="1006" y="912"/>
                  <a:pt x="1006" y="925"/>
                </a:cubicBezTo>
                <a:cubicBezTo>
                  <a:pt x="1006" y="1035"/>
                  <a:pt x="974" y="1101"/>
                  <a:pt x="916" y="1163"/>
                </a:cubicBezTo>
                <a:lnTo>
                  <a:pt x="132" y="1163"/>
                </a:lnTo>
                <a:cubicBezTo>
                  <a:pt x="74" y="1101"/>
                  <a:pt x="42" y="1035"/>
                  <a:pt x="42" y="925"/>
                </a:cubicBezTo>
                <a:cubicBezTo>
                  <a:pt x="42" y="911"/>
                  <a:pt x="42" y="897"/>
                  <a:pt x="44" y="883"/>
                </a:cubicBezTo>
                <a:close/>
                <a:moveTo>
                  <a:pt x="168" y="614"/>
                </a:moveTo>
                <a:lnTo>
                  <a:pt x="168" y="614"/>
                </a:lnTo>
                <a:cubicBezTo>
                  <a:pt x="178" y="592"/>
                  <a:pt x="186" y="576"/>
                  <a:pt x="189" y="561"/>
                </a:cubicBezTo>
                <a:cubicBezTo>
                  <a:pt x="192" y="551"/>
                  <a:pt x="192" y="537"/>
                  <a:pt x="193" y="520"/>
                </a:cubicBezTo>
                <a:cubicBezTo>
                  <a:pt x="198" y="456"/>
                  <a:pt x="204" y="397"/>
                  <a:pt x="248" y="388"/>
                </a:cubicBezTo>
                <a:cubicBezTo>
                  <a:pt x="294" y="378"/>
                  <a:pt x="329" y="444"/>
                  <a:pt x="352" y="487"/>
                </a:cubicBezTo>
                <a:cubicBezTo>
                  <a:pt x="360" y="501"/>
                  <a:pt x="366" y="514"/>
                  <a:pt x="373" y="522"/>
                </a:cubicBezTo>
                <a:cubicBezTo>
                  <a:pt x="381" y="534"/>
                  <a:pt x="395" y="546"/>
                  <a:pt x="413" y="562"/>
                </a:cubicBezTo>
                <a:cubicBezTo>
                  <a:pt x="430" y="576"/>
                  <a:pt x="451" y="593"/>
                  <a:pt x="471" y="615"/>
                </a:cubicBezTo>
                <a:cubicBezTo>
                  <a:pt x="468" y="619"/>
                  <a:pt x="466" y="624"/>
                  <a:pt x="465" y="629"/>
                </a:cubicBezTo>
                <a:cubicBezTo>
                  <a:pt x="464" y="632"/>
                  <a:pt x="463" y="634"/>
                  <a:pt x="461" y="637"/>
                </a:cubicBezTo>
                <a:cubicBezTo>
                  <a:pt x="458" y="646"/>
                  <a:pt x="455" y="655"/>
                  <a:pt x="453" y="665"/>
                </a:cubicBezTo>
                <a:cubicBezTo>
                  <a:pt x="453" y="667"/>
                  <a:pt x="453" y="669"/>
                  <a:pt x="452" y="670"/>
                </a:cubicBezTo>
                <a:cubicBezTo>
                  <a:pt x="450" y="679"/>
                  <a:pt x="448" y="687"/>
                  <a:pt x="447" y="696"/>
                </a:cubicBezTo>
                <a:cubicBezTo>
                  <a:pt x="446" y="699"/>
                  <a:pt x="446" y="703"/>
                  <a:pt x="446" y="707"/>
                </a:cubicBezTo>
                <a:cubicBezTo>
                  <a:pt x="445" y="714"/>
                  <a:pt x="444" y="721"/>
                  <a:pt x="444" y="728"/>
                </a:cubicBezTo>
                <a:cubicBezTo>
                  <a:pt x="444" y="732"/>
                  <a:pt x="444" y="736"/>
                  <a:pt x="444" y="740"/>
                </a:cubicBezTo>
                <a:cubicBezTo>
                  <a:pt x="444" y="747"/>
                  <a:pt x="444" y="754"/>
                  <a:pt x="444" y="761"/>
                </a:cubicBezTo>
                <a:cubicBezTo>
                  <a:pt x="444" y="765"/>
                  <a:pt x="444" y="769"/>
                  <a:pt x="444" y="774"/>
                </a:cubicBezTo>
                <a:cubicBezTo>
                  <a:pt x="445" y="780"/>
                  <a:pt x="445" y="787"/>
                  <a:pt x="446" y="794"/>
                </a:cubicBezTo>
                <a:cubicBezTo>
                  <a:pt x="446" y="799"/>
                  <a:pt x="447" y="803"/>
                  <a:pt x="448" y="807"/>
                </a:cubicBezTo>
                <a:cubicBezTo>
                  <a:pt x="448" y="814"/>
                  <a:pt x="450" y="821"/>
                  <a:pt x="451" y="828"/>
                </a:cubicBezTo>
                <a:cubicBezTo>
                  <a:pt x="453" y="832"/>
                  <a:pt x="453" y="835"/>
                  <a:pt x="454" y="838"/>
                </a:cubicBezTo>
                <a:cubicBezTo>
                  <a:pt x="454" y="839"/>
                  <a:pt x="454" y="840"/>
                  <a:pt x="454" y="841"/>
                </a:cubicBezTo>
                <a:lnTo>
                  <a:pt x="122" y="841"/>
                </a:lnTo>
                <a:cubicBezTo>
                  <a:pt x="106" y="747"/>
                  <a:pt x="143" y="668"/>
                  <a:pt x="168" y="614"/>
                </a:cubicBezTo>
                <a:close/>
                <a:moveTo>
                  <a:pt x="270" y="143"/>
                </a:moveTo>
                <a:lnTo>
                  <a:pt x="270" y="143"/>
                </a:lnTo>
                <a:cubicBezTo>
                  <a:pt x="297" y="97"/>
                  <a:pt x="334" y="63"/>
                  <a:pt x="372" y="49"/>
                </a:cubicBezTo>
                <a:cubicBezTo>
                  <a:pt x="374" y="125"/>
                  <a:pt x="306" y="242"/>
                  <a:pt x="239" y="278"/>
                </a:cubicBezTo>
                <a:cubicBezTo>
                  <a:pt x="233" y="238"/>
                  <a:pt x="244" y="189"/>
                  <a:pt x="270" y="143"/>
                </a:cubicBezTo>
                <a:close/>
                <a:moveTo>
                  <a:pt x="694" y="544"/>
                </a:moveTo>
                <a:lnTo>
                  <a:pt x="694" y="544"/>
                </a:lnTo>
                <a:cubicBezTo>
                  <a:pt x="715" y="555"/>
                  <a:pt x="723" y="566"/>
                  <a:pt x="733" y="579"/>
                </a:cubicBezTo>
                <a:cubicBezTo>
                  <a:pt x="743" y="592"/>
                  <a:pt x="754" y="608"/>
                  <a:pt x="778" y="621"/>
                </a:cubicBezTo>
                <a:cubicBezTo>
                  <a:pt x="778" y="621"/>
                  <a:pt x="778" y="621"/>
                  <a:pt x="779" y="621"/>
                </a:cubicBezTo>
                <a:cubicBezTo>
                  <a:pt x="780" y="622"/>
                  <a:pt x="780" y="622"/>
                  <a:pt x="780" y="622"/>
                </a:cubicBezTo>
                <a:cubicBezTo>
                  <a:pt x="805" y="636"/>
                  <a:pt x="825" y="637"/>
                  <a:pt x="842" y="638"/>
                </a:cubicBezTo>
                <a:cubicBezTo>
                  <a:pt x="858" y="639"/>
                  <a:pt x="872" y="640"/>
                  <a:pt x="893" y="652"/>
                </a:cubicBezTo>
                <a:cubicBezTo>
                  <a:pt x="921" y="666"/>
                  <a:pt x="939" y="688"/>
                  <a:pt x="948" y="715"/>
                </a:cubicBezTo>
                <a:cubicBezTo>
                  <a:pt x="958" y="750"/>
                  <a:pt x="950" y="794"/>
                  <a:pt x="927" y="841"/>
                </a:cubicBezTo>
                <a:lnTo>
                  <a:pt x="499" y="841"/>
                </a:lnTo>
                <a:cubicBezTo>
                  <a:pt x="498" y="837"/>
                  <a:pt x="496" y="834"/>
                  <a:pt x="496" y="831"/>
                </a:cubicBezTo>
                <a:cubicBezTo>
                  <a:pt x="495" y="826"/>
                  <a:pt x="494" y="822"/>
                  <a:pt x="493" y="818"/>
                </a:cubicBezTo>
                <a:cubicBezTo>
                  <a:pt x="492" y="813"/>
                  <a:pt x="491" y="807"/>
                  <a:pt x="490" y="802"/>
                </a:cubicBezTo>
                <a:cubicBezTo>
                  <a:pt x="489" y="798"/>
                  <a:pt x="489" y="794"/>
                  <a:pt x="488" y="789"/>
                </a:cubicBezTo>
                <a:cubicBezTo>
                  <a:pt x="488" y="784"/>
                  <a:pt x="487" y="779"/>
                  <a:pt x="487" y="773"/>
                </a:cubicBezTo>
                <a:cubicBezTo>
                  <a:pt x="486" y="769"/>
                  <a:pt x="486" y="764"/>
                  <a:pt x="486" y="760"/>
                </a:cubicBezTo>
                <a:cubicBezTo>
                  <a:pt x="486" y="754"/>
                  <a:pt x="486" y="749"/>
                  <a:pt x="486" y="744"/>
                </a:cubicBezTo>
                <a:cubicBezTo>
                  <a:pt x="486" y="739"/>
                  <a:pt x="486" y="735"/>
                  <a:pt x="486" y="731"/>
                </a:cubicBezTo>
                <a:cubicBezTo>
                  <a:pt x="486" y="725"/>
                  <a:pt x="487" y="720"/>
                  <a:pt x="488" y="714"/>
                </a:cubicBezTo>
                <a:cubicBezTo>
                  <a:pt x="488" y="710"/>
                  <a:pt x="489" y="706"/>
                  <a:pt x="489" y="702"/>
                </a:cubicBezTo>
                <a:cubicBezTo>
                  <a:pt x="490" y="697"/>
                  <a:pt x="491" y="692"/>
                  <a:pt x="492" y="686"/>
                </a:cubicBezTo>
                <a:cubicBezTo>
                  <a:pt x="493" y="683"/>
                  <a:pt x="494" y="679"/>
                  <a:pt x="494" y="675"/>
                </a:cubicBezTo>
                <a:cubicBezTo>
                  <a:pt x="496" y="670"/>
                  <a:pt x="498" y="665"/>
                  <a:pt x="499" y="659"/>
                </a:cubicBezTo>
                <a:cubicBezTo>
                  <a:pt x="500" y="656"/>
                  <a:pt x="501" y="653"/>
                  <a:pt x="502" y="650"/>
                </a:cubicBezTo>
                <a:cubicBezTo>
                  <a:pt x="505" y="643"/>
                  <a:pt x="508" y="635"/>
                  <a:pt x="512" y="629"/>
                </a:cubicBezTo>
                <a:lnTo>
                  <a:pt x="515" y="622"/>
                </a:lnTo>
                <a:cubicBezTo>
                  <a:pt x="562" y="541"/>
                  <a:pt x="632" y="510"/>
                  <a:pt x="694" y="544"/>
                </a:cubicBezTo>
                <a:close/>
                <a:moveTo>
                  <a:pt x="938" y="466"/>
                </a:moveTo>
                <a:lnTo>
                  <a:pt x="938" y="466"/>
                </a:lnTo>
                <a:cubicBezTo>
                  <a:pt x="978" y="451"/>
                  <a:pt x="1019" y="450"/>
                  <a:pt x="1051" y="460"/>
                </a:cubicBezTo>
                <a:cubicBezTo>
                  <a:pt x="1009" y="508"/>
                  <a:pt x="908" y="544"/>
                  <a:pt x="845" y="532"/>
                </a:cubicBezTo>
                <a:cubicBezTo>
                  <a:pt x="863" y="505"/>
                  <a:pt x="897" y="480"/>
                  <a:pt x="938" y="466"/>
                </a:cubicBezTo>
                <a:close/>
                <a:moveTo>
                  <a:pt x="802" y="1263"/>
                </a:moveTo>
                <a:lnTo>
                  <a:pt x="802" y="1263"/>
                </a:lnTo>
                <a:cubicBezTo>
                  <a:pt x="781" y="1278"/>
                  <a:pt x="760" y="1285"/>
                  <a:pt x="740" y="1285"/>
                </a:cubicBezTo>
                <a:lnTo>
                  <a:pt x="594" y="1285"/>
                </a:lnTo>
                <a:cubicBezTo>
                  <a:pt x="591" y="1285"/>
                  <a:pt x="589" y="1285"/>
                  <a:pt x="586" y="1285"/>
                </a:cubicBezTo>
                <a:lnTo>
                  <a:pt x="461" y="1285"/>
                </a:lnTo>
                <a:cubicBezTo>
                  <a:pt x="458" y="1285"/>
                  <a:pt x="456" y="1285"/>
                  <a:pt x="454" y="1285"/>
                </a:cubicBezTo>
                <a:lnTo>
                  <a:pt x="308" y="1285"/>
                </a:lnTo>
                <a:cubicBezTo>
                  <a:pt x="287" y="1285"/>
                  <a:pt x="267" y="1278"/>
                  <a:pt x="247" y="1264"/>
                </a:cubicBezTo>
                <a:cubicBezTo>
                  <a:pt x="221" y="1243"/>
                  <a:pt x="198" y="1224"/>
                  <a:pt x="176" y="1206"/>
                </a:cubicBezTo>
                <a:lnTo>
                  <a:pt x="871" y="1206"/>
                </a:lnTo>
                <a:cubicBezTo>
                  <a:pt x="850" y="1224"/>
                  <a:pt x="827" y="1242"/>
                  <a:pt x="802" y="1263"/>
                </a:cubicBezTo>
                <a:lnTo>
                  <a:pt x="680" y="1371"/>
                </a:lnTo>
                <a:lnTo>
                  <a:pt x="368" y="1371"/>
                </a:lnTo>
                <a:cubicBezTo>
                  <a:pt x="390" y="1345"/>
                  <a:pt x="417" y="1332"/>
                  <a:pt x="456" y="1328"/>
                </a:cubicBezTo>
                <a:lnTo>
                  <a:pt x="591" y="1328"/>
                </a:lnTo>
                <a:cubicBezTo>
                  <a:pt x="630" y="1332"/>
                  <a:pt x="659" y="1345"/>
                  <a:pt x="680" y="1371"/>
                </a:cubicBezTo>
                <a:lnTo>
                  <a:pt x="802" y="1263"/>
                </a:lnTo>
                <a:close/>
                <a:moveTo>
                  <a:pt x="3" y="860"/>
                </a:moveTo>
                <a:lnTo>
                  <a:pt x="3" y="860"/>
                </a:lnTo>
                <a:cubicBezTo>
                  <a:pt x="1" y="882"/>
                  <a:pt x="0" y="903"/>
                  <a:pt x="0" y="925"/>
                </a:cubicBezTo>
                <a:cubicBezTo>
                  <a:pt x="0" y="1050"/>
                  <a:pt x="38" y="1127"/>
                  <a:pt x="106" y="1197"/>
                </a:cubicBezTo>
                <a:cubicBezTo>
                  <a:pt x="107" y="1198"/>
                  <a:pt x="108" y="1199"/>
                  <a:pt x="109" y="1200"/>
                </a:cubicBezTo>
                <a:cubicBezTo>
                  <a:pt x="141" y="1233"/>
                  <a:pt x="178" y="1264"/>
                  <a:pt x="221" y="1298"/>
                </a:cubicBezTo>
                <a:cubicBezTo>
                  <a:pt x="250" y="1318"/>
                  <a:pt x="278" y="1328"/>
                  <a:pt x="308" y="1328"/>
                </a:cubicBezTo>
                <a:lnTo>
                  <a:pt x="350" y="1328"/>
                </a:lnTo>
                <a:cubicBezTo>
                  <a:pt x="334" y="1342"/>
                  <a:pt x="322" y="1361"/>
                  <a:pt x="310" y="1383"/>
                </a:cubicBezTo>
                <a:cubicBezTo>
                  <a:pt x="307" y="1389"/>
                  <a:pt x="307" y="1398"/>
                  <a:pt x="311" y="1404"/>
                </a:cubicBezTo>
                <a:cubicBezTo>
                  <a:pt x="314" y="1410"/>
                  <a:pt x="322" y="1414"/>
                  <a:pt x="329" y="1414"/>
                </a:cubicBezTo>
                <a:lnTo>
                  <a:pt x="719" y="1414"/>
                </a:lnTo>
                <a:lnTo>
                  <a:pt x="720" y="1414"/>
                </a:lnTo>
                <a:cubicBezTo>
                  <a:pt x="731" y="1414"/>
                  <a:pt x="741" y="1405"/>
                  <a:pt x="741" y="1393"/>
                </a:cubicBezTo>
                <a:cubicBezTo>
                  <a:pt x="741" y="1387"/>
                  <a:pt x="739" y="1382"/>
                  <a:pt x="736" y="1378"/>
                </a:cubicBezTo>
                <a:cubicBezTo>
                  <a:pt x="724" y="1358"/>
                  <a:pt x="712" y="1342"/>
                  <a:pt x="698" y="1328"/>
                </a:cubicBezTo>
                <a:lnTo>
                  <a:pt x="740" y="1328"/>
                </a:lnTo>
                <a:cubicBezTo>
                  <a:pt x="770" y="1328"/>
                  <a:pt x="798" y="1318"/>
                  <a:pt x="827" y="1297"/>
                </a:cubicBezTo>
                <a:cubicBezTo>
                  <a:pt x="870" y="1263"/>
                  <a:pt x="908" y="1233"/>
                  <a:pt x="939" y="1200"/>
                </a:cubicBezTo>
                <a:cubicBezTo>
                  <a:pt x="940" y="1199"/>
                  <a:pt x="941" y="1198"/>
                  <a:pt x="942" y="1197"/>
                </a:cubicBezTo>
                <a:cubicBezTo>
                  <a:pt x="1010" y="1127"/>
                  <a:pt x="1049" y="1050"/>
                  <a:pt x="1049" y="925"/>
                </a:cubicBezTo>
                <a:cubicBezTo>
                  <a:pt x="1049" y="904"/>
                  <a:pt x="1047" y="883"/>
                  <a:pt x="1044" y="860"/>
                </a:cubicBezTo>
                <a:cubicBezTo>
                  <a:pt x="1043" y="849"/>
                  <a:pt x="1034" y="841"/>
                  <a:pt x="1023" y="841"/>
                </a:cubicBezTo>
                <a:lnTo>
                  <a:pt x="973" y="841"/>
                </a:lnTo>
                <a:cubicBezTo>
                  <a:pt x="994" y="790"/>
                  <a:pt x="1000" y="743"/>
                  <a:pt x="988" y="703"/>
                </a:cubicBezTo>
                <a:cubicBezTo>
                  <a:pt x="977" y="665"/>
                  <a:pt x="951" y="634"/>
                  <a:pt x="913" y="614"/>
                </a:cubicBezTo>
                <a:cubicBezTo>
                  <a:pt x="885" y="598"/>
                  <a:pt x="863" y="597"/>
                  <a:pt x="845" y="596"/>
                </a:cubicBezTo>
                <a:cubicBezTo>
                  <a:pt x="834" y="595"/>
                  <a:pt x="825" y="594"/>
                  <a:pt x="815" y="591"/>
                </a:cubicBezTo>
                <a:lnTo>
                  <a:pt x="819" y="569"/>
                </a:lnTo>
                <a:cubicBezTo>
                  <a:pt x="834" y="574"/>
                  <a:pt x="851" y="577"/>
                  <a:pt x="869" y="577"/>
                </a:cubicBezTo>
                <a:cubicBezTo>
                  <a:pt x="956" y="577"/>
                  <a:pt x="1068" y="527"/>
                  <a:pt x="1101" y="462"/>
                </a:cubicBezTo>
                <a:cubicBezTo>
                  <a:pt x="1101" y="462"/>
                  <a:pt x="1102" y="462"/>
                  <a:pt x="1102" y="461"/>
                </a:cubicBezTo>
                <a:cubicBezTo>
                  <a:pt x="1103" y="461"/>
                  <a:pt x="1103" y="460"/>
                  <a:pt x="1103" y="460"/>
                </a:cubicBezTo>
                <a:cubicBezTo>
                  <a:pt x="1103" y="459"/>
                  <a:pt x="1103" y="458"/>
                  <a:pt x="1104" y="457"/>
                </a:cubicBezTo>
                <a:cubicBezTo>
                  <a:pt x="1104" y="456"/>
                  <a:pt x="1105" y="454"/>
                  <a:pt x="1105" y="453"/>
                </a:cubicBezTo>
                <a:cubicBezTo>
                  <a:pt x="1105" y="451"/>
                  <a:pt x="1105" y="450"/>
                  <a:pt x="1104" y="448"/>
                </a:cubicBezTo>
                <a:cubicBezTo>
                  <a:pt x="1104" y="447"/>
                  <a:pt x="1104" y="446"/>
                  <a:pt x="1104" y="444"/>
                </a:cubicBezTo>
                <a:cubicBezTo>
                  <a:pt x="1104" y="443"/>
                  <a:pt x="1103" y="442"/>
                  <a:pt x="1102" y="441"/>
                </a:cubicBezTo>
                <a:cubicBezTo>
                  <a:pt x="1101" y="440"/>
                  <a:pt x="1101" y="438"/>
                  <a:pt x="1100" y="437"/>
                </a:cubicBezTo>
                <a:cubicBezTo>
                  <a:pt x="1100" y="436"/>
                  <a:pt x="1099" y="436"/>
                  <a:pt x="1097" y="434"/>
                </a:cubicBezTo>
                <a:cubicBezTo>
                  <a:pt x="1096" y="434"/>
                  <a:pt x="1095" y="433"/>
                  <a:pt x="1095" y="432"/>
                </a:cubicBezTo>
                <a:cubicBezTo>
                  <a:pt x="1094" y="432"/>
                  <a:pt x="1094" y="432"/>
                  <a:pt x="1094" y="432"/>
                </a:cubicBezTo>
                <a:cubicBezTo>
                  <a:pt x="1093" y="431"/>
                  <a:pt x="1093" y="431"/>
                  <a:pt x="1093" y="431"/>
                </a:cubicBezTo>
                <a:cubicBezTo>
                  <a:pt x="1093" y="431"/>
                  <a:pt x="1093" y="431"/>
                  <a:pt x="1092" y="431"/>
                </a:cubicBezTo>
                <a:cubicBezTo>
                  <a:pt x="1048" y="406"/>
                  <a:pt x="985" y="404"/>
                  <a:pt x="923" y="426"/>
                </a:cubicBezTo>
                <a:cubicBezTo>
                  <a:pt x="889" y="438"/>
                  <a:pt x="860" y="456"/>
                  <a:pt x="837" y="477"/>
                </a:cubicBezTo>
                <a:lnTo>
                  <a:pt x="845" y="440"/>
                </a:lnTo>
                <a:cubicBezTo>
                  <a:pt x="847" y="428"/>
                  <a:pt x="839" y="417"/>
                  <a:pt x="828" y="414"/>
                </a:cubicBezTo>
                <a:cubicBezTo>
                  <a:pt x="816" y="412"/>
                  <a:pt x="805" y="420"/>
                  <a:pt x="802" y="431"/>
                </a:cubicBezTo>
                <a:lnTo>
                  <a:pt x="776" y="565"/>
                </a:lnTo>
                <a:cubicBezTo>
                  <a:pt x="773" y="561"/>
                  <a:pt x="770" y="558"/>
                  <a:pt x="767" y="554"/>
                </a:cubicBezTo>
                <a:cubicBezTo>
                  <a:pt x="756" y="538"/>
                  <a:pt x="743" y="522"/>
                  <a:pt x="714" y="506"/>
                </a:cubicBezTo>
                <a:cubicBezTo>
                  <a:pt x="639" y="466"/>
                  <a:pt x="554" y="494"/>
                  <a:pt x="494" y="578"/>
                </a:cubicBezTo>
                <a:cubicBezTo>
                  <a:pt x="475" y="559"/>
                  <a:pt x="456" y="542"/>
                  <a:pt x="441" y="529"/>
                </a:cubicBezTo>
                <a:cubicBezTo>
                  <a:pt x="426" y="516"/>
                  <a:pt x="413" y="505"/>
                  <a:pt x="407" y="497"/>
                </a:cubicBezTo>
                <a:cubicBezTo>
                  <a:pt x="402" y="490"/>
                  <a:pt x="397" y="479"/>
                  <a:pt x="390" y="467"/>
                </a:cubicBezTo>
                <a:cubicBezTo>
                  <a:pt x="364" y="418"/>
                  <a:pt x="325" y="345"/>
                  <a:pt x="259" y="345"/>
                </a:cubicBezTo>
                <a:cubicBezTo>
                  <a:pt x="257" y="345"/>
                  <a:pt x="257" y="345"/>
                  <a:pt x="256" y="345"/>
                </a:cubicBezTo>
                <a:lnTo>
                  <a:pt x="244" y="323"/>
                </a:lnTo>
                <a:cubicBezTo>
                  <a:pt x="340" y="284"/>
                  <a:pt x="434" y="117"/>
                  <a:pt x="411" y="19"/>
                </a:cubicBezTo>
                <a:cubicBezTo>
                  <a:pt x="411" y="18"/>
                  <a:pt x="411" y="18"/>
                  <a:pt x="411" y="18"/>
                </a:cubicBezTo>
                <a:cubicBezTo>
                  <a:pt x="411" y="17"/>
                  <a:pt x="411" y="17"/>
                  <a:pt x="411" y="17"/>
                </a:cubicBezTo>
                <a:cubicBezTo>
                  <a:pt x="411" y="15"/>
                  <a:pt x="410" y="14"/>
                  <a:pt x="410" y="14"/>
                </a:cubicBezTo>
                <a:cubicBezTo>
                  <a:pt x="409" y="12"/>
                  <a:pt x="408" y="11"/>
                  <a:pt x="407" y="10"/>
                </a:cubicBezTo>
                <a:cubicBezTo>
                  <a:pt x="407" y="9"/>
                  <a:pt x="406" y="8"/>
                  <a:pt x="405" y="7"/>
                </a:cubicBezTo>
                <a:cubicBezTo>
                  <a:pt x="404" y="5"/>
                  <a:pt x="403" y="4"/>
                  <a:pt x="401" y="4"/>
                </a:cubicBezTo>
                <a:cubicBezTo>
                  <a:pt x="401" y="3"/>
                  <a:pt x="400" y="3"/>
                  <a:pt x="399" y="3"/>
                </a:cubicBezTo>
                <a:cubicBezTo>
                  <a:pt x="397" y="2"/>
                  <a:pt x="395" y="1"/>
                  <a:pt x="394" y="1"/>
                </a:cubicBezTo>
                <a:cubicBezTo>
                  <a:pt x="393" y="1"/>
                  <a:pt x="392" y="1"/>
                  <a:pt x="391" y="1"/>
                </a:cubicBezTo>
                <a:cubicBezTo>
                  <a:pt x="390" y="1"/>
                  <a:pt x="388" y="0"/>
                  <a:pt x="387" y="1"/>
                </a:cubicBezTo>
                <a:cubicBezTo>
                  <a:pt x="386" y="1"/>
                  <a:pt x="385" y="1"/>
                  <a:pt x="385" y="1"/>
                </a:cubicBezTo>
                <a:cubicBezTo>
                  <a:pt x="385" y="1"/>
                  <a:pt x="385" y="1"/>
                  <a:pt x="385" y="2"/>
                </a:cubicBezTo>
                <a:cubicBezTo>
                  <a:pt x="328" y="11"/>
                  <a:pt x="271" y="56"/>
                  <a:pt x="233" y="122"/>
                </a:cubicBezTo>
                <a:cubicBezTo>
                  <a:pt x="211" y="160"/>
                  <a:pt x="199" y="200"/>
                  <a:pt x="196" y="237"/>
                </a:cubicBezTo>
                <a:lnTo>
                  <a:pt x="179" y="207"/>
                </a:lnTo>
                <a:cubicBezTo>
                  <a:pt x="173" y="197"/>
                  <a:pt x="160" y="193"/>
                  <a:pt x="149" y="199"/>
                </a:cubicBezTo>
                <a:cubicBezTo>
                  <a:pt x="139" y="205"/>
                  <a:pt x="135" y="217"/>
                  <a:pt x="141" y="228"/>
                </a:cubicBezTo>
                <a:lnTo>
                  <a:pt x="213" y="356"/>
                </a:lnTo>
                <a:cubicBezTo>
                  <a:pt x="159" y="387"/>
                  <a:pt x="154" y="467"/>
                  <a:pt x="151" y="517"/>
                </a:cubicBezTo>
                <a:cubicBezTo>
                  <a:pt x="150" y="532"/>
                  <a:pt x="149" y="544"/>
                  <a:pt x="148" y="552"/>
                </a:cubicBezTo>
                <a:cubicBezTo>
                  <a:pt x="145" y="562"/>
                  <a:pt x="138" y="578"/>
                  <a:pt x="129" y="596"/>
                </a:cubicBezTo>
                <a:cubicBezTo>
                  <a:pt x="104" y="649"/>
                  <a:pt x="64" y="738"/>
                  <a:pt x="80" y="841"/>
                </a:cubicBezTo>
                <a:lnTo>
                  <a:pt x="24" y="841"/>
                </a:lnTo>
                <a:cubicBezTo>
                  <a:pt x="14" y="841"/>
                  <a:pt x="4" y="849"/>
                  <a:pt x="3" y="860"/>
                </a:cubicBezTo>
                <a:close/>
              </a:path>
            </a:pathLst>
          </a:custGeom>
          <a:solidFill>
            <a:schemeClr val="accent3"/>
          </a:solidFill>
          <a:ln>
            <a:noFill/>
          </a:ln>
          <a:effectLst/>
        </p:spPr>
        <p:txBody>
          <a:bodyPr wrap="none" anchor="ctr"/>
          <a:lstStyle/>
          <a:p>
            <a:endParaRPr lang="en-US" dirty="0">
              <a:latin typeface="Open Sans Light" panose="020B0306030504020204" pitchFamily="34" charset="0"/>
            </a:endParaRPr>
          </a:p>
        </p:txBody>
      </p:sp>
      <p:sp>
        <p:nvSpPr>
          <p:cNvPr id="41" name="Freeform 392">
            <a:extLst>
              <a:ext uri="{FF2B5EF4-FFF2-40B4-BE49-F238E27FC236}">
                <a16:creationId xmlns:a16="http://schemas.microsoft.com/office/drawing/2014/main" id="{D3354CAE-F9DD-2B48-93F3-AF571C961C1C}"/>
              </a:ext>
            </a:extLst>
          </p:cNvPr>
          <p:cNvSpPr>
            <a:spLocks noChangeArrowheads="1"/>
          </p:cNvSpPr>
          <p:nvPr/>
        </p:nvSpPr>
        <p:spPr bwMode="auto">
          <a:xfrm>
            <a:off x="12501215" y="4071126"/>
            <a:ext cx="753770" cy="1225374"/>
          </a:xfrm>
          <a:custGeom>
            <a:avLst/>
            <a:gdLst/>
            <a:ahLst/>
            <a:cxnLst/>
            <a:rect l="0" t="0" r="r" b="b"/>
            <a:pathLst>
              <a:path w="296752" h="483026">
                <a:moveTo>
                  <a:pt x="108060" y="390301"/>
                </a:moveTo>
                <a:lnTo>
                  <a:pt x="72276" y="405454"/>
                </a:lnTo>
                <a:lnTo>
                  <a:pt x="87663" y="441173"/>
                </a:lnTo>
                <a:lnTo>
                  <a:pt x="123089" y="426380"/>
                </a:lnTo>
                <a:lnTo>
                  <a:pt x="108060" y="390301"/>
                </a:lnTo>
                <a:close/>
                <a:moveTo>
                  <a:pt x="108776" y="373343"/>
                </a:moveTo>
                <a:cubicBezTo>
                  <a:pt x="110923" y="372261"/>
                  <a:pt x="113070" y="372261"/>
                  <a:pt x="114859" y="373343"/>
                </a:cubicBezTo>
                <a:cubicBezTo>
                  <a:pt x="116648" y="374065"/>
                  <a:pt x="118437" y="375508"/>
                  <a:pt x="119153" y="377312"/>
                </a:cubicBezTo>
                <a:lnTo>
                  <a:pt x="140265" y="427462"/>
                </a:lnTo>
                <a:cubicBezTo>
                  <a:pt x="140623" y="429266"/>
                  <a:pt x="140623" y="431431"/>
                  <a:pt x="140265" y="433235"/>
                </a:cubicBezTo>
                <a:cubicBezTo>
                  <a:pt x="139192" y="435039"/>
                  <a:pt x="137761" y="436843"/>
                  <a:pt x="135971" y="437565"/>
                </a:cubicBezTo>
                <a:lnTo>
                  <a:pt x="86232" y="458491"/>
                </a:lnTo>
                <a:cubicBezTo>
                  <a:pt x="85516" y="458851"/>
                  <a:pt x="84442" y="459212"/>
                  <a:pt x="83369" y="459212"/>
                </a:cubicBezTo>
                <a:cubicBezTo>
                  <a:pt x="80506" y="459212"/>
                  <a:pt x="77643" y="457408"/>
                  <a:pt x="76212" y="454522"/>
                </a:cubicBezTo>
                <a:lnTo>
                  <a:pt x="55457" y="404372"/>
                </a:lnTo>
                <a:cubicBezTo>
                  <a:pt x="53668" y="400764"/>
                  <a:pt x="55457" y="396073"/>
                  <a:pt x="59394" y="394269"/>
                </a:cubicBezTo>
                <a:lnTo>
                  <a:pt x="108776" y="373343"/>
                </a:lnTo>
                <a:close/>
                <a:moveTo>
                  <a:pt x="155615" y="315614"/>
                </a:moveTo>
                <a:lnTo>
                  <a:pt x="139419" y="350467"/>
                </a:lnTo>
                <a:lnTo>
                  <a:pt x="174691" y="366636"/>
                </a:lnTo>
                <a:lnTo>
                  <a:pt x="190887" y="331423"/>
                </a:lnTo>
                <a:lnTo>
                  <a:pt x="155615" y="315614"/>
                </a:lnTo>
                <a:close/>
                <a:moveTo>
                  <a:pt x="148777" y="298007"/>
                </a:moveTo>
                <a:cubicBezTo>
                  <a:pt x="150936" y="297648"/>
                  <a:pt x="153096" y="297648"/>
                  <a:pt x="154895" y="298367"/>
                </a:cubicBezTo>
                <a:lnTo>
                  <a:pt x="204204" y="320644"/>
                </a:lnTo>
                <a:cubicBezTo>
                  <a:pt x="206004" y="321363"/>
                  <a:pt x="207444" y="323159"/>
                  <a:pt x="208163" y="324956"/>
                </a:cubicBezTo>
                <a:cubicBezTo>
                  <a:pt x="208883" y="327112"/>
                  <a:pt x="208883" y="329268"/>
                  <a:pt x="207803" y="330705"/>
                </a:cubicBezTo>
                <a:lnTo>
                  <a:pt x="185488" y="379931"/>
                </a:lnTo>
                <a:cubicBezTo>
                  <a:pt x="184409" y="382805"/>
                  <a:pt x="181529" y="384602"/>
                  <a:pt x="178650" y="384602"/>
                </a:cubicBezTo>
                <a:cubicBezTo>
                  <a:pt x="177570" y="384602"/>
                  <a:pt x="176490" y="384602"/>
                  <a:pt x="175411" y="383883"/>
                </a:cubicBezTo>
                <a:lnTo>
                  <a:pt x="126102" y="361246"/>
                </a:lnTo>
                <a:cubicBezTo>
                  <a:pt x="122143" y="359809"/>
                  <a:pt x="120343" y="355497"/>
                  <a:pt x="122503" y="351186"/>
                </a:cubicBezTo>
                <a:lnTo>
                  <a:pt x="144818" y="302319"/>
                </a:lnTo>
                <a:cubicBezTo>
                  <a:pt x="145537" y="300163"/>
                  <a:pt x="146977" y="299085"/>
                  <a:pt x="148777" y="298007"/>
                </a:cubicBezTo>
                <a:close/>
                <a:moveTo>
                  <a:pt x="93210" y="272403"/>
                </a:moveTo>
                <a:lnTo>
                  <a:pt x="54092" y="275253"/>
                </a:lnTo>
                <a:lnTo>
                  <a:pt x="56627" y="313368"/>
                </a:lnTo>
                <a:lnTo>
                  <a:pt x="95745" y="310875"/>
                </a:lnTo>
                <a:lnTo>
                  <a:pt x="93210" y="272403"/>
                </a:lnTo>
                <a:close/>
                <a:moveTo>
                  <a:pt x="99729" y="256729"/>
                </a:moveTo>
                <a:cubicBezTo>
                  <a:pt x="101540" y="256373"/>
                  <a:pt x="103713" y="257442"/>
                  <a:pt x="105162" y="258510"/>
                </a:cubicBezTo>
                <a:cubicBezTo>
                  <a:pt x="106973" y="259935"/>
                  <a:pt x="107698" y="261716"/>
                  <a:pt x="108060" y="263854"/>
                </a:cubicBezTo>
                <a:lnTo>
                  <a:pt x="111682" y="317287"/>
                </a:lnTo>
                <a:cubicBezTo>
                  <a:pt x="112044" y="321561"/>
                  <a:pt x="108784" y="325123"/>
                  <a:pt x="104438" y="325480"/>
                </a:cubicBezTo>
                <a:lnTo>
                  <a:pt x="50108" y="329042"/>
                </a:lnTo>
                <a:cubicBezTo>
                  <a:pt x="50108" y="329042"/>
                  <a:pt x="49746" y="329042"/>
                  <a:pt x="49383" y="329042"/>
                </a:cubicBezTo>
                <a:cubicBezTo>
                  <a:pt x="47935" y="329042"/>
                  <a:pt x="46124" y="328329"/>
                  <a:pt x="44313" y="327261"/>
                </a:cubicBezTo>
                <a:cubicBezTo>
                  <a:pt x="42864" y="325836"/>
                  <a:pt x="42140" y="323699"/>
                  <a:pt x="41777" y="321917"/>
                </a:cubicBezTo>
                <a:lnTo>
                  <a:pt x="38155" y="268485"/>
                </a:lnTo>
                <a:cubicBezTo>
                  <a:pt x="37793" y="264210"/>
                  <a:pt x="41415" y="260648"/>
                  <a:pt x="45399" y="260648"/>
                </a:cubicBezTo>
                <a:lnTo>
                  <a:pt x="99729" y="256729"/>
                </a:lnTo>
                <a:close/>
                <a:moveTo>
                  <a:pt x="15534" y="203881"/>
                </a:moveTo>
                <a:cubicBezTo>
                  <a:pt x="16974" y="285178"/>
                  <a:pt x="25254" y="413959"/>
                  <a:pt x="32814" y="438780"/>
                </a:cubicBezTo>
                <a:cubicBezTo>
                  <a:pt x="40374" y="462882"/>
                  <a:pt x="47935" y="467918"/>
                  <a:pt x="56935" y="467918"/>
                </a:cubicBezTo>
                <a:lnTo>
                  <a:pt x="181499" y="467918"/>
                </a:lnTo>
                <a:cubicBezTo>
                  <a:pt x="190500" y="467918"/>
                  <a:pt x="197700" y="462882"/>
                  <a:pt x="205260" y="438780"/>
                </a:cubicBezTo>
                <a:cubicBezTo>
                  <a:pt x="213540" y="413959"/>
                  <a:pt x="221821" y="285178"/>
                  <a:pt x="222901" y="203881"/>
                </a:cubicBezTo>
                <a:lnTo>
                  <a:pt x="164939" y="203881"/>
                </a:lnTo>
                <a:lnTo>
                  <a:pt x="146578" y="272948"/>
                </a:lnTo>
                <a:cubicBezTo>
                  <a:pt x="145498" y="276545"/>
                  <a:pt x="142618" y="278703"/>
                  <a:pt x="139378" y="278703"/>
                </a:cubicBezTo>
                <a:cubicBezTo>
                  <a:pt x="138298" y="278703"/>
                  <a:pt x="137938" y="278703"/>
                  <a:pt x="137218" y="278344"/>
                </a:cubicBezTo>
                <a:cubicBezTo>
                  <a:pt x="133258" y="277264"/>
                  <a:pt x="130738" y="272948"/>
                  <a:pt x="131458" y="268991"/>
                </a:cubicBezTo>
                <a:lnTo>
                  <a:pt x="149098" y="203881"/>
                </a:lnTo>
                <a:lnTo>
                  <a:pt x="15534" y="203881"/>
                </a:lnTo>
                <a:close/>
                <a:moveTo>
                  <a:pt x="181859" y="140210"/>
                </a:moveTo>
                <a:lnTo>
                  <a:pt x="168899" y="188772"/>
                </a:lnTo>
                <a:lnTo>
                  <a:pt x="222901" y="188772"/>
                </a:lnTo>
                <a:cubicBezTo>
                  <a:pt x="223261" y="165390"/>
                  <a:pt x="222541" y="147764"/>
                  <a:pt x="220741" y="140569"/>
                </a:cubicBezTo>
                <a:lnTo>
                  <a:pt x="181859" y="140210"/>
                </a:lnTo>
                <a:close/>
                <a:moveTo>
                  <a:pt x="124977" y="140210"/>
                </a:moveTo>
                <a:lnTo>
                  <a:pt x="17334" y="140569"/>
                </a:lnTo>
                <a:cubicBezTo>
                  <a:pt x="15894" y="147764"/>
                  <a:pt x="15174" y="165390"/>
                  <a:pt x="15174" y="188772"/>
                </a:cubicBezTo>
                <a:lnTo>
                  <a:pt x="153058" y="188772"/>
                </a:lnTo>
                <a:lnTo>
                  <a:pt x="166019" y="140210"/>
                </a:lnTo>
                <a:lnTo>
                  <a:pt x="124977" y="140210"/>
                </a:lnTo>
                <a:close/>
                <a:moveTo>
                  <a:pt x="286623" y="277"/>
                </a:moveTo>
                <a:cubicBezTo>
                  <a:pt x="290583" y="-802"/>
                  <a:pt x="295263" y="1356"/>
                  <a:pt x="296343" y="5313"/>
                </a:cubicBezTo>
                <a:cubicBezTo>
                  <a:pt x="297783" y="9270"/>
                  <a:pt x="295263" y="13587"/>
                  <a:pt x="291303" y="15026"/>
                </a:cubicBezTo>
                <a:lnTo>
                  <a:pt x="207780" y="42005"/>
                </a:lnTo>
                <a:lnTo>
                  <a:pt x="185819" y="125101"/>
                </a:lnTo>
                <a:lnTo>
                  <a:pt x="225421" y="125101"/>
                </a:lnTo>
                <a:cubicBezTo>
                  <a:pt x="227941" y="125101"/>
                  <a:pt x="231181" y="126900"/>
                  <a:pt x="232621" y="129058"/>
                </a:cubicBezTo>
                <a:cubicBezTo>
                  <a:pt x="237301" y="134814"/>
                  <a:pt x="238741" y="161074"/>
                  <a:pt x="238381" y="195607"/>
                </a:cubicBezTo>
                <a:cubicBezTo>
                  <a:pt x="238381" y="195967"/>
                  <a:pt x="238381" y="195967"/>
                  <a:pt x="238381" y="196327"/>
                </a:cubicBezTo>
                <a:lnTo>
                  <a:pt x="238381" y="196686"/>
                </a:lnTo>
                <a:cubicBezTo>
                  <a:pt x="237661" y="284819"/>
                  <a:pt x="225421" y="426909"/>
                  <a:pt x="220381" y="443457"/>
                </a:cubicBezTo>
                <a:cubicBezTo>
                  <a:pt x="213900" y="463242"/>
                  <a:pt x="204540" y="483026"/>
                  <a:pt x="181499" y="483026"/>
                </a:cubicBezTo>
                <a:lnTo>
                  <a:pt x="56935" y="483026"/>
                </a:lnTo>
                <a:cubicBezTo>
                  <a:pt x="33534" y="483026"/>
                  <a:pt x="24534" y="463242"/>
                  <a:pt x="18414" y="443457"/>
                </a:cubicBezTo>
                <a:cubicBezTo>
                  <a:pt x="13014" y="426909"/>
                  <a:pt x="773" y="284819"/>
                  <a:pt x="53" y="197046"/>
                </a:cubicBezTo>
                <a:cubicBezTo>
                  <a:pt x="53" y="196686"/>
                  <a:pt x="53" y="196327"/>
                  <a:pt x="53" y="196327"/>
                </a:cubicBezTo>
                <a:cubicBezTo>
                  <a:pt x="53" y="195967"/>
                  <a:pt x="53" y="195967"/>
                  <a:pt x="53" y="195607"/>
                </a:cubicBezTo>
                <a:cubicBezTo>
                  <a:pt x="-307" y="161074"/>
                  <a:pt x="1133" y="134814"/>
                  <a:pt x="5813" y="129058"/>
                </a:cubicBezTo>
                <a:cubicBezTo>
                  <a:pt x="7253" y="126900"/>
                  <a:pt x="10853" y="125101"/>
                  <a:pt x="13014" y="125101"/>
                </a:cubicBezTo>
                <a:lnTo>
                  <a:pt x="124977" y="124742"/>
                </a:lnTo>
                <a:lnTo>
                  <a:pt x="170339" y="125101"/>
                </a:lnTo>
                <a:lnTo>
                  <a:pt x="194100" y="34091"/>
                </a:lnTo>
                <a:cubicBezTo>
                  <a:pt x="194100" y="33732"/>
                  <a:pt x="194460" y="33732"/>
                  <a:pt x="194460" y="33372"/>
                </a:cubicBezTo>
                <a:cubicBezTo>
                  <a:pt x="194820" y="32652"/>
                  <a:pt x="194820" y="32293"/>
                  <a:pt x="195180" y="31933"/>
                </a:cubicBezTo>
                <a:cubicBezTo>
                  <a:pt x="195540" y="31573"/>
                  <a:pt x="195900" y="31213"/>
                  <a:pt x="196260" y="30854"/>
                </a:cubicBezTo>
                <a:cubicBezTo>
                  <a:pt x="196620" y="30494"/>
                  <a:pt x="196620" y="30134"/>
                  <a:pt x="197340" y="29775"/>
                </a:cubicBezTo>
                <a:cubicBezTo>
                  <a:pt x="197700" y="29415"/>
                  <a:pt x="198060" y="29055"/>
                  <a:pt x="198420" y="29055"/>
                </a:cubicBezTo>
                <a:cubicBezTo>
                  <a:pt x="198780" y="28695"/>
                  <a:pt x="198780" y="28695"/>
                  <a:pt x="199500" y="28336"/>
                </a:cubicBezTo>
                <a:lnTo>
                  <a:pt x="286623" y="277"/>
                </a:lnTo>
                <a:close/>
              </a:path>
            </a:pathLst>
          </a:custGeom>
          <a:solidFill>
            <a:schemeClr val="accent1"/>
          </a:solidFill>
          <a:ln>
            <a:noFill/>
          </a:ln>
          <a:effectLst/>
        </p:spPr>
        <p:txBody>
          <a:bodyPr anchor="ctr"/>
          <a:lstStyle/>
          <a:p>
            <a:endParaRPr lang="en-US" dirty="0">
              <a:latin typeface="Open Sans Light" panose="020B0306030504020204" pitchFamily="34" charset="0"/>
            </a:endParaRPr>
          </a:p>
        </p:txBody>
      </p:sp>
    </p:spTree>
    <p:extLst>
      <p:ext uri="{BB962C8B-B14F-4D97-AF65-F5344CB8AC3E}">
        <p14:creationId xmlns:p14="http://schemas.microsoft.com/office/powerpoint/2010/main" val="18793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26AA60D-3B61-114F-AB20-95911508927F}"/>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2A99EAC-28D1-2142-8543-35AEE3565CC2}"/>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5A1E7D41-635C-9F40-820D-C73C6A14C7EA}"/>
              </a:ext>
            </a:extLst>
          </p:cNvPr>
          <p:cNvSpPr>
            <a:spLocks noGrp="1"/>
          </p:cNvSpPr>
          <p:nvPr>
            <p:ph type="pic" sz="quarter" idx="12"/>
          </p:nvPr>
        </p:nvSpPr>
        <p:spPr/>
      </p:sp>
      <p:sp>
        <p:nvSpPr>
          <p:cNvPr id="26" name="Rectangle 25">
            <a:extLst>
              <a:ext uri="{FF2B5EF4-FFF2-40B4-BE49-F238E27FC236}">
                <a16:creationId xmlns:a16="http://schemas.microsoft.com/office/drawing/2014/main" id="{EC323668-B529-044D-8A35-300F82270595}"/>
              </a:ext>
            </a:extLst>
          </p:cNvPr>
          <p:cNvSpPr/>
          <p:nvPr/>
        </p:nvSpPr>
        <p:spPr>
          <a:xfrm>
            <a:off x="17253897" y="2997201"/>
            <a:ext cx="5602927" cy="9956800"/>
          </a:xfrm>
          <a:prstGeom prst="rect">
            <a:avLst/>
          </a:prstGeom>
          <a:gradFill flip="none" rotWithShape="1">
            <a:gsLst>
              <a:gs pos="9000">
                <a:schemeClr val="tx1">
                  <a:alpha val="85000"/>
                </a:schemeClr>
              </a:gs>
              <a:gs pos="100000">
                <a:schemeClr val="tx1">
                  <a:alpha val="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25" name="Rectangle 24">
            <a:extLst>
              <a:ext uri="{FF2B5EF4-FFF2-40B4-BE49-F238E27FC236}">
                <a16:creationId xmlns:a16="http://schemas.microsoft.com/office/drawing/2014/main" id="{6C8795E5-2F5E-234C-8D49-F39369699C22}"/>
              </a:ext>
            </a:extLst>
          </p:cNvPr>
          <p:cNvSpPr/>
          <p:nvPr/>
        </p:nvSpPr>
        <p:spPr>
          <a:xfrm>
            <a:off x="9387361" y="2997201"/>
            <a:ext cx="5602927" cy="9956800"/>
          </a:xfrm>
          <a:prstGeom prst="rect">
            <a:avLst/>
          </a:prstGeom>
          <a:gradFill flip="none" rotWithShape="1">
            <a:gsLst>
              <a:gs pos="9000">
                <a:schemeClr val="tx1">
                  <a:alpha val="85000"/>
                </a:schemeClr>
              </a:gs>
              <a:gs pos="100000">
                <a:schemeClr val="tx1">
                  <a:alpha val="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24" name="Rectangle 23">
            <a:extLst>
              <a:ext uri="{FF2B5EF4-FFF2-40B4-BE49-F238E27FC236}">
                <a16:creationId xmlns:a16="http://schemas.microsoft.com/office/drawing/2014/main" id="{C18888A8-7735-5E4B-9FC0-D21936CC6291}"/>
              </a:ext>
            </a:extLst>
          </p:cNvPr>
          <p:cNvSpPr/>
          <p:nvPr/>
        </p:nvSpPr>
        <p:spPr>
          <a:xfrm>
            <a:off x="1520824" y="2997201"/>
            <a:ext cx="5602927" cy="9956800"/>
          </a:xfrm>
          <a:prstGeom prst="rect">
            <a:avLst/>
          </a:prstGeom>
          <a:gradFill flip="none" rotWithShape="1">
            <a:gsLst>
              <a:gs pos="9000">
                <a:schemeClr val="tx1">
                  <a:alpha val="85000"/>
                </a:schemeClr>
              </a:gs>
              <a:gs pos="100000">
                <a:schemeClr val="tx1">
                  <a:alpha val="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ndParaRPr>
          </a:p>
        </p:txBody>
      </p:sp>
      <p:sp>
        <p:nvSpPr>
          <p:cNvPr id="13" name="TextBox 12">
            <a:extLst>
              <a:ext uri="{FF2B5EF4-FFF2-40B4-BE49-F238E27FC236}">
                <a16:creationId xmlns:a16="http://schemas.microsoft.com/office/drawing/2014/main" id="{672B5067-8DD8-B341-AB2A-906E9524646F}"/>
              </a:ext>
            </a:extLst>
          </p:cNvPr>
          <p:cNvSpPr txBox="1"/>
          <p:nvPr/>
        </p:nvSpPr>
        <p:spPr>
          <a:xfrm>
            <a:off x="8442453" y="1017240"/>
            <a:ext cx="7492757" cy="1200329"/>
          </a:xfrm>
          <a:prstGeom prst="rect">
            <a:avLst/>
          </a:prstGeom>
          <a:noFill/>
        </p:spPr>
        <p:txBody>
          <a:bodyPr wrap="none" rtlCol="0">
            <a:spAutoFit/>
          </a:bodyPr>
          <a:lstStyle/>
          <a:p>
            <a:pPr algn="ctr"/>
            <a:r>
              <a:rPr lang="en-US" sz="7200" b="1" dirty="0">
                <a:solidFill>
                  <a:schemeClr val="tx2"/>
                </a:solidFill>
                <a:latin typeface="Playfair Display" pitchFamily="2" charset="77"/>
                <a:cs typeface="Poppins" pitchFamily="2" charset="77"/>
              </a:rPr>
              <a:t>Cooking Specials</a:t>
            </a:r>
          </a:p>
        </p:txBody>
      </p:sp>
      <p:sp>
        <p:nvSpPr>
          <p:cNvPr id="14" name="TextBox 13">
            <a:extLst>
              <a:ext uri="{FF2B5EF4-FFF2-40B4-BE49-F238E27FC236}">
                <a16:creationId xmlns:a16="http://schemas.microsoft.com/office/drawing/2014/main" id="{9274448A-E847-044F-A90E-50836F75AC7F}"/>
              </a:ext>
            </a:extLst>
          </p:cNvPr>
          <p:cNvSpPr txBox="1"/>
          <p:nvPr/>
        </p:nvSpPr>
        <p:spPr>
          <a:xfrm>
            <a:off x="10101073" y="646740"/>
            <a:ext cx="4175502" cy="461665"/>
          </a:xfrm>
          <a:prstGeom prst="rect">
            <a:avLst/>
          </a:prstGeom>
          <a:noFill/>
        </p:spPr>
        <p:txBody>
          <a:bodyPr wrap="none" rtlCol="0">
            <a:spAutoFit/>
          </a:bodyPr>
          <a:lstStyle/>
          <a:p>
            <a:pPr algn="ctr"/>
            <a:r>
              <a:rPr lang="en-US" sz="2400" spc="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Your Subtitle Here</a:t>
            </a:r>
          </a:p>
        </p:txBody>
      </p:sp>
      <p:sp>
        <p:nvSpPr>
          <p:cNvPr id="33" name="TextBox 32">
            <a:extLst>
              <a:ext uri="{FF2B5EF4-FFF2-40B4-BE49-F238E27FC236}">
                <a16:creationId xmlns:a16="http://schemas.microsoft.com/office/drawing/2014/main" id="{821F2BA6-C72F-B843-91C0-61F763F1D137}"/>
              </a:ext>
            </a:extLst>
          </p:cNvPr>
          <p:cNvSpPr txBox="1"/>
          <p:nvPr/>
        </p:nvSpPr>
        <p:spPr>
          <a:xfrm>
            <a:off x="2123356" y="10020915"/>
            <a:ext cx="3536546"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Special Offer #1</a:t>
            </a:r>
          </a:p>
        </p:txBody>
      </p:sp>
      <p:sp>
        <p:nvSpPr>
          <p:cNvPr id="34" name="Subtitle 2">
            <a:extLst>
              <a:ext uri="{FF2B5EF4-FFF2-40B4-BE49-F238E27FC236}">
                <a16:creationId xmlns:a16="http://schemas.microsoft.com/office/drawing/2014/main" id="{EDD55ECA-08B2-B441-A1E2-8A763C88949A}"/>
              </a:ext>
            </a:extLst>
          </p:cNvPr>
          <p:cNvSpPr txBox="1">
            <a:spLocks/>
          </p:cNvSpPr>
          <p:nvPr/>
        </p:nvSpPr>
        <p:spPr>
          <a:xfrm>
            <a:off x="2127008" y="10857570"/>
            <a:ext cx="4384628" cy="140609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35" name="TextBox 34">
            <a:extLst>
              <a:ext uri="{FF2B5EF4-FFF2-40B4-BE49-F238E27FC236}">
                <a16:creationId xmlns:a16="http://schemas.microsoft.com/office/drawing/2014/main" id="{615EE241-5A7B-FA40-89B5-63B3ED6116C7}"/>
              </a:ext>
            </a:extLst>
          </p:cNvPr>
          <p:cNvSpPr txBox="1"/>
          <p:nvPr/>
        </p:nvSpPr>
        <p:spPr>
          <a:xfrm>
            <a:off x="9992859" y="10020915"/>
            <a:ext cx="3602268"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Special Offer #2</a:t>
            </a:r>
          </a:p>
        </p:txBody>
      </p:sp>
      <p:sp>
        <p:nvSpPr>
          <p:cNvPr id="36" name="Subtitle 2">
            <a:extLst>
              <a:ext uri="{FF2B5EF4-FFF2-40B4-BE49-F238E27FC236}">
                <a16:creationId xmlns:a16="http://schemas.microsoft.com/office/drawing/2014/main" id="{4C573018-76C3-9A47-9B8C-C0814ED05812}"/>
              </a:ext>
            </a:extLst>
          </p:cNvPr>
          <p:cNvSpPr txBox="1">
            <a:spLocks/>
          </p:cNvSpPr>
          <p:nvPr/>
        </p:nvSpPr>
        <p:spPr>
          <a:xfrm>
            <a:off x="9996511" y="10857570"/>
            <a:ext cx="4384628" cy="140609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37" name="TextBox 36">
            <a:extLst>
              <a:ext uri="{FF2B5EF4-FFF2-40B4-BE49-F238E27FC236}">
                <a16:creationId xmlns:a16="http://schemas.microsoft.com/office/drawing/2014/main" id="{96930BB2-44F6-9945-91D8-43FD8478C3D3}"/>
              </a:ext>
            </a:extLst>
          </p:cNvPr>
          <p:cNvSpPr txBox="1"/>
          <p:nvPr/>
        </p:nvSpPr>
        <p:spPr>
          <a:xfrm>
            <a:off x="17862362" y="10020915"/>
            <a:ext cx="3584636" cy="646331"/>
          </a:xfrm>
          <a:prstGeom prst="rect">
            <a:avLst/>
          </a:prstGeom>
          <a:noFill/>
        </p:spPr>
        <p:txBody>
          <a:bodyPr wrap="none" rtlCol="0" anchor="ctr" anchorCtr="0">
            <a:spAutoFit/>
          </a:bodyPr>
          <a:lstStyle/>
          <a:p>
            <a:r>
              <a:rPr lang="en-US" b="1" dirty="0">
                <a:solidFill>
                  <a:schemeClr val="bg1"/>
                </a:solidFill>
                <a:latin typeface="Playfair Display" pitchFamily="2" charset="77"/>
                <a:ea typeface="League Spartan" charset="0"/>
                <a:cs typeface="Poppins" pitchFamily="2" charset="77"/>
              </a:rPr>
              <a:t>Special Offer #3</a:t>
            </a:r>
          </a:p>
        </p:txBody>
      </p:sp>
      <p:sp>
        <p:nvSpPr>
          <p:cNvPr id="38" name="Subtitle 2">
            <a:extLst>
              <a:ext uri="{FF2B5EF4-FFF2-40B4-BE49-F238E27FC236}">
                <a16:creationId xmlns:a16="http://schemas.microsoft.com/office/drawing/2014/main" id="{5D0CB008-AAF5-BA42-A751-EF88674C7F8D}"/>
              </a:ext>
            </a:extLst>
          </p:cNvPr>
          <p:cNvSpPr txBox="1">
            <a:spLocks/>
          </p:cNvSpPr>
          <p:nvPr/>
        </p:nvSpPr>
        <p:spPr>
          <a:xfrm>
            <a:off x="17866014" y="10857570"/>
            <a:ext cx="4384628" cy="140609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39" name="Freeform 312">
            <a:extLst>
              <a:ext uri="{FF2B5EF4-FFF2-40B4-BE49-F238E27FC236}">
                <a16:creationId xmlns:a16="http://schemas.microsoft.com/office/drawing/2014/main" id="{92B38B7D-D3AA-5146-AECC-97196D0177C6}"/>
              </a:ext>
            </a:extLst>
          </p:cNvPr>
          <p:cNvSpPr>
            <a:spLocks noChangeArrowheads="1"/>
          </p:cNvSpPr>
          <p:nvPr/>
        </p:nvSpPr>
        <p:spPr bwMode="auto">
          <a:xfrm>
            <a:off x="17977549" y="8869210"/>
            <a:ext cx="750145" cy="828888"/>
          </a:xfrm>
          <a:custGeom>
            <a:avLst/>
            <a:gdLst>
              <a:gd name="T0" fmla="*/ 271816 w 796"/>
              <a:gd name="T1" fmla="*/ 202927 h 884"/>
              <a:gd name="T2" fmla="*/ 186986 w 796"/>
              <a:gd name="T3" fmla="*/ 295591 h 884"/>
              <a:gd name="T4" fmla="*/ 242577 w 796"/>
              <a:gd name="T5" fmla="*/ 202927 h 884"/>
              <a:gd name="T6" fmla="*/ 186986 w 796"/>
              <a:gd name="T7" fmla="*/ 110263 h 884"/>
              <a:gd name="T8" fmla="*/ 75805 w 796"/>
              <a:gd name="T9" fmla="*/ 286612 h 884"/>
              <a:gd name="T10" fmla="*/ 15161 w 796"/>
              <a:gd name="T11" fmla="*/ 202927 h 884"/>
              <a:gd name="T12" fmla="*/ 72917 w 796"/>
              <a:gd name="T13" fmla="*/ 120679 h 884"/>
              <a:gd name="T14" fmla="*/ 93493 w 796"/>
              <a:gd name="T15" fmla="*/ 112059 h 884"/>
              <a:gd name="T16" fmla="*/ 97464 w 796"/>
              <a:gd name="T17" fmla="*/ 110981 h 884"/>
              <a:gd name="T18" fmla="*/ 42234 w 796"/>
              <a:gd name="T19" fmla="*/ 202927 h 884"/>
              <a:gd name="T20" fmla="*/ 97103 w 796"/>
              <a:gd name="T21" fmla="*/ 294514 h 884"/>
              <a:gd name="T22" fmla="*/ 95659 w 796"/>
              <a:gd name="T23" fmla="*/ 294154 h 884"/>
              <a:gd name="T24" fmla="*/ 75805 w 796"/>
              <a:gd name="T25" fmla="*/ 286612 h 884"/>
              <a:gd name="T26" fmla="*/ 165328 w 796"/>
              <a:gd name="T27" fmla="*/ 290204 h 884"/>
              <a:gd name="T28" fmla="*/ 185181 w 796"/>
              <a:gd name="T29" fmla="*/ 202927 h 884"/>
              <a:gd name="T30" fmla="*/ 165328 w 796"/>
              <a:gd name="T31" fmla="*/ 115291 h 884"/>
              <a:gd name="T32" fmla="*/ 227416 w 796"/>
              <a:gd name="T33" fmla="*/ 202927 h 884"/>
              <a:gd name="T34" fmla="*/ 100352 w 796"/>
              <a:gd name="T35" fmla="*/ 202927 h 884"/>
              <a:gd name="T36" fmla="*/ 119484 w 796"/>
              <a:gd name="T37" fmla="*/ 290204 h 884"/>
              <a:gd name="T38" fmla="*/ 57756 w 796"/>
              <a:gd name="T39" fmla="*/ 202927 h 884"/>
              <a:gd name="T40" fmla="*/ 119484 w 796"/>
              <a:gd name="T41" fmla="*/ 115291 h 884"/>
              <a:gd name="T42" fmla="*/ 100352 w 796"/>
              <a:gd name="T43" fmla="*/ 202927 h 884"/>
              <a:gd name="T44" fmla="*/ 115513 w 796"/>
              <a:gd name="T45" fmla="*/ 202927 h 884"/>
              <a:gd name="T46" fmla="*/ 142586 w 796"/>
              <a:gd name="T47" fmla="*/ 107749 h 884"/>
              <a:gd name="T48" fmla="*/ 169659 w 796"/>
              <a:gd name="T49" fmla="*/ 202927 h 884"/>
              <a:gd name="T50" fmla="*/ 142586 w 796"/>
              <a:gd name="T51" fmla="*/ 297746 h 884"/>
              <a:gd name="T52" fmla="*/ 88800 w 796"/>
              <a:gd name="T53" fmla="*/ 97333 h 884"/>
              <a:gd name="T54" fmla="*/ 66420 w 796"/>
              <a:gd name="T55" fmla="*/ 107031 h 884"/>
              <a:gd name="T56" fmla="*/ 0 w 796"/>
              <a:gd name="T57" fmla="*/ 202927 h 884"/>
              <a:gd name="T58" fmla="*/ 69308 w 796"/>
              <a:gd name="T59" fmla="*/ 300260 h 884"/>
              <a:gd name="T60" fmla="*/ 90966 w 796"/>
              <a:gd name="T61" fmla="*/ 308880 h 884"/>
              <a:gd name="T62" fmla="*/ 110459 w 796"/>
              <a:gd name="T63" fmla="*/ 313549 h 884"/>
              <a:gd name="T64" fmla="*/ 140781 w 796"/>
              <a:gd name="T65" fmla="*/ 316423 h 884"/>
              <a:gd name="T66" fmla="*/ 142586 w 796"/>
              <a:gd name="T67" fmla="*/ 317141 h 884"/>
              <a:gd name="T68" fmla="*/ 143669 w 796"/>
              <a:gd name="T69" fmla="*/ 316782 h 884"/>
              <a:gd name="T70" fmla="*/ 175435 w 796"/>
              <a:gd name="T71" fmla="*/ 313908 h 884"/>
              <a:gd name="T72" fmla="*/ 286977 w 796"/>
              <a:gd name="T73" fmla="*/ 202927 h 884"/>
              <a:gd name="T74" fmla="*/ 175796 w 796"/>
              <a:gd name="T75" fmla="*/ 91946 h 884"/>
              <a:gd name="T76" fmla="*/ 163523 w 796"/>
              <a:gd name="T77" fmla="*/ 90150 h 884"/>
              <a:gd name="T78" fmla="*/ 202147 w 796"/>
              <a:gd name="T79" fmla="*/ 15085 h 884"/>
              <a:gd name="T80" fmla="*/ 198899 w 796"/>
              <a:gd name="T81" fmla="*/ 4669 h 884"/>
              <a:gd name="T82" fmla="*/ 150889 w 796"/>
              <a:gd name="T83" fmla="*/ 80452 h 884"/>
              <a:gd name="T84" fmla="*/ 150889 w 796"/>
              <a:gd name="T85" fmla="*/ 7902 h 884"/>
              <a:gd name="T86" fmla="*/ 143308 w 796"/>
              <a:gd name="T87" fmla="*/ 0 h 884"/>
              <a:gd name="T88" fmla="*/ 135727 w 796"/>
              <a:gd name="T89" fmla="*/ 79016 h 884"/>
              <a:gd name="T90" fmla="*/ 99269 w 796"/>
              <a:gd name="T91" fmla="*/ 7902 h 884"/>
              <a:gd name="T92" fmla="*/ 88800 w 796"/>
              <a:gd name="T93" fmla="*/ 4669 h 884"/>
              <a:gd name="T94" fmla="*/ 124176 w 796"/>
              <a:gd name="T95" fmla="*/ 89791 h 884"/>
              <a:gd name="T96" fmla="*/ 110459 w 796"/>
              <a:gd name="T97" fmla="*/ 92305 h 884"/>
              <a:gd name="T98" fmla="*/ 88800 w 796"/>
              <a:gd name="T99" fmla="*/ 97333 h 8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6" h="884">
                <a:moveTo>
                  <a:pt x="753" y="565"/>
                </a:moveTo>
                <a:lnTo>
                  <a:pt x="753" y="565"/>
                </a:lnTo>
                <a:cubicBezTo>
                  <a:pt x="753" y="682"/>
                  <a:pt x="658" y="784"/>
                  <a:pt x="518" y="823"/>
                </a:cubicBezTo>
                <a:cubicBezTo>
                  <a:pt x="615" y="757"/>
                  <a:pt x="672" y="665"/>
                  <a:pt x="672" y="565"/>
                </a:cubicBezTo>
                <a:cubicBezTo>
                  <a:pt x="672" y="465"/>
                  <a:pt x="615" y="373"/>
                  <a:pt x="518" y="307"/>
                </a:cubicBezTo>
                <a:cubicBezTo>
                  <a:pt x="658" y="346"/>
                  <a:pt x="753" y="447"/>
                  <a:pt x="753" y="565"/>
                </a:cubicBezTo>
                <a:close/>
                <a:moveTo>
                  <a:pt x="210" y="798"/>
                </a:moveTo>
                <a:lnTo>
                  <a:pt x="210" y="798"/>
                </a:lnTo>
                <a:cubicBezTo>
                  <a:pt x="105" y="747"/>
                  <a:pt x="42" y="660"/>
                  <a:pt x="42" y="565"/>
                </a:cubicBezTo>
                <a:cubicBezTo>
                  <a:pt x="42" y="472"/>
                  <a:pt x="103" y="386"/>
                  <a:pt x="202" y="336"/>
                </a:cubicBezTo>
                <a:cubicBezTo>
                  <a:pt x="222" y="326"/>
                  <a:pt x="241" y="318"/>
                  <a:pt x="259" y="312"/>
                </a:cubicBezTo>
                <a:cubicBezTo>
                  <a:pt x="263" y="311"/>
                  <a:pt x="266" y="310"/>
                  <a:pt x="270" y="309"/>
                </a:cubicBezTo>
                <a:cubicBezTo>
                  <a:pt x="174" y="375"/>
                  <a:pt x="117" y="466"/>
                  <a:pt x="117" y="565"/>
                </a:cubicBezTo>
                <a:cubicBezTo>
                  <a:pt x="117" y="663"/>
                  <a:pt x="173" y="755"/>
                  <a:pt x="269" y="820"/>
                </a:cubicBezTo>
                <a:cubicBezTo>
                  <a:pt x="268" y="820"/>
                  <a:pt x="266" y="820"/>
                  <a:pt x="265" y="819"/>
                </a:cubicBezTo>
                <a:cubicBezTo>
                  <a:pt x="246" y="813"/>
                  <a:pt x="228" y="806"/>
                  <a:pt x="210" y="798"/>
                </a:cubicBezTo>
                <a:close/>
                <a:moveTo>
                  <a:pt x="458" y="808"/>
                </a:moveTo>
                <a:lnTo>
                  <a:pt x="458" y="808"/>
                </a:lnTo>
                <a:cubicBezTo>
                  <a:pt x="493" y="744"/>
                  <a:pt x="513" y="657"/>
                  <a:pt x="513" y="565"/>
                </a:cubicBezTo>
                <a:cubicBezTo>
                  <a:pt x="513" y="472"/>
                  <a:pt x="493" y="386"/>
                  <a:pt x="458" y="321"/>
                </a:cubicBezTo>
                <a:cubicBezTo>
                  <a:pt x="566" y="380"/>
                  <a:pt x="630" y="469"/>
                  <a:pt x="630" y="565"/>
                </a:cubicBezTo>
                <a:cubicBezTo>
                  <a:pt x="630" y="661"/>
                  <a:pt x="566" y="750"/>
                  <a:pt x="458" y="808"/>
                </a:cubicBezTo>
                <a:close/>
                <a:moveTo>
                  <a:pt x="278" y="565"/>
                </a:moveTo>
                <a:lnTo>
                  <a:pt x="278" y="565"/>
                </a:lnTo>
                <a:cubicBezTo>
                  <a:pt x="278" y="658"/>
                  <a:pt x="297" y="744"/>
                  <a:pt x="331" y="808"/>
                </a:cubicBezTo>
                <a:cubicBezTo>
                  <a:pt x="223" y="749"/>
                  <a:pt x="160" y="661"/>
                  <a:pt x="160" y="565"/>
                </a:cubicBezTo>
                <a:cubicBezTo>
                  <a:pt x="160" y="469"/>
                  <a:pt x="224" y="380"/>
                  <a:pt x="331" y="321"/>
                </a:cubicBezTo>
                <a:cubicBezTo>
                  <a:pt x="297" y="386"/>
                  <a:pt x="278" y="473"/>
                  <a:pt x="278" y="565"/>
                </a:cubicBezTo>
                <a:close/>
                <a:moveTo>
                  <a:pt x="320" y="565"/>
                </a:moveTo>
                <a:lnTo>
                  <a:pt x="320" y="565"/>
                </a:lnTo>
                <a:cubicBezTo>
                  <a:pt x="320" y="457"/>
                  <a:pt x="348" y="359"/>
                  <a:pt x="395" y="300"/>
                </a:cubicBezTo>
                <a:cubicBezTo>
                  <a:pt x="441" y="358"/>
                  <a:pt x="470" y="458"/>
                  <a:pt x="470" y="565"/>
                </a:cubicBezTo>
                <a:cubicBezTo>
                  <a:pt x="470" y="672"/>
                  <a:pt x="441" y="772"/>
                  <a:pt x="395" y="829"/>
                </a:cubicBezTo>
                <a:cubicBezTo>
                  <a:pt x="349" y="772"/>
                  <a:pt x="320" y="671"/>
                  <a:pt x="320" y="565"/>
                </a:cubicBezTo>
                <a:close/>
                <a:moveTo>
                  <a:pt x="246" y="271"/>
                </a:moveTo>
                <a:lnTo>
                  <a:pt x="246" y="271"/>
                </a:lnTo>
                <a:cubicBezTo>
                  <a:pt x="225" y="278"/>
                  <a:pt x="204" y="287"/>
                  <a:pt x="184" y="298"/>
                </a:cubicBezTo>
                <a:cubicBezTo>
                  <a:pt x="69" y="356"/>
                  <a:pt x="0" y="456"/>
                  <a:pt x="0" y="565"/>
                </a:cubicBezTo>
                <a:cubicBezTo>
                  <a:pt x="0" y="677"/>
                  <a:pt x="71" y="778"/>
                  <a:pt x="192" y="836"/>
                </a:cubicBezTo>
                <a:cubicBezTo>
                  <a:pt x="211" y="846"/>
                  <a:pt x="231" y="853"/>
                  <a:pt x="252" y="860"/>
                </a:cubicBezTo>
                <a:cubicBezTo>
                  <a:pt x="270" y="866"/>
                  <a:pt x="288" y="870"/>
                  <a:pt x="306" y="873"/>
                </a:cubicBezTo>
                <a:cubicBezTo>
                  <a:pt x="333" y="878"/>
                  <a:pt x="362" y="881"/>
                  <a:pt x="390" y="881"/>
                </a:cubicBezTo>
                <a:cubicBezTo>
                  <a:pt x="392" y="882"/>
                  <a:pt x="393" y="883"/>
                  <a:pt x="395" y="883"/>
                </a:cubicBezTo>
                <a:cubicBezTo>
                  <a:pt x="396" y="883"/>
                  <a:pt x="397" y="882"/>
                  <a:pt x="398" y="882"/>
                </a:cubicBezTo>
                <a:cubicBezTo>
                  <a:pt x="427" y="882"/>
                  <a:pt x="457" y="879"/>
                  <a:pt x="486" y="874"/>
                </a:cubicBezTo>
                <a:cubicBezTo>
                  <a:pt x="668" y="841"/>
                  <a:pt x="795" y="714"/>
                  <a:pt x="795" y="565"/>
                </a:cubicBezTo>
                <a:cubicBezTo>
                  <a:pt x="795" y="416"/>
                  <a:pt x="668" y="289"/>
                  <a:pt x="487" y="256"/>
                </a:cubicBezTo>
                <a:cubicBezTo>
                  <a:pt x="476" y="254"/>
                  <a:pt x="464" y="252"/>
                  <a:pt x="453" y="251"/>
                </a:cubicBezTo>
                <a:lnTo>
                  <a:pt x="560" y="42"/>
                </a:lnTo>
                <a:cubicBezTo>
                  <a:pt x="566" y="31"/>
                  <a:pt x="561" y="18"/>
                  <a:pt x="551" y="13"/>
                </a:cubicBezTo>
                <a:cubicBezTo>
                  <a:pt x="540" y="7"/>
                  <a:pt x="527" y="12"/>
                  <a:pt x="522" y="22"/>
                </a:cubicBezTo>
                <a:lnTo>
                  <a:pt x="418" y="224"/>
                </a:lnTo>
                <a:lnTo>
                  <a:pt x="418" y="22"/>
                </a:lnTo>
                <a:cubicBezTo>
                  <a:pt x="418" y="10"/>
                  <a:pt x="409" y="0"/>
                  <a:pt x="397" y="0"/>
                </a:cubicBezTo>
                <a:cubicBezTo>
                  <a:pt x="386" y="0"/>
                  <a:pt x="376" y="10"/>
                  <a:pt x="376" y="22"/>
                </a:cubicBezTo>
                <a:lnTo>
                  <a:pt x="376" y="220"/>
                </a:lnTo>
                <a:lnTo>
                  <a:pt x="275" y="22"/>
                </a:lnTo>
                <a:cubicBezTo>
                  <a:pt x="269" y="12"/>
                  <a:pt x="256" y="7"/>
                  <a:pt x="246" y="13"/>
                </a:cubicBezTo>
                <a:cubicBezTo>
                  <a:pt x="235" y="18"/>
                  <a:pt x="231" y="31"/>
                  <a:pt x="236" y="42"/>
                </a:cubicBezTo>
                <a:lnTo>
                  <a:pt x="344" y="250"/>
                </a:lnTo>
                <a:cubicBezTo>
                  <a:pt x="331" y="252"/>
                  <a:pt x="318" y="254"/>
                  <a:pt x="306" y="257"/>
                </a:cubicBezTo>
                <a:cubicBezTo>
                  <a:pt x="286" y="260"/>
                  <a:pt x="266" y="265"/>
                  <a:pt x="246" y="271"/>
                </a:cubicBezTo>
                <a:close/>
              </a:path>
            </a:pathLst>
          </a:custGeom>
          <a:solidFill>
            <a:schemeClr val="bg1"/>
          </a:solidFill>
          <a:ln>
            <a:noFill/>
          </a:ln>
          <a:effectLst/>
        </p:spPr>
        <p:txBody>
          <a:bodyPr wrap="none" anchor="ctr"/>
          <a:lstStyle/>
          <a:p>
            <a:endParaRPr lang="en-US" dirty="0">
              <a:latin typeface="Open Sans Light" panose="020B0306030504020204" pitchFamily="34" charset="0"/>
            </a:endParaRPr>
          </a:p>
        </p:txBody>
      </p:sp>
      <p:sp>
        <p:nvSpPr>
          <p:cNvPr id="40" name="Freeform 421">
            <a:extLst>
              <a:ext uri="{FF2B5EF4-FFF2-40B4-BE49-F238E27FC236}">
                <a16:creationId xmlns:a16="http://schemas.microsoft.com/office/drawing/2014/main" id="{1DCCB122-773A-1F48-A188-34BF2BDA1754}"/>
              </a:ext>
            </a:extLst>
          </p:cNvPr>
          <p:cNvSpPr>
            <a:spLocks noChangeArrowheads="1"/>
          </p:cNvSpPr>
          <p:nvPr/>
        </p:nvSpPr>
        <p:spPr bwMode="auto">
          <a:xfrm>
            <a:off x="10101072" y="8808357"/>
            <a:ext cx="936643" cy="936643"/>
          </a:xfrm>
          <a:custGeom>
            <a:avLst/>
            <a:gdLst/>
            <a:ahLst/>
            <a:cxnLst/>
            <a:rect l="0" t="0" r="r" b="b"/>
            <a:pathLst>
              <a:path w="358416" h="358416">
                <a:moveTo>
                  <a:pt x="177240" y="226372"/>
                </a:moveTo>
                <a:lnTo>
                  <a:pt x="136443" y="302405"/>
                </a:lnTo>
                <a:cubicBezTo>
                  <a:pt x="163641" y="314715"/>
                  <a:pt x="195492" y="313991"/>
                  <a:pt x="221617" y="300233"/>
                </a:cubicBezTo>
                <a:lnTo>
                  <a:pt x="177240" y="226372"/>
                </a:lnTo>
                <a:close/>
                <a:moveTo>
                  <a:pt x="176882" y="203562"/>
                </a:moveTo>
                <a:cubicBezTo>
                  <a:pt x="179746" y="203200"/>
                  <a:pt x="182251" y="204648"/>
                  <a:pt x="183324" y="207183"/>
                </a:cubicBezTo>
                <a:lnTo>
                  <a:pt x="239153" y="299147"/>
                </a:lnTo>
                <a:cubicBezTo>
                  <a:pt x="240942" y="302767"/>
                  <a:pt x="240227" y="307474"/>
                  <a:pt x="236648" y="310008"/>
                </a:cubicBezTo>
                <a:cubicBezTo>
                  <a:pt x="218754" y="320870"/>
                  <a:pt x="197997" y="326663"/>
                  <a:pt x="176882" y="326663"/>
                </a:cubicBezTo>
                <a:cubicBezTo>
                  <a:pt x="157915" y="326663"/>
                  <a:pt x="138948" y="321956"/>
                  <a:pt x="122128" y="312543"/>
                </a:cubicBezTo>
                <a:cubicBezTo>
                  <a:pt x="118549" y="310732"/>
                  <a:pt x="117475" y="306026"/>
                  <a:pt x="119265" y="302043"/>
                </a:cubicBezTo>
                <a:lnTo>
                  <a:pt x="170083" y="207545"/>
                </a:lnTo>
                <a:cubicBezTo>
                  <a:pt x="171872" y="205011"/>
                  <a:pt x="174377" y="203562"/>
                  <a:pt x="176882" y="203562"/>
                </a:cubicBezTo>
                <a:close/>
                <a:moveTo>
                  <a:pt x="222551" y="201613"/>
                </a:moveTo>
                <a:lnTo>
                  <a:pt x="262984" y="277741"/>
                </a:lnTo>
                <a:cubicBezTo>
                  <a:pt x="288616" y="261866"/>
                  <a:pt x="305222" y="234806"/>
                  <a:pt x="308832" y="204860"/>
                </a:cubicBezTo>
                <a:lnTo>
                  <a:pt x="222551" y="201613"/>
                </a:lnTo>
                <a:close/>
                <a:moveTo>
                  <a:pt x="135503" y="200365"/>
                </a:moveTo>
                <a:lnTo>
                  <a:pt x="49222" y="201085"/>
                </a:lnTo>
                <a:cubicBezTo>
                  <a:pt x="51749" y="230992"/>
                  <a:pt x="67995" y="258377"/>
                  <a:pt x="92904" y="274951"/>
                </a:cubicBezTo>
                <a:lnTo>
                  <a:pt x="135503" y="200365"/>
                </a:lnTo>
                <a:close/>
                <a:moveTo>
                  <a:pt x="209916" y="185738"/>
                </a:moveTo>
                <a:lnTo>
                  <a:pt x="317496" y="190068"/>
                </a:lnTo>
                <a:cubicBezTo>
                  <a:pt x="321828" y="190068"/>
                  <a:pt x="325077" y="193676"/>
                  <a:pt x="325077" y="198005"/>
                </a:cubicBezTo>
                <a:cubicBezTo>
                  <a:pt x="323272" y="238775"/>
                  <a:pt x="299807" y="276298"/>
                  <a:pt x="263345" y="295420"/>
                </a:cubicBezTo>
                <a:cubicBezTo>
                  <a:pt x="262262" y="295781"/>
                  <a:pt x="261179" y="296502"/>
                  <a:pt x="259735" y="296502"/>
                </a:cubicBezTo>
                <a:cubicBezTo>
                  <a:pt x="259374" y="296502"/>
                  <a:pt x="258291" y="296142"/>
                  <a:pt x="257569" y="295781"/>
                </a:cubicBezTo>
                <a:cubicBezTo>
                  <a:pt x="255764" y="295420"/>
                  <a:pt x="253959" y="293977"/>
                  <a:pt x="252876" y="292173"/>
                </a:cubicBezTo>
                <a:lnTo>
                  <a:pt x="202696" y="196923"/>
                </a:lnTo>
                <a:cubicBezTo>
                  <a:pt x="201613" y="194758"/>
                  <a:pt x="201613" y="191511"/>
                  <a:pt x="203057" y="189346"/>
                </a:cubicBezTo>
                <a:cubicBezTo>
                  <a:pt x="204862" y="186821"/>
                  <a:pt x="207028" y="186099"/>
                  <a:pt x="209916" y="185738"/>
                </a:cubicBezTo>
                <a:close/>
                <a:moveTo>
                  <a:pt x="148499" y="184871"/>
                </a:moveTo>
                <a:cubicBezTo>
                  <a:pt x="151387" y="184150"/>
                  <a:pt x="153914" y="186312"/>
                  <a:pt x="155358" y="188474"/>
                </a:cubicBezTo>
                <a:cubicBezTo>
                  <a:pt x="156802" y="190996"/>
                  <a:pt x="156802" y="193879"/>
                  <a:pt x="155358" y="196041"/>
                </a:cubicBezTo>
                <a:lnTo>
                  <a:pt x="102290" y="289725"/>
                </a:lnTo>
                <a:cubicBezTo>
                  <a:pt x="101207" y="292247"/>
                  <a:pt x="98319" y="293328"/>
                  <a:pt x="95792" y="293328"/>
                </a:cubicBezTo>
                <a:cubicBezTo>
                  <a:pt x="94348" y="293328"/>
                  <a:pt x="92904" y="293328"/>
                  <a:pt x="91821" y="292607"/>
                </a:cubicBezTo>
                <a:cubicBezTo>
                  <a:pt x="56081" y="272429"/>
                  <a:pt x="33699" y="234595"/>
                  <a:pt x="33338" y="193519"/>
                </a:cubicBezTo>
                <a:cubicBezTo>
                  <a:pt x="33338" y="189555"/>
                  <a:pt x="36948" y="185952"/>
                  <a:pt x="40919" y="185952"/>
                </a:cubicBezTo>
                <a:lnTo>
                  <a:pt x="148499" y="184871"/>
                </a:lnTo>
                <a:close/>
                <a:moveTo>
                  <a:pt x="266023" y="79745"/>
                </a:moveTo>
                <a:lnTo>
                  <a:pt x="220123" y="152390"/>
                </a:lnTo>
                <a:lnTo>
                  <a:pt x="306502" y="155627"/>
                </a:lnTo>
                <a:cubicBezTo>
                  <a:pt x="305418" y="125418"/>
                  <a:pt x="290238" y="97727"/>
                  <a:pt x="266023" y="79745"/>
                </a:cubicBezTo>
                <a:close/>
                <a:moveTo>
                  <a:pt x="94635" y="76480"/>
                </a:moveTo>
                <a:cubicBezTo>
                  <a:pt x="70087" y="93305"/>
                  <a:pt x="54563" y="120868"/>
                  <a:pt x="52397" y="150938"/>
                </a:cubicBezTo>
                <a:lnTo>
                  <a:pt x="138678" y="150222"/>
                </a:lnTo>
                <a:lnTo>
                  <a:pt x="94635" y="76480"/>
                </a:lnTo>
                <a:close/>
                <a:moveTo>
                  <a:pt x="268192" y="62483"/>
                </a:moveTo>
                <a:cubicBezTo>
                  <a:pt x="302888" y="84061"/>
                  <a:pt x="323489" y="122900"/>
                  <a:pt x="322043" y="163898"/>
                </a:cubicBezTo>
                <a:cubicBezTo>
                  <a:pt x="322043" y="165696"/>
                  <a:pt x="320959" y="167854"/>
                  <a:pt x="319513" y="169292"/>
                </a:cubicBezTo>
                <a:cubicBezTo>
                  <a:pt x="318067" y="170371"/>
                  <a:pt x="316260" y="171091"/>
                  <a:pt x="314453" y="171091"/>
                </a:cubicBezTo>
                <a:lnTo>
                  <a:pt x="314092" y="171091"/>
                </a:lnTo>
                <a:lnTo>
                  <a:pt x="206389" y="167494"/>
                </a:lnTo>
                <a:cubicBezTo>
                  <a:pt x="203498" y="167135"/>
                  <a:pt x="200968" y="165696"/>
                  <a:pt x="199884" y="163179"/>
                </a:cubicBezTo>
                <a:cubicBezTo>
                  <a:pt x="198438" y="160661"/>
                  <a:pt x="198800" y="157784"/>
                  <a:pt x="200245" y="155627"/>
                </a:cubicBezTo>
                <a:lnTo>
                  <a:pt x="257349" y="65000"/>
                </a:lnTo>
                <a:cubicBezTo>
                  <a:pt x="259518" y="61404"/>
                  <a:pt x="264578" y="60325"/>
                  <a:pt x="268192" y="62483"/>
                </a:cubicBezTo>
                <a:close/>
                <a:moveTo>
                  <a:pt x="93552" y="58940"/>
                </a:moveTo>
                <a:cubicBezTo>
                  <a:pt x="97162" y="57150"/>
                  <a:pt x="101855" y="58224"/>
                  <a:pt x="104021" y="61804"/>
                </a:cubicBezTo>
                <a:lnTo>
                  <a:pt x="158533" y="153801"/>
                </a:lnTo>
                <a:cubicBezTo>
                  <a:pt x="159977" y="156307"/>
                  <a:pt x="159977" y="159171"/>
                  <a:pt x="158533" y="161677"/>
                </a:cubicBezTo>
                <a:cubicBezTo>
                  <a:pt x="157450" y="163825"/>
                  <a:pt x="154562" y="165256"/>
                  <a:pt x="152035" y="165256"/>
                </a:cubicBezTo>
                <a:lnTo>
                  <a:pt x="44094" y="166330"/>
                </a:lnTo>
                <a:cubicBezTo>
                  <a:pt x="42289" y="166330"/>
                  <a:pt x="40484" y="165256"/>
                  <a:pt x="39040" y="163825"/>
                </a:cubicBezTo>
                <a:cubicBezTo>
                  <a:pt x="37596" y="162751"/>
                  <a:pt x="36513" y="160245"/>
                  <a:pt x="36513" y="158455"/>
                </a:cubicBezTo>
                <a:cubicBezTo>
                  <a:pt x="36513" y="117647"/>
                  <a:pt x="58173" y="79702"/>
                  <a:pt x="93552" y="58940"/>
                </a:cubicBezTo>
                <a:close/>
                <a:moveTo>
                  <a:pt x="179432" y="44884"/>
                </a:moveTo>
                <a:cubicBezTo>
                  <a:pt x="164804" y="44524"/>
                  <a:pt x="150042" y="47405"/>
                  <a:pt x="136443" y="53708"/>
                </a:cubicBezTo>
                <a:lnTo>
                  <a:pt x="177240" y="128988"/>
                </a:lnTo>
                <a:lnTo>
                  <a:pt x="221617" y="55509"/>
                </a:lnTo>
                <a:cubicBezTo>
                  <a:pt x="208554" y="48846"/>
                  <a:pt x="194061" y="45244"/>
                  <a:pt x="179432" y="44884"/>
                </a:cubicBezTo>
                <a:close/>
                <a:moveTo>
                  <a:pt x="179790" y="29576"/>
                </a:moveTo>
                <a:cubicBezTo>
                  <a:pt x="199697" y="30116"/>
                  <a:pt x="219470" y="35699"/>
                  <a:pt x="236648" y="46144"/>
                </a:cubicBezTo>
                <a:cubicBezTo>
                  <a:pt x="240227" y="48306"/>
                  <a:pt x="240942" y="52988"/>
                  <a:pt x="239153" y="56590"/>
                </a:cubicBezTo>
                <a:lnTo>
                  <a:pt x="183324" y="148438"/>
                </a:lnTo>
                <a:cubicBezTo>
                  <a:pt x="182251" y="150599"/>
                  <a:pt x="179746" y="152040"/>
                  <a:pt x="176882" y="152040"/>
                </a:cubicBezTo>
                <a:cubicBezTo>
                  <a:pt x="174377" y="152040"/>
                  <a:pt x="171872" y="150239"/>
                  <a:pt x="170083" y="148078"/>
                </a:cubicBezTo>
                <a:lnTo>
                  <a:pt x="119265" y="54069"/>
                </a:lnTo>
                <a:cubicBezTo>
                  <a:pt x="117475" y="50106"/>
                  <a:pt x="118549" y="45424"/>
                  <a:pt x="122128" y="43263"/>
                </a:cubicBezTo>
                <a:cubicBezTo>
                  <a:pt x="139842" y="33538"/>
                  <a:pt x="159883" y="29036"/>
                  <a:pt x="179790" y="29576"/>
                </a:cubicBezTo>
                <a:close/>
                <a:moveTo>
                  <a:pt x="179388" y="15458"/>
                </a:moveTo>
                <a:cubicBezTo>
                  <a:pt x="89155" y="15458"/>
                  <a:pt x="15458" y="88795"/>
                  <a:pt x="15458" y="179028"/>
                </a:cubicBezTo>
                <a:cubicBezTo>
                  <a:pt x="15458" y="269621"/>
                  <a:pt x="89155" y="342957"/>
                  <a:pt x="179388" y="342957"/>
                </a:cubicBezTo>
                <a:cubicBezTo>
                  <a:pt x="269621" y="342957"/>
                  <a:pt x="343317" y="269621"/>
                  <a:pt x="343317" y="179028"/>
                </a:cubicBezTo>
                <a:cubicBezTo>
                  <a:pt x="343317" y="88795"/>
                  <a:pt x="269621" y="15458"/>
                  <a:pt x="179388" y="15458"/>
                </a:cubicBezTo>
                <a:close/>
                <a:moveTo>
                  <a:pt x="179388" y="0"/>
                </a:moveTo>
                <a:cubicBezTo>
                  <a:pt x="278248" y="0"/>
                  <a:pt x="358416" y="80527"/>
                  <a:pt x="358416" y="179028"/>
                </a:cubicBezTo>
                <a:cubicBezTo>
                  <a:pt x="358416" y="277889"/>
                  <a:pt x="278248" y="358416"/>
                  <a:pt x="179388" y="358416"/>
                </a:cubicBezTo>
                <a:cubicBezTo>
                  <a:pt x="80527" y="358416"/>
                  <a:pt x="0" y="277889"/>
                  <a:pt x="0" y="179028"/>
                </a:cubicBezTo>
                <a:cubicBezTo>
                  <a:pt x="0" y="80527"/>
                  <a:pt x="80527" y="0"/>
                  <a:pt x="179388" y="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41" name="Freeform 333">
            <a:extLst>
              <a:ext uri="{FF2B5EF4-FFF2-40B4-BE49-F238E27FC236}">
                <a16:creationId xmlns:a16="http://schemas.microsoft.com/office/drawing/2014/main" id="{54D38C80-E35B-D74A-97C2-885419EF5F44}"/>
              </a:ext>
            </a:extLst>
          </p:cNvPr>
          <p:cNvSpPr>
            <a:spLocks noChangeArrowheads="1"/>
          </p:cNvSpPr>
          <p:nvPr/>
        </p:nvSpPr>
        <p:spPr bwMode="auto">
          <a:xfrm>
            <a:off x="2242109" y="8777990"/>
            <a:ext cx="750145" cy="986377"/>
          </a:xfrm>
          <a:custGeom>
            <a:avLst/>
            <a:gdLst>
              <a:gd name="T0" fmla="*/ 119544 w 798"/>
              <a:gd name="T1" fmla="*/ 146812 h 1050"/>
              <a:gd name="T2" fmla="*/ 99020 w 798"/>
              <a:gd name="T3" fmla="*/ 158687 h 1050"/>
              <a:gd name="T4" fmla="*/ 91098 w 798"/>
              <a:gd name="T5" fmla="*/ 134938 h 1050"/>
              <a:gd name="T6" fmla="*/ 131066 w 798"/>
              <a:gd name="T7" fmla="*/ 87799 h 1050"/>
              <a:gd name="T8" fmla="*/ 109102 w 798"/>
              <a:gd name="T9" fmla="*/ 91038 h 1050"/>
              <a:gd name="T10" fmla="*/ 177156 w 798"/>
              <a:gd name="T11" fmla="*/ 51096 h 1050"/>
              <a:gd name="T12" fmla="*/ 159152 w 798"/>
              <a:gd name="T13" fmla="*/ 76645 h 1050"/>
              <a:gd name="T14" fmla="*/ 215684 w 798"/>
              <a:gd name="T15" fmla="*/ 19431 h 1050"/>
              <a:gd name="T16" fmla="*/ 227926 w 798"/>
              <a:gd name="T17" fmla="*/ 44619 h 1050"/>
              <a:gd name="T18" fmla="*/ 203081 w 798"/>
              <a:gd name="T19" fmla="*/ 25548 h 1050"/>
              <a:gd name="T20" fmla="*/ 199120 w 798"/>
              <a:gd name="T21" fmla="*/ 93557 h 1050"/>
              <a:gd name="T22" fmla="*/ 223605 w 798"/>
              <a:gd name="T23" fmla="*/ 77724 h 1050"/>
              <a:gd name="T24" fmla="*/ 201281 w 798"/>
              <a:gd name="T25" fmla="*/ 157247 h 1050"/>
              <a:gd name="T26" fmla="*/ 214243 w 798"/>
              <a:gd name="T27" fmla="*/ 132059 h 1050"/>
              <a:gd name="T28" fmla="*/ 230086 w 798"/>
              <a:gd name="T29" fmla="*/ 146452 h 1050"/>
              <a:gd name="T30" fmla="*/ 205962 w 798"/>
              <a:gd name="T31" fmla="*/ 285348 h 1050"/>
              <a:gd name="T32" fmla="*/ 37808 w 798"/>
              <a:gd name="T33" fmla="*/ 327089 h 1050"/>
              <a:gd name="T34" fmla="*/ 96499 w 798"/>
              <a:gd name="T35" fmla="*/ 247925 h 1050"/>
              <a:gd name="T36" fmla="*/ 106582 w 798"/>
              <a:gd name="T37" fmla="*/ 238210 h 1050"/>
              <a:gd name="T38" fmla="*/ 141869 w 798"/>
              <a:gd name="T39" fmla="*/ 209423 h 1050"/>
              <a:gd name="T40" fmla="*/ 165633 w 798"/>
              <a:gd name="T41" fmla="*/ 193590 h 1050"/>
              <a:gd name="T42" fmla="*/ 246290 w 798"/>
              <a:gd name="T43" fmla="*/ 160126 h 1050"/>
              <a:gd name="T44" fmla="*/ 60132 w 798"/>
              <a:gd name="T45" fmla="*/ 136737 h 1050"/>
              <a:gd name="T46" fmla="*/ 75615 w 798"/>
              <a:gd name="T47" fmla="*/ 138536 h 1050"/>
              <a:gd name="T48" fmla="*/ 88218 w 798"/>
              <a:gd name="T49" fmla="*/ 205105 h 1050"/>
              <a:gd name="T50" fmla="*/ 82817 w 798"/>
              <a:gd name="T51" fmla="*/ 239649 h 1050"/>
              <a:gd name="T52" fmla="*/ 51490 w 798"/>
              <a:gd name="T53" fmla="*/ 275632 h 1050"/>
              <a:gd name="T54" fmla="*/ 25925 w 798"/>
              <a:gd name="T55" fmla="*/ 316653 h 1050"/>
              <a:gd name="T56" fmla="*/ 134667 w 798"/>
              <a:gd name="T57" fmla="*/ 137456 h 1050"/>
              <a:gd name="T58" fmla="*/ 141869 w 798"/>
              <a:gd name="T59" fmla="*/ 136017 h 1050"/>
              <a:gd name="T60" fmla="*/ 158072 w 798"/>
              <a:gd name="T61" fmla="*/ 93197 h 1050"/>
              <a:gd name="T62" fmla="*/ 179316 w 798"/>
              <a:gd name="T63" fmla="*/ 92837 h 1050"/>
              <a:gd name="T64" fmla="*/ 199120 w 798"/>
              <a:gd name="T65" fmla="*/ 60812 h 1050"/>
              <a:gd name="T66" fmla="*/ 200200 w 798"/>
              <a:gd name="T67" fmla="*/ 118025 h 1050"/>
              <a:gd name="T68" fmla="*/ 174275 w 798"/>
              <a:gd name="T69" fmla="*/ 161205 h 1050"/>
              <a:gd name="T70" fmla="*/ 187958 w 798"/>
              <a:gd name="T71" fmla="*/ 164444 h 1050"/>
              <a:gd name="T72" fmla="*/ 178596 w 798"/>
              <a:gd name="T73" fmla="*/ 109030 h 1050"/>
              <a:gd name="T74" fmla="*/ 156632 w 798"/>
              <a:gd name="T75" fmla="*/ 112628 h 1050"/>
              <a:gd name="T76" fmla="*/ 129626 w 798"/>
              <a:gd name="T77" fmla="*/ 161565 h 1050"/>
              <a:gd name="T78" fmla="*/ 152671 w 798"/>
              <a:gd name="T79" fmla="*/ 153649 h 1050"/>
              <a:gd name="T80" fmla="*/ 134667 w 798"/>
              <a:gd name="T81" fmla="*/ 179557 h 1050"/>
              <a:gd name="T82" fmla="*/ 102261 w 798"/>
              <a:gd name="T83" fmla="*/ 221298 h 1050"/>
              <a:gd name="T84" fmla="*/ 114143 w 798"/>
              <a:gd name="T85" fmla="*/ 199708 h 1050"/>
              <a:gd name="T86" fmla="*/ 113423 w 798"/>
              <a:gd name="T87" fmla="*/ 173440 h 1050"/>
              <a:gd name="T88" fmla="*/ 102981 w 798"/>
              <a:gd name="T89" fmla="*/ 187473 h 1050"/>
              <a:gd name="T90" fmla="*/ 113423 w 798"/>
              <a:gd name="T91" fmla="*/ 173440 h 1050"/>
              <a:gd name="T92" fmla="*/ 51850 w 798"/>
              <a:gd name="T93" fmla="*/ 122703 h 1050"/>
              <a:gd name="T94" fmla="*/ 6841 w 798"/>
              <a:gd name="T95" fmla="*/ 228134 h 1050"/>
              <a:gd name="T96" fmla="*/ 12242 w 798"/>
              <a:gd name="T97" fmla="*/ 371708 h 1050"/>
              <a:gd name="T98" fmla="*/ 43929 w 798"/>
              <a:gd name="T99" fmla="*/ 377465 h 1050"/>
              <a:gd name="T100" fmla="*/ 279776 w 798"/>
              <a:gd name="T101" fmla="*/ 142854 h 1050"/>
              <a:gd name="T102" fmla="*/ 232247 w 798"/>
              <a:gd name="T103" fmla="*/ 122703 h 1050"/>
              <a:gd name="T104" fmla="*/ 240168 w 798"/>
              <a:gd name="T105" fmla="*/ 108670 h 1050"/>
              <a:gd name="T106" fmla="*/ 240168 w 798"/>
              <a:gd name="T107" fmla="*/ 53975 h 1050"/>
              <a:gd name="T108" fmla="*/ 190839 w 798"/>
              <a:gd name="T109" fmla="*/ 16193 h 1050"/>
              <a:gd name="T110" fmla="*/ 137548 w 798"/>
              <a:gd name="T111" fmla="*/ 69088 h 1050"/>
              <a:gd name="T112" fmla="*/ 93979 w 798"/>
              <a:gd name="T113" fmla="*/ 114787 h 10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98" h="1050">
                <a:moveTo>
                  <a:pt x="253" y="374"/>
                </a:moveTo>
                <a:lnTo>
                  <a:pt x="253" y="374"/>
                </a:lnTo>
                <a:cubicBezTo>
                  <a:pt x="267" y="355"/>
                  <a:pt x="296" y="350"/>
                  <a:pt x="314" y="364"/>
                </a:cubicBezTo>
                <a:cubicBezTo>
                  <a:pt x="329" y="374"/>
                  <a:pt x="336" y="392"/>
                  <a:pt x="332" y="408"/>
                </a:cubicBezTo>
                <a:cubicBezTo>
                  <a:pt x="331" y="410"/>
                  <a:pt x="329" y="412"/>
                  <a:pt x="328" y="413"/>
                </a:cubicBezTo>
                <a:cubicBezTo>
                  <a:pt x="324" y="419"/>
                  <a:pt x="321" y="425"/>
                  <a:pt x="319" y="431"/>
                </a:cubicBezTo>
                <a:cubicBezTo>
                  <a:pt x="307" y="442"/>
                  <a:pt x="290" y="446"/>
                  <a:pt x="275" y="441"/>
                </a:cubicBezTo>
                <a:cubicBezTo>
                  <a:pt x="272" y="430"/>
                  <a:pt x="269" y="418"/>
                  <a:pt x="265" y="407"/>
                </a:cubicBezTo>
                <a:cubicBezTo>
                  <a:pt x="265" y="407"/>
                  <a:pt x="265" y="406"/>
                  <a:pt x="265" y="405"/>
                </a:cubicBezTo>
                <a:cubicBezTo>
                  <a:pt x="261" y="395"/>
                  <a:pt x="257" y="385"/>
                  <a:pt x="253" y="375"/>
                </a:cubicBezTo>
                <a:cubicBezTo>
                  <a:pt x="253" y="375"/>
                  <a:pt x="253" y="375"/>
                  <a:pt x="253" y="374"/>
                </a:cubicBezTo>
                <a:close/>
                <a:moveTo>
                  <a:pt x="303" y="253"/>
                </a:moveTo>
                <a:lnTo>
                  <a:pt x="303" y="253"/>
                </a:lnTo>
                <a:cubicBezTo>
                  <a:pt x="311" y="242"/>
                  <a:pt x="324" y="236"/>
                  <a:pt x="338" y="236"/>
                </a:cubicBezTo>
                <a:cubicBezTo>
                  <a:pt x="347" y="236"/>
                  <a:pt x="357" y="239"/>
                  <a:pt x="364" y="244"/>
                </a:cubicBezTo>
                <a:cubicBezTo>
                  <a:pt x="384" y="259"/>
                  <a:pt x="387" y="287"/>
                  <a:pt x="372" y="306"/>
                </a:cubicBezTo>
                <a:cubicBezTo>
                  <a:pt x="358" y="324"/>
                  <a:pt x="330" y="329"/>
                  <a:pt x="311" y="314"/>
                </a:cubicBezTo>
                <a:cubicBezTo>
                  <a:pt x="292" y="299"/>
                  <a:pt x="289" y="272"/>
                  <a:pt x="303" y="253"/>
                </a:cubicBezTo>
                <a:close/>
                <a:moveTo>
                  <a:pt x="431" y="152"/>
                </a:moveTo>
                <a:lnTo>
                  <a:pt x="431" y="152"/>
                </a:lnTo>
                <a:cubicBezTo>
                  <a:pt x="440" y="141"/>
                  <a:pt x="453" y="134"/>
                  <a:pt x="467" y="134"/>
                </a:cubicBezTo>
                <a:cubicBezTo>
                  <a:pt x="476" y="134"/>
                  <a:pt x="485" y="137"/>
                  <a:pt x="492" y="142"/>
                </a:cubicBezTo>
                <a:cubicBezTo>
                  <a:pt x="502" y="149"/>
                  <a:pt x="508" y="159"/>
                  <a:pt x="510" y="170"/>
                </a:cubicBezTo>
                <a:cubicBezTo>
                  <a:pt x="512" y="182"/>
                  <a:pt x="510" y="193"/>
                  <a:pt x="502" y="203"/>
                </a:cubicBezTo>
                <a:cubicBezTo>
                  <a:pt x="490" y="222"/>
                  <a:pt x="461" y="227"/>
                  <a:pt x="442" y="213"/>
                </a:cubicBezTo>
                <a:cubicBezTo>
                  <a:pt x="432" y="206"/>
                  <a:pt x="426" y="196"/>
                  <a:pt x="424" y="185"/>
                </a:cubicBezTo>
                <a:cubicBezTo>
                  <a:pt x="422" y="173"/>
                  <a:pt x="424" y="162"/>
                  <a:pt x="431" y="152"/>
                </a:cubicBezTo>
                <a:close/>
                <a:moveTo>
                  <a:pt x="564" y="71"/>
                </a:moveTo>
                <a:lnTo>
                  <a:pt x="564" y="71"/>
                </a:lnTo>
                <a:cubicBezTo>
                  <a:pt x="572" y="60"/>
                  <a:pt x="585" y="54"/>
                  <a:pt x="599" y="54"/>
                </a:cubicBezTo>
                <a:cubicBezTo>
                  <a:pt x="609" y="54"/>
                  <a:pt x="617" y="57"/>
                  <a:pt x="625" y="62"/>
                </a:cubicBezTo>
                <a:cubicBezTo>
                  <a:pt x="634" y="70"/>
                  <a:pt x="640" y="80"/>
                  <a:pt x="642" y="92"/>
                </a:cubicBezTo>
                <a:cubicBezTo>
                  <a:pt x="643" y="103"/>
                  <a:pt x="640" y="115"/>
                  <a:pt x="633" y="124"/>
                </a:cubicBezTo>
                <a:cubicBezTo>
                  <a:pt x="619" y="142"/>
                  <a:pt x="591" y="147"/>
                  <a:pt x="572" y="132"/>
                </a:cubicBezTo>
                <a:cubicBezTo>
                  <a:pt x="563" y="125"/>
                  <a:pt x="557" y="115"/>
                  <a:pt x="555" y="103"/>
                </a:cubicBezTo>
                <a:cubicBezTo>
                  <a:pt x="554" y="91"/>
                  <a:pt x="557" y="80"/>
                  <a:pt x="564" y="71"/>
                </a:cubicBezTo>
                <a:close/>
                <a:moveTo>
                  <a:pt x="632" y="277"/>
                </a:moveTo>
                <a:lnTo>
                  <a:pt x="632" y="277"/>
                </a:lnTo>
                <a:cubicBezTo>
                  <a:pt x="618" y="296"/>
                  <a:pt x="590" y="302"/>
                  <a:pt x="571" y="288"/>
                </a:cubicBezTo>
                <a:cubicBezTo>
                  <a:pt x="561" y="282"/>
                  <a:pt x="555" y="272"/>
                  <a:pt x="553" y="260"/>
                </a:cubicBezTo>
                <a:cubicBezTo>
                  <a:pt x="551" y="248"/>
                  <a:pt x="553" y="237"/>
                  <a:pt x="561" y="227"/>
                </a:cubicBezTo>
                <a:cubicBezTo>
                  <a:pt x="568" y="215"/>
                  <a:pt x="582" y="209"/>
                  <a:pt x="596" y="209"/>
                </a:cubicBezTo>
                <a:cubicBezTo>
                  <a:pt x="605" y="209"/>
                  <a:pt x="614" y="211"/>
                  <a:pt x="621" y="216"/>
                </a:cubicBezTo>
                <a:cubicBezTo>
                  <a:pt x="641" y="231"/>
                  <a:pt x="646" y="258"/>
                  <a:pt x="632" y="277"/>
                </a:cubicBezTo>
                <a:close/>
                <a:moveTo>
                  <a:pt x="639" y="407"/>
                </a:moveTo>
                <a:lnTo>
                  <a:pt x="639" y="407"/>
                </a:lnTo>
                <a:cubicBezTo>
                  <a:pt x="619" y="413"/>
                  <a:pt x="597" y="420"/>
                  <a:pt x="575" y="430"/>
                </a:cubicBezTo>
                <a:cubicBezTo>
                  <a:pt x="570" y="432"/>
                  <a:pt x="565" y="434"/>
                  <a:pt x="559" y="437"/>
                </a:cubicBezTo>
                <a:cubicBezTo>
                  <a:pt x="549" y="423"/>
                  <a:pt x="548" y="405"/>
                  <a:pt x="556" y="392"/>
                </a:cubicBezTo>
                <a:cubicBezTo>
                  <a:pt x="556" y="391"/>
                  <a:pt x="559" y="387"/>
                  <a:pt x="559" y="386"/>
                </a:cubicBezTo>
                <a:cubicBezTo>
                  <a:pt x="568" y="374"/>
                  <a:pt x="581" y="367"/>
                  <a:pt x="595" y="367"/>
                </a:cubicBezTo>
                <a:cubicBezTo>
                  <a:pt x="603" y="367"/>
                  <a:pt x="611" y="370"/>
                  <a:pt x="617" y="373"/>
                </a:cubicBezTo>
                <a:lnTo>
                  <a:pt x="621" y="375"/>
                </a:lnTo>
                <a:cubicBezTo>
                  <a:pt x="631" y="383"/>
                  <a:pt x="637" y="394"/>
                  <a:pt x="639" y="407"/>
                </a:cubicBezTo>
                <a:close/>
                <a:moveTo>
                  <a:pt x="705" y="442"/>
                </a:moveTo>
                <a:lnTo>
                  <a:pt x="705" y="442"/>
                </a:lnTo>
                <a:cubicBezTo>
                  <a:pt x="722" y="440"/>
                  <a:pt x="737" y="439"/>
                  <a:pt x="753" y="439"/>
                </a:cubicBezTo>
                <a:cubicBezTo>
                  <a:pt x="746" y="556"/>
                  <a:pt x="681" y="683"/>
                  <a:pt x="572" y="793"/>
                </a:cubicBezTo>
                <a:cubicBezTo>
                  <a:pt x="426" y="939"/>
                  <a:pt x="229" y="1023"/>
                  <a:pt x="74" y="1003"/>
                </a:cubicBezTo>
                <a:cubicBezTo>
                  <a:pt x="77" y="983"/>
                  <a:pt x="84" y="961"/>
                  <a:pt x="92" y="939"/>
                </a:cubicBezTo>
                <a:cubicBezTo>
                  <a:pt x="95" y="929"/>
                  <a:pt x="100" y="919"/>
                  <a:pt x="105" y="909"/>
                </a:cubicBezTo>
                <a:cubicBezTo>
                  <a:pt x="110" y="898"/>
                  <a:pt x="116" y="887"/>
                  <a:pt x="122" y="875"/>
                </a:cubicBezTo>
                <a:cubicBezTo>
                  <a:pt x="145" y="834"/>
                  <a:pt x="174" y="792"/>
                  <a:pt x="210" y="751"/>
                </a:cubicBezTo>
                <a:cubicBezTo>
                  <a:pt x="228" y="730"/>
                  <a:pt x="247" y="709"/>
                  <a:pt x="268" y="689"/>
                </a:cubicBezTo>
                <a:cubicBezTo>
                  <a:pt x="277" y="679"/>
                  <a:pt x="286" y="670"/>
                  <a:pt x="296" y="662"/>
                </a:cubicBezTo>
                <a:cubicBezTo>
                  <a:pt x="300" y="657"/>
                  <a:pt x="304" y="654"/>
                  <a:pt x="309" y="650"/>
                </a:cubicBezTo>
                <a:cubicBezTo>
                  <a:pt x="323" y="637"/>
                  <a:pt x="337" y="625"/>
                  <a:pt x="351" y="614"/>
                </a:cubicBezTo>
                <a:cubicBezTo>
                  <a:pt x="366" y="603"/>
                  <a:pt x="380" y="592"/>
                  <a:pt x="394" y="582"/>
                </a:cubicBezTo>
                <a:cubicBezTo>
                  <a:pt x="414" y="567"/>
                  <a:pt x="437" y="552"/>
                  <a:pt x="460" y="538"/>
                </a:cubicBezTo>
                <a:cubicBezTo>
                  <a:pt x="489" y="521"/>
                  <a:pt x="566" y="483"/>
                  <a:pt x="574" y="479"/>
                </a:cubicBezTo>
                <a:cubicBezTo>
                  <a:pt x="599" y="469"/>
                  <a:pt x="624" y="461"/>
                  <a:pt x="647" y="454"/>
                </a:cubicBezTo>
                <a:cubicBezTo>
                  <a:pt x="660" y="451"/>
                  <a:pt x="672" y="448"/>
                  <a:pt x="684" y="445"/>
                </a:cubicBezTo>
                <a:cubicBezTo>
                  <a:pt x="691" y="444"/>
                  <a:pt x="698" y="443"/>
                  <a:pt x="705" y="442"/>
                </a:cubicBezTo>
                <a:lnTo>
                  <a:pt x="61" y="640"/>
                </a:lnTo>
                <a:cubicBezTo>
                  <a:pt x="72" y="569"/>
                  <a:pt x="95" y="499"/>
                  <a:pt x="124" y="444"/>
                </a:cubicBezTo>
                <a:cubicBezTo>
                  <a:pt x="138" y="418"/>
                  <a:pt x="152" y="397"/>
                  <a:pt x="167" y="380"/>
                </a:cubicBezTo>
                <a:cubicBezTo>
                  <a:pt x="169" y="377"/>
                  <a:pt x="172" y="373"/>
                  <a:pt x="175" y="370"/>
                </a:cubicBezTo>
                <a:cubicBezTo>
                  <a:pt x="180" y="364"/>
                  <a:pt x="186" y="359"/>
                  <a:pt x="192" y="354"/>
                </a:cubicBezTo>
                <a:cubicBezTo>
                  <a:pt x="198" y="363"/>
                  <a:pt x="205" y="374"/>
                  <a:pt x="210" y="385"/>
                </a:cubicBezTo>
                <a:cubicBezTo>
                  <a:pt x="221" y="408"/>
                  <a:pt x="230" y="433"/>
                  <a:pt x="236" y="460"/>
                </a:cubicBezTo>
                <a:cubicBezTo>
                  <a:pt x="243" y="494"/>
                  <a:pt x="246" y="531"/>
                  <a:pt x="245" y="568"/>
                </a:cubicBezTo>
                <a:cubicBezTo>
                  <a:pt x="245" y="569"/>
                  <a:pt x="245" y="569"/>
                  <a:pt x="245" y="570"/>
                </a:cubicBezTo>
                <a:cubicBezTo>
                  <a:pt x="245" y="585"/>
                  <a:pt x="243" y="599"/>
                  <a:pt x="241" y="614"/>
                </a:cubicBezTo>
                <a:cubicBezTo>
                  <a:pt x="240" y="630"/>
                  <a:pt x="237" y="646"/>
                  <a:pt x="233" y="663"/>
                </a:cubicBezTo>
                <a:cubicBezTo>
                  <a:pt x="232" y="664"/>
                  <a:pt x="231" y="665"/>
                  <a:pt x="230" y="666"/>
                </a:cubicBezTo>
                <a:cubicBezTo>
                  <a:pt x="215" y="681"/>
                  <a:pt x="202" y="696"/>
                  <a:pt x="188" y="711"/>
                </a:cubicBezTo>
                <a:cubicBezTo>
                  <a:pt x="186" y="713"/>
                  <a:pt x="183" y="716"/>
                  <a:pt x="181" y="719"/>
                </a:cubicBezTo>
                <a:cubicBezTo>
                  <a:pt x="168" y="734"/>
                  <a:pt x="155" y="750"/>
                  <a:pt x="143" y="766"/>
                </a:cubicBezTo>
                <a:cubicBezTo>
                  <a:pt x="140" y="770"/>
                  <a:pt x="138" y="773"/>
                  <a:pt x="136" y="776"/>
                </a:cubicBezTo>
                <a:cubicBezTo>
                  <a:pt x="112" y="808"/>
                  <a:pt x="91" y="841"/>
                  <a:pt x="75" y="874"/>
                </a:cubicBezTo>
                <a:cubicBezTo>
                  <a:pt x="74" y="875"/>
                  <a:pt x="72" y="877"/>
                  <a:pt x="72" y="880"/>
                </a:cubicBezTo>
                <a:cubicBezTo>
                  <a:pt x="51" y="817"/>
                  <a:pt x="47" y="731"/>
                  <a:pt x="61" y="640"/>
                </a:cubicBezTo>
                <a:lnTo>
                  <a:pt x="705" y="442"/>
                </a:lnTo>
                <a:close/>
                <a:moveTo>
                  <a:pt x="394" y="378"/>
                </a:moveTo>
                <a:lnTo>
                  <a:pt x="394" y="378"/>
                </a:lnTo>
                <a:cubicBezTo>
                  <a:pt x="387" y="378"/>
                  <a:pt x="380" y="380"/>
                  <a:pt x="374" y="382"/>
                </a:cubicBezTo>
                <a:cubicBezTo>
                  <a:pt x="372" y="374"/>
                  <a:pt x="370" y="367"/>
                  <a:pt x="366" y="360"/>
                </a:cubicBezTo>
                <a:cubicBezTo>
                  <a:pt x="373" y="358"/>
                  <a:pt x="380" y="355"/>
                  <a:pt x="385" y="351"/>
                </a:cubicBezTo>
                <a:cubicBezTo>
                  <a:pt x="387" y="360"/>
                  <a:pt x="390" y="369"/>
                  <a:pt x="394" y="378"/>
                </a:cubicBezTo>
                <a:close/>
                <a:moveTo>
                  <a:pt x="423" y="268"/>
                </a:moveTo>
                <a:lnTo>
                  <a:pt x="423" y="268"/>
                </a:lnTo>
                <a:cubicBezTo>
                  <a:pt x="422" y="261"/>
                  <a:pt x="421" y="254"/>
                  <a:pt x="419" y="249"/>
                </a:cubicBezTo>
                <a:cubicBezTo>
                  <a:pt x="425" y="253"/>
                  <a:pt x="432" y="257"/>
                  <a:pt x="439" y="259"/>
                </a:cubicBezTo>
                <a:cubicBezTo>
                  <a:pt x="434" y="261"/>
                  <a:pt x="429" y="264"/>
                  <a:pt x="423" y="268"/>
                </a:cubicBezTo>
                <a:close/>
                <a:moveTo>
                  <a:pt x="510" y="252"/>
                </a:moveTo>
                <a:lnTo>
                  <a:pt x="510" y="252"/>
                </a:lnTo>
                <a:cubicBezTo>
                  <a:pt x="510" y="256"/>
                  <a:pt x="510" y="259"/>
                  <a:pt x="511" y="263"/>
                </a:cubicBezTo>
                <a:cubicBezTo>
                  <a:pt x="506" y="261"/>
                  <a:pt x="502" y="259"/>
                  <a:pt x="498" y="258"/>
                </a:cubicBezTo>
                <a:cubicBezTo>
                  <a:pt x="502" y="256"/>
                  <a:pt x="506" y="254"/>
                  <a:pt x="510" y="252"/>
                </a:cubicBezTo>
                <a:close/>
                <a:moveTo>
                  <a:pt x="553" y="178"/>
                </a:moveTo>
                <a:lnTo>
                  <a:pt x="553" y="178"/>
                </a:lnTo>
                <a:cubicBezTo>
                  <a:pt x="553" y="175"/>
                  <a:pt x="553" y="172"/>
                  <a:pt x="553" y="169"/>
                </a:cubicBezTo>
                <a:cubicBezTo>
                  <a:pt x="555" y="171"/>
                  <a:pt x="559" y="173"/>
                  <a:pt x="562" y="174"/>
                </a:cubicBezTo>
                <a:cubicBezTo>
                  <a:pt x="559" y="175"/>
                  <a:pt x="556" y="176"/>
                  <a:pt x="553" y="178"/>
                </a:cubicBezTo>
                <a:close/>
                <a:moveTo>
                  <a:pt x="556" y="335"/>
                </a:moveTo>
                <a:lnTo>
                  <a:pt x="556" y="335"/>
                </a:lnTo>
                <a:cubicBezTo>
                  <a:pt x="556" y="333"/>
                  <a:pt x="556" y="330"/>
                  <a:pt x="556" y="328"/>
                </a:cubicBezTo>
                <a:cubicBezTo>
                  <a:pt x="559" y="329"/>
                  <a:pt x="561" y="330"/>
                  <a:pt x="563" y="332"/>
                </a:cubicBezTo>
                <a:cubicBezTo>
                  <a:pt x="561" y="333"/>
                  <a:pt x="559" y="334"/>
                  <a:pt x="556" y="335"/>
                </a:cubicBezTo>
                <a:close/>
                <a:moveTo>
                  <a:pt x="484" y="448"/>
                </a:moveTo>
                <a:lnTo>
                  <a:pt x="484" y="448"/>
                </a:lnTo>
                <a:cubicBezTo>
                  <a:pt x="482" y="440"/>
                  <a:pt x="480" y="432"/>
                  <a:pt x="476" y="424"/>
                </a:cubicBezTo>
                <a:cubicBezTo>
                  <a:pt x="488" y="424"/>
                  <a:pt x="499" y="421"/>
                  <a:pt x="509" y="416"/>
                </a:cubicBezTo>
                <a:cubicBezTo>
                  <a:pt x="510" y="431"/>
                  <a:pt x="514" y="445"/>
                  <a:pt x="522" y="457"/>
                </a:cubicBezTo>
                <a:cubicBezTo>
                  <a:pt x="510" y="463"/>
                  <a:pt x="496" y="470"/>
                  <a:pt x="483" y="476"/>
                </a:cubicBezTo>
                <a:cubicBezTo>
                  <a:pt x="485" y="467"/>
                  <a:pt x="485" y="458"/>
                  <a:pt x="484" y="448"/>
                </a:cubicBezTo>
                <a:lnTo>
                  <a:pt x="471" y="295"/>
                </a:lnTo>
                <a:cubicBezTo>
                  <a:pt x="480" y="295"/>
                  <a:pt x="488" y="298"/>
                  <a:pt x="496" y="303"/>
                </a:cubicBezTo>
                <a:cubicBezTo>
                  <a:pt x="515" y="317"/>
                  <a:pt x="520" y="344"/>
                  <a:pt x="506" y="364"/>
                </a:cubicBezTo>
                <a:cubicBezTo>
                  <a:pt x="493" y="383"/>
                  <a:pt x="465" y="388"/>
                  <a:pt x="445" y="374"/>
                </a:cubicBezTo>
                <a:cubicBezTo>
                  <a:pt x="426" y="361"/>
                  <a:pt x="421" y="333"/>
                  <a:pt x="435" y="313"/>
                </a:cubicBezTo>
                <a:cubicBezTo>
                  <a:pt x="443" y="302"/>
                  <a:pt x="457" y="295"/>
                  <a:pt x="471" y="295"/>
                </a:cubicBezTo>
                <a:lnTo>
                  <a:pt x="484" y="448"/>
                </a:lnTo>
                <a:close/>
                <a:moveTo>
                  <a:pt x="356" y="454"/>
                </a:moveTo>
                <a:lnTo>
                  <a:pt x="356" y="454"/>
                </a:lnTo>
                <a:cubicBezTo>
                  <a:pt x="357" y="453"/>
                  <a:pt x="359" y="451"/>
                  <a:pt x="360" y="449"/>
                </a:cubicBezTo>
                <a:cubicBezTo>
                  <a:pt x="364" y="443"/>
                  <a:pt x="368" y="437"/>
                  <a:pt x="370" y="430"/>
                </a:cubicBezTo>
                <a:cubicBezTo>
                  <a:pt x="378" y="423"/>
                  <a:pt x="389" y="419"/>
                  <a:pt x="399" y="419"/>
                </a:cubicBezTo>
                <a:cubicBezTo>
                  <a:pt x="408" y="419"/>
                  <a:pt x="417" y="422"/>
                  <a:pt x="424" y="427"/>
                </a:cubicBezTo>
                <a:cubicBezTo>
                  <a:pt x="434" y="434"/>
                  <a:pt x="440" y="444"/>
                  <a:pt x="442" y="455"/>
                </a:cubicBezTo>
                <a:cubicBezTo>
                  <a:pt x="444" y="466"/>
                  <a:pt x="441" y="478"/>
                  <a:pt x="435" y="488"/>
                </a:cubicBezTo>
                <a:cubicBezTo>
                  <a:pt x="421" y="507"/>
                  <a:pt x="392" y="512"/>
                  <a:pt x="374" y="499"/>
                </a:cubicBezTo>
                <a:cubicBezTo>
                  <a:pt x="359" y="488"/>
                  <a:pt x="352" y="471"/>
                  <a:pt x="356" y="454"/>
                </a:cubicBezTo>
                <a:close/>
                <a:moveTo>
                  <a:pt x="321" y="584"/>
                </a:moveTo>
                <a:lnTo>
                  <a:pt x="321" y="584"/>
                </a:lnTo>
                <a:cubicBezTo>
                  <a:pt x="309" y="594"/>
                  <a:pt x="296" y="604"/>
                  <a:pt x="284" y="615"/>
                </a:cubicBezTo>
                <a:cubicBezTo>
                  <a:pt x="286" y="602"/>
                  <a:pt x="287" y="589"/>
                  <a:pt x="287" y="576"/>
                </a:cubicBezTo>
                <a:cubicBezTo>
                  <a:pt x="288" y="575"/>
                  <a:pt x="289" y="574"/>
                  <a:pt x="290" y="572"/>
                </a:cubicBezTo>
                <a:cubicBezTo>
                  <a:pt x="296" y="563"/>
                  <a:pt x="306" y="556"/>
                  <a:pt x="317" y="555"/>
                </a:cubicBezTo>
                <a:cubicBezTo>
                  <a:pt x="329" y="552"/>
                  <a:pt x="340" y="555"/>
                  <a:pt x="350" y="562"/>
                </a:cubicBezTo>
                <a:cubicBezTo>
                  <a:pt x="344" y="566"/>
                  <a:pt x="339" y="570"/>
                  <a:pt x="333" y="575"/>
                </a:cubicBezTo>
                <a:cubicBezTo>
                  <a:pt x="329" y="578"/>
                  <a:pt x="325" y="580"/>
                  <a:pt x="321" y="584"/>
                </a:cubicBezTo>
                <a:close/>
                <a:moveTo>
                  <a:pt x="315" y="482"/>
                </a:moveTo>
                <a:lnTo>
                  <a:pt x="315" y="482"/>
                </a:lnTo>
                <a:cubicBezTo>
                  <a:pt x="317" y="493"/>
                  <a:pt x="321" y="503"/>
                  <a:pt x="327" y="511"/>
                </a:cubicBezTo>
                <a:cubicBezTo>
                  <a:pt x="322" y="511"/>
                  <a:pt x="316" y="512"/>
                  <a:pt x="310" y="513"/>
                </a:cubicBezTo>
                <a:cubicBezTo>
                  <a:pt x="301" y="514"/>
                  <a:pt x="294" y="517"/>
                  <a:pt x="286" y="521"/>
                </a:cubicBezTo>
                <a:cubicBezTo>
                  <a:pt x="286" y="509"/>
                  <a:pt x="284" y="497"/>
                  <a:pt x="282" y="485"/>
                </a:cubicBezTo>
                <a:cubicBezTo>
                  <a:pt x="284" y="485"/>
                  <a:pt x="287" y="486"/>
                  <a:pt x="289" y="486"/>
                </a:cubicBezTo>
                <a:cubicBezTo>
                  <a:pt x="298" y="486"/>
                  <a:pt x="307" y="484"/>
                  <a:pt x="315" y="482"/>
                </a:cubicBezTo>
                <a:close/>
                <a:moveTo>
                  <a:pt x="212" y="310"/>
                </a:moveTo>
                <a:lnTo>
                  <a:pt x="212" y="310"/>
                </a:lnTo>
                <a:cubicBezTo>
                  <a:pt x="205" y="302"/>
                  <a:pt x="193" y="300"/>
                  <a:pt x="184" y="306"/>
                </a:cubicBezTo>
                <a:cubicBezTo>
                  <a:pt x="170" y="316"/>
                  <a:pt x="157" y="327"/>
                  <a:pt x="144" y="341"/>
                </a:cubicBezTo>
                <a:cubicBezTo>
                  <a:pt x="140" y="345"/>
                  <a:pt x="137" y="349"/>
                  <a:pt x="134" y="353"/>
                </a:cubicBezTo>
                <a:cubicBezTo>
                  <a:pt x="117" y="372"/>
                  <a:pt x="102" y="395"/>
                  <a:pt x="87" y="424"/>
                </a:cubicBezTo>
                <a:cubicBezTo>
                  <a:pt x="55" y="484"/>
                  <a:pt x="31" y="558"/>
                  <a:pt x="19" y="634"/>
                </a:cubicBezTo>
                <a:cubicBezTo>
                  <a:pt x="0" y="754"/>
                  <a:pt x="11" y="862"/>
                  <a:pt x="49" y="933"/>
                </a:cubicBezTo>
                <a:cubicBezTo>
                  <a:pt x="39" y="962"/>
                  <a:pt x="32" y="990"/>
                  <a:pt x="28" y="1016"/>
                </a:cubicBezTo>
                <a:cubicBezTo>
                  <a:pt x="28" y="1021"/>
                  <a:pt x="31" y="1029"/>
                  <a:pt x="34" y="1033"/>
                </a:cubicBezTo>
                <a:cubicBezTo>
                  <a:pt x="37" y="1038"/>
                  <a:pt x="43" y="1041"/>
                  <a:pt x="48" y="1042"/>
                </a:cubicBezTo>
                <a:cubicBezTo>
                  <a:pt x="49" y="1043"/>
                  <a:pt x="49" y="1043"/>
                  <a:pt x="51" y="1043"/>
                </a:cubicBezTo>
                <a:cubicBezTo>
                  <a:pt x="74" y="1047"/>
                  <a:pt x="97" y="1049"/>
                  <a:pt x="122" y="1049"/>
                </a:cubicBezTo>
                <a:cubicBezTo>
                  <a:pt x="279" y="1049"/>
                  <a:pt x="463" y="962"/>
                  <a:pt x="602" y="823"/>
                </a:cubicBezTo>
                <a:cubicBezTo>
                  <a:pt x="726" y="699"/>
                  <a:pt x="797" y="552"/>
                  <a:pt x="796" y="418"/>
                </a:cubicBezTo>
                <a:cubicBezTo>
                  <a:pt x="796" y="407"/>
                  <a:pt x="788" y="398"/>
                  <a:pt x="777" y="397"/>
                </a:cubicBezTo>
                <a:cubicBezTo>
                  <a:pt x="752" y="395"/>
                  <a:pt x="727" y="396"/>
                  <a:pt x="699" y="400"/>
                </a:cubicBezTo>
                <a:cubicBezTo>
                  <a:pt x="693" y="401"/>
                  <a:pt x="687" y="402"/>
                  <a:pt x="682" y="403"/>
                </a:cubicBezTo>
                <a:cubicBezTo>
                  <a:pt x="679" y="378"/>
                  <a:pt x="666" y="355"/>
                  <a:pt x="645" y="341"/>
                </a:cubicBezTo>
                <a:cubicBezTo>
                  <a:pt x="643" y="339"/>
                  <a:pt x="640" y="338"/>
                  <a:pt x="639" y="336"/>
                </a:cubicBezTo>
                <a:cubicBezTo>
                  <a:pt x="635" y="334"/>
                  <a:pt x="632" y="333"/>
                  <a:pt x="628" y="332"/>
                </a:cubicBezTo>
                <a:cubicBezTo>
                  <a:pt x="643" y="325"/>
                  <a:pt x="657" y="316"/>
                  <a:pt x="667" y="302"/>
                </a:cubicBezTo>
                <a:cubicBezTo>
                  <a:pt x="694" y="263"/>
                  <a:pt x="684" y="209"/>
                  <a:pt x="646" y="182"/>
                </a:cubicBezTo>
                <a:cubicBezTo>
                  <a:pt x="642" y="179"/>
                  <a:pt x="639" y="178"/>
                  <a:pt x="635" y="176"/>
                </a:cubicBezTo>
                <a:cubicBezTo>
                  <a:pt x="647" y="170"/>
                  <a:pt x="659" y="161"/>
                  <a:pt x="667" y="150"/>
                </a:cubicBezTo>
                <a:cubicBezTo>
                  <a:pt x="682" y="132"/>
                  <a:pt x="687" y="109"/>
                  <a:pt x="684" y="86"/>
                </a:cubicBezTo>
                <a:cubicBezTo>
                  <a:pt x="682" y="63"/>
                  <a:pt x="670" y="43"/>
                  <a:pt x="652" y="29"/>
                </a:cubicBezTo>
                <a:cubicBezTo>
                  <a:pt x="614" y="0"/>
                  <a:pt x="558" y="8"/>
                  <a:pt x="530" y="45"/>
                </a:cubicBezTo>
                <a:cubicBezTo>
                  <a:pt x="517" y="62"/>
                  <a:pt x="511" y="83"/>
                  <a:pt x="513" y="105"/>
                </a:cubicBezTo>
                <a:cubicBezTo>
                  <a:pt x="475" y="81"/>
                  <a:pt x="422" y="91"/>
                  <a:pt x="396" y="128"/>
                </a:cubicBezTo>
                <a:cubicBezTo>
                  <a:pt x="383" y="147"/>
                  <a:pt x="378" y="169"/>
                  <a:pt x="382" y="192"/>
                </a:cubicBezTo>
                <a:cubicBezTo>
                  <a:pt x="382" y="198"/>
                  <a:pt x="384" y="203"/>
                  <a:pt x="386" y="208"/>
                </a:cubicBezTo>
                <a:cubicBezTo>
                  <a:pt x="350" y="183"/>
                  <a:pt x="296" y="191"/>
                  <a:pt x="269" y="227"/>
                </a:cubicBezTo>
                <a:cubicBezTo>
                  <a:pt x="248" y="254"/>
                  <a:pt x="246" y="290"/>
                  <a:pt x="261" y="319"/>
                </a:cubicBezTo>
                <a:cubicBezTo>
                  <a:pt x="250" y="323"/>
                  <a:pt x="240" y="329"/>
                  <a:pt x="231" y="336"/>
                </a:cubicBezTo>
                <a:cubicBezTo>
                  <a:pt x="225" y="327"/>
                  <a:pt x="219" y="318"/>
                  <a:pt x="212" y="310"/>
                </a:cubicBezTo>
                <a:close/>
              </a:path>
            </a:pathLst>
          </a:custGeom>
          <a:solidFill>
            <a:schemeClr val="bg1"/>
          </a:solidFill>
          <a:ln>
            <a:noFill/>
          </a:ln>
          <a:effectLst/>
        </p:spPr>
        <p:txBody>
          <a:bodyPr wrap="none" anchor="ctr"/>
          <a:lstStyle/>
          <a:p>
            <a:endParaRPr lang="en-US" dirty="0">
              <a:latin typeface="Open Sans Light" panose="020B0306030504020204" pitchFamily="34" charset="0"/>
            </a:endParaRPr>
          </a:p>
        </p:txBody>
      </p:sp>
      <p:sp>
        <p:nvSpPr>
          <p:cNvPr id="42" name="TextBox 41">
            <a:extLst>
              <a:ext uri="{FF2B5EF4-FFF2-40B4-BE49-F238E27FC236}">
                <a16:creationId xmlns:a16="http://schemas.microsoft.com/office/drawing/2014/main" id="{5343BC20-EBBE-E448-B4D0-8FF704DACFE5}"/>
              </a:ext>
            </a:extLst>
          </p:cNvPr>
          <p:cNvSpPr txBox="1"/>
          <p:nvPr/>
        </p:nvSpPr>
        <p:spPr>
          <a:xfrm>
            <a:off x="3850062" y="3371919"/>
            <a:ext cx="2823210" cy="1200329"/>
          </a:xfrm>
          <a:prstGeom prst="rect">
            <a:avLst/>
          </a:prstGeom>
          <a:noFill/>
        </p:spPr>
        <p:txBody>
          <a:bodyPr wrap="none" rtlCol="0" anchor="t" anchorCtr="0">
            <a:spAutoFit/>
          </a:bodyPr>
          <a:lstStyle/>
          <a:p>
            <a:pPr algn="r"/>
            <a:r>
              <a:rPr lang="en-US" sz="7200" b="1" dirty="0">
                <a:solidFill>
                  <a:schemeClr val="bg1"/>
                </a:solidFill>
                <a:latin typeface="Playfair Display" pitchFamily="2" charset="77"/>
                <a:ea typeface="League Spartan" charset="0"/>
                <a:cs typeface="Poppins" pitchFamily="2" charset="77"/>
              </a:rPr>
              <a:t>$12.99</a:t>
            </a:r>
          </a:p>
        </p:txBody>
      </p:sp>
      <p:sp>
        <p:nvSpPr>
          <p:cNvPr id="43" name="TextBox 42">
            <a:extLst>
              <a:ext uri="{FF2B5EF4-FFF2-40B4-BE49-F238E27FC236}">
                <a16:creationId xmlns:a16="http://schemas.microsoft.com/office/drawing/2014/main" id="{97701A9E-AC44-4647-899F-CF58F7C218E8}"/>
              </a:ext>
            </a:extLst>
          </p:cNvPr>
          <p:cNvSpPr txBox="1"/>
          <p:nvPr/>
        </p:nvSpPr>
        <p:spPr>
          <a:xfrm>
            <a:off x="11656714" y="3371919"/>
            <a:ext cx="2823210" cy="1200329"/>
          </a:xfrm>
          <a:prstGeom prst="rect">
            <a:avLst/>
          </a:prstGeom>
          <a:noFill/>
        </p:spPr>
        <p:txBody>
          <a:bodyPr wrap="none" rtlCol="0" anchor="t" anchorCtr="0">
            <a:spAutoFit/>
          </a:bodyPr>
          <a:lstStyle/>
          <a:p>
            <a:pPr algn="r"/>
            <a:r>
              <a:rPr lang="en-US" sz="7200" b="1" dirty="0">
                <a:solidFill>
                  <a:schemeClr val="bg1"/>
                </a:solidFill>
                <a:latin typeface="Playfair Display" pitchFamily="2" charset="77"/>
                <a:ea typeface="League Spartan" charset="0"/>
                <a:cs typeface="Poppins" pitchFamily="2" charset="77"/>
              </a:rPr>
              <a:t>$12.99</a:t>
            </a:r>
          </a:p>
        </p:txBody>
      </p:sp>
      <p:sp>
        <p:nvSpPr>
          <p:cNvPr id="44" name="TextBox 43">
            <a:extLst>
              <a:ext uri="{FF2B5EF4-FFF2-40B4-BE49-F238E27FC236}">
                <a16:creationId xmlns:a16="http://schemas.microsoft.com/office/drawing/2014/main" id="{1B7D6ECB-D4FF-E04A-8CEB-BD8A3F6ADF06}"/>
              </a:ext>
            </a:extLst>
          </p:cNvPr>
          <p:cNvSpPr txBox="1"/>
          <p:nvPr/>
        </p:nvSpPr>
        <p:spPr>
          <a:xfrm>
            <a:off x="19556207" y="3371919"/>
            <a:ext cx="2823210" cy="1200329"/>
          </a:xfrm>
          <a:prstGeom prst="rect">
            <a:avLst/>
          </a:prstGeom>
          <a:noFill/>
        </p:spPr>
        <p:txBody>
          <a:bodyPr wrap="none" rtlCol="0" anchor="t" anchorCtr="0">
            <a:spAutoFit/>
          </a:bodyPr>
          <a:lstStyle/>
          <a:p>
            <a:pPr algn="r"/>
            <a:r>
              <a:rPr lang="en-US" sz="7200" b="1" dirty="0">
                <a:solidFill>
                  <a:schemeClr val="bg1"/>
                </a:solidFill>
                <a:latin typeface="Playfair Display" pitchFamily="2" charset="77"/>
                <a:ea typeface="League Spartan" charset="0"/>
                <a:cs typeface="Poppins" pitchFamily="2" charset="77"/>
              </a:rPr>
              <a:t>$12.99</a:t>
            </a:r>
          </a:p>
        </p:txBody>
      </p:sp>
    </p:spTree>
    <p:extLst>
      <p:ext uri="{BB962C8B-B14F-4D97-AF65-F5344CB8AC3E}">
        <p14:creationId xmlns:p14="http://schemas.microsoft.com/office/powerpoint/2010/main" val="365145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3A2A5-DADC-F34F-AAD7-3559A7A31C42}"/>
              </a:ext>
            </a:extLst>
          </p:cNvPr>
          <p:cNvSpPr txBox="1"/>
          <p:nvPr/>
        </p:nvSpPr>
        <p:spPr>
          <a:xfrm>
            <a:off x="8400769" y="1017240"/>
            <a:ext cx="7576112" cy="1200329"/>
          </a:xfrm>
          <a:prstGeom prst="rect">
            <a:avLst/>
          </a:prstGeom>
          <a:noFill/>
        </p:spPr>
        <p:txBody>
          <a:bodyPr wrap="none" rtlCol="0">
            <a:spAutoFit/>
          </a:bodyPr>
          <a:lstStyle/>
          <a:p>
            <a:pPr algn="ctr"/>
            <a:r>
              <a:rPr lang="en-US" sz="7200" b="1" dirty="0">
                <a:solidFill>
                  <a:schemeClr val="tx2"/>
                </a:solidFill>
                <a:latin typeface="Playfair Display" pitchFamily="2" charset="77"/>
                <a:cs typeface="Poppins" pitchFamily="2" charset="77"/>
              </a:rPr>
              <a:t>Food Infographic</a:t>
            </a:r>
          </a:p>
        </p:txBody>
      </p:sp>
      <p:sp>
        <p:nvSpPr>
          <p:cNvPr id="3" name="TextBox 2">
            <a:extLst>
              <a:ext uri="{FF2B5EF4-FFF2-40B4-BE49-F238E27FC236}">
                <a16:creationId xmlns:a16="http://schemas.microsoft.com/office/drawing/2014/main" id="{F90E5812-79AD-5C45-9CD3-4D975B8D1EE2}"/>
              </a:ext>
            </a:extLst>
          </p:cNvPr>
          <p:cNvSpPr txBox="1"/>
          <p:nvPr/>
        </p:nvSpPr>
        <p:spPr>
          <a:xfrm>
            <a:off x="10101073" y="646740"/>
            <a:ext cx="4175502" cy="461665"/>
          </a:xfrm>
          <a:prstGeom prst="rect">
            <a:avLst/>
          </a:prstGeom>
          <a:noFill/>
        </p:spPr>
        <p:txBody>
          <a:bodyPr wrap="none" rtlCol="0">
            <a:spAutoFit/>
          </a:bodyPr>
          <a:lstStyle/>
          <a:p>
            <a:pPr algn="ctr"/>
            <a:r>
              <a:rPr lang="en-US" sz="2400" spc="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Your Subtitle Here</a:t>
            </a:r>
          </a:p>
        </p:txBody>
      </p:sp>
      <p:sp>
        <p:nvSpPr>
          <p:cNvPr id="53" name="Shape 63623">
            <a:extLst>
              <a:ext uri="{FF2B5EF4-FFF2-40B4-BE49-F238E27FC236}">
                <a16:creationId xmlns:a16="http://schemas.microsoft.com/office/drawing/2014/main" id="{C204902E-E338-6B46-89E7-7933C64AB0B3}"/>
              </a:ext>
            </a:extLst>
          </p:cNvPr>
          <p:cNvSpPr/>
          <p:nvPr/>
        </p:nvSpPr>
        <p:spPr>
          <a:xfrm rot="350131">
            <a:off x="6223655" y="2821325"/>
            <a:ext cx="161930" cy="5328479"/>
          </a:xfrm>
          <a:custGeom>
            <a:avLst/>
            <a:gdLst/>
            <a:ahLst/>
            <a:cxnLst>
              <a:cxn ang="0">
                <a:pos x="wd2" y="hd2"/>
              </a:cxn>
              <a:cxn ang="5400000">
                <a:pos x="wd2" y="hd2"/>
              </a:cxn>
              <a:cxn ang="10800000">
                <a:pos x="wd2" y="hd2"/>
              </a:cxn>
              <a:cxn ang="16200000">
                <a:pos x="wd2" y="hd2"/>
              </a:cxn>
            </a:cxnLst>
            <a:rect l="0" t="0" r="r" b="b"/>
            <a:pathLst>
              <a:path w="21600" h="21587" extrusionOk="0">
                <a:moveTo>
                  <a:pt x="0" y="0"/>
                </a:moveTo>
                <a:lnTo>
                  <a:pt x="0" y="21452"/>
                </a:lnTo>
                <a:lnTo>
                  <a:pt x="0" y="21475"/>
                </a:lnTo>
                <a:lnTo>
                  <a:pt x="331" y="21475"/>
                </a:lnTo>
                <a:cubicBezTo>
                  <a:pt x="691" y="21502"/>
                  <a:pt x="1486" y="21527"/>
                  <a:pt x="3094" y="21548"/>
                </a:cubicBezTo>
                <a:cubicBezTo>
                  <a:pt x="7236" y="21600"/>
                  <a:pt x="13978" y="21600"/>
                  <a:pt x="18120" y="21548"/>
                </a:cubicBezTo>
                <a:cubicBezTo>
                  <a:pt x="19727" y="21527"/>
                  <a:pt x="20522" y="21502"/>
                  <a:pt x="20882" y="21475"/>
                </a:cubicBezTo>
                <a:lnTo>
                  <a:pt x="21600" y="21475"/>
                </a:lnTo>
                <a:lnTo>
                  <a:pt x="21600" y="0"/>
                </a:lnTo>
                <a:lnTo>
                  <a:pt x="0" y="0"/>
                </a:lnTo>
                <a:close/>
              </a:path>
            </a:pathLst>
          </a:custGeom>
          <a:solidFill>
            <a:schemeClr val="bg2">
              <a:lumMod val="10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sp>
        <p:nvSpPr>
          <p:cNvPr id="54" name="Shape 63624">
            <a:extLst>
              <a:ext uri="{FF2B5EF4-FFF2-40B4-BE49-F238E27FC236}">
                <a16:creationId xmlns:a16="http://schemas.microsoft.com/office/drawing/2014/main" id="{DC956742-D36B-414E-9426-E86219F4C374}"/>
              </a:ext>
            </a:extLst>
          </p:cNvPr>
          <p:cNvSpPr/>
          <p:nvPr/>
        </p:nvSpPr>
        <p:spPr>
          <a:xfrm>
            <a:off x="3461717" y="3989486"/>
            <a:ext cx="3295292" cy="4955819"/>
          </a:xfrm>
          <a:custGeom>
            <a:avLst/>
            <a:gdLst/>
            <a:ahLst/>
            <a:cxnLst>
              <a:cxn ang="0">
                <a:pos x="wd2" y="hd2"/>
              </a:cxn>
              <a:cxn ang="5400000">
                <a:pos x="wd2" y="hd2"/>
              </a:cxn>
              <a:cxn ang="10800000">
                <a:pos x="wd2" y="hd2"/>
              </a:cxn>
              <a:cxn ang="16200000">
                <a:pos x="wd2" y="hd2"/>
              </a:cxn>
            </a:cxnLst>
            <a:rect l="0" t="0" r="r" b="b"/>
            <a:pathLst>
              <a:path w="21600" h="21600" extrusionOk="0">
                <a:moveTo>
                  <a:pt x="1031" y="0"/>
                </a:moveTo>
                <a:lnTo>
                  <a:pt x="20569" y="0"/>
                </a:lnTo>
                <a:cubicBezTo>
                  <a:pt x="20717" y="0"/>
                  <a:pt x="20828" y="0"/>
                  <a:pt x="20922" y="4"/>
                </a:cubicBezTo>
                <a:cubicBezTo>
                  <a:pt x="21017" y="9"/>
                  <a:pt x="21094" y="17"/>
                  <a:pt x="21174" y="34"/>
                </a:cubicBezTo>
                <a:cubicBezTo>
                  <a:pt x="21260" y="55"/>
                  <a:pt x="21339" y="89"/>
                  <a:pt x="21403" y="132"/>
                </a:cubicBezTo>
                <a:cubicBezTo>
                  <a:pt x="21468" y="176"/>
                  <a:pt x="21518" y="228"/>
                  <a:pt x="21549" y="287"/>
                </a:cubicBezTo>
                <a:cubicBezTo>
                  <a:pt x="21575" y="341"/>
                  <a:pt x="21587" y="393"/>
                  <a:pt x="21594" y="457"/>
                </a:cubicBezTo>
                <a:cubicBezTo>
                  <a:pt x="21600" y="521"/>
                  <a:pt x="21600" y="597"/>
                  <a:pt x="21600" y="698"/>
                </a:cubicBezTo>
                <a:lnTo>
                  <a:pt x="20808" y="20732"/>
                </a:lnTo>
                <a:cubicBezTo>
                  <a:pt x="20817" y="20825"/>
                  <a:pt x="20817" y="20902"/>
                  <a:pt x="20802" y="20970"/>
                </a:cubicBezTo>
                <a:cubicBezTo>
                  <a:pt x="20776" y="21087"/>
                  <a:pt x="20712" y="21198"/>
                  <a:pt x="20611" y="21294"/>
                </a:cubicBezTo>
                <a:cubicBezTo>
                  <a:pt x="20419" y="21478"/>
                  <a:pt x="20108" y="21591"/>
                  <a:pt x="19772" y="21600"/>
                </a:cubicBezTo>
                <a:lnTo>
                  <a:pt x="1823" y="21591"/>
                </a:lnTo>
                <a:cubicBezTo>
                  <a:pt x="1491" y="21577"/>
                  <a:pt x="1185" y="21465"/>
                  <a:pt x="989" y="21285"/>
                </a:cubicBezTo>
                <a:cubicBezTo>
                  <a:pt x="811" y="21122"/>
                  <a:pt x="740" y="20918"/>
                  <a:pt x="792" y="20720"/>
                </a:cubicBezTo>
                <a:lnTo>
                  <a:pt x="0" y="695"/>
                </a:lnTo>
                <a:cubicBezTo>
                  <a:pt x="0" y="595"/>
                  <a:pt x="0" y="520"/>
                  <a:pt x="6" y="456"/>
                </a:cubicBezTo>
                <a:cubicBezTo>
                  <a:pt x="13" y="393"/>
                  <a:pt x="25" y="341"/>
                  <a:pt x="51" y="287"/>
                </a:cubicBezTo>
                <a:cubicBezTo>
                  <a:pt x="82" y="228"/>
                  <a:pt x="132" y="176"/>
                  <a:pt x="197" y="132"/>
                </a:cubicBezTo>
                <a:cubicBezTo>
                  <a:pt x="261" y="89"/>
                  <a:pt x="340" y="55"/>
                  <a:pt x="426" y="34"/>
                </a:cubicBezTo>
                <a:cubicBezTo>
                  <a:pt x="506" y="17"/>
                  <a:pt x="583" y="9"/>
                  <a:pt x="678" y="4"/>
                </a:cubicBezTo>
                <a:cubicBezTo>
                  <a:pt x="773" y="0"/>
                  <a:pt x="886" y="0"/>
                  <a:pt x="1036" y="0"/>
                </a:cubicBezTo>
                <a:lnTo>
                  <a:pt x="1031" y="0"/>
                </a:lnTo>
                <a:close/>
              </a:path>
            </a:pathLst>
          </a:custGeom>
          <a:solidFill>
            <a:schemeClr val="bg2">
              <a:lumMod val="90000"/>
              <a:alpha val="26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pic>
        <p:nvPicPr>
          <p:cNvPr id="55" name="Color-Placehoder2.jpg">
            <a:extLst>
              <a:ext uri="{FF2B5EF4-FFF2-40B4-BE49-F238E27FC236}">
                <a16:creationId xmlns:a16="http://schemas.microsoft.com/office/drawing/2014/main" id="{54281B95-C8C9-4D41-89F4-1EADE3C0D592}"/>
              </a:ext>
            </a:extLst>
          </p:cNvPr>
          <p:cNvPicPr>
            <a:picLocks noChangeAspect="1"/>
          </p:cNvPicPr>
          <p:nvPr/>
        </p:nvPicPr>
        <p:blipFill>
          <a:blip r:embed="rId2" cstate="print">
            <a:alphaModFix amt="75000"/>
            <a:extLst>
              <a:ext uri="{28A0092B-C50C-407E-A947-70E740481C1C}">
                <a14:useLocalDpi xmlns:a14="http://schemas.microsoft.com/office/drawing/2010/main"/>
              </a:ext>
            </a:extLst>
          </a:blip>
          <a:srcRect/>
          <a:stretch>
            <a:fillRect/>
          </a:stretch>
        </p:blipFill>
        <p:spPr>
          <a:xfrm>
            <a:off x="3504809" y="4798476"/>
            <a:ext cx="3179892" cy="4147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1" y="20548"/>
                </a:lnTo>
                <a:cubicBezTo>
                  <a:pt x="1026" y="20785"/>
                  <a:pt x="1140" y="21028"/>
                  <a:pt x="1432" y="21222"/>
                </a:cubicBezTo>
                <a:cubicBezTo>
                  <a:pt x="1752" y="21437"/>
                  <a:pt x="2253" y="21572"/>
                  <a:pt x="2796" y="21589"/>
                </a:cubicBezTo>
                <a:lnTo>
                  <a:pt x="18797" y="21600"/>
                </a:lnTo>
                <a:cubicBezTo>
                  <a:pt x="19346" y="21590"/>
                  <a:pt x="19854" y="21453"/>
                  <a:pt x="20168" y="21233"/>
                </a:cubicBezTo>
                <a:cubicBezTo>
                  <a:pt x="20333" y="21118"/>
                  <a:pt x="20436" y="20986"/>
                  <a:pt x="20478" y="20848"/>
                </a:cubicBezTo>
                <a:cubicBezTo>
                  <a:pt x="20503" y="20766"/>
                  <a:pt x="20504" y="20673"/>
                  <a:pt x="20489" y="20562"/>
                </a:cubicBezTo>
                <a:lnTo>
                  <a:pt x="21600" y="0"/>
                </a:lnTo>
                <a:lnTo>
                  <a:pt x="0" y="0"/>
                </a:lnTo>
                <a:close/>
              </a:path>
            </a:pathLst>
          </a:custGeom>
          <a:noFill/>
          <a:ln w="12700" cap="flat">
            <a:noFill/>
            <a:miter lim="400000"/>
          </a:ln>
          <a:effectLst/>
        </p:spPr>
      </p:pic>
      <p:sp>
        <p:nvSpPr>
          <p:cNvPr id="56" name="Shape 63626">
            <a:extLst>
              <a:ext uri="{FF2B5EF4-FFF2-40B4-BE49-F238E27FC236}">
                <a16:creationId xmlns:a16="http://schemas.microsoft.com/office/drawing/2014/main" id="{4802A23C-4B9F-4140-84E9-440C53EF0CAA}"/>
              </a:ext>
            </a:extLst>
          </p:cNvPr>
          <p:cNvSpPr/>
          <p:nvPr/>
        </p:nvSpPr>
        <p:spPr>
          <a:xfrm>
            <a:off x="3451267" y="4000292"/>
            <a:ext cx="3316191" cy="4970713"/>
          </a:xfrm>
          <a:custGeom>
            <a:avLst/>
            <a:gdLst/>
            <a:ahLst/>
            <a:cxnLst>
              <a:cxn ang="0">
                <a:pos x="wd2" y="hd2"/>
              </a:cxn>
              <a:cxn ang="5400000">
                <a:pos x="wd2" y="hd2"/>
              </a:cxn>
              <a:cxn ang="10800000">
                <a:pos x="wd2" y="hd2"/>
              </a:cxn>
              <a:cxn ang="16200000">
                <a:pos x="wd2" y="hd2"/>
              </a:cxn>
            </a:cxnLst>
            <a:rect l="0" t="0" r="r" b="b"/>
            <a:pathLst>
              <a:path w="21600" h="21600" extrusionOk="0">
                <a:moveTo>
                  <a:pt x="533" y="0"/>
                </a:moveTo>
                <a:cubicBezTo>
                  <a:pt x="516" y="1"/>
                  <a:pt x="499" y="2"/>
                  <a:pt x="483" y="4"/>
                </a:cubicBezTo>
                <a:cubicBezTo>
                  <a:pt x="467" y="6"/>
                  <a:pt x="451" y="8"/>
                  <a:pt x="435" y="10"/>
                </a:cubicBezTo>
                <a:cubicBezTo>
                  <a:pt x="346" y="32"/>
                  <a:pt x="266" y="64"/>
                  <a:pt x="199" y="108"/>
                </a:cubicBezTo>
                <a:cubicBezTo>
                  <a:pt x="132" y="152"/>
                  <a:pt x="83" y="205"/>
                  <a:pt x="51" y="264"/>
                </a:cubicBezTo>
                <a:cubicBezTo>
                  <a:pt x="25" y="317"/>
                  <a:pt x="13" y="369"/>
                  <a:pt x="6" y="432"/>
                </a:cubicBezTo>
                <a:cubicBezTo>
                  <a:pt x="0" y="495"/>
                  <a:pt x="0" y="568"/>
                  <a:pt x="0" y="667"/>
                </a:cubicBezTo>
                <a:lnTo>
                  <a:pt x="811" y="20891"/>
                </a:lnTo>
                <a:cubicBezTo>
                  <a:pt x="797" y="21280"/>
                  <a:pt x="1271" y="21599"/>
                  <a:pt x="1861" y="21600"/>
                </a:cubicBezTo>
                <a:lnTo>
                  <a:pt x="1864" y="21600"/>
                </a:lnTo>
                <a:lnTo>
                  <a:pt x="19736" y="21600"/>
                </a:lnTo>
                <a:lnTo>
                  <a:pt x="19739" y="21600"/>
                </a:lnTo>
                <a:cubicBezTo>
                  <a:pt x="20329" y="21599"/>
                  <a:pt x="20803" y="21280"/>
                  <a:pt x="20789" y="20891"/>
                </a:cubicBezTo>
                <a:lnTo>
                  <a:pt x="21600" y="667"/>
                </a:lnTo>
                <a:cubicBezTo>
                  <a:pt x="21600" y="568"/>
                  <a:pt x="21600" y="495"/>
                  <a:pt x="21594" y="432"/>
                </a:cubicBezTo>
                <a:cubicBezTo>
                  <a:pt x="21587" y="369"/>
                  <a:pt x="21575" y="317"/>
                  <a:pt x="21549" y="264"/>
                </a:cubicBezTo>
                <a:cubicBezTo>
                  <a:pt x="21517" y="205"/>
                  <a:pt x="21468" y="152"/>
                  <a:pt x="21401" y="108"/>
                </a:cubicBezTo>
                <a:cubicBezTo>
                  <a:pt x="21334" y="64"/>
                  <a:pt x="21254" y="32"/>
                  <a:pt x="21165" y="10"/>
                </a:cubicBezTo>
                <a:cubicBezTo>
                  <a:pt x="21149" y="8"/>
                  <a:pt x="21133" y="6"/>
                  <a:pt x="21117" y="4"/>
                </a:cubicBezTo>
                <a:cubicBezTo>
                  <a:pt x="21101" y="2"/>
                  <a:pt x="21084" y="1"/>
                  <a:pt x="21067" y="0"/>
                </a:cubicBezTo>
                <a:cubicBezTo>
                  <a:pt x="21067" y="16"/>
                  <a:pt x="21069" y="30"/>
                  <a:pt x="21070" y="46"/>
                </a:cubicBezTo>
                <a:cubicBezTo>
                  <a:pt x="21070" y="60"/>
                  <a:pt x="21070" y="76"/>
                  <a:pt x="21070" y="96"/>
                </a:cubicBezTo>
                <a:lnTo>
                  <a:pt x="20130" y="17486"/>
                </a:lnTo>
                <a:cubicBezTo>
                  <a:pt x="20129" y="17723"/>
                  <a:pt x="20061" y="17959"/>
                  <a:pt x="19931" y="18180"/>
                </a:cubicBezTo>
                <a:cubicBezTo>
                  <a:pt x="19802" y="18399"/>
                  <a:pt x="19610" y="18605"/>
                  <a:pt x="19329" y="18749"/>
                </a:cubicBezTo>
                <a:cubicBezTo>
                  <a:pt x="19151" y="18841"/>
                  <a:pt x="18944" y="18903"/>
                  <a:pt x="18729" y="18946"/>
                </a:cubicBezTo>
                <a:cubicBezTo>
                  <a:pt x="18441" y="19005"/>
                  <a:pt x="18140" y="19028"/>
                  <a:pt x="17840" y="19015"/>
                </a:cubicBezTo>
                <a:lnTo>
                  <a:pt x="3760" y="19015"/>
                </a:lnTo>
                <a:cubicBezTo>
                  <a:pt x="3460" y="19028"/>
                  <a:pt x="3159" y="19005"/>
                  <a:pt x="2871" y="18946"/>
                </a:cubicBezTo>
                <a:cubicBezTo>
                  <a:pt x="2656" y="18903"/>
                  <a:pt x="2449" y="18841"/>
                  <a:pt x="2271" y="18749"/>
                </a:cubicBezTo>
                <a:cubicBezTo>
                  <a:pt x="1990" y="18605"/>
                  <a:pt x="1798" y="18399"/>
                  <a:pt x="1669" y="18180"/>
                </a:cubicBezTo>
                <a:cubicBezTo>
                  <a:pt x="1539" y="17959"/>
                  <a:pt x="1471" y="17723"/>
                  <a:pt x="1470" y="17486"/>
                </a:cubicBezTo>
                <a:lnTo>
                  <a:pt x="530" y="96"/>
                </a:lnTo>
                <a:cubicBezTo>
                  <a:pt x="530" y="76"/>
                  <a:pt x="530" y="60"/>
                  <a:pt x="530" y="46"/>
                </a:cubicBezTo>
                <a:cubicBezTo>
                  <a:pt x="531" y="30"/>
                  <a:pt x="533" y="16"/>
                  <a:pt x="533" y="0"/>
                </a:cubicBezTo>
                <a:close/>
              </a:path>
            </a:pathLst>
          </a:custGeom>
          <a:solidFill>
            <a:schemeClr val="tx2">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sp>
        <p:nvSpPr>
          <p:cNvPr id="44" name="Shape 63629">
            <a:extLst>
              <a:ext uri="{FF2B5EF4-FFF2-40B4-BE49-F238E27FC236}">
                <a16:creationId xmlns:a16="http://schemas.microsoft.com/office/drawing/2014/main" id="{C055165D-2AF9-B441-8113-BE69E4DBF0ED}"/>
              </a:ext>
            </a:extLst>
          </p:cNvPr>
          <p:cNvSpPr/>
          <p:nvPr/>
        </p:nvSpPr>
        <p:spPr>
          <a:xfrm rot="1800000">
            <a:off x="3901820" y="7521596"/>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45" name="Shape 63630">
            <a:extLst>
              <a:ext uri="{FF2B5EF4-FFF2-40B4-BE49-F238E27FC236}">
                <a16:creationId xmlns:a16="http://schemas.microsoft.com/office/drawing/2014/main" id="{E267D606-458B-3B49-A938-65A29D5FA7B8}"/>
              </a:ext>
            </a:extLst>
          </p:cNvPr>
          <p:cNvSpPr/>
          <p:nvPr/>
        </p:nvSpPr>
        <p:spPr>
          <a:xfrm rot="19800000">
            <a:off x="4847105" y="7519274"/>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46" name="Shape 63631">
            <a:extLst>
              <a:ext uri="{FF2B5EF4-FFF2-40B4-BE49-F238E27FC236}">
                <a16:creationId xmlns:a16="http://schemas.microsoft.com/office/drawing/2014/main" id="{59695856-547C-7943-8BD1-8B09E5D9B8A3}"/>
              </a:ext>
            </a:extLst>
          </p:cNvPr>
          <p:cNvSpPr/>
          <p:nvPr/>
        </p:nvSpPr>
        <p:spPr>
          <a:xfrm rot="1800000">
            <a:off x="5720917" y="7218676"/>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37" name="Shape 63640">
            <a:extLst>
              <a:ext uri="{FF2B5EF4-FFF2-40B4-BE49-F238E27FC236}">
                <a16:creationId xmlns:a16="http://schemas.microsoft.com/office/drawing/2014/main" id="{40247AAA-2A0F-1C49-8C45-CCCCF4DCEB86}"/>
              </a:ext>
            </a:extLst>
          </p:cNvPr>
          <p:cNvSpPr/>
          <p:nvPr/>
        </p:nvSpPr>
        <p:spPr>
          <a:xfrm rot="350131">
            <a:off x="13302849" y="2821325"/>
            <a:ext cx="161929" cy="5328479"/>
          </a:xfrm>
          <a:custGeom>
            <a:avLst/>
            <a:gdLst/>
            <a:ahLst/>
            <a:cxnLst>
              <a:cxn ang="0">
                <a:pos x="wd2" y="hd2"/>
              </a:cxn>
              <a:cxn ang="5400000">
                <a:pos x="wd2" y="hd2"/>
              </a:cxn>
              <a:cxn ang="10800000">
                <a:pos x="wd2" y="hd2"/>
              </a:cxn>
              <a:cxn ang="16200000">
                <a:pos x="wd2" y="hd2"/>
              </a:cxn>
            </a:cxnLst>
            <a:rect l="0" t="0" r="r" b="b"/>
            <a:pathLst>
              <a:path w="21600" h="21587" extrusionOk="0">
                <a:moveTo>
                  <a:pt x="0" y="0"/>
                </a:moveTo>
                <a:lnTo>
                  <a:pt x="0" y="21452"/>
                </a:lnTo>
                <a:lnTo>
                  <a:pt x="0" y="21475"/>
                </a:lnTo>
                <a:lnTo>
                  <a:pt x="331" y="21475"/>
                </a:lnTo>
                <a:cubicBezTo>
                  <a:pt x="691" y="21502"/>
                  <a:pt x="1486" y="21527"/>
                  <a:pt x="3094" y="21548"/>
                </a:cubicBezTo>
                <a:cubicBezTo>
                  <a:pt x="7236" y="21600"/>
                  <a:pt x="13978" y="21600"/>
                  <a:pt x="18120" y="21548"/>
                </a:cubicBezTo>
                <a:cubicBezTo>
                  <a:pt x="19727" y="21527"/>
                  <a:pt x="20522" y="21502"/>
                  <a:pt x="20882" y="21475"/>
                </a:cubicBezTo>
                <a:lnTo>
                  <a:pt x="21600" y="21475"/>
                </a:lnTo>
                <a:lnTo>
                  <a:pt x="21600" y="0"/>
                </a:lnTo>
                <a:lnTo>
                  <a:pt x="0" y="0"/>
                </a:lnTo>
                <a:close/>
              </a:path>
            </a:pathLst>
          </a:custGeom>
          <a:solidFill>
            <a:schemeClr val="bg2">
              <a:lumMod val="10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sp>
        <p:nvSpPr>
          <p:cNvPr id="38" name="Shape 63641">
            <a:extLst>
              <a:ext uri="{FF2B5EF4-FFF2-40B4-BE49-F238E27FC236}">
                <a16:creationId xmlns:a16="http://schemas.microsoft.com/office/drawing/2014/main" id="{73D31FF2-D258-4C40-A69A-22E1C8004D26}"/>
              </a:ext>
            </a:extLst>
          </p:cNvPr>
          <p:cNvSpPr/>
          <p:nvPr/>
        </p:nvSpPr>
        <p:spPr>
          <a:xfrm>
            <a:off x="10540910" y="3989486"/>
            <a:ext cx="3295293" cy="4955819"/>
          </a:xfrm>
          <a:custGeom>
            <a:avLst/>
            <a:gdLst/>
            <a:ahLst/>
            <a:cxnLst>
              <a:cxn ang="0">
                <a:pos x="wd2" y="hd2"/>
              </a:cxn>
              <a:cxn ang="5400000">
                <a:pos x="wd2" y="hd2"/>
              </a:cxn>
              <a:cxn ang="10800000">
                <a:pos x="wd2" y="hd2"/>
              </a:cxn>
              <a:cxn ang="16200000">
                <a:pos x="wd2" y="hd2"/>
              </a:cxn>
            </a:cxnLst>
            <a:rect l="0" t="0" r="r" b="b"/>
            <a:pathLst>
              <a:path w="21600" h="21600" extrusionOk="0">
                <a:moveTo>
                  <a:pt x="1031" y="0"/>
                </a:moveTo>
                <a:lnTo>
                  <a:pt x="20569" y="0"/>
                </a:lnTo>
                <a:cubicBezTo>
                  <a:pt x="20717" y="0"/>
                  <a:pt x="20828" y="0"/>
                  <a:pt x="20922" y="4"/>
                </a:cubicBezTo>
                <a:cubicBezTo>
                  <a:pt x="21017" y="9"/>
                  <a:pt x="21094" y="17"/>
                  <a:pt x="21174" y="34"/>
                </a:cubicBezTo>
                <a:cubicBezTo>
                  <a:pt x="21260" y="55"/>
                  <a:pt x="21339" y="89"/>
                  <a:pt x="21403" y="132"/>
                </a:cubicBezTo>
                <a:cubicBezTo>
                  <a:pt x="21468" y="176"/>
                  <a:pt x="21518" y="228"/>
                  <a:pt x="21549" y="287"/>
                </a:cubicBezTo>
                <a:cubicBezTo>
                  <a:pt x="21575" y="341"/>
                  <a:pt x="21587" y="393"/>
                  <a:pt x="21594" y="457"/>
                </a:cubicBezTo>
                <a:cubicBezTo>
                  <a:pt x="21600" y="521"/>
                  <a:pt x="21600" y="597"/>
                  <a:pt x="21600" y="698"/>
                </a:cubicBezTo>
                <a:lnTo>
                  <a:pt x="20808" y="20732"/>
                </a:lnTo>
                <a:cubicBezTo>
                  <a:pt x="20817" y="20825"/>
                  <a:pt x="20817" y="20902"/>
                  <a:pt x="20802" y="20970"/>
                </a:cubicBezTo>
                <a:cubicBezTo>
                  <a:pt x="20776" y="21087"/>
                  <a:pt x="20712" y="21198"/>
                  <a:pt x="20611" y="21294"/>
                </a:cubicBezTo>
                <a:cubicBezTo>
                  <a:pt x="20419" y="21478"/>
                  <a:pt x="20108" y="21591"/>
                  <a:pt x="19772" y="21600"/>
                </a:cubicBezTo>
                <a:lnTo>
                  <a:pt x="1823" y="21591"/>
                </a:lnTo>
                <a:cubicBezTo>
                  <a:pt x="1491" y="21577"/>
                  <a:pt x="1185" y="21465"/>
                  <a:pt x="989" y="21285"/>
                </a:cubicBezTo>
                <a:cubicBezTo>
                  <a:pt x="811" y="21122"/>
                  <a:pt x="740" y="20918"/>
                  <a:pt x="792" y="20720"/>
                </a:cubicBezTo>
                <a:lnTo>
                  <a:pt x="0" y="695"/>
                </a:lnTo>
                <a:cubicBezTo>
                  <a:pt x="0" y="595"/>
                  <a:pt x="0" y="520"/>
                  <a:pt x="6" y="456"/>
                </a:cubicBezTo>
                <a:cubicBezTo>
                  <a:pt x="13" y="393"/>
                  <a:pt x="25" y="341"/>
                  <a:pt x="51" y="287"/>
                </a:cubicBezTo>
                <a:cubicBezTo>
                  <a:pt x="82" y="228"/>
                  <a:pt x="132" y="176"/>
                  <a:pt x="197" y="132"/>
                </a:cubicBezTo>
                <a:cubicBezTo>
                  <a:pt x="261" y="89"/>
                  <a:pt x="340" y="55"/>
                  <a:pt x="426" y="34"/>
                </a:cubicBezTo>
                <a:cubicBezTo>
                  <a:pt x="506" y="17"/>
                  <a:pt x="583" y="9"/>
                  <a:pt x="678" y="4"/>
                </a:cubicBezTo>
                <a:cubicBezTo>
                  <a:pt x="773" y="0"/>
                  <a:pt x="886" y="0"/>
                  <a:pt x="1036" y="0"/>
                </a:cubicBezTo>
                <a:lnTo>
                  <a:pt x="1031" y="0"/>
                </a:lnTo>
                <a:close/>
              </a:path>
            </a:pathLst>
          </a:custGeom>
          <a:solidFill>
            <a:schemeClr val="bg2">
              <a:lumMod val="90000"/>
              <a:alpha val="26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pic>
        <p:nvPicPr>
          <p:cNvPr id="39" name="Color-Placehoder2.jpg">
            <a:extLst>
              <a:ext uri="{FF2B5EF4-FFF2-40B4-BE49-F238E27FC236}">
                <a16:creationId xmlns:a16="http://schemas.microsoft.com/office/drawing/2014/main" id="{0C5D2C21-E533-D247-96D9-68A0F934D9D1}"/>
              </a:ext>
            </a:extLst>
          </p:cNvPr>
          <p:cNvPicPr>
            <a:picLocks noChangeAspect="1"/>
          </p:cNvPicPr>
          <p:nvPr/>
        </p:nvPicPr>
        <p:blipFill>
          <a:blip r:embed="rId2" cstate="print">
            <a:alphaModFix amt="75000"/>
            <a:extLst>
              <a:ext uri="{28A0092B-C50C-407E-A947-70E740481C1C}">
                <a14:useLocalDpi xmlns:a14="http://schemas.microsoft.com/office/drawing/2010/main"/>
              </a:ext>
            </a:extLst>
          </a:blip>
          <a:srcRect/>
          <a:stretch>
            <a:fillRect/>
          </a:stretch>
        </p:blipFill>
        <p:spPr>
          <a:xfrm>
            <a:off x="10584002" y="4798476"/>
            <a:ext cx="3179892" cy="4147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1" y="20548"/>
                </a:lnTo>
                <a:cubicBezTo>
                  <a:pt x="1026" y="20785"/>
                  <a:pt x="1140" y="21028"/>
                  <a:pt x="1432" y="21222"/>
                </a:cubicBezTo>
                <a:cubicBezTo>
                  <a:pt x="1752" y="21437"/>
                  <a:pt x="2253" y="21572"/>
                  <a:pt x="2796" y="21589"/>
                </a:cubicBezTo>
                <a:lnTo>
                  <a:pt x="18797" y="21600"/>
                </a:lnTo>
                <a:cubicBezTo>
                  <a:pt x="19346" y="21590"/>
                  <a:pt x="19854" y="21453"/>
                  <a:pt x="20168" y="21233"/>
                </a:cubicBezTo>
                <a:cubicBezTo>
                  <a:pt x="20333" y="21118"/>
                  <a:pt x="20436" y="20986"/>
                  <a:pt x="20478" y="20848"/>
                </a:cubicBezTo>
                <a:cubicBezTo>
                  <a:pt x="20503" y="20766"/>
                  <a:pt x="20504" y="20673"/>
                  <a:pt x="20489" y="20562"/>
                </a:cubicBezTo>
                <a:lnTo>
                  <a:pt x="21600" y="0"/>
                </a:lnTo>
                <a:lnTo>
                  <a:pt x="0" y="0"/>
                </a:lnTo>
                <a:close/>
              </a:path>
            </a:pathLst>
          </a:custGeom>
          <a:noFill/>
          <a:ln w="12700" cap="flat">
            <a:noFill/>
            <a:miter lim="400000"/>
          </a:ln>
          <a:effectLst/>
        </p:spPr>
      </p:pic>
      <p:sp>
        <p:nvSpPr>
          <p:cNvPr id="40" name="Shape 63643">
            <a:extLst>
              <a:ext uri="{FF2B5EF4-FFF2-40B4-BE49-F238E27FC236}">
                <a16:creationId xmlns:a16="http://schemas.microsoft.com/office/drawing/2014/main" id="{52158B2B-04C5-7847-95A3-BA30CFA169F4}"/>
              </a:ext>
            </a:extLst>
          </p:cNvPr>
          <p:cNvSpPr/>
          <p:nvPr/>
        </p:nvSpPr>
        <p:spPr>
          <a:xfrm>
            <a:off x="10530461" y="4000292"/>
            <a:ext cx="3316192" cy="4970713"/>
          </a:xfrm>
          <a:custGeom>
            <a:avLst/>
            <a:gdLst/>
            <a:ahLst/>
            <a:cxnLst>
              <a:cxn ang="0">
                <a:pos x="wd2" y="hd2"/>
              </a:cxn>
              <a:cxn ang="5400000">
                <a:pos x="wd2" y="hd2"/>
              </a:cxn>
              <a:cxn ang="10800000">
                <a:pos x="wd2" y="hd2"/>
              </a:cxn>
              <a:cxn ang="16200000">
                <a:pos x="wd2" y="hd2"/>
              </a:cxn>
            </a:cxnLst>
            <a:rect l="0" t="0" r="r" b="b"/>
            <a:pathLst>
              <a:path w="21600" h="21600" extrusionOk="0">
                <a:moveTo>
                  <a:pt x="533" y="0"/>
                </a:moveTo>
                <a:cubicBezTo>
                  <a:pt x="516" y="1"/>
                  <a:pt x="499" y="2"/>
                  <a:pt x="483" y="4"/>
                </a:cubicBezTo>
                <a:cubicBezTo>
                  <a:pt x="467" y="6"/>
                  <a:pt x="451" y="8"/>
                  <a:pt x="435" y="10"/>
                </a:cubicBezTo>
                <a:cubicBezTo>
                  <a:pt x="346" y="32"/>
                  <a:pt x="266" y="64"/>
                  <a:pt x="199" y="108"/>
                </a:cubicBezTo>
                <a:cubicBezTo>
                  <a:pt x="132" y="152"/>
                  <a:pt x="83" y="205"/>
                  <a:pt x="51" y="264"/>
                </a:cubicBezTo>
                <a:cubicBezTo>
                  <a:pt x="25" y="317"/>
                  <a:pt x="13" y="369"/>
                  <a:pt x="6" y="432"/>
                </a:cubicBezTo>
                <a:cubicBezTo>
                  <a:pt x="0" y="495"/>
                  <a:pt x="0" y="568"/>
                  <a:pt x="0" y="667"/>
                </a:cubicBezTo>
                <a:lnTo>
                  <a:pt x="811" y="20891"/>
                </a:lnTo>
                <a:cubicBezTo>
                  <a:pt x="797" y="21280"/>
                  <a:pt x="1271" y="21599"/>
                  <a:pt x="1861" y="21600"/>
                </a:cubicBezTo>
                <a:lnTo>
                  <a:pt x="1864" y="21600"/>
                </a:lnTo>
                <a:lnTo>
                  <a:pt x="19736" y="21600"/>
                </a:lnTo>
                <a:lnTo>
                  <a:pt x="19739" y="21600"/>
                </a:lnTo>
                <a:cubicBezTo>
                  <a:pt x="20329" y="21599"/>
                  <a:pt x="20803" y="21280"/>
                  <a:pt x="20789" y="20891"/>
                </a:cubicBezTo>
                <a:lnTo>
                  <a:pt x="21600" y="667"/>
                </a:lnTo>
                <a:cubicBezTo>
                  <a:pt x="21600" y="568"/>
                  <a:pt x="21600" y="495"/>
                  <a:pt x="21594" y="432"/>
                </a:cubicBezTo>
                <a:cubicBezTo>
                  <a:pt x="21587" y="369"/>
                  <a:pt x="21575" y="317"/>
                  <a:pt x="21549" y="264"/>
                </a:cubicBezTo>
                <a:cubicBezTo>
                  <a:pt x="21517" y="205"/>
                  <a:pt x="21468" y="152"/>
                  <a:pt x="21401" y="108"/>
                </a:cubicBezTo>
                <a:cubicBezTo>
                  <a:pt x="21334" y="64"/>
                  <a:pt x="21254" y="32"/>
                  <a:pt x="21165" y="10"/>
                </a:cubicBezTo>
                <a:cubicBezTo>
                  <a:pt x="21149" y="8"/>
                  <a:pt x="21133" y="6"/>
                  <a:pt x="21117" y="4"/>
                </a:cubicBezTo>
                <a:cubicBezTo>
                  <a:pt x="21101" y="2"/>
                  <a:pt x="21084" y="1"/>
                  <a:pt x="21067" y="0"/>
                </a:cubicBezTo>
                <a:cubicBezTo>
                  <a:pt x="21067" y="16"/>
                  <a:pt x="21069" y="30"/>
                  <a:pt x="21070" y="46"/>
                </a:cubicBezTo>
                <a:cubicBezTo>
                  <a:pt x="21070" y="60"/>
                  <a:pt x="21070" y="76"/>
                  <a:pt x="21070" y="96"/>
                </a:cubicBezTo>
                <a:lnTo>
                  <a:pt x="20130" y="17486"/>
                </a:lnTo>
                <a:cubicBezTo>
                  <a:pt x="20129" y="17723"/>
                  <a:pt x="20061" y="17959"/>
                  <a:pt x="19931" y="18180"/>
                </a:cubicBezTo>
                <a:cubicBezTo>
                  <a:pt x="19802" y="18399"/>
                  <a:pt x="19610" y="18605"/>
                  <a:pt x="19329" y="18749"/>
                </a:cubicBezTo>
                <a:cubicBezTo>
                  <a:pt x="19151" y="18841"/>
                  <a:pt x="18944" y="18903"/>
                  <a:pt x="18729" y="18946"/>
                </a:cubicBezTo>
                <a:cubicBezTo>
                  <a:pt x="18441" y="19005"/>
                  <a:pt x="18140" y="19028"/>
                  <a:pt x="17840" y="19015"/>
                </a:cubicBezTo>
                <a:lnTo>
                  <a:pt x="3760" y="19015"/>
                </a:lnTo>
                <a:cubicBezTo>
                  <a:pt x="3460" y="19028"/>
                  <a:pt x="3159" y="19005"/>
                  <a:pt x="2871" y="18946"/>
                </a:cubicBezTo>
                <a:cubicBezTo>
                  <a:pt x="2656" y="18903"/>
                  <a:pt x="2449" y="18841"/>
                  <a:pt x="2271" y="18749"/>
                </a:cubicBezTo>
                <a:cubicBezTo>
                  <a:pt x="1990" y="18605"/>
                  <a:pt x="1798" y="18399"/>
                  <a:pt x="1669" y="18180"/>
                </a:cubicBezTo>
                <a:cubicBezTo>
                  <a:pt x="1539" y="17959"/>
                  <a:pt x="1471" y="17723"/>
                  <a:pt x="1470" y="17486"/>
                </a:cubicBezTo>
                <a:lnTo>
                  <a:pt x="530" y="96"/>
                </a:lnTo>
                <a:cubicBezTo>
                  <a:pt x="530" y="76"/>
                  <a:pt x="530" y="60"/>
                  <a:pt x="530" y="46"/>
                </a:cubicBezTo>
                <a:cubicBezTo>
                  <a:pt x="531" y="30"/>
                  <a:pt x="533" y="16"/>
                  <a:pt x="533" y="0"/>
                </a:cubicBezTo>
                <a:close/>
              </a:path>
            </a:pathLst>
          </a:custGeom>
          <a:solidFill>
            <a:schemeClr val="tx2">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sp>
        <p:nvSpPr>
          <p:cNvPr id="32" name="Shape 63645">
            <a:extLst>
              <a:ext uri="{FF2B5EF4-FFF2-40B4-BE49-F238E27FC236}">
                <a16:creationId xmlns:a16="http://schemas.microsoft.com/office/drawing/2014/main" id="{A2888DF2-4074-9143-910C-DBBEFAD8DBF8}"/>
              </a:ext>
            </a:extLst>
          </p:cNvPr>
          <p:cNvSpPr/>
          <p:nvPr/>
        </p:nvSpPr>
        <p:spPr>
          <a:xfrm rot="1800000">
            <a:off x="10981014" y="7521597"/>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33" name="Shape 63646">
            <a:extLst>
              <a:ext uri="{FF2B5EF4-FFF2-40B4-BE49-F238E27FC236}">
                <a16:creationId xmlns:a16="http://schemas.microsoft.com/office/drawing/2014/main" id="{B8EB2FFD-B1F0-5A4D-B0B9-2F967A99912B}"/>
              </a:ext>
            </a:extLst>
          </p:cNvPr>
          <p:cNvSpPr/>
          <p:nvPr/>
        </p:nvSpPr>
        <p:spPr>
          <a:xfrm rot="19800000">
            <a:off x="11926298" y="7519274"/>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34" name="Shape 63647">
            <a:extLst>
              <a:ext uri="{FF2B5EF4-FFF2-40B4-BE49-F238E27FC236}">
                <a16:creationId xmlns:a16="http://schemas.microsoft.com/office/drawing/2014/main" id="{00A9E980-14AC-5F48-879C-060384725705}"/>
              </a:ext>
            </a:extLst>
          </p:cNvPr>
          <p:cNvSpPr/>
          <p:nvPr/>
        </p:nvSpPr>
        <p:spPr>
          <a:xfrm rot="1800000">
            <a:off x="12800111" y="7218677"/>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35" name="Shape 63648">
            <a:extLst>
              <a:ext uri="{FF2B5EF4-FFF2-40B4-BE49-F238E27FC236}">
                <a16:creationId xmlns:a16="http://schemas.microsoft.com/office/drawing/2014/main" id="{C8B78B80-6011-574F-AC02-3418E58D8B37}"/>
              </a:ext>
            </a:extLst>
          </p:cNvPr>
          <p:cNvSpPr/>
          <p:nvPr/>
        </p:nvSpPr>
        <p:spPr>
          <a:xfrm rot="1800000">
            <a:off x="11903068" y="6535874"/>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26" name="Shape 63652">
            <a:extLst>
              <a:ext uri="{FF2B5EF4-FFF2-40B4-BE49-F238E27FC236}">
                <a16:creationId xmlns:a16="http://schemas.microsoft.com/office/drawing/2014/main" id="{1F27C3A7-4E4A-F64B-8EB5-A57D01C66648}"/>
              </a:ext>
            </a:extLst>
          </p:cNvPr>
          <p:cNvSpPr/>
          <p:nvPr/>
        </p:nvSpPr>
        <p:spPr>
          <a:xfrm rot="350131">
            <a:off x="20477825" y="2821325"/>
            <a:ext cx="161930" cy="5328479"/>
          </a:xfrm>
          <a:custGeom>
            <a:avLst/>
            <a:gdLst/>
            <a:ahLst/>
            <a:cxnLst>
              <a:cxn ang="0">
                <a:pos x="wd2" y="hd2"/>
              </a:cxn>
              <a:cxn ang="5400000">
                <a:pos x="wd2" y="hd2"/>
              </a:cxn>
              <a:cxn ang="10800000">
                <a:pos x="wd2" y="hd2"/>
              </a:cxn>
              <a:cxn ang="16200000">
                <a:pos x="wd2" y="hd2"/>
              </a:cxn>
            </a:cxnLst>
            <a:rect l="0" t="0" r="r" b="b"/>
            <a:pathLst>
              <a:path w="21600" h="21587" extrusionOk="0">
                <a:moveTo>
                  <a:pt x="0" y="0"/>
                </a:moveTo>
                <a:lnTo>
                  <a:pt x="0" y="21452"/>
                </a:lnTo>
                <a:lnTo>
                  <a:pt x="0" y="21475"/>
                </a:lnTo>
                <a:lnTo>
                  <a:pt x="331" y="21475"/>
                </a:lnTo>
                <a:cubicBezTo>
                  <a:pt x="691" y="21502"/>
                  <a:pt x="1486" y="21527"/>
                  <a:pt x="3094" y="21548"/>
                </a:cubicBezTo>
                <a:cubicBezTo>
                  <a:pt x="7236" y="21600"/>
                  <a:pt x="13978" y="21600"/>
                  <a:pt x="18120" y="21548"/>
                </a:cubicBezTo>
                <a:cubicBezTo>
                  <a:pt x="19727" y="21527"/>
                  <a:pt x="20522" y="21502"/>
                  <a:pt x="20882" y="21475"/>
                </a:cubicBezTo>
                <a:lnTo>
                  <a:pt x="21600" y="21475"/>
                </a:lnTo>
                <a:lnTo>
                  <a:pt x="21600" y="0"/>
                </a:lnTo>
                <a:lnTo>
                  <a:pt x="0" y="0"/>
                </a:lnTo>
                <a:close/>
              </a:path>
            </a:pathLst>
          </a:custGeom>
          <a:solidFill>
            <a:schemeClr val="bg2">
              <a:lumMod val="10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sp>
        <p:nvSpPr>
          <p:cNvPr id="27" name="Shape 63653">
            <a:extLst>
              <a:ext uri="{FF2B5EF4-FFF2-40B4-BE49-F238E27FC236}">
                <a16:creationId xmlns:a16="http://schemas.microsoft.com/office/drawing/2014/main" id="{82C95226-7E82-474B-AFB3-B1E89E897CE0}"/>
              </a:ext>
            </a:extLst>
          </p:cNvPr>
          <p:cNvSpPr/>
          <p:nvPr/>
        </p:nvSpPr>
        <p:spPr>
          <a:xfrm>
            <a:off x="17715886" y="3989486"/>
            <a:ext cx="3295293" cy="4955819"/>
          </a:xfrm>
          <a:custGeom>
            <a:avLst/>
            <a:gdLst/>
            <a:ahLst/>
            <a:cxnLst>
              <a:cxn ang="0">
                <a:pos x="wd2" y="hd2"/>
              </a:cxn>
              <a:cxn ang="5400000">
                <a:pos x="wd2" y="hd2"/>
              </a:cxn>
              <a:cxn ang="10800000">
                <a:pos x="wd2" y="hd2"/>
              </a:cxn>
              <a:cxn ang="16200000">
                <a:pos x="wd2" y="hd2"/>
              </a:cxn>
            </a:cxnLst>
            <a:rect l="0" t="0" r="r" b="b"/>
            <a:pathLst>
              <a:path w="21600" h="21600" extrusionOk="0">
                <a:moveTo>
                  <a:pt x="1031" y="0"/>
                </a:moveTo>
                <a:lnTo>
                  <a:pt x="20569" y="0"/>
                </a:lnTo>
                <a:cubicBezTo>
                  <a:pt x="20717" y="0"/>
                  <a:pt x="20828" y="0"/>
                  <a:pt x="20922" y="4"/>
                </a:cubicBezTo>
                <a:cubicBezTo>
                  <a:pt x="21017" y="9"/>
                  <a:pt x="21094" y="17"/>
                  <a:pt x="21174" y="34"/>
                </a:cubicBezTo>
                <a:cubicBezTo>
                  <a:pt x="21260" y="55"/>
                  <a:pt x="21339" y="89"/>
                  <a:pt x="21403" y="132"/>
                </a:cubicBezTo>
                <a:cubicBezTo>
                  <a:pt x="21468" y="176"/>
                  <a:pt x="21518" y="228"/>
                  <a:pt x="21549" y="287"/>
                </a:cubicBezTo>
                <a:cubicBezTo>
                  <a:pt x="21575" y="341"/>
                  <a:pt x="21587" y="393"/>
                  <a:pt x="21594" y="457"/>
                </a:cubicBezTo>
                <a:cubicBezTo>
                  <a:pt x="21600" y="521"/>
                  <a:pt x="21600" y="597"/>
                  <a:pt x="21600" y="698"/>
                </a:cubicBezTo>
                <a:lnTo>
                  <a:pt x="20808" y="20732"/>
                </a:lnTo>
                <a:cubicBezTo>
                  <a:pt x="20817" y="20825"/>
                  <a:pt x="20817" y="20902"/>
                  <a:pt x="20802" y="20970"/>
                </a:cubicBezTo>
                <a:cubicBezTo>
                  <a:pt x="20776" y="21087"/>
                  <a:pt x="20712" y="21198"/>
                  <a:pt x="20611" y="21294"/>
                </a:cubicBezTo>
                <a:cubicBezTo>
                  <a:pt x="20419" y="21478"/>
                  <a:pt x="20108" y="21591"/>
                  <a:pt x="19772" y="21600"/>
                </a:cubicBezTo>
                <a:lnTo>
                  <a:pt x="1823" y="21591"/>
                </a:lnTo>
                <a:cubicBezTo>
                  <a:pt x="1491" y="21577"/>
                  <a:pt x="1185" y="21465"/>
                  <a:pt x="989" y="21285"/>
                </a:cubicBezTo>
                <a:cubicBezTo>
                  <a:pt x="811" y="21122"/>
                  <a:pt x="740" y="20918"/>
                  <a:pt x="792" y="20720"/>
                </a:cubicBezTo>
                <a:lnTo>
                  <a:pt x="0" y="695"/>
                </a:lnTo>
                <a:cubicBezTo>
                  <a:pt x="0" y="595"/>
                  <a:pt x="0" y="520"/>
                  <a:pt x="6" y="456"/>
                </a:cubicBezTo>
                <a:cubicBezTo>
                  <a:pt x="13" y="393"/>
                  <a:pt x="25" y="341"/>
                  <a:pt x="51" y="287"/>
                </a:cubicBezTo>
                <a:cubicBezTo>
                  <a:pt x="82" y="228"/>
                  <a:pt x="132" y="176"/>
                  <a:pt x="197" y="132"/>
                </a:cubicBezTo>
                <a:cubicBezTo>
                  <a:pt x="261" y="89"/>
                  <a:pt x="340" y="55"/>
                  <a:pt x="426" y="34"/>
                </a:cubicBezTo>
                <a:cubicBezTo>
                  <a:pt x="506" y="17"/>
                  <a:pt x="583" y="9"/>
                  <a:pt x="678" y="4"/>
                </a:cubicBezTo>
                <a:cubicBezTo>
                  <a:pt x="773" y="0"/>
                  <a:pt x="886" y="0"/>
                  <a:pt x="1036" y="0"/>
                </a:cubicBezTo>
                <a:lnTo>
                  <a:pt x="1031" y="0"/>
                </a:lnTo>
                <a:close/>
              </a:path>
            </a:pathLst>
          </a:custGeom>
          <a:solidFill>
            <a:schemeClr val="bg2">
              <a:lumMod val="90000"/>
              <a:alpha val="26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pic>
        <p:nvPicPr>
          <p:cNvPr id="28" name="Color-Placehoder2.jpg">
            <a:extLst>
              <a:ext uri="{FF2B5EF4-FFF2-40B4-BE49-F238E27FC236}">
                <a16:creationId xmlns:a16="http://schemas.microsoft.com/office/drawing/2014/main" id="{B5A99DF5-A475-5445-BB70-22089A172233}"/>
              </a:ext>
            </a:extLst>
          </p:cNvPr>
          <p:cNvPicPr>
            <a:picLocks noChangeAspect="1"/>
          </p:cNvPicPr>
          <p:nvPr/>
        </p:nvPicPr>
        <p:blipFill>
          <a:blip r:embed="rId2" cstate="print">
            <a:alphaModFix amt="75000"/>
            <a:extLst>
              <a:ext uri="{28A0092B-C50C-407E-A947-70E740481C1C}">
                <a14:useLocalDpi xmlns:a14="http://schemas.microsoft.com/office/drawing/2010/main"/>
              </a:ext>
            </a:extLst>
          </a:blip>
          <a:srcRect/>
          <a:stretch>
            <a:fillRect/>
          </a:stretch>
        </p:blipFill>
        <p:spPr>
          <a:xfrm>
            <a:off x="17758978" y="4798476"/>
            <a:ext cx="3179892" cy="4147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1" y="20548"/>
                </a:lnTo>
                <a:cubicBezTo>
                  <a:pt x="1026" y="20785"/>
                  <a:pt x="1140" y="21028"/>
                  <a:pt x="1432" y="21222"/>
                </a:cubicBezTo>
                <a:cubicBezTo>
                  <a:pt x="1752" y="21437"/>
                  <a:pt x="2253" y="21572"/>
                  <a:pt x="2796" y="21589"/>
                </a:cubicBezTo>
                <a:lnTo>
                  <a:pt x="18797" y="21600"/>
                </a:lnTo>
                <a:cubicBezTo>
                  <a:pt x="19346" y="21590"/>
                  <a:pt x="19854" y="21453"/>
                  <a:pt x="20168" y="21233"/>
                </a:cubicBezTo>
                <a:cubicBezTo>
                  <a:pt x="20333" y="21118"/>
                  <a:pt x="20436" y="20986"/>
                  <a:pt x="20478" y="20848"/>
                </a:cubicBezTo>
                <a:cubicBezTo>
                  <a:pt x="20503" y="20766"/>
                  <a:pt x="20504" y="20673"/>
                  <a:pt x="20489" y="20562"/>
                </a:cubicBezTo>
                <a:lnTo>
                  <a:pt x="21600" y="0"/>
                </a:lnTo>
                <a:lnTo>
                  <a:pt x="0" y="0"/>
                </a:lnTo>
                <a:close/>
              </a:path>
            </a:pathLst>
          </a:custGeom>
          <a:noFill/>
          <a:ln w="12700" cap="flat">
            <a:noFill/>
            <a:miter lim="400000"/>
          </a:ln>
          <a:effectLst/>
        </p:spPr>
      </p:pic>
      <p:sp>
        <p:nvSpPr>
          <p:cNvPr id="29" name="Shape 63655">
            <a:extLst>
              <a:ext uri="{FF2B5EF4-FFF2-40B4-BE49-F238E27FC236}">
                <a16:creationId xmlns:a16="http://schemas.microsoft.com/office/drawing/2014/main" id="{4708DD1D-7547-3649-8BBA-7D9A13B5B5C5}"/>
              </a:ext>
            </a:extLst>
          </p:cNvPr>
          <p:cNvSpPr/>
          <p:nvPr/>
        </p:nvSpPr>
        <p:spPr>
          <a:xfrm>
            <a:off x="17705436" y="4000292"/>
            <a:ext cx="3316192" cy="4970713"/>
          </a:xfrm>
          <a:custGeom>
            <a:avLst/>
            <a:gdLst/>
            <a:ahLst/>
            <a:cxnLst>
              <a:cxn ang="0">
                <a:pos x="wd2" y="hd2"/>
              </a:cxn>
              <a:cxn ang="5400000">
                <a:pos x="wd2" y="hd2"/>
              </a:cxn>
              <a:cxn ang="10800000">
                <a:pos x="wd2" y="hd2"/>
              </a:cxn>
              <a:cxn ang="16200000">
                <a:pos x="wd2" y="hd2"/>
              </a:cxn>
            </a:cxnLst>
            <a:rect l="0" t="0" r="r" b="b"/>
            <a:pathLst>
              <a:path w="21600" h="21600" extrusionOk="0">
                <a:moveTo>
                  <a:pt x="533" y="0"/>
                </a:moveTo>
                <a:cubicBezTo>
                  <a:pt x="516" y="1"/>
                  <a:pt x="499" y="2"/>
                  <a:pt x="483" y="4"/>
                </a:cubicBezTo>
                <a:cubicBezTo>
                  <a:pt x="467" y="6"/>
                  <a:pt x="451" y="8"/>
                  <a:pt x="435" y="10"/>
                </a:cubicBezTo>
                <a:cubicBezTo>
                  <a:pt x="346" y="32"/>
                  <a:pt x="266" y="64"/>
                  <a:pt x="199" y="108"/>
                </a:cubicBezTo>
                <a:cubicBezTo>
                  <a:pt x="132" y="152"/>
                  <a:pt x="83" y="205"/>
                  <a:pt x="51" y="264"/>
                </a:cubicBezTo>
                <a:cubicBezTo>
                  <a:pt x="25" y="317"/>
                  <a:pt x="13" y="369"/>
                  <a:pt x="6" y="432"/>
                </a:cubicBezTo>
                <a:cubicBezTo>
                  <a:pt x="0" y="495"/>
                  <a:pt x="0" y="568"/>
                  <a:pt x="0" y="667"/>
                </a:cubicBezTo>
                <a:lnTo>
                  <a:pt x="811" y="20891"/>
                </a:lnTo>
                <a:cubicBezTo>
                  <a:pt x="797" y="21280"/>
                  <a:pt x="1271" y="21599"/>
                  <a:pt x="1861" y="21600"/>
                </a:cubicBezTo>
                <a:lnTo>
                  <a:pt x="1864" y="21600"/>
                </a:lnTo>
                <a:lnTo>
                  <a:pt x="19736" y="21600"/>
                </a:lnTo>
                <a:lnTo>
                  <a:pt x="19739" y="21600"/>
                </a:lnTo>
                <a:cubicBezTo>
                  <a:pt x="20329" y="21599"/>
                  <a:pt x="20803" y="21280"/>
                  <a:pt x="20789" y="20891"/>
                </a:cubicBezTo>
                <a:lnTo>
                  <a:pt x="21600" y="667"/>
                </a:lnTo>
                <a:cubicBezTo>
                  <a:pt x="21600" y="568"/>
                  <a:pt x="21600" y="495"/>
                  <a:pt x="21594" y="432"/>
                </a:cubicBezTo>
                <a:cubicBezTo>
                  <a:pt x="21587" y="369"/>
                  <a:pt x="21575" y="317"/>
                  <a:pt x="21549" y="264"/>
                </a:cubicBezTo>
                <a:cubicBezTo>
                  <a:pt x="21517" y="205"/>
                  <a:pt x="21468" y="152"/>
                  <a:pt x="21401" y="108"/>
                </a:cubicBezTo>
                <a:cubicBezTo>
                  <a:pt x="21334" y="64"/>
                  <a:pt x="21254" y="32"/>
                  <a:pt x="21165" y="10"/>
                </a:cubicBezTo>
                <a:cubicBezTo>
                  <a:pt x="21149" y="8"/>
                  <a:pt x="21133" y="6"/>
                  <a:pt x="21117" y="4"/>
                </a:cubicBezTo>
                <a:cubicBezTo>
                  <a:pt x="21101" y="2"/>
                  <a:pt x="21084" y="1"/>
                  <a:pt x="21067" y="0"/>
                </a:cubicBezTo>
                <a:cubicBezTo>
                  <a:pt x="21067" y="16"/>
                  <a:pt x="21069" y="30"/>
                  <a:pt x="21070" y="46"/>
                </a:cubicBezTo>
                <a:cubicBezTo>
                  <a:pt x="21070" y="60"/>
                  <a:pt x="21070" y="76"/>
                  <a:pt x="21070" y="96"/>
                </a:cubicBezTo>
                <a:lnTo>
                  <a:pt x="20130" y="17486"/>
                </a:lnTo>
                <a:cubicBezTo>
                  <a:pt x="20129" y="17723"/>
                  <a:pt x="20061" y="17959"/>
                  <a:pt x="19931" y="18180"/>
                </a:cubicBezTo>
                <a:cubicBezTo>
                  <a:pt x="19802" y="18399"/>
                  <a:pt x="19610" y="18605"/>
                  <a:pt x="19329" y="18749"/>
                </a:cubicBezTo>
                <a:cubicBezTo>
                  <a:pt x="19151" y="18841"/>
                  <a:pt x="18944" y="18903"/>
                  <a:pt x="18729" y="18946"/>
                </a:cubicBezTo>
                <a:cubicBezTo>
                  <a:pt x="18441" y="19005"/>
                  <a:pt x="18140" y="19028"/>
                  <a:pt x="17840" y="19015"/>
                </a:cubicBezTo>
                <a:lnTo>
                  <a:pt x="3760" y="19015"/>
                </a:lnTo>
                <a:cubicBezTo>
                  <a:pt x="3460" y="19028"/>
                  <a:pt x="3159" y="19005"/>
                  <a:pt x="2871" y="18946"/>
                </a:cubicBezTo>
                <a:cubicBezTo>
                  <a:pt x="2656" y="18903"/>
                  <a:pt x="2449" y="18841"/>
                  <a:pt x="2271" y="18749"/>
                </a:cubicBezTo>
                <a:cubicBezTo>
                  <a:pt x="1990" y="18605"/>
                  <a:pt x="1798" y="18399"/>
                  <a:pt x="1669" y="18180"/>
                </a:cubicBezTo>
                <a:cubicBezTo>
                  <a:pt x="1539" y="17959"/>
                  <a:pt x="1471" y="17723"/>
                  <a:pt x="1470" y="17486"/>
                </a:cubicBezTo>
                <a:lnTo>
                  <a:pt x="530" y="96"/>
                </a:lnTo>
                <a:cubicBezTo>
                  <a:pt x="530" y="76"/>
                  <a:pt x="530" y="60"/>
                  <a:pt x="530" y="46"/>
                </a:cubicBezTo>
                <a:cubicBezTo>
                  <a:pt x="531" y="30"/>
                  <a:pt x="533" y="16"/>
                  <a:pt x="533" y="0"/>
                </a:cubicBezTo>
                <a:close/>
              </a:path>
            </a:pathLst>
          </a:custGeom>
          <a:solidFill>
            <a:schemeClr val="tx2">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Open Sans Light" panose="020B0306030504020204" pitchFamily="34" charset="0"/>
            </a:endParaRPr>
          </a:p>
        </p:txBody>
      </p:sp>
      <p:sp>
        <p:nvSpPr>
          <p:cNvPr id="24" name="Shape 63657">
            <a:extLst>
              <a:ext uri="{FF2B5EF4-FFF2-40B4-BE49-F238E27FC236}">
                <a16:creationId xmlns:a16="http://schemas.microsoft.com/office/drawing/2014/main" id="{4F466797-E0BF-3A4E-B2E1-9FD485754D9B}"/>
              </a:ext>
            </a:extLst>
          </p:cNvPr>
          <p:cNvSpPr/>
          <p:nvPr/>
        </p:nvSpPr>
        <p:spPr>
          <a:xfrm rot="19800000">
            <a:off x="19101274" y="7519274"/>
            <a:ext cx="644753"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25" name="Shape 63658">
            <a:extLst>
              <a:ext uri="{FF2B5EF4-FFF2-40B4-BE49-F238E27FC236}">
                <a16:creationId xmlns:a16="http://schemas.microsoft.com/office/drawing/2014/main" id="{505FEE96-F00B-DD4A-9991-C6DC121C75B4}"/>
              </a:ext>
            </a:extLst>
          </p:cNvPr>
          <p:cNvSpPr/>
          <p:nvPr/>
        </p:nvSpPr>
        <p:spPr>
          <a:xfrm rot="1800000">
            <a:off x="19975087" y="7218676"/>
            <a:ext cx="644753"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74" name="Shape 63628">
            <a:extLst>
              <a:ext uri="{FF2B5EF4-FFF2-40B4-BE49-F238E27FC236}">
                <a16:creationId xmlns:a16="http://schemas.microsoft.com/office/drawing/2014/main" id="{91508C09-BD31-F341-A17D-0D5886FA09A6}"/>
              </a:ext>
            </a:extLst>
          </p:cNvPr>
          <p:cNvSpPr/>
          <p:nvPr/>
        </p:nvSpPr>
        <p:spPr>
          <a:xfrm rot="19800000">
            <a:off x="18083425" y="6544612"/>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75" name="Shape 63629">
            <a:extLst>
              <a:ext uri="{FF2B5EF4-FFF2-40B4-BE49-F238E27FC236}">
                <a16:creationId xmlns:a16="http://schemas.microsoft.com/office/drawing/2014/main" id="{3F3991DF-F91A-5349-847D-9D5CA8F21951}"/>
              </a:ext>
            </a:extLst>
          </p:cNvPr>
          <p:cNvSpPr/>
          <p:nvPr/>
        </p:nvSpPr>
        <p:spPr>
          <a:xfrm rot="1800000">
            <a:off x="18158961" y="7521596"/>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76" name="Shape 63632">
            <a:extLst>
              <a:ext uri="{FF2B5EF4-FFF2-40B4-BE49-F238E27FC236}">
                <a16:creationId xmlns:a16="http://schemas.microsoft.com/office/drawing/2014/main" id="{9C3A90A5-0300-E244-81FD-1BB6B3F83184}"/>
              </a:ext>
            </a:extLst>
          </p:cNvPr>
          <p:cNvSpPr/>
          <p:nvPr/>
        </p:nvSpPr>
        <p:spPr>
          <a:xfrm rot="1800000">
            <a:off x="19081016" y="6535874"/>
            <a:ext cx="644752" cy="644750"/>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77" name="Shape 63633">
            <a:extLst>
              <a:ext uri="{FF2B5EF4-FFF2-40B4-BE49-F238E27FC236}">
                <a16:creationId xmlns:a16="http://schemas.microsoft.com/office/drawing/2014/main" id="{3F29CB6B-1A8C-254E-BB1B-01F3A9D1BD57}"/>
              </a:ext>
            </a:extLst>
          </p:cNvPr>
          <p:cNvSpPr/>
          <p:nvPr/>
        </p:nvSpPr>
        <p:spPr>
          <a:xfrm rot="1800000">
            <a:off x="18069910" y="5445985"/>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78" name="Shape 63634">
            <a:extLst>
              <a:ext uri="{FF2B5EF4-FFF2-40B4-BE49-F238E27FC236}">
                <a16:creationId xmlns:a16="http://schemas.microsoft.com/office/drawing/2014/main" id="{6C33FF89-0442-144A-8134-13E999411BED}"/>
              </a:ext>
            </a:extLst>
          </p:cNvPr>
          <p:cNvSpPr/>
          <p:nvPr/>
        </p:nvSpPr>
        <p:spPr>
          <a:xfrm rot="19800000">
            <a:off x="19097182" y="5551305"/>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79" name="Shape 63635">
            <a:extLst>
              <a:ext uri="{FF2B5EF4-FFF2-40B4-BE49-F238E27FC236}">
                <a16:creationId xmlns:a16="http://schemas.microsoft.com/office/drawing/2014/main" id="{E3C1E653-1D7D-6B44-9682-EBD546A7C60C}"/>
              </a:ext>
            </a:extLst>
          </p:cNvPr>
          <p:cNvSpPr/>
          <p:nvPr/>
        </p:nvSpPr>
        <p:spPr>
          <a:xfrm rot="19800000">
            <a:off x="19985908" y="6142620"/>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80" name="Shape 63636">
            <a:extLst>
              <a:ext uri="{FF2B5EF4-FFF2-40B4-BE49-F238E27FC236}">
                <a16:creationId xmlns:a16="http://schemas.microsoft.com/office/drawing/2014/main" id="{BB17B8F8-002B-4E49-AB84-7ECAEF67CCBA}"/>
              </a:ext>
            </a:extLst>
          </p:cNvPr>
          <p:cNvSpPr/>
          <p:nvPr/>
        </p:nvSpPr>
        <p:spPr>
          <a:xfrm rot="1800000">
            <a:off x="20017664" y="5037152"/>
            <a:ext cx="644750"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81" name="Shape 63637">
            <a:extLst>
              <a:ext uri="{FF2B5EF4-FFF2-40B4-BE49-F238E27FC236}">
                <a16:creationId xmlns:a16="http://schemas.microsoft.com/office/drawing/2014/main" id="{6FC3163D-79AD-F340-A442-A93E871399C7}"/>
              </a:ext>
            </a:extLst>
          </p:cNvPr>
          <p:cNvSpPr/>
          <p:nvPr/>
        </p:nvSpPr>
        <p:spPr>
          <a:xfrm rot="1800000">
            <a:off x="18667125" y="4639815"/>
            <a:ext cx="644752" cy="644752"/>
          </a:xfrm>
          <a:prstGeom prst="roundRect">
            <a:avLst>
              <a:gd name="adj" fmla="val 12360"/>
            </a:avLst>
          </a:prstGeom>
          <a:solidFill>
            <a:srgbClr val="FFFFFF">
              <a:alpha val="70000"/>
            </a:srgbClr>
          </a:solidFill>
          <a:ln w="12700" cap="flat">
            <a:noFill/>
            <a:miter lim="400000"/>
          </a:ln>
          <a:effectLst/>
        </p:spPr>
        <p:txBody>
          <a:bodyPr wrap="square" lIns="0" tIns="0" rIns="0" bIns="0" numCol="1" anchor="t">
            <a:noAutofit/>
          </a:bodyPr>
          <a:lstStyle/>
          <a:p>
            <a:endParaRPr sz="5063" dirty="0">
              <a:latin typeface="Open Sans Light" panose="020B0306030504020204" pitchFamily="34" charset="0"/>
            </a:endParaRPr>
          </a:p>
        </p:txBody>
      </p:sp>
      <p:sp>
        <p:nvSpPr>
          <p:cNvPr id="82" name="TextBox 81">
            <a:extLst>
              <a:ext uri="{FF2B5EF4-FFF2-40B4-BE49-F238E27FC236}">
                <a16:creationId xmlns:a16="http://schemas.microsoft.com/office/drawing/2014/main" id="{1A115310-E4F3-5A43-8CB4-7652BA37FB60}"/>
              </a:ext>
            </a:extLst>
          </p:cNvPr>
          <p:cNvSpPr txBox="1"/>
          <p:nvPr/>
        </p:nvSpPr>
        <p:spPr>
          <a:xfrm>
            <a:off x="4291670" y="9321890"/>
            <a:ext cx="1635384" cy="1015663"/>
          </a:xfrm>
          <a:prstGeom prst="rect">
            <a:avLst/>
          </a:prstGeom>
          <a:noFill/>
        </p:spPr>
        <p:txBody>
          <a:bodyPr wrap="none" rtlCol="0" anchor="t">
            <a:spAutoFit/>
          </a:bodyPr>
          <a:lstStyle/>
          <a:p>
            <a:pPr algn="ctr"/>
            <a:r>
              <a:rPr lang="en-US" sz="6000" b="1" dirty="0">
                <a:solidFill>
                  <a:schemeClr val="tx2"/>
                </a:solidFill>
                <a:latin typeface="Playfair Display" pitchFamily="2" charset="77"/>
                <a:cs typeface="Poppins" pitchFamily="2" charset="77"/>
              </a:rPr>
              <a:t>3/10</a:t>
            </a:r>
          </a:p>
        </p:txBody>
      </p:sp>
      <p:sp>
        <p:nvSpPr>
          <p:cNvPr id="83" name="TextBox 82">
            <a:extLst>
              <a:ext uri="{FF2B5EF4-FFF2-40B4-BE49-F238E27FC236}">
                <a16:creationId xmlns:a16="http://schemas.microsoft.com/office/drawing/2014/main" id="{337AC6C2-A7CC-7947-B568-9898BC929C9A}"/>
              </a:ext>
            </a:extLst>
          </p:cNvPr>
          <p:cNvSpPr txBox="1"/>
          <p:nvPr/>
        </p:nvSpPr>
        <p:spPr>
          <a:xfrm>
            <a:off x="11341027" y="9321890"/>
            <a:ext cx="1665841" cy="1015663"/>
          </a:xfrm>
          <a:prstGeom prst="rect">
            <a:avLst/>
          </a:prstGeom>
          <a:noFill/>
        </p:spPr>
        <p:txBody>
          <a:bodyPr wrap="none" rtlCol="0" anchor="t">
            <a:spAutoFit/>
          </a:bodyPr>
          <a:lstStyle/>
          <a:p>
            <a:pPr algn="ctr"/>
            <a:r>
              <a:rPr lang="en-US" sz="6000" b="1" dirty="0">
                <a:solidFill>
                  <a:schemeClr val="tx2"/>
                </a:solidFill>
                <a:latin typeface="Playfair Display" pitchFamily="2" charset="77"/>
                <a:cs typeface="Poppins" pitchFamily="2" charset="77"/>
              </a:rPr>
              <a:t>4/10</a:t>
            </a:r>
          </a:p>
        </p:txBody>
      </p:sp>
      <p:sp>
        <p:nvSpPr>
          <p:cNvPr id="84" name="TextBox 83">
            <a:extLst>
              <a:ext uri="{FF2B5EF4-FFF2-40B4-BE49-F238E27FC236}">
                <a16:creationId xmlns:a16="http://schemas.microsoft.com/office/drawing/2014/main" id="{8719ACED-4811-CE4B-91DB-D62F7553B4B8}"/>
              </a:ext>
            </a:extLst>
          </p:cNvPr>
          <p:cNvSpPr txBox="1"/>
          <p:nvPr/>
        </p:nvSpPr>
        <p:spPr>
          <a:xfrm>
            <a:off x="18337448" y="9321890"/>
            <a:ext cx="2052165" cy="1015663"/>
          </a:xfrm>
          <a:prstGeom prst="rect">
            <a:avLst/>
          </a:prstGeom>
          <a:noFill/>
        </p:spPr>
        <p:txBody>
          <a:bodyPr wrap="none" rtlCol="0" anchor="t">
            <a:spAutoFit/>
          </a:bodyPr>
          <a:lstStyle/>
          <a:p>
            <a:pPr algn="ctr"/>
            <a:r>
              <a:rPr lang="en-US" sz="6000" b="1" dirty="0">
                <a:solidFill>
                  <a:schemeClr val="tx2"/>
                </a:solidFill>
                <a:latin typeface="Playfair Display" pitchFamily="2" charset="77"/>
                <a:cs typeface="Poppins" pitchFamily="2" charset="77"/>
              </a:rPr>
              <a:t>10/10</a:t>
            </a:r>
          </a:p>
        </p:txBody>
      </p:sp>
      <p:sp>
        <p:nvSpPr>
          <p:cNvPr id="85" name="TextBox 84">
            <a:extLst>
              <a:ext uri="{FF2B5EF4-FFF2-40B4-BE49-F238E27FC236}">
                <a16:creationId xmlns:a16="http://schemas.microsoft.com/office/drawing/2014/main" id="{2FFF4CFC-7AF2-E94C-B7C9-5E2FAFFA927A}"/>
              </a:ext>
            </a:extLst>
          </p:cNvPr>
          <p:cNvSpPr txBox="1"/>
          <p:nvPr/>
        </p:nvSpPr>
        <p:spPr>
          <a:xfrm>
            <a:off x="3640670" y="10436552"/>
            <a:ext cx="2908168"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Your Title 01</a:t>
            </a:r>
          </a:p>
        </p:txBody>
      </p:sp>
      <p:sp>
        <p:nvSpPr>
          <p:cNvPr id="87" name="TextBox 86">
            <a:extLst>
              <a:ext uri="{FF2B5EF4-FFF2-40B4-BE49-F238E27FC236}">
                <a16:creationId xmlns:a16="http://schemas.microsoft.com/office/drawing/2014/main" id="{DC6B5C05-FCCB-A442-B744-89534EA65ACA}"/>
              </a:ext>
            </a:extLst>
          </p:cNvPr>
          <p:cNvSpPr txBox="1"/>
          <p:nvPr/>
        </p:nvSpPr>
        <p:spPr>
          <a:xfrm>
            <a:off x="10709356" y="10436552"/>
            <a:ext cx="2973891"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Your Title 02</a:t>
            </a:r>
          </a:p>
        </p:txBody>
      </p:sp>
      <p:sp>
        <p:nvSpPr>
          <p:cNvPr id="88" name="TextBox 87">
            <a:extLst>
              <a:ext uri="{FF2B5EF4-FFF2-40B4-BE49-F238E27FC236}">
                <a16:creationId xmlns:a16="http://schemas.microsoft.com/office/drawing/2014/main" id="{B48D7F1E-629A-C24F-A7B5-6BE2847A07B5}"/>
              </a:ext>
            </a:extLst>
          </p:cNvPr>
          <p:cNvSpPr txBox="1"/>
          <p:nvPr/>
        </p:nvSpPr>
        <p:spPr>
          <a:xfrm>
            <a:off x="17843765" y="10436552"/>
            <a:ext cx="2956259"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Your Title 03</a:t>
            </a:r>
          </a:p>
        </p:txBody>
      </p:sp>
      <p:sp>
        <p:nvSpPr>
          <p:cNvPr id="89" name="Subtitle 2">
            <a:extLst>
              <a:ext uri="{FF2B5EF4-FFF2-40B4-BE49-F238E27FC236}">
                <a16:creationId xmlns:a16="http://schemas.microsoft.com/office/drawing/2014/main" id="{B5C473E9-94C9-F245-A042-E78910D7636F}"/>
              </a:ext>
            </a:extLst>
          </p:cNvPr>
          <p:cNvSpPr txBox="1">
            <a:spLocks/>
          </p:cNvSpPr>
          <p:nvPr/>
        </p:nvSpPr>
        <p:spPr>
          <a:xfrm>
            <a:off x="2725108" y="11273207"/>
            <a:ext cx="4739293" cy="140609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90" name="Subtitle 2">
            <a:extLst>
              <a:ext uri="{FF2B5EF4-FFF2-40B4-BE49-F238E27FC236}">
                <a16:creationId xmlns:a16="http://schemas.microsoft.com/office/drawing/2014/main" id="{32B74404-1F61-0544-8256-5EF3DA68548F}"/>
              </a:ext>
            </a:extLst>
          </p:cNvPr>
          <p:cNvSpPr txBox="1">
            <a:spLocks/>
          </p:cNvSpPr>
          <p:nvPr/>
        </p:nvSpPr>
        <p:spPr>
          <a:xfrm>
            <a:off x="9819178" y="11273207"/>
            <a:ext cx="4739293" cy="140609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91" name="Subtitle 2">
            <a:extLst>
              <a:ext uri="{FF2B5EF4-FFF2-40B4-BE49-F238E27FC236}">
                <a16:creationId xmlns:a16="http://schemas.microsoft.com/office/drawing/2014/main" id="{3652C42B-BCEC-5440-8B7D-B26348A5DA5C}"/>
              </a:ext>
            </a:extLst>
          </p:cNvPr>
          <p:cNvSpPr txBox="1">
            <a:spLocks/>
          </p:cNvSpPr>
          <p:nvPr/>
        </p:nvSpPr>
        <p:spPr>
          <a:xfrm>
            <a:off x="16993885" y="11273207"/>
            <a:ext cx="4739293" cy="140609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Tree>
    <p:extLst>
      <p:ext uri="{BB962C8B-B14F-4D97-AF65-F5344CB8AC3E}">
        <p14:creationId xmlns:p14="http://schemas.microsoft.com/office/powerpoint/2010/main" val="278779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412">
            <a:extLst>
              <a:ext uri="{FF2B5EF4-FFF2-40B4-BE49-F238E27FC236}">
                <a16:creationId xmlns:a16="http://schemas.microsoft.com/office/drawing/2014/main" id="{1920BB70-E9D3-9849-A1FF-34DDC910FA74}"/>
              </a:ext>
            </a:extLst>
          </p:cNvPr>
          <p:cNvSpPr>
            <a:spLocks noChangeArrowheads="1"/>
          </p:cNvSpPr>
          <p:nvPr/>
        </p:nvSpPr>
        <p:spPr bwMode="auto">
          <a:xfrm>
            <a:off x="20981082" y="7781653"/>
            <a:ext cx="698723" cy="909254"/>
          </a:xfrm>
          <a:custGeom>
            <a:avLst/>
            <a:gdLst/>
            <a:ahLst/>
            <a:cxnLst/>
            <a:rect l="0" t="0" r="r" b="b"/>
            <a:pathLst>
              <a:path w="363179" h="472716">
                <a:moveTo>
                  <a:pt x="278078" y="300166"/>
                </a:moveTo>
                <a:cubicBezTo>
                  <a:pt x="272691" y="340427"/>
                  <a:pt x="271614" y="448631"/>
                  <a:pt x="272332" y="455461"/>
                </a:cubicBezTo>
                <a:cubicBezTo>
                  <a:pt x="273410" y="455461"/>
                  <a:pt x="279514" y="457258"/>
                  <a:pt x="288491" y="457258"/>
                </a:cubicBezTo>
                <a:cubicBezTo>
                  <a:pt x="296391" y="457258"/>
                  <a:pt x="301418" y="455820"/>
                  <a:pt x="303213" y="454742"/>
                </a:cubicBezTo>
                <a:cubicBezTo>
                  <a:pt x="304290" y="440363"/>
                  <a:pt x="302495" y="338270"/>
                  <a:pt x="297827" y="300166"/>
                </a:cubicBezTo>
                <a:lnTo>
                  <a:pt x="287773" y="300166"/>
                </a:lnTo>
                <a:lnTo>
                  <a:pt x="278078" y="300166"/>
                </a:lnTo>
                <a:close/>
                <a:moveTo>
                  <a:pt x="56638" y="300166"/>
                </a:moveTo>
                <a:cubicBezTo>
                  <a:pt x="51261" y="340427"/>
                  <a:pt x="50186" y="448631"/>
                  <a:pt x="51261" y="455461"/>
                </a:cubicBezTo>
                <a:cubicBezTo>
                  <a:pt x="51978" y="455461"/>
                  <a:pt x="58072" y="457258"/>
                  <a:pt x="67034" y="457258"/>
                </a:cubicBezTo>
                <a:cubicBezTo>
                  <a:pt x="74920" y="457258"/>
                  <a:pt x="80297" y="455820"/>
                  <a:pt x="82089" y="454742"/>
                </a:cubicBezTo>
                <a:cubicBezTo>
                  <a:pt x="82806" y="440363"/>
                  <a:pt x="81372" y="338630"/>
                  <a:pt x="76354" y="300166"/>
                </a:cubicBezTo>
                <a:lnTo>
                  <a:pt x="56638" y="300166"/>
                </a:lnTo>
                <a:close/>
                <a:moveTo>
                  <a:pt x="15414" y="154217"/>
                </a:moveTo>
                <a:lnTo>
                  <a:pt x="15414" y="164642"/>
                </a:lnTo>
                <a:cubicBezTo>
                  <a:pt x="15414" y="172910"/>
                  <a:pt x="16490" y="178302"/>
                  <a:pt x="33696" y="179021"/>
                </a:cubicBezTo>
                <a:lnTo>
                  <a:pt x="66317" y="179021"/>
                </a:lnTo>
                <a:lnTo>
                  <a:pt x="66675" y="179021"/>
                </a:lnTo>
                <a:lnTo>
                  <a:pt x="100013" y="179021"/>
                </a:lnTo>
                <a:cubicBezTo>
                  <a:pt x="116502" y="178302"/>
                  <a:pt x="117578" y="172910"/>
                  <a:pt x="117578" y="164642"/>
                </a:cubicBezTo>
                <a:lnTo>
                  <a:pt x="117578" y="154217"/>
                </a:lnTo>
                <a:cubicBezTo>
                  <a:pt x="117219" y="154217"/>
                  <a:pt x="116861" y="154217"/>
                  <a:pt x="116502" y="154217"/>
                </a:cubicBezTo>
                <a:lnTo>
                  <a:pt x="16490" y="154217"/>
                </a:lnTo>
                <a:cubicBezTo>
                  <a:pt x="15773" y="154217"/>
                  <a:pt x="15773" y="154217"/>
                  <a:pt x="15414" y="154217"/>
                </a:cubicBezTo>
                <a:close/>
                <a:moveTo>
                  <a:pt x="317533" y="131498"/>
                </a:moveTo>
                <a:cubicBezTo>
                  <a:pt x="320740" y="128588"/>
                  <a:pt x="325373" y="128588"/>
                  <a:pt x="328581" y="131498"/>
                </a:cubicBezTo>
                <a:cubicBezTo>
                  <a:pt x="331432" y="134773"/>
                  <a:pt x="331432" y="139502"/>
                  <a:pt x="328581" y="142776"/>
                </a:cubicBezTo>
                <a:cubicBezTo>
                  <a:pt x="325373" y="145686"/>
                  <a:pt x="320740" y="145686"/>
                  <a:pt x="317533" y="142776"/>
                </a:cubicBezTo>
                <a:cubicBezTo>
                  <a:pt x="314325" y="139502"/>
                  <a:pt x="314325" y="134773"/>
                  <a:pt x="317533" y="131498"/>
                </a:cubicBezTo>
                <a:close/>
                <a:moveTo>
                  <a:pt x="282251" y="131498"/>
                </a:moveTo>
                <a:cubicBezTo>
                  <a:pt x="285459" y="128588"/>
                  <a:pt x="290448" y="128588"/>
                  <a:pt x="293656" y="131498"/>
                </a:cubicBezTo>
                <a:cubicBezTo>
                  <a:pt x="296507" y="134773"/>
                  <a:pt x="296507" y="139502"/>
                  <a:pt x="293656" y="142776"/>
                </a:cubicBezTo>
                <a:cubicBezTo>
                  <a:pt x="290448" y="145686"/>
                  <a:pt x="285459" y="145686"/>
                  <a:pt x="282251" y="142776"/>
                </a:cubicBezTo>
                <a:cubicBezTo>
                  <a:pt x="279400" y="139502"/>
                  <a:pt x="279400" y="134773"/>
                  <a:pt x="282251" y="131498"/>
                </a:cubicBezTo>
                <a:close/>
                <a:moveTo>
                  <a:pt x="246096" y="131498"/>
                </a:moveTo>
                <a:cubicBezTo>
                  <a:pt x="248946" y="128588"/>
                  <a:pt x="253936" y="128588"/>
                  <a:pt x="257143" y="131498"/>
                </a:cubicBezTo>
                <a:cubicBezTo>
                  <a:pt x="259994" y="134773"/>
                  <a:pt x="259994" y="139502"/>
                  <a:pt x="257143" y="142776"/>
                </a:cubicBezTo>
                <a:cubicBezTo>
                  <a:pt x="253936" y="145686"/>
                  <a:pt x="248946" y="145686"/>
                  <a:pt x="246096" y="142776"/>
                </a:cubicBezTo>
                <a:cubicBezTo>
                  <a:pt x="242888" y="139502"/>
                  <a:pt x="242888" y="134773"/>
                  <a:pt x="246096" y="131498"/>
                </a:cubicBezTo>
                <a:close/>
                <a:moveTo>
                  <a:pt x="317533" y="86989"/>
                </a:moveTo>
                <a:cubicBezTo>
                  <a:pt x="320740" y="84138"/>
                  <a:pt x="325373" y="84138"/>
                  <a:pt x="328581" y="86989"/>
                </a:cubicBezTo>
                <a:cubicBezTo>
                  <a:pt x="331432" y="90196"/>
                  <a:pt x="331432" y="95186"/>
                  <a:pt x="328581" y="98393"/>
                </a:cubicBezTo>
                <a:cubicBezTo>
                  <a:pt x="325373" y="101244"/>
                  <a:pt x="320740" y="101244"/>
                  <a:pt x="317533" y="98393"/>
                </a:cubicBezTo>
                <a:cubicBezTo>
                  <a:pt x="314325" y="95186"/>
                  <a:pt x="314325" y="90196"/>
                  <a:pt x="317533" y="86989"/>
                </a:cubicBezTo>
                <a:close/>
                <a:moveTo>
                  <a:pt x="282251" y="86989"/>
                </a:moveTo>
                <a:cubicBezTo>
                  <a:pt x="285459" y="84138"/>
                  <a:pt x="290448" y="84138"/>
                  <a:pt x="293656" y="86989"/>
                </a:cubicBezTo>
                <a:cubicBezTo>
                  <a:pt x="296507" y="90196"/>
                  <a:pt x="296507" y="95186"/>
                  <a:pt x="293656" y="98393"/>
                </a:cubicBezTo>
                <a:cubicBezTo>
                  <a:pt x="290448" y="101244"/>
                  <a:pt x="285459" y="101244"/>
                  <a:pt x="282251" y="98393"/>
                </a:cubicBezTo>
                <a:cubicBezTo>
                  <a:pt x="279400" y="95186"/>
                  <a:pt x="279400" y="90196"/>
                  <a:pt x="282251" y="86989"/>
                </a:cubicBezTo>
                <a:close/>
                <a:moveTo>
                  <a:pt x="246096" y="86989"/>
                </a:moveTo>
                <a:cubicBezTo>
                  <a:pt x="248946" y="84138"/>
                  <a:pt x="253936" y="84138"/>
                  <a:pt x="257143" y="86989"/>
                </a:cubicBezTo>
                <a:cubicBezTo>
                  <a:pt x="259994" y="90196"/>
                  <a:pt x="259994" y="95186"/>
                  <a:pt x="257143" y="98393"/>
                </a:cubicBezTo>
                <a:cubicBezTo>
                  <a:pt x="253936" y="101244"/>
                  <a:pt x="248946" y="101244"/>
                  <a:pt x="246096" y="98393"/>
                </a:cubicBezTo>
                <a:cubicBezTo>
                  <a:pt x="242888" y="95186"/>
                  <a:pt x="242888" y="90196"/>
                  <a:pt x="246096" y="86989"/>
                </a:cubicBezTo>
                <a:close/>
                <a:moveTo>
                  <a:pt x="317533" y="46070"/>
                </a:moveTo>
                <a:cubicBezTo>
                  <a:pt x="320740" y="42863"/>
                  <a:pt x="325373" y="42863"/>
                  <a:pt x="328581" y="46070"/>
                </a:cubicBezTo>
                <a:cubicBezTo>
                  <a:pt x="331432" y="48921"/>
                  <a:pt x="331432" y="53911"/>
                  <a:pt x="328581" y="56761"/>
                </a:cubicBezTo>
                <a:cubicBezTo>
                  <a:pt x="325373" y="59969"/>
                  <a:pt x="320740" y="59969"/>
                  <a:pt x="317533" y="56761"/>
                </a:cubicBezTo>
                <a:cubicBezTo>
                  <a:pt x="314325" y="53911"/>
                  <a:pt x="314325" y="48921"/>
                  <a:pt x="317533" y="46070"/>
                </a:cubicBezTo>
                <a:close/>
                <a:moveTo>
                  <a:pt x="282251" y="46070"/>
                </a:moveTo>
                <a:cubicBezTo>
                  <a:pt x="285459" y="42863"/>
                  <a:pt x="290448" y="42863"/>
                  <a:pt x="293299" y="46070"/>
                </a:cubicBezTo>
                <a:cubicBezTo>
                  <a:pt x="296507" y="48921"/>
                  <a:pt x="296507" y="53911"/>
                  <a:pt x="293299" y="56761"/>
                </a:cubicBezTo>
                <a:cubicBezTo>
                  <a:pt x="290448" y="59969"/>
                  <a:pt x="285459" y="59969"/>
                  <a:pt x="282251" y="56761"/>
                </a:cubicBezTo>
                <a:cubicBezTo>
                  <a:pt x="279400" y="53911"/>
                  <a:pt x="279400" y="48921"/>
                  <a:pt x="282251" y="46070"/>
                </a:cubicBezTo>
                <a:close/>
                <a:moveTo>
                  <a:pt x="246096" y="46070"/>
                </a:moveTo>
                <a:cubicBezTo>
                  <a:pt x="248946" y="42863"/>
                  <a:pt x="253936" y="42863"/>
                  <a:pt x="257143" y="46070"/>
                </a:cubicBezTo>
                <a:cubicBezTo>
                  <a:pt x="259994" y="48921"/>
                  <a:pt x="259994" y="53911"/>
                  <a:pt x="257143" y="56761"/>
                </a:cubicBezTo>
                <a:cubicBezTo>
                  <a:pt x="253936" y="59969"/>
                  <a:pt x="248946" y="59969"/>
                  <a:pt x="246096" y="56761"/>
                </a:cubicBezTo>
                <a:cubicBezTo>
                  <a:pt x="242888" y="53911"/>
                  <a:pt x="242888" y="48921"/>
                  <a:pt x="246096" y="46070"/>
                </a:cubicBezTo>
                <a:close/>
                <a:moveTo>
                  <a:pt x="227807" y="15458"/>
                </a:moveTo>
                <a:lnTo>
                  <a:pt x="227807" y="164642"/>
                </a:lnTo>
                <a:cubicBezTo>
                  <a:pt x="227807" y="175786"/>
                  <a:pt x="245042" y="178661"/>
                  <a:pt x="254737" y="179021"/>
                </a:cubicBezTo>
                <a:lnTo>
                  <a:pt x="287773" y="179021"/>
                </a:lnTo>
                <a:cubicBezTo>
                  <a:pt x="287773" y="179021"/>
                  <a:pt x="287773" y="179021"/>
                  <a:pt x="288132" y="179021"/>
                </a:cubicBezTo>
                <a:lnTo>
                  <a:pt x="321526" y="179021"/>
                </a:lnTo>
                <a:cubicBezTo>
                  <a:pt x="330862" y="178661"/>
                  <a:pt x="347739" y="175786"/>
                  <a:pt x="347739" y="164642"/>
                </a:cubicBezTo>
                <a:lnTo>
                  <a:pt x="347739" y="15458"/>
                </a:lnTo>
                <a:lnTo>
                  <a:pt x="227807" y="15458"/>
                </a:lnTo>
                <a:close/>
                <a:moveTo>
                  <a:pt x="105031" y="15458"/>
                </a:moveTo>
                <a:lnTo>
                  <a:pt x="105031" y="138759"/>
                </a:lnTo>
                <a:lnTo>
                  <a:pt x="116502" y="138759"/>
                </a:lnTo>
                <a:cubicBezTo>
                  <a:pt x="116861" y="138759"/>
                  <a:pt x="117219" y="139119"/>
                  <a:pt x="117578" y="139119"/>
                </a:cubicBezTo>
                <a:lnTo>
                  <a:pt x="117578" y="15458"/>
                </a:lnTo>
                <a:lnTo>
                  <a:pt x="105031" y="15458"/>
                </a:lnTo>
                <a:close/>
                <a:moveTo>
                  <a:pt x="74203" y="15458"/>
                </a:moveTo>
                <a:lnTo>
                  <a:pt x="74203" y="138759"/>
                </a:lnTo>
                <a:lnTo>
                  <a:pt x="89617" y="138759"/>
                </a:lnTo>
                <a:lnTo>
                  <a:pt x="89617" y="15458"/>
                </a:lnTo>
                <a:lnTo>
                  <a:pt x="74203" y="15458"/>
                </a:lnTo>
                <a:close/>
                <a:moveTo>
                  <a:pt x="43375" y="15458"/>
                </a:moveTo>
                <a:lnTo>
                  <a:pt x="43375" y="138759"/>
                </a:lnTo>
                <a:lnTo>
                  <a:pt x="58789" y="138759"/>
                </a:lnTo>
                <a:lnTo>
                  <a:pt x="58789" y="15458"/>
                </a:lnTo>
                <a:lnTo>
                  <a:pt x="43375" y="15458"/>
                </a:lnTo>
                <a:close/>
                <a:moveTo>
                  <a:pt x="15414" y="15458"/>
                </a:moveTo>
                <a:lnTo>
                  <a:pt x="15414" y="139119"/>
                </a:lnTo>
                <a:cubicBezTo>
                  <a:pt x="15773" y="139119"/>
                  <a:pt x="15773" y="138759"/>
                  <a:pt x="16490" y="138759"/>
                </a:cubicBezTo>
                <a:lnTo>
                  <a:pt x="27961" y="138759"/>
                </a:lnTo>
                <a:lnTo>
                  <a:pt x="27961" y="15458"/>
                </a:lnTo>
                <a:lnTo>
                  <a:pt x="15414" y="15458"/>
                </a:lnTo>
                <a:close/>
                <a:moveTo>
                  <a:pt x="220266" y="0"/>
                </a:moveTo>
                <a:lnTo>
                  <a:pt x="355279" y="0"/>
                </a:lnTo>
                <a:cubicBezTo>
                  <a:pt x="359588" y="0"/>
                  <a:pt x="363179" y="3595"/>
                  <a:pt x="363179" y="7909"/>
                </a:cubicBezTo>
                <a:lnTo>
                  <a:pt x="363179" y="164642"/>
                </a:lnTo>
                <a:cubicBezTo>
                  <a:pt x="363179" y="181897"/>
                  <a:pt x="348098" y="193041"/>
                  <a:pt x="321885" y="194479"/>
                </a:cubicBezTo>
                <a:lnTo>
                  <a:pt x="295313" y="194479"/>
                </a:lnTo>
                <a:lnTo>
                  <a:pt x="295313" y="285067"/>
                </a:lnTo>
                <a:lnTo>
                  <a:pt x="304290" y="285067"/>
                </a:lnTo>
                <a:cubicBezTo>
                  <a:pt x="308240" y="285067"/>
                  <a:pt x="311113" y="287584"/>
                  <a:pt x="311831" y="291179"/>
                </a:cubicBezTo>
                <a:cubicBezTo>
                  <a:pt x="317935" y="324970"/>
                  <a:pt x="319731" y="448990"/>
                  <a:pt x="318294" y="458337"/>
                </a:cubicBezTo>
                <a:cubicBezTo>
                  <a:pt x="316140" y="471278"/>
                  <a:pt x="296750" y="472716"/>
                  <a:pt x="288491" y="472716"/>
                </a:cubicBezTo>
                <a:cubicBezTo>
                  <a:pt x="281668" y="472716"/>
                  <a:pt x="259405" y="471637"/>
                  <a:pt x="257251" y="457618"/>
                </a:cubicBezTo>
                <a:cubicBezTo>
                  <a:pt x="255815" y="447912"/>
                  <a:pt x="257610" y="323891"/>
                  <a:pt x="263714" y="291179"/>
                </a:cubicBezTo>
                <a:cubicBezTo>
                  <a:pt x="264433" y="287584"/>
                  <a:pt x="267664" y="285067"/>
                  <a:pt x="271255" y="285067"/>
                </a:cubicBezTo>
                <a:lnTo>
                  <a:pt x="279873" y="285067"/>
                </a:lnTo>
                <a:lnTo>
                  <a:pt x="279873" y="194479"/>
                </a:lnTo>
                <a:lnTo>
                  <a:pt x="254378" y="194479"/>
                </a:lnTo>
                <a:cubicBezTo>
                  <a:pt x="227447" y="193041"/>
                  <a:pt x="212725" y="181897"/>
                  <a:pt x="212725" y="164642"/>
                </a:cubicBezTo>
                <a:lnTo>
                  <a:pt x="212725" y="7909"/>
                </a:lnTo>
                <a:cubicBezTo>
                  <a:pt x="212725" y="3595"/>
                  <a:pt x="215957" y="0"/>
                  <a:pt x="220266" y="0"/>
                </a:cubicBezTo>
                <a:close/>
                <a:moveTo>
                  <a:pt x="7887" y="0"/>
                </a:moveTo>
                <a:lnTo>
                  <a:pt x="125105" y="0"/>
                </a:lnTo>
                <a:cubicBezTo>
                  <a:pt x="129407" y="0"/>
                  <a:pt x="132992" y="3595"/>
                  <a:pt x="132992" y="7909"/>
                </a:cubicBezTo>
                <a:lnTo>
                  <a:pt x="132992" y="164642"/>
                </a:lnTo>
                <a:cubicBezTo>
                  <a:pt x="132992" y="189446"/>
                  <a:pt x="114351" y="193400"/>
                  <a:pt x="100371" y="194479"/>
                </a:cubicBezTo>
                <a:lnTo>
                  <a:pt x="74203" y="194479"/>
                </a:lnTo>
                <a:lnTo>
                  <a:pt x="74203" y="285067"/>
                </a:lnTo>
                <a:lnTo>
                  <a:pt x="82806" y="285067"/>
                </a:lnTo>
                <a:cubicBezTo>
                  <a:pt x="86749" y="285067"/>
                  <a:pt x="89617" y="287584"/>
                  <a:pt x="90334" y="291179"/>
                </a:cubicBezTo>
                <a:cubicBezTo>
                  <a:pt x="96428" y="325329"/>
                  <a:pt x="98579" y="448990"/>
                  <a:pt x="96787" y="458337"/>
                </a:cubicBezTo>
                <a:cubicBezTo>
                  <a:pt x="94994" y="471278"/>
                  <a:pt x="75278" y="472716"/>
                  <a:pt x="67034" y="472716"/>
                </a:cubicBezTo>
                <a:cubicBezTo>
                  <a:pt x="60223" y="472716"/>
                  <a:pt x="37998" y="471637"/>
                  <a:pt x="35847" y="457618"/>
                </a:cubicBezTo>
                <a:cubicBezTo>
                  <a:pt x="34413" y="447912"/>
                  <a:pt x="36205" y="323891"/>
                  <a:pt x="42299" y="291179"/>
                </a:cubicBezTo>
                <a:cubicBezTo>
                  <a:pt x="43016" y="287584"/>
                  <a:pt x="46243" y="285067"/>
                  <a:pt x="49827" y="285067"/>
                </a:cubicBezTo>
                <a:lnTo>
                  <a:pt x="58789" y="285067"/>
                </a:lnTo>
                <a:lnTo>
                  <a:pt x="58789" y="194479"/>
                </a:lnTo>
                <a:lnTo>
                  <a:pt x="32979" y="194479"/>
                </a:lnTo>
                <a:cubicBezTo>
                  <a:pt x="18641" y="193400"/>
                  <a:pt x="0" y="189446"/>
                  <a:pt x="0" y="164642"/>
                </a:cubicBezTo>
                <a:lnTo>
                  <a:pt x="0" y="7909"/>
                </a:lnTo>
                <a:cubicBezTo>
                  <a:pt x="0" y="3595"/>
                  <a:pt x="3585" y="0"/>
                  <a:pt x="7887" y="0"/>
                </a:cubicBezTo>
                <a:close/>
              </a:path>
            </a:pathLst>
          </a:custGeom>
          <a:solidFill>
            <a:schemeClr val="accent1"/>
          </a:solidFill>
          <a:ln>
            <a:noFill/>
          </a:ln>
          <a:effectLst/>
        </p:spPr>
        <p:txBody>
          <a:bodyPr anchor="ctr"/>
          <a:lstStyle/>
          <a:p>
            <a:endParaRPr lang="en-US" dirty="0">
              <a:latin typeface="Open Sans Light" panose="020B0306030504020204" pitchFamily="34" charset="0"/>
            </a:endParaRPr>
          </a:p>
        </p:txBody>
      </p:sp>
      <p:sp>
        <p:nvSpPr>
          <p:cNvPr id="11" name="Freeform 207">
            <a:extLst>
              <a:ext uri="{FF2B5EF4-FFF2-40B4-BE49-F238E27FC236}">
                <a16:creationId xmlns:a16="http://schemas.microsoft.com/office/drawing/2014/main" id="{A973AEA5-1E98-E64E-A438-2FB9DB5FF48E}"/>
              </a:ext>
            </a:extLst>
          </p:cNvPr>
          <p:cNvSpPr>
            <a:spLocks noChangeArrowheads="1"/>
          </p:cNvSpPr>
          <p:nvPr/>
        </p:nvSpPr>
        <p:spPr bwMode="auto">
          <a:xfrm>
            <a:off x="8685466" y="7871663"/>
            <a:ext cx="912306" cy="729235"/>
          </a:xfrm>
          <a:custGeom>
            <a:avLst/>
            <a:gdLst>
              <a:gd name="T0" fmla="*/ 438344 w 1320"/>
              <a:gd name="T1" fmla="*/ 207312 h 1056"/>
              <a:gd name="T2" fmla="*/ 413532 w 1320"/>
              <a:gd name="T3" fmla="*/ 198330 h 1056"/>
              <a:gd name="T4" fmla="*/ 399868 w 1320"/>
              <a:gd name="T5" fmla="*/ 199767 h 1056"/>
              <a:gd name="T6" fmla="*/ 386203 w 1320"/>
              <a:gd name="T7" fmla="*/ 202641 h 1056"/>
              <a:gd name="T8" fmla="*/ 259267 w 1320"/>
              <a:gd name="T9" fmla="*/ 212342 h 1056"/>
              <a:gd name="T10" fmla="*/ 248479 w 1320"/>
              <a:gd name="T11" fmla="*/ 211264 h 1056"/>
              <a:gd name="T12" fmla="*/ 216116 w 1320"/>
              <a:gd name="T13" fmla="*/ 204078 h 1056"/>
              <a:gd name="T14" fmla="*/ 196697 w 1320"/>
              <a:gd name="T15" fmla="*/ 197970 h 1056"/>
              <a:gd name="T16" fmla="*/ 180516 w 1320"/>
              <a:gd name="T17" fmla="*/ 190784 h 1056"/>
              <a:gd name="T18" fmla="*/ 272931 w 1320"/>
              <a:gd name="T19" fmla="*/ 193299 h 1056"/>
              <a:gd name="T20" fmla="*/ 444098 w 1320"/>
              <a:gd name="T21" fmla="*/ 158089 h 1056"/>
              <a:gd name="T22" fmla="*/ 417128 w 1320"/>
              <a:gd name="T23" fmla="*/ 249349 h 1056"/>
              <a:gd name="T24" fmla="*/ 363549 w 1320"/>
              <a:gd name="T25" fmla="*/ 291027 h 1056"/>
              <a:gd name="T26" fmla="*/ 356716 w 1320"/>
              <a:gd name="T27" fmla="*/ 287075 h 1056"/>
              <a:gd name="T28" fmla="*/ 348446 w 1320"/>
              <a:gd name="T29" fmla="*/ 284560 h 1056"/>
              <a:gd name="T30" fmla="*/ 337298 w 1320"/>
              <a:gd name="T31" fmla="*/ 282404 h 1056"/>
              <a:gd name="T32" fmla="*/ 189146 w 1320"/>
              <a:gd name="T33" fmla="*/ 250786 h 1056"/>
              <a:gd name="T34" fmla="*/ 165413 w 1320"/>
              <a:gd name="T35" fmla="*/ 236774 h 1056"/>
              <a:gd name="T36" fmla="*/ 148872 w 1320"/>
              <a:gd name="T37" fmla="*/ 222761 h 1056"/>
              <a:gd name="T38" fmla="*/ 134847 w 1320"/>
              <a:gd name="T39" fmla="*/ 207312 h 1056"/>
              <a:gd name="T40" fmla="*/ 120104 w 1320"/>
              <a:gd name="T41" fmla="*/ 183958 h 1056"/>
              <a:gd name="T42" fmla="*/ 110395 w 1320"/>
              <a:gd name="T43" fmla="*/ 163119 h 1056"/>
              <a:gd name="T44" fmla="*/ 103922 w 1320"/>
              <a:gd name="T45" fmla="*/ 142280 h 1056"/>
              <a:gd name="T46" fmla="*/ 125498 w 1320"/>
              <a:gd name="T47" fmla="*/ 169586 h 1056"/>
              <a:gd name="T48" fmla="*/ 213239 w 1320"/>
              <a:gd name="T49" fmla="*/ 219528 h 1056"/>
              <a:gd name="T50" fmla="*/ 246321 w 1320"/>
              <a:gd name="T51" fmla="*/ 226714 h 1056"/>
              <a:gd name="T52" fmla="*/ 413532 w 1320"/>
              <a:gd name="T53" fmla="*/ 213779 h 1056"/>
              <a:gd name="T54" fmla="*/ 429354 w 1320"/>
              <a:gd name="T55" fmla="*/ 222402 h 1056"/>
              <a:gd name="T56" fmla="*/ 339816 w 1320"/>
              <a:gd name="T57" fmla="*/ 334501 h 1056"/>
              <a:gd name="T58" fmla="*/ 40634 w 1320"/>
              <a:gd name="T59" fmla="*/ 134016 h 1056"/>
              <a:gd name="T60" fmla="*/ 69401 w 1320"/>
              <a:gd name="T61" fmla="*/ 54612 h 1056"/>
              <a:gd name="T62" fmla="*/ 82347 w 1320"/>
              <a:gd name="T63" fmla="*/ 19761 h 1056"/>
              <a:gd name="T64" fmla="*/ 97090 w 1320"/>
              <a:gd name="T65" fmla="*/ 27666 h 1056"/>
              <a:gd name="T66" fmla="*/ 84504 w 1320"/>
              <a:gd name="T67" fmla="*/ 78326 h 1056"/>
              <a:gd name="T68" fmla="*/ 84145 w 1320"/>
              <a:gd name="T69" fmla="*/ 82997 h 1056"/>
              <a:gd name="T70" fmla="*/ 83426 w 1320"/>
              <a:gd name="T71" fmla="*/ 90542 h 1056"/>
              <a:gd name="T72" fmla="*/ 316802 w 1320"/>
              <a:gd name="T73" fmla="*/ 296416 h 1056"/>
              <a:gd name="T74" fmla="*/ 357795 w 1320"/>
              <a:gd name="T75" fmla="*/ 305758 h 1056"/>
              <a:gd name="T76" fmla="*/ 339816 w 1320"/>
              <a:gd name="T77" fmla="*/ 334501 h 1056"/>
              <a:gd name="T78" fmla="*/ 271852 w 1320"/>
              <a:gd name="T79" fmla="*/ 177850 h 1056"/>
              <a:gd name="T80" fmla="*/ 99607 w 1320"/>
              <a:gd name="T81" fmla="*/ 80482 h 1056"/>
              <a:gd name="T82" fmla="*/ 112553 w 1320"/>
              <a:gd name="T83" fmla="*/ 28384 h 1056"/>
              <a:gd name="T84" fmla="*/ 57895 w 1320"/>
              <a:gd name="T85" fmla="*/ 25869 h 1056"/>
              <a:gd name="T86" fmla="*/ 25891 w 1320"/>
              <a:gd name="T87" fmla="*/ 130064 h 1056"/>
              <a:gd name="T88" fmla="*/ 239489 w 1320"/>
              <a:gd name="T89" fmla="*/ 379054 h 1056"/>
              <a:gd name="T90" fmla="*/ 375056 w 1320"/>
              <a:gd name="T91" fmla="*/ 312944 h 1056"/>
              <a:gd name="T92" fmla="*/ 428995 w 1320"/>
              <a:gd name="T93" fmla="*/ 258331 h 1056"/>
              <a:gd name="T94" fmla="*/ 460998 w 1320"/>
              <a:gd name="T95" fmla="*/ 200485 h 1056"/>
              <a:gd name="T96" fmla="*/ 422882 w 1320"/>
              <a:gd name="T97" fmla="*/ 147310 h 10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20" h="1056">
                <a:moveTo>
                  <a:pt x="1245" y="537"/>
                </a:moveTo>
                <a:lnTo>
                  <a:pt x="1245" y="537"/>
                </a:lnTo>
                <a:cubicBezTo>
                  <a:pt x="1237" y="551"/>
                  <a:pt x="1229" y="564"/>
                  <a:pt x="1219" y="577"/>
                </a:cubicBezTo>
                <a:cubicBezTo>
                  <a:pt x="1219" y="576"/>
                  <a:pt x="1219" y="576"/>
                  <a:pt x="1219" y="575"/>
                </a:cubicBezTo>
                <a:cubicBezTo>
                  <a:pt x="1204" y="561"/>
                  <a:pt x="1180" y="552"/>
                  <a:pt x="1150" y="552"/>
                </a:cubicBezTo>
                <a:cubicBezTo>
                  <a:pt x="1149" y="552"/>
                  <a:pt x="1148" y="552"/>
                  <a:pt x="1147" y="552"/>
                </a:cubicBezTo>
                <a:cubicBezTo>
                  <a:pt x="1136" y="553"/>
                  <a:pt x="1124" y="554"/>
                  <a:pt x="1112" y="556"/>
                </a:cubicBezTo>
                <a:cubicBezTo>
                  <a:pt x="1105" y="558"/>
                  <a:pt x="1096" y="560"/>
                  <a:pt x="1087" y="561"/>
                </a:cubicBezTo>
                <a:cubicBezTo>
                  <a:pt x="1083" y="563"/>
                  <a:pt x="1079" y="563"/>
                  <a:pt x="1074" y="564"/>
                </a:cubicBezTo>
                <a:cubicBezTo>
                  <a:pt x="1071" y="565"/>
                  <a:pt x="1067" y="565"/>
                  <a:pt x="1064" y="566"/>
                </a:cubicBezTo>
                <a:cubicBezTo>
                  <a:pt x="964" y="584"/>
                  <a:pt x="816" y="598"/>
                  <a:pt x="721" y="591"/>
                </a:cubicBezTo>
                <a:cubicBezTo>
                  <a:pt x="712" y="591"/>
                  <a:pt x="702" y="590"/>
                  <a:pt x="693" y="588"/>
                </a:cubicBezTo>
                <a:cubicBezTo>
                  <a:pt x="693" y="588"/>
                  <a:pt x="692" y="588"/>
                  <a:pt x="691" y="588"/>
                </a:cubicBezTo>
                <a:cubicBezTo>
                  <a:pt x="669" y="585"/>
                  <a:pt x="649" y="581"/>
                  <a:pt x="629" y="576"/>
                </a:cubicBezTo>
                <a:cubicBezTo>
                  <a:pt x="619" y="574"/>
                  <a:pt x="610" y="571"/>
                  <a:pt x="601" y="568"/>
                </a:cubicBezTo>
                <a:cubicBezTo>
                  <a:pt x="591" y="565"/>
                  <a:pt x="581" y="563"/>
                  <a:pt x="571" y="560"/>
                </a:cubicBezTo>
                <a:cubicBezTo>
                  <a:pt x="563" y="557"/>
                  <a:pt x="555" y="554"/>
                  <a:pt x="547" y="551"/>
                </a:cubicBezTo>
                <a:cubicBezTo>
                  <a:pt x="537" y="547"/>
                  <a:pt x="527" y="543"/>
                  <a:pt x="517" y="539"/>
                </a:cubicBezTo>
                <a:cubicBezTo>
                  <a:pt x="512" y="536"/>
                  <a:pt x="507" y="534"/>
                  <a:pt x="502" y="531"/>
                </a:cubicBezTo>
                <a:cubicBezTo>
                  <a:pt x="423" y="492"/>
                  <a:pt x="372" y="439"/>
                  <a:pt x="338" y="389"/>
                </a:cubicBezTo>
                <a:cubicBezTo>
                  <a:pt x="453" y="496"/>
                  <a:pt x="617" y="538"/>
                  <a:pt x="759" y="538"/>
                </a:cubicBezTo>
                <a:cubicBezTo>
                  <a:pt x="883" y="537"/>
                  <a:pt x="1093" y="490"/>
                  <a:pt x="1191" y="449"/>
                </a:cubicBezTo>
                <a:cubicBezTo>
                  <a:pt x="1206" y="443"/>
                  <a:pt x="1221" y="440"/>
                  <a:pt x="1235" y="440"/>
                </a:cubicBezTo>
                <a:cubicBezTo>
                  <a:pt x="1243" y="440"/>
                  <a:pt x="1259" y="442"/>
                  <a:pt x="1265" y="452"/>
                </a:cubicBezTo>
                <a:cubicBezTo>
                  <a:pt x="1269" y="459"/>
                  <a:pt x="1276" y="481"/>
                  <a:pt x="1245" y="537"/>
                </a:cubicBezTo>
                <a:close/>
                <a:moveTo>
                  <a:pt x="1160" y="694"/>
                </a:moveTo>
                <a:lnTo>
                  <a:pt x="1160" y="694"/>
                </a:lnTo>
                <a:cubicBezTo>
                  <a:pt x="1123" y="740"/>
                  <a:pt x="1073" y="780"/>
                  <a:pt x="1014" y="811"/>
                </a:cubicBezTo>
                <a:cubicBezTo>
                  <a:pt x="1013" y="810"/>
                  <a:pt x="1012" y="810"/>
                  <a:pt x="1011" y="810"/>
                </a:cubicBezTo>
                <a:cubicBezTo>
                  <a:pt x="1009" y="809"/>
                  <a:pt x="1007" y="807"/>
                  <a:pt x="1006" y="806"/>
                </a:cubicBezTo>
                <a:cubicBezTo>
                  <a:pt x="1001" y="804"/>
                  <a:pt x="997" y="802"/>
                  <a:pt x="992" y="799"/>
                </a:cubicBezTo>
                <a:cubicBezTo>
                  <a:pt x="990" y="799"/>
                  <a:pt x="988" y="797"/>
                  <a:pt x="985" y="796"/>
                </a:cubicBezTo>
                <a:cubicBezTo>
                  <a:pt x="980" y="795"/>
                  <a:pt x="975" y="794"/>
                  <a:pt x="969" y="792"/>
                </a:cubicBezTo>
                <a:cubicBezTo>
                  <a:pt x="967" y="791"/>
                  <a:pt x="965" y="790"/>
                  <a:pt x="962" y="790"/>
                </a:cubicBezTo>
                <a:cubicBezTo>
                  <a:pt x="955" y="788"/>
                  <a:pt x="946" y="787"/>
                  <a:pt x="938" y="786"/>
                </a:cubicBezTo>
                <a:cubicBezTo>
                  <a:pt x="923" y="786"/>
                  <a:pt x="905" y="785"/>
                  <a:pt x="886" y="782"/>
                </a:cubicBezTo>
                <a:cubicBezTo>
                  <a:pt x="777" y="770"/>
                  <a:pt x="617" y="742"/>
                  <a:pt x="526" y="698"/>
                </a:cubicBezTo>
                <a:cubicBezTo>
                  <a:pt x="508" y="690"/>
                  <a:pt x="491" y="680"/>
                  <a:pt x="474" y="669"/>
                </a:cubicBezTo>
                <a:cubicBezTo>
                  <a:pt x="470" y="666"/>
                  <a:pt x="465" y="663"/>
                  <a:pt x="460" y="659"/>
                </a:cubicBezTo>
                <a:cubicBezTo>
                  <a:pt x="448" y="650"/>
                  <a:pt x="437" y="641"/>
                  <a:pt x="427" y="632"/>
                </a:cubicBezTo>
                <a:cubicBezTo>
                  <a:pt x="423" y="628"/>
                  <a:pt x="418" y="624"/>
                  <a:pt x="414" y="620"/>
                </a:cubicBezTo>
                <a:cubicBezTo>
                  <a:pt x="401" y="606"/>
                  <a:pt x="388" y="593"/>
                  <a:pt x="376" y="578"/>
                </a:cubicBezTo>
                <a:lnTo>
                  <a:pt x="375" y="577"/>
                </a:lnTo>
                <a:cubicBezTo>
                  <a:pt x="363" y="561"/>
                  <a:pt x="352" y="544"/>
                  <a:pt x="342" y="527"/>
                </a:cubicBezTo>
                <a:cubicBezTo>
                  <a:pt x="339" y="522"/>
                  <a:pt x="336" y="517"/>
                  <a:pt x="334" y="512"/>
                </a:cubicBezTo>
                <a:cubicBezTo>
                  <a:pt x="327" y="499"/>
                  <a:pt x="320" y="486"/>
                  <a:pt x="315" y="472"/>
                </a:cubicBezTo>
                <a:cubicBezTo>
                  <a:pt x="312" y="466"/>
                  <a:pt x="310" y="460"/>
                  <a:pt x="307" y="454"/>
                </a:cubicBezTo>
                <a:cubicBezTo>
                  <a:pt x="301" y="437"/>
                  <a:pt x="295" y="419"/>
                  <a:pt x="290" y="401"/>
                </a:cubicBezTo>
                <a:cubicBezTo>
                  <a:pt x="290" y="399"/>
                  <a:pt x="290" y="397"/>
                  <a:pt x="289" y="396"/>
                </a:cubicBezTo>
                <a:cubicBezTo>
                  <a:pt x="289" y="395"/>
                  <a:pt x="289" y="395"/>
                  <a:pt x="289" y="394"/>
                </a:cubicBezTo>
                <a:cubicBezTo>
                  <a:pt x="305" y="420"/>
                  <a:pt x="325" y="446"/>
                  <a:pt x="349" y="472"/>
                </a:cubicBezTo>
                <a:cubicBezTo>
                  <a:pt x="397" y="523"/>
                  <a:pt x="467" y="570"/>
                  <a:pt x="563" y="602"/>
                </a:cubicBezTo>
                <a:cubicBezTo>
                  <a:pt x="573" y="605"/>
                  <a:pt x="583" y="608"/>
                  <a:pt x="593" y="611"/>
                </a:cubicBezTo>
                <a:cubicBezTo>
                  <a:pt x="603" y="614"/>
                  <a:pt x="613" y="616"/>
                  <a:pt x="623" y="618"/>
                </a:cubicBezTo>
                <a:cubicBezTo>
                  <a:pt x="642" y="623"/>
                  <a:pt x="663" y="627"/>
                  <a:pt x="685" y="631"/>
                </a:cubicBezTo>
                <a:cubicBezTo>
                  <a:pt x="795" y="647"/>
                  <a:pt x="1011" y="624"/>
                  <a:pt x="1122" y="598"/>
                </a:cubicBezTo>
                <a:cubicBezTo>
                  <a:pt x="1131" y="595"/>
                  <a:pt x="1141" y="595"/>
                  <a:pt x="1150" y="595"/>
                </a:cubicBezTo>
                <a:cubicBezTo>
                  <a:pt x="1151" y="595"/>
                  <a:pt x="1154" y="595"/>
                  <a:pt x="1156" y="595"/>
                </a:cubicBezTo>
                <a:cubicBezTo>
                  <a:pt x="1170" y="595"/>
                  <a:pt x="1193" y="600"/>
                  <a:pt x="1194" y="619"/>
                </a:cubicBezTo>
                <a:cubicBezTo>
                  <a:pt x="1196" y="628"/>
                  <a:pt x="1193" y="651"/>
                  <a:pt x="1160" y="694"/>
                </a:cubicBezTo>
                <a:lnTo>
                  <a:pt x="945" y="931"/>
                </a:lnTo>
                <a:cubicBezTo>
                  <a:pt x="828" y="1015"/>
                  <a:pt x="648" y="1036"/>
                  <a:pt x="468" y="983"/>
                </a:cubicBezTo>
                <a:cubicBezTo>
                  <a:pt x="174" y="896"/>
                  <a:pt x="46" y="598"/>
                  <a:pt x="113" y="373"/>
                </a:cubicBezTo>
                <a:cubicBezTo>
                  <a:pt x="126" y="325"/>
                  <a:pt x="148" y="280"/>
                  <a:pt x="177" y="240"/>
                </a:cubicBezTo>
                <a:cubicBezTo>
                  <a:pt x="179" y="237"/>
                  <a:pt x="181" y="234"/>
                  <a:pt x="181" y="230"/>
                </a:cubicBezTo>
                <a:lnTo>
                  <a:pt x="193" y="152"/>
                </a:lnTo>
                <a:cubicBezTo>
                  <a:pt x="197" y="121"/>
                  <a:pt x="200" y="97"/>
                  <a:pt x="203" y="79"/>
                </a:cubicBezTo>
                <a:cubicBezTo>
                  <a:pt x="206" y="62"/>
                  <a:pt x="214" y="55"/>
                  <a:pt x="229" y="55"/>
                </a:cubicBezTo>
                <a:cubicBezTo>
                  <a:pt x="234" y="55"/>
                  <a:pt x="240" y="56"/>
                  <a:pt x="249" y="58"/>
                </a:cubicBezTo>
                <a:cubicBezTo>
                  <a:pt x="265" y="63"/>
                  <a:pt x="269" y="66"/>
                  <a:pt x="270" y="77"/>
                </a:cubicBezTo>
                <a:cubicBezTo>
                  <a:pt x="270" y="79"/>
                  <a:pt x="269" y="81"/>
                  <a:pt x="267" y="85"/>
                </a:cubicBezTo>
                <a:cubicBezTo>
                  <a:pt x="261" y="109"/>
                  <a:pt x="244" y="166"/>
                  <a:pt x="235" y="218"/>
                </a:cubicBezTo>
                <a:lnTo>
                  <a:pt x="234" y="230"/>
                </a:lnTo>
                <a:cubicBezTo>
                  <a:pt x="234" y="231"/>
                  <a:pt x="234" y="231"/>
                  <a:pt x="234" y="231"/>
                </a:cubicBezTo>
                <a:cubicBezTo>
                  <a:pt x="234" y="232"/>
                  <a:pt x="234" y="232"/>
                  <a:pt x="234" y="232"/>
                </a:cubicBezTo>
                <a:cubicBezTo>
                  <a:pt x="233" y="239"/>
                  <a:pt x="232" y="245"/>
                  <a:pt x="232" y="252"/>
                </a:cubicBezTo>
                <a:cubicBezTo>
                  <a:pt x="227" y="468"/>
                  <a:pt x="332" y="654"/>
                  <a:pt x="507" y="737"/>
                </a:cubicBezTo>
                <a:cubicBezTo>
                  <a:pt x="603" y="783"/>
                  <a:pt x="769" y="813"/>
                  <a:pt x="881" y="825"/>
                </a:cubicBezTo>
                <a:cubicBezTo>
                  <a:pt x="902" y="827"/>
                  <a:pt x="920" y="828"/>
                  <a:pt x="935" y="829"/>
                </a:cubicBezTo>
                <a:cubicBezTo>
                  <a:pt x="961" y="830"/>
                  <a:pt x="984" y="839"/>
                  <a:pt x="995" y="851"/>
                </a:cubicBezTo>
                <a:cubicBezTo>
                  <a:pt x="999" y="856"/>
                  <a:pt x="1001" y="861"/>
                  <a:pt x="1000" y="867"/>
                </a:cubicBezTo>
                <a:cubicBezTo>
                  <a:pt x="999" y="875"/>
                  <a:pt x="992" y="897"/>
                  <a:pt x="945" y="931"/>
                </a:cubicBezTo>
                <a:lnTo>
                  <a:pt x="1160" y="694"/>
                </a:lnTo>
                <a:close/>
                <a:moveTo>
                  <a:pt x="1176" y="410"/>
                </a:moveTo>
                <a:lnTo>
                  <a:pt x="1176" y="410"/>
                </a:lnTo>
                <a:cubicBezTo>
                  <a:pt x="1083" y="448"/>
                  <a:pt x="876" y="494"/>
                  <a:pt x="756" y="495"/>
                </a:cubicBezTo>
                <a:cubicBezTo>
                  <a:pt x="579" y="495"/>
                  <a:pt x="362" y="425"/>
                  <a:pt x="277" y="230"/>
                </a:cubicBezTo>
                <a:lnTo>
                  <a:pt x="277" y="224"/>
                </a:lnTo>
                <a:cubicBezTo>
                  <a:pt x="285" y="176"/>
                  <a:pt x="302" y="120"/>
                  <a:pt x="309" y="97"/>
                </a:cubicBezTo>
                <a:cubicBezTo>
                  <a:pt x="313" y="84"/>
                  <a:pt x="313" y="83"/>
                  <a:pt x="313" y="79"/>
                </a:cubicBezTo>
                <a:cubicBezTo>
                  <a:pt x="313" y="34"/>
                  <a:pt x="277" y="22"/>
                  <a:pt x="260" y="17"/>
                </a:cubicBezTo>
                <a:cubicBezTo>
                  <a:pt x="211" y="0"/>
                  <a:pt x="169" y="24"/>
                  <a:pt x="161" y="72"/>
                </a:cubicBezTo>
                <a:cubicBezTo>
                  <a:pt x="158" y="90"/>
                  <a:pt x="155" y="115"/>
                  <a:pt x="150" y="146"/>
                </a:cubicBezTo>
                <a:lnTo>
                  <a:pt x="140" y="219"/>
                </a:lnTo>
                <a:cubicBezTo>
                  <a:pt x="110" y="262"/>
                  <a:pt x="87" y="310"/>
                  <a:pt x="72" y="362"/>
                </a:cubicBezTo>
                <a:cubicBezTo>
                  <a:pt x="0" y="605"/>
                  <a:pt x="137" y="930"/>
                  <a:pt x="456" y="1024"/>
                </a:cubicBezTo>
                <a:cubicBezTo>
                  <a:pt x="528" y="1045"/>
                  <a:pt x="598" y="1055"/>
                  <a:pt x="666" y="1055"/>
                </a:cubicBezTo>
                <a:cubicBezTo>
                  <a:pt x="781" y="1055"/>
                  <a:pt x="890" y="1024"/>
                  <a:pt x="970" y="966"/>
                </a:cubicBezTo>
                <a:cubicBezTo>
                  <a:pt x="1015" y="934"/>
                  <a:pt x="1039" y="902"/>
                  <a:pt x="1043" y="871"/>
                </a:cubicBezTo>
                <a:cubicBezTo>
                  <a:pt x="1044" y="862"/>
                  <a:pt x="1042" y="853"/>
                  <a:pt x="1039" y="845"/>
                </a:cubicBezTo>
                <a:cubicBezTo>
                  <a:pt x="1102" y="812"/>
                  <a:pt x="1155" y="769"/>
                  <a:pt x="1193" y="719"/>
                </a:cubicBezTo>
                <a:cubicBezTo>
                  <a:pt x="1223" y="683"/>
                  <a:pt x="1236" y="651"/>
                  <a:pt x="1237" y="624"/>
                </a:cubicBezTo>
                <a:cubicBezTo>
                  <a:pt x="1254" y="603"/>
                  <a:pt x="1269" y="581"/>
                  <a:pt x="1282" y="558"/>
                </a:cubicBezTo>
                <a:cubicBezTo>
                  <a:pt x="1312" y="502"/>
                  <a:pt x="1319" y="459"/>
                  <a:pt x="1301" y="430"/>
                </a:cubicBezTo>
                <a:cubicBezTo>
                  <a:pt x="1281" y="396"/>
                  <a:pt x="1228" y="388"/>
                  <a:pt x="1176" y="410"/>
                </a:cubicBezTo>
                <a:close/>
              </a:path>
            </a:pathLst>
          </a:custGeom>
          <a:solidFill>
            <a:schemeClr val="accent1"/>
          </a:solidFill>
          <a:ln>
            <a:noFill/>
          </a:ln>
          <a:effectLst/>
        </p:spPr>
        <p:txBody>
          <a:bodyPr wrap="none" anchor="ctr"/>
          <a:lstStyle/>
          <a:p>
            <a:endParaRPr lang="en-US" dirty="0">
              <a:latin typeface="Open Sans Light" panose="020B0306030504020204" pitchFamily="34" charset="0"/>
            </a:endParaRPr>
          </a:p>
        </p:txBody>
      </p:sp>
      <p:sp>
        <p:nvSpPr>
          <p:cNvPr id="12" name="Freeform 413">
            <a:extLst>
              <a:ext uri="{FF2B5EF4-FFF2-40B4-BE49-F238E27FC236}">
                <a16:creationId xmlns:a16="http://schemas.microsoft.com/office/drawing/2014/main" id="{A1D80C98-7E54-4442-8AD8-1F044ECE46E2}"/>
              </a:ext>
            </a:extLst>
          </p:cNvPr>
          <p:cNvSpPr>
            <a:spLocks noChangeArrowheads="1"/>
          </p:cNvSpPr>
          <p:nvPr/>
        </p:nvSpPr>
        <p:spPr bwMode="auto">
          <a:xfrm>
            <a:off x="14898874" y="1091369"/>
            <a:ext cx="674314" cy="836026"/>
          </a:xfrm>
          <a:custGeom>
            <a:avLst/>
            <a:gdLst/>
            <a:ahLst/>
            <a:cxnLst/>
            <a:rect l="0" t="0" r="r" b="b"/>
            <a:pathLst>
              <a:path w="350189" h="434615">
                <a:moveTo>
                  <a:pt x="132957" y="403262"/>
                </a:moveTo>
                <a:cubicBezTo>
                  <a:pt x="117505" y="403983"/>
                  <a:pt x="106725" y="409028"/>
                  <a:pt x="98460" y="419479"/>
                </a:cubicBezTo>
                <a:lnTo>
                  <a:pt x="181828" y="419479"/>
                </a:lnTo>
                <a:cubicBezTo>
                  <a:pt x="173204" y="409028"/>
                  <a:pt x="162423" y="403983"/>
                  <a:pt x="146612" y="403262"/>
                </a:cubicBezTo>
                <a:lnTo>
                  <a:pt x="132957" y="403262"/>
                </a:lnTo>
                <a:close/>
                <a:moveTo>
                  <a:pt x="26951" y="318213"/>
                </a:moveTo>
                <a:cubicBezTo>
                  <a:pt x="43840" y="354611"/>
                  <a:pt x="77618" y="387766"/>
                  <a:pt x="122895" y="387766"/>
                </a:cubicBezTo>
                <a:lnTo>
                  <a:pt x="155236" y="387766"/>
                </a:lnTo>
                <a:cubicBezTo>
                  <a:pt x="200514" y="387766"/>
                  <a:pt x="234652" y="354611"/>
                  <a:pt x="251182" y="318213"/>
                </a:cubicBezTo>
                <a:lnTo>
                  <a:pt x="26951" y="318213"/>
                </a:lnTo>
                <a:close/>
                <a:moveTo>
                  <a:pt x="106006" y="243615"/>
                </a:moveTo>
                <a:cubicBezTo>
                  <a:pt x="95945" y="243615"/>
                  <a:pt x="88039" y="250462"/>
                  <a:pt x="84446" y="257309"/>
                </a:cubicBezTo>
                <a:cubicBezTo>
                  <a:pt x="81930" y="260913"/>
                  <a:pt x="80852" y="265238"/>
                  <a:pt x="80852" y="269202"/>
                </a:cubicBezTo>
                <a:lnTo>
                  <a:pt x="80852" y="273166"/>
                </a:lnTo>
                <a:cubicBezTo>
                  <a:pt x="80852" y="277130"/>
                  <a:pt x="77618" y="280734"/>
                  <a:pt x="73306" y="280734"/>
                </a:cubicBezTo>
                <a:cubicBezTo>
                  <a:pt x="68994" y="280734"/>
                  <a:pt x="65760" y="277130"/>
                  <a:pt x="65760" y="273166"/>
                </a:cubicBezTo>
                <a:lnTo>
                  <a:pt x="65760" y="269202"/>
                </a:lnTo>
                <a:cubicBezTo>
                  <a:pt x="65760" y="265598"/>
                  <a:pt x="64322" y="261273"/>
                  <a:pt x="62166" y="257309"/>
                </a:cubicBezTo>
                <a:cubicBezTo>
                  <a:pt x="62166" y="256949"/>
                  <a:pt x="61807" y="256589"/>
                  <a:pt x="61807" y="256589"/>
                </a:cubicBezTo>
                <a:cubicBezTo>
                  <a:pt x="61088" y="255507"/>
                  <a:pt x="60370" y="254787"/>
                  <a:pt x="59292" y="253706"/>
                </a:cubicBezTo>
                <a:cubicBezTo>
                  <a:pt x="55698" y="249021"/>
                  <a:pt x="49949" y="245056"/>
                  <a:pt x="43840" y="243975"/>
                </a:cubicBezTo>
                <a:cubicBezTo>
                  <a:pt x="43121" y="243975"/>
                  <a:pt x="42762" y="243975"/>
                  <a:pt x="42043" y="243975"/>
                </a:cubicBezTo>
                <a:cubicBezTo>
                  <a:pt x="40965" y="243975"/>
                  <a:pt x="40246" y="243975"/>
                  <a:pt x="39168" y="243975"/>
                </a:cubicBezTo>
                <a:cubicBezTo>
                  <a:pt x="37372" y="243975"/>
                  <a:pt x="35575" y="243975"/>
                  <a:pt x="33419" y="244696"/>
                </a:cubicBezTo>
                <a:cubicBezTo>
                  <a:pt x="22638" y="248300"/>
                  <a:pt x="15452" y="260913"/>
                  <a:pt x="15452" y="270283"/>
                </a:cubicBezTo>
                <a:cubicBezTo>
                  <a:pt x="15452" y="280373"/>
                  <a:pt x="17248" y="291545"/>
                  <a:pt x="20842" y="302717"/>
                </a:cubicBezTo>
                <a:lnTo>
                  <a:pt x="257291" y="302717"/>
                </a:lnTo>
                <a:cubicBezTo>
                  <a:pt x="260525" y="291905"/>
                  <a:pt x="262681" y="280734"/>
                  <a:pt x="262681" y="271004"/>
                </a:cubicBezTo>
                <a:cubicBezTo>
                  <a:pt x="262681" y="270643"/>
                  <a:pt x="262681" y="270643"/>
                  <a:pt x="262681" y="270643"/>
                </a:cubicBezTo>
                <a:cubicBezTo>
                  <a:pt x="262681" y="266138"/>
                  <a:pt x="260974" y="260733"/>
                  <a:pt x="257964" y="256003"/>
                </a:cubicBezTo>
                <a:lnTo>
                  <a:pt x="250231" y="249471"/>
                </a:lnTo>
                <a:lnTo>
                  <a:pt x="245432" y="245417"/>
                </a:lnTo>
                <a:cubicBezTo>
                  <a:pt x="245432" y="245056"/>
                  <a:pt x="245073" y="245056"/>
                  <a:pt x="244714" y="244696"/>
                </a:cubicBezTo>
                <a:cubicBezTo>
                  <a:pt x="242557" y="244336"/>
                  <a:pt x="240401" y="243615"/>
                  <a:pt x="238245" y="243615"/>
                </a:cubicBezTo>
                <a:cubicBezTo>
                  <a:pt x="237886" y="243615"/>
                  <a:pt x="237886" y="243615"/>
                  <a:pt x="237886" y="243615"/>
                </a:cubicBezTo>
                <a:cubicBezTo>
                  <a:pt x="231777" y="243615"/>
                  <a:pt x="225309" y="246498"/>
                  <a:pt x="220637" y="251183"/>
                </a:cubicBezTo>
                <a:cubicBezTo>
                  <a:pt x="220278" y="251183"/>
                  <a:pt x="219919" y="251543"/>
                  <a:pt x="219919" y="251904"/>
                </a:cubicBezTo>
                <a:cubicBezTo>
                  <a:pt x="218122" y="253345"/>
                  <a:pt x="217044" y="255147"/>
                  <a:pt x="215607" y="257309"/>
                </a:cubicBezTo>
                <a:cubicBezTo>
                  <a:pt x="213451" y="260913"/>
                  <a:pt x="212373" y="265238"/>
                  <a:pt x="212373" y="269202"/>
                </a:cubicBezTo>
                <a:lnTo>
                  <a:pt x="212373" y="273166"/>
                </a:lnTo>
                <a:cubicBezTo>
                  <a:pt x="212373" y="277130"/>
                  <a:pt x="208779" y="280734"/>
                  <a:pt x="204467" y="280734"/>
                </a:cubicBezTo>
                <a:cubicBezTo>
                  <a:pt x="200155" y="280734"/>
                  <a:pt x="196921" y="277130"/>
                  <a:pt x="196921" y="273166"/>
                </a:cubicBezTo>
                <a:lnTo>
                  <a:pt x="196921" y="269562"/>
                </a:lnTo>
                <a:cubicBezTo>
                  <a:pt x="196921" y="265598"/>
                  <a:pt x="195483" y="261273"/>
                  <a:pt x="193327" y="257309"/>
                </a:cubicBezTo>
                <a:cubicBezTo>
                  <a:pt x="189375" y="250462"/>
                  <a:pt x="181828" y="243615"/>
                  <a:pt x="171767" y="243615"/>
                </a:cubicBezTo>
                <a:cubicBezTo>
                  <a:pt x="161705" y="243615"/>
                  <a:pt x="153799" y="250462"/>
                  <a:pt x="149846" y="257309"/>
                </a:cubicBezTo>
                <a:cubicBezTo>
                  <a:pt x="147690" y="261273"/>
                  <a:pt x="146612" y="265238"/>
                  <a:pt x="146612" y="269202"/>
                </a:cubicBezTo>
                <a:lnTo>
                  <a:pt x="146612" y="273166"/>
                </a:lnTo>
                <a:cubicBezTo>
                  <a:pt x="146612" y="277130"/>
                  <a:pt x="143019" y="280734"/>
                  <a:pt x="138707" y="280734"/>
                </a:cubicBezTo>
                <a:cubicBezTo>
                  <a:pt x="134754" y="280734"/>
                  <a:pt x="131160" y="277130"/>
                  <a:pt x="131160" y="273166"/>
                </a:cubicBezTo>
                <a:lnTo>
                  <a:pt x="131160" y="269202"/>
                </a:lnTo>
                <a:cubicBezTo>
                  <a:pt x="131160" y="265598"/>
                  <a:pt x="130082" y="261273"/>
                  <a:pt x="127567" y="257309"/>
                </a:cubicBezTo>
                <a:cubicBezTo>
                  <a:pt x="122895" y="248660"/>
                  <a:pt x="114631" y="243615"/>
                  <a:pt x="106006" y="243615"/>
                </a:cubicBezTo>
                <a:close/>
                <a:moveTo>
                  <a:pt x="204788" y="206375"/>
                </a:moveTo>
                <a:cubicBezTo>
                  <a:pt x="208316" y="206375"/>
                  <a:pt x="210785" y="208845"/>
                  <a:pt x="210785" y="212372"/>
                </a:cubicBezTo>
                <a:cubicBezTo>
                  <a:pt x="210785" y="215900"/>
                  <a:pt x="208316" y="218722"/>
                  <a:pt x="204788" y="218722"/>
                </a:cubicBezTo>
                <a:cubicBezTo>
                  <a:pt x="201260" y="218722"/>
                  <a:pt x="198438" y="215900"/>
                  <a:pt x="198438" y="212372"/>
                </a:cubicBezTo>
                <a:cubicBezTo>
                  <a:pt x="198438" y="208845"/>
                  <a:pt x="201260" y="206375"/>
                  <a:pt x="204788" y="206375"/>
                </a:cubicBezTo>
                <a:close/>
                <a:moveTo>
                  <a:pt x="109366" y="206375"/>
                </a:moveTo>
                <a:cubicBezTo>
                  <a:pt x="112455" y="206375"/>
                  <a:pt x="115545" y="208845"/>
                  <a:pt x="115545" y="212372"/>
                </a:cubicBezTo>
                <a:cubicBezTo>
                  <a:pt x="115545" y="215900"/>
                  <a:pt x="112455" y="218722"/>
                  <a:pt x="109366" y="218722"/>
                </a:cubicBezTo>
                <a:cubicBezTo>
                  <a:pt x="105934" y="218722"/>
                  <a:pt x="103188" y="215900"/>
                  <a:pt x="103188" y="212372"/>
                </a:cubicBezTo>
                <a:cubicBezTo>
                  <a:pt x="103188" y="208845"/>
                  <a:pt x="105934" y="206375"/>
                  <a:pt x="109366" y="206375"/>
                </a:cubicBezTo>
                <a:close/>
                <a:moveTo>
                  <a:pt x="76200" y="200025"/>
                </a:moveTo>
                <a:cubicBezTo>
                  <a:pt x="79728" y="200025"/>
                  <a:pt x="82197" y="202847"/>
                  <a:pt x="82197" y="206375"/>
                </a:cubicBezTo>
                <a:cubicBezTo>
                  <a:pt x="82197" y="209550"/>
                  <a:pt x="79728" y="212372"/>
                  <a:pt x="76200" y="212372"/>
                </a:cubicBezTo>
                <a:cubicBezTo>
                  <a:pt x="72672" y="212372"/>
                  <a:pt x="69850" y="209550"/>
                  <a:pt x="69850" y="206375"/>
                </a:cubicBezTo>
                <a:cubicBezTo>
                  <a:pt x="69850" y="202847"/>
                  <a:pt x="72672" y="200025"/>
                  <a:pt x="76200" y="200025"/>
                </a:cubicBezTo>
                <a:close/>
                <a:moveTo>
                  <a:pt x="155222" y="193675"/>
                </a:moveTo>
                <a:cubicBezTo>
                  <a:pt x="158750" y="193675"/>
                  <a:pt x="161572" y="196421"/>
                  <a:pt x="161572" y="199854"/>
                </a:cubicBezTo>
                <a:cubicBezTo>
                  <a:pt x="161572" y="202943"/>
                  <a:pt x="158750" y="206032"/>
                  <a:pt x="155222" y="206032"/>
                </a:cubicBezTo>
                <a:cubicBezTo>
                  <a:pt x="151694" y="206032"/>
                  <a:pt x="149225" y="202943"/>
                  <a:pt x="149225" y="199854"/>
                </a:cubicBezTo>
                <a:cubicBezTo>
                  <a:pt x="149225" y="196421"/>
                  <a:pt x="151694" y="193675"/>
                  <a:pt x="155222" y="193675"/>
                </a:cubicBezTo>
                <a:close/>
                <a:moveTo>
                  <a:pt x="125413" y="184150"/>
                </a:moveTo>
                <a:cubicBezTo>
                  <a:pt x="128588" y="184150"/>
                  <a:pt x="131410" y="186896"/>
                  <a:pt x="131410" y="190329"/>
                </a:cubicBezTo>
                <a:cubicBezTo>
                  <a:pt x="131410" y="193418"/>
                  <a:pt x="128588" y="196507"/>
                  <a:pt x="125413" y="196507"/>
                </a:cubicBezTo>
                <a:cubicBezTo>
                  <a:pt x="121885" y="196507"/>
                  <a:pt x="119063" y="193418"/>
                  <a:pt x="119063" y="190329"/>
                </a:cubicBezTo>
                <a:cubicBezTo>
                  <a:pt x="119063" y="186896"/>
                  <a:pt x="121885" y="184150"/>
                  <a:pt x="125413" y="184150"/>
                </a:cubicBezTo>
                <a:close/>
                <a:moveTo>
                  <a:pt x="176213" y="177800"/>
                </a:moveTo>
                <a:cubicBezTo>
                  <a:pt x="179388" y="177800"/>
                  <a:pt x="182210" y="180270"/>
                  <a:pt x="182210" y="183797"/>
                </a:cubicBezTo>
                <a:cubicBezTo>
                  <a:pt x="182210" y="187325"/>
                  <a:pt x="179388" y="190147"/>
                  <a:pt x="176213" y="190147"/>
                </a:cubicBezTo>
                <a:cubicBezTo>
                  <a:pt x="172685" y="190147"/>
                  <a:pt x="169863" y="187325"/>
                  <a:pt x="169863" y="183797"/>
                </a:cubicBezTo>
                <a:cubicBezTo>
                  <a:pt x="169863" y="180270"/>
                  <a:pt x="172685" y="177800"/>
                  <a:pt x="176213" y="177800"/>
                </a:cubicBezTo>
                <a:close/>
                <a:moveTo>
                  <a:pt x="140054" y="169287"/>
                </a:moveTo>
                <a:cubicBezTo>
                  <a:pt x="126309" y="169287"/>
                  <a:pt x="112475" y="170278"/>
                  <a:pt x="104569" y="172260"/>
                </a:cubicBezTo>
                <a:cubicBezTo>
                  <a:pt x="76181" y="180189"/>
                  <a:pt x="52464" y="201811"/>
                  <a:pt x="42043" y="228479"/>
                </a:cubicBezTo>
                <a:cubicBezTo>
                  <a:pt x="43121" y="228479"/>
                  <a:pt x="44199" y="228479"/>
                  <a:pt x="45277" y="228840"/>
                </a:cubicBezTo>
                <a:cubicBezTo>
                  <a:pt x="46355" y="228840"/>
                  <a:pt x="47433" y="228840"/>
                  <a:pt x="48152" y="229200"/>
                </a:cubicBezTo>
                <a:cubicBezTo>
                  <a:pt x="49949" y="229560"/>
                  <a:pt x="51386" y="229921"/>
                  <a:pt x="52823" y="230281"/>
                </a:cubicBezTo>
                <a:cubicBezTo>
                  <a:pt x="53901" y="231002"/>
                  <a:pt x="54620" y="231362"/>
                  <a:pt x="55339" y="231723"/>
                </a:cubicBezTo>
                <a:cubicBezTo>
                  <a:pt x="57495" y="232443"/>
                  <a:pt x="59292" y="233524"/>
                  <a:pt x="61088" y="234606"/>
                </a:cubicBezTo>
                <a:cubicBezTo>
                  <a:pt x="62526" y="235687"/>
                  <a:pt x="63963" y="236768"/>
                  <a:pt x="65400" y="237489"/>
                </a:cubicBezTo>
                <a:cubicBezTo>
                  <a:pt x="66119" y="238209"/>
                  <a:pt x="66838" y="238930"/>
                  <a:pt x="67556" y="239651"/>
                </a:cubicBezTo>
                <a:cubicBezTo>
                  <a:pt x="69353" y="241092"/>
                  <a:pt x="70791" y="242894"/>
                  <a:pt x="72587" y="245056"/>
                </a:cubicBezTo>
                <a:cubicBezTo>
                  <a:pt x="72587" y="245417"/>
                  <a:pt x="72947" y="245417"/>
                  <a:pt x="72947" y="245417"/>
                </a:cubicBezTo>
                <a:lnTo>
                  <a:pt x="73665" y="245417"/>
                </a:lnTo>
                <a:cubicBezTo>
                  <a:pt x="74384" y="244336"/>
                  <a:pt x="75462" y="243615"/>
                  <a:pt x="76540" y="242534"/>
                </a:cubicBezTo>
                <a:cubicBezTo>
                  <a:pt x="77618" y="241092"/>
                  <a:pt x="78696" y="239651"/>
                  <a:pt x="80133" y="238209"/>
                </a:cubicBezTo>
                <a:cubicBezTo>
                  <a:pt x="80852" y="237489"/>
                  <a:pt x="81930" y="237128"/>
                  <a:pt x="83008" y="236768"/>
                </a:cubicBezTo>
                <a:cubicBezTo>
                  <a:pt x="84446" y="234966"/>
                  <a:pt x="86242" y="233885"/>
                  <a:pt x="88039" y="232804"/>
                </a:cubicBezTo>
                <a:cubicBezTo>
                  <a:pt x="88398" y="232443"/>
                  <a:pt x="89117" y="232443"/>
                  <a:pt x="89836" y="232083"/>
                </a:cubicBezTo>
                <a:cubicBezTo>
                  <a:pt x="94867" y="229560"/>
                  <a:pt x="100257" y="228119"/>
                  <a:pt x="106006" y="228119"/>
                </a:cubicBezTo>
                <a:cubicBezTo>
                  <a:pt x="115349" y="228119"/>
                  <a:pt x="123614" y="231362"/>
                  <a:pt x="130801" y="237489"/>
                </a:cubicBezTo>
                <a:cubicBezTo>
                  <a:pt x="131160" y="237489"/>
                  <a:pt x="131520" y="237849"/>
                  <a:pt x="131879" y="238209"/>
                </a:cubicBezTo>
                <a:cubicBezTo>
                  <a:pt x="133676" y="239651"/>
                  <a:pt x="134754" y="241092"/>
                  <a:pt x="136191" y="242894"/>
                </a:cubicBezTo>
                <a:cubicBezTo>
                  <a:pt x="136910" y="243975"/>
                  <a:pt x="137988" y="244696"/>
                  <a:pt x="138707" y="245417"/>
                </a:cubicBezTo>
                <a:lnTo>
                  <a:pt x="139066" y="245417"/>
                </a:lnTo>
                <a:cubicBezTo>
                  <a:pt x="140144" y="243975"/>
                  <a:pt x="141581" y="242894"/>
                  <a:pt x="142659" y="241813"/>
                </a:cubicBezTo>
                <a:cubicBezTo>
                  <a:pt x="143737" y="240732"/>
                  <a:pt x="144815" y="239290"/>
                  <a:pt x="145893" y="238570"/>
                </a:cubicBezTo>
                <a:cubicBezTo>
                  <a:pt x="146971" y="237128"/>
                  <a:pt x="148409" y="236407"/>
                  <a:pt x="149846" y="235326"/>
                </a:cubicBezTo>
                <a:cubicBezTo>
                  <a:pt x="151284" y="234606"/>
                  <a:pt x="152362" y="233524"/>
                  <a:pt x="153440" y="232804"/>
                </a:cubicBezTo>
                <a:cubicBezTo>
                  <a:pt x="154518" y="232443"/>
                  <a:pt x="155596" y="232083"/>
                  <a:pt x="157033" y="231362"/>
                </a:cubicBezTo>
                <a:cubicBezTo>
                  <a:pt x="161705" y="229560"/>
                  <a:pt x="166376" y="228119"/>
                  <a:pt x="171407" y="228119"/>
                </a:cubicBezTo>
                <a:lnTo>
                  <a:pt x="171767" y="228119"/>
                </a:lnTo>
                <a:cubicBezTo>
                  <a:pt x="172845" y="228119"/>
                  <a:pt x="174282" y="228479"/>
                  <a:pt x="175719" y="228840"/>
                </a:cubicBezTo>
                <a:cubicBezTo>
                  <a:pt x="177516" y="228840"/>
                  <a:pt x="179313" y="228840"/>
                  <a:pt x="181469" y="229560"/>
                </a:cubicBezTo>
                <a:cubicBezTo>
                  <a:pt x="182906" y="229921"/>
                  <a:pt x="184344" y="230641"/>
                  <a:pt x="185781" y="231362"/>
                </a:cubicBezTo>
                <a:cubicBezTo>
                  <a:pt x="187218" y="232083"/>
                  <a:pt x="189015" y="232443"/>
                  <a:pt x="190453" y="233524"/>
                </a:cubicBezTo>
                <a:cubicBezTo>
                  <a:pt x="191890" y="233885"/>
                  <a:pt x="192968" y="234966"/>
                  <a:pt x="194405" y="236047"/>
                </a:cubicBezTo>
                <a:cubicBezTo>
                  <a:pt x="195843" y="237128"/>
                  <a:pt x="197280" y="238209"/>
                  <a:pt x="198718" y="239651"/>
                </a:cubicBezTo>
                <a:cubicBezTo>
                  <a:pt x="199796" y="240732"/>
                  <a:pt x="200874" y="241813"/>
                  <a:pt x="201952" y="242894"/>
                </a:cubicBezTo>
                <a:cubicBezTo>
                  <a:pt x="202670" y="243975"/>
                  <a:pt x="203389" y="244696"/>
                  <a:pt x="204108" y="245417"/>
                </a:cubicBezTo>
                <a:lnTo>
                  <a:pt x="204826" y="245417"/>
                </a:lnTo>
                <a:cubicBezTo>
                  <a:pt x="205545" y="244696"/>
                  <a:pt x="206264" y="243975"/>
                  <a:pt x="206982" y="243255"/>
                </a:cubicBezTo>
                <a:cubicBezTo>
                  <a:pt x="208420" y="241813"/>
                  <a:pt x="209498" y="240372"/>
                  <a:pt x="210935" y="239290"/>
                </a:cubicBezTo>
                <a:cubicBezTo>
                  <a:pt x="211654" y="238209"/>
                  <a:pt x="212732" y="237849"/>
                  <a:pt x="213451" y="237128"/>
                </a:cubicBezTo>
                <a:cubicBezTo>
                  <a:pt x="215607" y="235687"/>
                  <a:pt x="217403" y="234245"/>
                  <a:pt x="219559" y="233164"/>
                </a:cubicBezTo>
                <a:cubicBezTo>
                  <a:pt x="219919" y="232804"/>
                  <a:pt x="220278" y="232443"/>
                  <a:pt x="220637" y="232443"/>
                </a:cubicBezTo>
                <a:cubicBezTo>
                  <a:pt x="223153" y="231362"/>
                  <a:pt x="225668" y="229921"/>
                  <a:pt x="228184" y="229560"/>
                </a:cubicBezTo>
                <a:cubicBezTo>
                  <a:pt x="228902" y="229200"/>
                  <a:pt x="229621" y="229560"/>
                  <a:pt x="230340" y="229200"/>
                </a:cubicBezTo>
                <a:cubicBezTo>
                  <a:pt x="232855" y="228840"/>
                  <a:pt x="235011" y="228119"/>
                  <a:pt x="237527" y="228119"/>
                </a:cubicBezTo>
                <a:cubicBezTo>
                  <a:pt x="237527" y="228119"/>
                  <a:pt x="237527" y="228119"/>
                  <a:pt x="237886" y="228119"/>
                </a:cubicBezTo>
                <a:cubicBezTo>
                  <a:pt x="232137" y="214064"/>
                  <a:pt x="222794" y="201090"/>
                  <a:pt x="210935" y="191360"/>
                </a:cubicBezTo>
                <a:cubicBezTo>
                  <a:pt x="205186" y="186675"/>
                  <a:pt x="199436" y="182711"/>
                  <a:pt x="192968" y="179107"/>
                </a:cubicBezTo>
                <a:cubicBezTo>
                  <a:pt x="187218" y="176585"/>
                  <a:pt x="181469" y="174062"/>
                  <a:pt x="175001" y="172260"/>
                </a:cubicBezTo>
                <a:cubicBezTo>
                  <a:pt x="167454" y="170278"/>
                  <a:pt x="153799" y="169287"/>
                  <a:pt x="140054" y="169287"/>
                </a:cubicBezTo>
                <a:close/>
                <a:moveTo>
                  <a:pt x="139066" y="115321"/>
                </a:moveTo>
                <a:cubicBezTo>
                  <a:pt x="130082" y="115321"/>
                  <a:pt x="113552" y="138745"/>
                  <a:pt x="113552" y="151719"/>
                </a:cubicBezTo>
                <a:cubicBezTo>
                  <a:pt x="113552" y="153160"/>
                  <a:pt x="113912" y="153881"/>
                  <a:pt x="114271" y="154962"/>
                </a:cubicBezTo>
                <a:cubicBezTo>
                  <a:pt x="121817" y="154241"/>
                  <a:pt x="130801" y="153520"/>
                  <a:pt x="139785" y="153520"/>
                </a:cubicBezTo>
                <a:cubicBezTo>
                  <a:pt x="148409" y="153520"/>
                  <a:pt x="156674" y="153881"/>
                  <a:pt x="163861" y="154962"/>
                </a:cubicBezTo>
                <a:cubicBezTo>
                  <a:pt x="163861" y="153881"/>
                  <a:pt x="164220" y="153160"/>
                  <a:pt x="164220" y="152079"/>
                </a:cubicBezTo>
                <a:cubicBezTo>
                  <a:pt x="164220" y="143790"/>
                  <a:pt x="157392" y="129736"/>
                  <a:pt x="149128" y="121087"/>
                </a:cubicBezTo>
                <a:cubicBezTo>
                  <a:pt x="143378" y="115681"/>
                  <a:pt x="139785" y="115321"/>
                  <a:pt x="139066" y="115321"/>
                </a:cubicBezTo>
                <a:close/>
                <a:moveTo>
                  <a:pt x="318244" y="16172"/>
                </a:moveTo>
                <a:cubicBezTo>
                  <a:pt x="314336" y="15226"/>
                  <a:pt x="310114" y="15136"/>
                  <a:pt x="307599" y="17658"/>
                </a:cubicBezTo>
                <a:cubicBezTo>
                  <a:pt x="302568" y="23424"/>
                  <a:pt x="250104" y="101626"/>
                  <a:pt x="207342" y="169737"/>
                </a:cubicBezTo>
                <a:cubicBezTo>
                  <a:pt x="208060" y="170098"/>
                  <a:pt x="208779" y="170819"/>
                  <a:pt x="209138" y="171179"/>
                </a:cubicBezTo>
                <a:cubicBezTo>
                  <a:pt x="210576" y="171900"/>
                  <a:pt x="211295" y="172620"/>
                  <a:pt x="212373" y="172981"/>
                </a:cubicBezTo>
                <a:cubicBezTo>
                  <a:pt x="213091" y="173702"/>
                  <a:pt x="214169" y="174062"/>
                  <a:pt x="214888" y="174783"/>
                </a:cubicBezTo>
                <a:cubicBezTo>
                  <a:pt x="269149" y="114960"/>
                  <a:pt x="329519" y="45047"/>
                  <a:pt x="333472" y="38921"/>
                </a:cubicBezTo>
                <a:cubicBezTo>
                  <a:pt x="338502" y="29911"/>
                  <a:pt x="327003" y="20181"/>
                  <a:pt x="327003" y="19821"/>
                </a:cubicBezTo>
                <a:cubicBezTo>
                  <a:pt x="325746" y="18920"/>
                  <a:pt x="322152" y="17118"/>
                  <a:pt x="318244" y="16172"/>
                </a:cubicBezTo>
                <a:close/>
                <a:moveTo>
                  <a:pt x="314067" y="0"/>
                </a:moveTo>
                <a:cubicBezTo>
                  <a:pt x="323769" y="0"/>
                  <a:pt x="332753" y="4685"/>
                  <a:pt x="335987" y="7568"/>
                </a:cubicBezTo>
                <a:cubicBezTo>
                  <a:pt x="342096" y="11892"/>
                  <a:pt x="356829" y="28470"/>
                  <a:pt x="346767" y="46128"/>
                </a:cubicBezTo>
                <a:cubicBezTo>
                  <a:pt x="342814" y="53696"/>
                  <a:pt x="274539" y="131898"/>
                  <a:pt x="226387" y="184874"/>
                </a:cubicBezTo>
                <a:cubicBezTo>
                  <a:pt x="240042" y="198568"/>
                  <a:pt x="250463" y="215145"/>
                  <a:pt x="255494" y="233164"/>
                </a:cubicBezTo>
                <a:cubicBezTo>
                  <a:pt x="268071" y="240011"/>
                  <a:pt x="277414" y="255147"/>
                  <a:pt x="277773" y="269922"/>
                </a:cubicBezTo>
                <a:cubicBezTo>
                  <a:pt x="277773" y="270283"/>
                  <a:pt x="277773" y="271004"/>
                  <a:pt x="277773" y="271364"/>
                </a:cubicBezTo>
                <a:lnTo>
                  <a:pt x="277773" y="271724"/>
                </a:lnTo>
                <a:cubicBezTo>
                  <a:pt x="277773" y="284338"/>
                  <a:pt x="275258" y="298392"/>
                  <a:pt x="270586" y="311726"/>
                </a:cubicBezTo>
                <a:cubicBezTo>
                  <a:pt x="270227" y="312807"/>
                  <a:pt x="270227" y="313528"/>
                  <a:pt x="269868" y="313888"/>
                </a:cubicBezTo>
                <a:cubicBezTo>
                  <a:pt x="255853" y="351728"/>
                  <a:pt x="225668" y="388126"/>
                  <a:pt x="182547" y="399658"/>
                </a:cubicBezTo>
                <a:cubicBezTo>
                  <a:pt x="190093" y="404704"/>
                  <a:pt x="196202" y="412271"/>
                  <a:pt x="201592" y="422002"/>
                </a:cubicBezTo>
                <a:cubicBezTo>
                  <a:pt x="202670" y="423443"/>
                  <a:pt x="203748" y="424885"/>
                  <a:pt x="203748" y="427047"/>
                </a:cubicBezTo>
                <a:cubicBezTo>
                  <a:pt x="203748" y="431371"/>
                  <a:pt x="200155" y="434615"/>
                  <a:pt x="195843" y="434615"/>
                </a:cubicBezTo>
                <a:lnTo>
                  <a:pt x="195483" y="434615"/>
                </a:lnTo>
                <a:lnTo>
                  <a:pt x="84446" y="434615"/>
                </a:lnTo>
                <a:cubicBezTo>
                  <a:pt x="81571" y="434615"/>
                  <a:pt x="79415" y="433534"/>
                  <a:pt x="77977" y="431011"/>
                </a:cubicBezTo>
                <a:cubicBezTo>
                  <a:pt x="76540" y="428849"/>
                  <a:pt x="76540" y="425966"/>
                  <a:pt x="77618" y="423443"/>
                </a:cubicBezTo>
                <a:cubicBezTo>
                  <a:pt x="83008" y="413353"/>
                  <a:pt x="89117" y="405424"/>
                  <a:pt x="96663" y="399658"/>
                </a:cubicBezTo>
                <a:cubicBezTo>
                  <a:pt x="37372" y="384162"/>
                  <a:pt x="359" y="318573"/>
                  <a:pt x="0" y="271004"/>
                </a:cubicBezTo>
                <a:cubicBezTo>
                  <a:pt x="0" y="270643"/>
                  <a:pt x="0" y="270643"/>
                  <a:pt x="0" y="270643"/>
                </a:cubicBezTo>
                <a:cubicBezTo>
                  <a:pt x="0" y="270283"/>
                  <a:pt x="0" y="270283"/>
                  <a:pt x="0" y="270283"/>
                </a:cubicBezTo>
                <a:cubicBezTo>
                  <a:pt x="0" y="254426"/>
                  <a:pt x="10780" y="238570"/>
                  <a:pt x="24794" y="231723"/>
                </a:cubicBezTo>
                <a:cubicBezTo>
                  <a:pt x="34856" y="197126"/>
                  <a:pt x="63244" y="169017"/>
                  <a:pt x="98819" y="158205"/>
                </a:cubicBezTo>
                <a:cubicBezTo>
                  <a:pt x="98460" y="156043"/>
                  <a:pt x="98101" y="153881"/>
                  <a:pt x="98101" y="151719"/>
                </a:cubicBezTo>
                <a:cubicBezTo>
                  <a:pt x="98101" y="132979"/>
                  <a:pt x="118943" y="99464"/>
                  <a:pt x="139066" y="99464"/>
                </a:cubicBezTo>
                <a:cubicBezTo>
                  <a:pt x="145893" y="99464"/>
                  <a:pt x="153080" y="103428"/>
                  <a:pt x="159908" y="110275"/>
                </a:cubicBezTo>
                <a:cubicBezTo>
                  <a:pt x="171407" y="121807"/>
                  <a:pt x="179672" y="139466"/>
                  <a:pt x="179672" y="152079"/>
                </a:cubicBezTo>
                <a:cubicBezTo>
                  <a:pt x="179672" y="153881"/>
                  <a:pt x="179313" y="155683"/>
                  <a:pt x="179313" y="157485"/>
                </a:cubicBezTo>
                <a:cubicBezTo>
                  <a:pt x="184344" y="158926"/>
                  <a:pt x="189015" y="160728"/>
                  <a:pt x="193327" y="162890"/>
                </a:cubicBezTo>
                <a:cubicBezTo>
                  <a:pt x="232137" y="101266"/>
                  <a:pt x="290710" y="12973"/>
                  <a:pt x="296818" y="6847"/>
                </a:cubicBezTo>
                <a:cubicBezTo>
                  <a:pt x="301490" y="2162"/>
                  <a:pt x="307599" y="0"/>
                  <a:pt x="314067" y="0"/>
                </a:cubicBezTo>
                <a:close/>
              </a:path>
            </a:pathLst>
          </a:custGeom>
          <a:solidFill>
            <a:schemeClr val="accent1"/>
          </a:solidFill>
          <a:ln>
            <a:noFill/>
          </a:ln>
          <a:effectLst/>
        </p:spPr>
        <p:txBody>
          <a:bodyPr anchor="ctr"/>
          <a:lstStyle/>
          <a:p>
            <a:endParaRPr lang="en-US" dirty="0">
              <a:latin typeface="Open Sans Light" panose="020B0306030504020204" pitchFamily="34" charset="0"/>
            </a:endParaRPr>
          </a:p>
        </p:txBody>
      </p:sp>
      <p:sp>
        <p:nvSpPr>
          <p:cNvPr id="13" name="Freeform 361">
            <a:extLst>
              <a:ext uri="{FF2B5EF4-FFF2-40B4-BE49-F238E27FC236}">
                <a16:creationId xmlns:a16="http://schemas.microsoft.com/office/drawing/2014/main" id="{5D183263-7A4F-C04D-8AEA-D42408422FE7}"/>
              </a:ext>
            </a:extLst>
          </p:cNvPr>
          <p:cNvSpPr>
            <a:spLocks noChangeArrowheads="1"/>
          </p:cNvSpPr>
          <p:nvPr/>
        </p:nvSpPr>
        <p:spPr bwMode="auto">
          <a:xfrm>
            <a:off x="2729882" y="1123406"/>
            <a:ext cx="634647" cy="771952"/>
          </a:xfrm>
          <a:custGeom>
            <a:avLst/>
            <a:gdLst>
              <a:gd name="T0" fmla="*/ 82010 w 918"/>
              <a:gd name="T1" fmla="*/ 273632 h 1117"/>
              <a:gd name="T2" fmla="*/ 26617 w 918"/>
              <a:gd name="T3" fmla="*/ 383300 h 1117"/>
              <a:gd name="T4" fmla="*/ 82010 w 918"/>
              <a:gd name="T5" fmla="*/ 273632 h 1117"/>
              <a:gd name="T6" fmla="*/ 39926 w 918"/>
              <a:gd name="T7" fmla="*/ 93128 h 1117"/>
              <a:gd name="T8" fmla="*/ 160784 w 918"/>
              <a:gd name="T9" fmla="*/ 15102 h 1117"/>
              <a:gd name="T10" fmla="*/ 215817 w 918"/>
              <a:gd name="T11" fmla="*/ 27327 h 1117"/>
              <a:gd name="T12" fmla="*/ 282001 w 918"/>
              <a:gd name="T13" fmla="*/ 203156 h 1117"/>
              <a:gd name="T14" fmla="*/ 160784 w 918"/>
              <a:gd name="T15" fmla="*/ 281183 h 1117"/>
              <a:gd name="T16" fmla="*/ 106110 w 918"/>
              <a:gd name="T17" fmla="*/ 269317 h 1117"/>
              <a:gd name="T18" fmla="*/ 104671 w 918"/>
              <a:gd name="T19" fmla="*/ 268598 h 1117"/>
              <a:gd name="T20" fmla="*/ 145676 w 918"/>
              <a:gd name="T21" fmla="*/ 273991 h 1117"/>
              <a:gd name="T22" fmla="*/ 161863 w 918"/>
              <a:gd name="T23" fmla="*/ 272912 h 1117"/>
              <a:gd name="T24" fmla="*/ 267613 w 918"/>
              <a:gd name="T25" fmla="*/ 165402 h 1117"/>
              <a:gd name="T26" fmla="*/ 228406 w 918"/>
              <a:gd name="T27" fmla="*/ 62205 h 1117"/>
              <a:gd name="T28" fmla="*/ 119059 w 918"/>
              <a:gd name="T29" fmla="*/ 45306 h 1117"/>
              <a:gd name="T30" fmla="*/ 50357 w 918"/>
              <a:gd name="T31" fmla="*/ 131962 h 1117"/>
              <a:gd name="T32" fmla="*/ 125174 w 918"/>
              <a:gd name="T33" fmla="*/ 234079 h 1117"/>
              <a:gd name="T34" fmla="*/ 229126 w 918"/>
              <a:gd name="T35" fmla="*/ 161806 h 1117"/>
              <a:gd name="T36" fmla="*/ 177330 w 918"/>
              <a:gd name="T37" fmla="*/ 77667 h 1117"/>
              <a:gd name="T38" fmla="*/ 120858 w 918"/>
              <a:gd name="T39" fmla="*/ 89173 h 1117"/>
              <a:gd name="T40" fmla="*/ 93161 w 918"/>
              <a:gd name="T41" fmla="*/ 137355 h 1117"/>
              <a:gd name="T42" fmla="*/ 119419 w 918"/>
              <a:gd name="T43" fmla="*/ 190212 h 1117"/>
              <a:gd name="T44" fmla="*/ 158985 w 918"/>
              <a:gd name="T45" fmla="*/ 195246 h 1117"/>
              <a:gd name="T46" fmla="*/ 184164 w 918"/>
              <a:gd name="T47" fmla="*/ 176908 h 1117"/>
              <a:gd name="T48" fmla="*/ 189919 w 918"/>
              <a:gd name="T49" fmla="*/ 146344 h 1117"/>
              <a:gd name="T50" fmla="*/ 175171 w 918"/>
              <a:gd name="T51" fmla="*/ 127287 h 1117"/>
              <a:gd name="T52" fmla="*/ 144597 w 918"/>
              <a:gd name="T53" fmla="*/ 129445 h 1117"/>
              <a:gd name="T54" fmla="*/ 134886 w 918"/>
              <a:gd name="T55" fmla="*/ 151019 h 1117"/>
              <a:gd name="T56" fmla="*/ 143518 w 918"/>
              <a:gd name="T57" fmla="*/ 156053 h 1117"/>
              <a:gd name="T58" fmla="*/ 148914 w 918"/>
              <a:gd name="T59" fmla="*/ 147064 h 1117"/>
              <a:gd name="T60" fmla="*/ 153590 w 918"/>
              <a:gd name="T61" fmla="*/ 140951 h 1117"/>
              <a:gd name="T62" fmla="*/ 167618 w 918"/>
              <a:gd name="T63" fmla="*/ 139872 h 1117"/>
              <a:gd name="T64" fmla="*/ 175891 w 918"/>
              <a:gd name="T65" fmla="*/ 149940 h 1117"/>
              <a:gd name="T66" fmla="*/ 171215 w 918"/>
              <a:gd name="T67" fmla="*/ 169716 h 1117"/>
              <a:gd name="T68" fmla="*/ 155029 w 918"/>
              <a:gd name="T69" fmla="*/ 181223 h 1117"/>
              <a:gd name="T70" fmla="*/ 126972 w 918"/>
              <a:gd name="T71" fmla="*/ 177627 h 1117"/>
              <a:gd name="T72" fmla="*/ 107549 w 918"/>
              <a:gd name="T73" fmla="*/ 139513 h 1117"/>
              <a:gd name="T74" fmla="*/ 129850 w 918"/>
              <a:gd name="T75" fmla="*/ 101039 h 1117"/>
              <a:gd name="T76" fmla="*/ 174812 w 918"/>
              <a:gd name="T77" fmla="*/ 92050 h 1117"/>
              <a:gd name="T78" fmla="*/ 214738 w 918"/>
              <a:gd name="T79" fmla="*/ 158929 h 1117"/>
              <a:gd name="T80" fmla="*/ 127692 w 918"/>
              <a:gd name="T81" fmla="*/ 219337 h 1117"/>
              <a:gd name="T82" fmla="*/ 65105 w 918"/>
              <a:gd name="T83" fmla="*/ 134119 h 1117"/>
              <a:gd name="T84" fmla="*/ 124454 w 918"/>
              <a:gd name="T85" fmla="*/ 58610 h 1117"/>
              <a:gd name="T86" fmla="*/ 219414 w 918"/>
              <a:gd name="T87" fmla="*/ 73352 h 1117"/>
              <a:gd name="T88" fmla="*/ 253225 w 918"/>
              <a:gd name="T89" fmla="*/ 162885 h 1117"/>
              <a:gd name="T90" fmla="*/ 159345 w 918"/>
              <a:gd name="T91" fmla="*/ 258530 h 1117"/>
              <a:gd name="T92" fmla="*/ 50717 w 918"/>
              <a:gd name="T93" fmla="*/ 222573 h 1117"/>
              <a:gd name="T94" fmla="*/ 36329 w 918"/>
              <a:gd name="T95" fmla="*/ 194886 h 1117"/>
              <a:gd name="T96" fmla="*/ 5036 w 918"/>
              <a:gd name="T97" fmla="*/ 388334 h 1117"/>
              <a:gd name="T98" fmla="*/ 25179 w 918"/>
              <a:gd name="T99" fmla="*/ 400200 h 1117"/>
              <a:gd name="T100" fmla="*/ 29135 w 918"/>
              <a:gd name="T101" fmla="*/ 401278 h 1117"/>
              <a:gd name="T102" fmla="*/ 31293 w 918"/>
              <a:gd name="T103" fmla="*/ 400919 h 1117"/>
              <a:gd name="T104" fmla="*/ 102873 w 918"/>
              <a:gd name="T105" fmla="*/ 284419 h 1117"/>
              <a:gd name="T106" fmla="*/ 160784 w 918"/>
              <a:gd name="T107" fmla="*/ 296644 h 1117"/>
              <a:gd name="T108" fmla="*/ 296029 w 918"/>
              <a:gd name="T109" fmla="*/ 209628 h 1117"/>
              <a:gd name="T110" fmla="*/ 222292 w 918"/>
              <a:gd name="T111" fmla="*/ 13304 h 1117"/>
              <a:gd name="T112" fmla="*/ 160784 w 918"/>
              <a:gd name="T113" fmla="*/ 0 h 1117"/>
              <a:gd name="T114" fmla="*/ 25898 w 918"/>
              <a:gd name="T115" fmla="*/ 86656 h 1117"/>
              <a:gd name="T116" fmla="*/ 21941 w 918"/>
              <a:gd name="T117" fmla="*/ 200280 h 1117"/>
              <a:gd name="T118" fmla="*/ 69061 w 918"/>
              <a:gd name="T119" fmla="*/ 264642 h 1117"/>
              <a:gd name="T120" fmla="*/ 2518 w 918"/>
              <a:gd name="T121" fmla="*/ 377906 h 11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18" h="1117">
                <a:moveTo>
                  <a:pt x="228" y="761"/>
                </a:moveTo>
                <a:lnTo>
                  <a:pt x="228" y="761"/>
                </a:lnTo>
                <a:cubicBezTo>
                  <a:pt x="234" y="765"/>
                  <a:pt x="241" y="769"/>
                  <a:pt x="248" y="772"/>
                </a:cubicBezTo>
                <a:lnTo>
                  <a:pt x="74" y="1066"/>
                </a:lnTo>
                <a:lnTo>
                  <a:pt x="55" y="1054"/>
                </a:lnTo>
                <a:lnTo>
                  <a:pt x="228" y="761"/>
                </a:lnTo>
                <a:close/>
                <a:moveTo>
                  <a:pt x="111" y="259"/>
                </a:moveTo>
                <a:lnTo>
                  <a:pt x="111" y="259"/>
                </a:lnTo>
                <a:cubicBezTo>
                  <a:pt x="171" y="128"/>
                  <a:pt x="303" y="42"/>
                  <a:pt x="447" y="42"/>
                </a:cubicBezTo>
                <a:cubicBezTo>
                  <a:pt x="500" y="42"/>
                  <a:pt x="552" y="54"/>
                  <a:pt x="600" y="76"/>
                </a:cubicBezTo>
                <a:cubicBezTo>
                  <a:pt x="786" y="160"/>
                  <a:pt x="869" y="380"/>
                  <a:pt x="784" y="565"/>
                </a:cubicBezTo>
                <a:cubicBezTo>
                  <a:pt x="724" y="697"/>
                  <a:pt x="592" y="782"/>
                  <a:pt x="447" y="782"/>
                </a:cubicBezTo>
                <a:cubicBezTo>
                  <a:pt x="395" y="782"/>
                  <a:pt x="343" y="771"/>
                  <a:pt x="295" y="749"/>
                </a:cubicBezTo>
                <a:cubicBezTo>
                  <a:pt x="293" y="748"/>
                  <a:pt x="292" y="748"/>
                  <a:pt x="291" y="747"/>
                </a:cubicBezTo>
                <a:cubicBezTo>
                  <a:pt x="332" y="758"/>
                  <a:pt x="371" y="762"/>
                  <a:pt x="405" y="762"/>
                </a:cubicBezTo>
                <a:cubicBezTo>
                  <a:pt x="422" y="762"/>
                  <a:pt x="437" y="761"/>
                  <a:pt x="450" y="759"/>
                </a:cubicBezTo>
                <a:cubicBezTo>
                  <a:pt x="607" y="733"/>
                  <a:pt x="718" y="620"/>
                  <a:pt x="744" y="460"/>
                </a:cubicBezTo>
                <a:cubicBezTo>
                  <a:pt x="762" y="351"/>
                  <a:pt x="720" y="241"/>
                  <a:pt x="635" y="173"/>
                </a:cubicBezTo>
                <a:cubicBezTo>
                  <a:pt x="550" y="103"/>
                  <a:pt x="433" y="86"/>
                  <a:pt x="331" y="126"/>
                </a:cubicBezTo>
                <a:cubicBezTo>
                  <a:pt x="229" y="166"/>
                  <a:pt x="156" y="258"/>
                  <a:pt x="140" y="367"/>
                </a:cubicBezTo>
                <a:cubicBezTo>
                  <a:pt x="121" y="501"/>
                  <a:pt x="214" y="628"/>
                  <a:pt x="348" y="651"/>
                </a:cubicBezTo>
                <a:cubicBezTo>
                  <a:pt x="484" y="674"/>
                  <a:pt x="611" y="586"/>
                  <a:pt x="637" y="450"/>
                </a:cubicBezTo>
                <a:cubicBezTo>
                  <a:pt x="658" y="343"/>
                  <a:pt x="592" y="236"/>
                  <a:pt x="493" y="216"/>
                </a:cubicBezTo>
                <a:cubicBezTo>
                  <a:pt x="438" y="205"/>
                  <a:pt x="381" y="217"/>
                  <a:pt x="336" y="248"/>
                </a:cubicBezTo>
                <a:cubicBezTo>
                  <a:pt x="293" y="279"/>
                  <a:pt x="267" y="325"/>
                  <a:pt x="259" y="382"/>
                </a:cubicBezTo>
                <a:cubicBezTo>
                  <a:pt x="245" y="478"/>
                  <a:pt x="311" y="516"/>
                  <a:pt x="332" y="529"/>
                </a:cubicBezTo>
                <a:cubicBezTo>
                  <a:pt x="363" y="547"/>
                  <a:pt x="405" y="553"/>
                  <a:pt x="442" y="543"/>
                </a:cubicBezTo>
                <a:cubicBezTo>
                  <a:pt x="473" y="535"/>
                  <a:pt x="497" y="517"/>
                  <a:pt x="512" y="492"/>
                </a:cubicBezTo>
                <a:cubicBezTo>
                  <a:pt x="522" y="475"/>
                  <a:pt x="537" y="442"/>
                  <a:pt x="528" y="407"/>
                </a:cubicBezTo>
                <a:cubicBezTo>
                  <a:pt x="523" y="385"/>
                  <a:pt x="509" y="367"/>
                  <a:pt x="487" y="354"/>
                </a:cubicBezTo>
                <a:cubicBezTo>
                  <a:pt x="460" y="339"/>
                  <a:pt x="427" y="341"/>
                  <a:pt x="402" y="360"/>
                </a:cubicBezTo>
                <a:cubicBezTo>
                  <a:pt x="381" y="376"/>
                  <a:pt x="370" y="399"/>
                  <a:pt x="375" y="420"/>
                </a:cubicBezTo>
                <a:cubicBezTo>
                  <a:pt x="378" y="430"/>
                  <a:pt x="389" y="436"/>
                  <a:pt x="399" y="434"/>
                </a:cubicBezTo>
                <a:cubicBezTo>
                  <a:pt x="410" y="431"/>
                  <a:pt x="417" y="420"/>
                  <a:pt x="414" y="409"/>
                </a:cubicBezTo>
                <a:cubicBezTo>
                  <a:pt x="414" y="407"/>
                  <a:pt x="417" y="399"/>
                  <a:pt x="427" y="392"/>
                </a:cubicBezTo>
                <a:cubicBezTo>
                  <a:pt x="433" y="388"/>
                  <a:pt x="449" y="379"/>
                  <a:pt x="466" y="389"/>
                </a:cubicBezTo>
                <a:cubicBezTo>
                  <a:pt x="479" y="397"/>
                  <a:pt x="486" y="406"/>
                  <a:pt x="489" y="417"/>
                </a:cubicBezTo>
                <a:cubicBezTo>
                  <a:pt x="494" y="439"/>
                  <a:pt x="481" y="464"/>
                  <a:pt x="476" y="472"/>
                </a:cubicBezTo>
                <a:cubicBezTo>
                  <a:pt x="465" y="492"/>
                  <a:pt x="446" y="500"/>
                  <a:pt x="431" y="504"/>
                </a:cubicBezTo>
                <a:cubicBezTo>
                  <a:pt x="405" y="511"/>
                  <a:pt x="375" y="507"/>
                  <a:pt x="353" y="494"/>
                </a:cubicBezTo>
                <a:cubicBezTo>
                  <a:pt x="334" y="483"/>
                  <a:pt x="290" y="457"/>
                  <a:pt x="299" y="388"/>
                </a:cubicBezTo>
                <a:cubicBezTo>
                  <a:pt x="305" y="342"/>
                  <a:pt x="326" y="305"/>
                  <a:pt x="361" y="281"/>
                </a:cubicBezTo>
                <a:cubicBezTo>
                  <a:pt x="395" y="256"/>
                  <a:pt x="441" y="247"/>
                  <a:pt x="486" y="256"/>
                </a:cubicBezTo>
                <a:cubicBezTo>
                  <a:pt x="561" y="271"/>
                  <a:pt x="613" y="358"/>
                  <a:pt x="597" y="442"/>
                </a:cubicBezTo>
                <a:cubicBezTo>
                  <a:pt x="575" y="556"/>
                  <a:pt x="469" y="630"/>
                  <a:pt x="355" y="610"/>
                </a:cubicBezTo>
                <a:cubicBezTo>
                  <a:pt x="242" y="592"/>
                  <a:pt x="164" y="485"/>
                  <a:pt x="181" y="373"/>
                </a:cubicBezTo>
                <a:cubicBezTo>
                  <a:pt x="194" y="279"/>
                  <a:pt x="258" y="199"/>
                  <a:pt x="346" y="163"/>
                </a:cubicBezTo>
                <a:cubicBezTo>
                  <a:pt x="434" y="129"/>
                  <a:pt x="536" y="145"/>
                  <a:pt x="610" y="204"/>
                </a:cubicBezTo>
                <a:cubicBezTo>
                  <a:pt x="683" y="264"/>
                  <a:pt x="719" y="360"/>
                  <a:pt x="704" y="453"/>
                </a:cubicBezTo>
                <a:cubicBezTo>
                  <a:pt x="680" y="598"/>
                  <a:pt x="585" y="695"/>
                  <a:pt x="443" y="719"/>
                </a:cubicBezTo>
                <a:cubicBezTo>
                  <a:pt x="380" y="729"/>
                  <a:pt x="228" y="710"/>
                  <a:pt x="141" y="619"/>
                </a:cubicBezTo>
                <a:cubicBezTo>
                  <a:pt x="125" y="595"/>
                  <a:pt x="111" y="570"/>
                  <a:pt x="101" y="542"/>
                </a:cubicBezTo>
                <a:cubicBezTo>
                  <a:pt x="67" y="450"/>
                  <a:pt x="70" y="350"/>
                  <a:pt x="111" y="259"/>
                </a:cubicBezTo>
                <a:close/>
                <a:moveTo>
                  <a:pt x="14" y="1080"/>
                </a:moveTo>
                <a:lnTo>
                  <a:pt x="70" y="1113"/>
                </a:lnTo>
                <a:cubicBezTo>
                  <a:pt x="74" y="1115"/>
                  <a:pt x="78" y="1116"/>
                  <a:pt x="81" y="1116"/>
                </a:cubicBezTo>
                <a:cubicBezTo>
                  <a:pt x="83" y="1116"/>
                  <a:pt x="85" y="1116"/>
                  <a:pt x="87" y="1115"/>
                </a:cubicBezTo>
                <a:cubicBezTo>
                  <a:pt x="92" y="1114"/>
                  <a:pt x="97" y="1111"/>
                  <a:pt x="100" y="1106"/>
                </a:cubicBezTo>
                <a:lnTo>
                  <a:pt x="286" y="791"/>
                </a:lnTo>
                <a:cubicBezTo>
                  <a:pt x="338" y="814"/>
                  <a:pt x="392" y="825"/>
                  <a:pt x="447" y="825"/>
                </a:cubicBezTo>
                <a:cubicBezTo>
                  <a:pt x="608" y="825"/>
                  <a:pt x="756" y="729"/>
                  <a:pt x="823" y="583"/>
                </a:cubicBezTo>
                <a:cubicBezTo>
                  <a:pt x="917" y="376"/>
                  <a:pt x="825" y="131"/>
                  <a:pt x="618" y="37"/>
                </a:cubicBezTo>
                <a:cubicBezTo>
                  <a:pt x="564" y="12"/>
                  <a:pt x="507" y="0"/>
                  <a:pt x="447" y="0"/>
                </a:cubicBezTo>
                <a:cubicBezTo>
                  <a:pt x="287" y="0"/>
                  <a:pt x="139" y="95"/>
                  <a:pt x="72" y="241"/>
                </a:cubicBezTo>
                <a:cubicBezTo>
                  <a:pt x="26" y="342"/>
                  <a:pt x="23" y="454"/>
                  <a:pt x="61" y="557"/>
                </a:cubicBezTo>
                <a:cubicBezTo>
                  <a:pt x="89" y="629"/>
                  <a:pt x="134" y="690"/>
                  <a:pt x="192" y="736"/>
                </a:cubicBezTo>
                <a:lnTo>
                  <a:pt x="7" y="1051"/>
                </a:lnTo>
                <a:cubicBezTo>
                  <a:pt x="0" y="1061"/>
                  <a:pt x="4" y="1074"/>
                  <a:pt x="14" y="1080"/>
                </a:cubicBezTo>
                <a:close/>
              </a:path>
            </a:pathLst>
          </a:custGeom>
          <a:solidFill>
            <a:schemeClr val="accent1"/>
          </a:solidFill>
          <a:ln>
            <a:noFill/>
          </a:ln>
          <a:effectLst/>
        </p:spPr>
        <p:txBody>
          <a:bodyPr wrap="none" anchor="ctr"/>
          <a:lstStyle/>
          <a:p>
            <a:endParaRPr lang="en-US" dirty="0">
              <a:latin typeface="Open Sans Light" panose="020B0306030504020204" pitchFamily="34" charset="0"/>
            </a:endParaRPr>
          </a:p>
        </p:txBody>
      </p:sp>
      <p:sp>
        <p:nvSpPr>
          <p:cNvPr id="22" name="TextBox 21">
            <a:extLst>
              <a:ext uri="{FF2B5EF4-FFF2-40B4-BE49-F238E27FC236}">
                <a16:creationId xmlns:a16="http://schemas.microsoft.com/office/drawing/2014/main" id="{DB399145-C8E3-6048-B60C-67905ED45ECA}"/>
              </a:ext>
            </a:extLst>
          </p:cNvPr>
          <p:cNvSpPr txBox="1"/>
          <p:nvPr/>
        </p:nvSpPr>
        <p:spPr>
          <a:xfrm>
            <a:off x="13979918" y="2313371"/>
            <a:ext cx="2512227"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Dish Name</a:t>
            </a:r>
          </a:p>
        </p:txBody>
      </p:sp>
      <p:sp>
        <p:nvSpPr>
          <p:cNvPr id="23" name="TextBox 22">
            <a:extLst>
              <a:ext uri="{FF2B5EF4-FFF2-40B4-BE49-F238E27FC236}">
                <a16:creationId xmlns:a16="http://schemas.microsoft.com/office/drawing/2014/main" id="{40558560-A6CE-594A-A85D-C36E7BBE735B}"/>
              </a:ext>
            </a:extLst>
          </p:cNvPr>
          <p:cNvSpPr txBox="1"/>
          <p:nvPr/>
        </p:nvSpPr>
        <p:spPr>
          <a:xfrm>
            <a:off x="20074331" y="8968226"/>
            <a:ext cx="2512227"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Dish Name</a:t>
            </a:r>
          </a:p>
        </p:txBody>
      </p:sp>
      <p:sp>
        <p:nvSpPr>
          <p:cNvPr id="24" name="TextBox 23">
            <a:extLst>
              <a:ext uri="{FF2B5EF4-FFF2-40B4-BE49-F238E27FC236}">
                <a16:creationId xmlns:a16="http://schemas.microsoft.com/office/drawing/2014/main" id="{A1CBED8F-EF3A-724D-8C24-627CFEB5945A}"/>
              </a:ext>
            </a:extLst>
          </p:cNvPr>
          <p:cNvSpPr txBox="1"/>
          <p:nvPr/>
        </p:nvSpPr>
        <p:spPr>
          <a:xfrm>
            <a:off x="7885505" y="8968226"/>
            <a:ext cx="2512227"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Dish Name</a:t>
            </a:r>
          </a:p>
        </p:txBody>
      </p:sp>
      <p:sp>
        <p:nvSpPr>
          <p:cNvPr id="25" name="TextBox 24">
            <a:extLst>
              <a:ext uri="{FF2B5EF4-FFF2-40B4-BE49-F238E27FC236}">
                <a16:creationId xmlns:a16="http://schemas.microsoft.com/office/drawing/2014/main" id="{57ACEC42-5360-F348-977A-9E635969B0FA}"/>
              </a:ext>
            </a:extLst>
          </p:cNvPr>
          <p:cNvSpPr txBox="1"/>
          <p:nvPr/>
        </p:nvSpPr>
        <p:spPr>
          <a:xfrm>
            <a:off x="1791093" y="2313371"/>
            <a:ext cx="2512226"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Dish Name</a:t>
            </a:r>
          </a:p>
        </p:txBody>
      </p:sp>
      <p:sp>
        <p:nvSpPr>
          <p:cNvPr id="26" name="Subtitle 2">
            <a:extLst>
              <a:ext uri="{FF2B5EF4-FFF2-40B4-BE49-F238E27FC236}">
                <a16:creationId xmlns:a16="http://schemas.microsoft.com/office/drawing/2014/main" id="{53E2A1FA-5B63-A04B-9DD7-399801E44570}"/>
              </a:ext>
            </a:extLst>
          </p:cNvPr>
          <p:cNvSpPr txBox="1">
            <a:spLocks/>
          </p:cNvSpPr>
          <p:nvPr/>
        </p:nvSpPr>
        <p:spPr>
          <a:xfrm>
            <a:off x="1232367" y="3377715"/>
            <a:ext cx="3629680" cy="185493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27" name="Subtitle 2">
            <a:extLst>
              <a:ext uri="{FF2B5EF4-FFF2-40B4-BE49-F238E27FC236}">
                <a16:creationId xmlns:a16="http://schemas.microsoft.com/office/drawing/2014/main" id="{5B00AF6F-D135-F048-939B-8757DD847711}"/>
              </a:ext>
            </a:extLst>
          </p:cNvPr>
          <p:cNvSpPr txBox="1">
            <a:spLocks/>
          </p:cNvSpPr>
          <p:nvPr/>
        </p:nvSpPr>
        <p:spPr>
          <a:xfrm>
            <a:off x="13421191" y="3377715"/>
            <a:ext cx="3629680" cy="185493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28" name="Subtitle 2">
            <a:extLst>
              <a:ext uri="{FF2B5EF4-FFF2-40B4-BE49-F238E27FC236}">
                <a16:creationId xmlns:a16="http://schemas.microsoft.com/office/drawing/2014/main" id="{10D49EFF-C0DA-4746-A0CE-E90852B164FE}"/>
              </a:ext>
            </a:extLst>
          </p:cNvPr>
          <p:cNvSpPr txBox="1">
            <a:spLocks/>
          </p:cNvSpPr>
          <p:nvPr/>
        </p:nvSpPr>
        <p:spPr>
          <a:xfrm>
            <a:off x="7310438" y="9998943"/>
            <a:ext cx="3629680" cy="185493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29" name="Subtitle 2">
            <a:extLst>
              <a:ext uri="{FF2B5EF4-FFF2-40B4-BE49-F238E27FC236}">
                <a16:creationId xmlns:a16="http://schemas.microsoft.com/office/drawing/2014/main" id="{0AA01891-CB6E-7B47-8C2E-07B738FA0F92}"/>
              </a:ext>
            </a:extLst>
          </p:cNvPr>
          <p:cNvSpPr txBox="1">
            <a:spLocks/>
          </p:cNvSpPr>
          <p:nvPr/>
        </p:nvSpPr>
        <p:spPr>
          <a:xfrm>
            <a:off x="19499262" y="9998943"/>
            <a:ext cx="3629680" cy="185493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Mukta ExtraLight" panose="020B0000000000000000" pitchFamily="34" charset="77"/>
              </a:rPr>
              <a:t>Cooking food properly is the only way of completely destroying harmful bacteria.</a:t>
            </a:r>
          </a:p>
        </p:txBody>
      </p:sp>
      <p:sp>
        <p:nvSpPr>
          <p:cNvPr id="30" name="TextBox 29">
            <a:extLst>
              <a:ext uri="{FF2B5EF4-FFF2-40B4-BE49-F238E27FC236}">
                <a16:creationId xmlns:a16="http://schemas.microsoft.com/office/drawing/2014/main" id="{3797286F-6AE0-6541-B4C0-DB3161D00CC4}"/>
              </a:ext>
            </a:extLst>
          </p:cNvPr>
          <p:cNvSpPr txBox="1"/>
          <p:nvPr/>
        </p:nvSpPr>
        <p:spPr>
          <a:xfrm>
            <a:off x="2278406" y="5497741"/>
            <a:ext cx="1537600"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$25.99</a:t>
            </a:r>
          </a:p>
        </p:txBody>
      </p:sp>
      <p:sp>
        <p:nvSpPr>
          <p:cNvPr id="31" name="TextBox 30">
            <a:extLst>
              <a:ext uri="{FF2B5EF4-FFF2-40B4-BE49-F238E27FC236}">
                <a16:creationId xmlns:a16="http://schemas.microsoft.com/office/drawing/2014/main" id="{6514C82D-ED08-8340-88B5-45FFA3A4CDD2}"/>
              </a:ext>
            </a:extLst>
          </p:cNvPr>
          <p:cNvSpPr txBox="1"/>
          <p:nvPr/>
        </p:nvSpPr>
        <p:spPr>
          <a:xfrm>
            <a:off x="14467230" y="5497741"/>
            <a:ext cx="1537600"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$25.99</a:t>
            </a:r>
          </a:p>
        </p:txBody>
      </p:sp>
      <p:sp>
        <p:nvSpPr>
          <p:cNvPr id="32" name="TextBox 31">
            <a:extLst>
              <a:ext uri="{FF2B5EF4-FFF2-40B4-BE49-F238E27FC236}">
                <a16:creationId xmlns:a16="http://schemas.microsoft.com/office/drawing/2014/main" id="{1CC2FAB9-8941-4548-A0A8-56B1E30A65A6}"/>
              </a:ext>
            </a:extLst>
          </p:cNvPr>
          <p:cNvSpPr txBox="1"/>
          <p:nvPr/>
        </p:nvSpPr>
        <p:spPr>
          <a:xfrm>
            <a:off x="8356477" y="12085876"/>
            <a:ext cx="1537600"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$25.99</a:t>
            </a:r>
          </a:p>
        </p:txBody>
      </p:sp>
      <p:sp>
        <p:nvSpPr>
          <p:cNvPr id="33" name="TextBox 32">
            <a:extLst>
              <a:ext uri="{FF2B5EF4-FFF2-40B4-BE49-F238E27FC236}">
                <a16:creationId xmlns:a16="http://schemas.microsoft.com/office/drawing/2014/main" id="{3167D6B3-0364-C548-8EC6-386A49401076}"/>
              </a:ext>
            </a:extLst>
          </p:cNvPr>
          <p:cNvSpPr txBox="1"/>
          <p:nvPr/>
        </p:nvSpPr>
        <p:spPr>
          <a:xfrm>
            <a:off x="20561644" y="12085876"/>
            <a:ext cx="1537600" cy="646331"/>
          </a:xfrm>
          <a:prstGeom prst="rect">
            <a:avLst/>
          </a:prstGeom>
          <a:noFill/>
        </p:spPr>
        <p:txBody>
          <a:bodyPr wrap="none" rtlCol="0" anchor="ctr" anchorCtr="0">
            <a:spAutoFit/>
          </a:bodyPr>
          <a:lstStyle/>
          <a:p>
            <a:pPr algn="ctr"/>
            <a:r>
              <a:rPr lang="en-US" b="1" dirty="0">
                <a:solidFill>
                  <a:schemeClr val="tx2"/>
                </a:solidFill>
                <a:latin typeface="Playfair Display" pitchFamily="2" charset="77"/>
                <a:ea typeface="League Spartan" charset="0"/>
                <a:cs typeface="Poppins" pitchFamily="2" charset="77"/>
              </a:rPr>
              <a:t>$25.99</a:t>
            </a:r>
          </a:p>
        </p:txBody>
      </p:sp>
      <p:sp>
        <p:nvSpPr>
          <p:cNvPr id="3" name="Picture Placeholder 2">
            <a:extLst>
              <a:ext uri="{FF2B5EF4-FFF2-40B4-BE49-F238E27FC236}">
                <a16:creationId xmlns:a16="http://schemas.microsoft.com/office/drawing/2014/main" id="{79CDC573-DC85-A644-902D-E69AB7FC3AEC}"/>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509D6D26-7E0D-E14E-AF70-3EB8215A6548}"/>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2D4B9A3E-DAE0-984B-A8E0-906EDA39C4F8}"/>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DCE66DC1-5BFE-C84D-B892-AA90AD1A1C4E}"/>
              </a:ext>
            </a:extLst>
          </p:cNvPr>
          <p:cNvSpPr>
            <a:spLocks noGrp="1"/>
          </p:cNvSpPr>
          <p:nvPr>
            <p:ph type="pic" sz="quarter" idx="13"/>
          </p:nvPr>
        </p:nvSpPr>
        <p:spPr/>
      </p:sp>
    </p:spTree>
    <p:extLst>
      <p:ext uri="{BB962C8B-B14F-4D97-AF65-F5344CB8AC3E}">
        <p14:creationId xmlns:p14="http://schemas.microsoft.com/office/powerpoint/2010/main" val="3607837630"/>
      </p:ext>
    </p:extLst>
  </p:cSld>
  <p:clrMapOvr>
    <a:masterClrMapping/>
  </p:clrMapOvr>
</p:sld>
</file>

<file path=ppt/theme/theme1.xml><?xml version="1.0" encoding="utf-8"?>
<a:theme xmlns:a="http://schemas.openxmlformats.org/drawingml/2006/main" name="Office Theme">
  <a:themeElements>
    <a:clrScheme name="PTIFY - Food11 - Light">
      <a:dk1>
        <a:srgbClr val="482900"/>
      </a:dk1>
      <a:lt1>
        <a:srgbClr val="FFFFFF"/>
      </a:lt1>
      <a:dk2>
        <a:srgbClr val="472904"/>
      </a:dk2>
      <a:lt2>
        <a:srgbClr val="FFFCF7"/>
      </a:lt2>
      <a:accent1>
        <a:srgbClr val="A31217"/>
      </a:accent1>
      <a:accent2>
        <a:srgbClr val="CA3034"/>
      </a:accent2>
      <a:accent3>
        <a:srgbClr val="FD8640"/>
      </a:accent3>
      <a:accent4>
        <a:srgbClr val="F7C447"/>
      </a:accent4>
      <a:accent5>
        <a:srgbClr val="C0AA3C"/>
      </a:accent5>
      <a:accent6>
        <a:srgbClr val="383838"/>
      </a:accent6>
      <a:hlink>
        <a:srgbClr val="2B6DBE"/>
      </a:hlink>
      <a:folHlink>
        <a:srgbClr val="8528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85244</TotalTime>
  <Words>647</Words>
  <Application>Microsoft Macintosh PowerPoint</Application>
  <PresentationFormat>Custom</PresentationFormat>
  <Paragraphs>101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League Spartan</vt:lpstr>
      <vt:lpstr>Mukta ExtraLight</vt:lpstr>
      <vt:lpstr>Open Sans</vt:lpstr>
      <vt:lpstr>Open Sans Light</vt:lpstr>
      <vt:lpstr>Open Sans Semibold</vt:lpstr>
      <vt:lpstr>Playfair Display</vt:lpstr>
      <vt:lpstr>Poppins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15239</cp:revision>
  <cp:lastPrinted>2019-04-24T05:42:20Z</cp:lastPrinted>
  <dcterms:created xsi:type="dcterms:W3CDTF">2014-11-12T21:47:38Z</dcterms:created>
  <dcterms:modified xsi:type="dcterms:W3CDTF">2019-05-08T16:01:57Z</dcterms:modified>
  <cp:category/>
</cp:coreProperties>
</file>