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2"/>
  </p:notesMasterIdLst>
  <p:handoutMasterIdLst>
    <p:handoutMasterId r:id="rId13"/>
  </p:handoutMasterIdLst>
  <p:sldIdLst>
    <p:sldId id="3310" r:id="rId2"/>
    <p:sldId id="3312" r:id="rId3"/>
    <p:sldId id="3309" r:id="rId4"/>
    <p:sldId id="3313" r:id="rId5"/>
    <p:sldId id="3315" r:id="rId6"/>
    <p:sldId id="3314" r:id="rId7"/>
    <p:sldId id="3311" r:id="rId8"/>
    <p:sldId id="3308" r:id="rId9"/>
    <p:sldId id="3307" r:id="rId10"/>
    <p:sldId id="3316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7" autoAdjust="0"/>
    <p:restoredTop sz="95439" autoAdjust="0"/>
  </p:normalViewPr>
  <p:slideViewPr>
    <p:cSldViewPr snapToGrid="0" snapToObjects="1">
      <p:cViewPr varScale="1">
        <p:scale>
          <a:sx n="58" d="100"/>
          <a:sy n="58" d="100"/>
        </p:scale>
        <p:origin x="280" y="344"/>
      </p:cViewPr>
      <p:guideLst>
        <p:guide pos="14398"/>
        <p:guide orient="horz" pos="480"/>
        <p:guide pos="95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220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006071-4A46-0847-AA38-A0254FF3D5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72525-4EB8-4B45-BBAD-3502FBC208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9C2E0-8B91-C14C-B677-F688CF983C34}" type="datetimeFigureOut">
              <a:rPr lang="en-US" smtClean="0">
                <a:latin typeface="Raleway Light" panose="020B0403030101060003" pitchFamily="34" charset="77"/>
              </a:rPr>
              <a:t>5/8/19</a:t>
            </a:fld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0A402-E695-D947-A505-35F776CCD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A8FC8-B26E-3A41-8A2C-E2D27F3F69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008F7-DDFB-DF45-ACBA-FE55F5168A1E}" type="slidenum">
              <a:rPr lang="en-US" smtClean="0">
                <a:latin typeface="Raleway Light" panose="020B0403030101060003" pitchFamily="34" charset="77"/>
              </a:rPr>
              <a:t>‹#›</a:t>
            </a:fld>
            <a:endParaRPr lang="en-US" dirty="0"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45734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aleway Light" panose="020B04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aleway Light" panose="020B0403030101060003" pitchFamily="34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5/8/19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aleway Light" panose="020B04030301010600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aleway Light" panose="020B0403030101060003" pitchFamily="34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Raleway Light" panose="020B0403030101060003" pitchFamily="34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Raleway Light" panose="020B0403030101060003" pitchFamily="34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Raleway Light" panose="020B0403030101060003" pitchFamily="34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Raleway Light" panose="020B0403030101060003" pitchFamily="34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Raleway Light" panose="020B0403030101060003" pitchFamily="34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stau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C7108F-19C2-4141-B65F-77994B94A95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215823" y="2808517"/>
            <a:ext cx="17946006" cy="5421083"/>
          </a:xfrm>
          <a:prstGeom prst="snip2DiagRect">
            <a:avLst>
              <a:gd name="adj1" fmla="val 0"/>
              <a:gd name="adj2" fmla="val 2956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8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C7108F-19C2-4141-B65F-77994B94A95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3716000" cy="137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0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38DDB8-2D29-2848-AC99-392C88CC2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65356" y="0"/>
            <a:ext cx="11512295" cy="13715999"/>
          </a:xfrm>
          <a:custGeom>
            <a:avLst/>
            <a:gdLst>
              <a:gd name="connsiteX0" fmla="*/ 5586999 w 11512295"/>
              <a:gd name="connsiteY0" fmla="*/ 0 h 13715999"/>
              <a:gd name="connsiteX1" fmla="*/ 11512295 w 11512295"/>
              <a:gd name="connsiteY1" fmla="*/ 0 h 13715999"/>
              <a:gd name="connsiteX2" fmla="*/ 11512295 w 11512295"/>
              <a:gd name="connsiteY2" fmla="*/ 13715999 h 13715999"/>
              <a:gd name="connsiteX3" fmla="*/ 0 w 11512295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2295" h="13715999">
                <a:moveTo>
                  <a:pt x="5586999" y="0"/>
                </a:moveTo>
                <a:lnTo>
                  <a:pt x="11512295" y="0"/>
                </a:lnTo>
                <a:lnTo>
                  <a:pt x="11512295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199" b="0" i="0">
                <a:solidFill>
                  <a:schemeClr val="bg1">
                    <a:lumMod val="75000"/>
                  </a:schemeClr>
                </a:solidFill>
                <a:latin typeface="Raleway Light" panose="020B0403030101060003" pitchFamily="34" charset="77"/>
              </a:defRPr>
            </a:lvl1pPr>
          </a:lstStyle>
          <a:p>
            <a:pPr marL="0" marR="0" lvl="0" indent="0" algn="ctr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ck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7F8367-D5F4-481C-BEB1-795215C948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188825" y="0"/>
            <a:ext cx="12188825" cy="13716000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288D174-A246-C141-8D51-930B9CA3EB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0825" y="3429002"/>
            <a:ext cx="6696508" cy="5714999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46AC126-A4AB-D645-9ACC-9877548C2A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40571" y="3429002"/>
            <a:ext cx="6696508" cy="5714999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D9C819-C5F5-D141-B11E-3A3A70971D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60319" y="3429002"/>
            <a:ext cx="6696508" cy="5714999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9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9A3984D3-BF65-6741-BE4E-1198CDAFCA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04840" y="3717646"/>
            <a:ext cx="4375150" cy="4379976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962A257-1188-7E4B-BF31-87610B617E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37012" y="3717646"/>
            <a:ext cx="4375150" cy="4379976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BA9BD05-60B4-9748-9FF1-BEA796689CE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69184" y="3717646"/>
            <a:ext cx="4375150" cy="4379976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AE3617C-E7BC-0542-8C4D-2177F2798C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701356" y="3717646"/>
            <a:ext cx="4375150" cy="4379976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FF69B0D4-7E26-1F4B-A79E-B3269B585BA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-1"/>
            <a:ext cx="14469036" cy="13716001"/>
          </a:xfrm>
          <a:custGeom>
            <a:avLst/>
            <a:gdLst>
              <a:gd name="connsiteX0" fmla="*/ 0 w 7924800"/>
              <a:gd name="connsiteY0" fmla="*/ 0 h 6858000"/>
              <a:gd name="connsiteX1" fmla="*/ 7924800 w 7924800"/>
              <a:gd name="connsiteY1" fmla="*/ 0 h 6858000"/>
              <a:gd name="connsiteX2" fmla="*/ 7924800 w 7924800"/>
              <a:gd name="connsiteY2" fmla="*/ 6858000 h 6858000"/>
              <a:gd name="connsiteX3" fmla="*/ 0 w 792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0" h="6858000">
                <a:moveTo>
                  <a:pt x="0" y="0"/>
                </a:moveTo>
                <a:lnTo>
                  <a:pt x="7924800" y="0"/>
                </a:lnTo>
                <a:lnTo>
                  <a:pt x="792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 marL="0" marR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99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algn="l" defTabSz="1828343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4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85843" y="12654299"/>
            <a:ext cx="375103" cy="36933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r"/>
            <a:fld id="{C2130A1F-96FE-9345-9E91-FD9BE4197128}" type="slidenum">
              <a:rPr lang="en-US" sz="2400" b="0" i="0" spc="0" smtClean="0">
                <a:solidFill>
                  <a:schemeClr val="tx2">
                    <a:lumMod val="90000"/>
                    <a:lumOff val="1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pPr algn="r"/>
              <a:t>‹#›</a:t>
            </a:fld>
            <a:endParaRPr lang="en-US" sz="2800" b="0" i="0" spc="0" dirty="0">
              <a:solidFill>
                <a:schemeClr val="tx2">
                  <a:lumMod val="90000"/>
                  <a:lumOff val="10000"/>
                </a:schemeClr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Raleway Light" panose="020B0403030101060003" pitchFamily="34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Raleway Light" panose="020B0403030101060003" pitchFamily="34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Raleway Light" panose="020B0403030101060003" pitchFamily="34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aleway Light" panose="020B0403030101060003" pitchFamily="34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Raleway Light" panose="020B0403030101060003" pitchFamily="34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88491CCA-1866-3245-8621-6A60E61CCEBE}"/>
              </a:ext>
            </a:extLst>
          </p:cNvPr>
          <p:cNvSpPr/>
          <p:nvPr/>
        </p:nvSpPr>
        <p:spPr>
          <a:xfrm flipH="1">
            <a:off x="-256032" y="0"/>
            <a:ext cx="11512168" cy="13716000"/>
          </a:xfrm>
          <a:custGeom>
            <a:avLst/>
            <a:gdLst>
              <a:gd name="connsiteX0" fmla="*/ 11512168 w 11512168"/>
              <a:gd name="connsiteY0" fmla="*/ 0 h 13716000"/>
              <a:gd name="connsiteX1" fmla="*/ 5586938 w 11512168"/>
              <a:gd name="connsiteY1" fmla="*/ 0 h 13716000"/>
              <a:gd name="connsiteX2" fmla="*/ 0 w 11512168"/>
              <a:gd name="connsiteY2" fmla="*/ 13716000 h 13716000"/>
              <a:gd name="connsiteX3" fmla="*/ 11512168 w 1151216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2168" h="13716000">
                <a:moveTo>
                  <a:pt x="11512168" y="0"/>
                </a:moveTo>
                <a:lnTo>
                  <a:pt x="5586938" y="0"/>
                </a:lnTo>
                <a:lnTo>
                  <a:pt x="0" y="13716000"/>
                </a:lnTo>
                <a:lnTo>
                  <a:pt x="11512168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41285-E178-4245-8A60-154D6A684FB5}"/>
              </a:ext>
            </a:extLst>
          </p:cNvPr>
          <p:cNvSpPr txBox="1"/>
          <p:nvPr/>
        </p:nvSpPr>
        <p:spPr>
          <a:xfrm>
            <a:off x="16645606" y="517130"/>
            <a:ext cx="6317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 COURSE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C096AA-F89D-604B-A89A-4F282D1B328B}"/>
              </a:ext>
            </a:extLst>
          </p:cNvPr>
          <p:cNvCxnSpPr/>
          <p:nvPr/>
        </p:nvCxnSpPr>
        <p:spPr>
          <a:xfrm>
            <a:off x="212312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>
            <a:extLst>
              <a:ext uri="{FF2B5EF4-FFF2-40B4-BE49-F238E27FC236}">
                <a16:creationId xmlns:a16="http://schemas.microsoft.com/office/drawing/2014/main" id="{6882820A-30B3-F240-AFE5-EA8EFB8E0BE5}"/>
              </a:ext>
            </a:extLst>
          </p:cNvPr>
          <p:cNvSpPr txBox="1">
            <a:spLocks/>
          </p:cNvSpPr>
          <p:nvPr/>
        </p:nvSpPr>
        <p:spPr>
          <a:xfrm>
            <a:off x="14807381" y="2784876"/>
            <a:ext cx="8155980" cy="19452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 such as viruses, bacteria, parasites and viruses that can seriously harm and kill a human being.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76B8D-906F-6F4E-8904-CF5ABD767C03}"/>
              </a:ext>
            </a:extLst>
          </p:cNvPr>
          <p:cNvSpPr/>
          <p:nvPr/>
        </p:nvSpPr>
        <p:spPr>
          <a:xfrm>
            <a:off x="14893924" y="6772075"/>
            <a:ext cx="7962901" cy="358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03C3E9-FCF7-754A-9A5D-9E81AFEC49B7}"/>
              </a:ext>
            </a:extLst>
          </p:cNvPr>
          <p:cNvSpPr/>
          <p:nvPr/>
        </p:nvSpPr>
        <p:spPr>
          <a:xfrm>
            <a:off x="14893924" y="9057321"/>
            <a:ext cx="7962901" cy="358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019ED4-B639-8347-8524-507071398165}"/>
              </a:ext>
            </a:extLst>
          </p:cNvPr>
          <p:cNvSpPr/>
          <p:nvPr/>
        </p:nvSpPr>
        <p:spPr>
          <a:xfrm>
            <a:off x="14893924" y="11342567"/>
            <a:ext cx="7962901" cy="3587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25F11-C6B2-6C45-BB04-541708FECD54}"/>
              </a:ext>
            </a:extLst>
          </p:cNvPr>
          <p:cNvSpPr/>
          <p:nvPr/>
        </p:nvSpPr>
        <p:spPr>
          <a:xfrm>
            <a:off x="14893925" y="6772075"/>
            <a:ext cx="7199956" cy="358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C4CEC-A28D-B24C-82C8-77697556C2E8}"/>
              </a:ext>
            </a:extLst>
          </p:cNvPr>
          <p:cNvSpPr/>
          <p:nvPr/>
        </p:nvSpPr>
        <p:spPr>
          <a:xfrm>
            <a:off x="14893925" y="9057321"/>
            <a:ext cx="6680972" cy="358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D7989-47CF-A142-B182-A22A53DA7263}"/>
              </a:ext>
            </a:extLst>
          </p:cNvPr>
          <p:cNvSpPr/>
          <p:nvPr/>
        </p:nvSpPr>
        <p:spPr>
          <a:xfrm>
            <a:off x="14893925" y="11342567"/>
            <a:ext cx="4790390" cy="358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5C4B3-1C76-9447-A2E1-63BEA163C84A}"/>
              </a:ext>
            </a:extLst>
          </p:cNvPr>
          <p:cNvSpPr txBox="1"/>
          <p:nvPr/>
        </p:nvSpPr>
        <p:spPr>
          <a:xfrm>
            <a:off x="14807381" y="6011969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109E11-AC13-4B45-A131-82B30631F4CE}"/>
              </a:ext>
            </a:extLst>
          </p:cNvPr>
          <p:cNvSpPr txBox="1"/>
          <p:nvPr/>
        </p:nvSpPr>
        <p:spPr>
          <a:xfrm>
            <a:off x="14807381" y="8290944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64D1BB-E291-874E-B86D-1D6B7BBD227E}"/>
              </a:ext>
            </a:extLst>
          </p:cNvPr>
          <p:cNvSpPr txBox="1"/>
          <p:nvPr/>
        </p:nvSpPr>
        <p:spPr>
          <a:xfrm>
            <a:off x="14807381" y="10569919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03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23B32-8E59-6F4A-81D0-7A884990F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68064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8D843-0C0E-184B-AB04-A0BC32B644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164F18-33C2-B141-A9F8-11F9043BED97}"/>
              </a:ext>
            </a:extLst>
          </p:cNvPr>
          <p:cNvSpPr/>
          <p:nvPr/>
        </p:nvSpPr>
        <p:spPr>
          <a:xfrm>
            <a:off x="-1" y="-1"/>
            <a:ext cx="14469036" cy="13716001"/>
          </a:xfrm>
          <a:prstGeom prst="rect">
            <a:avLst/>
          </a:prstGeom>
          <a:gradFill>
            <a:gsLst>
              <a:gs pos="0">
                <a:schemeClr val="accent3">
                  <a:alpha val="20000"/>
                </a:schemeClr>
              </a:gs>
              <a:gs pos="100000">
                <a:schemeClr val="accent3">
                  <a:lumMod val="50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1BB09-C4B1-244F-98E7-911386B0D50C}"/>
              </a:ext>
            </a:extLst>
          </p:cNvPr>
          <p:cNvSpPr txBox="1"/>
          <p:nvPr/>
        </p:nvSpPr>
        <p:spPr>
          <a:xfrm>
            <a:off x="15877602" y="517130"/>
            <a:ext cx="57438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CONTACT US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8BADC-E157-4141-B92B-1BCE2AB76A82}"/>
              </a:ext>
            </a:extLst>
          </p:cNvPr>
          <p:cNvCxnSpPr/>
          <p:nvPr/>
        </p:nvCxnSpPr>
        <p:spPr>
          <a:xfrm>
            <a:off x="1599753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0">
            <a:extLst>
              <a:ext uri="{FF2B5EF4-FFF2-40B4-BE49-F238E27FC236}">
                <a16:creationId xmlns:a16="http://schemas.microsoft.com/office/drawing/2014/main" id="{4FE1603F-C8E9-3648-9EFB-C86ACE7B37A9}"/>
              </a:ext>
            </a:extLst>
          </p:cNvPr>
          <p:cNvSpPr>
            <a:spLocks noEditPoints="1"/>
          </p:cNvSpPr>
          <p:nvPr/>
        </p:nvSpPr>
        <p:spPr bwMode="auto">
          <a:xfrm>
            <a:off x="16153426" y="3048049"/>
            <a:ext cx="509064" cy="747886"/>
          </a:xfrm>
          <a:custGeom>
            <a:avLst/>
            <a:gdLst>
              <a:gd name="T0" fmla="*/ 68 w 136"/>
              <a:gd name="T1" fmla="*/ 39 h 200"/>
              <a:gd name="T2" fmla="*/ 39 w 136"/>
              <a:gd name="T3" fmla="*/ 68 h 200"/>
              <a:gd name="T4" fmla="*/ 68 w 136"/>
              <a:gd name="T5" fmla="*/ 97 h 200"/>
              <a:gd name="T6" fmla="*/ 97 w 136"/>
              <a:gd name="T7" fmla="*/ 68 h 200"/>
              <a:gd name="T8" fmla="*/ 68 w 136"/>
              <a:gd name="T9" fmla="*/ 39 h 200"/>
              <a:gd name="T10" fmla="*/ 68 w 136"/>
              <a:gd name="T11" fmla="*/ 89 h 200"/>
              <a:gd name="T12" fmla="*/ 47 w 136"/>
              <a:gd name="T13" fmla="*/ 68 h 200"/>
              <a:gd name="T14" fmla="*/ 68 w 136"/>
              <a:gd name="T15" fmla="*/ 47 h 200"/>
              <a:gd name="T16" fmla="*/ 89 w 136"/>
              <a:gd name="T17" fmla="*/ 68 h 200"/>
              <a:gd name="T18" fmla="*/ 68 w 136"/>
              <a:gd name="T19" fmla="*/ 89 h 200"/>
              <a:gd name="T20" fmla="*/ 68 w 136"/>
              <a:gd name="T21" fmla="*/ 0 h 200"/>
              <a:gd name="T22" fmla="*/ 0 w 136"/>
              <a:gd name="T23" fmla="*/ 70 h 200"/>
              <a:gd name="T24" fmla="*/ 65 w 136"/>
              <a:gd name="T25" fmla="*/ 196 h 200"/>
              <a:gd name="T26" fmla="*/ 68 w 136"/>
              <a:gd name="T27" fmla="*/ 200 h 200"/>
              <a:gd name="T28" fmla="*/ 71 w 136"/>
              <a:gd name="T29" fmla="*/ 196 h 200"/>
              <a:gd name="T30" fmla="*/ 136 w 136"/>
              <a:gd name="T31" fmla="*/ 70 h 200"/>
              <a:gd name="T32" fmla="*/ 68 w 136"/>
              <a:gd name="T33" fmla="*/ 0 h 200"/>
              <a:gd name="T34" fmla="*/ 68 w 136"/>
              <a:gd name="T35" fmla="*/ 187 h 200"/>
              <a:gd name="T36" fmla="*/ 8 w 136"/>
              <a:gd name="T37" fmla="*/ 70 h 200"/>
              <a:gd name="T38" fmla="*/ 68 w 136"/>
              <a:gd name="T39" fmla="*/ 8 h 200"/>
              <a:gd name="T40" fmla="*/ 128 w 136"/>
              <a:gd name="T41" fmla="*/ 70 h 200"/>
              <a:gd name="T42" fmla="*/ 68 w 136"/>
              <a:gd name="T43" fmla="*/ 18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6" h="200">
                <a:moveTo>
                  <a:pt x="68" y="39"/>
                </a:moveTo>
                <a:cubicBezTo>
                  <a:pt x="52" y="39"/>
                  <a:pt x="39" y="52"/>
                  <a:pt x="39" y="68"/>
                </a:cubicBezTo>
                <a:cubicBezTo>
                  <a:pt x="39" y="84"/>
                  <a:pt x="52" y="97"/>
                  <a:pt x="68" y="97"/>
                </a:cubicBezTo>
                <a:cubicBezTo>
                  <a:pt x="84" y="97"/>
                  <a:pt x="97" y="84"/>
                  <a:pt x="97" y="68"/>
                </a:cubicBezTo>
                <a:cubicBezTo>
                  <a:pt x="97" y="52"/>
                  <a:pt x="84" y="39"/>
                  <a:pt x="68" y="39"/>
                </a:cubicBezTo>
                <a:close/>
                <a:moveTo>
                  <a:pt x="68" y="89"/>
                </a:moveTo>
                <a:cubicBezTo>
                  <a:pt x="56" y="89"/>
                  <a:pt x="47" y="80"/>
                  <a:pt x="47" y="68"/>
                </a:cubicBezTo>
                <a:cubicBezTo>
                  <a:pt x="47" y="56"/>
                  <a:pt x="56" y="47"/>
                  <a:pt x="68" y="47"/>
                </a:cubicBezTo>
                <a:cubicBezTo>
                  <a:pt x="80" y="47"/>
                  <a:pt x="89" y="56"/>
                  <a:pt x="89" y="68"/>
                </a:cubicBezTo>
                <a:cubicBezTo>
                  <a:pt x="89" y="80"/>
                  <a:pt x="80" y="89"/>
                  <a:pt x="68" y="89"/>
                </a:cubicBezTo>
                <a:close/>
                <a:moveTo>
                  <a:pt x="68" y="0"/>
                </a:moveTo>
                <a:cubicBezTo>
                  <a:pt x="30" y="0"/>
                  <a:pt x="0" y="31"/>
                  <a:pt x="0" y="70"/>
                </a:cubicBezTo>
                <a:cubicBezTo>
                  <a:pt x="0" y="119"/>
                  <a:pt x="62" y="193"/>
                  <a:pt x="65" y="196"/>
                </a:cubicBezTo>
                <a:cubicBezTo>
                  <a:pt x="68" y="200"/>
                  <a:pt x="68" y="200"/>
                  <a:pt x="68" y="200"/>
                </a:cubicBezTo>
                <a:cubicBezTo>
                  <a:pt x="71" y="196"/>
                  <a:pt x="71" y="196"/>
                  <a:pt x="71" y="196"/>
                </a:cubicBezTo>
                <a:cubicBezTo>
                  <a:pt x="73" y="193"/>
                  <a:pt x="136" y="119"/>
                  <a:pt x="136" y="70"/>
                </a:cubicBezTo>
                <a:cubicBezTo>
                  <a:pt x="136" y="31"/>
                  <a:pt x="105" y="0"/>
                  <a:pt x="68" y="0"/>
                </a:cubicBezTo>
                <a:close/>
                <a:moveTo>
                  <a:pt x="68" y="187"/>
                </a:moveTo>
                <a:cubicBezTo>
                  <a:pt x="55" y="171"/>
                  <a:pt x="8" y="110"/>
                  <a:pt x="8" y="70"/>
                </a:cubicBezTo>
                <a:cubicBezTo>
                  <a:pt x="8" y="36"/>
                  <a:pt x="35" y="8"/>
                  <a:pt x="68" y="8"/>
                </a:cubicBezTo>
                <a:cubicBezTo>
                  <a:pt x="101" y="8"/>
                  <a:pt x="128" y="36"/>
                  <a:pt x="128" y="70"/>
                </a:cubicBezTo>
                <a:cubicBezTo>
                  <a:pt x="128" y="110"/>
                  <a:pt x="80" y="171"/>
                  <a:pt x="68" y="18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4" name="Freeform 703">
            <a:extLst>
              <a:ext uri="{FF2B5EF4-FFF2-40B4-BE49-F238E27FC236}">
                <a16:creationId xmlns:a16="http://schemas.microsoft.com/office/drawing/2014/main" id="{631E7DBC-28E7-8145-8A67-5EF095446739}"/>
              </a:ext>
            </a:extLst>
          </p:cNvPr>
          <p:cNvSpPr>
            <a:spLocks noEditPoints="1"/>
          </p:cNvSpPr>
          <p:nvPr/>
        </p:nvSpPr>
        <p:spPr bwMode="auto">
          <a:xfrm>
            <a:off x="16033024" y="4549600"/>
            <a:ext cx="749868" cy="692182"/>
          </a:xfrm>
          <a:custGeom>
            <a:avLst/>
            <a:gdLst>
              <a:gd name="T0" fmla="*/ 174 w 240"/>
              <a:gd name="T1" fmla="*/ 221 h 221"/>
              <a:gd name="T2" fmla="*/ 174 w 240"/>
              <a:gd name="T3" fmla="*/ 221 h 221"/>
              <a:gd name="T4" fmla="*/ 137 w 240"/>
              <a:gd name="T5" fmla="*/ 213 h 221"/>
              <a:gd name="T6" fmla="*/ 128 w 240"/>
              <a:gd name="T7" fmla="*/ 207 h 221"/>
              <a:gd name="T8" fmla="*/ 75 w 240"/>
              <a:gd name="T9" fmla="*/ 164 h 221"/>
              <a:gd name="T10" fmla="*/ 32 w 240"/>
              <a:gd name="T11" fmla="*/ 111 h 221"/>
              <a:gd name="T12" fmla="*/ 27 w 240"/>
              <a:gd name="T13" fmla="*/ 103 h 221"/>
              <a:gd name="T14" fmla="*/ 47 w 240"/>
              <a:gd name="T15" fmla="*/ 6 h 221"/>
              <a:gd name="T16" fmla="*/ 60 w 240"/>
              <a:gd name="T17" fmla="*/ 0 h 221"/>
              <a:gd name="T18" fmla="*/ 90 w 240"/>
              <a:gd name="T19" fmla="*/ 21 h 221"/>
              <a:gd name="T20" fmla="*/ 98 w 240"/>
              <a:gd name="T21" fmla="*/ 68 h 221"/>
              <a:gd name="T22" fmla="*/ 98 w 240"/>
              <a:gd name="T23" fmla="*/ 68 h 221"/>
              <a:gd name="T24" fmla="*/ 81 w 240"/>
              <a:gd name="T25" fmla="*/ 97 h 221"/>
              <a:gd name="T26" fmla="*/ 109 w 240"/>
              <a:gd name="T27" fmla="*/ 130 h 221"/>
              <a:gd name="T28" fmla="*/ 142 w 240"/>
              <a:gd name="T29" fmla="*/ 158 h 221"/>
              <a:gd name="T30" fmla="*/ 145 w 240"/>
              <a:gd name="T31" fmla="*/ 159 h 221"/>
              <a:gd name="T32" fmla="*/ 145 w 240"/>
              <a:gd name="T33" fmla="*/ 159 h 221"/>
              <a:gd name="T34" fmla="*/ 171 w 240"/>
              <a:gd name="T35" fmla="*/ 142 h 221"/>
              <a:gd name="T36" fmla="*/ 171 w 240"/>
              <a:gd name="T37" fmla="*/ 141 h 221"/>
              <a:gd name="T38" fmla="*/ 185 w 240"/>
              <a:gd name="T39" fmla="*/ 136 h 221"/>
              <a:gd name="T40" fmla="*/ 219 w 240"/>
              <a:gd name="T41" fmla="*/ 150 h 221"/>
              <a:gd name="T42" fmla="*/ 239 w 240"/>
              <a:gd name="T43" fmla="*/ 177 h 221"/>
              <a:gd name="T44" fmla="*/ 234 w 240"/>
              <a:gd name="T45" fmla="*/ 192 h 221"/>
              <a:gd name="T46" fmla="*/ 174 w 240"/>
              <a:gd name="T47" fmla="*/ 221 h 221"/>
              <a:gd name="T48" fmla="*/ 60 w 240"/>
              <a:gd name="T49" fmla="*/ 8 h 221"/>
              <a:gd name="T50" fmla="*/ 53 w 240"/>
              <a:gd name="T51" fmla="*/ 12 h 221"/>
              <a:gd name="T52" fmla="*/ 52 w 240"/>
              <a:gd name="T53" fmla="*/ 12 h 221"/>
              <a:gd name="T54" fmla="*/ 34 w 240"/>
              <a:gd name="T55" fmla="*/ 99 h 221"/>
              <a:gd name="T56" fmla="*/ 39 w 240"/>
              <a:gd name="T57" fmla="*/ 107 h 221"/>
              <a:gd name="T58" fmla="*/ 81 w 240"/>
              <a:gd name="T59" fmla="*/ 159 h 221"/>
              <a:gd name="T60" fmla="*/ 133 w 240"/>
              <a:gd name="T61" fmla="*/ 200 h 221"/>
              <a:gd name="T62" fmla="*/ 141 w 240"/>
              <a:gd name="T63" fmla="*/ 205 h 221"/>
              <a:gd name="T64" fmla="*/ 174 w 240"/>
              <a:gd name="T65" fmla="*/ 213 h 221"/>
              <a:gd name="T66" fmla="*/ 227 w 240"/>
              <a:gd name="T67" fmla="*/ 187 h 221"/>
              <a:gd name="T68" fmla="*/ 228 w 240"/>
              <a:gd name="T69" fmla="*/ 187 h 221"/>
              <a:gd name="T70" fmla="*/ 231 w 240"/>
              <a:gd name="T71" fmla="*/ 178 h 221"/>
              <a:gd name="T72" fmla="*/ 214 w 240"/>
              <a:gd name="T73" fmla="*/ 156 h 221"/>
              <a:gd name="T74" fmla="*/ 185 w 240"/>
              <a:gd name="T75" fmla="*/ 144 h 221"/>
              <a:gd name="T76" fmla="*/ 177 w 240"/>
              <a:gd name="T77" fmla="*/ 147 h 221"/>
              <a:gd name="T78" fmla="*/ 145 w 240"/>
              <a:gd name="T79" fmla="*/ 167 h 221"/>
              <a:gd name="T80" fmla="*/ 145 w 240"/>
              <a:gd name="T81" fmla="*/ 167 h 221"/>
              <a:gd name="T82" fmla="*/ 138 w 240"/>
              <a:gd name="T83" fmla="*/ 165 h 221"/>
              <a:gd name="T84" fmla="*/ 138 w 240"/>
              <a:gd name="T85" fmla="*/ 165 h 221"/>
              <a:gd name="T86" fmla="*/ 103 w 240"/>
              <a:gd name="T87" fmla="*/ 136 h 221"/>
              <a:gd name="T88" fmla="*/ 75 w 240"/>
              <a:gd name="T89" fmla="*/ 102 h 221"/>
              <a:gd name="T90" fmla="*/ 74 w 240"/>
              <a:gd name="T91" fmla="*/ 101 h 221"/>
              <a:gd name="T92" fmla="*/ 92 w 240"/>
              <a:gd name="T93" fmla="*/ 62 h 221"/>
              <a:gd name="T94" fmla="*/ 83 w 240"/>
              <a:gd name="T95" fmla="*/ 25 h 221"/>
              <a:gd name="T96" fmla="*/ 60 w 240"/>
              <a:gd name="T97" fmla="*/ 8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40" h="221">
                <a:moveTo>
                  <a:pt x="174" y="221"/>
                </a:moveTo>
                <a:cubicBezTo>
                  <a:pt x="174" y="221"/>
                  <a:pt x="174" y="221"/>
                  <a:pt x="174" y="221"/>
                </a:cubicBezTo>
                <a:cubicBezTo>
                  <a:pt x="162" y="221"/>
                  <a:pt x="149" y="218"/>
                  <a:pt x="137" y="213"/>
                </a:cubicBezTo>
                <a:cubicBezTo>
                  <a:pt x="134" y="211"/>
                  <a:pt x="131" y="209"/>
                  <a:pt x="128" y="207"/>
                </a:cubicBezTo>
                <a:cubicBezTo>
                  <a:pt x="118" y="200"/>
                  <a:pt x="92" y="181"/>
                  <a:pt x="75" y="164"/>
                </a:cubicBezTo>
                <a:cubicBezTo>
                  <a:pt x="58" y="147"/>
                  <a:pt x="40" y="122"/>
                  <a:pt x="32" y="111"/>
                </a:cubicBezTo>
                <a:cubicBezTo>
                  <a:pt x="30" y="108"/>
                  <a:pt x="28" y="105"/>
                  <a:pt x="27" y="103"/>
                </a:cubicBezTo>
                <a:cubicBezTo>
                  <a:pt x="0" y="46"/>
                  <a:pt x="43" y="9"/>
                  <a:pt x="47" y="6"/>
                </a:cubicBezTo>
                <a:cubicBezTo>
                  <a:pt x="51" y="2"/>
                  <a:pt x="55" y="0"/>
                  <a:pt x="60" y="0"/>
                </a:cubicBezTo>
                <a:cubicBezTo>
                  <a:pt x="76" y="0"/>
                  <a:pt x="89" y="20"/>
                  <a:pt x="90" y="21"/>
                </a:cubicBezTo>
                <a:cubicBezTo>
                  <a:pt x="91" y="22"/>
                  <a:pt x="113" y="53"/>
                  <a:pt x="98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92" y="73"/>
                  <a:pt x="78" y="88"/>
                  <a:pt x="81" y="97"/>
                </a:cubicBezTo>
                <a:cubicBezTo>
                  <a:pt x="84" y="100"/>
                  <a:pt x="99" y="121"/>
                  <a:pt x="109" y="130"/>
                </a:cubicBezTo>
                <a:cubicBezTo>
                  <a:pt x="121" y="143"/>
                  <a:pt x="140" y="156"/>
                  <a:pt x="142" y="158"/>
                </a:cubicBezTo>
                <a:cubicBezTo>
                  <a:pt x="143" y="158"/>
                  <a:pt x="144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55" y="159"/>
                  <a:pt x="167" y="146"/>
                  <a:pt x="171" y="142"/>
                </a:cubicBezTo>
                <a:cubicBezTo>
                  <a:pt x="171" y="141"/>
                  <a:pt x="171" y="141"/>
                  <a:pt x="171" y="141"/>
                </a:cubicBezTo>
                <a:cubicBezTo>
                  <a:pt x="175" y="138"/>
                  <a:pt x="179" y="136"/>
                  <a:pt x="185" y="136"/>
                </a:cubicBezTo>
                <a:cubicBezTo>
                  <a:pt x="200" y="136"/>
                  <a:pt x="218" y="149"/>
                  <a:pt x="219" y="150"/>
                </a:cubicBezTo>
                <a:cubicBezTo>
                  <a:pt x="219" y="150"/>
                  <a:pt x="238" y="163"/>
                  <a:pt x="239" y="177"/>
                </a:cubicBezTo>
                <a:cubicBezTo>
                  <a:pt x="240" y="183"/>
                  <a:pt x="238" y="188"/>
                  <a:pt x="234" y="192"/>
                </a:cubicBezTo>
                <a:cubicBezTo>
                  <a:pt x="231" y="195"/>
                  <a:pt x="209" y="221"/>
                  <a:pt x="174" y="221"/>
                </a:cubicBezTo>
                <a:close/>
                <a:moveTo>
                  <a:pt x="60" y="8"/>
                </a:moveTo>
                <a:cubicBezTo>
                  <a:pt x="58" y="8"/>
                  <a:pt x="55" y="9"/>
                  <a:pt x="53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0" y="13"/>
                  <a:pt x="9" y="47"/>
                  <a:pt x="34" y="99"/>
                </a:cubicBezTo>
                <a:cubicBezTo>
                  <a:pt x="35" y="101"/>
                  <a:pt x="37" y="104"/>
                  <a:pt x="39" y="107"/>
                </a:cubicBezTo>
                <a:cubicBezTo>
                  <a:pt x="46" y="117"/>
                  <a:pt x="64" y="142"/>
                  <a:pt x="81" y="159"/>
                </a:cubicBezTo>
                <a:cubicBezTo>
                  <a:pt x="97" y="175"/>
                  <a:pt x="122" y="193"/>
                  <a:pt x="133" y="200"/>
                </a:cubicBezTo>
                <a:cubicBezTo>
                  <a:pt x="136" y="203"/>
                  <a:pt x="138" y="204"/>
                  <a:pt x="141" y="205"/>
                </a:cubicBezTo>
                <a:cubicBezTo>
                  <a:pt x="152" y="211"/>
                  <a:pt x="163" y="213"/>
                  <a:pt x="174" y="213"/>
                </a:cubicBezTo>
                <a:cubicBezTo>
                  <a:pt x="207" y="213"/>
                  <a:pt x="227" y="187"/>
                  <a:pt x="227" y="187"/>
                </a:cubicBezTo>
                <a:cubicBezTo>
                  <a:pt x="228" y="187"/>
                  <a:pt x="228" y="187"/>
                  <a:pt x="228" y="187"/>
                </a:cubicBezTo>
                <a:cubicBezTo>
                  <a:pt x="230" y="184"/>
                  <a:pt x="232" y="181"/>
                  <a:pt x="231" y="178"/>
                </a:cubicBezTo>
                <a:cubicBezTo>
                  <a:pt x="230" y="169"/>
                  <a:pt x="219" y="159"/>
                  <a:pt x="214" y="156"/>
                </a:cubicBezTo>
                <a:cubicBezTo>
                  <a:pt x="214" y="156"/>
                  <a:pt x="198" y="144"/>
                  <a:pt x="185" y="144"/>
                </a:cubicBezTo>
                <a:cubicBezTo>
                  <a:pt x="182" y="144"/>
                  <a:pt x="179" y="145"/>
                  <a:pt x="177" y="147"/>
                </a:cubicBezTo>
                <a:cubicBezTo>
                  <a:pt x="175" y="150"/>
                  <a:pt x="159" y="167"/>
                  <a:pt x="145" y="167"/>
                </a:cubicBezTo>
                <a:cubicBezTo>
                  <a:pt x="145" y="167"/>
                  <a:pt x="145" y="167"/>
                  <a:pt x="145" y="167"/>
                </a:cubicBezTo>
                <a:cubicBezTo>
                  <a:pt x="143" y="167"/>
                  <a:pt x="141" y="166"/>
                  <a:pt x="138" y="165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37" y="164"/>
                  <a:pt x="117" y="149"/>
                  <a:pt x="103" y="136"/>
                </a:cubicBezTo>
                <a:cubicBezTo>
                  <a:pt x="93" y="125"/>
                  <a:pt x="76" y="103"/>
                  <a:pt x="75" y="102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7" y="86"/>
                  <a:pt x="89" y="65"/>
                  <a:pt x="92" y="62"/>
                </a:cubicBezTo>
                <a:cubicBezTo>
                  <a:pt x="100" y="54"/>
                  <a:pt x="89" y="33"/>
                  <a:pt x="83" y="25"/>
                </a:cubicBezTo>
                <a:cubicBezTo>
                  <a:pt x="80" y="20"/>
                  <a:pt x="70" y="8"/>
                  <a:pt x="60" y="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5" name="Freeform 101">
            <a:extLst>
              <a:ext uri="{FF2B5EF4-FFF2-40B4-BE49-F238E27FC236}">
                <a16:creationId xmlns:a16="http://schemas.microsoft.com/office/drawing/2014/main" id="{647CCF21-4205-DD46-B11B-C7BA27C41E4A}"/>
              </a:ext>
            </a:extLst>
          </p:cNvPr>
          <p:cNvSpPr>
            <a:spLocks noEditPoints="1"/>
          </p:cNvSpPr>
          <p:nvPr/>
        </p:nvSpPr>
        <p:spPr bwMode="auto">
          <a:xfrm>
            <a:off x="16059241" y="6005428"/>
            <a:ext cx="697434" cy="561088"/>
          </a:xfrm>
          <a:custGeom>
            <a:avLst/>
            <a:gdLst>
              <a:gd name="T0" fmla="*/ 204 w 224"/>
              <a:gd name="T1" fmla="*/ 0 h 180"/>
              <a:gd name="T2" fmla="*/ 20 w 224"/>
              <a:gd name="T3" fmla="*/ 0 h 180"/>
              <a:gd name="T4" fmla="*/ 7 w 224"/>
              <a:gd name="T5" fmla="*/ 5 h 180"/>
              <a:gd name="T6" fmla="*/ 6 w 224"/>
              <a:gd name="T7" fmla="*/ 6 h 180"/>
              <a:gd name="T8" fmla="*/ 6 w 224"/>
              <a:gd name="T9" fmla="*/ 6 h 180"/>
              <a:gd name="T10" fmla="*/ 0 w 224"/>
              <a:gd name="T11" fmla="*/ 20 h 180"/>
              <a:gd name="T12" fmla="*/ 0 w 224"/>
              <a:gd name="T13" fmla="*/ 160 h 180"/>
              <a:gd name="T14" fmla="*/ 20 w 224"/>
              <a:gd name="T15" fmla="*/ 180 h 180"/>
              <a:gd name="T16" fmla="*/ 204 w 224"/>
              <a:gd name="T17" fmla="*/ 180 h 180"/>
              <a:gd name="T18" fmla="*/ 224 w 224"/>
              <a:gd name="T19" fmla="*/ 160 h 180"/>
              <a:gd name="T20" fmla="*/ 224 w 224"/>
              <a:gd name="T21" fmla="*/ 20 h 180"/>
              <a:gd name="T22" fmla="*/ 204 w 224"/>
              <a:gd name="T23" fmla="*/ 0 h 180"/>
              <a:gd name="T24" fmla="*/ 20 w 224"/>
              <a:gd name="T25" fmla="*/ 8 h 180"/>
              <a:gd name="T26" fmla="*/ 204 w 224"/>
              <a:gd name="T27" fmla="*/ 8 h 180"/>
              <a:gd name="T28" fmla="*/ 209 w 224"/>
              <a:gd name="T29" fmla="*/ 9 h 180"/>
              <a:gd name="T30" fmla="*/ 112 w 224"/>
              <a:gd name="T31" fmla="*/ 106 h 180"/>
              <a:gd name="T32" fmla="*/ 15 w 224"/>
              <a:gd name="T33" fmla="*/ 9 h 180"/>
              <a:gd name="T34" fmla="*/ 20 w 224"/>
              <a:gd name="T35" fmla="*/ 8 h 180"/>
              <a:gd name="T36" fmla="*/ 8 w 224"/>
              <a:gd name="T37" fmla="*/ 160 h 180"/>
              <a:gd name="T38" fmla="*/ 8 w 224"/>
              <a:gd name="T39" fmla="*/ 20 h 180"/>
              <a:gd name="T40" fmla="*/ 9 w 224"/>
              <a:gd name="T41" fmla="*/ 14 h 180"/>
              <a:gd name="T42" fmla="*/ 84 w 224"/>
              <a:gd name="T43" fmla="*/ 89 h 180"/>
              <a:gd name="T44" fmla="*/ 9 w 224"/>
              <a:gd name="T45" fmla="*/ 165 h 180"/>
              <a:gd name="T46" fmla="*/ 8 w 224"/>
              <a:gd name="T47" fmla="*/ 160 h 180"/>
              <a:gd name="T48" fmla="*/ 204 w 224"/>
              <a:gd name="T49" fmla="*/ 172 h 180"/>
              <a:gd name="T50" fmla="*/ 20 w 224"/>
              <a:gd name="T51" fmla="*/ 172 h 180"/>
              <a:gd name="T52" fmla="*/ 14 w 224"/>
              <a:gd name="T53" fmla="*/ 171 h 180"/>
              <a:gd name="T54" fmla="*/ 90 w 224"/>
              <a:gd name="T55" fmla="*/ 95 h 180"/>
              <a:gd name="T56" fmla="*/ 108 w 224"/>
              <a:gd name="T57" fmla="*/ 113 h 180"/>
              <a:gd name="T58" fmla="*/ 108 w 224"/>
              <a:gd name="T59" fmla="*/ 113 h 180"/>
              <a:gd name="T60" fmla="*/ 112 w 224"/>
              <a:gd name="T61" fmla="*/ 116 h 180"/>
              <a:gd name="T62" fmla="*/ 116 w 224"/>
              <a:gd name="T63" fmla="*/ 113 h 180"/>
              <a:gd name="T64" fmla="*/ 116 w 224"/>
              <a:gd name="T65" fmla="*/ 113 h 180"/>
              <a:gd name="T66" fmla="*/ 134 w 224"/>
              <a:gd name="T67" fmla="*/ 95 h 180"/>
              <a:gd name="T68" fmla="*/ 210 w 224"/>
              <a:gd name="T69" fmla="*/ 171 h 180"/>
              <a:gd name="T70" fmla="*/ 204 w 224"/>
              <a:gd name="T71" fmla="*/ 172 h 180"/>
              <a:gd name="T72" fmla="*/ 216 w 224"/>
              <a:gd name="T73" fmla="*/ 160 h 180"/>
              <a:gd name="T74" fmla="*/ 215 w 224"/>
              <a:gd name="T75" fmla="*/ 165 h 180"/>
              <a:gd name="T76" fmla="*/ 140 w 224"/>
              <a:gd name="T77" fmla="*/ 89 h 180"/>
              <a:gd name="T78" fmla="*/ 215 w 224"/>
              <a:gd name="T79" fmla="*/ 14 h 180"/>
              <a:gd name="T80" fmla="*/ 216 w 224"/>
              <a:gd name="T81" fmla="*/ 20 h 180"/>
              <a:gd name="T82" fmla="*/ 216 w 224"/>
              <a:gd name="T83" fmla="*/ 16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24" h="180">
                <a:moveTo>
                  <a:pt x="204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7" y="5"/>
                </a:cubicBezTo>
                <a:cubicBezTo>
                  <a:pt x="7" y="5"/>
                  <a:pt x="6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71"/>
                  <a:pt x="9" y="180"/>
                  <a:pt x="20" y="180"/>
                </a:cubicBezTo>
                <a:cubicBezTo>
                  <a:pt x="204" y="180"/>
                  <a:pt x="204" y="180"/>
                  <a:pt x="204" y="180"/>
                </a:cubicBezTo>
                <a:cubicBezTo>
                  <a:pt x="215" y="180"/>
                  <a:pt x="224" y="171"/>
                  <a:pt x="224" y="160"/>
                </a:cubicBezTo>
                <a:cubicBezTo>
                  <a:pt x="224" y="20"/>
                  <a:pt x="224" y="20"/>
                  <a:pt x="224" y="20"/>
                </a:cubicBezTo>
                <a:cubicBezTo>
                  <a:pt x="224" y="9"/>
                  <a:pt x="215" y="0"/>
                  <a:pt x="204" y="0"/>
                </a:cubicBezTo>
                <a:close/>
                <a:moveTo>
                  <a:pt x="20" y="8"/>
                </a:moveTo>
                <a:cubicBezTo>
                  <a:pt x="204" y="8"/>
                  <a:pt x="204" y="8"/>
                  <a:pt x="204" y="8"/>
                </a:cubicBezTo>
                <a:cubicBezTo>
                  <a:pt x="206" y="8"/>
                  <a:pt x="207" y="8"/>
                  <a:pt x="209" y="9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5" y="9"/>
                  <a:pt x="15" y="9"/>
                  <a:pt x="15" y="9"/>
                </a:cubicBezTo>
                <a:cubicBezTo>
                  <a:pt x="17" y="8"/>
                  <a:pt x="18" y="8"/>
                  <a:pt x="20" y="8"/>
                </a:cubicBezTo>
                <a:close/>
                <a:moveTo>
                  <a:pt x="8" y="160"/>
                </a:moveTo>
                <a:cubicBezTo>
                  <a:pt x="8" y="20"/>
                  <a:pt x="8" y="20"/>
                  <a:pt x="8" y="20"/>
                </a:cubicBezTo>
                <a:cubicBezTo>
                  <a:pt x="8" y="18"/>
                  <a:pt x="9" y="16"/>
                  <a:pt x="9" y="14"/>
                </a:cubicBezTo>
                <a:cubicBezTo>
                  <a:pt x="84" y="89"/>
                  <a:pt x="84" y="89"/>
                  <a:pt x="84" y="89"/>
                </a:cubicBezTo>
                <a:cubicBezTo>
                  <a:pt x="9" y="165"/>
                  <a:pt x="9" y="165"/>
                  <a:pt x="9" y="165"/>
                </a:cubicBezTo>
                <a:cubicBezTo>
                  <a:pt x="8" y="163"/>
                  <a:pt x="8" y="162"/>
                  <a:pt x="8" y="160"/>
                </a:cubicBezTo>
                <a:close/>
                <a:moveTo>
                  <a:pt x="204" y="172"/>
                </a:moveTo>
                <a:cubicBezTo>
                  <a:pt x="20" y="172"/>
                  <a:pt x="20" y="172"/>
                  <a:pt x="20" y="172"/>
                </a:cubicBezTo>
                <a:cubicBezTo>
                  <a:pt x="18" y="172"/>
                  <a:pt x="16" y="171"/>
                  <a:pt x="14" y="171"/>
                </a:cubicBezTo>
                <a:cubicBezTo>
                  <a:pt x="90" y="95"/>
                  <a:pt x="90" y="95"/>
                  <a:pt x="90" y="95"/>
                </a:cubicBezTo>
                <a:cubicBezTo>
                  <a:pt x="108" y="113"/>
                  <a:pt x="108" y="113"/>
                  <a:pt x="108" y="113"/>
                </a:cubicBezTo>
                <a:cubicBezTo>
                  <a:pt x="108" y="113"/>
                  <a:pt x="108" y="113"/>
                  <a:pt x="108" y="113"/>
                </a:cubicBezTo>
                <a:cubicBezTo>
                  <a:pt x="109" y="115"/>
                  <a:pt x="110" y="116"/>
                  <a:pt x="112" y="116"/>
                </a:cubicBezTo>
                <a:cubicBezTo>
                  <a:pt x="114" y="116"/>
                  <a:pt x="115" y="115"/>
                  <a:pt x="116" y="113"/>
                </a:cubicBezTo>
                <a:cubicBezTo>
                  <a:pt x="116" y="113"/>
                  <a:pt x="116" y="113"/>
                  <a:pt x="116" y="113"/>
                </a:cubicBezTo>
                <a:cubicBezTo>
                  <a:pt x="134" y="95"/>
                  <a:pt x="134" y="95"/>
                  <a:pt x="134" y="95"/>
                </a:cubicBezTo>
                <a:cubicBezTo>
                  <a:pt x="210" y="171"/>
                  <a:pt x="210" y="171"/>
                  <a:pt x="210" y="171"/>
                </a:cubicBezTo>
                <a:cubicBezTo>
                  <a:pt x="208" y="171"/>
                  <a:pt x="206" y="172"/>
                  <a:pt x="204" y="172"/>
                </a:cubicBezTo>
                <a:close/>
                <a:moveTo>
                  <a:pt x="216" y="160"/>
                </a:moveTo>
                <a:cubicBezTo>
                  <a:pt x="216" y="162"/>
                  <a:pt x="216" y="163"/>
                  <a:pt x="215" y="165"/>
                </a:cubicBezTo>
                <a:cubicBezTo>
                  <a:pt x="140" y="89"/>
                  <a:pt x="140" y="89"/>
                  <a:pt x="140" y="89"/>
                </a:cubicBezTo>
                <a:cubicBezTo>
                  <a:pt x="215" y="14"/>
                  <a:pt x="215" y="14"/>
                  <a:pt x="215" y="14"/>
                </a:cubicBezTo>
                <a:cubicBezTo>
                  <a:pt x="215" y="16"/>
                  <a:pt x="216" y="18"/>
                  <a:pt x="216" y="20"/>
                </a:cubicBezTo>
                <a:lnTo>
                  <a:pt x="216" y="16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6" name="Freeform 54">
            <a:extLst>
              <a:ext uri="{FF2B5EF4-FFF2-40B4-BE49-F238E27FC236}">
                <a16:creationId xmlns:a16="http://schemas.microsoft.com/office/drawing/2014/main" id="{110CC204-FFF5-4E4A-96DB-3BF01455BE90}"/>
              </a:ext>
            </a:extLst>
          </p:cNvPr>
          <p:cNvSpPr>
            <a:spLocks noEditPoints="1"/>
          </p:cNvSpPr>
          <p:nvPr/>
        </p:nvSpPr>
        <p:spPr bwMode="auto">
          <a:xfrm>
            <a:off x="16098713" y="7408475"/>
            <a:ext cx="624016" cy="624016"/>
          </a:xfrm>
          <a:custGeom>
            <a:avLst/>
            <a:gdLst>
              <a:gd name="T0" fmla="*/ 100 w 200"/>
              <a:gd name="T1" fmla="*/ 0 h 200"/>
              <a:gd name="T2" fmla="*/ 100 w 200"/>
              <a:gd name="T3" fmla="*/ 0 h 200"/>
              <a:gd name="T4" fmla="*/ 100 w 200"/>
              <a:gd name="T5" fmla="*/ 200 h 200"/>
              <a:gd name="T6" fmla="*/ 100 w 200"/>
              <a:gd name="T7" fmla="*/ 200 h 200"/>
              <a:gd name="T8" fmla="*/ 200 w 200"/>
              <a:gd name="T9" fmla="*/ 100 h 200"/>
              <a:gd name="T10" fmla="*/ 104 w 200"/>
              <a:gd name="T11" fmla="*/ 59 h 200"/>
              <a:gd name="T12" fmla="*/ 140 w 200"/>
              <a:gd name="T13" fmla="*/ 96 h 200"/>
              <a:gd name="T14" fmla="*/ 104 w 200"/>
              <a:gd name="T15" fmla="*/ 59 h 200"/>
              <a:gd name="T16" fmla="*/ 104 w 200"/>
              <a:gd name="T17" fmla="*/ 8 h 200"/>
              <a:gd name="T18" fmla="*/ 104 w 200"/>
              <a:gd name="T19" fmla="*/ 51 h 200"/>
              <a:gd name="T20" fmla="*/ 96 w 200"/>
              <a:gd name="T21" fmla="*/ 51 h 200"/>
              <a:gd name="T22" fmla="*/ 96 w 200"/>
              <a:gd name="T23" fmla="*/ 8 h 200"/>
              <a:gd name="T24" fmla="*/ 96 w 200"/>
              <a:gd name="T25" fmla="*/ 96 h 200"/>
              <a:gd name="T26" fmla="*/ 65 w 200"/>
              <a:gd name="T27" fmla="*/ 55 h 200"/>
              <a:gd name="T28" fmla="*/ 52 w 200"/>
              <a:gd name="T29" fmla="*/ 96 h 200"/>
              <a:gd name="T30" fmla="*/ 29 w 200"/>
              <a:gd name="T31" fmla="*/ 41 h 200"/>
              <a:gd name="T32" fmla="*/ 52 w 200"/>
              <a:gd name="T33" fmla="*/ 96 h 200"/>
              <a:gd name="T34" fmla="*/ 57 w 200"/>
              <a:gd name="T35" fmla="*/ 146 h 200"/>
              <a:gd name="T36" fmla="*/ 8 w 200"/>
              <a:gd name="T37" fmla="*/ 104 h 200"/>
              <a:gd name="T38" fmla="*/ 60 w 200"/>
              <a:gd name="T39" fmla="*/ 104 h 200"/>
              <a:gd name="T40" fmla="*/ 96 w 200"/>
              <a:gd name="T41" fmla="*/ 140 h 200"/>
              <a:gd name="T42" fmla="*/ 60 w 200"/>
              <a:gd name="T43" fmla="*/ 104 h 200"/>
              <a:gd name="T44" fmla="*/ 96 w 200"/>
              <a:gd name="T45" fmla="*/ 191 h 200"/>
              <a:gd name="T46" fmla="*/ 96 w 200"/>
              <a:gd name="T47" fmla="*/ 148 h 200"/>
              <a:gd name="T48" fmla="*/ 104 w 200"/>
              <a:gd name="T49" fmla="*/ 148 h 200"/>
              <a:gd name="T50" fmla="*/ 104 w 200"/>
              <a:gd name="T51" fmla="*/ 191 h 200"/>
              <a:gd name="T52" fmla="*/ 104 w 200"/>
              <a:gd name="T53" fmla="*/ 104 h 200"/>
              <a:gd name="T54" fmla="*/ 135 w 200"/>
              <a:gd name="T55" fmla="*/ 144 h 200"/>
              <a:gd name="T56" fmla="*/ 148 w 200"/>
              <a:gd name="T57" fmla="*/ 104 h 200"/>
              <a:gd name="T58" fmla="*/ 171 w 200"/>
              <a:gd name="T59" fmla="*/ 158 h 200"/>
              <a:gd name="T60" fmla="*/ 148 w 200"/>
              <a:gd name="T61" fmla="*/ 104 h 200"/>
              <a:gd name="T62" fmla="*/ 143 w 200"/>
              <a:gd name="T63" fmla="*/ 53 h 200"/>
              <a:gd name="T64" fmla="*/ 192 w 200"/>
              <a:gd name="T65" fmla="*/ 96 h 200"/>
              <a:gd name="T66" fmla="*/ 166 w 200"/>
              <a:gd name="T67" fmla="*/ 35 h 200"/>
              <a:gd name="T68" fmla="*/ 121 w 200"/>
              <a:gd name="T69" fmla="*/ 10 h 200"/>
              <a:gd name="T70" fmla="*/ 78 w 200"/>
              <a:gd name="T71" fmla="*/ 10 h 200"/>
              <a:gd name="T72" fmla="*/ 34 w 200"/>
              <a:gd name="T73" fmla="*/ 35 h 200"/>
              <a:gd name="T74" fmla="*/ 34 w 200"/>
              <a:gd name="T75" fmla="*/ 164 h 200"/>
              <a:gd name="T76" fmla="*/ 78 w 200"/>
              <a:gd name="T77" fmla="*/ 189 h 200"/>
              <a:gd name="T78" fmla="*/ 121 w 200"/>
              <a:gd name="T79" fmla="*/ 189 h 200"/>
              <a:gd name="T80" fmla="*/ 166 w 200"/>
              <a:gd name="T81" fmla="*/ 16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0" h="200">
                <a:moveTo>
                  <a:pt x="100" y="0"/>
                </a:move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45" y="0"/>
                  <a:pt x="0" y="44"/>
                  <a:pt x="0" y="100"/>
                </a:cubicBezTo>
                <a:cubicBezTo>
                  <a:pt x="0" y="155"/>
                  <a:pt x="45" y="199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00" y="200"/>
                  <a:pt x="100" y="200"/>
                  <a:pt x="100" y="200"/>
                </a:cubicBezTo>
                <a:cubicBezTo>
                  <a:pt x="155" y="200"/>
                  <a:pt x="200" y="155"/>
                  <a:pt x="200" y="100"/>
                </a:cubicBezTo>
                <a:cubicBezTo>
                  <a:pt x="200" y="44"/>
                  <a:pt x="155" y="0"/>
                  <a:pt x="100" y="0"/>
                </a:cubicBezTo>
                <a:close/>
                <a:moveTo>
                  <a:pt x="104" y="59"/>
                </a:moveTo>
                <a:cubicBezTo>
                  <a:pt x="115" y="59"/>
                  <a:pt x="125" y="58"/>
                  <a:pt x="135" y="55"/>
                </a:cubicBezTo>
                <a:cubicBezTo>
                  <a:pt x="138" y="67"/>
                  <a:pt x="140" y="81"/>
                  <a:pt x="140" y="96"/>
                </a:cubicBezTo>
                <a:cubicBezTo>
                  <a:pt x="104" y="96"/>
                  <a:pt x="104" y="96"/>
                  <a:pt x="104" y="96"/>
                </a:cubicBezTo>
                <a:lnTo>
                  <a:pt x="104" y="59"/>
                </a:lnTo>
                <a:close/>
                <a:moveTo>
                  <a:pt x="104" y="51"/>
                </a:moveTo>
                <a:cubicBezTo>
                  <a:pt x="104" y="8"/>
                  <a:pt x="104" y="8"/>
                  <a:pt x="104" y="8"/>
                </a:cubicBezTo>
                <a:cubicBezTo>
                  <a:pt x="115" y="11"/>
                  <a:pt x="126" y="26"/>
                  <a:pt x="133" y="48"/>
                </a:cubicBezTo>
                <a:cubicBezTo>
                  <a:pt x="123" y="50"/>
                  <a:pt x="114" y="51"/>
                  <a:pt x="104" y="51"/>
                </a:cubicBezTo>
                <a:close/>
                <a:moveTo>
                  <a:pt x="96" y="8"/>
                </a:moveTo>
                <a:cubicBezTo>
                  <a:pt x="96" y="51"/>
                  <a:pt x="96" y="51"/>
                  <a:pt x="96" y="51"/>
                </a:cubicBezTo>
                <a:cubicBezTo>
                  <a:pt x="86" y="51"/>
                  <a:pt x="76" y="50"/>
                  <a:pt x="67" y="48"/>
                </a:cubicBezTo>
                <a:cubicBezTo>
                  <a:pt x="74" y="25"/>
                  <a:pt x="85" y="11"/>
                  <a:pt x="96" y="8"/>
                </a:cubicBezTo>
                <a:close/>
                <a:moveTo>
                  <a:pt x="96" y="59"/>
                </a:moveTo>
                <a:cubicBezTo>
                  <a:pt x="96" y="96"/>
                  <a:pt x="96" y="96"/>
                  <a:pt x="9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81"/>
                  <a:pt x="62" y="67"/>
                  <a:pt x="65" y="55"/>
                </a:cubicBezTo>
                <a:cubicBezTo>
                  <a:pt x="75" y="58"/>
                  <a:pt x="85" y="59"/>
                  <a:pt x="96" y="59"/>
                </a:cubicBezTo>
                <a:close/>
                <a:moveTo>
                  <a:pt x="52" y="96"/>
                </a:moveTo>
                <a:cubicBezTo>
                  <a:pt x="8" y="96"/>
                  <a:pt x="8" y="96"/>
                  <a:pt x="8" y="96"/>
                </a:cubicBezTo>
                <a:cubicBezTo>
                  <a:pt x="9" y="75"/>
                  <a:pt x="17" y="56"/>
                  <a:pt x="29" y="41"/>
                </a:cubicBezTo>
                <a:cubicBezTo>
                  <a:pt x="38" y="46"/>
                  <a:pt x="47" y="50"/>
                  <a:pt x="57" y="53"/>
                </a:cubicBezTo>
                <a:cubicBezTo>
                  <a:pt x="54" y="66"/>
                  <a:pt x="52" y="80"/>
                  <a:pt x="52" y="96"/>
                </a:cubicBezTo>
                <a:close/>
                <a:moveTo>
                  <a:pt x="52" y="104"/>
                </a:moveTo>
                <a:cubicBezTo>
                  <a:pt x="52" y="119"/>
                  <a:pt x="54" y="133"/>
                  <a:pt x="57" y="146"/>
                </a:cubicBezTo>
                <a:cubicBezTo>
                  <a:pt x="47" y="149"/>
                  <a:pt x="38" y="153"/>
                  <a:pt x="29" y="158"/>
                </a:cubicBezTo>
                <a:cubicBezTo>
                  <a:pt x="17" y="143"/>
                  <a:pt x="9" y="124"/>
                  <a:pt x="8" y="104"/>
                </a:cubicBezTo>
                <a:lnTo>
                  <a:pt x="52" y="104"/>
                </a:lnTo>
                <a:close/>
                <a:moveTo>
                  <a:pt x="60" y="104"/>
                </a:moveTo>
                <a:cubicBezTo>
                  <a:pt x="96" y="104"/>
                  <a:pt x="96" y="104"/>
                  <a:pt x="96" y="104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85" y="140"/>
                  <a:pt x="75" y="141"/>
                  <a:pt x="65" y="144"/>
                </a:cubicBezTo>
                <a:cubicBezTo>
                  <a:pt x="62" y="132"/>
                  <a:pt x="60" y="118"/>
                  <a:pt x="60" y="104"/>
                </a:cubicBezTo>
                <a:close/>
                <a:moveTo>
                  <a:pt x="96" y="148"/>
                </a:moveTo>
                <a:cubicBezTo>
                  <a:pt x="96" y="191"/>
                  <a:pt x="96" y="191"/>
                  <a:pt x="96" y="191"/>
                </a:cubicBezTo>
                <a:cubicBezTo>
                  <a:pt x="85" y="188"/>
                  <a:pt x="74" y="174"/>
                  <a:pt x="67" y="152"/>
                </a:cubicBezTo>
                <a:cubicBezTo>
                  <a:pt x="76" y="149"/>
                  <a:pt x="86" y="148"/>
                  <a:pt x="96" y="148"/>
                </a:cubicBezTo>
                <a:close/>
                <a:moveTo>
                  <a:pt x="104" y="191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4" y="148"/>
                  <a:pt x="123" y="149"/>
                  <a:pt x="133" y="152"/>
                </a:cubicBezTo>
                <a:cubicBezTo>
                  <a:pt x="126" y="174"/>
                  <a:pt x="115" y="188"/>
                  <a:pt x="104" y="191"/>
                </a:cubicBezTo>
                <a:close/>
                <a:moveTo>
                  <a:pt x="104" y="140"/>
                </a:moveTo>
                <a:cubicBezTo>
                  <a:pt x="104" y="104"/>
                  <a:pt x="104" y="104"/>
                  <a:pt x="104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18"/>
                  <a:pt x="138" y="132"/>
                  <a:pt x="135" y="144"/>
                </a:cubicBezTo>
                <a:cubicBezTo>
                  <a:pt x="125" y="141"/>
                  <a:pt x="115" y="140"/>
                  <a:pt x="104" y="140"/>
                </a:cubicBezTo>
                <a:close/>
                <a:moveTo>
                  <a:pt x="148" y="104"/>
                </a:moveTo>
                <a:cubicBezTo>
                  <a:pt x="192" y="104"/>
                  <a:pt x="192" y="104"/>
                  <a:pt x="192" y="104"/>
                </a:cubicBezTo>
                <a:cubicBezTo>
                  <a:pt x="191" y="124"/>
                  <a:pt x="183" y="143"/>
                  <a:pt x="171" y="158"/>
                </a:cubicBezTo>
                <a:cubicBezTo>
                  <a:pt x="162" y="153"/>
                  <a:pt x="153" y="149"/>
                  <a:pt x="143" y="146"/>
                </a:cubicBezTo>
                <a:cubicBezTo>
                  <a:pt x="146" y="133"/>
                  <a:pt x="148" y="119"/>
                  <a:pt x="148" y="104"/>
                </a:cubicBezTo>
                <a:close/>
                <a:moveTo>
                  <a:pt x="148" y="96"/>
                </a:moveTo>
                <a:cubicBezTo>
                  <a:pt x="148" y="80"/>
                  <a:pt x="146" y="66"/>
                  <a:pt x="143" y="53"/>
                </a:cubicBezTo>
                <a:cubicBezTo>
                  <a:pt x="153" y="50"/>
                  <a:pt x="162" y="46"/>
                  <a:pt x="171" y="41"/>
                </a:cubicBezTo>
                <a:cubicBezTo>
                  <a:pt x="183" y="56"/>
                  <a:pt x="191" y="75"/>
                  <a:pt x="192" y="96"/>
                </a:cubicBezTo>
                <a:lnTo>
                  <a:pt x="148" y="96"/>
                </a:lnTo>
                <a:close/>
                <a:moveTo>
                  <a:pt x="166" y="35"/>
                </a:moveTo>
                <a:cubicBezTo>
                  <a:pt x="158" y="39"/>
                  <a:pt x="149" y="43"/>
                  <a:pt x="140" y="46"/>
                </a:cubicBezTo>
                <a:cubicBezTo>
                  <a:pt x="136" y="30"/>
                  <a:pt x="129" y="18"/>
                  <a:pt x="121" y="10"/>
                </a:cubicBezTo>
                <a:cubicBezTo>
                  <a:pt x="138" y="14"/>
                  <a:pt x="154" y="23"/>
                  <a:pt x="166" y="35"/>
                </a:cubicBezTo>
                <a:close/>
                <a:moveTo>
                  <a:pt x="78" y="10"/>
                </a:moveTo>
                <a:cubicBezTo>
                  <a:pt x="71" y="18"/>
                  <a:pt x="64" y="30"/>
                  <a:pt x="59" y="45"/>
                </a:cubicBezTo>
                <a:cubicBezTo>
                  <a:pt x="51" y="43"/>
                  <a:pt x="42" y="39"/>
                  <a:pt x="34" y="35"/>
                </a:cubicBezTo>
                <a:cubicBezTo>
                  <a:pt x="46" y="23"/>
                  <a:pt x="61" y="14"/>
                  <a:pt x="78" y="10"/>
                </a:cubicBezTo>
                <a:close/>
                <a:moveTo>
                  <a:pt x="34" y="164"/>
                </a:moveTo>
                <a:cubicBezTo>
                  <a:pt x="42" y="160"/>
                  <a:pt x="51" y="156"/>
                  <a:pt x="59" y="154"/>
                </a:cubicBezTo>
                <a:cubicBezTo>
                  <a:pt x="64" y="169"/>
                  <a:pt x="71" y="181"/>
                  <a:pt x="78" y="189"/>
                </a:cubicBezTo>
                <a:cubicBezTo>
                  <a:pt x="61" y="185"/>
                  <a:pt x="46" y="176"/>
                  <a:pt x="34" y="164"/>
                </a:cubicBezTo>
                <a:close/>
                <a:moveTo>
                  <a:pt x="121" y="189"/>
                </a:moveTo>
                <a:cubicBezTo>
                  <a:pt x="129" y="181"/>
                  <a:pt x="136" y="169"/>
                  <a:pt x="140" y="154"/>
                </a:cubicBezTo>
                <a:cubicBezTo>
                  <a:pt x="149" y="156"/>
                  <a:pt x="158" y="160"/>
                  <a:pt x="166" y="164"/>
                </a:cubicBezTo>
                <a:cubicBezTo>
                  <a:pt x="154" y="176"/>
                  <a:pt x="138" y="185"/>
                  <a:pt x="121" y="18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527662-04BB-604B-8271-03101ACADF2C}"/>
              </a:ext>
            </a:extLst>
          </p:cNvPr>
          <p:cNvSpPr txBox="1"/>
          <p:nvPr/>
        </p:nvSpPr>
        <p:spPr>
          <a:xfrm>
            <a:off x="17208435" y="3160381"/>
            <a:ext cx="449674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WALLABY ST. 42, SYDNEY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C4182-3806-144A-BCFA-156F9D53B7D1}"/>
              </a:ext>
            </a:extLst>
          </p:cNvPr>
          <p:cNvSpPr txBox="1"/>
          <p:nvPr/>
        </p:nvSpPr>
        <p:spPr>
          <a:xfrm>
            <a:off x="17208435" y="4634080"/>
            <a:ext cx="2733441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(333) 444-5555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38917-51A6-594C-A7DC-440D6D5B0C86}"/>
              </a:ext>
            </a:extLst>
          </p:cNvPr>
          <p:cNvSpPr txBox="1"/>
          <p:nvPr/>
        </p:nvSpPr>
        <p:spPr>
          <a:xfrm>
            <a:off x="17208435" y="6024361"/>
            <a:ext cx="5227713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reservations@yourdomain.com</a:t>
            </a:r>
            <a:endParaRPr lang="en-US" sz="2800" b="1" dirty="0">
              <a:solidFill>
                <a:schemeClr val="tx2"/>
              </a:solidFill>
              <a:latin typeface="Roboto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497F1-F053-2D40-AB98-FF1E3C3A411E}"/>
              </a:ext>
            </a:extLst>
          </p:cNvPr>
          <p:cNvSpPr txBox="1"/>
          <p:nvPr/>
        </p:nvSpPr>
        <p:spPr>
          <a:xfrm>
            <a:off x="17208435" y="7455834"/>
            <a:ext cx="3802644" cy="52322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www.yourdomain.com</a:t>
            </a:r>
            <a:endParaRPr lang="en-US" sz="2800" b="1" dirty="0">
              <a:solidFill>
                <a:schemeClr val="tx2"/>
              </a:solidFill>
              <a:latin typeface="Roboto" panose="02000000000000000000" pitchFamily="2" charset="0"/>
              <a:ea typeface="League Spartan" charset="0"/>
              <a:cs typeface="Poppins" pitchFamily="2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E50D3A1-9038-BB4D-9D8F-30243756D6D8}"/>
              </a:ext>
            </a:extLst>
          </p:cNvPr>
          <p:cNvSpPr txBox="1">
            <a:spLocks/>
          </p:cNvSpPr>
          <p:nvPr/>
        </p:nvSpPr>
        <p:spPr>
          <a:xfrm>
            <a:off x="15895531" y="9020521"/>
            <a:ext cx="7068868" cy="336874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 such as viruses, bacteria, parasites and viruses that can seriously harm and kill a human being. Cooking ensures that all the micro-organisms are destroyed, which make food safe for human consumption.</a:t>
            </a:r>
          </a:p>
        </p:txBody>
      </p:sp>
    </p:spTree>
    <p:extLst>
      <p:ext uri="{BB962C8B-B14F-4D97-AF65-F5344CB8AC3E}">
        <p14:creationId xmlns:p14="http://schemas.microsoft.com/office/powerpoint/2010/main" val="277682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2997CB5-A69B-F049-BBBB-ED881680B7B0}"/>
              </a:ext>
            </a:extLst>
          </p:cNvPr>
          <p:cNvSpPr/>
          <p:nvPr/>
        </p:nvSpPr>
        <p:spPr>
          <a:xfrm>
            <a:off x="8420388" y="3435929"/>
            <a:ext cx="8916636" cy="417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A76E2B-0D9E-E546-870C-74C27472FA3A}"/>
              </a:ext>
            </a:extLst>
          </p:cNvPr>
          <p:cNvSpPr/>
          <p:nvPr/>
        </p:nvSpPr>
        <p:spPr>
          <a:xfrm>
            <a:off x="8420388" y="7803572"/>
            <a:ext cx="8916636" cy="417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03335CF-B098-0E47-A7AA-CFA2211464D4}"/>
              </a:ext>
            </a:extLst>
          </p:cNvPr>
          <p:cNvSpPr/>
          <p:nvPr/>
        </p:nvSpPr>
        <p:spPr>
          <a:xfrm>
            <a:off x="12865354" y="0"/>
            <a:ext cx="11512296" cy="13716000"/>
          </a:xfrm>
          <a:custGeom>
            <a:avLst/>
            <a:gdLst>
              <a:gd name="connsiteX0" fmla="*/ 11512168 w 11512168"/>
              <a:gd name="connsiteY0" fmla="*/ 0 h 13716000"/>
              <a:gd name="connsiteX1" fmla="*/ 5586938 w 11512168"/>
              <a:gd name="connsiteY1" fmla="*/ 0 h 13716000"/>
              <a:gd name="connsiteX2" fmla="*/ 0 w 11512168"/>
              <a:gd name="connsiteY2" fmla="*/ 13716000 h 13716000"/>
              <a:gd name="connsiteX3" fmla="*/ 11512168 w 1151216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2168" h="13716000">
                <a:moveTo>
                  <a:pt x="11512168" y="0"/>
                </a:moveTo>
                <a:lnTo>
                  <a:pt x="5586938" y="0"/>
                </a:lnTo>
                <a:lnTo>
                  <a:pt x="0" y="13716000"/>
                </a:lnTo>
                <a:lnTo>
                  <a:pt x="11512168" y="13716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4D2CC-D1F6-6141-9A42-28A96EA28E5C}"/>
              </a:ext>
            </a:extLst>
          </p:cNvPr>
          <p:cNvSpPr txBox="1"/>
          <p:nvPr/>
        </p:nvSpPr>
        <p:spPr>
          <a:xfrm>
            <a:off x="8899308" y="517130"/>
            <a:ext cx="65790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SERVICES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A04786-2169-E941-B0EB-8F8B1A4CF702}"/>
              </a:ext>
            </a:extLst>
          </p:cNvPr>
          <p:cNvCxnSpPr/>
          <p:nvPr/>
        </p:nvCxnSpPr>
        <p:spPr>
          <a:xfrm>
            <a:off x="113760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576122A-0E0A-704F-B0D2-EFEB4CEF4AE1}"/>
              </a:ext>
            </a:extLst>
          </p:cNvPr>
          <p:cNvSpPr/>
          <p:nvPr/>
        </p:nvSpPr>
        <p:spPr>
          <a:xfrm>
            <a:off x="2355273" y="3435929"/>
            <a:ext cx="5858127" cy="417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0D10FE-713C-7741-A15B-3D00068F2FCE}"/>
              </a:ext>
            </a:extLst>
          </p:cNvPr>
          <p:cNvSpPr/>
          <p:nvPr/>
        </p:nvSpPr>
        <p:spPr>
          <a:xfrm>
            <a:off x="2355273" y="7803572"/>
            <a:ext cx="5858127" cy="41736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9" name="Freeform 421">
            <a:extLst>
              <a:ext uri="{FF2B5EF4-FFF2-40B4-BE49-F238E27FC236}">
                <a16:creationId xmlns:a16="http://schemas.microsoft.com/office/drawing/2014/main" id="{431B5229-8E1D-B14D-89D6-5646038B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181" y="3924682"/>
            <a:ext cx="1046428" cy="1046428"/>
          </a:xfrm>
          <a:custGeom>
            <a:avLst/>
            <a:gdLst>
              <a:gd name="T0" fmla="*/ 136443 w 358416"/>
              <a:gd name="T1" fmla="*/ 302405 h 358416"/>
              <a:gd name="T2" fmla="*/ 177240 w 358416"/>
              <a:gd name="T3" fmla="*/ 226372 h 358416"/>
              <a:gd name="T4" fmla="*/ 183324 w 358416"/>
              <a:gd name="T5" fmla="*/ 207183 h 358416"/>
              <a:gd name="T6" fmla="*/ 236648 w 358416"/>
              <a:gd name="T7" fmla="*/ 310008 h 358416"/>
              <a:gd name="T8" fmla="*/ 122128 w 358416"/>
              <a:gd name="T9" fmla="*/ 312543 h 358416"/>
              <a:gd name="T10" fmla="*/ 170083 w 358416"/>
              <a:gd name="T11" fmla="*/ 207545 h 358416"/>
              <a:gd name="T12" fmla="*/ 222551 w 358416"/>
              <a:gd name="T13" fmla="*/ 201613 h 358416"/>
              <a:gd name="T14" fmla="*/ 308832 w 358416"/>
              <a:gd name="T15" fmla="*/ 204860 h 358416"/>
              <a:gd name="T16" fmla="*/ 135503 w 358416"/>
              <a:gd name="T17" fmla="*/ 200365 h 358416"/>
              <a:gd name="T18" fmla="*/ 92904 w 358416"/>
              <a:gd name="T19" fmla="*/ 274951 h 358416"/>
              <a:gd name="T20" fmla="*/ 209916 w 358416"/>
              <a:gd name="T21" fmla="*/ 185738 h 358416"/>
              <a:gd name="T22" fmla="*/ 325077 w 358416"/>
              <a:gd name="T23" fmla="*/ 198005 h 358416"/>
              <a:gd name="T24" fmla="*/ 259735 w 358416"/>
              <a:gd name="T25" fmla="*/ 296502 h 358416"/>
              <a:gd name="T26" fmla="*/ 252876 w 358416"/>
              <a:gd name="T27" fmla="*/ 292173 h 358416"/>
              <a:gd name="T28" fmla="*/ 203057 w 358416"/>
              <a:gd name="T29" fmla="*/ 189346 h 358416"/>
              <a:gd name="T30" fmla="*/ 148499 w 358416"/>
              <a:gd name="T31" fmla="*/ 184871 h 358416"/>
              <a:gd name="T32" fmla="*/ 155358 w 358416"/>
              <a:gd name="T33" fmla="*/ 196041 h 358416"/>
              <a:gd name="T34" fmla="*/ 95792 w 358416"/>
              <a:gd name="T35" fmla="*/ 293328 h 358416"/>
              <a:gd name="T36" fmla="*/ 33338 w 358416"/>
              <a:gd name="T37" fmla="*/ 193519 h 358416"/>
              <a:gd name="T38" fmla="*/ 148499 w 358416"/>
              <a:gd name="T39" fmla="*/ 184871 h 358416"/>
              <a:gd name="T40" fmla="*/ 220123 w 358416"/>
              <a:gd name="T41" fmla="*/ 152390 h 358416"/>
              <a:gd name="T42" fmla="*/ 266023 w 358416"/>
              <a:gd name="T43" fmla="*/ 79745 h 358416"/>
              <a:gd name="T44" fmla="*/ 52397 w 358416"/>
              <a:gd name="T45" fmla="*/ 150938 h 358416"/>
              <a:gd name="T46" fmla="*/ 94635 w 358416"/>
              <a:gd name="T47" fmla="*/ 76480 h 358416"/>
              <a:gd name="T48" fmla="*/ 322043 w 358416"/>
              <a:gd name="T49" fmla="*/ 163898 h 358416"/>
              <a:gd name="T50" fmla="*/ 314453 w 358416"/>
              <a:gd name="T51" fmla="*/ 171091 h 358416"/>
              <a:gd name="T52" fmla="*/ 206389 w 358416"/>
              <a:gd name="T53" fmla="*/ 167494 h 358416"/>
              <a:gd name="T54" fmla="*/ 200245 w 358416"/>
              <a:gd name="T55" fmla="*/ 155627 h 358416"/>
              <a:gd name="T56" fmla="*/ 268192 w 358416"/>
              <a:gd name="T57" fmla="*/ 62483 h 358416"/>
              <a:gd name="T58" fmla="*/ 104021 w 358416"/>
              <a:gd name="T59" fmla="*/ 61804 h 358416"/>
              <a:gd name="T60" fmla="*/ 158533 w 358416"/>
              <a:gd name="T61" fmla="*/ 161677 h 358416"/>
              <a:gd name="T62" fmla="*/ 44094 w 358416"/>
              <a:gd name="T63" fmla="*/ 166330 h 358416"/>
              <a:gd name="T64" fmla="*/ 36513 w 358416"/>
              <a:gd name="T65" fmla="*/ 158455 h 358416"/>
              <a:gd name="T66" fmla="*/ 179432 w 358416"/>
              <a:gd name="T67" fmla="*/ 44884 h 358416"/>
              <a:gd name="T68" fmla="*/ 177240 w 358416"/>
              <a:gd name="T69" fmla="*/ 128988 h 358416"/>
              <a:gd name="T70" fmla="*/ 179432 w 358416"/>
              <a:gd name="T71" fmla="*/ 44884 h 358416"/>
              <a:gd name="T72" fmla="*/ 236648 w 358416"/>
              <a:gd name="T73" fmla="*/ 46144 h 358416"/>
              <a:gd name="T74" fmla="*/ 183324 w 358416"/>
              <a:gd name="T75" fmla="*/ 148438 h 358416"/>
              <a:gd name="T76" fmla="*/ 170083 w 358416"/>
              <a:gd name="T77" fmla="*/ 148078 h 358416"/>
              <a:gd name="T78" fmla="*/ 122128 w 358416"/>
              <a:gd name="T79" fmla="*/ 43263 h 358416"/>
              <a:gd name="T80" fmla="*/ 179388 w 358416"/>
              <a:gd name="T81" fmla="*/ 15458 h 358416"/>
              <a:gd name="T82" fmla="*/ 179388 w 358416"/>
              <a:gd name="T83" fmla="*/ 342957 h 358416"/>
              <a:gd name="T84" fmla="*/ 179388 w 358416"/>
              <a:gd name="T85" fmla="*/ 15458 h 358416"/>
              <a:gd name="T86" fmla="*/ 358416 w 358416"/>
              <a:gd name="T87" fmla="*/ 179028 h 358416"/>
              <a:gd name="T88" fmla="*/ 0 w 358416"/>
              <a:gd name="T89" fmla="*/ 179028 h 358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8416" h="358416">
                <a:moveTo>
                  <a:pt x="177240" y="226372"/>
                </a:moveTo>
                <a:lnTo>
                  <a:pt x="136443" y="302405"/>
                </a:lnTo>
                <a:cubicBezTo>
                  <a:pt x="163641" y="314715"/>
                  <a:pt x="195492" y="313991"/>
                  <a:pt x="221617" y="300233"/>
                </a:cubicBezTo>
                <a:lnTo>
                  <a:pt x="177240" y="226372"/>
                </a:lnTo>
                <a:close/>
                <a:moveTo>
                  <a:pt x="176882" y="203562"/>
                </a:moveTo>
                <a:cubicBezTo>
                  <a:pt x="179746" y="203200"/>
                  <a:pt x="182251" y="204648"/>
                  <a:pt x="183324" y="207183"/>
                </a:cubicBezTo>
                <a:lnTo>
                  <a:pt x="239153" y="299147"/>
                </a:lnTo>
                <a:cubicBezTo>
                  <a:pt x="240942" y="302767"/>
                  <a:pt x="240227" y="307474"/>
                  <a:pt x="236648" y="310008"/>
                </a:cubicBezTo>
                <a:cubicBezTo>
                  <a:pt x="218754" y="320870"/>
                  <a:pt x="197997" y="326663"/>
                  <a:pt x="176882" y="326663"/>
                </a:cubicBezTo>
                <a:cubicBezTo>
                  <a:pt x="157915" y="326663"/>
                  <a:pt x="138948" y="321956"/>
                  <a:pt x="122128" y="312543"/>
                </a:cubicBezTo>
                <a:cubicBezTo>
                  <a:pt x="118549" y="310732"/>
                  <a:pt x="117475" y="306026"/>
                  <a:pt x="119265" y="302043"/>
                </a:cubicBezTo>
                <a:lnTo>
                  <a:pt x="170083" y="207545"/>
                </a:lnTo>
                <a:cubicBezTo>
                  <a:pt x="171872" y="205011"/>
                  <a:pt x="174377" y="203562"/>
                  <a:pt x="176882" y="203562"/>
                </a:cubicBezTo>
                <a:close/>
                <a:moveTo>
                  <a:pt x="222551" y="201613"/>
                </a:moveTo>
                <a:lnTo>
                  <a:pt x="262984" y="277741"/>
                </a:lnTo>
                <a:cubicBezTo>
                  <a:pt x="288616" y="261866"/>
                  <a:pt x="305222" y="234806"/>
                  <a:pt x="308832" y="204860"/>
                </a:cubicBezTo>
                <a:lnTo>
                  <a:pt x="222551" y="201613"/>
                </a:lnTo>
                <a:close/>
                <a:moveTo>
                  <a:pt x="135503" y="200365"/>
                </a:moveTo>
                <a:lnTo>
                  <a:pt x="49222" y="201085"/>
                </a:lnTo>
                <a:cubicBezTo>
                  <a:pt x="51749" y="230992"/>
                  <a:pt x="67995" y="258377"/>
                  <a:pt x="92904" y="274951"/>
                </a:cubicBezTo>
                <a:lnTo>
                  <a:pt x="135503" y="200365"/>
                </a:lnTo>
                <a:close/>
                <a:moveTo>
                  <a:pt x="209916" y="185738"/>
                </a:moveTo>
                <a:lnTo>
                  <a:pt x="317496" y="190068"/>
                </a:lnTo>
                <a:cubicBezTo>
                  <a:pt x="321828" y="190068"/>
                  <a:pt x="325077" y="193676"/>
                  <a:pt x="325077" y="198005"/>
                </a:cubicBezTo>
                <a:cubicBezTo>
                  <a:pt x="323272" y="238775"/>
                  <a:pt x="299807" y="276298"/>
                  <a:pt x="263345" y="295420"/>
                </a:cubicBezTo>
                <a:cubicBezTo>
                  <a:pt x="262262" y="295781"/>
                  <a:pt x="261179" y="296502"/>
                  <a:pt x="259735" y="296502"/>
                </a:cubicBezTo>
                <a:cubicBezTo>
                  <a:pt x="259374" y="296502"/>
                  <a:pt x="258291" y="296142"/>
                  <a:pt x="257569" y="295781"/>
                </a:cubicBezTo>
                <a:cubicBezTo>
                  <a:pt x="255764" y="295420"/>
                  <a:pt x="253959" y="293977"/>
                  <a:pt x="252876" y="292173"/>
                </a:cubicBezTo>
                <a:lnTo>
                  <a:pt x="202696" y="196923"/>
                </a:lnTo>
                <a:cubicBezTo>
                  <a:pt x="201613" y="194758"/>
                  <a:pt x="201613" y="191511"/>
                  <a:pt x="203057" y="189346"/>
                </a:cubicBezTo>
                <a:cubicBezTo>
                  <a:pt x="204862" y="186821"/>
                  <a:pt x="207028" y="186099"/>
                  <a:pt x="209916" y="185738"/>
                </a:cubicBezTo>
                <a:close/>
                <a:moveTo>
                  <a:pt x="148499" y="184871"/>
                </a:moveTo>
                <a:cubicBezTo>
                  <a:pt x="151387" y="184150"/>
                  <a:pt x="153914" y="186312"/>
                  <a:pt x="155358" y="188474"/>
                </a:cubicBezTo>
                <a:cubicBezTo>
                  <a:pt x="156802" y="190996"/>
                  <a:pt x="156802" y="193879"/>
                  <a:pt x="155358" y="196041"/>
                </a:cubicBezTo>
                <a:lnTo>
                  <a:pt x="102290" y="289725"/>
                </a:lnTo>
                <a:cubicBezTo>
                  <a:pt x="101207" y="292247"/>
                  <a:pt x="98319" y="293328"/>
                  <a:pt x="95792" y="293328"/>
                </a:cubicBezTo>
                <a:cubicBezTo>
                  <a:pt x="94348" y="293328"/>
                  <a:pt x="92904" y="293328"/>
                  <a:pt x="91821" y="292607"/>
                </a:cubicBezTo>
                <a:cubicBezTo>
                  <a:pt x="56081" y="272429"/>
                  <a:pt x="33699" y="234595"/>
                  <a:pt x="33338" y="193519"/>
                </a:cubicBezTo>
                <a:cubicBezTo>
                  <a:pt x="33338" y="189555"/>
                  <a:pt x="36948" y="185952"/>
                  <a:pt x="40919" y="185952"/>
                </a:cubicBezTo>
                <a:lnTo>
                  <a:pt x="148499" y="184871"/>
                </a:lnTo>
                <a:close/>
                <a:moveTo>
                  <a:pt x="266023" y="79745"/>
                </a:moveTo>
                <a:lnTo>
                  <a:pt x="220123" y="152390"/>
                </a:lnTo>
                <a:lnTo>
                  <a:pt x="306502" y="155627"/>
                </a:lnTo>
                <a:cubicBezTo>
                  <a:pt x="305418" y="125418"/>
                  <a:pt x="290238" y="97727"/>
                  <a:pt x="266023" y="79745"/>
                </a:cubicBezTo>
                <a:close/>
                <a:moveTo>
                  <a:pt x="94635" y="76480"/>
                </a:moveTo>
                <a:cubicBezTo>
                  <a:pt x="70087" y="93305"/>
                  <a:pt x="54563" y="120868"/>
                  <a:pt x="52397" y="150938"/>
                </a:cubicBezTo>
                <a:lnTo>
                  <a:pt x="138678" y="150222"/>
                </a:lnTo>
                <a:lnTo>
                  <a:pt x="94635" y="76480"/>
                </a:lnTo>
                <a:close/>
                <a:moveTo>
                  <a:pt x="268192" y="62483"/>
                </a:moveTo>
                <a:cubicBezTo>
                  <a:pt x="302888" y="84061"/>
                  <a:pt x="323489" y="122900"/>
                  <a:pt x="322043" y="163898"/>
                </a:cubicBezTo>
                <a:cubicBezTo>
                  <a:pt x="322043" y="165696"/>
                  <a:pt x="320959" y="167854"/>
                  <a:pt x="319513" y="169292"/>
                </a:cubicBezTo>
                <a:cubicBezTo>
                  <a:pt x="318067" y="170371"/>
                  <a:pt x="316260" y="171091"/>
                  <a:pt x="314453" y="171091"/>
                </a:cubicBezTo>
                <a:lnTo>
                  <a:pt x="314092" y="171091"/>
                </a:lnTo>
                <a:lnTo>
                  <a:pt x="206389" y="167494"/>
                </a:lnTo>
                <a:cubicBezTo>
                  <a:pt x="203498" y="167135"/>
                  <a:pt x="200968" y="165696"/>
                  <a:pt x="199884" y="163179"/>
                </a:cubicBezTo>
                <a:cubicBezTo>
                  <a:pt x="198438" y="160661"/>
                  <a:pt x="198800" y="157784"/>
                  <a:pt x="200245" y="155627"/>
                </a:cubicBezTo>
                <a:lnTo>
                  <a:pt x="257349" y="65000"/>
                </a:lnTo>
                <a:cubicBezTo>
                  <a:pt x="259518" y="61404"/>
                  <a:pt x="264578" y="60325"/>
                  <a:pt x="268192" y="62483"/>
                </a:cubicBezTo>
                <a:close/>
                <a:moveTo>
                  <a:pt x="93552" y="58940"/>
                </a:moveTo>
                <a:cubicBezTo>
                  <a:pt x="97162" y="57150"/>
                  <a:pt x="101855" y="58224"/>
                  <a:pt x="104021" y="61804"/>
                </a:cubicBezTo>
                <a:lnTo>
                  <a:pt x="158533" y="153801"/>
                </a:lnTo>
                <a:cubicBezTo>
                  <a:pt x="159977" y="156307"/>
                  <a:pt x="159977" y="159171"/>
                  <a:pt x="158533" y="161677"/>
                </a:cubicBezTo>
                <a:cubicBezTo>
                  <a:pt x="157450" y="163825"/>
                  <a:pt x="154562" y="165256"/>
                  <a:pt x="152035" y="165256"/>
                </a:cubicBezTo>
                <a:lnTo>
                  <a:pt x="44094" y="166330"/>
                </a:lnTo>
                <a:cubicBezTo>
                  <a:pt x="42289" y="166330"/>
                  <a:pt x="40484" y="165256"/>
                  <a:pt x="39040" y="163825"/>
                </a:cubicBezTo>
                <a:cubicBezTo>
                  <a:pt x="37596" y="162751"/>
                  <a:pt x="36513" y="160245"/>
                  <a:pt x="36513" y="158455"/>
                </a:cubicBezTo>
                <a:cubicBezTo>
                  <a:pt x="36513" y="117647"/>
                  <a:pt x="58173" y="79702"/>
                  <a:pt x="93552" y="58940"/>
                </a:cubicBezTo>
                <a:close/>
                <a:moveTo>
                  <a:pt x="179432" y="44884"/>
                </a:moveTo>
                <a:cubicBezTo>
                  <a:pt x="164804" y="44524"/>
                  <a:pt x="150042" y="47405"/>
                  <a:pt x="136443" y="53708"/>
                </a:cubicBezTo>
                <a:lnTo>
                  <a:pt x="177240" y="128988"/>
                </a:lnTo>
                <a:lnTo>
                  <a:pt x="221617" y="55509"/>
                </a:lnTo>
                <a:cubicBezTo>
                  <a:pt x="208554" y="48846"/>
                  <a:pt x="194061" y="45244"/>
                  <a:pt x="179432" y="44884"/>
                </a:cubicBezTo>
                <a:close/>
                <a:moveTo>
                  <a:pt x="179790" y="29576"/>
                </a:moveTo>
                <a:cubicBezTo>
                  <a:pt x="199697" y="30116"/>
                  <a:pt x="219470" y="35699"/>
                  <a:pt x="236648" y="46144"/>
                </a:cubicBezTo>
                <a:cubicBezTo>
                  <a:pt x="240227" y="48306"/>
                  <a:pt x="240942" y="52988"/>
                  <a:pt x="239153" y="56590"/>
                </a:cubicBezTo>
                <a:lnTo>
                  <a:pt x="183324" y="148438"/>
                </a:lnTo>
                <a:cubicBezTo>
                  <a:pt x="182251" y="150599"/>
                  <a:pt x="179746" y="152040"/>
                  <a:pt x="176882" y="152040"/>
                </a:cubicBezTo>
                <a:cubicBezTo>
                  <a:pt x="174377" y="152040"/>
                  <a:pt x="171872" y="150239"/>
                  <a:pt x="170083" y="148078"/>
                </a:cubicBezTo>
                <a:lnTo>
                  <a:pt x="119265" y="54069"/>
                </a:lnTo>
                <a:cubicBezTo>
                  <a:pt x="117475" y="50106"/>
                  <a:pt x="118549" y="45424"/>
                  <a:pt x="122128" y="43263"/>
                </a:cubicBezTo>
                <a:cubicBezTo>
                  <a:pt x="139842" y="33538"/>
                  <a:pt x="159883" y="29036"/>
                  <a:pt x="179790" y="29576"/>
                </a:cubicBezTo>
                <a:close/>
                <a:moveTo>
                  <a:pt x="179388" y="15458"/>
                </a:moveTo>
                <a:cubicBezTo>
                  <a:pt x="89155" y="15458"/>
                  <a:pt x="15458" y="88795"/>
                  <a:pt x="15458" y="179028"/>
                </a:cubicBezTo>
                <a:cubicBezTo>
                  <a:pt x="15458" y="269621"/>
                  <a:pt x="89155" y="342957"/>
                  <a:pt x="179388" y="342957"/>
                </a:cubicBezTo>
                <a:cubicBezTo>
                  <a:pt x="269621" y="342957"/>
                  <a:pt x="343317" y="269621"/>
                  <a:pt x="343317" y="179028"/>
                </a:cubicBezTo>
                <a:cubicBezTo>
                  <a:pt x="343317" y="88795"/>
                  <a:pt x="269621" y="15458"/>
                  <a:pt x="179388" y="15458"/>
                </a:cubicBezTo>
                <a:close/>
                <a:moveTo>
                  <a:pt x="179388" y="0"/>
                </a:moveTo>
                <a:cubicBezTo>
                  <a:pt x="278248" y="0"/>
                  <a:pt x="358416" y="80527"/>
                  <a:pt x="358416" y="179028"/>
                </a:cubicBezTo>
                <a:cubicBezTo>
                  <a:pt x="358416" y="277889"/>
                  <a:pt x="278248" y="358416"/>
                  <a:pt x="179388" y="358416"/>
                </a:cubicBezTo>
                <a:cubicBezTo>
                  <a:pt x="80527" y="358416"/>
                  <a:pt x="0" y="277889"/>
                  <a:pt x="0" y="179028"/>
                </a:cubicBezTo>
                <a:cubicBezTo>
                  <a:pt x="0" y="80527"/>
                  <a:pt x="80527" y="0"/>
                  <a:pt x="1793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E0F5D3-C27B-D747-8246-5BACE6E44B4E}"/>
              </a:ext>
            </a:extLst>
          </p:cNvPr>
          <p:cNvSpPr txBox="1"/>
          <p:nvPr/>
        </p:nvSpPr>
        <p:spPr>
          <a:xfrm>
            <a:off x="4334874" y="5166019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066A7D3-3EA7-1541-A6C5-EABDBF816736}"/>
              </a:ext>
            </a:extLst>
          </p:cNvPr>
          <p:cNvSpPr txBox="1">
            <a:spLocks/>
          </p:cNvSpPr>
          <p:nvPr/>
        </p:nvSpPr>
        <p:spPr>
          <a:xfrm>
            <a:off x="2653033" y="5778606"/>
            <a:ext cx="5257563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95D8A-4A56-8C4A-81D2-B88A66DB8C28}"/>
              </a:ext>
            </a:extLst>
          </p:cNvPr>
          <p:cNvSpPr txBox="1"/>
          <p:nvPr/>
        </p:nvSpPr>
        <p:spPr>
          <a:xfrm>
            <a:off x="10363465" y="5166019"/>
            <a:ext cx="23070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02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801B22B-28A9-DE42-9E8B-81DAC35C4FEF}"/>
              </a:ext>
            </a:extLst>
          </p:cNvPr>
          <p:cNvSpPr txBox="1">
            <a:spLocks/>
          </p:cNvSpPr>
          <p:nvPr/>
        </p:nvSpPr>
        <p:spPr>
          <a:xfrm>
            <a:off x="8681625" y="5778606"/>
            <a:ext cx="5257563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03DCB-8B7F-F442-BE5B-9CCA2D58B28F}"/>
              </a:ext>
            </a:extLst>
          </p:cNvPr>
          <p:cNvSpPr txBox="1"/>
          <p:nvPr/>
        </p:nvSpPr>
        <p:spPr>
          <a:xfrm>
            <a:off x="4334873" y="9488637"/>
            <a:ext cx="23070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03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248A8D3-6B65-8C48-906C-04B1E3C492D4}"/>
              </a:ext>
            </a:extLst>
          </p:cNvPr>
          <p:cNvSpPr txBox="1">
            <a:spLocks/>
          </p:cNvSpPr>
          <p:nvPr/>
        </p:nvSpPr>
        <p:spPr>
          <a:xfrm>
            <a:off x="2653033" y="10101224"/>
            <a:ext cx="5257563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3496BF-9B9E-054F-BE2F-AED57DF25DB6}"/>
              </a:ext>
            </a:extLst>
          </p:cNvPr>
          <p:cNvSpPr txBox="1"/>
          <p:nvPr/>
        </p:nvSpPr>
        <p:spPr>
          <a:xfrm>
            <a:off x="10363465" y="9488637"/>
            <a:ext cx="23070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04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0AF1FDA-E885-A243-A2A3-B346C25EB8C2}"/>
              </a:ext>
            </a:extLst>
          </p:cNvPr>
          <p:cNvSpPr txBox="1">
            <a:spLocks/>
          </p:cNvSpPr>
          <p:nvPr/>
        </p:nvSpPr>
        <p:spPr>
          <a:xfrm>
            <a:off x="8681625" y="10101224"/>
            <a:ext cx="5257563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feature.</a:t>
            </a:r>
          </a:p>
        </p:txBody>
      </p:sp>
      <p:sp>
        <p:nvSpPr>
          <p:cNvPr id="31" name="Freeform 417">
            <a:extLst>
              <a:ext uri="{FF2B5EF4-FFF2-40B4-BE49-F238E27FC236}">
                <a16:creationId xmlns:a16="http://schemas.microsoft.com/office/drawing/2014/main" id="{627CB0F7-7DDD-FB4A-9369-E8B5817F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56" y="8264627"/>
            <a:ext cx="800078" cy="1030048"/>
          </a:xfrm>
          <a:custGeom>
            <a:avLst/>
            <a:gdLst>
              <a:gd name="T0" fmla="*/ 67166 w 264752"/>
              <a:gd name="T1" fmla="*/ 141947 h 340265"/>
              <a:gd name="T2" fmla="*/ 77863 w 264752"/>
              <a:gd name="T3" fmla="*/ 142664 h 340265"/>
              <a:gd name="T4" fmla="*/ 77506 w 264752"/>
              <a:gd name="T5" fmla="*/ 153413 h 340265"/>
              <a:gd name="T6" fmla="*/ 58252 w 264752"/>
              <a:gd name="T7" fmla="*/ 203215 h 340265"/>
              <a:gd name="T8" fmla="*/ 50765 w 264752"/>
              <a:gd name="T9" fmla="*/ 210739 h 340265"/>
              <a:gd name="T10" fmla="*/ 50408 w 264752"/>
              <a:gd name="T11" fmla="*/ 210739 h 340265"/>
              <a:gd name="T12" fmla="*/ 42920 w 264752"/>
              <a:gd name="T13" fmla="*/ 202857 h 340265"/>
              <a:gd name="T14" fmla="*/ 67166 w 264752"/>
              <a:gd name="T15" fmla="*/ 141947 h 340265"/>
              <a:gd name="T16" fmla="*/ 77085 w 264752"/>
              <a:gd name="T17" fmla="*/ 121246 h 340265"/>
              <a:gd name="T18" fmla="*/ 15489 w 264752"/>
              <a:gd name="T19" fmla="*/ 203501 h 340265"/>
              <a:gd name="T20" fmla="*/ 107342 w 264752"/>
              <a:gd name="T21" fmla="*/ 325799 h 340265"/>
              <a:gd name="T22" fmla="*/ 129674 w 264752"/>
              <a:gd name="T23" fmla="*/ 321470 h 340265"/>
              <a:gd name="T24" fmla="*/ 132556 w 264752"/>
              <a:gd name="T25" fmla="*/ 320749 h 340265"/>
              <a:gd name="T26" fmla="*/ 135438 w 264752"/>
              <a:gd name="T27" fmla="*/ 321470 h 340265"/>
              <a:gd name="T28" fmla="*/ 157770 w 264752"/>
              <a:gd name="T29" fmla="*/ 325799 h 340265"/>
              <a:gd name="T30" fmla="*/ 249623 w 264752"/>
              <a:gd name="T31" fmla="*/ 203501 h 340265"/>
              <a:gd name="T32" fmla="*/ 188028 w 264752"/>
              <a:gd name="T33" fmla="*/ 121246 h 340265"/>
              <a:gd name="T34" fmla="*/ 161733 w 264752"/>
              <a:gd name="T35" fmla="*/ 127740 h 340265"/>
              <a:gd name="T36" fmla="*/ 132556 w 264752"/>
              <a:gd name="T37" fmla="*/ 135316 h 340265"/>
              <a:gd name="T38" fmla="*/ 103019 w 264752"/>
              <a:gd name="T39" fmla="*/ 127740 h 340265"/>
              <a:gd name="T40" fmla="*/ 77085 w 264752"/>
              <a:gd name="T41" fmla="*/ 121246 h 340265"/>
              <a:gd name="T42" fmla="*/ 201716 w 264752"/>
              <a:gd name="T43" fmla="*/ 15904 h 340265"/>
              <a:gd name="T44" fmla="*/ 158131 w 264752"/>
              <a:gd name="T45" fmla="*/ 41879 h 340265"/>
              <a:gd name="T46" fmla="*/ 136879 w 264752"/>
              <a:gd name="T47" fmla="*/ 87695 h 340265"/>
              <a:gd name="T48" fmla="*/ 201716 w 264752"/>
              <a:gd name="T49" fmla="*/ 15904 h 340265"/>
              <a:gd name="T50" fmla="*/ 209641 w 264752"/>
              <a:gd name="T51" fmla="*/ 30 h 340265"/>
              <a:gd name="T52" fmla="*/ 210361 w 264752"/>
              <a:gd name="T53" fmla="*/ 30 h 340265"/>
              <a:gd name="T54" fmla="*/ 211082 w 264752"/>
              <a:gd name="T55" fmla="*/ 391 h 340265"/>
              <a:gd name="T56" fmla="*/ 212882 w 264752"/>
              <a:gd name="T57" fmla="*/ 751 h 340265"/>
              <a:gd name="T58" fmla="*/ 214323 w 264752"/>
              <a:gd name="T59" fmla="*/ 1834 h 340265"/>
              <a:gd name="T60" fmla="*/ 215044 w 264752"/>
              <a:gd name="T61" fmla="*/ 2195 h 340265"/>
              <a:gd name="T62" fmla="*/ 216484 w 264752"/>
              <a:gd name="T63" fmla="*/ 3998 h 340265"/>
              <a:gd name="T64" fmla="*/ 216844 w 264752"/>
              <a:gd name="T65" fmla="*/ 4720 h 340265"/>
              <a:gd name="T66" fmla="*/ 217565 w 264752"/>
              <a:gd name="T67" fmla="*/ 6524 h 340265"/>
              <a:gd name="T68" fmla="*/ 217565 w 264752"/>
              <a:gd name="T69" fmla="*/ 7606 h 340265"/>
              <a:gd name="T70" fmla="*/ 217565 w 264752"/>
              <a:gd name="T71" fmla="*/ 8328 h 340265"/>
              <a:gd name="T72" fmla="*/ 133277 w 264752"/>
              <a:gd name="T73" fmla="*/ 104291 h 340265"/>
              <a:gd name="T74" fmla="*/ 137959 w 264752"/>
              <a:gd name="T75" fmla="*/ 119443 h 340265"/>
              <a:gd name="T76" fmla="*/ 155249 w 264752"/>
              <a:gd name="T77" fmla="*/ 114031 h 340265"/>
              <a:gd name="T78" fmla="*/ 188028 w 264752"/>
              <a:gd name="T79" fmla="*/ 106095 h 340265"/>
              <a:gd name="T80" fmla="*/ 265112 w 264752"/>
              <a:gd name="T81" fmla="*/ 203501 h 340265"/>
              <a:gd name="T82" fmla="*/ 157770 w 264752"/>
              <a:gd name="T83" fmla="*/ 341313 h 340265"/>
              <a:gd name="T84" fmla="*/ 132556 w 264752"/>
              <a:gd name="T85" fmla="*/ 336984 h 340265"/>
              <a:gd name="T86" fmla="*/ 107342 w 264752"/>
              <a:gd name="T87" fmla="*/ 341313 h 340265"/>
              <a:gd name="T88" fmla="*/ 0 w 264752"/>
              <a:gd name="T89" fmla="*/ 203501 h 340265"/>
              <a:gd name="T90" fmla="*/ 77085 w 264752"/>
              <a:gd name="T91" fmla="*/ 106095 h 340265"/>
              <a:gd name="T92" fmla="*/ 109863 w 264752"/>
              <a:gd name="T93" fmla="*/ 114031 h 340265"/>
              <a:gd name="T94" fmla="*/ 121750 w 264752"/>
              <a:gd name="T95" fmla="*/ 118722 h 340265"/>
              <a:gd name="T96" fmla="*/ 100138 w 264752"/>
              <a:gd name="T97" fmla="*/ 49455 h 340265"/>
              <a:gd name="T98" fmla="*/ 105181 w 264752"/>
              <a:gd name="T99" fmla="*/ 39714 h 340265"/>
              <a:gd name="T100" fmla="*/ 114906 w 264752"/>
              <a:gd name="T101" fmla="*/ 44764 h 340265"/>
              <a:gd name="T102" fmla="*/ 123551 w 264752"/>
              <a:gd name="T103" fmla="*/ 72544 h 340265"/>
              <a:gd name="T104" fmla="*/ 146604 w 264752"/>
              <a:gd name="T105" fmla="*/ 31416 h 340265"/>
              <a:gd name="T106" fmla="*/ 209641 w 264752"/>
              <a:gd name="T107" fmla="*/ 30 h 34026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64752" h="340265">
                <a:moveTo>
                  <a:pt x="67075" y="141511"/>
                </a:moveTo>
                <a:cubicBezTo>
                  <a:pt x="69924" y="139011"/>
                  <a:pt x="74553" y="139011"/>
                  <a:pt x="77757" y="142226"/>
                </a:cubicBezTo>
                <a:cubicBezTo>
                  <a:pt x="80606" y="145083"/>
                  <a:pt x="80606" y="150084"/>
                  <a:pt x="77401" y="152942"/>
                </a:cubicBezTo>
                <a:cubicBezTo>
                  <a:pt x="66363" y="163300"/>
                  <a:pt x="59242" y="182231"/>
                  <a:pt x="58173" y="202591"/>
                </a:cubicBezTo>
                <a:cubicBezTo>
                  <a:pt x="58173" y="206877"/>
                  <a:pt x="54613" y="210092"/>
                  <a:pt x="50696" y="210092"/>
                </a:cubicBezTo>
                <a:lnTo>
                  <a:pt x="50340" y="210092"/>
                </a:lnTo>
                <a:cubicBezTo>
                  <a:pt x="46067" y="209735"/>
                  <a:pt x="42862" y="206163"/>
                  <a:pt x="42862" y="202234"/>
                </a:cubicBezTo>
                <a:cubicBezTo>
                  <a:pt x="43930" y="177588"/>
                  <a:pt x="52832" y="155085"/>
                  <a:pt x="67075" y="141511"/>
                </a:cubicBezTo>
                <a:close/>
                <a:moveTo>
                  <a:pt x="76980" y="120874"/>
                </a:moveTo>
                <a:cubicBezTo>
                  <a:pt x="38849" y="120874"/>
                  <a:pt x="15468" y="152524"/>
                  <a:pt x="15468" y="202876"/>
                </a:cubicBezTo>
                <a:cubicBezTo>
                  <a:pt x="15468" y="255386"/>
                  <a:pt x="67627" y="324799"/>
                  <a:pt x="107196" y="324799"/>
                </a:cubicBezTo>
                <a:cubicBezTo>
                  <a:pt x="114750" y="324799"/>
                  <a:pt x="122304" y="323361"/>
                  <a:pt x="129498" y="320483"/>
                </a:cubicBezTo>
                <a:cubicBezTo>
                  <a:pt x="130578" y="320124"/>
                  <a:pt x="131297" y="319764"/>
                  <a:pt x="132376" y="319764"/>
                </a:cubicBezTo>
                <a:cubicBezTo>
                  <a:pt x="133096" y="319764"/>
                  <a:pt x="134175" y="320124"/>
                  <a:pt x="135254" y="320483"/>
                </a:cubicBezTo>
                <a:cubicBezTo>
                  <a:pt x="142448" y="323361"/>
                  <a:pt x="150002" y="324799"/>
                  <a:pt x="157556" y="324799"/>
                </a:cubicBezTo>
                <a:cubicBezTo>
                  <a:pt x="197125" y="324799"/>
                  <a:pt x="249284" y="255386"/>
                  <a:pt x="249284" y="202876"/>
                </a:cubicBezTo>
                <a:cubicBezTo>
                  <a:pt x="249284" y="151086"/>
                  <a:pt x="226982" y="120874"/>
                  <a:pt x="187773" y="120874"/>
                </a:cubicBezTo>
                <a:cubicBezTo>
                  <a:pt x="175542" y="120874"/>
                  <a:pt x="169067" y="124111"/>
                  <a:pt x="161513" y="127348"/>
                </a:cubicBezTo>
                <a:cubicBezTo>
                  <a:pt x="154319" y="130945"/>
                  <a:pt x="145686" y="134901"/>
                  <a:pt x="132376" y="134901"/>
                </a:cubicBezTo>
                <a:cubicBezTo>
                  <a:pt x="119067" y="134901"/>
                  <a:pt x="110793" y="130945"/>
                  <a:pt x="102879" y="127348"/>
                </a:cubicBezTo>
                <a:cubicBezTo>
                  <a:pt x="96045" y="124111"/>
                  <a:pt x="89210" y="120874"/>
                  <a:pt x="76980" y="120874"/>
                </a:cubicBezTo>
                <a:close/>
                <a:moveTo>
                  <a:pt x="201442" y="15855"/>
                </a:moveTo>
                <a:cubicBezTo>
                  <a:pt x="187053" y="18373"/>
                  <a:pt x="170506" y="27724"/>
                  <a:pt x="157916" y="41750"/>
                </a:cubicBezTo>
                <a:cubicBezTo>
                  <a:pt x="144966" y="56136"/>
                  <a:pt x="137053" y="72681"/>
                  <a:pt x="136693" y="87426"/>
                </a:cubicBezTo>
                <a:cubicBezTo>
                  <a:pt x="162952" y="79874"/>
                  <a:pt x="196046" y="43189"/>
                  <a:pt x="201442" y="15855"/>
                </a:cubicBezTo>
                <a:close/>
                <a:moveTo>
                  <a:pt x="209356" y="30"/>
                </a:moveTo>
                <a:cubicBezTo>
                  <a:pt x="209716" y="30"/>
                  <a:pt x="209716" y="30"/>
                  <a:pt x="210075" y="30"/>
                </a:cubicBezTo>
                <a:cubicBezTo>
                  <a:pt x="210435" y="30"/>
                  <a:pt x="210795" y="390"/>
                  <a:pt x="210795" y="390"/>
                </a:cubicBezTo>
                <a:cubicBezTo>
                  <a:pt x="211514" y="390"/>
                  <a:pt x="211874" y="390"/>
                  <a:pt x="212593" y="749"/>
                </a:cubicBezTo>
                <a:cubicBezTo>
                  <a:pt x="212953" y="1109"/>
                  <a:pt x="213672" y="1469"/>
                  <a:pt x="214032" y="1828"/>
                </a:cubicBezTo>
                <a:cubicBezTo>
                  <a:pt x="214392" y="2188"/>
                  <a:pt x="214392" y="2188"/>
                  <a:pt x="214752" y="2188"/>
                </a:cubicBezTo>
                <a:cubicBezTo>
                  <a:pt x="215471" y="2907"/>
                  <a:pt x="215831" y="3627"/>
                  <a:pt x="216190" y="3986"/>
                </a:cubicBezTo>
                <a:cubicBezTo>
                  <a:pt x="216190" y="4346"/>
                  <a:pt x="216550" y="4706"/>
                  <a:pt x="216550" y="4706"/>
                </a:cubicBezTo>
                <a:cubicBezTo>
                  <a:pt x="216910" y="5425"/>
                  <a:pt x="216910" y="6144"/>
                  <a:pt x="217270" y="6504"/>
                </a:cubicBezTo>
                <a:cubicBezTo>
                  <a:pt x="217270" y="6864"/>
                  <a:pt x="217270" y="7223"/>
                  <a:pt x="217270" y="7583"/>
                </a:cubicBezTo>
                <a:cubicBezTo>
                  <a:pt x="217270" y="7583"/>
                  <a:pt x="217270" y="7943"/>
                  <a:pt x="217270" y="8302"/>
                </a:cubicBezTo>
                <a:cubicBezTo>
                  <a:pt x="217989" y="45706"/>
                  <a:pt x="170866" y="98576"/>
                  <a:pt x="133096" y="103971"/>
                </a:cubicBezTo>
                <a:lnTo>
                  <a:pt x="137772" y="119076"/>
                </a:lnTo>
                <a:cubicBezTo>
                  <a:pt x="144607" y="118357"/>
                  <a:pt x="149643" y="116199"/>
                  <a:pt x="155038" y="113681"/>
                </a:cubicBezTo>
                <a:cubicBezTo>
                  <a:pt x="163312" y="110085"/>
                  <a:pt x="172305" y="105769"/>
                  <a:pt x="187773" y="105769"/>
                </a:cubicBezTo>
                <a:cubicBezTo>
                  <a:pt x="235255" y="105769"/>
                  <a:pt x="264752" y="142814"/>
                  <a:pt x="264752" y="202876"/>
                </a:cubicBezTo>
                <a:cubicBezTo>
                  <a:pt x="264752" y="259702"/>
                  <a:pt x="209356" y="340265"/>
                  <a:pt x="157556" y="340265"/>
                </a:cubicBezTo>
                <a:cubicBezTo>
                  <a:pt x="148923" y="340265"/>
                  <a:pt x="140290" y="338826"/>
                  <a:pt x="132376" y="335949"/>
                </a:cubicBezTo>
                <a:cubicBezTo>
                  <a:pt x="124462" y="338826"/>
                  <a:pt x="115829" y="340265"/>
                  <a:pt x="107196" y="340265"/>
                </a:cubicBezTo>
                <a:cubicBezTo>
                  <a:pt x="55397" y="340265"/>
                  <a:pt x="0" y="259702"/>
                  <a:pt x="0" y="202876"/>
                </a:cubicBezTo>
                <a:cubicBezTo>
                  <a:pt x="0" y="143893"/>
                  <a:pt x="30216" y="105769"/>
                  <a:pt x="76980" y="105769"/>
                </a:cubicBezTo>
                <a:cubicBezTo>
                  <a:pt x="92448" y="105769"/>
                  <a:pt x="101440" y="110085"/>
                  <a:pt x="109714" y="113681"/>
                </a:cubicBezTo>
                <a:cubicBezTo>
                  <a:pt x="113671" y="115480"/>
                  <a:pt x="117268" y="116918"/>
                  <a:pt x="121585" y="118357"/>
                </a:cubicBezTo>
                <a:lnTo>
                  <a:pt x="100002" y="49303"/>
                </a:lnTo>
                <a:cubicBezTo>
                  <a:pt x="98922" y="45347"/>
                  <a:pt x="101081" y="41031"/>
                  <a:pt x="105038" y="39592"/>
                </a:cubicBezTo>
                <a:cubicBezTo>
                  <a:pt x="108995" y="38513"/>
                  <a:pt x="113671" y="40671"/>
                  <a:pt x="114750" y="44627"/>
                </a:cubicBezTo>
                <a:lnTo>
                  <a:pt x="123383" y="72321"/>
                </a:lnTo>
                <a:cubicBezTo>
                  <a:pt x="126980" y="58294"/>
                  <a:pt x="134894" y="43908"/>
                  <a:pt x="146405" y="31320"/>
                </a:cubicBezTo>
                <a:cubicBezTo>
                  <a:pt x="165111" y="11180"/>
                  <a:pt x="188492" y="-689"/>
                  <a:pt x="209356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2" name="Freeform 294">
            <a:extLst>
              <a:ext uri="{FF2B5EF4-FFF2-40B4-BE49-F238E27FC236}">
                <a16:creationId xmlns:a16="http://schemas.microsoft.com/office/drawing/2014/main" id="{66293ADB-2F4C-8D41-9A80-BC4187DE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619" y="3751112"/>
            <a:ext cx="625356" cy="1224339"/>
          </a:xfrm>
          <a:custGeom>
            <a:avLst/>
            <a:gdLst>
              <a:gd name="T0" fmla="*/ 71217541 w 733"/>
              <a:gd name="T1" fmla="*/ 36116020 h 1434"/>
              <a:gd name="T2" fmla="*/ 71088475 w 733"/>
              <a:gd name="T3" fmla="*/ 86471425 h 1434"/>
              <a:gd name="T4" fmla="*/ 54027299 w 733"/>
              <a:gd name="T5" fmla="*/ 67183835 h 1434"/>
              <a:gd name="T6" fmla="*/ 58292593 w 733"/>
              <a:gd name="T7" fmla="*/ 173460946 h 1434"/>
              <a:gd name="T8" fmla="*/ 71863951 w 733"/>
              <a:gd name="T9" fmla="*/ 154172996 h 1434"/>
              <a:gd name="T10" fmla="*/ 53639381 w 733"/>
              <a:gd name="T11" fmla="*/ 176697252 h 1434"/>
              <a:gd name="T12" fmla="*/ 38258581 w 733"/>
              <a:gd name="T13" fmla="*/ 179674509 h 1434"/>
              <a:gd name="T14" fmla="*/ 24945715 w 733"/>
              <a:gd name="T15" fmla="*/ 149513004 h 1434"/>
              <a:gd name="T16" fmla="*/ 33088386 w 733"/>
              <a:gd name="T17" fmla="*/ 178120938 h 1434"/>
              <a:gd name="T18" fmla="*/ 23265339 w 733"/>
              <a:gd name="T19" fmla="*/ 171648687 h 1434"/>
              <a:gd name="T20" fmla="*/ 60619019 w 733"/>
              <a:gd name="T21" fmla="*/ 98769026 h 1434"/>
              <a:gd name="T22" fmla="*/ 46142760 w 733"/>
              <a:gd name="T23" fmla="*/ 161810606 h 1434"/>
              <a:gd name="T24" fmla="*/ 6074737 w 733"/>
              <a:gd name="T25" fmla="*/ 124011491 h 1434"/>
              <a:gd name="T26" fmla="*/ 21455896 w 733"/>
              <a:gd name="T27" fmla="*/ 105371162 h 1434"/>
              <a:gd name="T28" fmla="*/ 9693981 w 733"/>
              <a:gd name="T29" fmla="*/ 93849986 h 1434"/>
              <a:gd name="T30" fmla="*/ 9693981 w 733"/>
              <a:gd name="T31" fmla="*/ 93849986 h 1434"/>
              <a:gd name="T32" fmla="*/ 12537391 w 733"/>
              <a:gd name="T33" fmla="*/ 155597043 h 1434"/>
              <a:gd name="T34" fmla="*/ 78067753 w 733"/>
              <a:gd name="T35" fmla="*/ 121293282 h 1434"/>
              <a:gd name="T36" fmla="*/ 47564645 w 733"/>
              <a:gd name="T37" fmla="*/ 122846493 h 1434"/>
              <a:gd name="T38" fmla="*/ 68891115 w 733"/>
              <a:gd name="T39" fmla="*/ 143558129 h 1434"/>
              <a:gd name="T40" fmla="*/ 77033786 w 733"/>
              <a:gd name="T41" fmla="*/ 106794849 h 1434"/>
              <a:gd name="T42" fmla="*/ 77033786 w 733"/>
              <a:gd name="T43" fmla="*/ 106794849 h 1434"/>
              <a:gd name="T44" fmla="*/ 38129155 w 733"/>
              <a:gd name="T45" fmla="*/ 77410129 h 1434"/>
              <a:gd name="T46" fmla="*/ 22618930 w 733"/>
              <a:gd name="T47" fmla="*/ 71455614 h 1434"/>
              <a:gd name="T48" fmla="*/ 29081584 w 733"/>
              <a:gd name="T49" fmla="*/ 44271366 h 1434"/>
              <a:gd name="T50" fmla="*/ 49632579 w 733"/>
              <a:gd name="T51" fmla="*/ 63947529 h 1434"/>
              <a:gd name="T52" fmla="*/ 41877466 w 733"/>
              <a:gd name="T53" fmla="*/ 62523482 h 1434"/>
              <a:gd name="T54" fmla="*/ 73414901 w 733"/>
              <a:gd name="T55" fmla="*/ 6472252 h 1434"/>
              <a:gd name="T56" fmla="*/ 66823181 w 733"/>
              <a:gd name="T57" fmla="*/ 32621026 h 1434"/>
              <a:gd name="T58" fmla="*/ 66693755 w 733"/>
              <a:gd name="T59" fmla="*/ 32880074 h 1434"/>
              <a:gd name="T60" fmla="*/ 45367285 w 733"/>
              <a:gd name="T61" fmla="*/ 56180755 h 1434"/>
              <a:gd name="T62" fmla="*/ 94353455 w 733"/>
              <a:gd name="T63" fmla="*/ 32232813 h 1434"/>
              <a:gd name="T64" fmla="*/ 93965897 w 733"/>
              <a:gd name="T65" fmla="*/ 31326503 h 1434"/>
              <a:gd name="T66" fmla="*/ 93190421 w 733"/>
              <a:gd name="T67" fmla="*/ 30549718 h 1434"/>
              <a:gd name="T68" fmla="*/ 92673438 w 733"/>
              <a:gd name="T69" fmla="*/ 30291029 h 1434"/>
              <a:gd name="T70" fmla="*/ 92414946 w 733"/>
              <a:gd name="T71" fmla="*/ 30291029 h 1434"/>
              <a:gd name="T72" fmla="*/ 78197179 w 733"/>
              <a:gd name="T73" fmla="*/ 2200472 h 1434"/>
              <a:gd name="T74" fmla="*/ 39292548 w 733"/>
              <a:gd name="T75" fmla="*/ 45695413 h 1434"/>
              <a:gd name="T76" fmla="*/ 8660014 w 733"/>
              <a:gd name="T77" fmla="*/ 34692333 h 1434"/>
              <a:gd name="T78" fmla="*/ 8530588 w 733"/>
              <a:gd name="T79" fmla="*/ 34692333 h 1434"/>
              <a:gd name="T80" fmla="*/ 8013605 w 733"/>
              <a:gd name="T81" fmla="*/ 34821498 h 1434"/>
              <a:gd name="T82" fmla="*/ 7108704 w 733"/>
              <a:gd name="T83" fmla="*/ 35468759 h 1434"/>
              <a:gd name="T84" fmla="*/ 6591720 w 733"/>
              <a:gd name="T85" fmla="*/ 36375068 h 1434"/>
              <a:gd name="T86" fmla="*/ 6462654 w 733"/>
              <a:gd name="T87" fmla="*/ 37410542 h 1434"/>
              <a:gd name="T88" fmla="*/ 6591720 w 733"/>
              <a:gd name="T89" fmla="*/ 38057803 h 1434"/>
              <a:gd name="T90" fmla="*/ 6591720 w 733"/>
              <a:gd name="T91" fmla="*/ 38187327 h 1434"/>
              <a:gd name="T92" fmla="*/ 25333273 w 733"/>
              <a:gd name="T93" fmla="*/ 62135270 h 1434"/>
              <a:gd name="T94" fmla="*/ 0 w 733"/>
              <a:gd name="T95" fmla="*/ 121293282 h 1434"/>
              <a:gd name="T96" fmla="*/ 9693981 w 733"/>
              <a:gd name="T97" fmla="*/ 162198818 h 1434"/>
              <a:gd name="T98" fmla="*/ 25979682 w 733"/>
              <a:gd name="T99" fmla="*/ 180709983 h 1434"/>
              <a:gd name="T100" fmla="*/ 59068068 w 733"/>
              <a:gd name="T101" fmla="*/ 179674509 h 1434"/>
              <a:gd name="T102" fmla="*/ 60231101 w 733"/>
              <a:gd name="T103" fmla="*/ 178768200 h 1434"/>
              <a:gd name="T104" fmla="*/ 76904720 w 733"/>
              <a:gd name="T105" fmla="*/ 86342260 h 1434"/>
              <a:gd name="T106" fmla="*/ 56224299 w 733"/>
              <a:gd name="T107" fmla="*/ 60970272 h 1434"/>
              <a:gd name="T108" fmla="*/ 94353455 w 733"/>
              <a:gd name="T109" fmla="*/ 33915548 h 1434"/>
              <a:gd name="T110" fmla="*/ 94482880 w 733"/>
              <a:gd name="T111" fmla="*/ 33786024 h 1434"/>
              <a:gd name="T112" fmla="*/ 94611946 w 733"/>
              <a:gd name="T113" fmla="*/ 32621026 h 143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33" h="1434">
                <a:moveTo>
                  <a:pt x="434" y="429"/>
                </a:moveTo>
                <a:lnTo>
                  <a:pt x="434" y="429"/>
                </a:lnTo>
                <a:cubicBezTo>
                  <a:pt x="477" y="391"/>
                  <a:pt x="518" y="340"/>
                  <a:pt x="551" y="279"/>
                </a:cubicBezTo>
                <a:cubicBezTo>
                  <a:pt x="598" y="264"/>
                  <a:pt x="643" y="260"/>
                  <a:pt x="681" y="269"/>
                </a:cubicBezTo>
                <a:cubicBezTo>
                  <a:pt x="644" y="339"/>
                  <a:pt x="531" y="410"/>
                  <a:pt x="434" y="429"/>
                </a:cubicBezTo>
                <a:close/>
                <a:moveTo>
                  <a:pt x="550" y="668"/>
                </a:moveTo>
                <a:lnTo>
                  <a:pt x="497" y="731"/>
                </a:lnTo>
                <a:lnTo>
                  <a:pt x="354" y="595"/>
                </a:lnTo>
                <a:lnTo>
                  <a:pt x="418" y="519"/>
                </a:lnTo>
                <a:cubicBezTo>
                  <a:pt x="420" y="517"/>
                  <a:pt x="421" y="515"/>
                  <a:pt x="422" y="512"/>
                </a:cubicBezTo>
                <a:cubicBezTo>
                  <a:pt x="473" y="544"/>
                  <a:pt x="518" y="598"/>
                  <a:pt x="550" y="668"/>
                </a:cubicBezTo>
                <a:close/>
                <a:moveTo>
                  <a:pt x="451" y="1340"/>
                </a:moveTo>
                <a:lnTo>
                  <a:pt x="388" y="1280"/>
                </a:lnTo>
                <a:lnTo>
                  <a:pt x="505" y="1142"/>
                </a:lnTo>
                <a:lnTo>
                  <a:pt x="556" y="1191"/>
                </a:lnTo>
                <a:cubicBezTo>
                  <a:pt x="529" y="1254"/>
                  <a:pt x="493" y="1305"/>
                  <a:pt x="451" y="1340"/>
                </a:cubicBezTo>
                <a:close/>
                <a:moveTo>
                  <a:pt x="296" y="1388"/>
                </a:moveTo>
                <a:lnTo>
                  <a:pt x="360" y="1312"/>
                </a:lnTo>
                <a:lnTo>
                  <a:pt x="415" y="1365"/>
                </a:lnTo>
                <a:cubicBezTo>
                  <a:pt x="387" y="1381"/>
                  <a:pt x="356" y="1390"/>
                  <a:pt x="324" y="1390"/>
                </a:cubicBezTo>
                <a:cubicBezTo>
                  <a:pt x="314" y="1390"/>
                  <a:pt x="305" y="1389"/>
                  <a:pt x="296" y="1388"/>
                </a:cubicBezTo>
                <a:close/>
                <a:moveTo>
                  <a:pt x="180" y="1326"/>
                </a:moveTo>
                <a:lnTo>
                  <a:pt x="180" y="1326"/>
                </a:lnTo>
                <a:cubicBezTo>
                  <a:pt x="157" y="1303"/>
                  <a:pt x="136" y="1275"/>
                  <a:pt x="118" y="1243"/>
                </a:cubicBezTo>
                <a:lnTo>
                  <a:pt x="193" y="1155"/>
                </a:lnTo>
                <a:lnTo>
                  <a:pt x="329" y="1283"/>
                </a:lnTo>
                <a:lnTo>
                  <a:pt x="260" y="1362"/>
                </a:lnTo>
                <a:cubicBezTo>
                  <a:pt x="257" y="1367"/>
                  <a:pt x="256" y="1371"/>
                  <a:pt x="256" y="1376"/>
                </a:cubicBezTo>
                <a:cubicBezTo>
                  <a:pt x="245" y="1372"/>
                  <a:pt x="234" y="1367"/>
                  <a:pt x="223" y="1360"/>
                </a:cubicBezTo>
                <a:cubicBezTo>
                  <a:pt x="209" y="1351"/>
                  <a:pt x="195" y="1339"/>
                  <a:pt x="180" y="1326"/>
                </a:cubicBezTo>
                <a:close/>
                <a:moveTo>
                  <a:pt x="337" y="919"/>
                </a:moveTo>
                <a:lnTo>
                  <a:pt x="195" y="782"/>
                </a:lnTo>
                <a:lnTo>
                  <a:pt x="326" y="627"/>
                </a:lnTo>
                <a:lnTo>
                  <a:pt x="469" y="763"/>
                </a:lnTo>
                <a:lnTo>
                  <a:pt x="337" y="919"/>
                </a:lnTo>
                <a:close/>
                <a:moveTo>
                  <a:pt x="340" y="982"/>
                </a:moveTo>
                <a:lnTo>
                  <a:pt x="475" y="1112"/>
                </a:lnTo>
                <a:lnTo>
                  <a:pt x="357" y="1250"/>
                </a:lnTo>
                <a:lnTo>
                  <a:pt x="221" y="1122"/>
                </a:lnTo>
                <a:lnTo>
                  <a:pt x="340" y="982"/>
                </a:lnTo>
                <a:close/>
                <a:moveTo>
                  <a:pt x="47" y="958"/>
                </a:moveTo>
                <a:lnTo>
                  <a:pt x="47" y="958"/>
                </a:lnTo>
                <a:cubicBezTo>
                  <a:pt x="46" y="957"/>
                  <a:pt x="45" y="956"/>
                  <a:pt x="44" y="955"/>
                </a:cubicBezTo>
                <a:cubicBezTo>
                  <a:pt x="45" y="955"/>
                  <a:pt x="47" y="954"/>
                  <a:pt x="48" y="953"/>
                </a:cubicBezTo>
                <a:lnTo>
                  <a:pt x="166" y="814"/>
                </a:lnTo>
                <a:lnTo>
                  <a:pt x="309" y="952"/>
                </a:lnTo>
                <a:lnTo>
                  <a:pt x="190" y="1093"/>
                </a:lnTo>
                <a:lnTo>
                  <a:pt x="47" y="958"/>
                </a:lnTo>
                <a:close/>
                <a:moveTo>
                  <a:pt x="75" y="725"/>
                </a:moveTo>
                <a:lnTo>
                  <a:pt x="136" y="784"/>
                </a:lnTo>
                <a:lnTo>
                  <a:pt x="45" y="891"/>
                </a:lnTo>
                <a:cubicBezTo>
                  <a:pt x="48" y="832"/>
                  <a:pt x="59" y="776"/>
                  <a:pt x="75" y="725"/>
                </a:cubicBezTo>
                <a:close/>
                <a:moveTo>
                  <a:pt x="48" y="1017"/>
                </a:moveTo>
                <a:lnTo>
                  <a:pt x="162" y="1125"/>
                </a:lnTo>
                <a:lnTo>
                  <a:pt x="97" y="1202"/>
                </a:lnTo>
                <a:cubicBezTo>
                  <a:pt x="73" y="1147"/>
                  <a:pt x="55" y="1084"/>
                  <a:pt x="48" y="1017"/>
                </a:cubicBezTo>
                <a:close/>
                <a:moveTo>
                  <a:pt x="603" y="892"/>
                </a:moveTo>
                <a:lnTo>
                  <a:pt x="603" y="892"/>
                </a:lnTo>
                <a:cubicBezTo>
                  <a:pt x="604" y="907"/>
                  <a:pt x="604" y="921"/>
                  <a:pt x="604" y="937"/>
                </a:cubicBezTo>
                <a:cubicBezTo>
                  <a:pt x="604" y="945"/>
                  <a:pt x="604" y="953"/>
                  <a:pt x="604" y="961"/>
                </a:cubicBezTo>
                <a:lnTo>
                  <a:pt x="502" y="1080"/>
                </a:lnTo>
                <a:lnTo>
                  <a:pt x="368" y="949"/>
                </a:lnTo>
                <a:lnTo>
                  <a:pt x="500" y="793"/>
                </a:lnTo>
                <a:lnTo>
                  <a:pt x="603" y="892"/>
                </a:lnTo>
                <a:close/>
                <a:moveTo>
                  <a:pt x="572" y="1147"/>
                </a:moveTo>
                <a:lnTo>
                  <a:pt x="533" y="1109"/>
                </a:lnTo>
                <a:lnTo>
                  <a:pt x="598" y="1034"/>
                </a:lnTo>
                <a:cubicBezTo>
                  <a:pt x="592" y="1074"/>
                  <a:pt x="584" y="1112"/>
                  <a:pt x="572" y="1147"/>
                </a:cubicBezTo>
                <a:close/>
                <a:moveTo>
                  <a:pt x="596" y="825"/>
                </a:moveTo>
                <a:lnTo>
                  <a:pt x="528" y="761"/>
                </a:lnTo>
                <a:lnTo>
                  <a:pt x="568" y="713"/>
                </a:lnTo>
                <a:cubicBezTo>
                  <a:pt x="581" y="747"/>
                  <a:pt x="590" y="786"/>
                  <a:pt x="596" y="825"/>
                </a:cubicBezTo>
                <a:close/>
                <a:moveTo>
                  <a:pt x="175" y="552"/>
                </a:moveTo>
                <a:lnTo>
                  <a:pt x="175" y="552"/>
                </a:lnTo>
                <a:cubicBezTo>
                  <a:pt x="187" y="540"/>
                  <a:pt x="200" y="529"/>
                  <a:pt x="213" y="520"/>
                </a:cubicBezTo>
                <a:lnTo>
                  <a:pt x="295" y="598"/>
                </a:lnTo>
                <a:lnTo>
                  <a:pt x="164" y="752"/>
                </a:lnTo>
                <a:lnTo>
                  <a:pt x="92" y="682"/>
                </a:lnTo>
                <a:cubicBezTo>
                  <a:pt x="114" y="631"/>
                  <a:pt x="141" y="587"/>
                  <a:pt x="175" y="552"/>
                </a:cubicBezTo>
                <a:close/>
                <a:moveTo>
                  <a:pt x="101" y="305"/>
                </a:moveTo>
                <a:lnTo>
                  <a:pt x="101" y="305"/>
                </a:lnTo>
                <a:cubicBezTo>
                  <a:pt x="139" y="302"/>
                  <a:pt x="184" y="315"/>
                  <a:pt x="225" y="342"/>
                </a:cubicBezTo>
                <a:cubicBezTo>
                  <a:pt x="262" y="366"/>
                  <a:pt x="289" y="397"/>
                  <a:pt x="300" y="429"/>
                </a:cubicBezTo>
                <a:cubicBezTo>
                  <a:pt x="232" y="426"/>
                  <a:pt x="132" y="364"/>
                  <a:pt x="101" y="305"/>
                </a:cubicBezTo>
                <a:close/>
                <a:moveTo>
                  <a:pt x="384" y="494"/>
                </a:moveTo>
                <a:lnTo>
                  <a:pt x="323" y="565"/>
                </a:lnTo>
                <a:lnTo>
                  <a:pt x="253" y="498"/>
                </a:lnTo>
                <a:cubicBezTo>
                  <a:pt x="276" y="488"/>
                  <a:pt x="300" y="483"/>
                  <a:pt x="324" y="483"/>
                </a:cubicBezTo>
                <a:cubicBezTo>
                  <a:pt x="344" y="483"/>
                  <a:pt x="364" y="487"/>
                  <a:pt x="384" y="494"/>
                </a:cubicBezTo>
                <a:close/>
                <a:moveTo>
                  <a:pt x="568" y="50"/>
                </a:moveTo>
                <a:lnTo>
                  <a:pt x="568" y="50"/>
                </a:lnTo>
                <a:cubicBezTo>
                  <a:pt x="574" y="103"/>
                  <a:pt x="556" y="177"/>
                  <a:pt x="517" y="252"/>
                </a:cubicBezTo>
                <a:cubicBezTo>
                  <a:pt x="517" y="252"/>
                  <a:pt x="517" y="252"/>
                  <a:pt x="517" y="253"/>
                </a:cubicBezTo>
                <a:cubicBezTo>
                  <a:pt x="516" y="253"/>
                  <a:pt x="516" y="253"/>
                  <a:pt x="516" y="254"/>
                </a:cubicBezTo>
                <a:cubicBezTo>
                  <a:pt x="472" y="337"/>
                  <a:pt x="410" y="406"/>
                  <a:pt x="352" y="433"/>
                </a:cubicBezTo>
                <a:cubicBezTo>
                  <a:pt x="352" y="433"/>
                  <a:pt x="352" y="433"/>
                  <a:pt x="351" y="434"/>
                </a:cubicBezTo>
                <a:cubicBezTo>
                  <a:pt x="348" y="420"/>
                  <a:pt x="346" y="405"/>
                  <a:pt x="345" y="390"/>
                </a:cubicBezTo>
                <a:cubicBezTo>
                  <a:pt x="340" y="253"/>
                  <a:pt x="449" y="90"/>
                  <a:pt x="568" y="50"/>
                </a:cubicBezTo>
                <a:close/>
                <a:moveTo>
                  <a:pt x="730" y="249"/>
                </a:moveTo>
                <a:lnTo>
                  <a:pt x="730" y="249"/>
                </a:lnTo>
                <a:cubicBezTo>
                  <a:pt x="730" y="247"/>
                  <a:pt x="730" y="246"/>
                  <a:pt x="729" y="245"/>
                </a:cubicBezTo>
                <a:cubicBezTo>
                  <a:pt x="728" y="244"/>
                  <a:pt x="728" y="242"/>
                  <a:pt x="727" y="242"/>
                </a:cubicBezTo>
                <a:cubicBezTo>
                  <a:pt x="726" y="241"/>
                  <a:pt x="725" y="239"/>
                  <a:pt x="724" y="238"/>
                </a:cubicBezTo>
                <a:cubicBezTo>
                  <a:pt x="723" y="237"/>
                  <a:pt x="722" y="236"/>
                  <a:pt x="721" y="236"/>
                </a:cubicBezTo>
                <a:cubicBezTo>
                  <a:pt x="720" y="235"/>
                  <a:pt x="719" y="235"/>
                  <a:pt x="718" y="234"/>
                </a:cubicBezTo>
                <a:cubicBezTo>
                  <a:pt x="717" y="234"/>
                  <a:pt x="717" y="234"/>
                  <a:pt x="717" y="234"/>
                </a:cubicBezTo>
                <a:cubicBezTo>
                  <a:pt x="717" y="234"/>
                  <a:pt x="717" y="234"/>
                  <a:pt x="716" y="234"/>
                </a:cubicBezTo>
                <a:cubicBezTo>
                  <a:pt x="716" y="234"/>
                  <a:pt x="716" y="234"/>
                  <a:pt x="715" y="234"/>
                </a:cubicBezTo>
                <a:cubicBezTo>
                  <a:pt x="674" y="219"/>
                  <a:pt x="626" y="217"/>
                  <a:pt x="575" y="228"/>
                </a:cubicBezTo>
                <a:cubicBezTo>
                  <a:pt x="609" y="149"/>
                  <a:pt x="621" y="72"/>
                  <a:pt x="605" y="17"/>
                </a:cubicBezTo>
                <a:cubicBezTo>
                  <a:pt x="602" y="6"/>
                  <a:pt x="591" y="0"/>
                  <a:pt x="581" y="2"/>
                </a:cubicBezTo>
                <a:cubicBezTo>
                  <a:pt x="444" y="31"/>
                  <a:pt x="317" y="198"/>
                  <a:pt x="304" y="353"/>
                </a:cubicBezTo>
                <a:cubicBezTo>
                  <a:pt x="289" y="336"/>
                  <a:pt x="270" y="320"/>
                  <a:pt x="248" y="306"/>
                </a:cubicBezTo>
                <a:cubicBezTo>
                  <a:pt x="188" y="266"/>
                  <a:pt x="120" y="252"/>
                  <a:pt x="67" y="268"/>
                </a:cubicBezTo>
                <a:cubicBezTo>
                  <a:pt x="67" y="268"/>
                  <a:pt x="67" y="267"/>
                  <a:pt x="66" y="268"/>
                </a:cubicBezTo>
                <a:cubicBezTo>
                  <a:pt x="65" y="268"/>
                  <a:pt x="65" y="268"/>
                  <a:pt x="65" y="268"/>
                </a:cubicBezTo>
                <a:cubicBezTo>
                  <a:pt x="64" y="268"/>
                  <a:pt x="63" y="269"/>
                  <a:pt x="62" y="269"/>
                </a:cubicBezTo>
                <a:cubicBezTo>
                  <a:pt x="61" y="270"/>
                  <a:pt x="59" y="271"/>
                  <a:pt x="58" y="271"/>
                </a:cubicBezTo>
                <a:cubicBezTo>
                  <a:pt x="57" y="272"/>
                  <a:pt x="56" y="274"/>
                  <a:pt x="55" y="274"/>
                </a:cubicBezTo>
                <a:cubicBezTo>
                  <a:pt x="54" y="275"/>
                  <a:pt x="53" y="276"/>
                  <a:pt x="53" y="278"/>
                </a:cubicBezTo>
                <a:cubicBezTo>
                  <a:pt x="52" y="279"/>
                  <a:pt x="52" y="280"/>
                  <a:pt x="51" y="281"/>
                </a:cubicBezTo>
                <a:cubicBezTo>
                  <a:pt x="51" y="282"/>
                  <a:pt x="50" y="284"/>
                  <a:pt x="50" y="285"/>
                </a:cubicBezTo>
                <a:cubicBezTo>
                  <a:pt x="49" y="286"/>
                  <a:pt x="50" y="288"/>
                  <a:pt x="50" y="289"/>
                </a:cubicBezTo>
                <a:cubicBezTo>
                  <a:pt x="50" y="290"/>
                  <a:pt x="50" y="292"/>
                  <a:pt x="50" y="293"/>
                </a:cubicBezTo>
                <a:cubicBezTo>
                  <a:pt x="50" y="294"/>
                  <a:pt x="50" y="294"/>
                  <a:pt x="51" y="294"/>
                </a:cubicBezTo>
                <a:cubicBezTo>
                  <a:pt x="51" y="295"/>
                  <a:pt x="51" y="295"/>
                  <a:pt x="51" y="295"/>
                </a:cubicBezTo>
                <a:cubicBezTo>
                  <a:pt x="67" y="360"/>
                  <a:pt x="153" y="430"/>
                  <a:pt x="236" y="459"/>
                </a:cubicBezTo>
                <a:cubicBezTo>
                  <a:pt x="223" y="464"/>
                  <a:pt x="209" y="471"/>
                  <a:pt x="196" y="480"/>
                </a:cubicBezTo>
                <a:cubicBezTo>
                  <a:pt x="178" y="491"/>
                  <a:pt x="160" y="506"/>
                  <a:pt x="144" y="522"/>
                </a:cubicBezTo>
                <a:cubicBezTo>
                  <a:pt x="54" y="615"/>
                  <a:pt x="0" y="769"/>
                  <a:pt x="0" y="937"/>
                </a:cubicBezTo>
                <a:cubicBezTo>
                  <a:pt x="0" y="1052"/>
                  <a:pt x="27" y="1161"/>
                  <a:pt x="73" y="1249"/>
                </a:cubicBezTo>
                <a:cubicBezTo>
                  <a:pt x="73" y="1250"/>
                  <a:pt x="74" y="1251"/>
                  <a:pt x="75" y="1253"/>
                </a:cubicBezTo>
                <a:cubicBezTo>
                  <a:pt x="97" y="1293"/>
                  <a:pt x="122" y="1328"/>
                  <a:pt x="151" y="1357"/>
                </a:cubicBezTo>
                <a:cubicBezTo>
                  <a:pt x="167" y="1372"/>
                  <a:pt x="184" y="1385"/>
                  <a:pt x="201" y="1396"/>
                </a:cubicBezTo>
                <a:cubicBezTo>
                  <a:pt x="240" y="1421"/>
                  <a:pt x="281" y="1433"/>
                  <a:pt x="324" y="1433"/>
                </a:cubicBezTo>
                <a:cubicBezTo>
                  <a:pt x="371" y="1433"/>
                  <a:pt x="417" y="1416"/>
                  <a:pt x="457" y="1388"/>
                </a:cubicBezTo>
                <a:cubicBezTo>
                  <a:pt x="460" y="1387"/>
                  <a:pt x="463" y="1385"/>
                  <a:pt x="465" y="1382"/>
                </a:cubicBezTo>
                <a:cubicBezTo>
                  <a:pt x="466" y="1382"/>
                  <a:pt x="466" y="1382"/>
                  <a:pt x="466" y="1381"/>
                </a:cubicBezTo>
                <a:cubicBezTo>
                  <a:pt x="573" y="1300"/>
                  <a:pt x="647" y="1132"/>
                  <a:pt x="647" y="937"/>
                </a:cubicBezTo>
                <a:cubicBezTo>
                  <a:pt x="647" y="837"/>
                  <a:pt x="628" y="745"/>
                  <a:pt x="595" y="667"/>
                </a:cubicBezTo>
                <a:cubicBezTo>
                  <a:pt x="594" y="665"/>
                  <a:pt x="594" y="663"/>
                  <a:pt x="593" y="661"/>
                </a:cubicBezTo>
                <a:cubicBezTo>
                  <a:pt x="555" y="574"/>
                  <a:pt x="500" y="508"/>
                  <a:pt x="435" y="471"/>
                </a:cubicBezTo>
                <a:cubicBezTo>
                  <a:pt x="559" y="451"/>
                  <a:pt x="701" y="356"/>
                  <a:pt x="730" y="262"/>
                </a:cubicBezTo>
                <a:cubicBezTo>
                  <a:pt x="730" y="261"/>
                  <a:pt x="731" y="261"/>
                  <a:pt x="731" y="261"/>
                </a:cubicBezTo>
                <a:cubicBezTo>
                  <a:pt x="731" y="259"/>
                  <a:pt x="731" y="258"/>
                  <a:pt x="731" y="256"/>
                </a:cubicBezTo>
                <a:cubicBezTo>
                  <a:pt x="732" y="255"/>
                  <a:pt x="732" y="254"/>
                  <a:pt x="732" y="252"/>
                </a:cubicBezTo>
                <a:cubicBezTo>
                  <a:pt x="732" y="251"/>
                  <a:pt x="731" y="250"/>
                  <a:pt x="730" y="2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3" name="Freeform 332">
            <a:extLst>
              <a:ext uri="{FF2B5EF4-FFF2-40B4-BE49-F238E27FC236}">
                <a16:creationId xmlns:a16="http://schemas.microsoft.com/office/drawing/2014/main" id="{1DE02586-DB87-4744-B00D-2DCA5A71A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6673" y="8247300"/>
            <a:ext cx="871247" cy="1050731"/>
          </a:xfrm>
          <a:custGeom>
            <a:avLst/>
            <a:gdLst>
              <a:gd name="T0" fmla="*/ 126474342 w 1027"/>
              <a:gd name="T1" fmla="*/ 23257632 h 1241"/>
              <a:gd name="T2" fmla="*/ 77181767 w 1027"/>
              <a:gd name="T3" fmla="*/ 73778692 h 1241"/>
              <a:gd name="T4" fmla="*/ 104811281 w 1027"/>
              <a:gd name="T5" fmla="*/ 95615388 h 1241"/>
              <a:gd name="T6" fmla="*/ 72382240 w 1027"/>
              <a:gd name="T7" fmla="*/ 104530657 h 1241"/>
              <a:gd name="T8" fmla="*/ 60058916 w 1027"/>
              <a:gd name="T9" fmla="*/ 122620006 h 1241"/>
              <a:gd name="T10" fmla="*/ 67712371 w 1027"/>
              <a:gd name="T11" fmla="*/ 107631699 h 1241"/>
              <a:gd name="T12" fmla="*/ 60058916 w 1027"/>
              <a:gd name="T13" fmla="*/ 122620006 h 1241"/>
              <a:gd name="T14" fmla="*/ 55129730 w 1027"/>
              <a:gd name="T15" fmla="*/ 128176144 h 1241"/>
              <a:gd name="T16" fmla="*/ 60966886 w 1027"/>
              <a:gd name="T17" fmla="*/ 134895127 h 1241"/>
              <a:gd name="T18" fmla="*/ 41768778 w 1027"/>
              <a:gd name="T19" fmla="*/ 142776956 h 1241"/>
              <a:gd name="T20" fmla="*/ 40860808 w 1027"/>
              <a:gd name="T21" fmla="*/ 154534817 h 1241"/>
              <a:gd name="T22" fmla="*/ 43714737 w 1027"/>
              <a:gd name="T23" fmla="*/ 124429157 h 1241"/>
              <a:gd name="T24" fmla="*/ 26981222 w 1027"/>
              <a:gd name="T25" fmla="*/ 104918512 h 1241"/>
              <a:gd name="T26" fmla="*/ 11285335 w 1027"/>
              <a:gd name="T27" fmla="*/ 97682629 h 1241"/>
              <a:gd name="T28" fmla="*/ 22570670 w 1027"/>
              <a:gd name="T29" fmla="*/ 96519783 h 1241"/>
              <a:gd name="T30" fmla="*/ 16214521 w 1027"/>
              <a:gd name="T31" fmla="*/ 104530657 h 1241"/>
              <a:gd name="T32" fmla="*/ 24516629 w 1027"/>
              <a:gd name="T33" fmla="*/ 77784489 h 1241"/>
              <a:gd name="T34" fmla="*/ 41768778 w 1027"/>
              <a:gd name="T35" fmla="*/ 39796640 h 1241"/>
              <a:gd name="T36" fmla="*/ 24256952 w 1027"/>
              <a:gd name="T37" fmla="*/ 57240043 h 1241"/>
              <a:gd name="T38" fmla="*/ 60966886 w 1027"/>
              <a:gd name="T39" fmla="*/ 69902660 h 1241"/>
              <a:gd name="T40" fmla="*/ 62134533 w 1027"/>
              <a:gd name="T41" fmla="*/ 92772796 h 1241"/>
              <a:gd name="T42" fmla="*/ 64599126 w 1027"/>
              <a:gd name="T43" fmla="*/ 98845474 h 1241"/>
              <a:gd name="T44" fmla="*/ 57854000 w 1027"/>
              <a:gd name="T45" fmla="*/ 92772796 h 1241"/>
              <a:gd name="T46" fmla="*/ 31002437 w 1027"/>
              <a:gd name="T47" fmla="*/ 77526038 h 1241"/>
              <a:gd name="T48" fmla="*/ 50978856 w 1027"/>
              <a:gd name="T49" fmla="*/ 78817929 h 1241"/>
              <a:gd name="T50" fmla="*/ 50978856 w 1027"/>
              <a:gd name="T51" fmla="*/ 78817929 h 1241"/>
              <a:gd name="T52" fmla="*/ 56167359 w 1027"/>
              <a:gd name="T53" fmla="*/ 81273025 h 1241"/>
              <a:gd name="T54" fmla="*/ 27759533 w 1027"/>
              <a:gd name="T55" fmla="*/ 92772796 h 1241"/>
              <a:gd name="T56" fmla="*/ 40082497 w 1027"/>
              <a:gd name="T57" fmla="*/ 105047557 h 1241"/>
              <a:gd name="T58" fmla="*/ 45011682 w 1027"/>
              <a:gd name="T59" fmla="*/ 112412486 h 1241"/>
              <a:gd name="T60" fmla="*/ 49162917 w 1027"/>
              <a:gd name="T61" fmla="*/ 124299752 h 1241"/>
              <a:gd name="T62" fmla="*/ 49162917 w 1027"/>
              <a:gd name="T63" fmla="*/ 124299752 h 1241"/>
              <a:gd name="T64" fmla="*/ 43974054 w 1027"/>
              <a:gd name="T65" fmla="*/ 137479269 h 1241"/>
              <a:gd name="T66" fmla="*/ 67712371 w 1027"/>
              <a:gd name="T67" fmla="*/ 29459715 h 1241"/>
              <a:gd name="T68" fmla="*/ 133089809 w 1027"/>
              <a:gd name="T69" fmla="*/ 21577886 h 1241"/>
              <a:gd name="T70" fmla="*/ 132181839 w 1027"/>
              <a:gd name="T71" fmla="*/ 20285995 h 1241"/>
              <a:gd name="T72" fmla="*/ 131792503 w 1027"/>
              <a:gd name="T73" fmla="*/ 19898140 h 1241"/>
              <a:gd name="T74" fmla="*/ 76273797 w 1027"/>
              <a:gd name="T75" fmla="*/ 17572449 h 1241"/>
              <a:gd name="T76" fmla="*/ 44493048 w 1027"/>
              <a:gd name="T77" fmla="*/ 129045 h 1241"/>
              <a:gd name="T78" fmla="*/ 44103712 w 1027"/>
              <a:gd name="T79" fmla="*/ 0 h 1241"/>
              <a:gd name="T80" fmla="*/ 42806767 w 1027"/>
              <a:gd name="T81" fmla="*/ 258450 h 1241"/>
              <a:gd name="T82" fmla="*/ 41509461 w 1027"/>
              <a:gd name="T83" fmla="*/ 1421296 h 1241"/>
              <a:gd name="T84" fmla="*/ 41250144 w 1027"/>
              <a:gd name="T85" fmla="*/ 2584141 h 1241"/>
              <a:gd name="T86" fmla="*/ 49551892 w 1027"/>
              <a:gd name="T87" fmla="*/ 24678928 h 1241"/>
              <a:gd name="T88" fmla="*/ 18679113 w 1027"/>
              <a:gd name="T89" fmla="*/ 57240043 h 1241"/>
              <a:gd name="T90" fmla="*/ 0 w 1027"/>
              <a:gd name="T91" fmla="*/ 77784489 h 1241"/>
              <a:gd name="T92" fmla="*/ 15306551 w 1027"/>
              <a:gd name="T93" fmla="*/ 110086795 h 1241"/>
              <a:gd name="T94" fmla="*/ 29445814 w 1027"/>
              <a:gd name="T95" fmla="*/ 144068847 h 1241"/>
              <a:gd name="T96" fmla="*/ 39952838 w 1027"/>
              <a:gd name="T97" fmla="*/ 160090955 h 1241"/>
              <a:gd name="T98" fmla="*/ 52665138 w 1027"/>
              <a:gd name="T99" fmla="*/ 145231693 h 1241"/>
              <a:gd name="T100" fmla="*/ 66415066 w 1027"/>
              <a:gd name="T101" fmla="*/ 135799523 h 1241"/>
              <a:gd name="T102" fmla="*/ 87299455 w 1027"/>
              <a:gd name="T103" fmla="*/ 118614569 h 1241"/>
              <a:gd name="T104" fmla="*/ 95082569 w 1027"/>
              <a:gd name="T105" fmla="*/ 61503931 h 1241"/>
              <a:gd name="T106" fmla="*/ 71603928 w 1027"/>
              <a:gd name="T107" fmla="*/ 36824644 h 1241"/>
              <a:gd name="T108" fmla="*/ 132570814 w 1027"/>
              <a:gd name="T109" fmla="*/ 23774532 h 1241"/>
              <a:gd name="T110" fmla="*/ 132700473 w 1027"/>
              <a:gd name="T111" fmla="*/ 23645487 h 124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27" h="1241">
                <a:moveTo>
                  <a:pt x="788" y="282"/>
                </a:moveTo>
                <a:lnTo>
                  <a:pt x="788" y="282"/>
                </a:lnTo>
                <a:cubicBezTo>
                  <a:pt x="707" y="297"/>
                  <a:pt x="629" y="285"/>
                  <a:pt x="577" y="251"/>
                </a:cubicBezTo>
                <a:cubicBezTo>
                  <a:pt x="658" y="168"/>
                  <a:pt x="869" y="130"/>
                  <a:pt x="975" y="180"/>
                </a:cubicBezTo>
                <a:cubicBezTo>
                  <a:pt x="938" y="229"/>
                  <a:pt x="868" y="267"/>
                  <a:pt x="788" y="282"/>
                </a:cubicBezTo>
                <a:close/>
                <a:moveTo>
                  <a:pt x="595" y="381"/>
                </a:moveTo>
                <a:lnTo>
                  <a:pt x="595" y="381"/>
                </a:lnTo>
                <a:cubicBezTo>
                  <a:pt x="647" y="381"/>
                  <a:pt x="690" y="424"/>
                  <a:pt x="690" y="476"/>
                </a:cubicBezTo>
                <a:cubicBezTo>
                  <a:pt x="690" y="529"/>
                  <a:pt x="647" y="571"/>
                  <a:pt x="595" y="571"/>
                </a:cubicBezTo>
                <a:cubicBezTo>
                  <a:pt x="542" y="571"/>
                  <a:pt x="500" y="529"/>
                  <a:pt x="500" y="476"/>
                </a:cubicBezTo>
                <a:cubicBezTo>
                  <a:pt x="500" y="424"/>
                  <a:pt x="542" y="381"/>
                  <a:pt x="595" y="381"/>
                </a:cubicBezTo>
                <a:close/>
                <a:moveTo>
                  <a:pt x="808" y="740"/>
                </a:moveTo>
                <a:lnTo>
                  <a:pt x="808" y="740"/>
                </a:lnTo>
                <a:cubicBezTo>
                  <a:pt x="808" y="815"/>
                  <a:pt x="748" y="875"/>
                  <a:pt x="673" y="875"/>
                </a:cubicBezTo>
                <a:cubicBezTo>
                  <a:pt x="628" y="875"/>
                  <a:pt x="586" y="852"/>
                  <a:pt x="562" y="816"/>
                </a:cubicBezTo>
                <a:cubicBezTo>
                  <a:pt x="561" y="814"/>
                  <a:pt x="560" y="812"/>
                  <a:pt x="558" y="809"/>
                </a:cubicBezTo>
                <a:cubicBezTo>
                  <a:pt x="546" y="789"/>
                  <a:pt x="538" y="765"/>
                  <a:pt x="538" y="740"/>
                </a:cubicBezTo>
                <a:cubicBezTo>
                  <a:pt x="538" y="665"/>
                  <a:pt x="599" y="605"/>
                  <a:pt x="673" y="605"/>
                </a:cubicBezTo>
                <a:cubicBezTo>
                  <a:pt x="748" y="605"/>
                  <a:pt x="808" y="665"/>
                  <a:pt x="808" y="740"/>
                </a:cubicBezTo>
                <a:close/>
                <a:moveTo>
                  <a:pt x="463" y="949"/>
                </a:moveTo>
                <a:lnTo>
                  <a:pt x="463" y="949"/>
                </a:lnTo>
                <a:cubicBezTo>
                  <a:pt x="422" y="949"/>
                  <a:pt x="389" y="916"/>
                  <a:pt x="389" y="875"/>
                </a:cubicBezTo>
                <a:cubicBezTo>
                  <a:pt x="389" y="835"/>
                  <a:pt x="422" y="802"/>
                  <a:pt x="463" y="802"/>
                </a:cubicBezTo>
                <a:cubicBezTo>
                  <a:pt x="487" y="802"/>
                  <a:pt x="510" y="814"/>
                  <a:pt x="522" y="833"/>
                </a:cubicBezTo>
                <a:cubicBezTo>
                  <a:pt x="524" y="836"/>
                  <a:pt x="525" y="838"/>
                  <a:pt x="526" y="841"/>
                </a:cubicBezTo>
                <a:cubicBezTo>
                  <a:pt x="532" y="851"/>
                  <a:pt x="536" y="863"/>
                  <a:pt x="536" y="875"/>
                </a:cubicBezTo>
                <a:cubicBezTo>
                  <a:pt x="536" y="916"/>
                  <a:pt x="503" y="949"/>
                  <a:pt x="463" y="949"/>
                </a:cubicBezTo>
                <a:close/>
                <a:moveTo>
                  <a:pt x="418" y="1083"/>
                </a:moveTo>
                <a:lnTo>
                  <a:pt x="418" y="1083"/>
                </a:lnTo>
                <a:cubicBezTo>
                  <a:pt x="393" y="1079"/>
                  <a:pt x="376" y="1055"/>
                  <a:pt x="380" y="1030"/>
                </a:cubicBezTo>
                <a:cubicBezTo>
                  <a:pt x="383" y="1008"/>
                  <a:pt x="402" y="992"/>
                  <a:pt x="425" y="992"/>
                </a:cubicBezTo>
                <a:cubicBezTo>
                  <a:pt x="427" y="992"/>
                  <a:pt x="430" y="992"/>
                  <a:pt x="433" y="992"/>
                </a:cubicBezTo>
                <a:cubicBezTo>
                  <a:pt x="444" y="994"/>
                  <a:pt x="455" y="1000"/>
                  <a:pt x="463" y="1010"/>
                </a:cubicBezTo>
                <a:cubicBezTo>
                  <a:pt x="470" y="1020"/>
                  <a:pt x="473" y="1033"/>
                  <a:pt x="470" y="1044"/>
                </a:cubicBezTo>
                <a:cubicBezTo>
                  <a:pt x="467" y="1069"/>
                  <a:pt x="444" y="1087"/>
                  <a:pt x="418" y="1083"/>
                </a:cubicBezTo>
                <a:close/>
                <a:moveTo>
                  <a:pt x="315" y="1196"/>
                </a:moveTo>
                <a:lnTo>
                  <a:pt x="315" y="1196"/>
                </a:lnTo>
                <a:cubicBezTo>
                  <a:pt x="290" y="1192"/>
                  <a:pt x="273" y="1169"/>
                  <a:pt x="277" y="1144"/>
                </a:cubicBezTo>
                <a:cubicBezTo>
                  <a:pt x="280" y="1121"/>
                  <a:pt x="299" y="1105"/>
                  <a:pt x="322" y="1105"/>
                </a:cubicBezTo>
                <a:cubicBezTo>
                  <a:pt x="324" y="1105"/>
                  <a:pt x="327" y="1105"/>
                  <a:pt x="329" y="1105"/>
                </a:cubicBezTo>
                <a:cubicBezTo>
                  <a:pt x="354" y="1109"/>
                  <a:pt x="371" y="1133"/>
                  <a:pt x="368" y="1158"/>
                </a:cubicBezTo>
                <a:cubicBezTo>
                  <a:pt x="364" y="1183"/>
                  <a:pt x="340" y="1200"/>
                  <a:pt x="315" y="1196"/>
                </a:cubicBezTo>
                <a:close/>
                <a:moveTo>
                  <a:pt x="117" y="963"/>
                </a:moveTo>
                <a:lnTo>
                  <a:pt x="117" y="963"/>
                </a:lnTo>
                <a:cubicBezTo>
                  <a:pt x="117" y="902"/>
                  <a:pt x="167" y="853"/>
                  <a:pt x="227" y="853"/>
                </a:cubicBezTo>
                <a:cubicBezTo>
                  <a:pt x="288" y="853"/>
                  <a:pt x="337" y="902"/>
                  <a:pt x="337" y="963"/>
                </a:cubicBezTo>
                <a:cubicBezTo>
                  <a:pt x="337" y="1023"/>
                  <a:pt x="288" y="1072"/>
                  <a:pt x="227" y="1072"/>
                </a:cubicBezTo>
                <a:cubicBezTo>
                  <a:pt x="167" y="1072"/>
                  <a:pt x="117" y="1023"/>
                  <a:pt x="117" y="963"/>
                </a:cubicBezTo>
                <a:close/>
                <a:moveTo>
                  <a:pt x="207" y="811"/>
                </a:moveTo>
                <a:lnTo>
                  <a:pt x="207" y="811"/>
                </a:lnTo>
                <a:cubicBezTo>
                  <a:pt x="208" y="811"/>
                  <a:pt x="208" y="812"/>
                  <a:pt x="208" y="812"/>
                </a:cubicBezTo>
                <a:lnTo>
                  <a:pt x="207" y="812"/>
                </a:lnTo>
                <a:lnTo>
                  <a:pt x="207" y="811"/>
                </a:lnTo>
                <a:close/>
                <a:moveTo>
                  <a:pt x="87" y="756"/>
                </a:moveTo>
                <a:lnTo>
                  <a:pt x="87" y="756"/>
                </a:lnTo>
                <a:cubicBezTo>
                  <a:pt x="90" y="734"/>
                  <a:pt x="109" y="718"/>
                  <a:pt x="132" y="718"/>
                </a:cubicBezTo>
                <a:cubicBezTo>
                  <a:pt x="134" y="718"/>
                  <a:pt x="137" y="718"/>
                  <a:pt x="139" y="718"/>
                </a:cubicBezTo>
                <a:cubicBezTo>
                  <a:pt x="156" y="721"/>
                  <a:pt x="168" y="732"/>
                  <a:pt x="174" y="747"/>
                </a:cubicBezTo>
                <a:cubicBezTo>
                  <a:pt x="175" y="750"/>
                  <a:pt x="176" y="753"/>
                  <a:pt x="177" y="756"/>
                </a:cubicBezTo>
                <a:cubicBezTo>
                  <a:pt x="178" y="761"/>
                  <a:pt x="178" y="766"/>
                  <a:pt x="178" y="771"/>
                </a:cubicBezTo>
                <a:cubicBezTo>
                  <a:pt x="174" y="796"/>
                  <a:pt x="150" y="813"/>
                  <a:pt x="125" y="809"/>
                </a:cubicBezTo>
                <a:cubicBezTo>
                  <a:pt x="100" y="805"/>
                  <a:pt x="83" y="782"/>
                  <a:pt x="87" y="756"/>
                </a:cubicBezTo>
                <a:lnTo>
                  <a:pt x="43" y="602"/>
                </a:lnTo>
                <a:cubicBezTo>
                  <a:pt x="43" y="561"/>
                  <a:pt x="76" y="529"/>
                  <a:pt x="116" y="529"/>
                </a:cubicBezTo>
                <a:cubicBezTo>
                  <a:pt x="157" y="529"/>
                  <a:pt x="189" y="561"/>
                  <a:pt x="189" y="602"/>
                </a:cubicBezTo>
                <a:cubicBezTo>
                  <a:pt x="189" y="642"/>
                  <a:pt x="157" y="675"/>
                  <a:pt x="116" y="675"/>
                </a:cubicBezTo>
                <a:cubicBezTo>
                  <a:pt x="76" y="675"/>
                  <a:pt x="43" y="642"/>
                  <a:pt x="43" y="602"/>
                </a:cubicBezTo>
                <a:lnTo>
                  <a:pt x="87" y="756"/>
                </a:lnTo>
                <a:close/>
                <a:moveTo>
                  <a:pt x="322" y="308"/>
                </a:moveTo>
                <a:lnTo>
                  <a:pt x="322" y="308"/>
                </a:lnTo>
                <a:cubicBezTo>
                  <a:pt x="397" y="308"/>
                  <a:pt x="457" y="369"/>
                  <a:pt x="457" y="443"/>
                </a:cubicBezTo>
                <a:cubicBezTo>
                  <a:pt x="457" y="518"/>
                  <a:pt x="397" y="579"/>
                  <a:pt x="322" y="579"/>
                </a:cubicBezTo>
                <a:cubicBezTo>
                  <a:pt x="248" y="579"/>
                  <a:pt x="187" y="518"/>
                  <a:pt x="187" y="443"/>
                </a:cubicBezTo>
                <a:cubicBezTo>
                  <a:pt x="187" y="369"/>
                  <a:pt x="248" y="308"/>
                  <a:pt x="322" y="308"/>
                </a:cubicBezTo>
                <a:close/>
                <a:moveTo>
                  <a:pt x="474" y="541"/>
                </a:moveTo>
                <a:lnTo>
                  <a:pt x="474" y="541"/>
                </a:lnTo>
                <a:cubicBezTo>
                  <a:pt x="473" y="541"/>
                  <a:pt x="472" y="541"/>
                  <a:pt x="470" y="541"/>
                </a:cubicBezTo>
                <a:cubicBezTo>
                  <a:pt x="471" y="540"/>
                  <a:pt x="472" y="539"/>
                  <a:pt x="473" y="538"/>
                </a:cubicBezTo>
                <a:cubicBezTo>
                  <a:pt x="473" y="539"/>
                  <a:pt x="474" y="540"/>
                  <a:pt x="474" y="541"/>
                </a:cubicBezTo>
                <a:close/>
                <a:moveTo>
                  <a:pt x="445" y="711"/>
                </a:moveTo>
                <a:lnTo>
                  <a:pt x="445" y="711"/>
                </a:lnTo>
                <a:cubicBezTo>
                  <a:pt x="456" y="715"/>
                  <a:pt x="467" y="718"/>
                  <a:pt x="479" y="718"/>
                </a:cubicBezTo>
                <a:cubicBezTo>
                  <a:pt x="485" y="718"/>
                  <a:pt x="492" y="717"/>
                  <a:pt x="498" y="715"/>
                </a:cubicBezTo>
                <a:cubicBezTo>
                  <a:pt x="497" y="723"/>
                  <a:pt x="495" y="732"/>
                  <a:pt x="495" y="740"/>
                </a:cubicBezTo>
                <a:cubicBezTo>
                  <a:pt x="495" y="749"/>
                  <a:pt x="497" y="757"/>
                  <a:pt x="498" y="765"/>
                </a:cubicBezTo>
                <a:cubicBezTo>
                  <a:pt x="487" y="762"/>
                  <a:pt x="475" y="760"/>
                  <a:pt x="463" y="760"/>
                </a:cubicBezTo>
                <a:cubicBezTo>
                  <a:pt x="454" y="760"/>
                  <a:pt x="447" y="760"/>
                  <a:pt x="439" y="762"/>
                </a:cubicBezTo>
                <a:cubicBezTo>
                  <a:pt x="443" y="748"/>
                  <a:pt x="446" y="733"/>
                  <a:pt x="446" y="718"/>
                </a:cubicBezTo>
                <a:cubicBezTo>
                  <a:pt x="446" y="716"/>
                  <a:pt x="445" y="714"/>
                  <a:pt x="445" y="711"/>
                </a:cubicBezTo>
                <a:close/>
                <a:moveTo>
                  <a:pt x="232" y="596"/>
                </a:moveTo>
                <a:lnTo>
                  <a:pt x="232" y="596"/>
                </a:lnTo>
                <a:cubicBezTo>
                  <a:pt x="234" y="597"/>
                  <a:pt x="237" y="599"/>
                  <a:pt x="239" y="600"/>
                </a:cubicBezTo>
                <a:cubicBezTo>
                  <a:pt x="237" y="601"/>
                  <a:pt x="234" y="602"/>
                  <a:pt x="232" y="604"/>
                </a:cubicBezTo>
                <a:cubicBezTo>
                  <a:pt x="232" y="603"/>
                  <a:pt x="232" y="602"/>
                  <a:pt x="232" y="602"/>
                </a:cubicBezTo>
                <a:cubicBezTo>
                  <a:pt x="232" y="600"/>
                  <a:pt x="232" y="598"/>
                  <a:pt x="232" y="596"/>
                </a:cubicBezTo>
                <a:close/>
                <a:moveTo>
                  <a:pt x="393" y="610"/>
                </a:moveTo>
                <a:lnTo>
                  <a:pt x="393" y="610"/>
                </a:lnTo>
                <a:cubicBezTo>
                  <a:pt x="391" y="609"/>
                  <a:pt x="391" y="609"/>
                  <a:pt x="390" y="608"/>
                </a:cubicBezTo>
                <a:cubicBezTo>
                  <a:pt x="391" y="607"/>
                  <a:pt x="392" y="607"/>
                  <a:pt x="393" y="606"/>
                </a:cubicBezTo>
                <a:cubicBezTo>
                  <a:pt x="393" y="607"/>
                  <a:pt x="393" y="609"/>
                  <a:pt x="393" y="610"/>
                </a:cubicBezTo>
                <a:close/>
                <a:moveTo>
                  <a:pt x="525" y="629"/>
                </a:moveTo>
                <a:lnTo>
                  <a:pt x="525" y="629"/>
                </a:lnTo>
                <a:cubicBezTo>
                  <a:pt x="525" y="654"/>
                  <a:pt x="504" y="675"/>
                  <a:pt x="479" y="675"/>
                </a:cubicBezTo>
                <a:cubicBezTo>
                  <a:pt x="453" y="675"/>
                  <a:pt x="433" y="654"/>
                  <a:pt x="433" y="629"/>
                </a:cubicBezTo>
                <a:cubicBezTo>
                  <a:pt x="433" y="604"/>
                  <a:pt x="453" y="583"/>
                  <a:pt x="479" y="583"/>
                </a:cubicBezTo>
                <a:cubicBezTo>
                  <a:pt x="504" y="583"/>
                  <a:pt x="525" y="604"/>
                  <a:pt x="525" y="629"/>
                </a:cubicBezTo>
                <a:close/>
                <a:moveTo>
                  <a:pt x="215" y="734"/>
                </a:moveTo>
                <a:lnTo>
                  <a:pt x="215" y="734"/>
                </a:lnTo>
                <a:cubicBezTo>
                  <a:pt x="214" y="729"/>
                  <a:pt x="214" y="723"/>
                  <a:pt x="214" y="718"/>
                </a:cubicBezTo>
                <a:cubicBezTo>
                  <a:pt x="214" y="666"/>
                  <a:pt x="257" y="623"/>
                  <a:pt x="309" y="623"/>
                </a:cubicBezTo>
                <a:cubicBezTo>
                  <a:pt x="361" y="623"/>
                  <a:pt x="404" y="666"/>
                  <a:pt x="404" y="718"/>
                </a:cubicBezTo>
                <a:cubicBezTo>
                  <a:pt x="404" y="771"/>
                  <a:pt x="361" y="813"/>
                  <a:pt x="309" y="813"/>
                </a:cubicBezTo>
                <a:cubicBezTo>
                  <a:pt x="267" y="813"/>
                  <a:pt x="232" y="786"/>
                  <a:pt x="219" y="749"/>
                </a:cubicBezTo>
                <a:cubicBezTo>
                  <a:pt x="218" y="744"/>
                  <a:pt x="217" y="739"/>
                  <a:pt x="215" y="734"/>
                </a:cubicBezTo>
                <a:close/>
                <a:moveTo>
                  <a:pt x="347" y="870"/>
                </a:moveTo>
                <a:lnTo>
                  <a:pt x="347" y="870"/>
                </a:lnTo>
                <a:cubicBezTo>
                  <a:pt x="343" y="864"/>
                  <a:pt x="339" y="859"/>
                  <a:pt x="333" y="853"/>
                </a:cubicBezTo>
                <a:cubicBezTo>
                  <a:pt x="339" y="852"/>
                  <a:pt x="344" y="851"/>
                  <a:pt x="350" y="849"/>
                </a:cubicBezTo>
                <a:cubicBezTo>
                  <a:pt x="348" y="856"/>
                  <a:pt x="348" y="863"/>
                  <a:pt x="347" y="870"/>
                </a:cubicBezTo>
                <a:close/>
                <a:moveTo>
                  <a:pt x="379" y="962"/>
                </a:moveTo>
                <a:lnTo>
                  <a:pt x="379" y="962"/>
                </a:lnTo>
                <a:cubicBezTo>
                  <a:pt x="379" y="959"/>
                  <a:pt x="379" y="957"/>
                  <a:pt x="379" y="955"/>
                </a:cubicBezTo>
                <a:cubicBezTo>
                  <a:pt x="380" y="956"/>
                  <a:pt x="381" y="958"/>
                  <a:pt x="383" y="960"/>
                </a:cubicBezTo>
                <a:cubicBezTo>
                  <a:pt x="382" y="960"/>
                  <a:pt x="380" y="961"/>
                  <a:pt x="379" y="962"/>
                </a:cubicBezTo>
                <a:close/>
                <a:moveTo>
                  <a:pt x="340" y="1063"/>
                </a:moveTo>
                <a:lnTo>
                  <a:pt x="340" y="1063"/>
                </a:lnTo>
                <a:cubicBezTo>
                  <a:pt x="341" y="1064"/>
                  <a:pt x="341" y="1064"/>
                  <a:pt x="341" y="1065"/>
                </a:cubicBezTo>
                <a:cubicBezTo>
                  <a:pt x="340" y="1064"/>
                  <a:pt x="340" y="1064"/>
                  <a:pt x="339" y="1064"/>
                </a:cubicBezTo>
                <a:cubicBezTo>
                  <a:pt x="340" y="1064"/>
                  <a:pt x="340" y="1063"/>
                  <a:pt x="340" y="1063"/>
                </a:cubicBezTo>
                <a:close/>
                <a:moveTo>
                  <a:pt x="414" y="162"/>
                </a:moveTo>
                <a:lnTo>
                  <a:pt x="414" y="162"/>
                </a:lnTo>
                <a:cubicBezTo>
                  <a:pt x="381" y="126"/>
                  <a:pt x="362" y="85"/>
                  <a:pt x="360" y="48"/>
                </a:cubicBezTo>
                <a:cubicBezTo>
                  <a:pt x="427" y="68"/>
                  <a:pt x="508" y="159"/>
                  <a:pt x="522" y="228"/>
                </a:cubicBezTo>
                <a:cubicBezTo>
                  <a:pt x="486" y="222"/>
                  <a:pt x="446" y="198"/>
                  <a:pt x="414" y="162"/>
                </a:cubicBezTo>
                <a:close/>
                <a:moveTo>
                  <a:pt x="1026" y="172"/>
                </a:moveTo>
                <a:lnTo>
                  <a:pt x="1026" y="172"/>
                </a:lnTo>
                <a:cubicBezTo>
                  <a:pt x="1026" y="170"/>
                  <a:pt x="1026" y="169"/>
                  <a:pt x="1026" y="167"/>
                </a:cubicBezTo>
                <a:cubicBezTo>
                  <a:pt x="1025" y="166"/>
                  <a:pt x="1025" y="165"/>
                  <a:pt x="1024" y="163"/>
                </a:cubicBezTo>
                <a:cubicBezTo>
                  <a:pt x="1023" y="162"/>
                  <a:pt x="1023" y="161"/>
                  <a:pt x="1022" y="160"/>
                </a:cubicBezTo>
                <a:cubicBezTo>
                  <a:pt x="1022" y="159"/>
                  <a:pt x="1020" y="158"/>
                  <a:pt x="1019" y="157"/>
                </a:cubicBezTo>
                <a:cubicBezTo>
                  <a:pt x="1019" y="156"/>
                  <a:pt x="1018" y="155"/>
                  <a:pt x="1017" y="154"/>
                </a:cubicBezTo>
                <a:cubicBezTo>
                  <a:pt x="1017" y="154"/>
                  <a:pt x="1017" y="154"/>
                  <a:pt x="1016" y="154"/>
                </a:cubicBezTo>
                <a:cubicBezTo>
                  <a:pt x="1015" y="153"/>
                  <a:pt x="1015" y="153"/>
                  <a:pt x="1015" y="153"/>
                </a:cubicBezTo>
                <a:cubicBezTo>
                  <a:pt x="915" y="88"/>
                  <a:pt x="709" y="111"/>
                  <a:pt x="592" y="186"/>
                </a:cubicBezTo>
                <a:lnTo>
                  <a:pt x="601" y="163"/>
                </a:lnTo>
                <a:cubicBezTo>
                  <a:pt x="605" y="152"/>
                  <a:pt x="599" y="140"/>
                  <a:pt x="588" y="136"/>
                </a:cubicBezTo>
                <a:cubicBezTo>
                  <a:pt x="578" y="131"/>
                  <a:pt x="565" y="137"/>
                  <a:pt x="561" y="147"/>
                </a:cubicBezTo>
                <a:lnTo>
                  <a:pt x="550" y="176"/>
                </a:lnTo>
                <a:cubicBezTo>
                  <a:pt x="511" y="92"/>
                  <a:pt x="419" y="7"/>
                  <a:pt x="343" y="1"/>
                </a:cubicBezTo>
                <a:lnTo>
                  <a:pt x="342" y="1"/>
                </a:lnTo>
                <a:cubicBezTo>
                  <a:pt x="342" y="1"/>
                  <a:pt x="341" y="0"/>
                  <a:pt x="340" y="0"/>
                </a:cubicBezTo>
                <a:cubicBezTo>
                  <a:pt x="339" y="0"/>
                  <a:pt x="338" y="1"/>
                  <a:pt x="337" y="1"/>
                </a:cubicBezTo>
                <a:cubicBezTo>
                  <a:pt x="336" y="1"/>
                  <a:pt x="334" y="1"/>
                  <a:pt x="333" y="1"/>
                </a:cubicBezTo>
                <a:cubicBezTo>
                  <a:pt x="332" y="2"/>
                  <a:pt x="331" y="2"/>
                  <a:pt x="330" y="2"/>
                </a:cubicBezTo>
                <a:cubicBezTo>
                  <a:pt x="329" y="3"/>
                  <a:pt x="327" y="4"/>
                  <a:pt x="326" y="5"/>
                </a:cubicBezTo>
                <a:cubicBezTo>
                  <a:pt x="325" y="6"/>
                  <a:pt x="324" y="6"/>
                  <a:pt x="324" y="7"/>
                </a:cubicBezTo>
                <a:cubicBezTo>
                  <a:pt x="323" y="8"/>
                  <a:pt x="322" y="10"/>
                  <a:pt x="320" y="11"/>
                </a:cubicBezTo>
                <a:cubicBezTo>
                  <a:pt x="320" y="12"/>
                  <a:pt x="320" y="13"/>
                  <a:pt x="319" y="15"/>
                </a:cubicBezTo>
                <a:cubicBezTo>
                  <a:pt x="319" y="16"/>
                  <a:pt x="318" y="17"/>
                  <a:pt x="318" y="18"/>
                </a:cubicBezTo>
                <a:cubicBezTo>
                  <a:pt x="318" y="19"/>
                  <a:pt x="318" y="20"/>
                  <a:pt x="318" y="20"/>
                </a:cubicBezTo>
                <a:cubicBezTo>
                  <a:pt x="318" y="21"/>
                  <a:pt x="318" y="21"/>
                  <a:pt x="318" y="21"/>
                </a:cubicBezTo>
                <a:cubicBezTo>
                  <a:pt x="310" y="75"/>
                  <a:pt x="334" y="138"/>
                  <a:pt x="382" y="191"/>
                </a:cubicBezTo>
                <a:cubicBezTo>
                  <a:pt x="421" y="234"/>
                  <a:pt x="468" y="261"/>
                  <a:pt x="513" y="270"/>
                </a:cubicBezTo>
                <a:lnTo>
                  <a:pt x="478" y="359"/>
                </a:lnTo>
                <a:cubicBezTo>
                  <a:pt x="448" y="304"/>
                  <a:pt x="390" y="265"/>
                  <a:pt x="322" y="265"/>
                </a:cubicBezTo>
                <a:cubicBezTo>
                  <a:pt x="224" y="265"/>
                  <a:pt x="144" y="345"/>
                  <a:pt x="144" y="443"/>
                </a:cubicBezTo>
                <a:cubicBezTo>
                  <a:pt x="144" y="460"/>
                  <a:pt x="148" y="476"/>
                  <a:pt x="152" y="492"/>
                </a:cubicBezTo>
                <a:cubicBezTo>
                  <a:pt x="141" y="488"/>
                  <a:pt x="129" y="486"/>
                  <a:pt x="116" y="486"/>
                </a:cubicBezTo>
                <a:cubicBezTo>
                  <a:pt x="52" y="486"/>
                  <a:pt x="0" y="538"/>
                  <a:pt x="0" y="602"/>
                </a:cubicBezTo>
                <a:cubicBezTo>
                  <a:pt x="0" y="647"/>
                  <a:pt x="27" y="687"/>
                  <a:pt x="66" y="706"/>
                </a:cubicBezTo>
                <a:cubicBezTo>
                  <a:pt x="55" y="718"/>
                  <a:pt x="47" y="733"/>
                  <a:pt x="45" y="750"/>
                </a:cubicBezTo>
                <a:cubicBezTo>
                  <a:pt x="37" y="798"/>
                  <a:pt x="70" y="844"/>
                  <a:pt x="118" y="852"/>
                </a:cubicBezTo>
                <a:cubicBezTo>
                  <a:pt x="119" y="852"/>
                  <a:pt x="121" y="852"/>
                  <a:pt x="122" y="852"/>
                </a:cubicBezTo>
                <a:cubicBezTo>
                  <a:pt x="93" y="880"/>
                  <a:pt x="74" y="919"/>
                  <a:pt x="74" y="963"/>
                </a:cubicBezTo>
                <a:cubicBezTo>
                  <a:pt x="74" y="1047"/>
                  <a:pt x="143" y="1115"/>
                  <a:pt x="227" y="1115"/>
                </a:cubicBezTo>
                <a:cubicBezTo>
                  <a:pt x="232" y="1115"/>
                  <a:pt x="237" y="1114"/>
                  <a:pt x="242" y="1113"/>
                </a:cubicBezTo>
                <a:cubicBezTo>
                  <a:pt x="239" y="1121"/>
                  <a:pt x="236" y="1128"/>
                  <a:pt x="235" y="1137"/>
                </a:cubicBezTo>
                <a:cubicBezTo>
                  <a:pt x="227" y="1185"/>
                  <a:pt x="260" y="1231"/>
                  <a:pt x="308" y="1239"/>
                </a:cubicBezTo>
                <a:cubicBezTo>
                  <a:pt x="313" y="1239"/>
                  <a:pt x="318" y="1240"/>
                  <a:pt x="322" y="1240"/>
                </a:cubicBezTo>
                <a:cubicBezTo>
                  <a:pt x="366" y="1240"/>
                  <a:pt x="403" y="1208"/>
                  <a:pt x="410" y="1165"/>
                </a:cubicBezTo>
                <a:cubicBezTo>
                  <a:pt x="412" y="1151"/>
                  <a:pt x="410" y="1137"/>
                  <a:pt x="406" y="1124"/>
                </a:cubicBezTo>
                <a:cubicBezTo>
                  <a:pt x="408" y="1124"/>
                  <a:pt x="409" y="1125"/>
                  <a:pt x="411" y="1125"/>
                </a:cubicBezTo>
                <a:cubicBezTo>
                  <a:pt x="416" y="1126"/>
                  <a:pt x="421" y="1126"/>
                  <a:pt x="425" y="1126"/>
                </a:cubicBezTo>
                <a:cubicBezTo>
                  <a:pt x="469" y="1126"/>
                  <a:pt x="506" y="1095"/>
                  <a:pt x="512" y="1051"/>
                </a:cubicBezTo>
                <a:cubicBezTo>
                  <a:pt x="517" y="1028"/>
                  <a:pt x="511" y="1005"/>
                  <a:pt x="497" y="986"/>
                </a:cubicBezTo>
                <a:cubicBezTo>
                  <a:pt x="540" y="972"/>
                  <a:pt x="572" y="935"/>
                  <a:pt x="577" y="889"/>
                </a:cubicBezTo>
                <a:cubicBezTo>
                  <a:pt x="605" y="907"/>
                  <a:pt x="638" y="918"/>
                  <a:pt x="673" y="918"/>
                </a:cubicBezTo>
                <a:cubicBezTo>
                  <a:pt x="772" y="918"/>
                  <a:pt x="851" y="838"/>
                  <a:pt x="851" y="740"/>
                </a:cubicBezTo>
                <a:cubicBezTo>
                  <a:pt x="851" y="651"/>
                  <a:pt x="785" y="577"/>
                  <a:pt x="699" y="565"/>
                </a:cubicBezTo>
                <a:cubicBezTo>
                  <a:pt x="720" y="541"/>
                  <a:pt x="733" y="510"/>
                  <a:pt x="733" y="476"/>
                </a:cubicBezTo>
                <a:cubicBezTo>
                  <a:pt x="733" y="400"/>
                  <a:pt x="671" y="338"/>
                  <a:pt x="595" y="338"/>
                </a:cubicBezTo>
                <a:cubicBezTo>
                  <a:pt x="569" y="338"/>
                  <a:pt x="545" y="346"/>
                  <a:pt x="524" y="359"/>
                </a:cubicBezTo>
                <a:lnTo>
                  <a:pt x="552" y="285"/>
                </a:lnTo>
                <a:cubicBezTo>
                  <a:pt x="597" y="315"/>
                  <a:pt x="655" y="331"/>
                  <a:pt x="719" y="331"/>
                </a:cubicBezTo>
                <a:cubicBezTo>
                  <a:pt x="744" y="331"/>
                  <a:pt x="770" y="329"/>
                  <a:pt x="796" y="324"/>
                </a:cubicBezTo>
                <a:cubicBezTo>
                  <a:pt x="898" y="305"/>
                  <a:pt x="983" y="253"/>
                  <a:pt x="1022" y="184"/>
                </a:cubicBezTo>
                <a:cubicBezTo>
                  <a:pt x="1023" y="184"/>
                  <a:pt x="1023" y="184"/>
                  <a:pt x="1023" y="184"/>
                </a:cubicBezTo>
                <a:cubicBezTo>
                  <a:pt x="1023" y="183"/>
                  <a:pt x="1023" y="183"/>
                  <a:pt x="1023" y="183"/>
                </a:cubicBezTo>
                <a:cubicBezTo>
                  <a:pt x="1024" y="182"/>
                  <a:pt x="1024" y="180"/>
                  <a:pt x="1025" y="180"/>
                </a:cubicBezTo>
                <a:cubicBezTo>
                  <a:pt x="1025" y="178"/>
                  <a:pt x="1026" y="177"/>
                  <a:pt x="1026" y="176"/>
                </a:cubicBezTo>
                <a:cubicBezTo>
                  <a:pt x="1026" y="174"/>
                  <a:pt x="1026" y="173"/>
                  <a:pt x="1026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7A735A-0C9D-1747-BE54-6E1F10FCA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000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CE32BE6-6033-1144-A172-88DC50E001FD}"/>
              </a:ext>
            </a:extLst>
          </p:cNvPr>
          <p:cNvSpPr/>
          <p:nvPr/>
        </p:nvSpPr>
        <p:spPr>
          <a:xfrm>
            <a:off x="0" y="0"/>
            <a:ext cx="243776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0958F-FD24-2C40-AC1E-7BC174CB7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511E2DBA-2957-5740-A1B5-B6A7D42D9D59}"/>
              </a:ext>
            </a:extLst>
          </p:cNvPr>
          <p:cNvSpPr/>
          <p:nvPr/>
        </p:nvSpPr>
        <p:spPr>
          <a:xfrm>
            <a:off x="3215823" y="2808517"/>
            <a:ext cx="17946006" cy="5421083"/>
          </a:xfrm>
          <a:prstGeom prst="snip2DiagRect">
            <a:avLst>
              <a:gd name="adj1" fmla="val 0"/>
              <a:gd name="adj2" fmla="val 29599"/>
            </a:avLst>
          </a:prstGeom>
          <a:gradFill>
            <a:gsLst>
              <a:gs pos="0">
                <a:schemeClr val="tx1">
                  <a:lumMod val="50000"/>
                  <a:lumOff val="50000"/>
                  <a:alpha val="30000"/>
                </a:schemeClr>
              </a:gs>
              <a:gs pos="100000">
                <a:schemeClr val="tx2">
                  <a:lumMod val="90000"/>
                  <a:lumOff val="10000"/>
                  <a:alpha val="5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99F50-C5C2-E84B-8C52-47B21B3ABA79}"/>
              </a:ext>
            </a:extLst>
          </p:cNvPr>
          <p:cNvSpPr txBox="1"/>
          <p:nvPr/>
        </p:nvSpPr>
        <p:spPr>
          <a:xfrm>
            <a:off x="6768919" y="517130"/>
            <a:ext cx="10839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TRUST OUR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7D2231-FEF0-FF41-B397-7F5CCF0441A0}"/>
              </a:ext>
            </a:extLst>
          </p:cNvPr>
          <p:cNvCxnSpPr/>
          <p:nvPr/>
        </p:nvCxnSpPr>
        <p:spPr>
          <a:xfrm>
            <a:off x="11376025" y="1753380"/>
            <a:ext cx="1625600" cy="0"/>
          </a:xfrm>
          <a:prstGeom prst="line">
            <a:avLst/>
          </a:prstGeom>
          <a:ln w="889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1FB186F5-9388-7440-9366-E8E4482757D7}"/>
              </a:ext>
            </a:extLst>
          </p:cNvPr>
          <p:cNvSpPr txBox="1">
            <a:spLocks/>
          </p:cNvSpPr>
          <p:nvPr/>
        </p:nvSpPr>
        <p:spPr>
          <a:xfrm>
            <a:off x="1520825" y="8918976"/>
            <a:ext cx="21336000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 such as viruses, bacteria, parasites and viruses that can seriously harm and kill a human being. Cooking ensures that all the micro-organisms are destroyed, which make food safe for human consumption.</a:t>
            </a: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BE80CB67-A8D2-FA42-AE49-72F47EF1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63" y="10638042"/>
            <a:ext cx="668400" cy="360872"/>
          </a:xfrm>
          <a:custGeom>
            <a:avLst/>
            <a:gdLst>
              <a:gd name="T0" fmla="*/ 95124564 w 938"/>
              <a:gd name="T1" fmla="*/ 27896408 h 508"/>
              <a:gd name="T2" fmla="*/ 99023245 w 938"/>
              <a:gd name="T3" fmla="*/ 8265602 h 508"/>
              <a:gd name="T4" fmla="*/ 98893469 w 938"/>
              <a:gd name="T5" fmla="*/ 5424391 h 508"/>
              <a:gd name="T6" fmla="*/ 104871085 w 938"/>
              <a:gd name="T7" fmla="*/ 5424391 h 508"/>
              <a:gd name="T8" fmla="*/ 116177079 w 938"/>
              <a:gd name="T9" fmla="*/ 16660220 h 508"/>
              <a:gd name="T10" fmla="*/ 73162897 w 938"/>
              <a:gd name="T11" fmla="*/ 47010434 h 508"/>
              <a:gd name="T12" fmla="*/ 31708188 w 938"/>
              <a:gd name="T13" fmla="*/ 47010434 h 508"/>
              <a:gd name="T14" fmla="*/ 11435769 w 938"/>
              <a:gd name="T15" fmla="*/ 8265602 h 508"/>
              <a:gd name="T16" fmla="*/ 90836195 w 938"/>
              <a:gd name="T17" fmla="*/ 5424391 h 508"/>
              <a:gd name="T18" fmla="*/ 93435316 w 938"/>
              <a:gd name="T19" fmla="*/ 5424391 h 508"/>
              <a:gd name="T20" fmla="*/ 93565452 w 938"/>
              <a:gd name="T21" fmla="*/ 8265602 h 508"/>
              <a:gd name="T22" fmla="*/ 86547827 w 938"/>
              <a:gd name="T23" fmla="*/ 59925617 h 508"/>
              <a:gd name="T24" fmla="*/ 23131451 w 938"/>
              <a:gd name="T25" fmla="*/ 59925617 h 508"/>
              <a:gd name="T26" fmla="*/ 30798676 w 938"/>
              <a:gd name="T27" fmla="*/ 52563840 h 508"/>
              <a:gd name="T28" fmla="*/ 101622365 w 938"/>
              <a:gd name="T29" fmla="*/ 52563840 h 508"/>
              <a:gd name="T30" fmla="*/ 86547827 w 938"/>
              <a:gd name="T31" fmla="*/ 59925617 h 508"/>
              <a:gd name="T32" fmla="*/ 95904300 w 938"/>
              <a:gd name="T33" fmla="*/ 0 h 508"/>
              <a:gd name="T34" fmla="*/ 8966785 w 938"/>
              <a:gd name="T35" fmla="*/ 0 h 508"/>
              <a:gd name="T36" fmla="*/ 6237529 w 938"/>
              <a:gd name="T37" fmla="*/ 2324791 h 508"/>
              <a:gd name="T38" fmla="*/ 5847841 w 938"/>
              <a:gd name="T39" fmla="*/ 8265602 h 508"/>
              <a:gd name="T40" fmla="*/ 23001315 w 938"/>
              <a:gd name="T41" fmla="*/ 47010434 h 508"/>
              <a:gd name="T42" fmla="*/ 2859032 w 938"/>
              <a:gd name="T43" fmla="*/ 47010434 h 508"/>
              <a:gd name="T44" fmla="*/ 519824 w 938"/>
              <a:gd name="T45" fmla="*/ 48302024 h 508"/>
              <a:gd name="T46" fmla="*/ 389688 w 938"/>
              <a:gd name="T47" fmla="*/ 51014220 h 508"/>
              <a:gd name="T48" fmla="*/ 86547827 w 938"/>
              <a:gd name="T49" fmla="*/ 65479024 h 508"/>
              <a:gd name="T50" fmla="*/ 86677963 w 938"/>
              <a:gd name="T51" fmla="*/ 65479024 h 508"/>
              <a:gd name="T52" fmla="*/ 109029678 w 938"/>
              <a:gd name="T53" fmla="*/ 51014220 h 508"/>
              <a:gd name="T54" fmla="*/ 109029678 w 938"/>
              <a:gd name="T55" fmla="*/ 48302024 h 508"/>
              <a:gd name="T56" fmla="*/ 106690470 w 938"/>
              <a:gd name="T57" fmla="*/ 47010434 h 508"/>
              <a:gd name="T58" fmla="*/ 81869771 w 938"/>
              <a:gd name="T59" fmla="*/ 47010434 h 508"/>
              <a:gd name="T60" fmla="*/ 92655580 w 938"/>
              <a:gd name="T61" fmla="*/ 33320440 h 508"/>
              <a:gd name="T62" fmla="*/ 104871085 w 938"/>
              <a:gd name="T63" fmla="*/ 33320440 h 508"/>
              <a:gd name="T64" fmla="*/ 121765008 w 938"/>
              <a:gd name="T65" fmla="*/ 16660220 h 508"/>
              <a:gd name="T66" fmla="*/ 104871085 w 938"/>
              <a:gd name="T67" fmla="*/ 0 h 50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38" h="508">
                <a:moveTo>
                  <a:pt x="807" y="216"/>
                </a:moveTo>
                <a:lnTo>
                  <a:pt x="732" y="216"/>
                </a:lnTo>
                <a:cubicBezTo>
                  <a:pt x="752" y="168"/>
                  <a:pt x="762" y="117"/>
                  <a:pt x="762" y="64"/>
                </a:cubicBezTo>
                <a:cubicBezTo>
                  <a:pt x="762" y="57"/>
                  <a:pt x="761" y="50"/>
                  <a:pt x="761" y="42"/>
                </a:cubicBezTo>
                <a:lnTo>
                  <a:pt x="807" y="42"/>
                </a:lnTo>
                <a:cubicBezTo>
                  <a:pt x="855" y="42"/>
                  <a:pt x="894" y="81"/>
                  <a:pt x="894" y="129"/>
                </a:cubicBezTo>
                <a:cubicBezTo>
                  <a:pt x="894" y="177"/>
                  <a:pt x="855" y="216"/>
                  <a:pt x="807" y="216"/>
                </a:cubicBezTo>
                <a:close/>
                <a:moveTo>
                  <a:pt x="563" y="364"/>
                </a:moveTo>
                <a:lnTo>
                  <a:pt x="244" y="364"/>
                </a:lnTo>
                <a:cubicBezTo>
                  <a:pt x="146" y="296"/>
                  <a:pt x="88" y="184"/>
                  <a:pt x="88" y="64"/>
                </a:cubicBezTo>
                <a:cubicBezTo>
                  <a:pt x="88" y="57"/>
                  <a:pt x="88" y="50"/>
                  <a:pt x="88" y="42"/>
                </a:cubicBezTo>
                <a:lnTo>
                  <a:pt x="699" y="42"/>
                </a:lnTo>
                <a:lnTo>
                  <a:pt x="719" y="42"/>
                </a:lnTo>
                <a:cubicBezTo>
                  <a:pt x="719" y="50"/>
                  <a:pt x="720" y="57"/>
                  <a:pt x="720" y="64"/>
                </a:cubicBezTo>
                <a:cubicBezTo>
                  <a:pt x="720" y="184"/>
                  <a:pt x="661" y="296"/>
                  <a:pt x="563" y="364"/>
                </a:cubicBezTo>
                <a:close/>
                <a:moveTo>
                  <a:pt x="666" y="464"/>
                </a:moveTo>
                <a:lnTo>
                  <a:pt x="178" y="464"/>
                </a:lnTo>
                <a:cubicBezTo>
                  <a:pt x="124" y="461"/>
                  <a:pt x="88" y="444"/>
                  <a:pt x="60" y="407"/>
                </a:cubicBezTo>
                <a:lnTo>
                  <a:pt x="237" y="407"/>
                </a:lnTo>
                <a:lnTo>
                  <a:pt x="570" y="407"/>
                </a:lnTo>
                <a:lnTo>
                  <a:pt x="782" y="407"/>
                </a:lnTo>
                <a:cubicBezTo>
                  <a:pt x="754" y="444"/>
                  <a:pt x="718" y="461"/>
                  <a:pt x="666" y="464"/>
                </a:cubicBezTo>
                <a:lnTo>
                  <a:pt x="807" y="0"/>
                </a:lnTo>
                <a:lnTo>
                  <a:pt x="738" y="0"/>
                </a:lnTo>
                <a:lnTo>
                  <a:pt x="699" y="0"/>
                </a:lnTo>
                <a:lnTo>
                  <a:pt x="69" y="0"/>
                </a:lnTo>
                <a:cubicBezTo>
                  <a:pt x="58" y="0"/>
                  <a:pt x="49" y="8"/>
                  <a:pt x="48" y="18"/>
                </a:cubicBezTo>
                <a:cubicBezTo>
                  <a:pt x="46" y="34"/>
                  <a:pt x="45" y="49"/>
                  <a:pt x="45" y="64"/>
                </a:cubicBezTo>
                <a:cubicBezTo>
                  <a:pt x="45" y="179"/>
                  <a:pt x="93" y="287"/>
                  <a:pt x="177" y="364"/>
                </a:cubicBezTo>
                <a:lnTo>
                  <a:pt x="22" y="364"/>
                </a:lnTo>
                <a:cubicBezTo>
                  <a:pt x="15" y="364"/>
                  <a:pt x="8" y="368"/>
                  <a:pt x="4" y="374"/>
                </a:cubicBezTo>
                <a:cubicBezTo>
                  <a:pt x="0" y="381"/>
                  <a:pt x="0" y="388"/>
                  <a:pt x="3" y="395"/>
                </a:cubicBezTo>
                <a:cubicBezTo>
                  <a:pt x="41" y="468"/>
                  <a:pt x="93" y="502"/>
                  <a:pt x="176" y="507"/>
                </a:cubicBezTo>
                <a:lnTo>
                  <a:pt x="666" y="507"/>
                </a:lnTo>
                <a:cubicBezTo>
                  <a:pt x="667" y="507"/>
                  <a:pt x="667" y="507"/>
                  <a:pt x="667" y="507"/>
                </a:cubicBezTo>
                <a:cubicBezTo>
                  <a:pt x="749" y="502"/>
                  <a:pt x="802" y="468"/>
                  <a:pt x="839" y="395"/>
                </a:cubicBezTo>
                <a:cubicBezTo>
                  <a:pt x="843" y="388"/>
                  <a:pt x="842" y="381"/>
                  <a:pt x="839" y="374"/>
                </a:cubicBezTo>
                <a:cubicBezTo>
                  <a:pt x="835" y="368"/>
                  <a:pt x="828" y="364"/>
                  <a:pt x="821" y="364"/>
                </a:cubicBezTo>
                <a:lnTo>
                  <a:pt x="630" y="364"/>
                </a:lnTo>
                <a:cubicBezTo>
                  <a:pt x="664" y="333"/>
                  <a:pt x="691" y="298"/>
                  <a:pt x="713" y="258"/>
                </a:cubicBezTo>
                <a:lnTo>
                  <a:pt x="807" y="258"/>
                </a:lnTo>
                <a:cubicBezTo>
                  <a:pt x="879" y="258"/>
                  <a:pt x="937" y="200"/>
                  <a:pt x="937" y="129"/>
                </a:cubicBezTo>
                <a:cubicBezTo>
                  <a:pt x="937" y="58"/>
                  <a:pt x="879" y="0"/>
                  <a:pt x="807" y="0"/>
                </a:cubicBezTo>
                <a:lnTo>
                  <a:pt x="666" y="464"/>
                </a:lnTo>
                <a:close/>
              </a:path>
            </a:pathLst>
          </a:custGeom>
          <a:solidFill>
            <a:srgbClr val="B341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FB5BE0A-6559-9248-BEC6-20E4A8C7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0044" y="10609442"/>
            <a:ext cx="815886" cy="423636"/>
          </a:xfrm>
          <a:custGeom>
            <a:avLst/>
            <a:gdLst>
              <a:gd name="T0" fmla="*/ 141536185 w 1147"/>
              <a:gd name="T1" fmla="*/ 5467146 h 594"/>
              <a:gd name="T2" fmla="*/ 141536185 w 1147"/>
              <a:gd name="T3" fmla="*/ 5467146 h 594"/>
              <a:gd name="T4" fmla="*/ 142831292 w 1147"/>
              <a:gd name="T5" fmla="*/ 16011418 h 594"/>
              <a:gd name="T6" fmla="*/ 5697533 w 1147"/>
              <a:gd name="T7" fmla="*/ 16011418 h 594"/>
              <a:gd name="T8" fmla="*/ 5697533 w 1147"/>
              <a:gd name="T9" fmla="*/ 16011418 h 594"/>
              <a:gd name="T10" fmla="*/ 6863093 w 1147"/>
              <a:gd name="T11" fmla="*/ 5467146 h 594"/>
              <a:gd name="T12" fmla="*/ 141536185 w 1147"/>
              <a:gd name="T13" fmla="*/ 5467146 h 594"/>
              <a:gd name="T14" fmla="*/ 119392706 w 1147"/>
              <a:gd name="T15" fmla="*/ 63525043 h 594"/>
              <a:gd name="T16" fmla="*/ 119392706 w 1147"/>
              <a:gd name="T17" fmla="*/ 63525043 h 594"/>
              <a:gd name="T18" fmla="*/ 103983132 w 1147"/>
              <a:gd name="T19" fmla="*/ 71595695 h 594"/>
              <a:gd name="T20" fmla="*/ 44416146 w 1147"/>
              <a:gd name="T21" fmla="*/ 71595695 h 594"/>
              <a:gd name="T22" fmla="*/ 44416146 w 1147"/>
              <a:gd name="T23" fmla="*/ 71595695 h 594"/>
              <a:gd name="T24" fmla="*/ 29136120 w 1147"/>
              <a:gd name="T25" fmla="*/ 63654930 h 594"/>
              <a:gd name="T26" fmla="*/ 29136120 w 1147"/>
              <a:gd name="T27" fmla="*/ 63654930 h 594"/>
              <a:gd name="T28" fmla="*/ 6474813 w 1147"/>
              <a:gd name="T29" fmla="*/ 21478564 h 594"/>
              <a:gd name="T30" fmla="*/ 142313105 w 1147"/>
              <a:gd name="T31" fmla="*/ 21478564 h 594"/>
              <a:gd name="T32" fmla="*/ 142313105 w 1147"/>
              <a:gd name="T33" fmla="*/ 21478564 h 594"/>
              <a:gd name="T34" fmla="*/ 119392706 w 1147"/>
              <a:gd name="T35" fmla="*/ 63525043 h 594"/>
              <a:gd name="T36" fmla="*/ 44286600 w 1147"/>
              <a:gd name="T37" fmla="*/ 77193089 h 594"/>
              <a:gd name="T38" fmla="*/ 104112679 w 1147"/>
              <a:gd name="T39" fmla="*/ 77193089 h 594"/>
              <a:gd name="T40" fmla="*/ 104112679 w 1147"/>
              <a:gd name="T41" fmla="*/ 77193089 h 594"/>
              <a:gd name="T42" fmla="*/ 104371772 w 1147"/>
              <a:gd name="T43" fmla="*/ 77193089 h 594"/>
              <a:gd name="T44" fmla="*/ 104371772 w 1147"/>
              <a:gd name="T45" fmla="*/ 77193089 h 594"/>
              <a:gd name="T46" fmla="*/ 124054585 w 1147"/>
              <a:gd name="T47" fmla="*/ 66388683 h 594"/>
              <a:gd name="T48" fmla="*/ 124054585 w 1147"/>
              <a:gd name="T49" fmla="*/ 66388683 h 594"/>
              <a:gd name="T50" fmla="*/ 148269732 w 1147"/>
              <a:gd name="T51" fmla="*/ 19525935 h 594"/>
              <a:gd name="T52" fmla="*/ 148269732 w 1147"/>
              <a:gd name="T53" fmla="*/ 19525935 h 594"/>
              <a:gd name="T54" fmla="*/ 148399279 w 1147"/>
              <a:gd name="T55" fmla="*/ 18745172 h 594"/>
              <a:gd name="T56" fmla="*/ 148399279 w 1147"/>
              <a:gd name="T57" fmla="*/ 18745172 h 594"/>
              <a:gd name="T58" fmla="*/ 148399279 w 1147"/>
              <a:gd name="T59" fmla="*/ 18354429 h 594"/>
              <a:gd name="T60" fmla="*/ 148399279 w 1147"/>
              <a:gd name="T61" fmla="*/ 18354429 h 594"/>
              <a:gd name="T62" fmla="*/ 148399279 w 1147"/>
              <a:gd name="T63" fmla="*/ 17443419 h 594"/>
              <a:gd name="T64" fmla="*/ 148399279 w 1147"/>
              <a:gd name="T65" fmla="*/ 17443419 h 594"/>
              <a:gd name="T66" fmla="*/ 146456799 w 1147"/>
              <a:gd name="T67" fmla="*/ 2082877 h 594"/>
              <a:gd name="T68" fmla="*/ 146456799 w 1147"/>
              <a:gd name="T69" fmla="*/ 2082877 h 594"/>
              <a:gd name="T70" fmla="*/ 143737399 w 1147"/>
              <a:gd name="T71" fmla="*/ 0 h 594"/>
              <a:gd name="T72" fmla="*/ 4661880 w 1147"/>
              <a:gd name="T73" fmla="*/ 0 h 594"/>
              <a:gd name="T74" fmla="*/ 4661880 w 1147"/>
              <a:gd name="T75" fmla="*/ 0 h 594"/>
              <a:gd name="T76" fmla="*/ 1942480 w 1147"/>
              <a:gd name="T77" fmla="*/ 1952630 h 594"/>
              <a:gd name="T78" fmla="*/ 1942480 w 1147"/>
              <a:gd name="T79" fmla="*/ 1952630 h 594"/>
              <a:gd name="T80" fmla="*/ 0 w 1147"/>
              <a:gd name="T81" fmla="*/ 17443419 h 594"/>
              <a:gd name="T82" fmla="*/ 0 w 1147"/>
              <a:gd name="T83" fmla="*/ 17443419 h 594"/>
              <a:gd name="T84" fmla="*/ 24603786 w 1147"/>
              <a:gd name="T85" fmla="*/ 66779426 h 594"/>
              <a:gd name="T86" fmla="*/ 24603786 w 1147"/>
              <a:gd name="T87" fmla="*/ 66779426 h 594"/>
              <a:gd name="T88" fmla="*/ 44286600 w 1147"/>
              <a:gd name="T89" fmla="*/ 77193089 h 59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147" h="594">
                <a:moveTo>
                  <a:pt x="1093" y="42"/>
                </a:moveTo>
                <a:lnTo>
                  <a:pt x="1093" y="42"/>
                </a:lnTo>
                <a:cubicBezTo>
                  <a:pt x="1099" y="69"/>
                  <a:pt x="1102" y="96"/>
                  <a:pt x="1103" y="123"/>
                </a:cubicBezTo>
                <a:lnTo>
                  <a:pt x="44" y="123"/>
                </a:lnTo>
                <a:cubicBezTo>
                  <a:pt x="44" y="95"/>
                  <a:pt x="47" y="68"/>
                  <a:pt x="53" y="42"/>
                </a:cubicBezTo>
                <a:lnTo>
                  <a:pt x="1093" y="42"/>
                </a:lnTo>
                <a:close/>
                <a:moveTo>
                  <a:pt x="922" y="488"/>
                </a:moveTo>
                <a:lnTo>
                  <a:pt x="922" y="488"/>
                </a:lnTo>
                <a:cubicBezTo>
                  <a:pt x="895" y="528"/>
                  <a:pt x="859" y="546"/>
                  <a:pt x="803" y="550"/>
                </a:cubicBezTo>
                <a:lnTo>
                  <a:pt x="343" y="550"/>
                </a:lnTo>
                <a:cubicBezTo>
                  <a:pt x="289" y="546"/>
                  <a:pt x="252" y="528"/>
                  <a:pt x="225" y="489"/>
                </a:cubicBezTo>
                <a:cubicBezTo>
                  <a:pt x="165" y="397"/>
                  <a:pt x="74" y="243"/>
                  <a:pt x="50" y="165"/>
                </a:cubicBezTo>
                <a:lnTo>
                  <a:pt x="1099" y="165"/>
                </a:lnTo>
                <a:cubicBezTo>
                  <a:pt x="1080" y="247"/>
                  <a:pt x="1000" y="380"/>
                  <a:pt x="922" y="488"/>
                </a:cubicBezTo>
                <a:close/>
                <a:moveTo>
                  <a:pt x="342" y="593"/>
                </a:moveTo>
                <a:lnTo>
                  <a:pt x="804" y="593"/>
                </a:lnTo>
                <a:cubicBezTo>
                  <a:pt x="804" y="593"/>
                  <a:pt x="805" y="593"/>
                  <a:pt x="806" y="593"/>
                </a:cubicBezTo>
                <a:cubicBezTo>
                  <a:pt x="874" y="588"/>
                  <a:pt x="922" y="563"/>
                  <a:pt x="958" y="510"/>
                </a:cubicBezTo>
                <a:cubicBezTo>
                  <a:pt x="1012" y="436"/>
                  <a:pt x="1133" y="257"/>
                  <a:pt x="1145" y="150"/>
                </a:cubicBezTo>
                <a:cubicBezTo>
                  <a:pt x="1145" y="148"/>
                  <a:pt x="1146" y="146"/>
                  <a:pt x="1146" y="144"/>
                </a:cubicBezTo>
                <a:cubicBezTo>
                  <a:pt x="1146" y="143"/>
                  <a:pt x="1146" y="142"/>
                  <a:pt x="1146" y="141"/>
                </a:cubicBezTo>
                <a:cubicBezTo>
                  <a:pt x="1146" y="139"/>
                  <a:pt x="1146" y="136"/>
                  <a:pt x="1146" y="134"/>
                </a:cubicBezTo>
                <a:cubicBezTo>
                  <a:pt x="1146" y="94"/>
                  <a:pt x="1141" y="55"/>
                  <a:pt x="1131" y="16"/>
                </a:cubicBezTo>
                <a:cubicBezTo>
                  <a:pt x="1129" y="6"/>
                  <a:pt x="1120" y="0"/>
                  <a:pt x="1110" y="0"/>
                </a:cubicBezTo>
                <a:lnTo>
                  <a:pt x="36" y="0"/>
                </a:lnTo>
                <a:cubicBezTo>
                  <a:pt x="26" y="0"/>
                  <a:pt x="18" y="6"/>
                  <a:pt x="15" y="15"/>
                </a:cubicBezTo>
                <a:cubicBezTo>
                  <a:pt x="5" y="53"/>
                  <a:pt x="0" y="93"/>
                  <a:pt x="0" y="134"/>
                </a:cubicBezTo>
                <a:cubicBezTo>
                  <a:pt x="0" y="221"/>
                  <a:pt x="170" y="483"/>
                  <a:pt x="190" y="513"/>
                </a:cubicBezTo>
                <a:cubicBezTo>
                  <a:pt x="225" y="563"/>
                  <a:pt x="273" y="588"/>
                  <a:pt x="342" y="593"/>
                </a:cubicBezTo>
                <a:close/>
              </a:path>
            </a:pathLst>
          </a:custGeom>
          <a:solidFill>
            <a:srgbClr val="B341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8" name="Freeform 403">
            <a:extLst>
              <a:ext uri="{FF2B5EF4-FFF2-40B4-BE49-F238E27FC236}">
                <a16:creationId xmlns:a16="http://schemas.microsoft.com/office/drawing/2014/main" id="{416B3721-0A31-2140-987B-A84698CD0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3245" y="10524716"/>
            <a:ext cx="731160" cy="593088"/>
          </a:xfrm>
          <a:custGeom>
            <a:avLst/>
            <a:gdLst>
              <a:gd name="T0" fmla="*/ 99931 w 369528"/>
              <a:gd name="T1" fmla="*/ 284208 h 299677"/>
              <a:gd name="T2" fmla="*/ 305184 w 369528"/>
              <a:gd name="T3" fmla="*/ 268379 h 299677"/>
              <a:gd name="T4" fmla="*/ 69736 w 369528"/>
              <a:gd name="T5" fmla="*/ 267659 h 299677"/>
              <a:gd name="T6" fmla="*/ 125706 w 369528"/>
              <a:gd name="T7" fmla="*/ 113609 h 299677"/>
              <a:gd name="T8" fmla="*/ 98692 w 369528"/>
              <a:gd name="T9" fmla="*/ 212367 h 299677"/>
              <a:gd name="T10" fmla="*/ 90408 w 369528"/>
              <a:gd name="T11" fmla="*/ 205569 h 299677"/>
              <a:gd name="T12" fmla="*/ 124265 w 369528"/>
              <a:gd name="T13" fmla="*/ 102875 h 299677"/>
              <a:gd name="T14" fmla="*/ 15097 w 369528"/>
              <a:gd name="T15" fmla="*/ 100372 h 299677"/>
              <a:gd name="T16" fmla="*/ 50684 w 369528"/>
              <a:gd name="T17" fmla="*/ 166567 h 299677"/>
              <a:gd name="T18" fmla="*/ 75487 w 369528"/>
              <a:gd name="T19" fmla="*/ 91738 h 299677"/>
              <a:gd name="T20" fmla="*/ 285413 w 369528"/>
              <a:gd name="T21" fmla="*/ 75189 h 299677"/>
              <a:gd name="T22" fmla="*/ 324235 w 369528"/>
              <a:gd name="T23" fmla="*/ 166567 h 299677"/>
              <a:gd name="T24" fmla="*/ 329268 w 369528"/>
              <a:gd name="T25" fmla="*/ 212616 h 299677"/>
              <a:gd name="T26" fmla="*/ 354071 w 369528"/>
              <a:gd name="T27" fmla="*/ 99652 h 299677"/>
              <a:gd name="T28" fmla="*/ 285413 w 369528"/>
              <a:gd name="T29" fmla="*/ 75189 h 299677"/>
              <a:gd name="T30" fmla="*/ 78363 w 369528"/>
              <a:gd name="T31" fmla="*/ 115482 h 299677"/>
              <a:gd name="T32" fmla="*/ 66500 w 369528"/>
              <a:gd name="T33" fmla="*/ 252549 h 299677"/>
              <a:gd name="T34" fmla="*/ 308779 w 369528"/>
              <a:gd name="T35" fmla="*/ 220531 h 299677"/>
              <a:gd name="T36" fmla="*/ 308779 w 369528"/>
              <a:gd name="T37" fmla="*/ 166567 h 299677"/>
              <a:gd name="T38" fmla="*/ 261689 w 369528"/>
              <a:gd name="T39" fmla="*/ 75189 h 299677"/>
              <a:gd name="T40" fmla="*/ 165712 w 369528"/>
              <a:gd name="T41" fmla="*/ 39573 h 299677"/>
              <a:gd name="T42" fmla="*/ 250546 w 369528"/>
              <a:gd name="T43" fmla="*/ 59719 h 299677"/>
              <a:gd name="T44" fmla="*/ 165712 w 369528"/>
              <a:gd name="T45" fmla="*/ 39573 h 299677"/>
              <a:gd name="T46" fmla="*/ 173261 w 369528"/>
              <a:gd name="T47" fmla="*/ 24104 h 299677"/>
              <a:gd name="T48" fmla="*/ 187640 w 369528"/>
              <a:gd name="T49" fmla="*/ 15469 h 299677"/>
              <a:gd name="T50" fmla="*/ 218913 w 369528"/>
              <a:gd name="T51" fmla="*/ 25183 h 299677"/>
              <a:gd name="T52" fmla="*/ 329268 w 369528"/>
              <a:gd name="T53" fmla="*/ 59719 h 299677"/>
              <a:gd name="T54" fmla="*/ 369528 w 369528"/>
              <a:gd name="T55" fmla="*/ 189952 h 299677"/>
              <a:gd name="T56" fmla="*/ 323876 w 369528"/>
              <a:gd name="T57" fmla="*/ 227726 h 299677"/>
              <a:gd name="T58" fmla="*/ 322438 w 369528"/>
              <a:gd name="T59" fmla="*/ 269458 h 299677"/>
              <a:gd name="T60" fmla="*/ 275708 w 369528"/>
              <a:gd name="T61" fmla="*/ 299677 h 299677"/>
              <a:gd name="T62" fmla="*/ 99571 w 369528"/>
              <a:gd name="T63" fmla="*/ 299677 h 299677"/>
              <a:gd name="T64" fmla="*/ 51403 w 369528"/>
              <a:gd name="T65" fmla="*/ 265141 h 299677"/>
              <a:gd name="T66" fmla="*/ 0 w 369528"/>
              <a:gd name="T67" fmla="*/ 100372 h 299677"/>
              <a:gd name="T68" fmla="*/ 8268 w 369528"/>
              <a:gd name="T69" fmla="*/ 76268 h 299677"/>
              <a:gd name="T70" fmla="*/ 105323 w 369528"/>
              <a:gd name="T71" fmla="*/ 62598 h 299677"/>
              <a:gd name="T72" fmla="*/ 187640 w 369528"/>
              <a:gd name="T73" fmla="*/ 0 h 299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9528" h="299677">
                <a:moveTo>
                  <a:pt x="69736" y="267659"/>
                </a:moveTo>
                <a:cubicBezTo>
                  <a:pt x="76925" y="278092"/>
                  <a:pt x="85912" y="283129"/>
                  <a:pt x="99931" y="284208"/>
                </a:cubicBezTo>
                <a:lnTo>
                  <a:pt x="274989" y="284208"/>
                </a:lnTo>
                <a:cubicBezTo>
                  <a:pt x="289008" y="283129"/>
                  <a:pt x="297995" y="278452"/>
                  <a:pt x="305184" y="268379"/>
                </a:cubicBezTo>
                <a:cubicBezTo>
                  <a:pt x="305184" y="268379"/>
                  <a:pt x="305543" y="268019"/>
                  <a:pt x="305543" y="267659"/>
                </a:cubicBezTo>
                <a:lnTo>
                  <a:pt x="69736" y="267659"/>
                </a:lnTo>
                <a:close/>
                <a:moveTo>
                  <a:pt x="124265" y="102875"/>
                </a:moveTo>
                <a:cubicBezTo>
                  <a:pt x="127507" y="105379"/>
                  <a:pt x="128227" y="110031"/>
                  <a:pt x="125706" y="113609"/>
                </a:cubicBezTo>
                <a:cubicBezTo>
                  <a:pt x="108777" y="134721"/>
                  <a:pt x="101573" y="168356"/>
                  <a:pt x="105535" y="204137"/>
                </a:cubicBezTo>
                <a:cubicBezTo>
                  <a:pt x="105895" y="208073"/>
                  <a:pt x="103014" y="212009"/>
                  <a:pt x="98692" y="212367"/>
                </a:cubicBezTo>
                <a:cubicBezTo>
                  <a:pt x="98332" y="212367"/>
                  <a:pt x="98332" y="212367"/>
                  <a:pt x="97971" y="212367"/>
                </a:cubicBezTo>
                <a:cubicBezTo>
                  <a:pt x="94009" y="212367"/>
                  <a:pt x="90768" y="209505"/>
                  <a:pt x="90408" y="205569"/>
                </a:cubicBezTo>
                <a:cubicBezTo>
                  <a:pt x="85725" y="166209"/>
                  <a:pt x="94730" y="128280"/>
                  <a:pt x="113820" y="104306"/>
                </a:cubicBezTo>
                <a:cubicBezTo>
                  <a:pt x="115981" y="100728"/>
                  <a:pt x="121023" y="100012"/>
                  <a:pt x="124265" y="102875"/>
                </a:cubicBezTo>
                <a:close/>
                <a:moveTo>
                  <a:pt x="15457" y="91738"/>
                </a:moveTo>
                <a:cubicBezTo>
                  <a:pt x="15097" y="94616"/>
                  <a:pt x="15097" y="97494"/>
                  <a:pt x="15097" y="100372"/>
                </a:cubicBezTo>
                <a:cubicBezTo>
                  <a:pt x="15097" y="141384"/>
                  <a:pt x="24803" y="194988"/>
                  <a:pt x="51044" y="223769"/>
                </a:cubicBezTo>
                <a:cubicBezTo>
                  <a:pt x="50684" y="196787"/>
                  <a:pt x="50684" y="166927"/>
                  <a:pt x="50684" y="166567"/>
                </a:cubicBezTo>
                <a:cubicBezTo>
                  <a:pt x="50684" y="146421"/>
                  <a:pt x="55357" y="126275"/>
                  <a:pt x="64703" y="108647"/>
                </a:cubicBezTo>
                <a:cubicBezTo>
                  <a:pt x="67579" y="102531"/>
                  <a:pt x="71173" y="97134"/>
                  <a:pt x="75487" y="91738"/>
                </a:cubicBezTo>
                <a:lnTo>
                  <a:pt x="15457" y="91738"/>
                </a:lnTo>
                <a:close/>
                <a:moveTo>
                  <a:pt x="285413" y="75189"/>
                </a:moveTo>
                <a:cubicBezTo>
                  <a:pt x="292243" y="81665"/>
                  <a:pt x="298714" y="89220"/>
                  <a:pt x="303746" y="97494"/>
                </a:cubicBezTo>
                <a:cubicBezTo>
                  <a:pt x="317406" y="118000"/>
                  <a:pt x="324235" y="141744"/>
                  <a:pt x="324235" y="166567"/>
                </a:cubicBezTo>
                <a:cubicBezTo>
                  <a:pt x="324235" y="170165"/>
                  <a:pt x="324235" y="191031"/>
                  <a:pt x="324235" y="212616"/>
                </a:cubicBezTo>
                <a:lnTo>
                  <a:pt x="329268" y="212616"/>
                </a:lnTo>
                <a:cubicBezTo>
                  <a:pt x="342927" y="212616"/>
                  <a:pt x="353711" y="201824"/>
                  <a:pt x="354071" y="188513"/>
                </a:cubicBezTo>
                <a:cubicBezTo>
                  <a:pt x="354071" y="185275"/>
                  <a:pt x="354071" y="99652"/>
                  <a:pt x="354071" y="99652"/>
                </a:cubicBezTo>
                <a:cubicBezTo>
                  <a:pt x="354071" y="86341"/>
                  <a:pt x="342568" y="75189"/>
                  <a:pt x="329268" y="75189"/>
                </a:cubicBezTo>
                <a:lnTo>
                  <a:pt x="285413" y="75189"/>
                </a:lnTo>
                <a:close/>
                <a:moveTo>
                  <a:pt x="113590" y="75189"/>
                </a:moveTo>
                <a:cubicBezTo>
                  <a:pt x="98852" y="85622"/>
                  <a:pt x="86631" y="99293"/>
                  <a:pt x="78363" y="115482"/>
                </a:cubicBezTo>
                <a:cubicBezTo>
                  <a:pt x="70455" y="131311"/>
                  <a:pt x="66141" y="148939"/>
                  <a:pt x="66141" y="166567"/>
                </a:cubicBezTo>
                <a:cubicBezTo>
                  <a:pt x="66141" y="167287"/>
                  <a:pt x="66141" y="225927"/>
                  <a:pt x="66500" y="252549"/>
                </a:cubicBezTo>
                <a:lnTo>
                  <a:pt x="308779" y="252549"/>
                </a:lnTo>
                <a:cubicBezTo>
                  <a:pt x="308779" y="244275"/>
                  <a:pt x="308779" y="232403"/>
                  <a:pt x="308779" y="220531"/>
                </a:cubicBezTo>
                <a:cubicBezTo>
                  <a:pt x="308779" y="220171"/>
                  <a:pt x="308779" y="220171"/>
                  <a:pt x="308779" y="220171"/>
                </a:cubicBezTo>
                <a:cubicBezTo>
                  <a:pt x="308779" y="196067"/>
                  <a:pt x="308779" y="170525"/>
                  <a:pt x="308779" y="166567"/>
                </a:cubicBezTo>
                <a:cubicBezTo>
                  <a:pt x="308779" y="144982"/>
                  <a:pt x="302668" y="124116"/>
                  <a:pt x="291165" y="106128"/>
                </a:cubicBezTo>
                <a:cubicBezTo>
                  <a:pt x="283257" y="93537"/>
                  <a:pt x="273192" y="83463"/>
                  <a:pt x="261689" y="75189"/>
                </a:cubicBezTo>
                <a:lnTo>
                  <a:pt x="113590" y="75189"/>
                </a:lnTo>
                <a:close/>
                <a:moveTo>
                  <a:pt x="165712" y="39573"/>
                </a:moveTo>
                <a:cubicBezTo>
                  <a:pt x="147380" y="40652"/>
                  <a:pt x="134799" y="46768"/>
                  <a:pt x="124734" y="59719"/>
                </a:cubicBezTo>
                <a:lnTo>
                  <a:pt x="250546" y="59719"/>
                </a:lnTo>
                <a:cubicBezTo>
                  <a:pt x="240481" y="46768"/>
                  <a:pt x="227899" y="40652"/>
                  <a:pt x="208848" y="39573"/>
                </a:cubicBezTo>
                <a:lnTo>
                  <a:pt x="165712" y="39573"/>
                </a:lnTo>
                <a:close/>
                <a:moveTo>
                  <a:pt x="187640" y="15469"/>
                </a:moveTo>
                <a:cubicBezTo>
                  <a:pt x="181529" y="15469"/>
                  <a:pt x="176137" y="19067"/>
                  <a:pt x="173261" y="24104"/>
                </a:cubicBezTo>
                <a:lnTo>
                  <a:pt x="202018" y="24104"/>
                </a:lnTo>
                <a:cubicBezTo>
                  <a:pt x="199142" y="19067"/>
                  <a:pt x="194110" y="15469"/>
                  <a:pt x="187640" y="15469"/>
                </a:cubicBezTo>
                <a:close/>
                <a:moveTo>
                  <a:pt x="187640" y="0"/>
                </a:moveTo>
                <a:cubicBezTo>
                  <a:pt x="202737" y="0"/>
                  <a:pt x="215678" y="10793"/>
                  <a:pt x="218913" y="25183"/>
                </a:cubicBezTo>
                <a:cubicBezTo>
                  <a:pt x="241200" y="28780"/>
                  <a:pt x="257016" y="39573"/>
                  <a:pt x="268519" y="59719"/>
                </a:cubicBezTo>
                <a:lnTo>
                  <a:pt x="329268" y="59719"/>
                </a:lnTo>
                <a:cubicBezTo>
                  <a:pt x="351195" y="59719"/>
                  <a:pt x="369168" y="77707"/>
                  <a:pt x="369528" y="99293"/>
                </a:cubicBezTo>
                <a:cubicBezTo>
                  <a:pt x="369528" y="188872"/>
                  <a:pt x="369528" y="188872"/>
                  <a:pt x="369528" y="189952"/>
                </a:cubicBezTo>
                <a:cubicBezTo>
                  <a:pt x="368809" y="210817"/>
                  <a:pt x="351195" y="227726"/>
                  <a:pt x="329268" y="227726"/>
                </a:cubicBezTo>
                <a:lnTo>
                  <a:pt x="323876" y="227726"/>
                </a:lnTo>
                <a:cubicBezTo>
                  <a:pt x="323876" y="245354"/>
                  <a:pt x="323516" y="260464"/>
                  <a:pt x="323516" y="264421"/>
                </a:cubicBezTo>
                <a:cubicBezTo>
                  <a:pt x="323516" y="266580"/>
                  <a:pt x="323157" y="267659"/>
                  <a:pt x="322438" y="269458"/>
                </a:cubicBezTo>
                <a:cubicBezTo>
                  <a:pt x="320641" y="272696"/>
                  <a:pt x="319203" y="274854"/>
                  <a:pt x="317765" y="277372"/>
                </a:cubicBezTo>
                <a:cubicBezTo>
                  <a:pt x="308060" y="291403"/>
                  <a:pt x="294400" y="298238"/>
                  <a:pt x="275708" y="299677"/>
                </a:cubicBezTo>
                <a:cubicBezTo>
                  <a:pt x="275348" y="299677"/>
                  <a:pt x="275348" y="299677"/>
                  <a:pt x="274989" y="299677"/>
                </a:cubicBezTo>
                <a:lnTo>
                  <a:pt x="99571" y="299677"/>
                </a:lnTo>
                <a:cubicBezTo>
                  <a:pt x="77644" y="298238"/>
                  <a:pt x="62546" y="288885"/>
                  <a:pt x="52481" y="269458"/>
                </a:cubicBezTo>
                <a:cubicBezTo>
                  <a:pt x="52122" y="268738"/>
                  <a:pt x="51762" y="267659"/>
                  <a:pt x="51403" y="265141"/>
                </a:cubicBezTo>
                <a:cubicBezTo>
                  <a:pt x="51403" y="261903"/>
                  <a:pt x="51403" y="254348"/>
                  <a:pt x="51044" y="244635"/>
                </a:cubicBezTo>
                <a:cubicBezTo>
                  <a:pt x="13300" y="216214"/>
                  <a:pt x="0" y="151817"/>
                  <a:pt x="0" y="100372"/>
                </a:cubicBezTo>
                <a:cubicBezTo>
                  <a:pt x="0" y="94616"/>
                  <a:pt x="359" y="88500"/>
                  <a:pt x="719" y="83104"/>
                </a:cubicBezTo>
                <a:cubicBezTo>
                  <a:pt x="1438" y="79506"/>
                  <a:pt x="4673" y="76268"/>
                  <a:pt x="8268" y="76268"/>
                </a:cubicBezTo>
                <a:lnTo>
                  <a:pt x="88787" y="76268"/>
                </a:lnTo>
                <a:cubicBezTo>
                  <a:pt x="93820" y="71232"/>
                  <a:pt x="99212" y="66555"/>
                  <a:pt x="105323" y="62598"/>
                </a:cubicBezTo>
                <a:cubicBezTo>
                  <a:pt x="116825" y="40652"/>
                  <a:pt x="133361" y="28780"/>
                  <a:pt x="156366" y="25183"/>
                </a:cubicBezTo>
                <a:cubicBezTo>
                  <a:pt x="159602" y="10793"/>
                  <a:pt x="172542" y="0"/>
                  <a:pt x="187640" y="0"/>
                </a:cubicBezTo>
                <a:close/>
              </a:path>
            </a:pathLst>
          </a:custGeom>
          <a:solidFill>
            <a:srgbClr val="B341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37316E-86B1-C54B-8950-1DF3B3E5C122}"/>
              </a:ext>
            </a:extLst>
          </p:cNvPr>
          <p:cNvSpPr txBox="1"/>
          <p:nvPr/>
        </p:nvSpPr>
        <p:spPr>
          <a:xfrm>
            <a:off x="18804466" y="11397770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03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BD2956B-78C6-7C4C-8012-984A80BAB91B}"/>
              </a:ext>
            </a:extLst>
          </p:cNvPr>
          <p:cNvSpPr txBox="1">
            <a:spLocks/>
          </p:cNvSpPr>
          <p:nvPr/>
        </p:nvSpPr>
        <p:spPr>
          <a:xfrm>
            <a:off x="17059148" y="11957702"/>
            <a:ext cx="579767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CBDD73-6E08-5D48-AA98-D54825A365DD}"/>
              </a:ext>
            </a:extLst>
          </p:cNvPr>
          <p:cNvSpPr txBox="1"/>
          <p:nvPr/>
        </p:nvSpPr>
        <p:spPr>
          <a:xfrm>
            <a:off x="11035304" y="11397770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FD793F2-58B1-0443-A9E6-E3DEAF5BFAA7}"/>
              </a:ext>
            </a:extLst>
          </p:cNvPr>
          <p:cNvSpPr txBox="1">
            <a:spLocks/>
          </p:cNvSpPr>
          <p:nvPr/>
        </p:nvSpPr>
        <p:spPr>
          <a:xfrm>
            <a:off x="9289986" y="11957702"/>
            <a:ext cx="579767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BDD87-F298-3944-8712-0C60D65178B0}"/>
              </a:ext>
            </a:extLst>
          </p:cNvPr>
          <p:cNvSpPr txBox="1"/>
          <p:nvPr/>
        </p:nvSpPr>
        <p:spPr>
          <a:xfrm>
            <a:off x="3266143" y="11397770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2A2D0EF-E3D3-CC41-883B-93B6F71DBD9B}"/>
              </a:ext>
            </a:extLst>
          </p:cNvPr>
          <p:cNvSpPr txBox="1">
            <a:spLocks/>
          </p:cNvSpPr>
          <p:nvPr/>
        </p:nvSpPr>
        <p:spPr>
          <a:xfrm>
            <a:off x="1520825" y="11957702"/>
            <a:ext cx="579767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</a:t>
            </a:r>
          </a:p>
        </p:txBody>
      </p:sp>
    </p:spTree>
    <p:extLst>
      <p:ext uri="{BB962C8B-B14F-4D97-AF65-F5344CB8AC3E}">
        <p14:creationId xmlns:p14="http://schemas.microsoft.com/office/powerpoint/2010/main" val="206934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58529-E03C-7A40-B508-E50C5A6EE3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613ACD-219C-0946-97CC-A601E107E981}"/>
              </a:ext>
            </a:extLst>
          </p:cNvPr>
          <p:cNvSpPr/>
          <p:nvPr/>
        </p:nvSpPr>
        <p:spPr>
          <a:xfrm>
            <a:off x="12188824" y="9735312"/>
            <a:ext cx="12188825" cy="39806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BD8DE9-B2AC-054C-A29C-5D915F07A57F}"/>
              </a:ext>
            </a:extLst>
          </p:cNvPr>
          <p:cNvSpPr/>
          <p:nvPr/>
        </p:nvSpPr>
        <p:spPr>
          <a:xfrm>
            <a:off x="1520825" y="3137197"/>
            <a:ext cx="7879207" cy="3085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566C2-826E-7046-8AB0-F8C170521334}"/>
              </a:ext>
            </a:extLst>
          </p:cNvPr>
          <p:cNvSpPr/>
          <p:nvPr/>
        </p:nvSpPr>
        <p:spPr>
          <a:xfrm>
            <a:off x="1520825" y="9574573"/>
            <a:ext cx="7879207" cy="3085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34D5E-CC51-9442-ADCE-CC3FFF2BEACE}"/>
              </a:ext>
            </a:extLst>
          </p:cNvPr>
          <p:cNvSpPr/>
          <p:nvPr/>
        </p:nvSpPr>
        <p:spPr>
          <a:xfrm>
            <a:off x="2618105" y="6355885"/>
            <a:ext cx="7879207" cy="30855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C7C31-D427-8B40-8889-B13EE4B5D19A}"/>
              </a:ext>
            </a:extLst>
          </p:cNvPr>
          <p:cNvSpPr txBox="1"/>
          <p:nvPr/>
        </p:nvSpPr>
        <p:spPr>
          <a:xfrm>
            <a:off x="1884073" y="3399337"/>
            <a:ext cx="25891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PACKAGE 01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3170A91-D045-1846-9A0E-280EF1DBCCC7}"/>
              </a:ext>
            </a:extLst>
          </p:cNvPr>
          <p:cNvSpPr txBox="1">
            <a:spLocks/>
          </p:cNvSpPr>
          <p:nvPr/>
        </p:nvSpPr>
        <p:spPr>
          <a:xfrm>
            <a:off x="1884074" y="3995567"/>
            <a:ext cx="715270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poison. Most raw foods feature food-borne pathogens.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39BDD-A226-7940-AD4E-A94A4FDA7738}"/>
              </a:ext>
            </a:extLst>
          </p:cNvPr>
          <p:cNvSpPr txBox="1"/>
          <p:nvPr/>
        </p:nvSpPr>
        <p:spPr>
          <a:xfrm>
            <a:off x="6909276" y="5211667"/>
            <a:ext cx="212750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$22.50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C2B61-14E9-2046-A602-22F26B7867DE}"/>
              </a:ext>
            </a:extLst>
          </p:cNvPr>
          <p:cNvSpPr txBox="1"/>
          <p:nvPr/>
        </p:nvSpPr>
        <p:spPr>
          <a:xfrm>
            <a:off x="1884073" y="9820015"/>
            <a:ext cx="25891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PACKAGE 03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0240186-CB8D-1243-AC37-D5EDCC9F0F6A}"/>
              </a:ext>
            </a:extLst>
          </p:cNvPr>
          <p:cNvSpPr txBox="1">
            <a:spLocks/>
          </p:cNvSpPr>
          <p:nvPr/>
        </p:nvSpPr>
        <p:spPr>
          <a:xfrm>
            <a:off x="1884074" y="10416245"/>
            <a:ext cx="715270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poison. Most raw foods feature food-borne pathogens.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970D6-770C-4541-814B-D124B6E1D0FB}"/>
              </a:ext>
            </a:extLst>
          </p:cNvPr>
          <p:cNvSpPr txBox="1"/>
          <p:nvPr/>
        </p:nvSpPr>
        <p:spPr>
          <a:xfrm>
            <a:off x="6909276" y="11632345"/>
            <a:ext cx="212750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$22.50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AA43C1-B9CE-8348-ACF7-9C2A822824A4}"/>
              </a:ext>
            </a:extLst>
          </p:cNvPr>
          <p:cNvSpPr txBox="1"/>
          <p:nvPr/>
        </p:nvSpPr>
        <p:spPr>
          <a:xfrm>
            <a:off x="2987581" y="6576978"/>
            <a:ext cx="25891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PACKAGE 02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8BEB7C1-4B11-C04A-95C5-C71A73E75CE8}"/>
              </a:ext>
            </a:extLst>
          </p:cNvPr>
          <p:cNvSpPr txBox="1">
            <a:spLocks/>
          </p:cNvSpPr>
          <p:nvPr/>
        </p:nvSpPr>
        <p:spPr>
          <a:xfrm>
            <a:off x="2987582" y="7173208"/>
            <a:ext cx="715270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poison. Most raw foods feature food-borne pathogens.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DCAE4F-C4E4-254E-8D9B-A881FCB0F648}"/>
              </a:ext>
            </a:extLst>
          </p:cNvPr>
          <p:cNvSpPr txBox="1"/>
          <p:nvPr/>
        </p:nvSpPr>
        <p:spPr>
          <a:xfrm>
            <a:off x="8012784" y="8389308"/>
            <a:ext cx="212750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$22.50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1FED88-D928-A44B-91F5-096B493C21E6}"/>
              </a:ext>
            </a:extLst>
          </p:cNvPr>
          <p:cNvSpPr txBox="1"/>
          <p:nvPr/>
        </p:nvSpPr>
        <p:spPr>
          <a:xfrm>
            <a:off x="1380354" y="517130"/>
            <a:ext cx="6187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OPTIONS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214DD6-89B6-6A4F-9142-396A7AAECAFF}"/>
              </a:ext>
            </a:extLst>
          </p:cNvPr>
          <p:cNvCxnSpPr/>
          <p:nvPr/>
        </p:nvCxnSpPr>
        <p:spPr>
          <a:xfrm>
            <a:off x="15208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DC818446-9840-1C46-BBDC-4809B45AA001}"/>
              </a:ext>
            </a:extLst>
          </p:cNvPr>
          <p:cNvSpPr txBox="1">
            <a:spLocks/>
          </p:cNvSpPr>
          <p:nvPr/>
        </p:nvSpPr>
        <p:spPr>
          <a:xfrm>
            <a:off x="13815391" y="10529783"/>
            <a:ext cx="9041433" cy="24197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 such as viruses, bacteria, parasites and viruses that can seriously harm and kill a human being. Cooking ensures that all the micro-organisms are destroyed, which make food safe for human consumption.</a:t>
            </a:r>
          </a:p>
        </p:txBody>
      </p:sp>
    </p:spTree>
    <p:extLst>
      <p:ext uri="{BB962C8B-B14F-4D97-AF65-F5344CB8AC3E}">
        <p14:creationId xmlns:p14="http://schemas.microsoft.com/office/powerpoint/2010/main" val="38303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D3F65B-08D1-814A-A3DF-70759C86ACF4}"/>
              </a:ext>
            </a:extLst>
          </p:cNvPr>
          <p:cNvSpPr txBox="1"/>
          <p:nvPr/>
        </p:nvSpPr>
        <p:spPr>
          <a:xfrm>
            <a:off x="8604363" y="517130"/>
            <a:ext cx="7168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TOP CHEFS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C5324B-B15D-1148-8A11-82E631EDEEA7}"/>
              </a:ext>
            </a:extLst>
          </p:cNvPr>
          <p:cNvCxnSpPr/>
          <p:nvPr/>
        </p:nvCxnSpPr>
        <p:spPr>
          <a:xfrm>
            <a:off x="113760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32DA1E-1FDC-BA4B-9DD6-DF4467E2503A}"/>
              </a:ext>
            </a:extLst>
          </p:cNvPr>
          <p:cNvSpPr txBox="1"/>
          <p:nvPr/>
        </p:nvSpPr>
        <p:spPr>
          <a:xfrm>
            <a:off x="3408624" y="8583816"/>
            <a:ext cx="21675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JOHN DOE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CD44838-AD87-244F-9A51-E06FFE9AA281}"/>
              </a:ext>
            </a:extLst>
          </p:cNvPr>
          <p:cNvSpPr txBox="1">
            <a:spLocks/>
          </p:cNvSpPr>
          <p:nvPr/>
        </p:nvSpPr>
        <p:spPr>
          <a:xfrm>
            <a:off x="2304841" y="9215632"/>
            <a:ext cx="4375150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poison. Most raw foods feature.</a:t>
            </a:r>
          </a:p>
        </p:txBody>
      </p:sp>
      <p:sp>
        <p:nvSpPr>
          <p:cNvPr id="29" name="Freeform 1">
            <a:extLst>
              <a:ext uri="{FF2B5EF4-FFF2-40B4-BE49-F238E27FC236}">
                <a16:creationId xmlns:a16="http://schemas.microsoft.com/office/drawing/2014/main" id="{63DB66B0-12DB-DE4B-B0F6-486D8B0CE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453" y="10942328"/>
            <a:ext cx="600806" cy="600806"/>
          </a:xfrm>
          <a:custGeom>
            <a:avLst/>
            <a:gdLst>
              <a:gd name="T0" fmla="*/ 2442 w 3377"/>
              <a:gd name="T1" fmla="*/ 1302 h 3377"/>
              <a:gd name="T2" fmla="*/ 2442 w 3377"/>
              <a:gd name="T3" fmla="*/ 1302 h 3377"/>
              <a:gd name="T4" fmla="*/ 2442 w 3377"/>
              <a:gd name="T5" fmla="*/ 1352 h 3377"/>
              <a:gd name="T6" fmla="*/ 2442 w 3377"/>
              <a:gd name="T7" fmla="*/ 1352 h 3377"/>
              <a:gd name="T8" fmla="*/ 1337 w 3377"/>
              <a:gd name="T9" fmla="*/ 2458 h 3377"/>
              <a:gd name="T10" fmla="*/ 1337 w 3377"/>
              <a:gd name="T11" fmla="*/ 2458 h 3377"/>
              <a:gd name="T12" fmla="*/ 741 w 3377"/>
              <a:gd name="T13" fmla="*/ 2283 h 3377"/>
              <a:gd name="T14" fmla="*/ 741 w 3377"/>
              <a:gd name="T15" fmla="*/ 2283 h 3377"/>
              <a:gd name="T16" fmla="*/ 834 w 3377"/>
              <a:gd name="T17" fmla="*/ 2288 h 3377"/>
              <a:gd name="T18" fmla="*/ 834 w 3377"/>
              <a:gd name="T19" fmla="*/ 2288 h 3377"/>
              <a:gd name="T20" fmla="*/ 1317 w 3377"/>
              <a:gd name="T21" fmla="*/ 2122 h 3377"/>
              <a:gd name="T22" fmla="*/ 1317 w 3377"/>
              <a:gd name="T23" fmla="*/ 2122 h 3377"/>
              <a:gd name="T24" fmla="*/ 954 w 3377"/>
              <a:gd name="T25" fmla="*/ 1852 h 3377"/>
              <a:gd name="T26" fmla="*/ 954 w 3377"/>
              <a:gd name="T27" fmla="*/ 1852 h 3377"/>
              <a:gd name="T28" fmla="*/ 1027 w 3377"/>
              <a:gd name="T29" fmla="*/ 1859 h 3377"/>
              <a:gd name="T30" fmla="*/ 1027 w 3377"/>
              <a:gd name="T31" fmla="*/ 1859 h 3377"/>
              <a:gd name="T32" fmla="*/ 1129 w 3377"/>
              <a:gd name="T33" fmla="*/ 1845 h 3377"/>
              <a:gd name="T34" fmla="*/ 1129 w 3377"/>
              <a:gd name="T35" fmla="*/ 1845 h 3377"/>
              <a:gd name="T36" fmla="*/ 817 w 3377"/>
              <a:gd name="T37" fmla="*/ 1465 h 3377"/>
              <a:gd name="T38" fmla="*/ 817 w 3377"/>
              <a:gd name="T39" fmla="*/ 1465 h 3377"/>
              <a:gd name="T40" fmla="*/ 818 w 3377"/>
              <a:gd name="T41" fmla="*/ 1460 h 3377"/>
              <a:gd name="T42" fmla="*/ 818 w 3377"/>
              <a:gd name="T43" fmla="*/ 1460 h 3377"/>
              <a:gd name="T44" fmla="*/ 994 w 3377"/>
              <a:gd name="T45" fmla="*/ 1508 h 3377"/>
              <a:gd name="T46" fmla="*/ 994 w 3377"/>
              <a:gd name="T47" fmla="*/ 1508 h 3377"/>
              <a:gd name="T48" fmla="*/ 821 w 3377"/>
              <a:gd name="T49" fmla="*/ 1185 h 3377"/>
              <a:gd name="T50" fmla="*/ 821 w 3377"/>
              <a:gd name="T51" fmla="*/ 1185 h 3377"/>
              <a:gd name="T52" fmla="*/ 873 w 3377"/>
              <a:gd name="T53" fmla="*/ 990 h 3377"/>
              <a:gd name="T54" fmla="*/ 873 w 3377"/>
              <a:gd name="T55" fmla="*/ 990 h 3377"/>
              <a:gd name="T56" fmla="*/ 1674 w 3377"/>
              <a:gd name="T57" fmla="*/ 1396 h 3377"/>
              <a:gd name="T58" fmla="*/ 1674 w 3377"/>
              <a:gd name="T59" fmla="*/ 1396 h 3377"/>
              <a:gd name="T60" fmla="*/ 1664 w 3377"/>
              <a:gd name="T61" fmla="*/ 1307 h 3377"/>
              <a:gd name="T62" fmla="*/ 1664 w 3377"/>
              <a:gd name="T63" fmla="*/ 1307 h 3377"/>
              <a:gd name="T64" fmla="*/ 2052 w 3377"/>
              <a:gd name="T65" fmla="*/ 919 h 3377"/>
              <a:gd name="T66" fmla="*/ 2052 w 3377"/>
              <a:gd name="T67" fmla="*/ 919 h 3377"/>
              <a:gd name="T68" fmla="*/ 2336 w 3377"/>
              <a:gd name="T69" fmla="*/ 1041 h 3377"/>
              <a:gd name="T70" fmla="*/ 2336 w 3377"/>
              <a:gd name="T71" fmla="*/ 1041 h 3377"/>
              <a:gd name="T72" fmla="*/ 2583 w 3377"/>
              <a:gd name="T73" fmla="*/ 947 h 3377"/>
              <a:gd name="T74" fmla="*/ 2583 w 3377"/>
              <a:gd name="T75" fmla="*/ 947 h 3377"/>
              <a:gd name="T76" fmla="*/ 2412 w 3377"/>
              <a:gd name="T77" fmla="*/ 1162 h 3377"/>
              <a:gd name="T78" fmla="*/ 2412 w 3377"/>
              <a:gd name="T79" fmla="*/ 1162 h 3377"/>
              <a:gd name="T80" fmla="*/ 2635 w 3377"/>
              <a:gd name="T81" fmla="*/ 1101 h 3377"/>
              <a:gd name="T82" fmla="*/ 2635 w 3377"/>
              <a:gd name="T83" fmla="*/ 1101 h 3377"/>
              <a:gd name="T84" fmla="*/ 2442 w 3377"/>
              <a:gd name="T85" fmla="*/ 1302 h 3377"/>
              <a:gd name="T86" fmla="*/ 1688 w 3377"/>
              <a:gd name="T87" fmla="*/ 0 h 3377"/>
              <a:gd name="T88" fmla="*/ 1688 w 3377"/>
              <a:gd name="T89" fmla="*/ 0 h 3377"/>
              <a:gd name="T90" fmla="*/ 0 w 3377"/>
              <a:gd name="T91" fmla="*/ 1688 h 3377"/>
              <a:gd name="T92" fmla="*/ 0 w 3377"/>
              <a:gd name="T93" fmla="*/ 1688 h 3377"/>
              <a:gd name="T94" fmla="*/ 1688 w 3377"/>
              <a:gd name="T95" fmla="*/ 3376 h 3377"/>
              <a:gd name="T96" fmla="*/ 1688 w 3377"/>
              <a:gd name="T97" fmla="*/ 3376 h 3377"/>
              <a:gd name="T98" fmla="*/ 3376 w 3377"/>
              <a:gd name="T99" fmla="*/ 1688 h 3377"/>
              <a:gd name="T100" fmla="*/ 3376 w 3377"/>
              <a:gd name="T101" fmla="*/ 1688 h 3377"/>
              <a:gd name="T102" fmla="*/ 1688 w 3377"/>
              <a:gd name="T103" fmla="*/ 0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77" h="3377">
                <a:moveTo>
                  <a:pt x="2442" y="1302"/>
                </a:moveTo>
                <a:lnTo>
                  <a:pt x="2442" y="1302"/>
                </a:lnTo>
                <a:cubicBezTo>
                  <a:pt x="2442" y="1318"/>
                  <a:pt x="2442" y="1335"/>
                  <a:pt x="2442" y="1352"/>
                </a:cubicBezTo>
                <a:lnTo>
                  <a:pt x="2442" y="1352"/>
                </a:lnTo>
                <a:cubicBezTo>
                  <a:pt x="2442" y="1865"/>
                  <a:pt x="2052" y="2458"/>
                  <a:pt x="1337" y="2458"/>
                </a:cubicBezTo>
                <a:lnTo>
                  <a:pt x="1337" y="2458"/>
                </a:lnTo>
                <a:cubicBezTo>
                  <a:pt x="1117" y="2458"/>
                  <a:pt x="914" y="2394"/>
                  <a:pt x="741" y="2283"/>
                </a:cubicBezTo>
                <a:lnTo>
                  <a:pt x="741" y="2283"/>
                </a:lnTo>
                <a:cubicBezTo>
                  <a:pt x="772" y="2287"/>
                  <a:pt x="803" y="2288"/>
                  <a:pt x="834" y="2288"/>
                </a:cubicBezTo>
                <a:lnTo>
                  <a:pt x="834" y="2288"/>
                </a:lnTo>
                <a:cubicBezTo>
                  <a:pt x="1016" y="2288"/>
                  <a:pt x="1184" y="2226"/>
                  <a:pt x="1317" y="2122"/>
                </a:cubicBezTo>
                <a:lnTo>
                  <a:pt x="1317" y="2122"/>
                </a:lnTo>
                <a:cubicBezTo>
                  <a:pt x="1147" y="2119"/>
                  <a:pt x="1003" y="2006"/>
                  <a:pt x="954" y="1852"/>
                </a:cubicBezTo>
                <a:lnTo>
                  <a:pt x="954" y="1852"/>
                </a:lnTo>
                <a:cubicBezTo>
                  <a:pt x="978" y="1857"/>
                  <a:pt x="1002" y="1859"/>
                  <a:pt x="1027" y="1859"/>
                </a:cubicBezTo>
                <a:lnTo>
                  <a:pt x="1027" y="1859"/>
                </a:lnTo>
                <a:cubicBezTo>
                  <a:pt x="1062" y="1859"/>
                  <a:pt x="1097" y="1854"/>
                  <a:pt x="1129" y="1845"/>
                </a:cubicBezTo>
                <a:lnTo>
                  <a:pt x="1129" y="1845"/>
                </a:lnTo>
                <a:cubicBezTo>
                  <a:pt x="952" y="1810"/>
                  <a:pt x="817" y="1653"/>
                  <a:pt x="817" y="1465"/>
                </a:cubicBezTo>
                <a:lnTo>
                  <a:pt x="817" y="1465"/>
                </a:lnTo>
                <a:cubicBezTo>
                  <a:pt x="817" y="1463"/>
                  <a:pt x="817" y="1461"/>
                  <a:pt x="818" y="1460"/>
                </a:cubicBezTo>
                <a:lnTo>
                  <a:pt x="818" y="1460"/>
                </a:lnTo>
                <a:cubicBezTo>
                  <a:pt x="870" y="1489"/>
                  <a:pt x="930" y="1506"/>
                  <a:pt x="994" y="1508"/>
                </a:cubicBezTo>
                <a:lnTo>
                  <a:pt x="994" y="1508"/>
                </a:lnTo>
                <a:cubicBezTo>
                  <a:pt x="890" y="1438"/>
                  <a:pt x="821" y="1320"/>
                  <a:pt x="821" y="1185"/>
                </a:cubicBezTo>
                <a:lnTo>
                  <a:pt x="821" y="1185"/>
                </a:lnTo>
                <a:cubicBezTo>
                  <a:pt x="821" y="1114"/>
                  <a:pt x="840" y="1047"/>
                  <a:pt x="873" y="990"/>
                </a:cubicBezTo>
                <a:lnTo>
                  <a:pt x="873" y="990"/>
                </a:lnTo>
                <a:cubicBezTo>
                  <a:pt x="1065" y="1225"/>
                  <a:pt x="1351" y="1379"/>
                  <a:pt x="1674" y="1396"/>
                </a:cubicBezTo>
                <a:lnTo>
                  <a:pt x="1674" y="1396"/>
                </a:lnTo>
                <a:cubicBezTo>
                  <a:pt x="1667" y="1367"/>
                  <a:pt x="1664" y="1337"/>
                  <a:pt x="1664" y="1307"/>
                </a:cubicBezTo>
                <a:lnTo>
                  <a:pt x="1664" y="1307"/>
                </a:lnTo>
                <a:cubicBezTo>
                  <a:pt x="1664" y="1092"/>
                  <a:pt x="1838" y="919"/>
                  <a:pt x="2052" y="919"/>
                </a:cubicBezTo>
                <a:lnTo>
                  <a:pt x="2052" y="919"/>
                </a:lnTo>
                <a:cubicBezTo>
                  <a:pt x="2165" y="919"/>
                  <a:pt x="2265" y="966"/>
                  <a:pt x="2336" y="1041"/>
                </a:cubicBezTo>
                <a:lnTo>
                  <a:pt x="2336" y="1041"/>
                </a:lnTo>
                <a:cubicBezTo>
                  <a:pt x="2425" y="1024"/>
                  <a:pt x="2508" y="991"/>
                  <a:pt x="2583" y="947"/>
                </a:cubicBezTo>
                <a:lnTo>
                  <a:pt x="2583" y="947"/>
                </a:lnTo>
                <a:cubicBezTo>
                  <a:pt x="2554" y="1038"/>
                  <a:pt x="2492" y="1114"/>
                  <a:pt x="2412" y="1162"/>
                </a:cubicBezTo>
                <a:lnTo>
                  <a:pt x="2412" y="1162"/>
                </a:lnTo>
                <a:cubicBezTo>
                  <a:pt x="2491" y="1152"/>
                  <a:pt x="2566" y="1132"/>
                  <a:pt x="2635" y="1101"/>
                </a:cubicBezTo>
                <a:lnTo>
                  <a:pt x="2635" y="1101"/>
                </a:lnTo>
                <a:cubicBezTo>
                  <a:pt x="2583" y="1178"/>
                  <a:pt x="2517" y="1247"/>
                  <a:pt x="2442" y="1302"/>
                </a:cubicBezTo>
                <a:close/>
                <a:moveTo>
                  <a:pt x="1688" y="0"/>
                </a:moveTo>
                <a:lnTo>
                  <a:pt x="1688" y="0"/>
                </a:lnTo>
                <a:cubicBezTo>
                  <a:pt x="758" y="0"/>
                  <a:pt x="0" y="757"/>
                  <a:pt x="0" y="1688"/>
                </a:cubicBezTo>
                <a:lnTo>
                  <a:pt x="0" y="1688"/>
                </a:lnTo>
                <a:cubicBezTo>
                  <a:pt x="0" y="2619"/>
                  <a:pt x="758" y="3376"/>
                  <a:pt x="1688" y="3376"/>
                </a:cubicBezTo>
                <a:lnTo>
                  <a:pt x="1688" y="3376"/>
                </a:lnTo>
                <a:cubicBezTo>
                  <a:pt x="2619" y="3376"/>
                  <a:pt x="3376" y="2619"/>
                  <a:pt x="3376" y="1688"/>
                </a:cubicBezTo>
                <a:lnTo>
                  <a:pt x="3376" y="1688"/>
                </a:lnTo>
                <a:cubicBezTo>
                  <a:pt x="3376" y="757"/>
                  <a:pt x="2619" y="0"/>
                  <a:pt x="1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BF9A2BA-B539-6943-85F9-9C357839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118" y="10942328"/>
            <a:ext cx="613355" cy="613355"/>
          </a:xfrm>
          <a:custGeom>
            <a:avLst/>
            <a:gdLst>
              <a:gd name="connsiteX0" fmla="*/ 622121 w 1241065"/>
              <a:gd name="connsiteY0" fmla="*/ 501650 h 1241065"/>
              <a:gd name="connsiteX1" fmla="*/ 741003 w 1241065"/>
              <a:gd name="connsiteY1" fmla="*/ 620533 h 1241065"/>
              <a:gd name="connsiteX2" fmla="*/ 622121 w 1241065"/>
              <a:gd name="connsiteY2" fmla="*/ 739415 h 1241065"/>
              <a:gd name="connsiteX3" fmla="*/ 503238 w 1241065"/>
              <a:gd name="connsiteY3" fmla="*/ 620533 h 1241065"/>
              <a:gd name="connsiteX4" fmla="*/ 622121 w 1241065"/>
              <a:gd name="connsiteY4" fmla="*/ 501650 h 1241065"/>
              <a:gd name="connsiteX5" fmla="*/ 621326 w 1241065"/>
              <a:gd name="connsiteY5" fmla="*/ 438200 h 1241065"/>
              <a:gd name="connsiteX6" fmla="*/ 437840 w 1241065"/>
              <a:gd name="connsiteY6" fmla="*/ 621326 h 1241065"/>
              <a:gd name="connsiteX7" fmla="*/ 621326 w 1241065"/>
              <a:gd name="connsiteY7" fmla="*/ 804813 h 1241065"/>
              <a:gd name="connsiteX8" fmla="*/ 804453 w 1241065"/>
              <a:gd name="connsiteY8" fmla="*/ 621326 h 1241065"/>
              <a:gd name="connsiteX9" fmla="*/ 621326 w 1241065"/>
              <a:gd name="connsiteY9" fmla="*/ 438200 h 1241065"/>
              <a:gd name="connsiteX10" fmla="*/ 811662 w 1241065"/>
              <a:gd name="connsiteY10" fmla="*/ 388092 h 1241065"/>
              <a:gd name="connsiteX11" fmla="*/ 768765 w 1241065"/>
              <a:gd name="connsiteY11" fmla="*/ 430629 h 1241065"/>
              <a:gd name="connsiteX12" fmla="*/ 811662 w 1241065"/>
              <a:gd name="connsiteY12" fmla="*/ 473888 h 1241065"/>
              <a:gd name="connsiteX13" fmla="*/ 854560 w 1241065"/>
              <a:gd name="connsiteY13" fmla="*/ 430629 h 1241065"/>
              <a:gd name="connsiteX14" fmla="*/ 811662 w 1241065"/>
              <a:gd name="connsiteY14" fmla="*/ 388092 h 1241065"/>
              <a:gd name="connsiteX15" fmla="*/ 621326 w 1241065"/>
              <a:gd name="connsiteY15" fmla="*/ 328612 h 1241065"/>
              <a:gd name="connsiteX16" fmla="*/ 765520 w 1241065"/>
              <a:gd name="connsiteY16" fmla="*/ 330775 h 1241065"/>
              <a:gd name="connsiteX17" fmla="*/ 831849 w 1241065"/>
              <a:gd name="connsiteY17" fmla="*/ 343032 h 1241065"/>
              <a:gd name="connsiteX18" fmla="*/ 872945 w 1241065"/>
              <a:gd name="connsiteY18" fmla="*/ 369707 h 1241065"/>
              <a:gd name="connsiteX19" fmla="*/ 899620 w 1241065"/>
              <a:gd name="connsiteY19" fmla="*/ 410803 h 1241065"/>
              <a:gd name="connsiteX20" fmla="*/ 911516 w 1241065"/>
              <a:gd name="connsiteY20" fmla="*/ 477132 h 1241065"/>
              <a:gd name="connsiteX21" fmla="*/ 914040 w 1241065"/>
              <a:gd name="connsiteY21" fmla="*/ 621326 h 1241065"/>
              <a:gd name="connsiteX22" fmla="*/ 911516 w 1241065"/>
              <a:gd name="connsiteY22" fmla="*/ 765520 h 1241065"/>
              <a:gd name="connsiteX23" fmla="*/ 899620 w 1241065"/>
              <a:gd name="connsiteY23" fmla="*/ 831849 h 1241065"/>
              <a:gd name="connsiteX24" fmla="*/ 831849 w 1241065"/>
              <a:gd name="connsiteY24" fmla="*/ 899620 h 1241065"/>
              <a:gd name="connsiteX25" fmla="*/ 765520 w 1241065"/>
              <a:gd name="connsiteY25" fmla="*/ 911877 h 1241065"/>
              <a:gd name="connsiteX26" fmla="*/ 621326 w 1241065"/>
              <a:gd name="connsiteY26" fmla="*/ 914040 h 1241065"/>
              <a:gd name="connsiteX27" fmla="*/ 476772 w 1241065"/>
              <a:gd name="connsiteY27" fmla="*/ 911877 h 1241065"/>
              <a:gd name="connsiteX28" fmla="*/ 410443 w 1241065"/>
              <a:gd name="connsiteY28" fmla="*/ 899620 h 1241065"/>
              <a:gd name="connsiteX29" fmla="*/ 369708 w 1241065"/>
              <a:gd name="connsiteY29" fmla="*/ 872944 h 1241065"/>
              <a:gd name="connsiteX30" fmla="*/ 343033 w 1241065"/>
              <a:gd name="connsiteY30" fmla="*/ 831849 h 1241065"/>
              <a:gd name="connsiteX31" fmla="*/ 330776 w 1241065"/>
              <a:gd name="connsiteY31" fmla="*/ 765520 h 1241065"/>
              <a:gd name="connsiteX32" fmla="*/ 328613 w 1241065"/>
              <a:gd name="connsiteY32" fmla="*/ 621326 h 1241065"/>
              <a:gd name="connsiteX33" fmla="*/ 330776 w 1241065"/>
              <a:gd name="connsiteY33" fmla="*/ 477132 h 1241065"/>
              <a:gd name="connsiteX34" fmla="*/ 343033 w 1241065"/>
              <a:gd name="connsiteY34" fmla="*/ 410803 h 1241065"/>
              <a:gd name="connsiteX35" fmla="*/ 369708 w 1241065"/>
              <a:gd name="connsiteY35" fmla="*/ 369707 h 1241065"/>
              <a:gd name="connsiteX36" fmla="*/ 410443 w 1241065"/>
              <a:gd name="connsiteY36" fmla="*/ 343032 h 1241065"/>
              <a:gd name="connsiteX37" fmla="*/ 476772 w 1241065"/>
              <a:gd name="connsiteY37" fmla="*/ 330775 h 1241065"/>
              <a:gd name="connsiteX38" fmla="*/ 621326 w 1241065"/>
              <a:gd name="connsiteY38" fmla="*/ 328612 h 1241065"/>
              <a:gd name="connsiteX39" fmla="*/ 620713 w 1241065"/>
              <a:gd name="connsiteY39" fmla="*/ 264194 h 1241065"/>
              <a:gd name="connsiteX40" fmla="*/ 473901 w 1241065"/>
              <a:gd name="connsiteY40" fmla="*/ 266354 h 1241065"/>
              <a:gd name="connsiteX41" fmla="*/ 387181 w 1241065"/>
              <a:gd name="connsiteY41" fmla="*/ 282911 h 1241065"/>
              <a:gd name="connsiteX42" fmla="*/ 324210 w 1241065"/>
              <a:gd name="connsiteY42" fmla="*/ 323944 h 1241065"/>
              <a:gd name="connsiteX43" fmla="*/ 282829 w 1241065"/>
              <a:gd name="connsiteY43" fmla="*/ 386933 h 1241065"/>
              <a:gd name="connsiteX44" fmla="*/ 266276 w 1241065"/>
              <a:gd name="connsiteY44" fmla="*/ 473678 h 1241065"/>
              <a:gd name="connsiteX45" fmla="*/ 264477 w 1241065"/>
              <a:gd name="connsiteY45" fmla="*/ 620533 h 1241065"/>
              <a:gd name="connsiteX46" fmla="*/ 266276 w 1241065"/>
              <a:gd name="connsiteY46" fmla="*/ 767387 h 1241065"/>
              <a:gd name="connsiteX47" fmla="*/ 283189 w 1241065"/>
              <a:gd name="connsiteY47" fmla="*/ 854132 h 1241065"/>
              <a:gd name="connsiteX48" fmla="*/ 324210 w 1241065"/>
              <a:gd name="connsiteY48" fmla="*/ 917121 h 1241065"/>
              <a:gd name="connsiteX49" fmla="*/ 387541 w 1241065"/>
              <a:gd name="connsiteY49" fmla="*/ 958154 h 1241065"/>
              <a:gd name="connsiteX50" fmla="*/ 473901 w 1241065"/>
              <a:gd name="connsiteY50" fmla="*/ 974711 h 1241065"/>
              <a:gd name="connsiteX51" fmla="*/ 620713 w 1241065"/>
              <a:gd name="connsiteY51" fmla="*/ 976871 h 1241065"/>
              <a:gd name="connsiteX52" fmla="*/ 767525 w 1241065"/>
              <a:gd name="connsiteY52" fmla="*/ 974711 h 1241065"/>
              <a:gd name="connsiteX53" fmla="*/ 853885 w 1241065"/>
              <a:gd name="connsiteY53" fmla="*/ 958154 h 1241065"/>
              <a:gd name="connsiteX54" fmla="*/ 958236 w 1241065"/>
              <a:gd name="connsiteY54" fmla="*/ 854132 h 1241065"/>
              <a:gd name="connsiteX55" fmla="*/ 974789 w 1241065"/>
              <a:gd name="connsiteY55" fmla="*/ 767387 h 1241065"/>
              <a:gd name="connsiteX56" fmla="*/ 976588 w 1241065"/>
              <a:gd name="connsiteY56" fmla="*/ 620533 h 1241065"/>
              <a:gd name="connsiteX57" fmla="*/ 974789 w 1241065"/>
              <a:gd name="connsiteY57" fmla="*/ 473678 h 1241065"/>
              <a:gd name="connsiteX58" fmla="*/ 958236 w 1241065"/>
              <a:gd name="connsiteY58" fmla="*/ 386933 h 1241065"/>
              <a:gd name="connsiteX59" fmla="*/ 917215 w 1241065"/>
              <a:gd name="connsiteY59" fmla="*/ 323944 h 1241065"/>
              <a:gd name="connsiteX60" fmla="*/ 853885 w 1241065"/>
              <a:gd name="connsiteY60" fmla="*/ 282911 h 1241065"/>
              <a:gd name="connsiteX61" fmla="*/ 767525 w 1241065"/>
              <a:gd name="connsiteY61" fmla="*/ 266354 h 1241065"/>
              <a:gd name="connsiteX62" fmla="*/ 620713 w 1241065"/>
              <a:gd name="connsiteY62" fmla="*/ 264194 h 1241065"/>
              <a:gd name="connsiteX63" fmla="*/ 620713 w 1241065"/>
              <a:gd name="connsiteY63" fmla="*/ 0 h 1241065"/>
              <a:gd name="connsiteX64" fmla="*/ 1241065 w 1241065"/>
              <a:gd name="connsiteY64" fmla="*/ 620533 h 1241065"/>
              <a:gd name="connsiteX65" fmla="*/ 620713 w 1241065"/>
              <a:gd name="connsiteY65" fmla="*/ 1241065 h 1241065"/>
              <a:gd name="connsiteX66" fmla="*/ 0 w 1241065"/>
              <a:gd name="connsiteY66" fmla="*/ 620533 h 1241065"/>
              <a:gd name="connsiteX67" fmla="*/ 620713 w 1241065"/>
              <a:gd name="connsiteY67" fmla="*/ 0 h 12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41065" h="1241065">
                <a:moveTo>
                  <a:pt x="622121" y="501650"/>
                </a:moveTo>
                <a:cubicBezTo>
                  <a:pt x="687686" y="501650"/>
                  <a:pt x="741003" y="554967"/>
                  <a:pt x="741003" y="620533"/>
                </a:cubicBezTo>
                <a:cubicBezTo>
                  <a:pt x="741003" y="686458"/>
                  <a:pt x="687686" y="739415"/>
                  <a:pt x="622121" y="739415"/>
                </a:cubicBezTo>
                <a:cubicBezTo>
                  <a:pt x="556195" y="739415"/>
                  <a:pt x="503238" y="686458"/>
                  <a:pt x="503238" y="620533"/>
                </a:cubicBezTo>
                <a:cubicBezTo>
                  <a:pt x="503238" y="554967"/>
                  <a:pt x="556195" y="501650"/>
                  <a:pt x="622121" y="501650"/>
                </a:cubicBezTo>
                <a:close/>
                <a:moveTo>
                  <a:pt x="621326" y="438200"/>
                </a:moveTo>
                <a:cubicBezTo>
                  <a:pt x="520030" y="438200"/>
                  <a:pt x="437840" y="520030"/>
                  <a:pt x="437840" y="621326"/>
                </a:cubicBezTo>
                <a:cubicBezTo>
                  <a:pt x="437840" y="722622"/>
                  <a:pt x="520030" y="804813"/>
                  <a:pt x="621326" y="804813"/>
                </a:cubicBezTo>
                <a:cubicBezTo>
                  <a:pt x="722623" y="804813"/>
                  <a:pt x="804453" y="722622"/>
                  <a:pt x="804453" y="621326"/>
                </a:cubicBezTo>
                <a:cubicBezTo>
                  <a:pt x="804453" y="520030"/>
                  <a:pt x="722623" y="438200"/>
                  <a:pt x="621326" y="438200"/>
                </a:cubicBezTo>
                <a:close/>
                <a:moveTo>
                  <a:pt x="811662" y="388092"/>
                </a:moveTo>
                <a:cubicBezTo>
                  <a:pt x="788231" y="388092"/>
                  <a:pt x="768765" y="407198"/>
                  <a:pt x="768765" y="430629"/>
                </a:cubicBezTo>
                <a:cubicBezTo>
                  <a:pt x="768765" y="454421"/>
                  <a:pt x="788231" y="473888"/>
                  <a:pt x="811662" y="473888"/>
                </a:cubicBezTo>
                <a:cubicBezTo>
                  <a:pt x="835094" y="473888"/>
                  <a:pt x="854560" y="454421"/>
                  <a:pt x="854560" y="430629"/>
                </a:cubicBezTo>
                <a:cubicBezTo>
                  <a:pt x="854560" y="407198"/>
                  <a:pt x="835094" y="388092"/>
                  <a:pt x="811662" y="388092"/>
                </a:cubicBezTo>
                <a:close/>
                <a:moveTo>
                  <a:pt x="621326" y="328612"/>
                </a:moveTo>
                <a:cubicBezTo>
                  <a:pt x="716494" y="328612"/>
                  <a:pt x="727669" y="328973"/>
                  <a:pt x="765520" y="330775"/>
                </a:cubicBezTo>
                <a:cubicBezTo>
                  <a:pt x="800127" y="332577"/>
                  <a:pt x="819232" y="338345"/>
                  <a:pt x="831849" y="343032"/>
                </a:cubicBezTo>
                <a:cubicBezTo>
                  <a:pt x="847350" y="348799"/>
                  <a:pt x="861049" y="357811"/>
                  <a:pt x="872945" y="369707"/>
                </a:cubicBezTo>
                <a:cubicBezTo>
                  <a:pt x="884480" y="381603"/>
                  <a:pt x="893853" y="395302"/>
                  <a:pt x="899620" y="410803"/>
                </a:cubicBezTo>
                <a:cubicBezTo>
                  <a:pt x="904307" y="423420"/>
                  <a:pt x="910074" y="442525"/>
                  <a:pt x="911516" y="477132"/>
                </a:cubicBezTo>
                <a:cubicBezTo>
                  <a:pt x="913319" y="514622"/>
                  <a:pt x="914040" y="526158"/>
                  <a:pt x="914040" y="621326"/>
                </a:cubicBezTo>
                <a:cubicBezTo>
                  <a:pt x="914040" y="716494"/>
                  <a:pt x="913319" y="728029"/>
                  <a:pt x="911516" y="765520"/>
                </a:cubicBezTo>
                <a:cubicBezTo>
                  <a:pt x="910074" y="800487"/>
                  <a:pt x="904307" y="819232"/>
                  <a:pt x="899620" y="831849"/>
                </a:cubicBezTo>
                <a:cubicBezTo>
                  <a:pt x="887364" y="863211"/>
                  <a:pt x="862851" y="887724"/>
                  <a:pt x="831849" y="899620"/>
                </a:cubicBezTo>
                <a:cubicBezTo>
                  <a:pt x="819232" y="904667"/>
                  <a:pt x="800127" y="910435"/>
                  <a:pt x="765520" y="911877"/>
                </a:cubicBezTo>
                <a:cubicBezTo>
                  <a:pt x="727669" y="913679"/>
                  <a:pt x="716494" y="914040"/>
                  <a:pt x="621326" y="914040"/>
                </a:cubicBezTo>
                <a:cubicBezTo>
                  <a:pt x="525798" y="914040"/>
                  <a:pt x="514623" y="913679"/>
                  <a:pt x="476772" y="911877"/>
                </a:cubicBezTo>
                <a:cubicBezTo>
                  <a:pt x="442166" y="910435"/>
                  <a:pt x="423421" y="904667"/>
                  <a:pt x="410443" y="899620"/>
                </a:cubicBezTo>
                <a:cubicBezTo>
                  <a:pt x="395303" y="893853"/>
                  <a:pt x="381244" y="884840"/>
                  <a:pt x="369708" y="872944"/>
                </a:cubicBezTo>
                <a:cubicBezTo>
                  <a:pt x="357812" y="861409"/>
                  <a:pt x="348800" y="847350"/>
                  <a:pt x="343033" y="831849"/>
                </a:cubicBezTo>
                <a:cubicBezTo>
                  <a:pt x="337986" y="819232"/>
                  <a:pt x="332218" y="800487"/>
                  <a:pt x="330776" y="765520"/>
                </a:cubicBezTo>
                <a:cubicBezTo>
                  <a:pt x="328974" y="728029"/>
                  <a:pt x="328613" y="716494"/>
                  <a:pt x="328613" y="621326"/>
                </a:cubicBezTo>
                <a:cubicBezTo>
                  <a:pt x="328613" y="526158"/>
                  <a:pt x="328974" y="514622"/>
                  <a:pt x="330776" y="477132"/>
                </a:cubicBezTo>
                <a:cubicBezTo>
                  <a:pt x="332218" y="442525"/>
                  <a:pt x="337986" y="423420"/>
                  <a:pt x="343033" y="410803"/>
                </a:cubicBezTo>
                <a:cubicBezTo>
                  <a:pt x="348800" y="395302"/>
                  <a:pt x="357812" y="381603"/>
                  <a:pt x="369708" y="369707"/>
                </a:cubicBezTo>
                <a:cubicBezTo>
                  <a:pt x="381244" y="357811"/>
                  <a:pt x="395303" y="348799"/>
                  <a:pt x="410443" y="343032"/>
                </a:cubicBezTo>
                <a:cubicBezTo>
                  <a:pt x="423421" y="338345"/>
                  <a:pt x="442166" y="332577"/>
                  <a:pt x="476772" y="330775"/>
                </a:cubicBezTo>
                <a:cubicBezTo>
                  <a:pt x="514623" y="328973"/>
                  <a:pt x="526159" y="328612"/>
                  <a:pt x="621326" y="328612"/>
                </a:cubicBezTo>
                <a:close/>
                <a:moveTo>
                  <a:pt x="620713" y="264194"/>
                </a:moveTo>
                <a:cubicBezTo>
                  <a:pt x="523918" y="264194"/>
                  <a:pt x="511683" y="264914"/>
                  <a:pt x="473901" y="266354"/>
                </a:cubicBezTo>
                <a:cubicBezTo>
                  <a:pt x="435758" y="268153"/>
                  <a:pt x="409850" y="273912"/>
                  <a:pt x="387181" y="282911"/>
                </a:cubicBezTo>
                <a:cubicBezTo>
                  <a:pt x="363432" y="291549"/>
                  <a:pt x="341842" y="305947"/>
                  <a:pt x="324210" y="323944"/>
                </a:cubicBezTo>
                <a:cubicBezTo>
                  <a:pt x="305858" y="341941"/>
                  <a:pt x="292184" y="363537"/>
                  <a:pt x="282829" y="386933"/>
                </a:cubicBezTo>
                <a:cubicBezTo>
                  <a:pt x="274193" y="409609"/>
                  <a:pt x="268076" y="435885"/>
                  <a:pt x="266276" y="473678"/>
                </a:cubicBezTo>
                <a:cubicBezTo>
                  <a:pt x="264837" y="511831"/>
                  <a:pt x="264477" y="524069"/>
                  <a:pt x="264477" y="620533"/>
                </a:cubicBezTo>
                <a:cubicBezTo>
                  <a:pt x="264477" y="717356"/>
                  <a:pt x="264837" y="729594"/>
                  <a:pt x="266276" y="767387"/>
                </a:cubicBezTo>
                <a:cubicBezTo>
                  <a:pt x="268076" y="805541"/>
                  <a:pt x="274193" y="831096"/>
                  <a:pt x="283189" y="854132"/>
                </a:cubicBezTo>
                <a:cubicBezTo>
                  <a:pt x="292184" y="877888"/>
                  <a:pt x="305858" y="899484"/>
                  <a:pt x="324210" y="917121"/>
                </a:cubicBezTo>
                <a:cubicBezTo>
                  <a:pt x="341842" y="935478"/>
                  <a:pt x="363432" y="949156"/>
                  <a:pt x="387541" y="958154"/>
                </a:cubicBezTo>
                <a:cubicBezTo>
                  <a:pt x="409850" y="967153"/>
                  <a:pt x="435758" y="973272"/>
                  <a:pt x="473901" y="974711"/>
                </a:cubicBezTo>
                <a:cubicBezTo>
                  <a:pt x="511683" y="976511"/>
                  <a:pt x="523918" y="976871"/>
                  <a:pt x="620713" y="976871"/>
                </a:cubicBezTo>
                <a:cubicBezTo>
                  <a:pt x="717508" y="976871"/>
                  <a:pt x="729382" y="976511"/>
                  <a:pt x="767525" y="974711"/>
                </a:cubicBezTo>
                <a:cubicBezTo>
                  <a:pt x="805307" y="973272"/>
                  <a:pt x="831215" y="967153"/>
                  <a:pt x="853885" y="958154"/>
                </a:cubicBezTo>
                <a:cubicBezTo>
                  <a:pt x="901743" y="939797"/>
                  <a:pt x="939525" y="902004"/>
                  <a:pt x="958236" y="854132"/>
                </a:cubicBezTo>
                <a:cubicBezTo>
                  <a:pt x="966872" y="831096"/>
                  <a:pt x="972990" y="805541"/>
                  <a:pt x="974789" y="767387"/>
                </a:cubicBezTo>
                <a:cubicBezTo>
                  <a:pt x="976588" y="729594"/>
                  <a:pt x="976588" y="717356"/>
                  <a:pt x="976588" y="620533"/>
                </a:cubicBezTo>
                <a:cubicBezTo>
                  <a:pt x="976588" y="524069"/>
                  <a:pt x="976588" y="511831"/>
                  <a:pt x="974789" y="473678"/>
                </a:cubicBezTo>
                <a:cubicBezTo>
                  <a:pt x="972990" y="435885"/>
                  <a:pt x="966872" y="409609"/>
                  <a:pt x="958236" y="386933"/>
                </a:cubicBezTo>
                <a:cubicBezTo>
                  <a:pt x="949241" y="363537"/>
                  <a:pt x="935207" y="341941"/>
                  <a:pt x="917215" y="323944"/>
                </a:cubicBezTo>
                <a:cubicBezTo>
                  <a:pt x="899224" y="305947"/>
                  <a:pt x="877634" y="291549"/>
                  <a:pt x="853885" y="282911"/>
                </a:cubicBezTo>
                <a:cubicBezTo>
                  <a:pt x="831215" y="273912"/>
                  <a:pt x="805307" y="268153"/>
                  <a:pt x="767525" y="266354"/>
                </a:cubicBezTo>
                <a:cubicBezTo>
                  <a:pt x="729382" y="264914"/>
                  <a:pt x="717508" y="264194"/>
                  <a:pt x="620713" y="264194"/>
                </a:cubicBezTo>
                <a:close/>
                <a:moveTo>
                  <a:pt x="620713" y="0"/>
                </a:moveTo>
                <a:cubicBezTo>
                  <a:pt x="963274" y="0"/>
                  <a:pt x="1241065" y="277872"/>
                  <a:pt x="1241065" y="620533"/>
                </a:cubicBezTo>
                <a:cubicBezTo>
                  <a:pt x="1241065" y="963193"/>
                  <a:pt x="963274" y="1241065"/>
                  <a:pt x="620713" y="1241065"/>
                </a:cubicBezTo>
                <a:cubicBezTo>
                  <a:pt x="278151" y="1241065"/>
                  <a:pt x="0" y="963193"/>
                  <a:pt x="0" y="620533"/>
                </a:cubicBezTo>
                <a:cubicBezTo>
                  <a:pt x="0" y="277872"/>
                  <a:pt x="278151" y="0"/>
                  <a:pt x="620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B0DF840-976E-564A-B71D-B37FC9AD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011" y="10942328"/>
            <a:ext cx="600806" cy="600806"/>
          </a:xfrm>
          <a:custGeom>
            <a:avLst/>
            <a:gdLst>
              <a:gd name="connsiteX0" fmla="*/ 651284 w 1215665"/>
              <a:gd name="connsiteY0" fmla="*/ 234950 h 1215665"/>
              <a:gd name="connsiteX1" fmla="*/ 485972 w 1215665"/>
              <a:gd name="connsiteY1" fmla="*/ 400690 h 1215665"/>
              <a:gd name="connsiteX2" fmla="*/ 485972 w 1215665"/>
              <a:gd name="connsiteY2" fmla="*/ 491126 h 1215665"/>
              <a:gd name="connsiteX3" fmla="*/ 407987 w 1215665"/>
              <a:gd name="connsiteY3" fmla="*/ 491126 h 1215665"/>
              <a:gd name="connsiteX4" fmla="*/ 407987 w 1215665"/>
              <a:gd name="connsiteY4" fmla="*/ 630924 h 1215665"/>
              <a:gd name="connsiteX5" fmla="*/ 485972 w 1215665"/>
              <a:gd name="connsiteY5" fmla="*/ 630924 h 1215665"/>
              <a:gd name="connsiteX6" fmla="*/ 485972 w 1215665"/>
              <a:gd name="connsiteY6" fmla="*/ 1028340 h 1215665"/>
              <a:gd name="connsiteX7" fmla="*/ 649847 w 1215665"/>
              <a:gd name="connsiteY7" fmla="*/ 1028340 h 1215665"/>
              <a:gd name="connsiteX8" fmla="*/ 649847 w 1215665"/>
              <a:gd name="connsiteY8" fmla="*/ 630924 h 1215665"/>
              <a:gd name="connsiteX9" fmla="*/ 758018 w 1215665"/>
              <a:gd name="connsiteY9" fmla="*/ 630924 h 1215665"/>
              <a:gd name="connsiteX10" fmla="*/ 772393 w 1215665"/>
              <a:gd name="connsiteY10" fmla="*/ 491487 h 1215665"/>
              <a:gd name="connsiteX11" fmla="*/ 649847 w 1215665"/>
              <a:gd name="connsiteY11" fmla="*/ 491487 h 1215665"/>
              <a:gd name="connsiteX12" fmla="*/ 649847 w 1215665"/>
              <a:gd name="connsiteY12" fmla="*/ 408977 h 1215665"/>
              <a:gd name="connsiteX13" fmla="*/ 684347 w 1215665"/>
              <a:gd name="connsiteY13" fmla="*/ 371145 h 1215665"/>
              <a:gd name="connsiteX14" fmla="*/ 772753 w 1215665"/>
              <a:gd name="connsiteY14" fmla="*/ 371145 h 1215665"/>
              <a:gd name="connsiteX15" fmla="*/ 772753 w 1215665"/>
              <a:gd name="connsiteY15" fmla="*/ 235310 h 1215665"/>
              <a:gd name="connsiteX16" fmla="*/ 608013 w 1215665"/>
              <a:gd name="connsiteY16" fmla="*/ 0 h 1215665"/>
              <a:gd name="connsiteX17" fmla="*/ 1215665 w 1215665"/>
              <a:gd name="connsiteY17" fmla="*/ 607833 h 1215665"/>
              <a:gd name="connsiteX18" fmla="*/ 608013 w 1215665"/>
              <a:gd name="connsiteY18" fmla="*/ 1215665 h 1215665"/>
              <a:gd name="connsiteX19" fmla="*/ 0 w 1215665"/>
              <a:gd name="connsiteY19" fmla="*/ 607833 h 1215665"/>
              <a:gd name="connsiteX20" fmla="*/ 608013 w 1215665"/>
              <a:gd name="connsiteY20" fmla="*/ 0 h 121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5665" h="1215665">
                <a:moveTo>
                  <a:pt x="651284" y="234950"/>
                </a:moveTo>
                <a:cubicBezTo>
                  <a:pt x="516518" y="234950"/>
                  <a:pt x="485972" y="336196"/>
                  <a:pt x="485972" y="400690"/>
                </a:cubicBezTo>
                <a:lnTo>
                  <a:pt x="485972" y="491126"/>
                </a:lnTo>
                <a:lnTo>
                  <a:pt x="407987" y="491126"/>
                </a:lnTo>
                <a:lnTo>
                  <a:pt x="407987" y="630924"/>
                </a:lnTo>
                <a:lnTo>
                  <a:pt x="485972" y="630924"/>
                </a:lnTo>
                <a:lnTo>
                  <a:pt x="485972" y="1028340"/>
                </a:lnTo>
                <a:lnTo>
                  <a:pt x="649847" y="1028340"/>
                </a:lnTo>
                <a:lnTo>
                  <a:pt x="649847" y="630924"/>
                </a:lnTo>
                <a:lnTo>
                  <a:pt x="758018" y="630924"/>
                </a:lnTo>
                <a:lnTo>
                  <a:pt x="772393" y="491487"/>
                </a:lnTo>
                <a:lnTo>
                  <a:pt x="649847" y="491487"/>
                </a:lnTo>
                <a:lnTo>
                  <a:pt x="649847" y="408977"/>
                </a:lnTo>
                <a:cubicBezTo>
                  <a:pt x="649847" y="378351"/>
                  <a:pt x="669972" y="371145"/>
                  <a:pt x="684347" y="371145"/>
                </a:cubicBezTo>
                <a:lnTo>
                  <a:pt x="772753" y="371145"/>
                </a:lnTo>
                <a:lnTo>
                  <a:pt x="772753" y="235310"/>
                </a:lnTo>
                <a:close/>
                <a:moveTo>
                  <a:pt x="608013" y="0"/>
                </a:moveTo>
                <a:cubicBezTo>
                  <a:pt x="943356" y="0"/>
                  <a:pt x="1215665" y="271868"/>
                  <a:pt x="1215665" y="607833"/>
                </a:cubicBezTo>
                <a:cubicBezTo>
                  <a:pt x="1215665" y="943437"/>
                  <a:pt x="943356" y="1215665"/>
                  <a:pt x="608013" y="1215665"/>
                </a:cubicBezTo>
                <a:cubicBezTo>
                  <a:pt x="271949" y="1215665"/>
                  <a:pt x="0" y="943437"/>
                  <a:pt x="0" y="607833"/>
                </a:cubicBezTo>
                <a:cubicBezTo>
                  <a:pt x="0" y="271868"/>
                  <a:pt x="271949" y="0"/>
                  <a:pt x="6080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33C11-2152-384E-AD22-75B0722E8787}"/>
              </a:ext>
            </a:extLst>
          </p:cNvPr>
          <p:cNvSpPr txBox="1"/>
          <p:nvPr/>
        </p:nvSpPr>
        <p:spPr>
          <a:xfrm>
            <a:off x="7992570" y="8583816"/>
            <a:ext cx="32640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JAMES WATERS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7DC4B1B5-9B54-1F4E-AC58-5021C3634EB2}"/>
              </a:ext>
            </a:extLst>
          </p:cNvPr>
          <p:cNvSpPr txBox="1">
            <a:spLocks/>
          </p:cNvSpPr>
          <p:nvPr/>
        </p:nvSpPr>
        <p:spPr>
          <a:xfrm>
            <a:off x="7437012" y="9215632"/>
            <a:ext cx="4375150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poison. Most raw foods feature.</a:t>
            </a:r>
          </a:p>
        </p:txBody>
      </p:sp>
      <p:sp>
        <p:nvSpPr>
          <p:cNvPr id="35" name="Freeform 1">
            <a:extLst>
              <a:ext uri="{FF2B5EF4-FFF2-40B4-BE49-F238E27FC236}">
                <a16:creationId xmlns:a16="http://schemas.microsoft.com/office/drawing/2014/main" id="{B501031E-62F0-904B-ACB4-FD120C1C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624" y="10942328"/>
            <a:ext cx="600806" cy="600806"/>
          </a:xfrm>
          <a:custGeom>
            <a:avLst/>
            <a:gdLst>
              <a:gd name="T0" fmla="*/ 2442 w 3377"/>
              <a:gd name="T1" fmla="*/ 1302 h 3377"/>
              <a:gd name="T2" fmla="*/ 2442 w 3377"/>
              <a:gd name="T3" fmla="*/ 1302 h 3377"/>
              <a:gd name="T4" fmla="*/ 2442 w 3377"/>
              <a:gd name="T5" fmla="*/ 1352 h 3377"/>
              <a:gd name="T6" fmla="*/ 2442 w 3377"/>
              <a:gd name="T7" fmla="*/ 1352 h 3377"/>
              <a:gd name="T8" fmla="*/ 1337 w 3377"/>
              <a:gd name="T9" fmla="*/ 2458 h 3377"/>
              <a:gd name="T10" fmla="*/ 1337 w 3377"/>
              <a:gd name="T11" fmla="*/ 2458 h 3377"/>
              <a:gd name="T12" fmla="*/ 741 w 3377"/>
              <a:gd name="T13" fmla="*/ 2283 h 3377"/>
              <a:gd name="T14" fmla="*/ 741 w 3377"/>
              <a:gd name="T15" fmla="*/ 2283 h 3377"/>
              <a:gd name="T16" fmla="*/ 834 w 3377"/>
              <a:gd name="T17" fmla="*/ 2288 h 3377"/>
              <a:gd name="T18" fmla="*/ 834 w 3377"/>
              <a:gd name="T19" fmla="*/ 2288 h 3377"/>
              <a:gd name="T20" fmla="*/ 1317 w 3377"/>
              <a:gd name="T21" fmla="*/ 2122 h 3377"/>
              <a:gd name="T22" fmla="*/ 1317 w 3377"/>
              <a:gd name="T23" fmla="*/ 2122 h 3377"/>
              <a:gd name="T24" fmla="*/ 954 w 3377"/>
              <a:gd name="T25" fmla="*/ 1852 h 3377"/>
              <a:gd name="T26" fmla="*/ 954 w 3377"/>
              <a:gd name="T27" fmla="*/ 1852 h 3377"/>
              <a:gd name="T28" fmla="*/ 1027 w 3377"/>
              <a:gd name="T29" fmla="*/ 1859 h 3377"/>
              <a:gd name="T30" fmla="*/ 1027 w 3377"/>
              <a:gd name="T31" fmla="*/ 1859 h 3377"/>
              <a:gd name="T32" fmla="*/ 1129 w 3377"/>
              <a:gd name="T33" fmla="*/ 1845 h 3377"/>
              <a:gd name="T34" fmla="*/ 1129 w 3377"/>
              <a:gd name="T35" fmla="*/ 1845 h 3377"/>
              <a:gd name="T36" fmla="*/ 817 w 3377"/>
              <a:gd name="T37" fmla="*/ 1465 h 3377"/>
              <a:gd name="T38" fmla="*/ 817 w 3377"/>
              <a:gd name="T39" fmla="*/ 1465 h 3377"/>
              <a:gd name="T40" fmla="*/ 818 w 3377"/>
              <a:gd name="T41" fmla="*/ 1460 h 3377"/>
              <a:gd name="T42" fmla="*/ 818 w 3377"/>
              <a:gd name="T43" fmla="*/ 1460 h 3377"/>
              <a:gd name="T44" fmla="*/ 994 w 3377"/>
              <a:gd name="T45" fmla="*/ 1508 h 3377"/>
              <a:gd name="T46" fmla="*/ 994 w 3377"/>
              <a:gd name="T47" fmla="*/ 1508 h 3377"/>
              <a:gd name="T48" fmla="*/ 821 w 3377"/>
              <a:gd name="T49" fmla="*/ 1185 h 3377"/>
              <a:gd name="T50" fmla="*/ 821 w 3377"/>
              <a:gd name="T51" fmla="*/ 1185 h 3377"/>
              <a:gd name="T52" fmla="*/ 873 w 3377"/>
              <a:gd name="T53" fmla="*/ 990 h 3377"/>
              <a:gd name="T54" fmla="*/ 873 w 3377"/>
              <a:gd name="T55" fmla="*/ 990 h 3377"/>
              <a:gd name="T56" fmla="*/ 1674 w 3377"/>
              <a:gd name="T57" fmla="*/ 1396 h 3377"/>
              <a:gd name="T58" fmla="*/ 1674 w 3377"/>
              <a:gd name="T59" fmla="*/ 1396 h 3377"/>
              <a:gd name="T60" fmla="*/ 1664 w 3377"/>
              <a:gd name="T61" fmla="*/ 1307 h 3377"/>
              <a:gd name="T62" fmla="*/ 1664 w 3377"/>
              <a:gd name="T63" fmla="*/ 1307 h 3377"/>
              <a:gd name="T64" fmla="*/ 2052 w 3377"/>
              <a:gd name="T65" fmla="*/ 919 h 3377"/>
              <a:gd name="T66" fmla="*/ 2052 w 3377"/>
              <a:gd name="T67" fmla="*/ 919 h 3377"/>
              <a:gd name="T68" fmla="*/ 2336 w 3377"/>
              <a:gd name="T69" fmla="*/ 1041 h 3377"/>
              <a:gd name="T70" fmla="*/ 2336 w 3377"/>
              <a:gd name="T71" fmla="*/ 1041 h 3377"/>
              <a:gd name="T72" fmla="*/ 2583 w 3377"/>
              <a:gd name="T73" fmla="*/ 947 h 3377"/>
              <a:gd name="T74" fmla="*/ 2583 w 3377"/>
              <a:gd name="T75" fmla="*/ 947 h 3377"/>
              <a:gd name="T76" fmla="*/ 2412 w 3377"/>
              <a:gd name="T77" fmla="*/ 1162 h 3377"/>
              <a:gd name="T78" fmla="*/ 2412 w 3377"/>
              <a:gd name="T79" fmla="*/ 1162 h 3377"/>
              <a:gd name="T80" fmla="*/ 2635 w 3377"/>
              <a:gd name="T81" fmla="*/ 1101 h 3377"/>
              <a:gd name="T82" fmla="*/ 2635 w 3377"/>
              <a:gd name="T83" fmla="*/ 1101 h 3377"/>
              <a:gd name="T84" fmla="*/ 2442 w 3377"/>
              <a:gd name="T85" fmla="*/ 1302 h 3377"/>
              <a:gd name="T86" fmla="*/ 1688 w 3377"/>
              <a:gd name="T87" fmla="*/ 0 h 3377"/>
              <a:gd name="T88" fmla="*/ 1688 w 3377"/>
              <a:gd name="T89" fmla="*/ 0 h 3377"/>
              <a:gd name="T90" fmla="*/ 0 w 3377"/>
              <a:gd name="T91" fmla="*/ 1688 h 3377"/>
              <a:gd name="T92" fmla="*/ 0 w 3377"/>
              <a:gd name="T93" fmla="*/ 1688 h 3377"/>
              <a:gd name="T94" fmla="*/ 1688 w 3377"/>
              <a:gd name="T95" fmla="*/ 3376 h 3377"/>
              <a:gd name="T96" fmla="*/ 1688 w 3377"/>
              <a:gd name="T97" fmla="*/ 3376 h 3377"/>
              <a:gd name="T98" fmla="*/ 3376 w 3377"/>
              <a:gd name="T99" fmla="*/ 1688 h 3377"/>
              <a:gd name="T100" fmla="*/ 3376 w 3377"/>
              <a:gd name="T101" fmla="*/ 1688 h 3377"/>
              <a:gd name="T102" fmla="*/ 1688 w 3377"/>
              <a:gd name="T103" fmla="*/ 0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77" h="3377">
                <a:moveTo>
                  <a:pt x="2442" y="1302"/>
                </a:moveTo>
                <a:lnTo>
                  <a:pt x="2442" y="1302"/>
                </a:lnTo>
                <a:cubicBezTo>
                  <a:pt x="2442" y="1318"/>
                  <a:pt x="2442" y="1335"/>
                  <a:pt x="2442" y="1352"/>
                </a:cubicBezTo>
                <a:lnTo>
                  <a:pt x="2442" y="1352"/>
                </a:lnTo>
                <a:cubicBezTo>
                  <a:pt x="2442" y="1865"/>
                  <a:pt x="2052" y="2458"/>
                  <a:pt x="1337" y="2458"/>
                </a:cubicBezTo>
                <a:lnTo>
                  <a:pt x="1337" y="2458"/>
                </a:lnTo>
                <a:cubicBezTo>
                  <a:pt x="1117" y="2458"/>
                  <a:pt x="914" y="2394"/>
                  <a:pt x="741" y="2283"/>
                </a:cubicBezTo>
                <a:lnTo>
                  <a:pt x="741" y="2283"/>
                </a:lnTo>
                <a:cubicBezTo>
                  <a:pt x="772" y="2287"/>
                  <a:pt x="803" y="2288"/>
                  <a:pt x="834" y="2288"/>
                </a:cubicBezTo>
                <a:lnTo>
                  <a:pt x="834" y="2288"/>
                </a:lnTo>
                <a:cubicBezTo>
                  <a:pt x="1016" y="2288"/>
                  <a:pt x="1184" y="2226"/>
                  <a:pt x="1317" y="2122"/>
                </a:cubicBezTo>
                <a:lnTo>
                  <a:pt x="1317" y="2122"/>
                </a:lnTo>
                <a:cubicBezTo>
                  <a:pt x="1147" y="2119"/>
                  <a:pt x="1003" y="2006"/>
                  <a:pt x="954" y="1852"/>
                </a:cubicBezTo>
                <a:lnTo>
                  <a:pt x="954" y="1852"/>
                </a:lnTo>
                <a:cubicBezTo>
                  <a:pt x="978" y="1857"/>
                  <a:pt x="1002" y="1859"/>
                  <a:pt x="1027" y="1859"/>
                </a:cubicBezTo>
                <a:lnTo>
                  <a:pt x="1027" y="1859"/>
                </a:lnTo>
                <a:cubicBezTo>
                  <a:pt x="1062" y="1859"/>
                  <a:pt x="1097" y="1854"/>
                  <a:pt x="1129" y="1845"/>
                </a:cubicBezTo>
                <a:lnTo>
                  <a:pt x="1129" y="1845"/>
                </a:lnTo>
                <a:cubicBezTo>
                  <a:pt x="952" y="1810"/>
                  <a:pt x="817" y="1653"/>
                  <a:pt x="817" y="1465"/>
                </a:cubicBezTo>
                <a:lnTo>
                  <a:pt x="817" y="1465"/>
                </a:lnTo>
                <a:cubicBezTo>
                  <a:pt x="817" y="1463"/>
                  <a:pt x="817" y="1461"/>
                  <a:pt x="818" y="1460"/>
                </a:cubicBezTo>
                <a:lnTo>
                  <a:pt x="818" y="1460"/>
                </a:lnTo>
                <a:cubicBezTo>
                  <a:pt x="870" y="1489"/>
                  <a:pt x="930" y="1506"/>
                  <a:pt x="994" y="1508"/>
                </a:cubicBezTo>
                <a:lnTo>
                  <a:pt x="994" y="1508"/>
                </a:lnTo>
                <a:cubicBezTo>
                  <a:pt x="890" y="1438"/>
                  <a:pt x="821" y="1320"/>
                  <a:pt x="821" y="1185"/>
                </a:cubicBezTo>
                <a:lnTo>
                  <a:pt x="821" y="1185"/>
                </a:lnTo>
                <a:cubicBezTo>
                  <a:pt x="821" y="1114"/>
                  <a:pt x="840" y="1047"/>
                  <a:pt x="873" y="990"/>
                </a:cubicBezTo>
                <a:lnTo>
                  <a:pt x="873" y="990"/>
                </a:lnTo>
                <a:cubicBezTo>
                  <a:pt x="1065" y="1225"/>
                  <a:pt x="1351" y="1379"/>
                  <a:pt x="1674" y="1396"/>
                </a:cubicBezTo>
                <a:lnTo>
                  <a:pt x="1674" y="1396"/>
                </a:lnTo>
                <a:cubicBezTo>
                  <a:pt x="1667" y="1367"/>
                  <a:pt x="1664" y="1337"/>
                  <a:pt x="1664" y="1307"/>
                </a:cubicBezTo>
                <a:lnTo>
                  <a:pt x="1664" y="1307"/>
                </a:lnTo>
                <a:cubicBezTo>
                  <a:pt x="1664" y="1092"/>
                  <a:pt x="1838" y="919"/>
                  <a:pt x="2052" y="919"/>
                </a:cubicBezTo>
                <a:lnTo>
                  <a:pt x="2052" y="919"/>
                </a:lnTo>
                <a:cubicBezTo>
                  <a:pt x="2165" y="919"/>
                  <a:pt x="2265" y="966"/>
                  <a:pt x="2336" y="1041"/>
                </a:cubicBezTo>
                <a:lnTo>
                  <a:pt x="2336" y="1041"/>
                </a:lnTo>
                <a:cubicBezTo>
                  <a:pt x="2425" y="1024"/>
                  <a:pt x="2508" y="991"/>
                  <a:pt x="2583" y="947"/>
                </a:cubicBezTo>
                <a:lnTo>
                  <a:pt x="2583" y="947"/>
                </a:lnTo>
                <a:cubicBezTo>
                  <a:pt x="2554" y="1038"/>
                  <a:pt x="2492" y="1114"/>
                  <a:pt x="2412" y="1162"/>
                </a:cubicBezTo>
                <a:lnTo>
                  <a:pt x="2412" y="1162"/>
                </a:lnTo>
                <a:cubicBezTo>
                  <a:pt x="2491" y="1152"/>
                  <a:pt x="2566" y="1132"/>
                  <a:pt x="2635" y="1101"/>
                </a:cubicBezTo>
                <a:lnTo>
                  <a:pt x="2635" y="1101"/>
                </a:lnTo>
                <a:cubicBezTo>
                  <a:pt x="2583" y="1178"/>
                  <a:pt x="2517" y="1247"/>
                  <a:pt x="2442" y="1302"/>
                </a:cubicBezTo>
                <a:close/>
                <a:moveTo>
                  <a:pt x="1688" y="0"/>
                </a:moveTo>
                <a:lnTo>
                  <a:pt x="1688" y="0"/>
                </a:lnTo>
                <a:cubicBezTo>
                  <a:pt x="758" y="0"/>
                  <a:pt x="0" y="757"/>
                  <a:pt x="0" y="1688"/>
                </a:cubicBezTo>
                <a:lnTo>
                  <a:pt x="0" y="1688"/>
                </a:lnTo>
                <a:cubicBezTo>
                  <a:pt x="0" y="2619"/>
                  <a:pt x="758" y="3376"/>
                  <a:pt x="1688" y="3376"/>
                </a:cubicBezTo>
                <a:lnTo>
                  <a:pt x="1688" y="3376"/>
                </a:lnTo>
                <a:cubicBezTo>
                  <a:pt x="2619" y="3376"/>
                  <a:pt x="3376" y="2619"/>
                  <a:pt x="3376" y="1688"/>
                </a:cubicBezTo>
                <a:lnTo>
                  <a:pt x="3376" y="1688"/>
                </a:lnTo>
                <a:cubicBezTo>
                  <a:pt x="3376" y="757"/>
                  <a:pt x="2619" y="0"/>
                  <a:pt x="1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42C161D-200E-7046-939D-3726E351F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0289" y="10942328"/>
            <a:ext cx="613355" cy="613355"/>
          </a:xfrm>
          <a:custGeom>
            <a:avLst/>
            <a:gdLst>
              <a:gd name="connsiteX0" fmla="*/ 622121 w 1241065"/>
              <a:gd name="connsiteY0" fmla="*/ 501650 h 1241065"/>
              <a:gd name="connsiteX1" fmla="*/ 741003 w 1241065"/>
              <a:gd name="connsiteY1" fmla="*/ 620533 h 1241065"/>
              <a:gd name="connsiteX2" fmla="*/ 622121 w 1241065"/>
              <a:gd name="connsiteY2" fmla="*/ 739415 h 1241065"/>
              <a:gd name="connsiteX3" fmla="*/ 503238 w 1241065"/>
              <a:gd name="connsiteY3" fmla="*/ 620533 h 1241065"/>
              <a:gd name="connsiteX4" fmla="*/ 622121 w 1241065"/>
              <a:gd name="connsiteY4" fmla="*/ 501650 h 1241065"/>
              <a:gd name="connsiteX5" fmla="*/ 621326 w 1241065"/>
              <a:gd name="connsiteY5" fmla="*/ 438200 h 1241065"/>
              <a:gd name="connsiteX6" fmla="*/ 437840 w 1241065"/>
              <a:gd name="connsiteY6" fmla="*/ 621326 h 1241065"/>
              <a:gd name="connsiteX7" fmla="*/ 621326 w 1241065"/>
              <a:gd name="connsiteY7" fmla="*/ 804813 h 1241065"/>
              <a:gd name="connsiteX8" fmla="*/ 804453 w 1241065"/>
              <a:gd name="connsiteY8" fmla="*/ 621326 h 1241065"/>
              <a:gd name="connsiteX9" fmla="*/ 621326 w 1241065"/>
              <a:gd name="connsiteY9" fmla="*/ 438200 h 1241065"/>
              <a:gd name="connsiteX10" fmla="*/ 811662 w 1241065"/>
              <a:gd name="connsiteY10" fmla="*/ 388092 h 1241065"/>
              <a:gd name="connsiteX11" fmla="*/ 768765 w 1241065"/>
              <a:gd name="connsiteY11" fmla="*/ 430629 h 1241065"/>
              <a:gd name="connsiteX12" fmla="*/ 811662 w 1241065"/>
              <a:gd name="connsiteY12" fmla="*/ 473888 h 1241065"/>
              <a:gd name="connsiteX13" fmla="*/ 854560 w 1241065"/>
              <a:gd name="connsiteY13" fmla="*/ 430629 h 1241065"/>
              <a:gd name="connsiteX14" fmla="*/ 811662 w 1241065"/>
              <a:gd name="connsiteY14" fmla="*/ 388092 h 1241065"/>
              <a:gd name="connsiteX15" fmla="*/ 621326 w 1241065"/>
              <a:gd name="connsiteY15" fmla="*/ 328612 h 1241065"/>
              <a:gd name="connsiteX16" fmla="*/ 765520 w 1241065"/>
              <a:gd name="connsiteY16" fmla="*/ 330775 h 1241065"/>
              <a:gd name="connsiteX17" fmla="*/ 831849 w 1241065"/>
              <a:gd name="connsiteY17" fmla="*/ 343032 h 1241065"/>
              <a:gd name="connsiteX18" fmla="*/ 872945 w 1241065"/>
              <a:gd name="connsiteY18" fmla="*/ 369707 h 1241065"/>
              <a:gd name="connsiteX19" fmla="*/ 899620 w 1241065"/>
              <a:gd name="connsiteY19" fmla="*/ 410803 h 1241065"/>
              <a:gd name="connsiteX20" fmla="*/ 911516 w 1241065"/>
              <a:gd name="connsiteY20" fmla="*/ 477132 h 1241065"/>
              <a:gd name="connsiteX21" fmla="*/ 914040 w 1241065"/>
              <a:gd name="connsiteY21" fmla="*/ 621326 h 1241065"/>
              <a:gd name="connsiteX22" fmla="*/ 911516 w 1241065"/>
              <a:gd name="connsiteY22" fmla="*/ 765520 h 1241065"/>
              <a:gd name="connsiteX23" fmla="*/ 899620 w 1241065"/>
              <a:gd name="connsiteY23" fmla="*/ 831849 h 1241065"/>
              <a:gd name="connsiteX24" fmla="*/ 831849 w 1241065"/>
              <a:gd name="connsiteY24" fmla="*/ 899620 h 1241065"/>
              <a:gd name="connsiteX25" fmla="*/ 765520 w 1241065"/>
              <a:gd name="connsiteY25" fmla="*/ 911877 h 1241065"/>
              <a:gd name="connsiteX26" fmla="*/ 621326 w 1241065"/>
              <a:gd name="connsiteY26" fmla="*/ 914040 h 1241065"/>
              <a:gd name="connsiteX27" fmla="*/ 476772 w 1241065"/>
              <a:gd name="connsiteY27" fmla="*/ 911877 h 1241065"/>
              <a:gd name="connsiteX28" fmla="*/ 410443 w 1241065"/>
              <a:gd name="connsiteY28" fmla="*/ 899620 h 1241065"/>
              <a:gd name="connsiteX29" fmla="*/ 369708 w 1241065"/>
              <a:gd name="connsiteY29" fmla="*/ 872944 h 1241065"/>
              <a:gd name="connsiteX30" fmla="*/ 343033 w 1241065"/>
              <a:gd name="connsiteY30" fmla="*/ 831849 h 1241065"/>
              <a:gd name="connsiteX31" fmla="*/ 330776 w 1241065"/>
              <a:gd name="connsiteY31" fmla="*/ 765520 h 1241065"/>
              <a:gd name="connsiteX32" fmla="*/ 328613 w 1241065"/>
              <a:gd name="connsiteY32" fmla="*/ 621326 h 1241065"/>
              <a:gd name="connsiteX33" fmla="*/ 330776 w 1241065"/>
              <a:gd name="connsiteY33" fmla="*/ 477132 h 1241065"/>
              <a:gd name="connsiteX34" fmla="*/ 343033 w 1241065"/>
              <a:gd name="connsiteY34" fmla="*/ 410803 h 1241065"/>
              <a:gd name="connsiteX35" fmla="*/ 369708 w 1241065"/>
              <a:gd name="connsiteY35" fmla="*/ 369707 h 1241065"/>
              <a:gd name="connsiteX36" fmla="*/ 410443 w 1241065"/>
              <a:gd name="connsiteY36" fmla="*/ 343032 h 1241065"/>
              <a:gd name="connsiteX37" fmla="*/ 476772 w 1241065"/>
              <a:gd name="connsiteY37" fmla="*/ 330775 h 1241065"/>
              <a:gd name="connsiteX38" fmla="*/ 621326 w 1241065"/>
              <a:gd name="connsiteY38" fmla="*/ 328612 h 1241065"/>
              <a:gd name="connsiteX39" fmla="*/ 620713 w 1241065"/>
              <a:gd name="connsiteY39" fmla="*/ 264194 h 1241065"/>
              <a:gd name="connsiteX40" fmla="*/ 473901 w 1241065"/>
              <a:gd name="connsiteY40" fmla="*/ 266354 h 1241065"/>
              <a:gd name="connsiteX41" fmla="*/ 387181 w 1241065"/>
              <a:gd name="connsiteY41" fmla="*/ 282911 h 1241065"/>
              <a:gd name="connsiteX42" fmla="*/ 324210 w 1241065"/>
              <a:gd name="connsiteY42" fmla="*/ 323944 h 1241065"/>
              <a:gd name="connsiteX43" fmla="*/ 282829 w 1241065"/>
              <a:gd name="connsiteY43" fmla="*/ 386933 h 1241065"/>
              <a:gd name="connsiteX44" fmla="*/ 266276 w 1241065"/>
              <a:gd name="connsiteY44" fmla="*/ 473678 h 1241065"/>
              <a:gd name="connsiteX45" fmla="*/ 264477 w 1241065"/>
              <a:gd name="connsiteY45" fmla="*/ 620533 h 1241065"/>
              <a:gd name="connsiteX46" fmla="*/ 266276 w 1241065"/>
              <a:gd name="connsiteY46" fmla="*/ 767387 h 1241065"/>
              <a:gd name="connsiteX47" fmla="*/ 283189 w 1241065"/>
              <a:gd name="connsiteY47" fmla="*/ 854132 h 1241065"/>
              <a:gd name="connsiteX48" fmla="*/ 324210 w 1241065"/>
              <a:gd name="connsiteY48" fmla="*/ 917121 h 1241065"/>
              <a:gd name="connsiteX49" fmla="*/ 387541 w 1241065"/>
              <a:gd name="connsiteY49" fmla="*/ 958154 h 1241065"/>
              <a:gd name="connsiteX50" fmla="*/ 473901 w 1241065"/>
              <a:gd name="connsiteY50" fmla="*/ 974711 h 1241065"/>
              <a:gd name="connsiteX51" fmla="*/ 620713 w 1241065"/>
              <a:gd name="connsiteY51" fmla="*/ 976871 h 1241065"/>
              <a:gd name="connsiteX52" fmla="*/ 767525 w 1241065"/>
              <a:gd name="connsiteY52" fmla="*/ 974711 h 1241065"/>
              <a:gd name="connsiteX53" fmla="*/ 853885 w 1241065"/>
              <a:gd name="connsiteY53" fmla="*/ 958154 h 1241065"/>
              <a:gd name="connsiteX54" fmla="*/ 958236 w 1241065"/>
              <a:gd name="connsiteY54" fmla="*/ 854132 h 1241065"/>
              <a:gd name="connsiteX55" fmla="*/ 974789 w 1241065"/>
              <a:gd name="connsiteY55" fmla="*/ 767387 h 1241065"/>
              <a:gd name="connsiteX56" fmla="*/ 976588 w 1241065"/>
              <a:gd name="connsiteY56" fmla="*/ 620533 h 1241065"/>
              <a:gd name="connsiteX57" fmla="*/ 974789 w 1241065"/>
              <a:gd name="connsiteY57" fmla="*/ 473678 h 1241065"/>
              <a:gd name="connsiteX58" fmla="*/ 958236 w 1241065"/>
              <a:gd name="connsiteY58" fmla="*/ 386933 h 1241065"/>
              <a:gd name="connsiteX59" fmla="*/ 917215 w 1241065"/>
              <a:gd name="connsiteY59" fmla="*/ 323944 h 1241065"/>
              <a:gd name="connsiteX60" fmla="*/ 853885 w 1241065"/>
              <a:gd name="connsiteY60" fmla="*/ 282911 h 1241065"/>
              <a:gd name="connsiteX61" fmla="*/ 767525 w 1241065"/>
              <a:gd name="connsiteY61" fmla="*/ 266354 h 1241065"/>
              <a:gd name="connsiteX62" fmla="*/ 620713 w 1241065"/>
              <a:gd name="connsiteY62" fmla="*/ 264194 h 1241065"/>
              <a:gd name="connsiteX63" fmla="*/ 620713 w 1241065"/>
              <a:gd name="connsiteY63" fmla="*/ 0 h 1241065"/>
              <a:gd name="connsiteX64" fmla="*/ 1241065 w 1241065"/>
              <a:gd name="connsiteY64" fmla="*/ 620533 h 1241065"/>
              <a:gd name="connsiteX65" fmla="*/ 620713 w 1241065"/>
              <a:gd name="connsiteY65" fmla="*/ 1241065 h 1241065"/>
              <a:gd name="connsiteX66" fmla="*/ 0 w 1241065"/>
              <a:gd name="connsiteY66" fmla="*/ 620533 h 1241065"/>
              <a:gd name="connsiteX67" fmla="*/ 620713 w 1241065"/>
              <a:gd name="connsiteY67" fmla="*/ 0 h 12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41065" h="1241065">
                <a:moveTo>
                  <a:pt x="622121" y="501650"/>
                </a:moveTo>
                <a:cubicBezTo>
                  <a:pt x="687686" y="501650"/>
                  <a:pt x="741003" y="554967"/>
                  <a:pt x="741003" y="620533"/>
                </a:cubicBezTo>
                <a:cubicBezTo>
                  <a:pt x="741003" y="686458"/>
                  <a:pt x="687686" y="739415"/>
                  <a:pt x="622121" y="739415"/>
                </a:cubicBezTo>
                <a:cubicBezTo>
                  <a:pt x="556195" y="739415"/>
                  <a:pt x="503238" y="686458"/>
                  <a:pt x="503238" y="620533"/>
                </a:cubicBezTo>
                <a:cubicBezTo>
                  <a:pt x="503238" y="554967"/>
                  <a:pt x="556195" y="501650"/>
                  <a:pt x="622121" y="501650"/>
                </a:cubicBezTo>
                <a:close/>
                <a:moveTo>
                  <a:pt x="621326" y="438200"/>
                </a:moveTo>
                <a:cubicBezTo>
                  <a:pt x="520030" y="438200"/>
                  <a:pt x="437840" y="520030"/>
                  <a:pt x="437840" y="621326"/>
                </a:cubicBezTo>
                <a:cubicBezTo>
                  <a:pt x="437840" y="722622"/>
                  <a:pt x="520030" y="804813"/>
                  <a:pt x="621326" y="804813"/>
                </a:cubicBezTo>
                <a:cubicBezTo>
                  <a:pt x="722623" y="804813"/>
                  <a:pt x="804453" y="722622"/>
                  <a:pt x="804453" y="621326"/>
                </a:cubicBezTo>
                <a:cubicBezTo>
                  <a:pt x="804453" y="520030"/>
                  <a:pt x="722623" y="438200"/>
                  <a:pt x="621326" y="438200"/>
                </a:cubicBezTo>
                <a:close/>
                <a:moveTo>
                  <a:pt x="811662" y="388092"/>
                </a:moveTo>
                <a:cubicBezTo>
                  <a:pt x="788231" y="388092"/>
                  <a:pt x="768765" y="407198"/>
                  <a:pt x="768765" y="430629"/>
                </a:cubicBezTo>
                <a:cubicBezTo>
                  <a:pt x="768765" y="454421"/>
                  <a:pt x="788231" y="473888"/>
                  <a:pt x="811662" y="473888"/>
                </a:cubicBezTo>
                <a:cubicBezTo>
                  <a:pt x="835094" y="473888"/>
                  <a:pt x="854560" y="454421"/>
                  <a:pt x="854560" y="430629"/>
                </a:cubicBezTo>
                <a:cubicBezTo>
                  <a:pt x="854560" y="407198"/>
                  <a:pt x="835094" y="388092"/>
                  <a:pt x="811662" y="388092"/>
                </a:cubicBezTo>
                <a:close/>
                <a:moveTo>
                  <a:pt x="621326" y="328612"/>
                </a:moveTo>
                <a:cubicBezTo>
                  <a:pt x="716494" y="328612"/>
                  <a:pt x="727669" y="328973"/>
                  <a:pt x="765520" y="330775"/>
                </a:cubicBezTo>
                <a:cubicBezTo>
                  <a:pt x="800127" y="332577"/>
                  <a:pt x="819232" y="338345"/>
                  <a:pt x="831849" y="343032"/>
                </a:cubicBezTo>
                <a:cubicBezTo>
                  <a:pt x="847350" y="348799"/>
                  <a:pt x="861049" y="357811"/>
                  <a:pt x="872945" y="369707"/>
                </a:cubicBezTo>
                <a:cubicBezTo>
                  <a:pt x="884480" y="381603"/>
                  <a:pt x="893853" y="395302"/>
                  <a:pt x="899620" y="410803"/>
                </a:cubicBezTo>
                <a:cubicBezTo>
                  <a:pt x="904307" y="423420"/>
                  <a:pt x="910074" y="442525"/>
                  <a:pt x="911516" y="477132"/>
                </a:cubicBezTo>
                <a:cubicBezTo>
                  <a:pt x="913319" y="514622"/>
                  <a:pt x="914040" y="526158"/>
                  <a:pt x="914040" y="621326"/>
                </a:cubicBezTo>
                <a:cubicBezTo>
                  <a:pt x="914040" y="716494"/>
                  <a:pt x="913319" y="728029"/>
                  <a:pt x="911516" y="765520"/>
                </a:cubicBezTo>
                <a:cubicBezTo>
                  <a:pt x="910074" y="800487"/>
                  <a:pt x="904307" y="819232"/>
                  <a:pt x="899620" y="831849"/>
                </a:cubicBezTo>
                <a:cubicBezTo>
                  <a:pt x="887364" y="863211"/>
                  <a:pt x="862851" y="887724"/>
                  <a:pt x="831849" y="899620"/>
                </a:cubicBezTo>
                <a:cubicBezTo>
                  <a:pt x="819232" y="904667"/>
                  <a:pt x="800127" y="910435"/>
                  <a:pt x="765520" y="911877"/>
                </a:cubicBezTo>
                <a:cubicBezTo>
                  <a:pt x="727669" y="913679"/>
                  <a:pt x="716494" y="914040"/>
                  <a:pt x="621326" y="914040"/>
                </a:cubicBezTo>
                <a:cubicBezTo>
                  <a:pt x="525798" y="914040"/>
                  <a:pt x="514623" y="913679"/>
                  <a:pt x="476772" y="911877"/>
                </a:cubicBezTo>
                <a:cubicBezTo>
                  <a:pt x="442166" y="910435"/>
                  <a:pt x="423421" y="904667"/>
                  <a:pt x="410443" y="899620"/>
                </a:cubicBezTo>
                <a:cubicBezTo>
                  <a:pt x="395303" y="893853"/>
                  <a:pt x="381244" y="884840"/>
                  <a:pt x="369708" y="872944"/>
                </a:cubicBezTo>
                <a:cubicBezTo>
                  <a:pt x="357812" y="861409"/>
                  <a:pt x="348800" y="847350"/>
                  <a:pt x="343033" y="831849"/>
                </a:cubicBezTo>
                <a:cubicBezTo>
                  <a:pt x="337986" y="819232"/>
                  <a:pt x="332218" y="800487"/>
                  <a:pt x="330776" y="765520"/>
                </a:cubicBezTo>
                <a:cubicBezTo>
                  <a:pt x="328974" y="728029"/>
                  <a:pt x="328613" y="716494"/>
                  <a:pt x="328613" y="621326"/>
                </a:cubicBezTo>
                <a:cubicBezTo>
                  <a:pt x="328613" y="526158"/>
                  <a:pt x="328974" y="514622"/>
                  <a:pt x="330776" y="477132"/>
                </a:cubicBezTo>
                <a:cubicBezTo>
                  <a:pt x="332218" y="442525"/>
                  <a:pt x="337986" y="423420"/>
                  <a:pt x="343033" y="410803"/>
                </a:cubicBezTo>
                <a:cubicBezTo>
                  <a:pt x="348800" y="395302"/>
                  <a:pt x="357812" y="381603"/>
                  <a:pt x="369708" y="369707"/>
                </a:cubicBezTo>
                <a:cubicBezTo>
                  <a:pt x="381244" y="357811"/>
                  <a:pt x="395303" y="348799"/>
                  <a:pt x="410443" y="343032"/>
                </a:cubicBezTo>
                <a:cubicBezTo>
                  <a:pt x="423421" y="338345"/>
                  <a:pt x="442166" y="332577"/>
                  <a:pt x="476772" y="330775"/>
                </a:cubicBezTo>
                <a:cubicBezTo>
                  <a:pt x="514623" y="328973"/>
                  <a:pt x="526159" y="328612"/>
                  <a:pt x="621326" y="328612"/>
                </a:cubicBezTo>
                <a:close/>
                <a:moveTo>
                  <a:pt x="620713" y="264194"/>
                </a:moveTo>
                <a:cubicBezTo>
                  <a:pt x="523918" y="264194"/>
                  <a:pt x="511683" y="264914"/>
                  <a:pt x="473901" y="266354"/>
                </a:cubicBezTo>
                <a:cubicBezTo>
                  <a:pt x="435758" y="268153"/>
                  <a:pt x="409850" y="273912"/>
                  <a:pt x="387181" y="282911"/>
                </a:cubicBezTo>
                <a:cubicBezTo>
                  <a:pt x="363432" y="291549"/>
                  <a:pt x="341842" y="305947"/>
                  <a:pt x="324210" y="323944"/>
                </a:cubicBezTo>
                <a:cubicBezTo>
                  <a:pt x="305858" y="341941"/>
                  <a:pt x="292184" y="363537"/>
                  <a:pt x="282829" y="386933"/>
                </a:cubicBezTo>
                <a:cubicBezTo>
                  <a:pt x="274193" y="409609"/>
                  <a:pt x="268076" y="435885"/>
                  <a:pt x="266276" y="473678"/>
                </a:cubicBezTo>
                <a:cubicBezTo>
                  <a:pt x="264837" y="511831"/>
                  <a:pt x="264477" y="524069"/>
                  <a:pt x="264477" y="620533"/>
                </a:cubicBezTo>
                <a:cubicBezTo>
                  <a:pt x="264477" y="717356"/>
                  <a:pt x="264837" y="729594"/>
                  <a:pt x="266276" y="767387"/>
                </a:cubicBezTo>
                <a:cubicBezTo>
                  <a:pt x="268076" y="805541"/>
                  <a:pt x="274193" y="831096"/>
                  <a:pt x="283189" y="854132"/>
                </a:cubicBezTo>
                <a:cubicBezTo>
                  <a:pt x="292184" y="877888"/>
                  <a:pt x="305858" y="899484"/>
                  <a:pt x="324210" y="917121"/>
                </a:cubicBezTo>
                <a:cubicBezTo>
                  <a:pt x="341842" y="935478"/>
                  <a:pt x="363432" y="949156"/>
                  <a:pt x="387541" y="958154"/>
                </a:cubicBezTo>
                <a:cubicBezTo>
                  <a:pt x="409850" y="967153"/>
                  <a:pt x="435758" y="973272"/>
                  <a:pt x="473901" y="974711"/>
                </a:cubicBezTo>
                <a:cubicBezTo>
                  <a:pt x="511683" y="976511"/>
                  <a:pt x="523918" y="976871"/>
                  <a:pt x="620713" y="976871"/>
                </a:cubicBezTo>
                <a:cubicBezTo>
                  <a:pt x="717508" y="976871"/>
                  <a:pt x="729382" y="976511"/>
                  <a:pt x="767525" y="974711"/>
                </a:cubicBezTo>
                <a:cubicBezTo>
                  <a:pt x="805307" y="973272"/>
                  <a:pt x="831215" y="967153"/>
                  <a:pt x="853885" y="958154"/>
                </a:cubicBezTo>
                <a:cubicBezTo>
                  <a:pt x="901743" y="939797"/>
                  <a:pt x="939525" y="902004"/>
                  <a:pt x="958236" y="854132"/>
                </a:cubicBezTo>
                <a:cubicBezTo>
                  <a:pt x="966872" y="831096"/>
                  <a:pt x="972990" y="805541"/>
                  <a:pt x="974789" y="767387"/>
                </a:cubicBezTo>
                <a:cubicBezTo>
                  <a:pt x="976588" y="729594"/>
                  <a:pt x="976588" y="717356"/>
                  <a:pt x="976588" y="620533"/>
                </a:cubicBezTo>
                <a:cubicBezTo>
                  <a:pt x="976588" y="524069"/>
                  <a:pt x="976588" y="511831"/>
                  <a:pt x="974789" y="473678"/>
                </a:cubicBezTo>
                <a:cubicBezTo>
                  <a:pt x="972990" y="435885"/>
                  <a:pt x="966872" y="409609"/>
                  <a:pt x="958236" y="386933"/>
                </a:cubicBezTo>
                <a:cubicBezTo>
                  <a:pt x="949241" y="363537"/>
                  <a:pt x="935207" y="341941"/>
                  <a:pt x="917215" y="323944"/>
                </a:cubicBezTo>
                <a:cubicBezTo>
                  <a:pt x="899224" y="305947"/>
                  <a:pt x="877634" y="291549"/>
                  <a:pt x="853885" y="282911"/>
                </a:cubicBezTo>
                <a:cubicBezTo>
                  <a:pt x="831215" y="273912"/>
                  <a:pt x="805307" y="268153"/>
                  <a:pt x="767525" y="266354"/>
                </a:cubicBezTo>
                <a:cubicBezTo>
                  <a:pt x="729382" y="264914"/>
                  <a:pt x="717508" y="264194"/>
                  <a:pt x="620713" y="264194"/>
                </a:cubicBezTo>
                <a:close/>
                <a:moveTo>
                  <a:pt x="620713" y="0"/>
                </a:moveTo>
                <a:cubicBezTo>
                  <a:pt x="963274" y="0"/>
                  <a:pt x="1241065" y="277872"/>
                  <a:pt x="1241065" y="620533"/>
                </a:cubicBezTo>
                <a:cubicBezTo>
                  <a:pt x="1241065" y="963193"/>
                  <a:pt x="963274" y="1241065"/>
                  <a:pt x="620713" y="1241065"/>
                </a:cubicBezTo>
                <a:cubicBezTo>
                  <a:pt x="278151" y="1241065"/>
                  <a:pt x="0" y="963193"/>
                  <a:pt x="0" y="620533"/>
                </a:cubicBezTo>
                <a:cubicBezTo>
                  <a:pt x="0" y="277872"/>
                  <a:pt x="278151" y="0"/>
                  <a:pt x="620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8480B44-0CE2-8F46-A524-0E96E8C0C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4182" y="10942328"/>
            <a:ext cx="600806" cy="600806"/>
          </a:xfrm>
          <a:custGeom>
            <a:avLst/>
            <a:gdLst>
              <a:gd name="connsiteX0" fmla="*/ 651284 w 1215665"/>
              <a:gd name="connsiteY0" fmla="*/ 234950 h 1215665"/>
              <a:gd name="connsiteX1" fmla="*/ 485972 w 1215665"/>
              <a:gd name="connsiteY1" fmla="*/ 400690 h 1215665"/>
              <a:gd name="connsiteX2" fmla="*/ 485972 w 1215665"/>
              <a:gd name="connsiteY2" fmla="*/ 491126 h 1215665"/>
              <a:gd name="connsiteX3" fmla="*/ 407987 w 1215665"/>
              <a:gd name="connsiteY3" fmla="*/ 491126 h 1215665"/>
              <a:gd name="connsiteX4" fmla="*/ 407987 w 1215665"/>
              <a:gd name="connsiteY4" fmla="*/ 630924 h 1215665"/>
              <a:gd name="connsiteX5" fmla="*/ 485972 w 1215665"/>
              <a:gd name="connsiteY5" fmla="*/ 630924 h 1215665"/>
              <a:gd name="connsiteX6" fmla="*/ 485972 w 1215665"/>
              <a:gd name="connsiteY6" fmla="*/ 1028340 h 1215665"/>
              <a:gd name="connsiteX7" fmla="*/ 649847 w 1215665"/>
              <a:gd name="connsiteY7" fmla="*/ 1028340 h 1215665"/>
              <a:gd name="connsiteX8" fmla="*/ 649847 w 1215665"/>
              <a:gd name="connsiteY8" fmla="*/ 630924 h 1215665"/>
              <a:gd name="connsiteX9" fmla="*/ 758018 w 1215665"/>
              <a:gd name="connsiteY9" fmla="*/ 630924 h 1215665"/>
              <a:gd name="connsiteX10" fmla="*/ 772393 w 1215665"/>
              <a:gd name="connsiteY10" fmla="*/ 491487 h 1215665"/>
              <a:gd name="connsiteX11" fmla="*/ 649847 w 1215665"/>
              <a:gd name="connsiteY11" fmla="*/ 491487 h 1215665"/>
              <a:gd name="connsiteX12" fmla="*/ 649847 w 1215665"/>
              <a:gd name="connsiteY12" fmla="*/ 408977 h 1215665"/>
              <a:gd name="connsiteX13" fmla="*/ 684347 w 1215665"/>
              <a:gd name="connsiteY13" fmla="*/ 371145 h 1215665"/>
              <a:gd name="connsiteX14" fmla="*/ 772753 w 1215665"/>
              <a:gd name="connsiteY14" fmla="*/ 371145 h 1215665"/>
              <a:gd name="connsiteX15" fmla="*/ 772753 w 1215665"/>
              <a:gd name="connsiteY15" fmla="*/ 235310 h 1215665"/>
              <a:gd name="connsiteX16" fmla="*/ 608013 w 1215665"/>
              <a:gd name="connsiteY16" fmla="*/ 0 h 1215665"/>
              <a:gd name="connsiteX17" fmla="*/ 1215665 w 1215665"/>
              <a:gd name="connsiteY17" fmla="*/ 607833 h 1215665"/>
              <a:gd name="connsiteX18" fmla="*/ 608013 w 1215665"/>
              <a:gd name="connsiteY18" fmla="*/ 1215665 h 1215665"/>
              <a:gd name="connsiteX19" fmla="*/ 0 w 1215665"/>
              <a:gd name="connsiteY19" fmla="*/ 607833 h 1215665"/>
              <a:gd name="connsiteX20" fmla="*/ 608013 w 1215665"/>
              <a:gd name="connsiteY20" fmla="*/ 0 h 121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5665" h="1215665">
                <a:moveTo>
                  <a:pt x="651284" y="234950"/>
                </a:moveTo>
                <a:cubicBezTo>
                  <a:pt x="516518" y="234950"/>
                  <a:pt x="485972" y="336196"/>
                  <a:pt x="485972" y="400690"/>
                </a:cubicBezTo>
                <a:lnTo>
                  <a:pt x="485972" y="491126"/>
                </a:lnTo>
                <a:lnTo>
                  <a:pt x="407987" y="491126"/>
                </a:lnTo>
                <a:lnTo>
                  <a:pt x="407987" y="630924"/>
                </a:lnTo>
                <a:lnTo>
                  <a:pt x="485972" y="630924"/>
                </a:lnTo>
                <a:lnTo>
                  <a:pt x="485972" y="1028340"/>
                </a:lnTo>
                <a:lnTo>
                  <a:pt x="649847" y="1028340"/>
                </a:lnTo>
                <a:lnTo>
                  <a:pt x="649847" y="630924"/>
                </a:lnTo>
                <a:lnTo>
                  <a:pt x="758018" y="630924"/>
                </a:lnTo>
                <a:lnTo>
                  <a:pt x="772393" y="491487"/>
                </a:lnTo>
                <a:lnTo>
                  <a:pt x="649847" y="491487"/>
                </a:lnTo>
                <a:lnTo>
                  <a:pt x="649847" y="408977"/>
                </a:lnTo>
                <a:cubicBezTo>
                  <a:pt x="649847" y="378351"/>
                  <a:pt x="669972" y="371145"/>
                  <a:pt x="684347" y="371145"/>
                </a:cubicBezTo>
                <a:lnTo>
                  <a:pt x="772753" y="371145"/>
                </a:lnTo>
                <a:lnTo>
                  <a:pt x="772753" y="235310"/>
                </a:lnTo>
                <a:close/>
                <a:moveTo>
                  <a:pt x="608013" y="0"/>
                </a:moveTo>
                <a:cubicBezTo>
                  <a:pt x="943356" y="0"/>
                  <a:pt x="1215665" y="271868"/>
                  <a:pt x="1215665" y="607833"/>
                </a:cubicBezTo>
                <a:cubicBezTo>
                  <a:pt x="1215665" y="943437"/>
                  <a:pt x="943356" y="1215665"/>
                  <a:pt x="608013" y="1215665"/>
                </a:cubicBezTo>
                <a:cubicBezTo>
                  <a:pt x="271949" y="1215665"/>
                  <a:pt x="0" y="943437"/>
                  <a:pt x="0" y="607833"/>
                </a:cubicBezTo>
                <a:cubicBezTo>
                  <a:pt x="0" y="271868"/>
                  <a:pt x="271949" y="0"/>
                  <a:pt x="6080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CE3F14-512E-D649-A326-808B92A9D2F6}"/>
              </a:ext>
            </a:extLst>
          </p:cNvPr>
          <p:cNvSpPr txBox="1"/>
          <p:nvPr/>
        </p:nvSpPr>
        <p:spPr>
          <a:xfrm>
            <a:off x="13470990" y="8583816"/>
            <a:ext cx="257153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JANE SMITH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69F9FFCC-281F-3840-AC0D-D1572E34549B}"/>
              </a:ext>
            </a:extLst>
          </p:cNvPr>
          <p:cNvSpPr txBox="1">
            <a:spLocks/>
          </p:cNvSpPr>
          <p:nvPr/>
        </p:nvSpPr>
        <p:spPr>
          <a:xfrm>
            <a:off x="12569184" y="9215632"/>
            <a:ext cx="4375150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poison. Most raw foods feature.</a:t>
            </a:r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30A698D1-E9D9-AC49-887C-274831C45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796" y="10942328"/>
            <a:ext cx="600806" cy="600806"/>
          </a:xfrm>
          <a:custGeom>
            <a:avLst/>
            <a:gdLst>
              <a:gd name="T0" fmla="*/ 2442 w 3377"/>
              <a:gd name="T1" fmla="*/ 1302 h 3377"/>
              <a:gd name="T2" fmla="*/ 2442 w 3377"/>
              <a:gd name="T3" fmla="*/ 1302 h 3377"/>
              <a:gd name="T4" fmla="*/ 2442 w 3377"/>
              <a:gd name="T5" fmla="*/ 1352 h 3377"/>
              <a:gd name="T6" fmla="*/ 2442 w 3377"/>
              <a:gd name="T7" fmla="*/ 1352 h 3377"/>
              <a:gd name="T8" fmla="*/ 1337 w 3377"/>
              <a:gd name="T9" fmla="*/ 2458 h 3377"/>
              <a:gd name="T10" fmla="*/ 1337 w 3377"/>
              <a:gd name="T11" fmla="*/ 2458 h 3377"/>
              <a:gd name="T12" fmla="*/ 741 w 3377"/>
              <a:gd name="T13" fmla="*/ 2283 h 3377"/>
              <a:gd name="T14" fmla="*/ 741 w 3377"/>
              <a:gd name="T15" fmla="*/ 2283 h 3377"/>
              <a:gd name="T16" fmla="*/ 834 w 3377"/>
              <a:gd name="T17" fmla="*/ 2288 h 3377"/>
              <a:gd name="T18" fmla="*/ 834 w 3377"/>
              <a:gd name="T19" fmla="*/ 2288 h 3377"/>
              <a:gd name="T20" fmla="*/ 1317 w 3377"/>
              <a:gd name="T21" fmla="*/ 2122 h 3377"/>
              <a:gd name="T22" fmla="*/ 1317 w 3377"/>
              <a:gd name="T23" fmla="*/ 2122 h 3377"/>
              <a:gd name="T24" fmla="*/ 954 w 3377"/>
              <a:gd name="T25" fmla="*/ 1852 h 3377"/>
              <a:gd name="T26" fmla="*/ 954 w 3377"/>
              <a:gd name="T27" fmla="*/ 1852 h 3377"/>
              <a:gd name="T28" fmla="*/ 1027 w 3377"/>
              <a:gd name="T29" fmla="*/ 1859 h 3377"/>
              <a:gd name="T30" fmla="*/ 1027 w 3377"/>
              <a:gd name="T31" fmla="*/ 1859 h 3377"/>
              <a:gd name="T32" fmla="*/ 1129 w 3377"/>
              <a:gd name="T33" fmla="*/ 1845 h 3377"/>
              <a:gd name="T34" fmla="*/ 1129 w 3377"/>
              <a:gd name="T35" fmla="*/ 1845 h 3377"/>
              <a:gd name="T36" fmla="*/ 817 w 3377"/>
              <a:gd name="T37" fmla="*/ 1465 h 3377"/>
              <a:gd name="T38" fmla="*/ 817 w 3377"/>
              <a:gd name="T39" fmla="*/ 1465 h 3377"/>
              <a:gd name="T40" fmla="*/ 818 w 3377"/>
              <a:gd name="T41" fmla="*/ 1460 h 3377"/>
              <a:gd name="T42" fmla="*/ 818 w 3377"/>
              <a:gd name="T43" fmla="*/ 1460 h 3377"/>
              <a:gd name="T44" fmla="*/ 994 w 3377"/>
              <a:gd name="T45" fmla="*/ 1508 h 3377"/>
              <a:gd name="T46" fmla="*/ 994 w 3377"/>
              <a:gd name="T47" fmla="*/ 1508 h 3377"/>
              <a:gd name="T48" fmla="*/ 821 w 3377"/>
              <a:gd name="T49" fmla="*/ 1185 h 3377"/>
              <a:gd name="T50" fmla="*/ 821 w 3377"/>
              <a:gd name="T51" fmla="*/ 1185 h 3377"/>
              <a:gd name="T52" fmla="*/ 873 w 3377"/>
              <a:gd name="T53" fmla="*/ 990 h 3377"/>
              <a:gd name="T54" fmla="*/ 873 w 3377"/>
              <a:gd name="T55" fmla="*/ 990 h 3377"/>
              <a:gd name="T56" fmla="*/ 1674 w 3377"/>
              <a:gd name="T57" fmla="*/ 1396 h 3377"/>
              <a:gd name="T58" fmla="*/ 1674 w 3377"/>
              <a:gd name="T59" fmla="*/ 1396 h 3377"/>
              <a:gd name="T60" fmla="*/ 1664 w 3377"/>
              <a:gd name="T61" fmla="*/ 1307 h 3377"/>
              <a:gd name="T62" fmla="*/ 1664 w 3377"/>
              <a:gd name="T63" fmla="*/ 1307 h 3377"/>
              <a:gd name="T64" fmla="*/ 2052 w 3377"/>
              <a:gd name="T65" fmla="*/ 919 h 3377"/>
              <a:gd name="T66" fmla="*/ 2052 w 3377"/>
              <a:gd name="T67" fmla="*/ 919 h 3377"/>
              <a:gd name="T68" fmla="*/ 2336 w 3377"/>
              <a:gd name="T69" fmla="*/ 1041 h 3377"/>
              <a:gd name="T70" fmla="*/ 2336 w 3377"/>
              <a:gd name="T71" fmla="*/ 1041 h 3377"/>
              <a:gd name="T72" fmla="*/ 2583 w 3377"/>
              <a:gd name="T73" fmla="*/ 947 h 3377"/>
              <a:gd name="T74" fmla="*/ 2583 w 3377"/>
              <a:gd name="T75" fmla="*/ 947 h 3377"/>
              <a:gd name="T76" fmla="*/ 2412 w 3377"/>
              <a:gd name="T77" fmla="*/ 1162 h 3377"/>
              <a:gd name="T78" fmla="*/ 2412 w 3377"/>
              <a:gd name="T79" fmla="*/ 1162 h 3377"/>
              <a:gd name="T80" fmla="*/ 2635 w 3377"/>
              <a:gd name="T81" fmla="*/ 1101 h 3377"/>
              <a:gd name="T82" fmla="*/ 2635 w 3377"/>
              <a:gd name="T83" fmla="*/ 1101 h 3377"/>
              <a:gd name="T84" fmla="*/ 2442 w 3377"/>
              <a:gd name="T85" fmla="*/ 1302 h 3377"/>
              <a:gd name="T86" fmla="*/ 1688 w 3377"/>
              <a:gd name="T87" fmla="*/ 0 h 3377"/>
              <a:gd name="T88" fmla="*/ 1688 w 3377"/>
              <a:gd name="T89" fmla="*/ 0 h 3377"/>
              <a:gd name="T90" fmla="*/ 0 w 3377"/>
              <a:gd name="T91" fmla="*/ 1688 h 3377"/>
              <a:gd name="T92" fmla="*/ 0 w 3377"/>
              <a:gd name="T93" fmla="*/ 1688 h 3377"/>
              <a:gd name="T94" fmla="*/ 1688 w 3377"/>
              <a:gd name="T95" fmla="*/ 3376 h 3377"/>
              <a:gd name="T96" fmla="*/ 1688 w 3377"/>
              <a:gd name="T97" fmla="*/ 3376 h 3377"/>
              <a:gd name="T98" fmla="*/ 3376 w 3377"/>
              <a:gd name="T99" fmla="*/ 1688 h 3377"/>
              <a:gd name="T100" fmla="*/ 3376 w 3377"/>
              <a:gd name="T101" fmla="*/ 1688 h 3377"/>
              <a:gd name="T102" fmla="*/ 1688 w 3377"/>
              <a:gd name="T103" fmla="*/ 0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77" h="3377">
                <a:moveTo>
                  <a:pt x="2442" y="1302"/>
                </a:moveTo>
                <a:lnTo>
                  <a:pt x="2442" y="1302"/>
                </a:lnTo>
                <a:cubicBezTo>
                  <a:pt x="2442" y="1318"/>
                  <a:pt x="2442" y="1335"/>
                  <a:pt x="2442" y="1352"/>
                </a:cubicBezTo>
                <a:lnTo>
                  <a:pt x="2442" y="1352"/>
                </a:lnTo>
                <a:cubicBezTo>
                  <a:pt x="2442" y="1865"/>
                  <a:pt x="2052" y="2458"/>
                  <a:pt x="1337" y="2458"/>
                </a:cubicBezTo>
                <a:lnTo>
                  <a:pt x="1337" y="2458"/>
                </a:lnTo>
                <a:cubicBezTo>
                  <a:pt x="1117" y="2458"/>
                  <a:pt x="914" y="2394"/>
                  <a:pt x="741" y="2283"/>
                </a:cubicBezTo>
                <a:lnTo>
                  <a:pt x="741" y="2283"/>
                </a:lnTo>
                <a:cubicBezTo>
                  <a:pt x="772" y="2287"/>
                  <a:pt x="803" y="2288"/>
                  <a:pt x="834" y="2288"/>
                </a:cubicBezTo>
                <a:lnTo>
                  <a:pt x="834" y="2288"/>
                </a:lnTo>
                <a:cubicBezTo>
                  <a:pt x="1016" y="2288"/>
                  <a:pt x="1184" y="2226"/>
                  <a:pt x="1317" y="2122"/>
                </a:cubicBezTo>
                <a:lnTo>
                  <a:pt x="1317" y="2122"/>
                </a:lnTo>
                <a:cubicBezTo>
                  <a:pt x="1147" y="2119"/>
                  <a:pt x="1003" y="2006"/>
                  <a:pt x="954" y="1852"/>
                </a:cubicBezTo>
                <a:lnTo>
                  <a:pt x="954" y="1852"/>
                </a:lnTo>
                <a:cubicBezTo>
                  <a:pt x="978" y="1857"/>
                  <a:pt x="1002" y="1859"/>
                  <a:pt x="1027" y="1859"/>
                </a:cubicBezTo>
                <a:lnTo>
                  <a:pt x="1027" y="1859"/>
                </a:lnTo>
                <a:cubicBezTo>
                  <a:pt x="1062" y="1859"/>
                  <a:pt x="1097" y="1854"/>
                  <a:pt x="1129" y="1845"/>
                </a:cubicBezTo>
                <a:lnTo>
                  <a:pt x="1129" y="1845"/>
                </a:lnTo>
                <a:cubicBezTo>
                  <a:pt x="952" y="1810"/>
                  <a:pt x="817" y="1653"/>
                  <a:pt x="817" y="1465"/>
                </a:cubicBezTo>
                <a:lnTo>
                  <a:pt x="817" y="1465"/>
                </a:lnTo>
                <a:cubicBezTo>
                  <a:pt x="817" y="1463"/>
                  <a:pt x="817" y="1461"/>
                  <a:pt x="818" y="1460"/>
                </a:cubicBezTo>
                <a:lnTo>
                  <a:pt x="818" y="1460"/>
                </a:lnTo>
                <a:cubicBezTo>
                  <a:pt x="870" y="1489"/>
                  <a:pt x="930" y="1506"/>
                  <a:pt x="994" y="1508"/>
                </a:cubicBezTo>
                <a:lnTo>
                  <a:pt x="994" y="1508"/>
                </a:lnTo>
                <a:cubicBezTo>
                  <a:pt x="890" y="1438"/>
                  <a:pt x="821" y="1320"/>
                  <a:pt x="821" y="1185"/>
                </a:cubicBezTo>
                <a:lnTo>
                  <a:pt x="821" y="1185"/>
                </a:lnTo>
                <a:cubicBezTo>
                  <a:pt x="821" y="1114"/>
                  <a:pt x="840" y="1047"/>
                  <a:pt x="873" y="990"/>
                </a:cubicBezTo>
                <a:lnTo>
                  <a:pt x="873" y="990"/>
                </a:lnTo>
                <a:cubicBezTo>
                  <a:pt x="1065" y="1225"/>
                  <a:pt x="1351" y="1379"/>
                  <a:pt x="1674" y="1396"/>
                </a:cubicBezTo>
                <a:lnTo>
                  <a:pt x="1674" y="1396"/>
                </a:lnTo>
                <a:cubicBezTo>
                  <a:pt x="1667" y="1367"/>
                  <a:pt x="1664" y="1337"/>
                  <a:pt x="1664" y="1307"/>
                </a:cubicBezTo>
                <a:lnTo>
                  <a:pt x="1664" y="1307"/>
                </a:lnTo>
                <a:cubicBezTo>
                  <a:pt x="1664" y="1092"/>
                  <a:pt x="1838" y="919"/>
                  <a:pt x="2052" y="919"/>
                </a:cubicBezTo>
                <a:lnTo>
                  <a:pt x="2052" y="919"/>
                </a:lnTo>
                <a:cubicBezTo>
                  <a:pt x="2165" y="919"/>
                  <a:pt x="2265" y="966"/>
                  <a:pt x="2336" y="1041"/>
                </a:cubicBezTo>
                <a:lnTo>
                  <a:pt x="2336" y="1041"/>
                </a:lnTo>
                <a:cubicBezTo>
                  <a:pt x="2425" y="1024"/>
                  <a:pt x="2508" y="991"/>
                  <a:pt x="2583" y="947"/>
                </a:cubicBezTo>
                <a:lnTo>
                  <a:pt x="2583" y="947"/>
                </a:lnTo>
                <a:cubicBezTo>
                  <a:pt x="2554" y="1038"/>
                  <a:pt x="2492" y="1114"/>
                  <a:pt x="2412" y="1162"/>
                </a:cubicBezTo>
                <a:lnTo>
                  <a:pt x="2412" y="1162"/>
                </a:lnTo>
                <a:cubicBezTo>
                  <a:pt x="2491" y="1152"/>
                  <a:pt x="2566" y="1132"/>
                  <a:pt x="2635" y="1101"/>
                </a:cubicBezTo>
                <a:lnTo>
                  <a:pt x="2635" y="1101"/>
                </a:lnTo>
                <a:cubicBezTo>
                  <a:pt x="2583" y="1178"/>
                  <a:pt x="2517" y="1247"/>
                  <a:pt x="2442" y="1302"/>
                </a:cubicBezTo>
                <a:close/>
                <a:moveTo>
                  <a:pt x="1688" y="0"/>
                </a:moveTo>
                <a:lnTo>
                  <a:pt x="1688" y="0"/>
                </a:lnTo>
                <a:cubicBezTo>
                  <a:pt x="758" y="0"/>
                  <a:pt x="0" y="757"/>
                  <a:pt x="0" y="1688"/>
                </a:cubicBezTo>
                <a:lnTo>
                  <a:pt x="0" y="1688"/>
                </a:lnTo>
                <a:cubicBezTo>
                  <a:pt x="0" y="2619"/>
                  <a:pt x="758" y="3376"/>
                  <a:pt x="1688" y="3376"/>
                </a:cubicBezTo>
                <a:lnTo>
                  <a:pt x="1688" y="3376"/>
                </a:lnTo>
                <a:cubicBezTo>
                  <a:pt x="2619" y="3376"/>
                  <a:pt x="3376" y="2619"/>
                  <a:pt x="3376" y="1688"/>
                </a:cubicBezTo>
                <a:lnTo>
                  <a:pt x="3376" y="1688"/>
                </a:lnTo>
                <a:cubicBezTo>
                  <a:pt x="3376" y="757"/>
                  <a:pt x="2619" y="0"/>
                  <a:pt x="1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3780D6B-2097-9E49-8E20-F242A677B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2461" y="10942328"/>
            <a:ext cx="613355" cy="613355"/>
          </a:xfrm>
          <a:custGeom>
            <a:avLst/>
            <a:gdLst>
              <a:gd name="connsiteX0" fmla="*/ 622121 w 1241065"/>
              <a:gd name="connsiteY0" fmla="*/ 501650 h 1241065"/>
              <a:gd name="connsiteX1" fmla="*/ 741003 w 1241065"/>
              <a:gd name="connsiteY1" fmla="*/ 620533 h 1241065"/>
              <a:gd name="connsiteX2" fmla="*/ 622121 w 1241065"/>
              <a:gd name="connsiteY2" fmla="*/ 739415 h 1241065"/>
              <a:gd name="connsiteX3" fmla="*/ 503238 w 1241065"/>
              <a:gd name="connsiteY3" fmla="*/ 620533 h 1241065"/>
              <a:gd name="connsiteX4" fmla="*/ 622121 w 1241065"/>
              <a:gd name="connsiteY4" fmla="*/ 501650 h 1241065"/>
              <a:gd name="connsiteX5" fmla="*/ 621326 w 1241065"/>
              <a:gd name="connsiteY5" fmla="*/ 438200 h 1241065"/>
              <a:gd name="connsiteX6" fmla="*/ 437840 w 1241065"/>
              <a:gd name="connsiteY6" fmla="*/ 621326 h 1241065"/>
              <a:gd name="connsiteX7" fmla="*/ 621326 w 1241065"/>
              <a:gd name="connsiteY7" fmla="*/ 804813 h 1241065"/>
              <a:gd name="connsiteX8" fmla="*/ 804453 w 1241065"/>
              <a:gd name="connsiteY8" fmla="*/ 621326 h 1241065"/>
              <a:gd name="connsiteX9" fmla="*/ 621326 w 1241065"/>
              <a:gd name="connsiteY9" fmla="*/ 438200 h 1241065"/>
              <a:gd name="connsiteX10" fmla="*/ 811662 w 1241065"/>
              <a:gd name="connsiteY10" fmla="*/ 388092 h 1241065"/>
              <a:gd name="connsiteX11" fmla="*/ 768765 w 1241065"/>
              <a:gd name="connsiteY11" fmla="*/ 430629 h 1241065"/>
              <a:gd name="connsiteX12" fmla="*/ 811662 w 1241065"/>
              <a:gd name="connsiteY12" fmla="*/ 473888 h 1241065"/>
              <a:gd name="connsiteX13" fmla="*/ 854560 w 1241065"/>
              <a:gd name="connsiteY13" fmla="*/ 430629 h 1241065"/>
              <a:gd name="connsiteX14" fmla="*/ 811662 w 1241065"/>
              <a:gd name="connsiteY14" fmla="*/ 388092 h 1241065"/>
              <a:gd name="connsiteX15" fmla="*/ 621326 w 1241065"/>
              <a:gd name="connsiteY15" fmla="*/ 328612 h 1241065"/>
              <a:gd name="connsiteX16" fmla="*/ 765520 w 1241065"/>
              <a:gd name="connsiteY16" fmla="*/ 330775 h 1241065"/>
              <a:gd name="connsiteX17" fmla="*/ 831849 w 1241065"/>
              <a:gd name="connsiteY17" fmla="*/ 343032 h 1241065"/>
              <a:gd name="connsiteX18" fmla="*/ 872945 w 1241065"/>
              <a:gd name="connsiteY18" fmla="*/ 369707 h 1241065"/>
              <a:gd name="connsiteX19" fmla="*/ 899620 w 1241065"/>
              <a:gd name="connsiteY19" fmla="*/ 410803 h 1241065"/>
              <a:gd name="connsiteX20" fmla="*/ 911516 w 1241065"/>
              <a:gd name="connsiteY20" fmla="*/ 477132 h 1241065"/>
              <a:gd name="connsiteX21" fmla="*/ 914040 w 1241065"/>
              <a:gd name="connsiteY21" fmla="*/ 621326 h 1241065"/>
              <a:gd name="connsiteX22" fmla="*/ 911516 w 1241065"/>
              <a:gd name="connsiteY22" fmla="*/ 765520 h 1241065"/>
              <a:gd name="connsiteX23" fmla="*/ 899620 w 1241065"/>
              <a:gd name="connsiteY23" fmla="*/ 831849 h 1241065"/>
              <a:gd name="connsiteX24" fmla="*/ 831849 w 1241065"/>
              <a:gd name="connsiteY24" fmla="*/ 899620 h 1241065"/>
              <a:gd name="connsiteX25" fmla="*/ 765520 w 1241065"/>
              <a:gd name="connsiteY25" fmla="*/ 911877 h 1241065"/>
              <a:gd name="connsiteX26" fmla="*/ 621326 w 1241065"/>
              <a:gd name="connsiteY26" fmla="*/ 914040 h 1241065"/>
              <a:gd name="connsiteX27" fmla="*/ 476772 w 1241065"/>
              <a:gd name="connsiteY27" fmla="*/ 911877 h 1241065"/>
              <a:gd name="connsiteX28" fmla="*/ 410443 w 1241065"/>
              <a:gd name="connsiteY28" fmla="*/ 899620 h 1241065"/>
              <a:gd name="connsiteX29" fmla="*/ 369708 w 1241065"/>
              <a:gd name="connsiteY29" fmla="*/ 872944 h 1241065"/>
              <a:gd name="connsiteX30" fmla="*/ 343033 w 1241065"/>
              <a:gd name="connsiteY30" fmla="*/ 831849 h 1241065"/>
              <a:gd name="connsiteX31" fmla="*/ 330776 w 1241065"/>
              <a:gd name="connsiteY31" fmla="*/ 765520 h 1241065"/>
              <a:gd name="connsiteX32" fmla="*/ 328613 w 1241065"/>
              <a:gd name="connsiteY32" fmla="*/ 621326 h 1241065"/>
              <a:gd name="connsiteX33" fmla="*/ 330776 w 1241065"/>
              <a:gd name="connsiteY33" fmla="*/ 477132 h 1241065"/>
              <a:gd name="connsiteX34" fmla="*/ 343033 w 1241065"/>
              <a:gd name="connsiteY34" fmla="*/ 410803 h 1241065"/>
              <a:gd name="connsiteX35" fmla="*/ 369708 w 1241065"/>
              <a:gd name="connsiteY35" fmla="*/ 369707 h 1241065"/>
              <a:gd name="connsiteX36" fmla="*/ 410443 w 1241065"/>
              <a:gd name="connsiteY36" fmla="*/ 343032 h 1241065"/>
              <a:gd name="connsiteX37" fmla="*/ 476772 w 1241065"/>
              <a:gd name="connsiteY37" fmla="*/ 330775 h 1241065"/>
              <a:gd name="connsiteX38" fmla="*/ 621326 w 1241065"/>
              <a:gd name="connsiteY38" fmla="*/ 328612 h 1241065"/>
              <a:gd name="connsiteX39" fmla="*/ 620713 w 1241065"/>
              <a:gd name="connsiteY39" fmla="*/ 264194 h 1241065"/>
              <a:gd name="connsiteX40" fmla="*/ 473901 w 1241065"/>
              <a:gd name="connsiteY40" fmla="*/ 266354 h 1241065"/>
              <a:gd name="connsiteX41" fmla="*/ 387181 w 1241065"/>
              <a:gd name="connsiteY41" fmla="*/ 282911 h 1241065"/>
              <a:gd name="connsiteX42" fmla="*/ 324210 w 1241065"/>
              <a:gd name="connsiteY42" fmla="*/ 323944 h 1241065"/>
              <a:gd name="connsiteX43" fmla="*/ 282829 w 1241065"/>
              <a:gd name="connsiteY43" fmla="*/ 386933 h 1241065"/>
              <a:gd name="connsiteX44" fmla="*/ 266276 w 1241065"/>
              <a:gd name="connsiteY44" fmla="*/ 473678 h 1241065"/>
              <a:gd name="connsiteX45" fmla="*/ 264477 w 1241065"/>
              <a:gd name="connsiteY45" fmla="*/ 620533 h 1241065"/>
              <a:gd name="connsiteX46" fmla="*/ 266276 w 1241065"/>
              <a:gd name="connsiteY46" fmla="*/ 767387 h 1241065"/>
              <a:gd name="connsiteX47" fmla="*/ 283189 w 1241065"/>
              <a:gd name="connsiteY47" fmla="*/ 854132 h 1241065"/>
              <a:gd name="connsiteX48" fmla="*/ 324210 w 1241065"/>
              <a:gd name="connsiteY48" fmla="*/ 917121 h 1241065"/>
              <a:gd name="connsiteX49" fmla="*/ 387541 w 1241065"/>
              <a:gd name="connsiteY49" fmla="*/ 958154 h 1241065"/>
              <a:gd name="connsiteX50" fmla="*/ 473901 w 1241065"/>
              <a:gd name="connsiteY50" fmla="*/ 974711 h 1241065"/>
              <a:gd name="connsiteX51" fmla="*/ 620713 w 1241065"/>
              <a:gd name="connsiteY51" fmla="*/ 976871 h 1241065"/>
              <a:gd name="connsiteX52" fmla="*/ 767525 w 1241065"/>
              <a:gd name="connsiteY52" fmla="*/ 974711 h 1241065"/>
              <a:gd name="connsiteX53" fmla="*/ 853885 w 1241065"/>
              <a:gd name="connsiteY53" fmla="*/ 958154 h 1241065"/>
              <a:gd name="connsiteX54" fmla="*/ 958236 w 1241065"/>
              <a:gd name="connsiteY54" fmla="*/ 854132 h 1241065"/>
              <a:gd name="connsiteX55" fmla="*/ 974789 w 1241065"/>
              <a:gd name="connsiteY55" fmla="*/ 767387 h 1241065"/>
              <a:gd name="connsiteX56" fmla="*/ 976588 w 1241065"/>
              <a:gd name="connsiteY56" fmla="*/ 620533 h 1241065"/>
              <a:gd name="connsiteX57" fmla="*/ 974789 w 1241065"/>
              <a:gd name="connsiteY57" fmla="*/ 473678 h 1241065"/>
              <a:gd name="connsiteX58" fmla="*/ 958236 w 1241065"/>
              <a:gd name="connsiteY58" fmla="*/ 386933 h 1241065"/>
              <a:gd name="connsiteX59" fmla="*/ 917215 w 1241065"/>
              <a:gd name="connsiteY59" fmla="*/ 323944 h 1241065"/>
              <a:gd name="connsiteX60" fmla="*/ 853885 w 1241065"/>
              <a:gd name="connsiteY60" fmla="*/ 282911 h 1241065"/>
              <a:gd name="connsiteX61" fmla="*/ 767525 w 1241065"/>
              <a:gd name="connsiteY61" fmla="*/ 266354 h 1241065"/>
              <a:gd name="connsiteX62" fmla="*/ 620713 w 1241065"/>
              <a:gd name="connsiteY62" fmla="*/ 264194 h 1241065"/>
              <a:gd name="connsiteX63" fmla="*/ 620713 w 1241065"/>
              <a:gd name="connsiteY63" fmla="*/ 0 h 1241065"/>
              <a:gd name="connsiteX64" fmla="*/ 1241065 w 1241065"/>
              <a:gd name="connsiteY64" fmla="*/ 620533 h 1241065"/>
              <a:gd name="connsiteX65" fmla="*/ 620713 w 1241065"/>
              <a:gd name="connsiteY65" fmla="*/ 1241065 h 1241065"/>
              <a:gd name="connsiteX66" fmla="*/ 0 w 1241065"/>
              <a:gd name="connsiteY66" fmla="*/ 620533 h 1241065"/>
              <a:gd name="connsiteX67" fmla="*/ 620713 w 1241065"/>
              <a:gd name="connsiteY67" fmla="*/ 0 h 12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41065" h="1241065">
                <a:moveTo>
                  <a:pt x="622121" y="501650"/>
                </a:moveTo>
                <a:cubicBezTo>
                  <a:pt x="687686" y="501650"/>
                  <a:pt x="741003" y="554967"/>
                  <a:pt x="741003" y="620533"/>
                </a:cubicBezTo>
                <a:cubicBezTo>
                  <a:pt x="741003" y="686458"/>
                  <a:pt x="687686" y="739415"/>
                  <a:pt x="622121" y="739415"/>
                </a:cubicBezTo>
                <a:cubicBezTo>
                  <a:pt x="556195" y="739415"/>
                  <a:pt x="503238" y="686458"/>
                  <a:pt x="503238" y="620533"/>
                </a:cubicBezTo>
                <a:cubicBezTo>
                  <a:pt x="503238" y="554967"/>
                  <a:pt x="556195" y="501650"/>
                  <a:pt x="622121" y="501650"/>
                </a:cubicBezTo>
                <a:close/>
                <a:moveTo>
                  <a:pt x="621326" y="438200"/>
                </a:moveTo>
                <a:cubicBezTo>
                  <a:pt x="520030" y="438200"/>
                  <a:pt x="437840" y="520030"/>
                  <a:pt x="437840" y="621326"/>
                </a:cubicBezTo>
                <a:cubicBezTo>
                  <a:pt x="437840" y="722622"/>
                  <a:pt x="520030" y="804813"/>
                  <a:pt x="621326" y="804813"/>
                </a:cubicBezTo>
                <a:cubicBezTo>
                  <a:pt x="722623" y="804813"/>
                  <a:pt x="804453" y="722622"/>
                  <a:pt x="804453" y="621326"/>
                </a:cubicBezTo>
                <a:cubicBezTo>
                  <a:pt x="804453" y="520030"/>
                  <a:pt x="722623" y="438200"/>
                  <a:pt x="621326" y="438200"/>
                </a:cubicBezTo>
                <a:close/>
                <a:moveTo>
                  <a:pt x="811662" y="388092"/>
                </a:moveTo>
                <a:cubicBezTo>
                  <a:pt x="788231" y="388092"/>
                  <a:pt x="768765" y="407198"/>
                  <a:pt x="768765" y="430629"/>
                </a:cubicBezTo>
                <a:cubicBezTo>
                  <a:pt x="768765" y="454421"/>
                  <a:pt x="788231" y="473888"/>
                  <a:pt x="811662" y="473888"/>
                </a:cubicBezTo>
                <a:cubicBezTo>
                  <a:pt x="835094" y="473888"/>
                  <a:pt x="854560" y="454421"/>
                  <a:pt x="854560" y="430629"/>
                </a:cubicBezTo>
                <a:cubicBezTo>
                  <a:pt x="854560" y="407198"/>
                  <a:pt x="835094" y="388092"/>
                  <a:pt x="811662" y="388092"/>
                </a:cubicBezTo>
                <a:close/>
                <a:moveTo>
                  <a:pt x="621326" y="328612"/>
                </a:moveTo>
                <a:cubicBezTo>
                  <a:pt x="716494" y="328612"/>
                  <a:pt x="727669" y="328973"/>
                  <a:pt x="765520" y="330775"/>
                </a:cubicBezTo>
                <a:cubicBezTo>
                  <a:pt x="800127" y="332577"/>
                  <a:pt x="819232" y="338345"/>
                  <a:pt x="831849" y="343032"/>
                </a:cubicBezTo>
                <a:cubicBezTo>
                  <a:pt x="847350" y="348799"/>
                  <a:pt x="861049" y="357811"/>
                  <a:pt x="872945" y="369707"/>
                </a:cubicBezTo>
                <a:cubicBezTo>
                  <a:pt x="884480" y="381603"/>
                  <a:pt x="893853" y="395302"/>
                  <a:pt x="899620" y="410803"/>
                </a:cubicBezTo>
                <a:cubicBezTo>
                  <a:pt x="904307" y="423420"/>
                  <a:pt x="910074" y="442525"/>
                  <a:pt x="911516" y="477132"/>
                </a:cubicBezTo>
                <a:cubicBezTo>
                  <a:pt x="913319" y="514622"/>
                  <a:pt x="914040" y="526158"/>
                  <a:pt x="914040" y="621326"/>
                </a:cubicBezTo>
                <a:cubicBezTo>
                  <a:pt x="914040" y="716494"/>
                  <a:pt x="913319" y="728029"/>
                  <a:pt x="911516" y="765520"/>
                </a:cubicBezTo>
                <a:cubicBezTo>
                  <a:pt x="910074" y="800487"/>
                  <a:pt x="904307" y="819232"/>
                  <a:pt x="899620" y="831849"/>
                </a:cubicBezTo>
                <a:cubicBezTo>
                  <a:pt x="887364" y="863211"/>
                  <a:pt x="862851" y="887724"/>
                  <a:pt x="831849" y="899620"/>
                </a:cubicBezTo>
                <a:cubicBezTo>
                  <a:pt x="819232" y="904667"/>
                  <a:pt x="800127" y="910435"/>
                  <a:pt x="765520" y="911877"/>
                </a:cubicBezTo>
                <a:cubicBezTo>
                  <a:pt x="727669" y="913679"/>
                  <a:pt x="716494" y="914040"/>
                  <a:pt x="621326" y="914040"/>
                </a:cubicBezTo>
                <a:cubicBezTo>
                  <a:pt x="525798" y="914040"/>
                  <a:pt x="514623" y="913679"/>
                  <a:pt x="476772" y="911877"/>
                </a:cubicBezTo>
                <a:cubicBezTo>
                  <a:pt x="442166" y="910435"/>
                  <a:pt x="423421" y="904667"/>
                  <a:pt x="410443" y="899620"/>
                </a:cubicBezTo>
                <a:cubicBezTo>
                  <a:pt x="395303" y="893853"/>
                  <a:pt x="381244" y="884840"/>
                  <a:pt x="369708" y="872944"/>
                </a:cubicBezTo>
                <a:cubicBezTo>
                  <a:pt x="357812" y="861409"/>
                  <a:pt x="348800" y="847350"/>
                  <a:pt x="343033" y="831849"/>
                </a:cubicBezTo>
                <a:cubicBezTo>
                  <a:pt x="337986" y="819232"/>
                  <a:pt x="332218" y="800487"/>
                  <a:pt x="330776" y="765520"/>
                </a:cubicBezTo>
                <a:cubicBezTo>
                  <a:pt x="328974" y="728029"/>
                  <a:pt x="328613" y="716494"/>
                  <a:pt x="328613" y="621326"/>
                </a:cubicBezTo>
                <a:cubicBezTo>
                  <a:pt x="328613" y="526158"/>
                  <a:pt x="328974" y="514622"/>
                  <a:pt x="330776" y="477132"/>
                </a:cubicBezTo>
                <a:cubicBezTo>
                  <a:pt x="332218" y="442525"/>
                  <a:pt x="337986" y="423420"/>
                  <a:pt x="343033" y="410803"/>
                </a:cubicBezTo>
                <a:cubicBezTo>
                  <a:pt x="348800" y="395302"/>
                  <a:pt x="357812" y="381603"/>
                  <a:pt x="369708" y="369707"/>
                </a:cubicBezTo>
                <a:cubicBezTo>
                  <a:pt x="381244" y="357811"/>
                  <a:pt x="395303" y="348799"/>
                  <a:pt x="410443" y="343032"/>
                </a:cubicBezTo>
                <a:cubicBezTo>
                  <a:pt x="423421" y="338345"/>
                  <a:pt x="442166" y="332577"/>
                  <a:pt x="476772" y="330775"/>
                </a:cubicBezTo>
                <a:cubicBezTo>
                  <a:pt x="514623" y="328973"/>
                  <a:pt x="526159" y="328612"/>
                  <a:pt x="621326" y="328612"/>
                </a:cubicBezTo>
                <a:close/>
                <a:moveTo>
                  <a:pt x="620713" y="264194"/>
                </a:moveTo>
                <a:cubicBezTo>
                  <a:pt x="523918" y="264194"/>
                  <a:pt x="511683" y="264914"/>
                  <a:pt x="473901" y="266354"/>
                </a:cubicBezTo>
                <a:cubicBezTo>
                  <a:pt x="435758" y="268153"/>
                  <a:pt x="409850" y="273912"/>
                  <a:pt x="387181" y="282911"/>
                </a:cubicBezTo>
                <a:cubicBezTo>
                  <a:pt x="363432" y="291549"/>
                  <a:pt x="341842" y="305947"/>
                  <a:pt x="324210" y="323944"/>
                </a:cubicBezTo>
                <a:cubicBezTo>
                  <a:pt x="305858" y="341941"/>
                  <a:pt x="292184" y="363537"/>
                  <a:pt x="282829" y="386933"/>
                </a:cubicBezTo>
                <a:cubicBezTo>
                  <a:pt x="274193" y="409609"/>
                  <a:pt x="268076" y="435885"/>
                  <a:pt x="266276" y="473678"/>
                </a:cubicBezTo>
                <a:cubicBezTo>
                  <a:pt x="264837" y="511831"/>
                  <a:pt x="264477" y="524069"/>
                  <a:pt x="264477" y="620533"/>
                </a:cubicBezTo>
                <a:cubicBezTo>
                  <a:pt x="264477" y="717356"/>
                  <a:pt x="264837" y="729594"/>
                  <a:pt x="266276" y="767387"/>
                </a:cubicBezTo>
                <a:cubicBezTo>
                  <a:pt x="268076" y="805541"/>
                  <a:pt x="274193" y="831096"/>
                  <a:pt x="283189" y="854132"/>
                </a:cubicBezTo>
                <a:cubicBezTo>
                  <a:pt x="292184" y="877888"/>
                  <a:pt x="305858" y="899484"/>
                  <a:pt x="324210" y="917121"/>
                </a:cubicBezTo>
                <a:cubicBezTo>
                  <a:pt x="341842" y="935478"/>
                  <a:pt x="363432" y="949156"/>
                  <a:pt x="387541" y="958154"/>
                </a:cubicBezTo>
                <a:cubicBezTo>
                  <a:pt x="409850" y="967153"/>
                  <a:pt x="435758" y="973272"/>
                  <a:pt x="473901" y="974711"/>
                </a:cubicBezTo>
                <a:cubicBezTo>
                  <a:pt x="511683" y="976511"/>
                  <a:pt x="523918" y="976871"/>
                  <a:pt x="620713" y="976871"/>
                </a:cubicBezTo>
                <a:cubicBezTo>
                  <a:pt x="717508" y="976871"/>
                  <a:pt x="729382" y="976511"/>
                  <a:pt x="767525" y="974711"/>
                </a:cubicBezTo>
                <a:cubicBezTo>
                  <a:pt x="805307" y="973272"/>
                  <a:pt x="831215" y="967153"/>
                  <a:pt x="853885" y="958154"/>
                </a:cubicBezTo>
                <a:cubicBezTo>
                  <a:pt x="901743" y="939797"/>
                  <a:pt x="939525" y="902004"/>
                  <a:pt x="958236" y="854132"/>
                </a:cubicBezTo>
                <a:cubicBezTo>
                  <a:pt x="966872" y="831096"/>
                  <a:pt x="972990" y="805541"/>
                  <a:pt x="974789" y="767387"/>
                </a:cubicBezTo>
                <a:cubicBezTo>
                  <a:pt x="976588" y="729594"/>
                  <a:pt x="976588" y="717356"/>
                  <a:pt x="976588" y="620533"/>
                </a:cubicBezTo>
                <a:cubicBezTo>
                  <a:pt x="976588" y="524069"/>
                  <a:pt x="976588" y="511831"/>
                  <a:pt x="974789" y="473678"/>
                </a:cubicBezTo>
                <a:cubicBezTo>
                  <a:pt x="972990" y="435885"/>
                  <a:pt x="966872" y="409609"/>
                  <a:pt x="958236" y="386933"/>
                </a:cubicBezTo>
                <a:cubicBezTo>
                  <a:pt x="949241" y="363537"/>
                  <a:pt x="935207" y="341941"/>
                  <a:pt x="917215" y="323944"/>
                </a:cubicBezTo>
                <a:cubicBezTo>
                  <a:pt x="899224" y="305947"/>
                  <a:pt x="877634" y="291549"/>
                  <a:pt x="853885" y="282911"/>
                </a:cubicBezTo>
                <a:cubicBezTo>
                  <a:pt x="831215" y="273912"/>
                  <a:pt x="805307" y="268153"/>
                  <a:pt x="767525" y="266354"/>
                </a:cubicBezTo>
                <a:cubicBezTo>
                  <a:pt x="729382" y="264914"/>
                  <a:pt x="717508" y="264194"/>
                  <a:pt x="620713" y="264194"/>
                </a:cubicBezTo>
                <a:close/>
                <a:moveTo>
                  <a:pt x="620713" y="0"/>
                </a:moveTo>
                <a:cubicBezTo>
                  <a:pt x="963274" y="0"/>
                  <a:pt x="1241065" y="277872"/>
                  <a:pt x="1241065" y="620533"/>
                </a:cubicBezTo>
                <a:cubicBezTo>
                  <a:pt x="1241065" y="963193"/>
                  <a:pt x="963274" y="1241065"/>
                  <a:pt x="620713" y="1241065"/>
                </a:cubicBezTo>
                <a:cubicBezTo>
                  <a:pt x="278151" y="1241065"/>
                  <a:pt x="0" y="963193"/>
                  <a:pt x="0" y="620533"/>
                </a:cubicBezTo>
                <a:cubicBezTo>
                  <a:pt x="0" y="277872"/>
                  <a:pt x="278151" y="0"/>
                  <a:pt x="620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062DDE71-DAFA-0541-B968-2016F883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6354" y="10942328"/>
            <a:ext cx="600806" cy="600806"/>
          </a:xfrm>
          <a:custGeom>
            <a:avLst/>
            <a:gdLst>
              <a:gd name="connsiteX0" fmla="*/ 651284 w 1215665"/>
              <a:gd name="connsiteY0" fmla="*/ 234950 h 1215665"/>
              <a:gd name="connsiteX1" fmla="*/ 485972 w 1215665"/>
              <a:gd name="connsiteY1" fmla="*/ 400690 h 1215665"/>
              <a:gd name="connsiteX2" fmla="*/ 485972 w 1215665"/>
              <a:gd name="connsiteY2" fmla="*/ 491126 h 1215665"/>
              <a:gd name="connsiteX3" fmla="*/ 407987 w 1215665"/>
              <a:gd name="connsiteY3" fmla="*/ 491126 h 1215665"/>
              <a:gd name="connsiteX4" fmla="*/ 407987 w 1215665"/>
              <a:gd name="connsiteY4" fmla="*/ 630924 h 1215665"/>
              <a:gd name="connsiteX5" fmla="*/ 485972 w 1215665"/>
              <a:gd name="connsiteY5" fmla="*/ 630924 h 1215665"/>
              <a:gd name="connsiteX6" fmla="*/ 485972 w 1215665"/>
              <a:gd name="connsiteY6" fmla="*/ 1028340 h 1215665"/>
              <a:gd name="connsiteX7" fmla="*/ 649847 w 1215665"/>
              <a:gd name="connsiteY7" fmla="*/ 1028340 h 1215665"/>
              <a:gd name="connsiteX8" fmla="*/ 649847 w 1215665"/>
              <a:gd name="connsiteY8" fmla="*/ 630924 h 1215665"/>
              <a:gd name="connsiteX9" fmla="*/ 758018 w 1215665"/>
              <a:gd name="connsiteY9" fmla="*/ 630924 h 1215665"/>
              <a:gd name="connsiteX10" fmla="*/ 772393 w 1215665"/>
              <a:gd name="connsiteY10" fmla="*/ 491487 h 1215665"/>
              <a:gd name="connsiteX11" fmla="*/ 649847 w 1215665"/>
              <a:gd name="connsiteY11" fmla="*/ 491487 h 1215665"/>
              <a:gd name="connsiteX12" fmla="*/ 649847 w 1215665"/>
              <a:gd name="connsiteY12" fmla="*/ 408977 h 1215665"/>
              <a:gd name="connsiteX13" fmla="*/ 684347 w 1215665"/>
              <a:gd name="connsiteY13" fmla="*/ 371145 h 1215665"/>
              <a:gd name="connsiteX14" fmla="*/ 772753 w 1215665"/>
              <a:gd name="connsiteY14" fmla="*/ 371145 h 1215665"/>
              <a:gd name="connsiteX15" fmla="*/ 772753 w 1215665"/>
              <a:gd name="connsiteY15" fmla="*/ 235310 h 1215665"/>
              <a:gd name="connsiteX16" fmla="*/ 608013 w 1215665"/>
              <a:gd name="connsiteY16" fmla="*/ 0 h 1215665"/>
              <a:gd name="connsiteX17" fmla="*/ 1215665 w 1215665"/>
              <a:gd name="connsiteY17" fmla="*/ 607833 h 1215665"/>
              <a:gd name="connsiteX18" fmla="*/ 608013 w 1215665"/>
              <a:gd name="connsiteY18" fmla="*/ 1215665 h 1215665"/>
              <a:gd name="connsiteX19" fmla="*/ 0 w 1215665"/>
              <a:gd name="connsiteY19" fmla="*/ 607833 h 1215665"/>
              <a:gd name="connsiteX20" fmla="*/ 608013 w 1215665"/>
              <a:gd name="connsiteY20" fmla="*/ 0 h 121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5665" h="1215665">
                <a:moveTo>
                  <a:pt x="651284" y="234950"/>
                </a:moveTo>
                <a:cubicBezTo>
                  <a:pt x="516518" y="234950"/>
                  <a:pt x="485972" y="336196"/>
                  <a:pt x="485972" y="400690"/>
                </a:cubicBezTo>
                <a:lnTo>
                  <a:pt x="485972" y="491126"/>
                </a:lnTo>
                <a:lnTo>
                  <a:pt x="407987" y="491126"/>
                </a:lnTo>
                <a:lnTo>
                  <a:pt x="407987" y="630924"/>
                </a:lnTo>
                <a:lnTo>
                  <a:pt x="485972" y="630924"/>
                </a:lnTo>
                <a:lnTo>
                  <a:pt x="485972" y="1028340"/>
                </a:lnTo>
                <a:lnTo>
                  <a:pt x="649847" y="1028340"/>
                </a:lnTo>
                <a:lnTo>
                  <a:pt x="649847" y="630924"/>
                </a:lnTo>
                <a:lnTo>
                  <a:pt x="758018" y="630924"/>
                </a:lnTo>
                <a:lnTo>
                  <a:pt x="772393" y="491487"/>
                </a:lnTo>
                <a:lnTo>
                  <a:pt x="649847" y="491487"/>
                </a:lnTo>
                <a:lnTo>
                  <a:pt x="649847" y="408977"/>
                </a:lnTo>
                <a:cubicBezTo>
                  <a:pt x="649847" y="378351"/>
                  <a:pt x="669972" y="371145"/>
                  <a:pt x="684347" y="371145"/>
                </a:cubicBezTo>
                <a:lnTo>
                  <a:pt x="772753" y="371145"/>
                </a:lnTo>
                <a:lnTo>
                  <a:pt x="772753" y="235310"/>
                </a:lnTo>
                <a:close/>
                <a:moveTo>
                  <a:pt x="608013" y="0"/>
                </a:moveTo>
                <a:cubicBezTo>
                  <a:pt x="943356" y="0"/>
                  <a:pt x="1215665" y="271868"/>
                  <a:pt x="1215665" y="607833"/>
                </a:cubicBezTo>
                <a:cubicBezTo>
                  <a:pt x="1215665" y="943437"/>
                  <a:pt x="943356" y="1215665"/>
                  <a:pt x="608013" y="1215665"/>
                </a:cubicBezTo>
                <a:cubicBezTo>
                  <a:pt x="271949" y="1215665"/>
                  <a:pt x="0" y="943437"/>
                  <a:pt x="0" y="607833"/>
                </a:cubicBezTo>
                <a:cubicBezTo>
                  <a:pt x="0" y="271868"/>
                  <a:pt x="271949" y="0"/>
                  <a:pt x="6080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795B17-DFB3-774B-A2D3-901A14743619}"/>
              </a:ext>
            </a:extLst>
          </p:cNvPr>
          <p:cNvSpPr txBox="1"/>
          <p:nvPr/>
        </p:nvSpPr>
        <p:spPr>
          <a:xfrm>
            <a:off x="18591453" y="8583816"/>
            <a:ext cx="25875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JULIA STING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389748A-0446-6043-9AE2-EE1DE1A1F4C9}"/>
              </a:ext>
            </a:extLst>
          </p:cNvPr>
          <p:cNvSpPr txBox="1">
            <a:spLocks/>
          </p:cNvSpPr>
          <p:nvPr/>
        </p:nvSpPr>
        <p:spPr>
          <a:xfrm>
            <a:off x="17697662" y="9215632"/>
            <a:ext cx="4375150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poison. Most raw foods feature.</a:t>
            </a:r>
          </a:p>
        </p:txBody>
      </p:sp>
      <p:sp>
        <p:nvSpPr>
          <p:cNvPr id="45" name="Freeform 1">
            <a:extLst>
              <a:ext uri="{FF2B5EF4-FFF2-40B4-BE49-F238E27FC236}">
                <a16:creationId xmlns:a16="http://schemas.microsoft.com/office/drawing/2014/main" id="{F2FBF9EE-BFF6-7948-8D91-13C8DBD5B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274" y="10942328"/>
            <a:ext cx="600806" cy="600806"/>
          </a:xfrm>
          <a:custGeom>
            <a:avLst/>
            <a:gdLst>
              <a:gd name="T0" fmla="*/ 2442 w 3377"/>
              <a:gd name="T1" fmla="*/ 1302 h 3377"/>
              <a:gd name="T2" fmla="*/ 2442 w 3377"/>
              <a:gd name="T3" fmla="*/ 1302 h 3377"/>
              <a:gd name="T4" fmla="*/ 2442 w 3377"/>
              <a:gd name="T5" fmla="*/ 1352 h 3377"/>
              <a:gd name="T6" fmla="*/ 2442 w 3377"/>
              <a:gd name="T7" fmla="*/ 1352 h 3377"/>
              <a:gd name="T8" fmla="*/ 1337 w 3377"/>
              <a:gd name="T9" fmla="*/ 2458 h 3377"/>
              <a:gd name="T10" fmla="*/ 1337 w 3377"/>
              <a:gd name="T11" fmla="*/ 2458 h 3377"/>
              <a:gd name="T12" fmla="*/ 741 w 3377"/>
              <a:gd name="T13" fmla="*/ 2283 h 3377"/>
              <a:gd name="T14" fmla="*/ 741 w 3377"/>
              <a:gd name="T15" fmla="*/ 2283 h 3377"/>
              <a:gd name="T16" fmla="*/ 834 w 3377"/>
              <a:gd name="T17" fmla="*/ 2288 h 3377"/>
              <a:gd name="T18" fmla="*/ 834 w 3377"/>
              <a:gd name="T19" fmla="*/ 2288 h 3377"/>
              <a:gd name="T20" fmla="*/ 1317 w 3377"/>
              <a:gd name="T21" fmla="*/ 2122 h 3377"/>
              <a:gd name="T22" fmla="*/ 1317 w 3377"/>
              <a:gd name="T23" fmla="*/ 2122 h 3377"/>
              <a:gd name="T24" fmla="*/ 954 w 3377"/>
              <a:gd name="T25" fmla="*/ 1852 h 3377"/>
              <a:gd name="T26" fmla="*/ 954 w 3377"/>
              <a:gd name="T27" fmla="*/ 1852 h 3377"/>
              <a:gd name="T28" fmla="*/ 1027 w 3377"/>
              <a:gd name="T29" fmla="*/ 1859 h 3377"/>
              <a:gd name="T30" fmla="*/ 1027 w 3377"/>
              <a:gd name="T31" fmla="*/ 1859 h 3377"/>
              <a:gd name="T32" fmla="*/ 1129 w 3377"/>
              <a:gd name="T33" fmla="*/ 1845 h 3377"/>
              <a:gd name="T34" fmla="*/ 1129 w 3377"/>
              <a:gd name="T35" fmla="*/ 1845 h 3377"/>
              <a:gd name="T36" fmla="*/ 817 w 3377"/>
              <a:gd name="T37" fmla="*/ 1465 h 3377"/>
              <a:gd name="T38" fmla="*/ 817 w 3377"/>
              <a:gd name="T39" fmla="*/ 1465 h 3377"/>
              <a:gd name="T40" fmla="*/ 818 w 3377"/>
              <a:gd name="T41" fmla="*/ 1460 h 3377"/>
              <a:gd name="T42" fmla="*/ 818 w 3377"/>
              <a:gd name="T43" fmla="*/ 1460 h 3377"/>
              <a:gd name="T44" fmla="*/ 994 w 3377"/>
              <a:gd name="T45" fmla="*/ 1508 h 3377"/>
              <a:gd name="T46" fmla="*/ 994 w 3377"/>
              <a:gd name="T47" fmla="*/ 1508 h 3377"/>
              <a:gd name="T48" fmla="*/ 821 w 3377"/>
              <a:gd name="T49" fmla="*/ 1185 h 3377"/>
              <a:gd name="T50" fmla="*/ 821 w 3377"/>
              <a:gd name="T51" fmla="*/ 1185 h 3377"/>
              <a:gd name="T52" fmla="*/ 873 w 3377"/>
              <a:gd name="T53" fmla="*/ 990 h 3377"/>
              <a:gd name="T54" fmla="*/ 873 w 3377"/>
              <a:gd name="T55" fmla="*/ 990 h 3377"/>
              <a:gd name="T56" fmla="*/ 1674 w 3377"/>
              <a:gd name="T57" fmla="*/ 1396 h 3377"/>
              <a:gd name="T58" fmla="*/ 1674 w 3377"/>
              <a:gd name="T59" fmla="*/ 1396 h 3377"/>
              <a:gd name="T60" fmla="*/ 1664 w 3377"/>
              <a:gd name="T61" fmla="*/ 1307 h 3377"/>
              <a:gd name="T62" fmla="*/ 1664 w 3377"/>
              <a:gd name="T63" fmla="*/ 1307 h 3377"/>
              <a:gd name="T64" fmla="*/ 2052 w 3377"/>
              <a:gd name="T65" fmla="*/ 919 h 3377"/>
              <a:gd name="T66" fmla="*/ 2052 w 3377"/>
              <a:gd name="T67" fmla="*/ 919 h 3377"/>
              <a:gd name="T68" fmla="*/ 2336 w 3377"/>
              <a:gd name="T69" fmla="*/ 1041 h 3377"/>
              <a:gd name="T70" fmla="*/ 2336 w 3377"/>
              <a:gd name="T71" fmla="*/ 1041 h 3377"/>
              <a:gd name="T72" fmla="*/ 2583 w 3377"/>
              <a:gd name="T73" fmla="*/ 947 h 3377"/>
              <a:gd name="T74" fmla="*/ 2583 w 3377"/>
              <a:gd name="T75" fmla="*/ 947 h 3377"/>
              <a:gd name="T76" fmla="*/ 2412 w 3377"/>
              <a:gd name="T77" fmla="*/ 1162 h 3377"/>
              <a:gd name="T78" fmla="*/ 2412 w 3377"/>
              <a:gd name="T79" fmla="*/ 1162 h 3377"/>
              <a:gd name="T80" fmla="*/ 2635 w 3377"/>
              <a:gd name="T81" fmla="*/ 1101 h 3377"/>
              <a:gd name="T82" fmla="*/ 2635 w 3377"/>
              <a:gd name="T83" fmla="*/ 1101 h 3377"/>
              <a:gd name="T84" fmla="*/ 2442 w 3377"/>
              <a:gd name="T85" fmla="*/ 1302 h 3377"/>
              <a:gd name="T86" fmla="*/ 1688 w 3377"/>
              <a:gd name="T87" fmla="*/ 0 h 3377"/>
              <a:gd name="T88" fmla="*/ 1688 w 3377"/>
              <a:gd name="T89" fmla="*/ 0 h 3377"/>
              <a:gd name="T90" fmla="*/ 0 w 3377"/>
              <a:gd name="T91" fmla="*/ 1688 h 3377"/>
              <a:gd name="T92" fmla="*/ 0 w 3377"/>
              <a:gd name="T93" fmla="*/ 1688 h 3377"/>
              <a:gd name="T94" fmla="*/ 1688 w 3377"/>
              <a:gd name="T95" fmla="*/ 3376 h 3377"/>
              <a:gd name="T96" fmla="*/ 1688 w 3377"/>
              <a:gd name="T97" fmla="*/ 3376 h 3377"/>
              <a:gd name="T98" fmla="*/ 3376 w 3377"/>
              <a:gd name="T99" fmla="*/ 1688 h 3377"/>
              <a:gd name="T100" fmla="*/ 3376 w 3377"/>
              <a:gd name="T101" fmla="*/ 1688 h 3377"/>
              <a:gd name="T102" fmla="*/ 1688 w 3377"/>
              <a:gd name="T103" fmla="*/ 0 h 3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77" h="3377">
                <a:moveTo>
                  <a:pt x="2442" y="1302"/>
                </a:moveTo>
                <a:lnTo>
                  <a:pt x="2442" y="1302"/>
                </a:lnTo>
                <a:cubicBezTo>
                  <a:pt x="2442" y="1318"/>
                  <a:pt x="2442" y="1335"/>
                  <a:pt x="2442" y="1352"/>
                </a:cubicBezTo>
                <a:lnTo>
                  <a:pt x="2442" y="1352"/>
                </a:lnTo>
                <a:cubicBezTo>
                  <a:pt x="2442" y="1865"/>
                  <a:pt x="2052" y="2458"/>
                  <a:pt x="1337" y="2458"/>
                </a:cubicBezTo>
                <a:lnTo>
                  <a:pt x="1337" y="2458"/>
                </a:lnTo>
                <a:cubicBezTo>
                  <a:pt x="1117" y="2458"/>
                  <a:pt x="914" y="2394"/>
                  <a:pt x="741" y="2283"/>
                </a:cubicBezTo>
                <a:lnTo>
                  <a:pt x="741" y="2283"/>
                </a:lnTo>
                <a:cubicBezTo>
                  <a:pt x="772" y="2287"/>
                  <a:pt x="803" y="2288"/>
                  <a:pt x="834" y="2288"/>
                </a:cubicBezTo>
                <a:lnTo>
                  <a:pt x="834" y="2288"/>
                </a:lnTo>
                <a:cubicBezTo>
                  <a:pt x="1016" y="2288"/>
                  <a:pt x="1184" y="2226"/>
                  <a:pt x="1317" y="2122"/>
                </a:cubicBezTo>
                <a:lnTo>
                  <a:pt x="1317" y="2122"/>
                </a:lnTo>
                <a:cubicBezTo>
                  <a:pt x="1147" y="2119"/>
                  <a:pt x="1003" y="2006"/>
                  <a:pt x="954" y="1852"/>
                </a:cubicBezTo>
                <a:lnTo>
                  <a:pt x="954" y="1852"/>
                </a:lnTo>
                <a:cubicBezTo>
                  <a:pt x="978" y="1857"/>
                  <a:pt x="1002" y="1859"/>
                  <a:pt x="1027" y="1859"/>
                </a:cubicBezTo>
                <a:lnTo>
                  <a:pt x="1027" y="1859"/>
                </a:lnTo>
                <a:cubicBezTo>
                  <a:pt x="1062" y="1859"/>
                  <a:pt x="1097" y="1854"/>
                  <a:pt x="1129" y="1845"/>
                </a:cubicBezTo>
                <a:lnTo>
                  <a:pt x="1129" y="1845"/>
                </a:lnTo>
                <a:cubicBezTo>
                  <a:pt x="952" y="1810"/>
                  <a:pt x="817" y="1653"/>
                  <a:pt x="817" y="1465"/>
                </a:cubicBezTo>
                <a:lnTo>
                  <a:pt x="817" y="1465"/>
                </a:lnTo>
                <a:cubicBezTo>
                  <a:pt x="817" y="1463"/>
                  <a:pt x="817" y="1461"/>
                  <a:pt x="818" y="1460"/>
                </a:cubicBezTo>
                <a:lnTo>
                  <a:pt x="818" y="1460"/>
                </a:lnTo>
                <a:cubicBezTo>
                  <a:pt x="870" y="1489"/>
                  <a:pt x="930" y="1506"/>
                  <a:pt x="994" y="1508"/>
                </a:cubicBezTo>
                <a:lnTo>
                  <a:pt x="994" y="1508"/>
                </a:lnTo>
                <a:cubicBezTo>
                  <a:pt x="890" y="1438"/>
                  <a:pt x="821" y="1320"/>
                  <a:pt x="821" y="1185"/>
                </a:cubicBezTo>
                <a:lnTo>
                  <a:pt x="821" y="1185"/>
                </a:lnTo>
                <a:cubicBezTo>
                  <a:pt x="821" y="1114"/>
                  <a:pt x="840" y="1047"/>
                  <a:pt x="873" y="990"/>
                </a:cubicBezTo>
                <a:lnTo>
                  <a:pt x="873" y="990"/>
                </a:lnTo>
                <a:cubicBezTo>
                  <a:pt x="1065" y="1225"/>
                  <a:pt x="1351" y="1379"/>
                  <a:pt x="1674" y="1396"/>
                </a:cubicBezTo>
                <a:lnTo>
                  <a:pt x="1674" y="1396"/>
                </a:lnTo>
                <a:cubicBezTo>
                  <a:pt x="1667" y="1367"/>
                  <a:pt x="1664" y="1337"/>
                  <a:pt x="1664" y="1307"/>
                </a:cubicBezTo>
                <a:lnTo>
                  <a:pt x="1664" y="1307"/>
                </a:lnTo>
                <a:cubicBezTo>
                  <a:pt x="1664" y="1092"/>
                  <a:pt x="1838" y="919"/>
                  <a:pt x="2052" y="919"/>
                </a:cubicBezTo>
                <a:lnTo>
                  <a:pt x="2052" y="919"/>
                </a:lnTo>
                <a:cubicBezTo>
                  <a:pt x="2165" y="919"/>
                  <a:pt x="2265" y="966"/>
                  <a:pt x="2336" y="1041"/>
                </a:cubicBezTo>
                <a:lnTo>
                  <a:pt x="2336" y="1041"/>
                </a:lnTo>
                <a:cubicBezTo>
                  <a:pt x="2425" y="1024"/>
                  <a:pt x="2508" y="991"/>
                  <a:pt x="2583" y="947"/>
                </a:cubicBezTo>
                <a:lnTo>
                  <a:pt x="2583" y="947"/>
                </a:lnTo>
                <a:cubicBezTo>
                  <a:pt x="2554" y="1038"/>
                  <a:pt x="2492" y="1114"/>
                  <a:pt x="2412" y="1162"/>
                </a:cubicBezTo>
                <a:lnTo>
                  <a:pt x="2412" y="1162"/>
                </a:lnTo>
                <a:cubicBezTo>
                  <a:pt x="2491" y="1152"/>
                  <a:pt x="2566" y="1132"/>
                  <a:pt x="2635" y="1101"/>
                </a:cubicBezTo>
                <a:lnTo>
                  <a:pt x="2635" y="1101"/>
                </a:lnTo>
                <a:cubicBezTo>
                  <a:pt x="2583" y="1178"/>
                  <a:pt x="2517" y="1247"/>
                  <a:pt x="2442" y="1302"/>
                </a:cubicBezTo>
                <a:close/>
                <a:moveTo>
                  <a:pt x="1688" y="0"/>
                </a:moveTo>
                <a:lnTo>
                  <a:pt x="1688" y="0"/>
                </a:lnTo>
                <a:cubicBezTo>
                  <a:pt x="758" y="0"/>
                  <a:pt x="0" y="757"/>
                  <a:pt x="0" y="1688"/>
                </a:cubicBezTo>
                <a:lnTo>
                  <a:pt x="0" y="1688"/>
                </a:lnTo>
                <a:cubicBezTo>
                  <a:pt x="0" y="2619"/>
                  <a:pt x="758" y="3376"/>
                  <a:pt x="1688" y="3376"/>
                </a:cubicBezTo>
                <a:lnTo>
                  <a:pt x="1688" y="3376"/>
                </a:lnTo>
                <a:cubicBezTo>
                  <a:pt x="2619" y="3376"/>
                  <a:pt x="3376" y="2619"/>
                  <a:pt x="3376" y="1688"/>
                </a:cubicBezTo>
                <a:lnTo>
                  <a:pt x="3376" y="1688"/>
                </a:lnTo>
                <a:cubicBezTo>
                  <a:pt x="3376" y="757"/>
                  <a:pt x="2619" y="0"/>
                  <a:pt x="1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159E020-EFBF-414B-8798-B3011D3BA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0939" y="10942328"/>
            <a:ext cx="613355" cy="613355"/>
          </a:xfrm>
          <a:custGeom>
            <a:avLst/>
            <a:gdLst>
              <a:gd name="connsiteX0" fmla="*/ 622121 w 1241065"/>
              <a:gd name="connsiteY0" fmla="*/ 501650 h 1241065"/>
              <a:gd name="connsiteX1" fmla="*/ 741003 w 1241065"/>
              <a:gd name="connsiteY1" fmla="*/ 620533 h 1241065"/>
              <a:gd name="connsiteX2" fmla="*/ 622121 w 1241065"/>
              <a:gd name="connsiteY2" fmla="*/ 739415 h 1241065"/>
              <a:gd name="connsiteX3" fmla="*/ 503238 w 1241065"/>
              <a:gd name="connsiteY3" fmla="*/ 620533 h 1241065"/>
              <a:gd name="connsiteX4" fmla="*/ 622121 w 1241065"/>
              <a:gd name="connsiteY4" fmla="*/ 501650 h 1241065"/>
              <a:gd name="connsiteX5" fmla="*/ 621326 w 1241065"/>
              <a:gd name="connsiteY5" fmla="*/ 438200 h 1241065"/>
              <a:gd name="connsiteX6" fmla="*/ 437840 w 1241065"/>
              <a:gd name="connsiteY6" fmla="*/ 621326 h 1241065"/>
              <a:gd name="connsiteX7" fmla="*/ 621326 w 1241065"/>
              <a:gd name="connsiteY7" fmla="*/ 804813 h 1241065"/>
              <a:gd name="connsiteX8" fmla="*/ 804453 w 1241065"/>
              <a:gd name="connsiteY8" fmla="*/ 621326 h 1241065"/>
              <a:gd name="connsiteX9" fmla="*/ 621326 w 1241065"/>
              <a:gd name="connsiteY9" fmla="*/ 438200 h 1241065"/>
              <a:gd name="connsiteX10" fmla="*/ 811662 w 1241065"/>
              <a:gd name="connsiteY10" fmla="*/ 388092 h 1241065"/>
              <a:gd name="connsiteX11" fmla="*/ 768765 w 1241065"/>
              <a:gd name="connsiteY11" fmla="*/ 430629 h 1241065"/>
              <a:gd name="connsiteX12" fmla="*/ 811662 w 1241065"/>
              <a:gd name="connsiteY12" fmla="*/ 473888 h 1241065"/>
              <a:gd name="connsiteX13" fmla="*/ 854560 w 1241065"/>
              <a:gd name="connsiteY13" fmla="*/ 430629 h 1241065"/>
              <a:gd name="connsiteX14" fmla="*/ 811662 w 1241065"/>
              <a:gd name="connsiteY14" fmla="*/ 388092 h 1241065"/>
              <a:gd name="connsiteX15" fmla="*/ 621326 w 1241065"/>
              <a:gd name="connsiteY15" fmla="*/ 328612 h 1241065"/>
              <a:gd name="connsiteX16" fmla="*/ 765520 w 1241065"/>
              <a:gd name="connsiteY16" fmla="*/ 330775 h 1241065"/>
              <a:gd name="connsiteX17" fmla="*/ 831849 w 1241065"/>
              <a:gd name="connsiteY17" fmla="*/ 343032 h 1241065"/>
              <a:gd name="connsiteX18" fmla="*/ 872945 w 1241065"/>
              <a:gd name="connsiteY18" fmla="*/ 369707 h 1241065"/>
              <a:gd name="connsiteX19" fmla="*/ 899620 w 1241065"/>
              <a:gd name="connsiteY19" fmla="*/ 410803 h 1241065"/>
              <a:gd name="connsiteX20" fmla="*/ 911516 w 1241065"/>
              <a:gd name="connsiteY20" fmla="*/ 477132 h 1241065"/>
              <a:gd name="connsiteX21" fmla="*/ 914040 w 1241065"/>
              <a:gd name="connsiteY21" fmla="*/ 621326 h 1241065"/>
              <a:gd name="connsiteX22" fmla="*/ 911516 w 1241065"/>
              <a:gd name="connsiteY22" fmla="*/ 765520 h 1241065"/>
              <a:gd name="connsiteX23" fmla="*/ 899620 w 1241065"/>
              <a:gd name="connsiteY23" fmla="*/ 831849 h 1241065"/>
              <a:gd name="connsiteX24" fmla="*/ 831849 w 1241065"/>
              <a:gd name="connsiteY24" fmla="*/ 899620 h 1241065"/>
              <a:gd name="connsiteX25" fmla="*/ 765520 w 1241065"/>
              <a:gd name="connsiteY25" fmla="*/ 911877 h 1241065"/>
              <a:gd name="connsiteX26" fmla="*/ 621326 w 1241065"/>
              <a:gd name="connsiteY26" fmla="*/ 914040 h 1241065"/>
              <a:gd name="connsiteX27" fmla="*/ 476772 w 1241065"/>
              <a:gd name="connsiteY27" fmla="*/ 911877 h 1241065"/>
              <a:gd name="connsiteX28" fmla="*/ 410443 w 1241065"/>
              <a:gd name="connsiteY28" fmla="*/ 899620 h 1241065"/>
              <a:gd name="connsiteX29" fmla="*/ 369708 w 1241065"/>
              <a:gd name="connsiteY29" fmla="*/ 872944 h 1241065"/>
              <a:gd name="connsiteX30" fmla="*/ 343033 w 1241065"/>
              <a:gd name="connsiteY30" fmla="*/ 831849 h 1241065"/>
              <a:gd name="connsiteX31" fmla="*/ 330776 w 1241065"/>
              <a:gd name="connsiteY31" fmla="*/ 765520 h 1241065"/>
              <a:gd name="connsiteX32" fmla="*/ 328613 w 1241065"/>
              <a:gd name="connsiteY32" fmla="*/ 621326 h 1241065"/>
              <a:gd name="connsiteX33" fmla="*/ 330776 w 1241065"/>
              <a:gd name="connsiteY33" fmla="*/ 477132 h 1241065"/>
              <a:gd name="connsiteX34" fmla="*/ 343033 w 1241065"/>
              <a:gd name="connsiteY34" fmla="*/ 410803 h 1241065"/>
              <a:gd name="connsiteX35" fmla="*/ 369708 w 1241065"/>
              <a:gd name="connsiteY35" fmla="*/ 369707 h 1241065"/>
              <a:gd name="connsiteX36" fmla="*/ 410443 w 1241065"/>
              <a:gd name="connsiteY36" fmla="*/ 343032 h 1241065"/>
              <a:gd name="connsiteX37" fmla="*/ 476772 w 1241065"/>
              <a:gd name="connsiteY37" fmla="*/ 330775 h 1241065"/>
              <a:gd name="connsiteX38" fmla="*/ 621326 w 1241065"/>
              <a:gd name="connsiteY38" fmla="*/ 328612 h 1241065"/>
              <a:gd name="connsiteX39" fmla="*/ 620713 w 1241065"/>
              <a:gd name="connsiteY39" fmla="*/ 264194 h 1241065"/>
              <a:gd name="connsiteX40" fmla="*/ 473901 w 1241065"/>
              <a:gd name="connsiteY40" fmla="*/ 266354 h 1241065"/>
              <a:gd name="connsiteX41" fmla="*/ 387181 w 1241065"/>
              <a:gd name="connsiteY41" fmla="*/ 282911 h 1241065"/>
              <a:gd name="connsiteX42" fmla="*/ 324210 w 1241065"/>
              <a:gd name="connsiteY42" fmla="*/ 323944 h 1241065"/>
              <a:gd name="connsiteX43" fmla="*/ 282829 w 1241065"/>
              <a:gd name="connsiteY43" fmla="*/ 386933 h 1241065"/>
              <a:gd name="connsiteX44" fmla="*/ 266276 w 1241065"/>
              <a:gd name="connsiteY44" fmla="*/ 473678 h 1241065"/>
              <a:gd name="connsiteX45" fmla="*/ 264477 w 1241065"/>
              <a:gd name="connsiteY45" fmla="*/ 620533 h 1241065"/>
              <a:gd name="connsiteX46" fmla="*/ 266276 w 1241065"/>
              <a:gd name="connsiteY46" fmla="*/ 767387 h 1241065"/>
              <a:gd name="connsiteX47" fmla="*/ 283189 w 1241065"/>
              <a:gd name="connsiteY47" fmla="*/ 854132 h 1241065"/>
              <a:gd name="connsiteX48" fmla="*/ 324210 w 1241065"/>
              <a:gd name="connsiteY48" fmla="*/ 917121 h 1241065"/>
              <a:gd name="connsiteX49" fmla="*/ 387541 w 1241065"/>
              <a:gd name="connsiteY49" fmla="*/ 958154 h 1241065"/>
              <a:gd name="connsiteX50" fmla="*/ 473901 w 1241065"/>
              <a:gd name="connsiteY50" fmla="*/ 974711 h 1241065"/>
              <a:gd name="connsiteX51" fmla="*/ 620713 w 1241065"/>
              <a:gd name="connsiteY51" fmla="*/ 976871 h 1241065"/>
              <a:gd name="connsiteX52" fmla="*/ 767525 w 1241065"/>
              <a:gd name="connsiteY52" fmla="*/ 974711 h 1241065"/>
              <a:gd name="connsiteX53" fmla="*/ 853885 w 1241065"/>
              <a:gd name="connsiteY53" fmla="*/ 958154 h 1241065"/>
              <a:gd name="connsiteX54" fmla="*/ 958236 w 1241065"/>
              <a:gd name="connsiteY54" fmla="*/ 854132 h 1241065"/>
              <a:gd name="connsiteX55" fmla="*/ 974789 w 1241065"/>
              <a:gd name="connsiteY55" fmla="*/ 767387 h 1241065"/>
              <a:gd name="connsiteX56" fmla="*/ 976588 w 1241065"/>
              <a:gd name="connsiteY56" fmla="*/ 620533 h 1241065"/>
              <a:gd name="connsiteX57" fmla="*/ 974789 w 1241065"/>
              <a:gd name="connsiteY57" fmla="*/ 473678 h 1241065"/>
              <a:gd name="connsiteX58" fmla="*/ 958236 w 1241065"/>
              <a:gd name="connsiteY58" fmla="*/ 386933 h 1241065"/>
              <a:gd name="connsiteX59" fmla="*/ 917215 w 1241065"/>
              <a:gd name="connsiteY59" fmla="*/ 323944 h 1241065"/>
              <a:gd name="connsiteX60" fmla="*/ 853885 w 1241065"/>
              <a:gd name="connsiteY60" fmla="*/ 282911 h 1241065"/>
              <a:gd name="connsiteX61" fmla="*/ 767525 w 1241065"/>
              <a:gd name="connsiteY61" fmla="*/ 266354 h 1241065"/>
              <a:gd name="connsiteX62" fmla="*/ 620713 w 1241065"/>
              <a:gd name="connsiteY62" fmla="*/ 264194 h 1241065"/>
              <a:gd name="connsiteX63" fmla="*/ 620713 w 1241065"/>
              <a:gd name="connsiteY63" fmla="*/ 0 h 1241065"/>
              <a:gd name="connsiteX64" fmla="*/ 1241065 w 1241065"/>
              <a:gd name="connsiteY64" fmla="*/ 620533 h 1241065"/>
              <a:gd name="connsiteX65" fmla="*/ 620713 w 1241065"/>
              <a:gd name="connsiteY65" fmla="*/ 1241065 h 1241065"/>
              <a:gd name="connsiteX66" fmla="*/ 0 w 1241065"/>
              <a:gd name="connsiteY66" fmla="*/ 620533 h 1241065"/>
              <a:gd name="connsiteX67" fmla="*/ 620713 w 1241065"/>
              <a:gd name="connsiteY67" fmla="*/ 0 h 124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41065" h="1241065">
                <a:moveTo>
                  <a:pt x="622121" y="501650"/>
                </a:moveTo>
                <a:cubicBezTo>
                  <a:pt x="687686" y="501650"/>
                  <a:pt x="741003" y="554967"/>
                  <a:pt x="741003" y="620533"/>
                </a:cubicBezTo>
                <a:cubicBezTo>
                  <a:pt x="741003" y="686458"/>
                  <a:pt x="687686" y="739415"/>
                  <a:pt x="622121" y="739415"/>
                </a:cubicBezTo>
                <a:cubicBezTo>
                  <a:pt x="556195" y="739415"/>
                  <a:pt x="503238" y="686458"/>
                  <a:pt x="503238" y="620533"/>
                </a:cubicBezTo>
                <a:cubicBezTo>
                  <a:pt x="503238" y="554967"/>
                  <a:pt x="556195" y="501650"/>
                  <a:pt x="622121" y="501650"/>
                </a:cubicBezTo>
                <a:close/>
                <a:moveTo>
                  <a:pt x="621326" y="438200"/>
                </a:moveTo>
                <a:cubicBezTo>
                  <a:pt x="520030" y="438200"/>
                  <a:pt x="437840" y="520030"/>
                  <a:pt x="437840" y="621326"/>
                </a:cubicBezTo>
                <a:cubicBezTo>
                  <a:pt x="437840" y="722622"/>
                  <a:pt x="520030" y="804813"/>
                  <a:pt x="621326" y="804813"/>
                </a:cubicBezTo>
                <a:cubicBezTo>
                  <a:pt x="722623" y="804813"/>
                  <a:pt x="804453" y="722622"/>
                  <a:pt x="804453" y="621326"/>
                </a:cubicBezTo>
                <a:cubicBezTo>
                  <a:pt x="804453" y="520030"/>
                  <a:pt x="722623" y="438200"/>
                  <a:pt x="621326" y="438200"/>
                </a:cubicBezTo>
                <a:close/>
                <a:moveTo>
                  <a:pt x="811662" y="388092"/>
                </a:moveTo>
                <a:cubicBezTo>
                  <a:pt x="788231" y="388092"/>
                  <a:pt x="768765" y="407198"/>
                  <a:pt x="768765" y="430629"/>
                </a:cubicBezTo>
                <a:cubicBezTo>
                  <a:pt x="768765" y="454421"/>
                  <a:pt x="788231" y="473888"/>
                  <a:pt x="811662" y="473888"/>
                </a:cubicBezTo>
                <a:cubicBezTo>
                  <a:pt x="835094" y="473888"/>
                  <a:pt x="854560" y="454421"/>
                  <a:pt x="854560" y="430629"/>
                </a:cubicBezTo>
                <a:cubicBezTo>
                  <a:pt x="854560" y="407198"/>
                  <a:pt x="835094" y="388092"/>
                  <a:pt x="811662" y="388092"/>
                </a:cubicBezTo>
                <a:close/>
                <a:moveTo>
                  <a:pt x="621326" y="328612"/>
                </a:moveTo>
                <a:cubicBezTo>
                  <a:pt x="716494" y="328612"/>
                  <a:pt x="727669" y="328973"/>
                  <a:pt x="765520" y="330775"/>
                </a:cubicBezTo>
                <a:cubicBezTo>
                  <a:pt x="800127" y="332577"/>
                  <a:pt x="819232" y="338345"/>
                  <a:pt x="831849" y="343032"/>
                </a:cubicBezTo>
                <a:cubicBezTo>
                  <a:pt x="847350" y="348799"/>
                  <a:pt x="861049" y="357811"/>
                  <a:pt x="872945" y="369707"/>
                </a:cubicBezTo>
                <a:cubicBezTo>
                  <a:pt x="884480" y="381603"/>
                  <a:pt x="893853" y="395302"/>
                  <a:pt x="899620" y="410803"/>
                </a:cubicBezTo>
                <a:cubicBezTo>
                  <a:pt x="904307" y="423420"/>
                  <a:pt x="910074" y="442525"/>
                  <a:pt x="911516" y="477132"/>
                </a:cubicBezTo>
                <a:cubicBezTo>
                  <a:pt x="913319" y="514622"/>
                  <a:pt x="914040" y="526158"/>
                  <a:pt x="914040" y="621326"/>
                </a:cubicBezTo>
                <a:cubicBezTo>
                  <a:pt x="914040" y="716494"/>
                  <a:pt x="913319" y="728029"/>
                  <a:pt x="911516" y="765520"/>
                </a:cubicBezTo>
                <a:cubicBezTo>
                  <a:pt x="910074" y="800487"/>
                  <a:pt x="904307" y="819232"/>
                  <a:pt x="899620" y="831849"/>
                </a:cubicBezTo>
                <a:cubicBezTo>
                  <a:pt x="887364" y="863211"/>
                  <a:pt x="862851" y="887724"/>
                  <a:pt x="831849" y="899620"/>
                </a:cubicBezTo>
                <a:cubicBezTo>
                  <a:pt x="819232" y="904667"/>
                  <a:pt x="800127" y="910435"/>
                  <a:pt x="765520" y="911877"/>
                </a:cubicBezTo>
                <a:cubicBezTo>
                  <a:pt x="727669" y="913679"/>
                  <a:pt x="716494" y="914040"/>
                  <a:pt x="621326" y="914040"/>
                </a:cubicBezTo>
                <a:cubicBezTo>
                  <a:pt x="525798" y="914040"/>
                  <a:pt x="514623" y="913679"/>
                  <a:pt x="476772" y="911877"/>
                </a:cubicBezTo>
                <a:cubicBezTo>
                  <a:pt x="442166" y="910435"/>
                  <a:pt x="423421" y="904667"/>
                  <a:pt x="410443" y="899620"/>
                </a:cubicBezTo>
                <a:cubicBezTo>
                  <a:pt x="395303" y="893853"/>
                  <a:pt x="381244" y="884840"/>
                  <a:pt x="369708" y="872944"/>
                </a:cubicBezTo>
                <a:cubicBezTo>
                  <a:pt x="357812" y="861409"/>
                  <a:pt x="348800" y="847350"/>
                  <a:pt x="343033" y="831849"/>
                </a:cubicBezTo>
                <a:cubicBezTo>
                  <a:pt x="337986" y="819232"/>
                  <a:pt x="332218" y="800487"/>
                  <a:pt x="330776" y="765520"/>
                </a:cubicBezTo>
                <a:cubicBezTo>
                  <a:pt x="328974" y="728029"/>
                  <a:pt x="328613" y="716494"/>
                  <a:pt x="328613" y="621326"/>
                </a:cubicBezTo>
                <a:cubicBezTo>
                  <a:pt x="328613" y="526158"/>
                  <a:pt x="328974" y="514622"/>
                  <a:pt x="330776" y="477132"/>
                </a:cubicBezTo>
                <a:cubicBezTo>
                  <a:pt x="332218" y="442525"/>
                  <a:pt x="337986" y="423420"/>
                  <a:pt x="343033" y="410803"/>
                </a:cubicBezTo>
                <a:cubicBezTo>
                  <a:pt x="348800" y="395302"/>
                  <a:pt x="357812" y="381603"/>
                  <a:pt x="369708" y="369707"/>
                </a:cubicBezTo>
                <a:cubicBezTo>
                  <a:pt x="381244" y="357811"/>
                  <a:pt x="395303" y="348799"/>
                  <a:pt x="410443" y="343032"/>
                </a:cubicBezTo>
                <a:cubicBezTo>
                  <a:pt x="423421" y="338345"/>
                  <a:pt x="442166" y="332577"/>
                  <a:pt x="476772" y="330775"/>
                </a:cubicBezTo>
                <a:cubicBezTo>
                  <a:pt x="514623" y="328973"/>
                  <a:pt x="526159" y="328612"/>
                  <a:pt x="621326" y="328612"/>
                </a:cubicBezTo>
                <a:close/>
                <a:moveTo>
                  <a:pt x="620713" y="264194"/>
                </a:moveTo>
                <a:cubicBezTo>
                  <a:pt x="523918" y="264194"/>
                  <a:pt x="511683" y="264914"/>
                  <a:pt x="473901" y="266354"/>
                </a:cubicBezTo>
                <a:cubicBezTo>
                  <a:pt x="435758" y="268153"/>
                  <a:pt x="409850" y="273912"/>
                  <a:pt x="387181" y="282911"/>
                </a:cubicBezTo>
                <a:cubicBezTo>
                  <a:pt x="363432" y="291549"/>
                  <a:pt x="341842" y="305947"/>
                  <a:pt x="324210" y="323944"/>
                </a:cubicBezTo>
                <a:cubicBezTo>
                  <a:pt x="305858" y="341941"/>
                  <a:pt x="292184" y="363537"/>
                  <a:pt x="282829" y="386933"/>
                </a:cubicBezTo>
                <a:cubicBezTo>
                  <a:pt x="274193" y="409609"/>
                  <a:pt x="268076" y="435885"/>
                  <a:pt x="266276" y="473678"/>
                </a:cubicBezTo>
                <a:cubicBezTo>
                  <a:pt x="264837" y="511831"/>
                  <a:pt x="264477" y="524069"/>
                  <a:pt x="264477" y="620533"/>
                </a:cubicBezTo>
                <a:cubicBezTo>
                  <a:pt x="264477" y="717356"/>
                  <a:pt x="264837" y="729594"/>
                  <a:pt x="266276" y="767387"/>
                </a:cubicBezTo>
                <a:cubicBezTo>
                  <a:pt x="268076" y="805541"/>
                  <a:pt x="274193" y="831096"/>
                  <a:pt x="283189" y="854132"/>
                </a:cubicBezTo>
                <a:cubicBezTo>
                  <a:pt x="292184" y="877888"/>
                  <a:pt x="305858" y="899484"/>
                  <a:pt x="324210" y="917121"/>
                </a:cubicBezTo>
                <a:cubicBezTo>
                  <a:pt x="341842" y="935478"/>
                  <a:pt x="363432" y="949156"/>
                  <a:pt x="387541" y="958154"/>
                </a:cubicBezTo>
                <a:cubicBezTo>
                  <a:pt x="409850" y="967153"/>
                  <a:pt x="435758" y="973272"/>
                  <a:pt x="473901" y="974711"/>
                </a:cubicBezTo>
                <a:cubicBezTo>
                  <a:pt x="511683" y="976511"/>
                  <a:pt x="523918" y="976871"/>
                  <a:pt x="620713" y="976871"/>
                </a:cubicBezTo>
                <a:cubicBezTo>
                  <a:pt x="717508" y="976871"/>
                  <a:pt x="729382" y="976511"/>
                  <a:pt x="767525" y="974711"/>
                </a:cubicBezTo>
                <a:cubicBezTo>
                  <a:pt x="805307" y="973272"/>
                  <a:pt x="831215" y="967153"/>
                  <a:pt x="853885" y="958154"/>
                </a:cubicBezTo>
                <a:cubicBezTo>
                  <a:pt x="901743" y="939797"/>
                  <a:pt x="939525" y="902004"/>
                  <a:pt x="958236" y="854132"/>
                </a:cubicBezTo>
                <a:cubicBezTo>
                  <a:pt x="966872" y="831096"/>
                  <a:pt x="972990" y="805541"/>
                  <a:pt x="974789" y="767387"/>
                </a:cubicBezTo>
                <a:cubicBezTo>
                  <a:pt x="976588" y="729594"/>
                  <a:pt x="976588" y="717356"/>
                  <a:pt x="976588" y="620533"/>
                </a:cubicBezTo>
                <a:cubicBezTo>
                  <a:pt x="976588" y="524069"/>
                  <a:pt x="976588" y="511831"/>
                  <a:pt x="974789" y="473678"/>
                </a:cubicBezTo>
                <a:cubicBezTo>
                  <a:pt x="972990" y="435885"/>
                  <a:pt x="966872" y="409609"/>
                  <a:pt x="958236" y="386933"/>
                </a:cubicBezTo>
                <a:cubicBezTo>
                  <a:pt x="949241" y="363537"/>
                  <a:pt x="935207" y="341941"/>
                  <a:pt x="917215" y="323944"/>
                </a:cubicBezTo>
                <a:cubicBezTo>
                  <a:pt x="899224" y="305947"/>
                  <a:pt x="877634" y="291549"/>
                  <a:pt x="853885" y="282911"/>
                </a:cubicBezTo>
                <a:cubicBezTo>
                  <a:pt x="831215" y="273912"/>
                  <a:pt x="805307" y="268153"/>
                  <a:pt x="767525" y="266354"/>
                </a:cubicBezTo>
                <a:cubicBezTo>
                  <a:pt x="729382" y="264914"/>
                  <a:pt x="717508" y="264194"/>
                  <a:pt x="620713" y="264194"/>
                </a:cubicBezTo>
                <a:close/>
                <a:moveTo>
                  <a:pt x="620713" y="0"/>
                </a:moveTo>
                <a:cubicBezTo>
                  <a:pt x="963274" y="0"/>
                  <a:pt x="1241065" y="277872"/>
                  <a:pt x="1241065" y="620533"/>
                </a:cubicBezTo>
                <a:cubicBezTo>
                  <a:pt x="1241065" y="963193"/>
                  <a:pt x="963274" y="1241065"/>
                  <a:pt x="620713" y="1241065"/>
                </a:cubicBezTo>
                <a:cubicBezTo>
                  <a:pt x="278151" y="1241065"/>
                  <a:pt x="0" y="963193"/>
                  <a:pt x="0" y="620533"/>
                </a:cubicBezTo>
                <a:cubicBezTo>
                  <a:pt x="0" y="277872"/>
                  <a:pt x="278151" y="0"/>
                  <a:pt x="6207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0D4FF59-1E30-BC4C-BC07-2B379C946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4832" y="10942328"/>
            <a:ext cx="600806" cy="600806"/>
          </a:xfrm>
          <a:custGeom>
            <a:avLst/>
            <a:gdLst>
              <a:gd name="connsiteX0" fmla="*/ 651284 w 1215665"/>
              <a:gd name="connsiteY0" fmla="*/ 234950 h 1215665"/>
              <a:gd name="connsiteX1" fmla="*/ 485972 w 1215665"/>
              <a:gd name="connsiteY1" fmla="*/ 400690 h 1215665"/>
              <a:gd name="connsiteX2" fmla="*/ 485972 w 1215665"/>
              <a:gd name="connsiteY2" fmla="*/ 491126 h 1215665"/>
              <a:gd name="connsiteX3" fmla="*/ 407987 w 1215665"/>
              <a:gd name="connsiteY3" fmla="*/ 491126 h 1215665"/>
              <a:gd name="connsiteX4" fmla="*/ 407987 w 1215665"/>
              <a:gd name="connsiteY4" fmla="*/ 630924 h 1215665"/>
              <a:gd name="connsiteX5" fmla="*/ 485972 w 1215665"/>
              <a:gd name="connsiteY5" fmla="*/ 630924 h 1215665"/>
              <a:gd name="connsiteX6" fmla="*/ 485972 w 1215665"/>
              <a:gd name="connsiteY6" fmla="*/ 1028340 h 1215665"/>
              <a:gd name="connsiteX7" fmla="*/ 649847 w 1215665"/>
              <a:gd name="connsiteY7" fmla="*/ 1028340 h 1215665"/>
              <a:gd name="connsiteX8" fmla="*/ 649847 w 1215665"/>
              <a:gd name="connsiteY8" fmla="*/ 630924 h 1215665"/>
              <a:gd name="connsiteX9" fmla="*/ 758018 w 1215665"/>
              <a:gd name="connsiteY9" fmla="*/ 630924 h 1215665"/>
              <a:gd name="connsiteX10" fmla="*/ 772393 w 1215665"/>
              <a:gd name="connsiteY10" fmla="*/ 491487 h 1215665"/>
              <a:gd name="connsiteX11" fmla="*/ 649847 w 1215665"/>
              <a:gd name="connsiteY11" fmla="*/ 491487 h 1215665"/>
              <a:gd name="connsiteX12" fmla="*/ 649847 w 1215665"/>
              <a:gd name="connsiteY12" fmla="*/ 408977 h 1215665"/>
              <a:gd name="connsiteX13" fmla="*/ 684347 w 1215665"/>
              <a:gd name="connsiteY13" fmla="*/ 371145 h 1215665"/>
              <a:gd name="connsiteX14" fmla="*/ 772753 w 1215665"/>
              <a:gd name="connsiteY14" fmla="*/ 371145 h 1215665"/>
              <a:gd name="connsiteX15" fmla="*/ 772753 w 1215665"/>
              <a:gd name="connsiteY15" fmla="*/ 235310 h 1215665"/>
              <a:gd name="connsiteX16" fmla="*/ 608013 w 1215665"/>
              <a:gd name="connsiteY16" fmla="*/ 0 h 1215665"/>
              <a:gd name="connsiteX17" fmla="*/ 1215665 w 1215665"/>
              <a:gd name="connsiteY17" fmla="*/ 607833 h 1215665"/>
              <a:gd name="connsiteX18" fmla="*/ 608013 w 1215665"/>
              <a:gd name="connsiteY18" fmla="*/ 1215665 h 1215665"/>
              <a:gd name="connsiteX19" fmla="*/ 0 w 1215665"/>
              <a:gd name="connsiteY19" fmla="*/ 607833 h 1215665"/>
              <a:gd name="connsiteX20" fmla="*/ 608013 w 1215665"/>
              <a:gd name="connsiteY20" fmla="*/ 0 h 121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5665" h="1215665">
                <a:moveTo>
                  <a:pt x="651284" y="234950"/>
                </a:moveTo>
                <a:cubicBezTo>
                  <a:pt x="516518" y="234950"/>
                  <a:pt x="485972" y="336196"/>
                  <a:pt x="485972" y="400690"/>
                </a:cubicBezTo>
                <a:lnTo>
                  <a:pt x="485972" y="491126"/>
                </a:lnTo>
                <a:lnTo>
                  <a:pt x="407987" y="491126"/>
                </a:lnTo>
                <a:lnTo>
                  <a:pt x="407987" y="630924"/>
                </a:lnTo>
                <a:lnTo>
                  <a:pt x="485972" y="630924"/>
                </a:lnTo>
                <a:lnTo>
                  <a:pt x="485972" y="1028340"/>
                </a:lnTo>
                <a:lnTo>
                  <a:pt x="649847" y="1028340"/>
                </a:lnTo>
                <a:lnTo>
                  <a:pt x="649847" y="630924"/>
                </a:lnTo>
                <a:lnTo>
                  <a:pt x="758018" y="630924"/>
                </a:lnTo>
                <a:lnTo>
                  <a:pt x="772393" y="491487"/>
                </a:lnTo>
                <a:lnTo>
                  <a:pt x="649847" y="491487"/>
                </a:lnTo>
                <a:lnTo>
                  <a:pt x="649847" y="408977"/>
                </a:lnTo>
                <a:cubicBezTo>
                  <a:pt x="649847" y="378351"/>
                  <a:pt x="669972" y="371145"/>
                  <a:pt x="684347" y="371145"/>
                </a:cubicBezTo>
                <a:lnTo>
                  <a:pt x="772753" y="371145"/>
                </a:lnTo>
                <a:lnTo>
                  <a:pt x="772753" y="235310"/>
                </a:lnTo>
                <a:close/>
                <a:moveTo>
                  <a:pt x="608013" y="0"/>
                </a:moveTo>
                <a:cubicBezTo>
                  <a:pt x="943356" y="0"/>
                  <a:pt x="1215665" y="271868"/>
                  <a:pt x="1215665" y="607833"/>
                </a:cubicBezTo>
                <a:cubicBezTo>
                  <a:pt x="1215665" y="943437"/>
                  <a:pt x="943356" y="1215665"/>
                  <a:pt x="608013" y="1215665"/>
                </a:cubicBezTo>
                <a:cubicBezTo>
                  <a:pt x="271949" y="1215665"/>
                  <a:pt x="0" y="943437"/>
                  <a:pt x="0" y="607833"/>
                </a:cubicBezTo>
                <a:cubicBezTo>
                  <a:pt x="0" y="271868"/>
                  <a:pt x="271949" y="0"/>
                  <a:pt x="6080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E99D4-F803-EC47-8293-E2517FB3E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80A2A4-6B95-1849-90F2-3B82A2ED30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1A1ABA-3818-8842-82D9-828EE679E7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9C4142-2E5C-1A43-BB35-A1DC0DF804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9387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82F454-C4F9-0C4B-BE7A-585E85222FF5}"/>
              </a:ext>
            </a:extLst>
          </p:cNvPr>
          <p:cNvSpPr txBox="1"/>
          <p:nvPr/>
        </p:nvSpPr>
        <p:spPr>
          <a:xfrm>
            <a:off x="7855758" y="517130"/>
            <a:ext cx="8666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SIGNATURE DISHES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09CF22-A747-FE4B-B3EA-2E84195DDA58}"/>
              </a:ext>
            </a:extLst>
          </p:cNvPr>
          <p:cNvCxnSpPr/>
          <p:nvPr/>
        </p:nvCxnSpPr>
        <p:spPr>
          <a:xfrm>
            <a:off x="113760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DC38FC7-DA9C-114D-A7A1-A156B47F4F04}"/>
              </a:ext>
            </a:extLst>
          </p:cNvPr>
          <p:cNvSpPr/>
          <p:nvPr/>
        </p:nvSpPr>
        <p:spPr>
          <a:xfrm>
            <a:off x="1520823" y="9144001"/>
            <a:ext cx="6696508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3162-2912-6043-B890-6C2A445A7BB1}"/>
              </a:ext>
            </a:extLst>
          </p:cNvPr>
          <p:cNvSpPr/>
          <p:nvPr/>
        </p:nvSpPr>
        <p:spPr>
          <a:xfrm>
            <a:off x="8840571" y="9144001"/>
            <a:ext cx="6696508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E5302-6B7C-354F-A98E-C0D66CF1B28F}"/>
              </a:ext>
            </a:extLst>
          </p:cNvPr>
          <p:cNvSpPr/>
          <p:nvPr/>
        </p:nvSpPr>
        <p:spPr>
          <a:xfrm>
            <a:off x="16160317" y="9144001"/>
            <a:ext cx="6696508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B3AB1C-33A9-FD45-AA1C-EFD2D8EA192C}"/>
              </a:ext>
            </a:extLst>
          </p:cNvPr>
          <p:cNvSpPr txBox="1"/>
          <p:nvPr/>
        </p:nvSpPr>
        <p:spPr>
          <a:xfrm>
            <a:off x="1970238" y="9646165"/>
            <a:ext cx="29546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DISH NAME #1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A45CF95-F75A-E847-A6C5-59B066842129}"/>
              </a:ext>
            </a:extLst>
          </p:cNvPr>
          <p:cNvSpPr txBox="1">
            <a:spLocks/>
          </p:cNvSpPr>
          <p:nvPr/>
        </p:nvSpPr>
        <p:spPr>
          <a:xfrm>
            <a:off x="1970238" y="10344544"/>
            <a:ext cx="579767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9A1FA-A257-B442-B5E4-EB2D783FC804}"/>
              </a:ext>
            </a:extLst>
          </p:cNvPr>
          <p:cNvSpPr txBox="1"/>
          <p:nvPr/>
        </p:nvSpPr>
        <p:spPr>
          <a:xfrm>
            <a:off x="9289986" y="9646165"/>
            <a:ext cx="29546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DISH NAME #2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76363D-CCCB-9C4E-8262-7C52FA73377C}"/>
              </a:ext>
            </a:extLst>
          </p:cNvPr>
          <p:cNvSpPr txBox="1">
            <a:spLocks/>
          </p:cNvSpPr>
          <p:nvPr/>
        </p:nvSpPr>
        <p:spPr>
          <a:xfrm>
            <a:off x="9289986" y="10344544"/>
            <a:ext cx="579767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F2F4A-727C-844D-AB02-62340F56EE02}"/>
              </a:ext>
            </a:extLst>
          </p:cNvPr>
          <p:cNvSpPr txBox="1"/>
          <p:nvPr/>
        </p:nvSpPr>
        <p:spPr>
          <a:xfrm>
            <a:off x="16609735" y="9646165"/>
            <a:ext cx="29546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DISH NAME #3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BC6E5EB-095C-C443-9217-C64FEA84FD89}"/>
              </a:ext>
            </a:extLst>
          </p:cNvPr>
          <p:cNvSpPr txBox="1">
            <a:spLocks/>
          </p:cNvSpPr>
          <p:nvPr/>
        </p:nvSpPr>
        <p:spPr>
          <a:xfrm>
            <a:off x="16609735" y="10344544"/>
            <a:ext cx="579767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bg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FB75792-5D85-5547-8DCF-5FD466081C63}"/>
              </a:ext>
            </a:extLst>
          </p:cNvPr>
          <p:cNvSpPr/>
          <p:nvPr/>
        </p:nvSpPr>
        <p:spPr>
          <a:xfrm>
            <a:off x="11884396" y="3689150"/>
            <a:ext cx="3362924" cy="9928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F6137-BDD1-DB40-BBE0-5D62D8F83E40}"/>
              </a:ext>
            </a:extLst>
          </p:cNvPr>
          <p:cNvSpPr txBox="1"/>
          <p:nvPr/>
        </p:nvSpPr>
        <p:spPr>
          <a:xfrm>
            <a:off x="12409130" y="3954723"/>
            <a:ext cx="23134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OUR FAVORITE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6C40DD-4B8A-224B-A34B-F51287F974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8F14A3-B207-0144-857F-8A2BADD9EC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DAF5D6D-80BA-084F-9B6A-8BEC5AD394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87425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A488A3-06FF-A44C-A9CC-E2A3F36B9E92}"/>
              </a:ext>
            </a:extLst>
          </p:cNvPr>
          <p:cNvSpPr/>
          <p:nvPr/>
        </p:nvSpPr>
        <p:spPr>
          <a:xfrm>
            <a:off x="1519347" y="3083097"/>
            <a:ext cx="6621026" cy="4580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DC3A8-5CB0-8F47-ACB8-4F9BA922B1B3}"/>
              </a:ext>
            </a:extLst>
          </p:cNvPr>
          <p:cNvSpPr/>
          <p:nvPr/>
        </p:nvSpPr>
        <p:spPr>
          <a:xfrm>
            <a:off x="1519347" y="8373690"/>
            <a:ext cx="6621026" cy="4580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E97F36-873B-3F4D-8228-3D025443AE09}"/>
              </a:ext>
            </a:extLst>
          </p:cNvPr>
          <p:cNvSpPr/>
          <p:nvPr/>
        </p:nvSpPr>
        <p:spPr>
          <a:xfrm>
            <a:off x="8878312" y="3083097"/>
            <a:ext cx="6621026" cy="4580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996DC2-60E0-704A-977E-B39FAC1AA130}"/>
              </a:ext>
            </a:extLst>
          </p:cNvPr>
          <p:cNvSpPr/>
          <p:nvPr/>
        </p:nvSpPr>
        <p:spPr>
          <a:xfrm>
            <a:off x="8878312" y="8373690"/>
            <a:ext cx="6621026" cy="4580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295544-C43C-2748-B956-9EA0FC994A2E}"/>
              </a:ext>
            </a:extLst>
          </p:cNvPr>
          <p:cNvSpPr/>
          <p:nvPr/>
        </p:nvSpPr>
        <p:spPr>
          <a:xfrm>
            <a:off x="16235799" y="3083097"/>
            <a:ext cx="6621026" cy="4580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53924-ECBA-B148-A0EB-476F3371CF1A}"/>
              </a:ext>
            </a:extLst>
          </p:cNvPr>
          <p:cNvSpPr/>
          <p:nvPr/>
        </p:nvSpPr>
        <p:spPr>
          <a:xfrm>
            <a:off x="16235799" y="8373690"/>
            <a:ext cx="6621026" cy="45803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3" name="Freeform 426">
            <a:extLst>
              <a:ext uri="{FF2B5EF4-FFF2-40B4-BE49-F238E27FC236}">
                <a16:creationId xmlns:a16="http://schemas.microsoft.com/office/drawing/2014/main" id="{D4901BD0-CC8D-6348-8B9D-D06F2427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5867" y="9160771"/>
            <a:ext cx="1365914" cy="676012"/>
          </a:xfrm>
          <a:custGeom>
            <a:avLst/>
            <a:gdLst>
              <a:gd name="T0" fmla="*/ 77809 w 467593"/>
              <a:gd name="T1" fmla="*/ 87448 h 231415"/>
              <a:gd name="T2" fmla="*/ 89911 w 467593"/>
              <a:gd name="T3" fmla="*/ 99373 h 231415"/>
              <a:gd name="T4" fmla="*/ 77809 w 467593"/>
              <a:gd name="T5" fmla="*/ 110947 h 231415"/>
              <a:gd name="T6" fmla="*/ 66417 w 467593"/>
              <a:gd name="T7" fmla="*/ 99373 h 231415"/>
              <a:gd name="T8" fmla="*/ 77809 w 467593"/>
              <a:gd name="T9" fmla="*/ 87448 h 231415"/>
              <a:gd name="T10" fmla="*/ 452786 w 467593"/>
              <a:gd name="T11" fmla="*/ 47655 h 231415"/>
              <a:gd name="T12" fmla="*/ 419207 w 467593"/>
              <a:gd name="T13" fmla="*/ 86645 h 231415"/>
              <a:gd name="T14" fmla="*/ 393210 w 467593"/>
              <a:gd name="T15" fmla="*/ 116971 h 231415"/>
              <a:gd name="T16" fmla="*/ 427511 w 467593"/>
              <a:gd name="T17" fmla="*/ 153795 h 231415"/>
              <a:gd name="T18" fmla="*/ 452786 w 467593"/>
              <a:gd name="T19" fmla="*/ 180871 h 231415"/>
              <a:gd name="T20" fmla="*/ 126016 w 467593"/>
              <a:gd name="T21" fmla="*/ 27438 h 231415"/>
              <a:gd name="T22" fmla="*/ 16611 w 467593"/>
              <a:gd name="T23" fmla="*/ 115888 h 231415"/>
              <a:gd name="T24" fmla="*/ 126016 w 467593"/>
              <a:gd name="T25" fmla="*/ 204337 h 231415"/>
              <a:gd name="T26" fmla="*/ 195341 w 467593"/>
              <a:gd name="T27" fmla="*/ 15524 h 231415"/>
              <a:gd name="T28" fmla="*/ 141180 w 467593"/>
              <a:gd name="T29" fmla="*/ 22384 h 231415"/>
              <a:gd name="T30" fmla="*/ 141180 w 467593"/>
              <a:gd name="T31" fmla="*/ 209391 h 231415"/>
              <a:gd name="T32" fmla="*/ 195341 w 467593"/>
              <a:gd name="T33" fmla="*/ 216612 h 231415"/>
              <a:gd name="T34" fmla="*/ 373712 w 467593"/>
              <a:gd name="T35" fmla="*/ 115888 h 231415"/>
              <a:gd name="T36" fmla="*/ 195341 w 467593"/>
              <a:gd name="T37" fmla="*/ 15524 h 231415"/>
              <a:gd name="T38" fmla="*/ 195341 w 467593"/>
              <a:gd name="T39" fmla="*/ 0 h 231415"/>
              <a:gd name="T40" fmla="*/ 384183 w 467593"/>
              <a:gd name="T41" fmla="*/ 103613 h 231415"/>
              <a:gd name="T42" fmla="*/ 407653 w 467593"/>
              <a:gd name="T43" fmla="*/ 76537 h 231415"/>
              <a:gd name="T44" fmla="*/ 454231 w 467593"/>
              <a:gd name="T45" fmla="*/ 21300 h 231415"/>
              <a:gd name="T46" fmla="*/ 462897 w 467593"/>
              <a:gd name="T47" fmla="*/ 18773 h 231415"/>
              <a:gd name="T48" fmla="*/ 467951 w 467593"/>
              <a:gd name="T49" fmla="*/ 25993 h 231415"/>
              <a:gd name="T50" fmla="*/ 468313 w 467593"/>
              <a:gd name="T51" fmla="*/ 198561 h 231415"/>
              <a:gd name="T52" fmla="*/ 468313 w 467593"/>
              <a:gd name="T53" fmla="*/ 200727 h 231415"/>
              <a:gd name="T54" fmla="*/ 460730 w 467593"/>
              <a:gd name="T55" fmla="*/ 208309 h 231415"/>
              <a:gd name="T56" fmla="*/ 460369 w 467593"/>
              <a:gd name="T57" fmla="*/ 208309 h 231415"/>
              <a:gd name="T58" fmla="*/ 454592 w 467593"/>
              <a:gd name="T59" fmla="*/ 205782 h 231415"/>
              <a:gd name="T60" fmla="*/ 416318 w 467593"/>
              <a:gd name="T61" fmla="*/ 164264 h 231415"/>
              <a:gd name="T62" fmla="*/ 383461 w 467593"/>
              <a:gd name="T63" fmla="*/ 129245 h 231415"/>
              <a:gd name="T64" fmla="*/ 195341 w 467593"/>
              <a:gd name="T65" fmla="*/ 231775 h 231415"/>
              <a:gd name="T66" fmla="*/ 1084 w 467593"/>
              <a:gd name="T67" fmla="*/ 119859 h 231415"/>
              <a:gd name="T68" fmla="*/ 1084 w 467593"/>
              <a:gd name="T69" fmla="*/ 111916 h 231415"/>
              <a:gd name="T70" fmla="*/ 195341 w 467593"/>
              <a:gd name="T71" fmla="*/ 0 h 23141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67593" h="231415">
                <a:moveTo>
                  <a:pt x="77689" y="87312"/>
                </a:moveTo>
                <a:cubicBezTo>
                  <a:pt x="84442" y="87312"/>
                  <a:pt x="89773" y="92915"/>
                  <a:pt x="89773" y="99219"/>
                </a:cubicBezTo>
                <a:cubicBezTo>
                  <a:pt x="89773" y="105872"/>
                  <a:pt x="84442" y="110775"/>
                  <a:pt x="77689" y="110775"/>
                </a:cubicBezTo>
                <a:cubicBezTo>
                  <a:pt x="71291" y="110775"/>
                  <a:pt x="66315" y="105872"/>
                  <a:pt x="66315" y="99219"/>
                </a:cubicBezTo>
                <a:cubicBezTo>
                  <a:pt x="66315" y="92915"/>
                  <a:pt x="71291" y="87312"/>
                  <a:pt x="77689" y="87312"/>
                </a:cubicBezTo>
                <a:close/>
                <a:moveTo>
                  <a:pt x="452090" y="47581"/>
                </a:moveTo>
                <a:cubicBezTo>
                  <a:pt x="441275" y="60197"/>
                  <a:pt x="430099" y="73173"/>
                  <a:pt x="418562" y="86510"/>
                </a:cubicBezTo>
                <a:cubicBezTo>
                  <a:pt x="410270" y="96243"/>
                  <a:pt x="401257" y="106336"/>
                  <a:pt x="392605" y="116789"/>
                </a:cubicBezTo>
                <a:cubicBezTo>
                  <a:pt x="403420" y="128684"/>
                  <a:pt x="414957" y="140940"/>
                  <a:pt x="426854" y="153556"/>
                </a:cubicBezTo>
                <a:cubicBezTo>
                  <a:pt x="435507" y="162567"/>
                  <a:pt x="443799" y="171579"/>
                  <a:pt x="452090" y="180590"/>
                </a:cubicBezTo>
                <a:lnTo>
                  <a:pt x="452090" y="47581"/>
                </a:lnTo>
                <a:close/>
                <a:moveTo>
                  <a:pt x="125822" y="27395"/>
                </a:moveTo>
                <a:cubicBezTo>
                  <a:pt x="80757" y="43255"/>
                  <a:pt x="41821" y="74255"/>
                  <a:pt x="16585" y="115708"/>
                </a:cubicBezTo>
                <a:cubicBezTo>
                  <a:pt x="41821" y="157521"/>
                  <a:pt x="80757" y="188160"/>
                  <a:pt x="125822" y="204020"/>
                </a:cubicBezTo>
                <a:lnTo>
                  <a:pt x="125822" y="27395"/>
                </a:lnTo>
                <a:close/>
                <a:moveTo>
                  <a:pt x="195041" y="15500"/>
                </a:moveTo>
                <a:cubicBezTo>
                  <a:pt x="176655" y="15500"/>
                  <a:pt x="158629" y="17663"/>
                  <a:pt x="140963" y="22349"/>
                </a:cubicBezTo>
                <a:lnTo>
                  <a:pt x="140963" y="209066"/>
                </a:lnTo>
                <a:cubicBezTo>
                  <a:pt x="158629" y="213752"/>
                  <a:pt x="176655" y="216276"/>
                  <a:pt x="195041" y="216276"/>
                </a:cubicBezTo>
                <a:cubicBezTo>
                  <a:pt x="267505" y="216276"/>
                  <a:pt x="335643" y="177706"/>
                  <a:pt x="373137" y="115708"/>
                </a:cubicBezTo>
                <a:cubicBezTo>
                  <a:pt x="335643" y="53709"/>
                  <a:pt x="267505" y="15500"/>
                  <a:pt x="195041" y="15500"/>
                </a:cubicBezTo>
                <a:close/>
                <a:moveTo>
                  <a:pt x="195041" y="0"/>
                </a:moveTo>
                <a:cubicBezTo>
                  <a:pt x="271471" y="0"/>
                  <a:pt x="342853" y="39290"/>
                  <a:pt x="383592" y="103452"/>
                </a:cubicBezTo>
                <a:cubicBezTo>
                  <a:pt x="391523" y="94080"/>
                  <a:pt x="399455" y="85069"/>
                  <a:pt x="407026" y="76418"/>
                </a:cubicBezTo>
                <a:cubicBezTo>
                  <a:pt x="423970" y="57313"/>
                  <a:pt x="439833" y="38930"/>
                  <a:pt x="453533" y="21267"/>
                </a:cubicBezTo>
                <a:cubicBezTo>
                  <a:pt x="455696" y="18744"/>
                  <a:pt x="458940" y="17663"/>
                  <a:pt x="462185" y="18744"/>
                </a:cubicBezTo>
                <a:cubicBezTo>
                  <a:pt x="465069" y="19825"/>
                  <a:pt x="467232" y="22709"/>
                  <a:pt x="467232" y="25953"/>
                </a:cubicBezTo>
                <a:lnTo>
                  <a:pt x="467593" y="198253"/>
                </a:lnTo>
                <a:cubicBezTo>
                  <a:pt x="467593" y="198973"/>
                  <a:pt x="467593" y="199334"/>
                  <a:pt x="467593" y="200415"/>
                </a:cubicBezTo>
                <a:cubicBezTo>
                  <a:pt x="467593" y="204741"/>
                  <a:pt x="464348" y="207985"/>
                  <a:pt x="460022" y="207985"/>
                </a:cubicBezTo>
                <a:lnTo>
                  <a:pt x="459661" y="207985"/>
                </a:lnTo>
                <a:cubicBezTo>
                  <a:pt x="457498" y="207985"/>
                  <a:pt x="455696" y="206904"/>
                  <a:pt x="453893" y="205462"/>
                </a:cubicBezTo>
                <a:cubicBezTo>
                  <a:pt x="441996" y="192125"/>
                  <a:pt x="429017" y="178067"/>
                  <a:pt x="415678" y="164009"/>
                </a:cubicBezTo>
                <a:cubicBezTo>
                  <a:pt x="404502" y="152114"/>
                  <a:pt x="393687" y="140579"/>
                  <a:pt x="382871" y="129044"/>
                </a:cubicBezTo>
                <a:cubicBezTo>
                  <a:pt x="341772" y="192485"/>
                  <a:pt x="271110" y="231415"/>
                  <a:pt x="195041" y="231415"/>
                </a:cubicBezTo>
                <a:cubicBezTo>
                  <a:pt x="115367" y="231415"/>
                  <a:pt x="41100" y="188520"/>
                  <a:pt x="1082" y="119673"/>
                </a:cubicBezTo>
                <a:cubicBezTo>
                  <a:pt x="-360" y="117149"/>
                  <a:pt x="-360" y="114266"/>
                  <a:pt x="1082" y="111742"/>
                </a:cubicBezTo>
                <a:cubicBezTo>
                  <a:pt x="41100" y="42895"/>
                  <a:pt x="115367" y="0"/>
                  <a:pt x="195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" name="Freeform 398">
            <a:extLst>
              <a:ext uri="{FF2B5EF4-FFF2-40B4-BE49-F238E27FC236}">
                <a16:creationId xmlns:a16="http://schemas.microsoft.com/office/drawing/2014/main" id="{A96F7F8D-240D-734C-B505-DC6739DC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145" y="3625017"/>
            <a:ext cx="1097360" cy="889000"/>
          </a:xfrm>
          <a:custGeom>
            <a:avLst/>
            <a:gdLst>
              <a:gd name="T0" fmla="*/ 105693 w 375878"/>
              <a:gd name="T1" fmla="*/ 288948 h 304440"/>
              <a:gd name="T2" fmla="*/ 334755 w 375878"/>
              <a:gd name="T3" fmla="*/ 251838 h 304440"/>
              <a:gd name="T4" fmla="*/ 38598 w 375878"/>
              <a:gd name="T5" fmla="*/ 200678 h 304440"/>
              <a:gd name="T6" fmla="*/ 38598 w 375878"/>
              <a:gd name="T7" fmla="*/ 234545 h 304440"/>
              <a:gd name="T8" fmla="*/ 360366 w 375878"/>
              <a:gd name="T9" fmla="*/ 217611 h 304440"/>
              <a:gd name="T10" fmla="*/ 336919 w 375878"/>
              <a:gd name="T11" fmla="*/ 200678 h 304440"/>
              <a:gd name="T12" fmla="*/ 37516 w 375878"/>
              <a:gd name="T13" fmla="*/ 165010 h 304440"/>
              <a:gd name="T14" fmla="*/ 37516 w 375878"/>
              <a:gd name="T15" fmla="*/ 185186 h 304440"/>
              <a:gd name="T16" fmla="*/ 336919 w 375878"/>
              <a:gd name="T17" fmla="*/ 185186 h 304440"/>
              <a:gd name="T18" fmla="*/ 336919 w 375878"/>
              <a:gd name="T19" fmla="*/ 165010 h 304440"/>
              <a:gd name="T20" fmla="*/ 188300 w 375878"/>
              <a:gd name="T21" fmla="*/ 165010 h 304440"/>
              <a:gd name="T22" fmla="*/ 37516 w 375878"/>
              <a:gd name="T23" fmla="*/ 165010 h 304440"/>
              <a:gd name="T24" fmla="*/ 172674 w 375878"/>
              <a:gd name="T25" fmla="*/ 121266 h 304440"/>
              <a:gd name="T26" fmla="*/ 155575 w 375878"/>
              <a:gd name="T27" fmla="*/ 121266 h 304440"/>
              <a:gd name="T28" fmla="*/ 291129 w 375878"/>
              <a:gd name="T29" fmla="*/ 109538 h 304440"/>
              <a:gd name="T30" fmla="*/ 291129 w 375878"/>
              <a:gd name="T31" fmla="*/ 126636 h 304440"/>
              <a:gd name="T32" fmla="*/ 291129 w 375878"/>
              <a:gd name="T33" fmla="*/ 109538 h 304440"/>
              <a:gd name="T34" fmla="*/ 248874 w 375878"/>
              <a:gd name="T35" fmla="*/ 99219 h 304440"/>
              <a:gd name="T36" fmla="*/ 231775 w 375878"/>
              <a:gd name="T37" fmla="*/ 99219 h 304440"/>
              <a:gd name="T38" fmla="*/ 108744 w 375878"/>
              <a:gd name="T39" fmla="*/ 73025 h 304440"/>
              <a:gd name="T40" fmla="*/ 108744 w 375878"/>
              <a:gd name="T41" fmla="*/ 90117 h 304440"/>
              <a:gd name="T42" fmla="*/ 108744 w 375878"/>
              <a:gd name="T43" fmla="*/ 73025 h 304440"/>
              <a:gd name="T44" fmla="*/ 204432 w 375878"/>
              <a:gd name="T45" fmla="*/ 59168 h 304440"/>
              <a:gd name="T46" fmla="*/ 187325 w 375878"/>
              <a:gd name="T47" fmla="*/ 59168 h 304440"/>
              <a:gd name="T48" fmla="*/ 188300 w 375878"/>
              <a:gd name="T49" fmla="*/ 15132 h 304440"/>
              <a:gd name="T50" fmla="*/ 55552 w 375878"/>
              <a:gd name="T51" fmla="*/ 79623 h 304440"/>
              <a:gd name="T52" fmla="*/ 33187 w 375878"/>
              <a:gd name="T53" fmla="*/ 148797 h 304440"/>
              <a:gd name="T54" fmla="*/ 343773 w 375878"/>
              <a:gd name="T55" fmla="*/ 148797 h 304440"/>
              <a:gd name="T56" fmla="*/ 321408 w 375878"/>
              <a:gd name="T57" fmla="*/ 79262 h 304440"/>
              <a:gd name="T58" fmla="*/ 188300 w 375878"/>
              <a:gd name="T59" fmla="*/ 15132 h 304440"/>
              <a:gd name="T60" fmla="*/ 290385 w 375878"/>
              <a:gd name="T61" fmla="*/ 26301 h 304440"/>
              <a:gd name="T62" fmla="*/ 357841 w 375878"/>
              <a:gd name="T63" fmla="*/ 135467 h 304440"/>
              <a:gd name="T64" fmla="*/ 374795 w 375878"/>
              <a:gd name="T65" fmla="*/ 175098 h 304440"/>
              <a:gd name="T66" fmla="*/ 375878 w 375878"/>
              <a:gd name="T67" fmla="*/ 217611 h 304440"/>
              <a:gd name="T68" fmla="*/ 269824 w 375878"/>
              <a:gd name="T69" fmla="*/ 304440 h 304440"/>
              <a:gd name="T70" fmla="*/ 105332 w 375878"/>
              <a:gd name="T71" fmla="*/ 304440 h 304440"/>
              <a:gd name="T72" fmla="*/ 722 w 375878"/>
              <a:gd name="T73" fmla="*/ 217611 h 304440"/>
              <a:gd name="T74" fmla="*/ 0 w 375878"/>
              <a:gd name="T75" fmla="*/ 175098 h 304440"/>
              <a:gd name="T76" fmla="*/ 18758 w 375878"/>
              <a:gd name="T77" fmla="*/ 135467 h 304440"/>
              <a:gd name="T78" fmla="*/ 86575 w 375878"/>
              <a:gd name="T79" fmla="*/ 26301 h 304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75878" h="304440">
                <a:moveTo>
                  <a:pt x="40041" y="251838"/>
                </a:moveTo>
                <a:cubicBezTo>
                  <a:pt x="45813" y="274897"/>
                  <a:pt x="76835" y="287146"/>
                  <a:pt x="105693" y="288948"/>
                </a:cubicBezTo>
                <a:lnTo>
                  <a:pt x="269102" y="288948"/>
                </a:lnTo>
                <a:cubicBezTo>
                  <a:pt x="297239" y="287146"/>
                  <a:pt x="328983" y="276698"/>
                  <a:pt x="334755" y="251838"/>
                </a:cubicBezTo>
                <a:lnTo>
                  <a:pt x="40041" y="251838"/>
                </a:lnTo>
                <a:close/>
                <a:moveTo>
                  <a:pt x="38598" y="200678"/>
                </a:moveTo>
                <a:cubicBezTo>
                  <a:pt x="26333" y="200678"/>
                  <a:pt x="16233" y="208604"/>
                  <a:pt x="16233" y="217611"/>
                </a:cubicBezTo>
                <a:cubicBezTo>
                  <a:pt x="16233" y="226979"/>
                  <a:pt x="26333" y="234545"/>
                  <a:pt x="38598" y="234545"/>
                </a:cubicBezTo>
                <a:lnTo>
                  <a:pt x="338362" y="234545"/>
                </a:lnTo>
                <a:cubicBezTo>
                  <a:pt x="350627" y="234545"/>
                  <a:pt x="360366" y="226979"/>
                  <a:pt x="360366" y="217611"/>
                </a:cubicBezTo>
                <a:cubicBezTo>
                  <a:pt x="360366" y="208604"/>
                  <a:pt x="350627" y="200678"/>
                  <a:pt x="338362" y="200678"/>
                </a:cubicBezTo>
                <a:lnTo>
                  <a:pt x="336919" y="200678"/>
                </a:lnTo>
                <a:lnTo>
                  <a:pt x="38598" y="200678"/>
                </a:lnTo>
                <a:close/>
                <a:moveTo>
                  <a:pt x="37516" y="165010"/>
                </a:moveTo>
                <a:cubicBezTo>
                  <a:pt x="24169" y="165010"/>
                  <a:pt x="15151" y="171135"/>
                  <a:pt x="15151" y="175098"/>
                </a:cubicBezTo>
                <a:cubicBezTo>
                  <a:pt x="15151" y="179061"/>
                  <a:pt x="24169" y="185186"/>
                  <a:pt x="37516" y="185186"/>
                </a:cubicBezTo>
                <a:lnTo>
                  <a:pt x="38598" y="185186"/>
                </a:lnTo>
                <a:lnTo>
                  <a:pt x="336919" y="185186"/>
                </a:lnTo>
                <a:cubicBezTo>
                  <a:pt x="350627" y="185186"/>
                  <a:pt x="359284" y="179061"/>
                  <a:pt x="359284" y="175098"/>
                </a:cubicBezTo>
                <a:cubicBezTo>
                  <a:pt x="359284" y="171135"/>
                  <a:pt x="350627" y="165010"/>
                  <a:pt x="336919" y="165010"/>
                </a:cubicBezTo>
                <a:lnTo>
                  <a:pt x="203811" y="165010"/>
                </a:lnTo>
                <a:lnTo>
                  <a:pt x="188300" y="165010"/>
                </a:lnTo>
                <a:lnTo>
                  <a:pt x="172788" y="165010"/>
                </a:lnTo>
                <a:lnTo>
                  <a:pt x="37516" y="165010"/>
                </a:lnTo>
                <a:close/>
                <a:moveTo>
                  <a:pt x="164307" y="112713"/>
                </a:moveTo>
                <a:cubicBezTo>
                  <a:pt x="169036" y="112713"/>
                  <a:pt x="172674" y="116277"/>
                  <a:pt x="172674" y="121266"/>
                </a:cubicBezTo>
                <a:cubicBezTo>
                  <a:pt x="172674" y="125899"/>
                  <a:pt x="169036" y="129819"/>
                  <a:pt x="164307" y="129819"/>
                </a:cubicBezTo>
                <a:cubicBezTo>
                  <a:pt x="159577" y="129819"/>
                  <a:pt x="155575" y="125899"/>
                  <a:pt x="155575" y="121266"/>
                </a:cubicBezTo>
                <a:cubicBezTo>
                  <a:pt x="155575" y="116277"/>
                  <a:pt x="159577" y="112713"/>
                  <a:pt x="164307" y="112713"/>
                </a:cubicBezTo>
                <a:close/>
                <a:moveTo>
                  <a:pt x="291129" y="109538"/>
                </a:moveTo>
                <a:cubicBezTo>
                  <a:pt x="295762" y="109538"/>
                  <a:pt x="299682" y="113176"/>
                  <a:pt x="299682" y="117905"/>
                </a:cubicBezTo>
                <a:cubicBezTo>
                  <a:pt x="299682" y="122998"/>
                  <a:pt x="295762" y="126636"/>
                  <a:pt x="291129" y="126636"/>
                </a:cubicBezTo>
                <a:cubicBezTo>
                  <a:pt x="286496" y="126636"/>
                  <a:pt x="282575" y="122998"/>
                  <a:pt x="282575" y="117905"/>
                </a:cubicBezTo>
                <a:cubicBezTo>
                  <a:pt x="282575" y="113176"/>
                  <a:pt x="286496" y="109538"/>
                  <a:pt x="291129" y="109538"/>
                </a:cubicBezTo>
                <a:close/>
                <a:moveTo>
                  <a:pt x="240507" y="90488"/>
                </a:moveTo>
                <a:cubicBezTo>
                  <a:pt x="245236" y="90488"/>
                  <a:pt x="248874" y="94490"/>
                  <a:pt x="248874" y="99219"/>
                </a:cubicBezTo>
                <a:cubicBezTo>
                  <a:pt x="248874" y="103948"/>
                  <a:pt x="245236" y="107586"/>
                  <a:pt x="240507" y="107586"/>
                </a:cubicBezTo>
                <a:cubicBezTo>
                  <a:pt x="235777" y="107586"/>
                  <a:pt x="231775" y="103948"/>
                  <a:pt x="231775" y="99219"/>
                </a:cubicBezTo>
                <a:cubicBezTo>
                  <a:pt x="231775" y="94490"/>
                  <a:pt x="235777" y="90488"/>
                  <a:pt x="240507" y="90488"/>
                </a:cubicBezTo>
                <a:close/>
                <a:moveTo>
                  <a:pt x="108744" y="73025"/>
                </a:moveTo>
                <a:cubicBezTo>
                  <a:pt x="113474" y="73025"/>
                  <a:pt x="117111" y="76741"/>
                  <a:pt x="117111" y="81571"/>
                </a:cubicBezTo>
                <a:cubicBezTo>
                  <a:pt x="117111" y="86401"/>
                  <a:pt x="113474" y="90117"/>
                  <a:pt x="108744" y="90117"/>
                </a:cubicBezTo>
                <a:cubicBezTo>
                  <a:pt x="104015" y="90117"/>
                  <a:pt x="100013" y="86401"/>
                  <a:pt x="100013" y="81571"/>
                </a:cubicBezTo>
                <a:cubicBezTo>
                  <a:pt x="100013" y="76741"/>
                  <a:pt x="104015" y="73025"/>
                  <a:pt x="108744" y="73025"/>
                </a:cubicBezTo>
                <a:close/>
                <a:moveTo>
                  <a:pt x="195879" y="50800"/>
                </a:moveTo>
                <a:cubicBezTo>
                  <a:pt x="200512" y="50800"/>
                  <a:pt x="204432" y="54438"/>
                  <a:pt x="204432" y="59168"/>
                </a:cubicBezTo>
                <a:cubicBezTo>
                  <a:pt x="204432" y="63897"/>
                  <a:pt x="200512" y="67899"/>
                  <a:pt x="195879" y="67899"/>
                </a:cubicBezTo>
                <a:cubicBezTo>
                  <a:pt x="191246" y="67899"/>
                  <a:pt x="187325" y="63897"/>
                  <a:pt x="187325" y="59168"/>
                </a:cubicBezTo>
                <a:cubicBezTo>
                  <a:pt x="187325" y="54438"/>
                  <a:pt x="191246" y="50800"/>
                  <a:pt x="195879" y="50800"/>
                </a:cubicBezTo>
                <a:close/>
                <a:moveTo>
                  <a:pt x="188300" y="15132"/>
                </a:moveTo>
                <a:cubicBezTo>
                  <a:pt x="150784" y="15132"/>
                  <a:pt x="116154" y="24139"/>
                  <a:pt x="95232" y="38911"/>
                </a:cubicBezTo>
                <a:cubicBezTo>
                  <a:pt x="79360" y="49719"/>
                  <a:pt x="66013" y="63050"/>
                  <a:pt x="55552" y="79623"/>
                </a:cubicBezTo>
                <a:cubicBezTo>
                  <a:pt x="44009" y="96556"/>
                  <a:pt x="36794" y="116732"/>
                  <a:pt x="34269" y="137268"/>
                </a:cubicBezTo>
                <a:cubicBezTo>
                  <a:pt x="33548" y="141231"/>
                  <a:pt x="33187" y="144834"/>
                  <a:pt x="33187" y="148797"/>
                </a:cubicBezTo>
                <a:cubicBezTo>
                  <a:pt x="52666" y="149158"/>
                  <a:pt x="113268" y="149518"/>
                  <a:pt x="188300" y="149518"/>
                </a:cubicBezTo>
                <a:cubicBezTo>
                  <a:pt x="263331" y="149518"/>
                  <a:pt x="323933" y="149158"/>
                  <a:pt x="343773" y="148797"/>
                </a:cubicBezTo>
                <a:cubicBezTo>
                  <a:pt x="343412" y="145194"/>
                  <a:pt x="343412" y="141231"/>
                  <a:pt x="342691" y="137628"/>
                </a:cubicBezTo>
                <a:cubicBezTo>
                  <a:pt x="340166" y="116732"/>
                  <a:pt x="332590" y="96916"/>
                  <a:pt x="321408" y="79262"/>
                </a:cubicBezTo>
                <a:cubicBezTo>
                  <a:pt x="310947" y="63050"/>
                  <a:pt x="297600" y="49719"/>
                  <a:pt x="281728" y="38911"/>
                </a:cubicBezTo>
                <a:cubicBezTo>
                  <a:pt x="260806" y="24139"/>
                  <a:pt x="226176" y="15132"/>
                  <a:pt x="188300" y="15132"/>
                </a:cubicBezTo>
                <a:close/>
                <a:moveTo>
                  <a:pt x="188300" y="0"/>
                </a:moveTo>
                <a:cubicBezTo>
                  <a:pt x="229783" y="0"/>
                  <a:pt x="266938" y="9728"/>
                  <a:pt x="290385" y="26301"/>
                </a:cubicBezTo>
                <a:cubicBezTo>
                  <a:pt x="307700" y="38190"/>
                  <a:pt x="322490" y="52962"/>
                  <a:pt x="334033" y="70976"/>
                </a:cubicBezTo>
                <a:cubicBezTo>
                  <a:pt x="347019" y="90431"/>
                  <a:pt x="354955" y="112409"/>
                  <a:pt x="357841" y="135467"/>
                </a:cubicBezTo>
                <a:cubicBezTo>
                  <a:pt x="358563" y="142312"/>
                  <a:pt x="359284" y="148437"/>
                  <a:pt x="359284" y="154562"/>
                </a:cubicBezTo>
                <a:cubicBezTo>
                  <a:pt x="368663" y="158885"/>
                  <a:pt x="374795" y="166451"/>
                  <a:pt x="374795" y="175098"/>
                </a:cubicBezTo>
                <a:cubicBezTo>
                  <a:pt x="374795" y="182664"/>
                  <a:pt x="370467" y="188789"/>
                  <a:pt x="363252" y="193472"/>
                </a:cubicBezTo>
                <a:cubicBezTo>
                  <a:pt x="370827" y="199597"/>
                  <a:pt x="375878" y="208244"/>
                  <a:pt x="375878" y="217611"/>
                </a:cubicBezTo>
                <a:cubicBezTo>
                  <a:pt x="375878" y="231662"/>
                  <a:pt x="365056" y="243552"/>
                  <a:pt x="350627" y="248236"/>
                </a:cubicBezTo>
                <a:cubicBezTo>
                  <a:pt x="347741" y="279580"/>
                  <a:pt x="317079" y="301558"/>
                  <a:pt x="269824" y="304440"/>
                </a:cubicBezTo>
                <a:lnTo>
                  <a:pt x="269463" y="304440"/>
                </a:lnTo>
                <a:lnTo>
                  <a:pt x="105332" y="304440"/>
                </a:lnTo>
                <a:cubicBezTo>
                  <a:pt x="65653" y="302278"/>
                  <a:pt x="26333" y="283543"/>
                  <a:pt x="24169" y="247515"/>
                </a:cubicBezTo>
                <a:cubicBezTo>
                  <a:pt x="10461" y="242471"/>
                  <a:pt x="722" y="230942"/>
                  <a:pt x="722" y="217611"/>
                </a:cubicBezTo>
                <a:cubicBezTo>
                  <a:pt x="722" y="208604"/>
                  <a:pt x="5772" y="200318"/>
                  <a:pt x="12626" y="194553"/>
                </a:cubicBezTo>
                <a:cubicBezTo>
                  <a:pt x="5050" y="189870"/>
                  <a:pt x="0" y="182664"/>
                  <a:pt x="0" y="175098"/>
                </a:cubicBezTo>
                <a:cubicBezTo>
                  <a:pt x="0" y="165731"/>
                  <a:pt x="6854" y="157804"/>
                  <a:pt x="17676" y="153481"/>
                </a:cubicBezTo>
                <a:cubicBezTo>
                  <a:pt x="17676" y="147356"/>
                  <a:pt x="18037" y="141592"/>
                  <a:pt x="18758" y="135467"/>
                </a:cubicBezTo>
                <a:cubicBezTo>
                  <a:pt x="22005" y="112409"/>
                  <a:pt x="29941" y="90431"/>
                  <a:pt x="42566" y="70976"/>
                </a:cubicBezTo>
                <a:cubicBezTo>
                  <a:pt x="54470" y="52962"/>
                  <a:pt x="69260" y="38190"/>
                  <a:pt x="86575" y="26301"/>
                </a:cubicBezTo>
                <a:cubicBezTo>
                  <a:pt x="109661" y="9728"/>
                  <a:pt x="146816" y="0"/>
                  <a:pt x="18830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5" name="Freeform 208">
            <a:extLst>
              <a:ext uri="{FF2B5EF4-FFF2-40B4-BE49-F238E27FC236}">
                <a16:creationId xmlns:a16="http://schemas.microsoft.com/office/drawing/2014/main" id="{592FF426-8185-3A4F-8986-9C28F1314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2551" y="8915371"/>
            <a:ext cx="907520" cy="1166812"/>
          </a:xfrm>
          <a:custGeom>
            <a:avLst/>
            <a:gdLst>
              <a:gd name="T0" fmla="*/ 89357670 w 864"/>
              <a:gd name="T1" fmla="*/ 44133933 h 1112"/>
              <a:gd name="T2" fmla="*/ 104661281 w 864"/>
              <a:gd name="T3" fmla="*/ 48275458 h 1112"/>
              <a:gd name="T4" fmla="*/ 71200771 w 864"/>
              <a:gd name="T5" fmla="*/ 54099927 h 1112"/>
              <a:gd name="T6" fmla="*/ 69255364 w 864"/>
              <a:gd name="T7" fmla="*/ 76360983 h 1112"/>
              <a:gd name="T8" fmla="*/ 55897161 w 864"/>
              <a:gd name="T9" fmla="*/ 70666026 h 1112"/>
              <a:gd name="T10" fmla="*/ 66272429 w 864"/>
              <a:gd name="T11" fmla="*/ 81020198 h 1112"/>
              <a:gd name="T12" fmla="*/ 50709527 w 864"/>
              <a:gd name="T13" fmla="*/ 83220473 h 1112"/>
              <a:gd name="T14" fmla="*/ 46818712 w 864"/>
              <a:gd name="T15" fmla="*/ 83996829 h 1112"/>
              <a:gd name="T16" fmla="*/ 57064334 w 864"/>
              <a:gd name="T17" fmla="*/ 94221488 h 1112"/>
              <a:gd name="T18" fmla="*/ 41760724 w 864"/>
              <a:gd name="T19" fmla="*/ 96680789 h 1112"/>
              <a:gd name="T20" fmla="*/ 38518497 w 864"/>
              <a:gd name="T21" fmla="*/ 101210491 h 1112"/>
              <a:gd name="T22" fmla="*/ 40074607 w 864"/>
              <a:gd name="T23" fmla="*/ 114929472 h 1112"/>
              <a:gd name="T24" fmla="*/ 27883578 w 864"/>
              <a:gd name="T25" fmla="*/ 110011591 h 1112"/>
              <a:gd name="T26" fmla="*/ 36184152 w 864"/>
              <a:gd name="T27" fmla="*/ 118941844 h 1112"/>
              <a:gd name="T28" fmla="*/ 22307006 w 864"/>
              <a:gd name="T29" fmla="*/ 132143135 h 1112"/>
              <a:gd name="T30" fmla="*/ 8559506 w 864"/>
              <a:gd name="T31" fmla="*/ 138096756 h 1112"/>
              <a:gd name="T32" fmla="*/ 8429860 w 864"/>
              <a:gd name="T33" fmla="*/ 122953857 h 1112"/>
              <a:gd name="T34" fmla="*/ 55507864 w 864"/>
              <a:gd name="T35" fmla="*/ 44651624 h 1112"/>
              <a:gd name="T36" fmla="*/ 69514655 w 864"/>
              <a:gd name="T37" fmla="*/ 52935033 h 1112"/>
              <a:gd name="T38" fmla="*/ 71200771 w 864"/>
              <a:gd name="T39" fmla="*/ 54099927 h 1112"/>
              <a:gd name="T40" fmla="*/ 65494194 w 864"/>
              <a:gd name="T41" fmla="*/ 22908259 h 1112"/>
              <a:gd name="T42" fmla="*/ 68088191 w 864"/>
              <a:gd name="T43" fmla="*/ 45169315 h 1112"/>
              <a:gd name="T44" fmla="*/ 111794322 w 864"/>
              <a:gd name="T45" fmla="*/ 48016793 h 1112"/>
              <a:gd name="T46" fmla="*/ 111405025 w 864"/>
              <a:gd name="T47" fmla="*/ 46851899 h 1112"/>
              <a:gd name="T48" fmla="*/ 111145733 w 864"/>
              <a:gd name="T49" fmla="*/ 46593233 h 1112"/>
              <a:gd name="T50" fmla="*/ 111016087 w 864"/>
              <a:gd name="T51" fmla="*/ 46334208 h 1112"/>
              <a:gd name="T52" fmla="*/ 110886441 w 864"/>
              <a:gd name="T53" fmla="*/ 46334208 h 1112"/>
              <a:gd name="T54" fmla="*/ 74183706 w 864"/>
              <a:gd name="T55" fmla="*/ 42451349 h 1112"/>
              <a:gd name="T56" fmla="*/ 70422536 w 864"/>
              <a:gd name="T57" fmla="*/ 20578471 h 1112"/>
              <a:gd name="T58" fmla="*/ 49412709 w 864"/>
              <a:gd name="T59" fmla="*/ 259025 h 1112"/>
              <a:gd name="T60" fmla="*/ 49412709 w 864"/>
              <a:gd name="T61" fmla="*/ 259025 h 1112"/>
              <a:gd name="T62" fmla="*/ 48764119 w 864"/>
              <a:gd name="T63" fmla="*/ 129513 h 1112"/>
              <a:gd name="T64" fmla="*/ 48245176 w 864"/>
              <a:gd name="T65" fmla="*/ 0 h 1112"/>
              <a:gd name="T66" fmla="*/ 47207649 w 864"/>
              <a:gd name="T67" fmla="*/ 388178 h 1112"/>
              <a:gd name="T68" fmla="*/ 46818712 w 864"/>
              <a:gd name="T69" fmla="*/ 647203 h 1112"/>
              <a:gd name="T70" fmla="*/ 46170122 w 864"/>
              <a:gd name="T71" fmla="*/ 1553072 h 1112"/>
              <a:gd name="T72" fmla="*/ 45910831 w 864"/>
              <a:gd name="T73" fmla="*/ 1941250 h 1112"/>
              <a:gd name="T74" fmla="*/ 45781185 w 864"/>
              <a:gd name="T75" fmla="*/ 2200275 h 1112"/>
              <a:gd name="T76" fmla="*/ 45781185 w 864"/>
              <a:gd name="T77" fmla="*/ 2200275 h 1112"/>
              <a:gd name="T78" fmla="*/ 47985884 w 864"/>
              <a:gd name="T79" fmla="*/ 43357577 h 1112"/>
              <a:gd name="T80" fmla="*/ 3242226 w 864"/>
              <a:gd name="T81" fmla="*/ 121271272 h 1112"/>
              <a:gd name="T82" fmla="*/ 9986330 w 864"/>
              <a:gd name="T83" fmla="*/ 143791353 h 1112"/>
              <a:gd name="T84" fmla="*/ 25808524 w 864"/>
              <a:gd name="T85" fmla="*/ 136414172 h 1112"/>
              <a:gd name="T86" fmla="*/ 82483920 w 864"/>
              <a:gd name="T87" fmla="*/ 57335224 h 1112"/>
              <a:gd name="T88" fmla="*/ 88190498 w 864"/>
              <a:gd name="T89" fmla="*/ 57594249 h 1112"/>
              <a:gd name="T90" fmla="*/ 110886441 w 864"/>
              <a:gd name="T91" fmla="*/ 50475733 h 1112"/>
              <a:gd name="T92" fmla="*/ 110886441 w 864"/>
              <a:gd name="T93" fmla="*/ 50475733 h 1112"/>
              <a:gd name="T94" fmla="*/ 111275379 w 864"/>
              <a:gd name="T95" fmla="*/ 49958043 h 1112"/>
              <a:gd name="T96" fmla="*/ 111664677 w 864"/>
              <a:gd name="T97" fmla="*/ 49440352 h 1112"/>
              <a:gd name="T98" fmla="*/ 111923968 w 864"/>
              <a:gd name="T99" fmla="*/ 48404971 h 111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64" h="1112">
                <a:moveTo>
                  <a:pt x="571" y="381"/>
                </a:moveTo>
                <a:lnTo>
                  <a:pt x="571" y="381"/>
                </a:lnTo>
                <a:cubicBezTo>
                  <a:pt x="599" y="357"/>
                  <a:pt x="642" y="342"/>
                  <a:pt x="689" y="341"/>
                </a:cubicBezTo>
                <a:cubicBezTo>
                  <a:pt x="736" y="340"/>
                  <a:pt x="779" y="352"/>
                  <a:pt x="807" y="373"/>
                </a:cubicBezTo>
                <a:cubicBezTo>
                  <a:pt x="749" y="409"/>
                  <a:pt x="631" y="413"/>
                  <a:pt x="571" y="381"/>
                </a:cubicBezTo>
                <a:close/>
                <a:moveTo>
                  <a:pt x="549" y="418"/>
                </a:moveTo>
                <a:lnTo>
                  <a:pt x="549" y="418"/>
                </a:lnTo>
                <a:cubicBezTo>
                  <a:pt x="601" y="457"/>
                  <a:pt x="601" y="457"/>
                  <a:pt x="587" y="493"/>
                </a:cubicBezTo>
                <a:cubicBezTo>
                  <a:pt x="582" y="506"/>
                  <a:pt x="563" y="542"/>
                  <a:pt x="534" y="590"/>
                </a:cubicBezTo>
                <a:lnTo>
                  <a:pt x="461" y="540"/>
                </a:lnTo>
                <a:cubicBezTo>
                  <a:pt x="451" y="534"/>
                  <a:pt x="437" y="536"/>
                  <a:pt x="431" y="546"/>
                </a:cubicBezTo>
                <a:cubicBezTo>
                  <a:pt x="424" y="556"/>
                  <a:pt x="427" y="569"/>
                  <a:pt x="437" y="576"/>
                </a:cubicBezTo>
                <a:lnTo>
                  <a:pt x="511" y="626"/>
                </a:lnTo>
                <a:cubicBezTo>
                  <a:pt x="497" y="647"/>
                  <a:pt x="482" y="669"/>
                  <a:pt x="465" y="693"/>
                </a:cubicBezTo>
                <a:lnTo>
                  <a:pt x="391" y="643"/>
                </a:lnTo>
                <a:cubicBezTo>
                  <a:pt x="381" y="637"/>
                  <a:pt x="368" y="639"/>
                  <a:pt x="361" y="649"/>
                </a:cubicBezTo>
                <a:cubicBezTo>
                  <a:pt x="355" y="659"/>
                  <a:pt x="357" y="672"/>
                  <a:pt x="367" y="679"/>
                </a:cubicBezTo>
                <a:lnTo>
                  <a:pt x="440" y="728"/>
                </a:lnTo>
                <a:cubicBezTo>
                  <a:pt x="424" y="749"/>
                  <a:pt x="408" y="770"/>
                  <a:pt x="390" y="793"/>
                </a:cubicBezTo>
                <a:lnTo>
                  <a:pt x="322" y="747"/>
                </a:lnTo>
                <a:cubicBezTo>
                  <a:pt x="312" y="740"/>
                  <a:pt x="299" y="742"/>
                  <a:pt x="292" y="752"/>
                </a:cubicBezTo>
                <a:cubicBezTo>
                  <a:pt x="285" y="762"/>
                  <a:pt x="288" y="775"/>
                  <a:pt x="297" y="782"/>
                </a:cubicBezTo>
                <a:lnTo>
                  <a:pt x="363" y="826"/>
                </a:lnTo>
                <a:cubicBezTo>
                  <a:pt x="346" y="846"/>
                  <a:pt x="327" y="868"/>
                  <a:pt x="309" y="888"/>
                </a:cubicBezTo>
                <a:lnTo>
                  <a:pt x="245" y="845"/>
                </a:lnTo>
                <a:cubicBezTo>
                  <a:pt x="235" y="838"/>
                  <a:pt x="222" y="840"/>
                  <a:pt x="215" y="850"/>
                </a:cubicBezTo>
                <a:cubicBezTo>
                  <a:pt x="209" y="860"/>
                  <a:pt x="212" y="873"/>
                  <a:pt x="221" y="880"/>
                </a:cubicBezTo>
                <a:lnTo>
                  <a:pt x="279" y="919"/>
                </a:lnTo>
                <a:cubicBezTo>
                  <a:pt x="245" y="955"/>
                  <a:pt x="209" y="990"/>
                  <a:pt x="172" y="1021"/>
                </a:cubicBezTo>
                <a:cubicBezTo>
                  <a:pt x="138" y="1050"/>
                  <a:pt x="101" y="1068"/>
                  <a:pt x="77" y="1068"/>
                </a:cubicBezTo>
                <a:cubicBezTo>
                  <a:pt x="71" y="1068"/>
                  <a:pt x="67" y="1067"/>
                  <a:pt x="66" y="1067"/>
                </a:cubicBezTo>
                <a:cubicBezTo>
                  <a:pt x="48" y="1052"/>
                  <a:pt x="48" y="1002"/>
                  <a:pt x="65" y="950"/>
                </a:cubicBezTo>
                <a:cubicBezTo>
                  <a:pt x="161" y="662"/>
                  <a:pt x="365" y="399"/>
                  <a:pt x="400" y="367"/>
                </a:cubicBezTo>
                <a:cubicBezTo>
                  <a:pt x="413" y="354"/>
                  <a:pt x="423" y="345"/>
                  <a:pt x="428" y="345"/>
                </a:cubicBezTo>
                <a:cubicBezTo>
                  <a:pt x="436" y="345"/>
                  <a:pt x="456" y="357"/>
                  <a:pt x="483" y="373"/>
                </a:cubicBezTo>
                <a:lnTo>
                  <a:pt x="536" y="409"/>
                </a:lnTo>
                <a:cubicBezTo>
                  <a:pt x="537" y="409"/>
                  <a:pt x="538" y="411"/>
                  <a:pt x="539" y="411"/>
                </a:cubicBezTo>
                <a:lnTo>
                  <a:pt x="549" y="418"/>
                </a:lnTo>
                <a:close/>
                <a:moveTo>
                  <a:pt x="389" y="50"/>
                </a:moveTo>
                <a:lnTo>
                  <a:pt x="389" y="50"/>
                </a:lnTo>
                <a:cubicBezTo>
                  <a:pt x="434" y="70"/>
                  <a:pt x="477" y="117"/>
                  <a:pt x="505" y="177"/>
                </a:cubicBezTo>
                <a:cubicBezTo>
                  <a:pt x="532" y="237"/>
                  <a:pt x="539" y="301"/>
                  <a:pt x="525" y="349"/>
                </a:cubicBezTo>
                <a:cubicBezTo>
                  <a:pt x="444" y="300"/>
                  <a:pt x="373" y="143"/>
                  <a:pt x="389" y="50"/>
                </a:cubicBezTo>
                <a:close/>
                <a:moveTo>
                  <a:pt x="862" y="371"/>
                </a:moveTo>
                <a:lnTo>
                  <a:pt x="862" y="371"/>
                </a:lnTo>
                <a:cubicBezTo>
                  <a:pt x="861" y="369"/>
                  <a:pt x="861" y="368"/>
                  <a:pt x="861" y="366"/>
                </a:cubicBezTo>
                <a:cubicBezTo>
                  <a:pt x="860" y="365"/>
                  <a:pt x="860" y="364"/>
                  <a:pt x="859" y="362"/>
                </a:cubicBezTo>
                <a:cubicBezTo>
                  <a:pt x="858" y="362"/>
                  <a:pt x="858" y="361"/>
                  <a:pt x="857" y="360"/>
                </a:cubicBezTo>
                <a:cubicBezTo>
                  <a:pt x="856" y="360"/>
                  <a:pt x="856" y="359"/>
                  <a:pt x="856" y="359"/>
                </a:cubicBezTo>
                <a:lnTo>
                  <a:pt x="856" y="358"/>
                </a:lnTo>
                <a:lnTo>
                  <a:pt x="855" y="358"/>
                </a:lnTo>
                <a:cubicBezTo>
                  <a:pt x="820" y="318"/>
                  <a:pt x="757" y="296"/>
                  <a:pt x="688" y="299"/>
                </a:cubicBezTo>
                <a:cubicBezTo>
                  <a:pt x="644" y="300"/>
                  <a:pt x="605" y="310"/>
                  <a:pt x="572" y="328"/>
                </a:cubicBezTo>
                <a:cubicBezTo>
                  <a:pt x="579" y="276"/>
                  <a:pt x="570" y="217"/>
                  <a:pt x="543" y="159"/>
                </a:cubicBezTo>
                <a:cubicBezTo>
                  <a:pt x="507" y="79"/>
                  <a:pt x="446" y="20"/>
                  <a:pt x="381" y="2"/>
                </a:cubicBezTo>
                <a:cubicBezTo>
                  <a:pt x="380" y="2"/>
                  <a:pt x="380" y="1"/>
                  <a:pt x="379" y="1"/>
                </a:cubicBezTo>
                <a:cubicBezTo>
                  <a:pt x="379" y="1"/>
                  <a:pt x="377" y="1"/>
                  <a:pt x="376" y="1"/>
                </a:cubicBezTo>
                <a:cubicBezTo>
                  <a:pt x="375" y="0"/>
                  <a:pt x="373" y="0"/>
                  <a:pt x="372" y="0"/>
                </a:cubicBezTo>
                <a:cubicBezTo>
                  <a:pt x="370" y="1"/>
                  <a:pt x="369" y="1"/>
                  <a:pt x="368" y="2"/>
                </a:cubicBezTo>
                <a:cubicBezTo>
                  <a:pt x="367" y="2"/>
                  <a:pt x="365" y="2"/>
                  <a:pt x="364" y="3"/>
                </a:cubicBezTo>
                <a:cubicBezTo>
                  <a:pt x="363" y="4"/>
                  <a:pt x="361" y="5"/>
                  <a:pt x="361" y="5"/>
                </a:cubicBezTo>
                <a:cubicBezTo>
                  <a:pt x="360" y="7"/>
                  <a:pt x="359" y="7"/>
                  <a:pt x="358" y="8"/>
                </a:cubicBezTo>
                <a:cubicBezTo>
                  <a:pt x="357" y="9"/>
                  <a:pt x="356" y="10"/>
                  <a:pt x="356" y="12"/>
                </a:cubicBezTo>
                <a:cubicBezTo>
                  <a:pt x="355" y="13"/>
                  <a:pt x="355" y="14"/>
                  <a:pt x="354" y="15"/>
                </a:cubicBezTo>
                <a:cubicBezTo>
                  <a:pt x="354" y="15"/>
                  <a:pt x="353" y="15"/>
                  <a:pt x="353" y="16"/>
                </a:cubicBezTo>
                <a:lnTo>
                  <a:pt x="353" y="17"/>
                </a:lnTo>
                <a:cubicBezTo>
                  <a:pt x="327" y="94"/>
                  <a:pt x="361" y="217"/>
                  <a:pt x="422" y="304"/>
                </a:cubicBezTo>
                <a:cubicBezTo>
                  <a:pt x="404" y="306"/>
                  <a:pt x="390" y="318"/>
                  <a:pt x="370" y="335"/>
                </a:cubicBezTo>
                <a:cubicBezTo>
                  <a:pt x="333" y="370"/>
                  <a:pt x="124" y="636"/>
                  <a:pt x="25" y="937"/>
                </a:cubicBezTo>
                <a:cubicBezTo>
                  <a:pt x="5" y="995"/>
                  <a:pt x="0" y="1069"/>
                  <a:pt x="42" y="1102"/>
                </a:cubicBezTo>
                <a:cubicBezTo>
                  <a:pt x="52" y="1108"/>
                  <a:pt x="64" y="1111"/>
                  <a:pt x="77" y="1111"/>
                </a:cubicBezTo>
                <a:cubicBezTo>
                  <a:pt x="112" y="1111"/>
                  <a:pt x="156" y="1090"/>
                  <a:pt x="199" y="1054"/>
                </a:cubicBezTo>
                <a:cubicBezTo>
                  <a:pt x="424" y="863"/>
                  <a:pt x="603" y="571"/>
                  <a:pt x="627" y="509"/>
                </a:cubicBezTo>
                <a:cubicBezTo>
                  <a:pt x="639" y="477"/>
                  <a:pt x="643" y="459"/>
                  <a:pt x="636" y="443"/>
                </a:cubicBezTo>
                <a:cubicBezTo>
                  <a:pt x="650" y="445"/>
                  <a:pt x="665" y="445"/>
                  <a:pt x="680" y="445"/>
                </a:cubicBezTo>
                <a:cubicBezTo>
                  <a:pt x="749" y="445"/>
                  <a:pt x="818" y="426"/>
                  <a:pt x="855" y="390"/>
                </a:cubicBezTo>
                <a:cubicBezTo>
                  <a:pt x="856" y="390"/>
                  <a:pt x="856" y="389"/>
                  <a:pt x="856" y="389"/>
                </a:cubicBezTo>
                <a:cubicBezTo>
                  <a:pt x="857" y="388"/>
                  <a:pt x="858" y="387"/>
                  <a:pt x="858" y="386"/>
                </a:cubicBezTo>
                <a:cubicBezTo>
                  <a:pt x="859" y="385"/>
                  <a:pt x="860" y="383"/>
                  <a:pt x="861" y="382"/>
                </a:cubicBezTo>
                <a:cubicBezTo>
                  <a:pt x="861" y="381"/>
                  <a:pt x="861" y="380"/>
                  <a:pt x="861" y="378"/>
                </a:cubicBezTo>
                <a:cubicBezTo>
                  <a:pt x="862" y="377"/>
                  <a:pt x="863" y="376"/>
                  <a:pt x="863" y="374"/>
                </a:cubicBezTo>
                <a:cubicBezTo>
                  <a:pt x="863" y="373"/>
                  <a:pt x="862" y="372"/>
                  <a:pt x="862" y="37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6" name="Freeform 261">
            <a:extLst>
              <a:ext uri="{FF2B5EF4-FFF2-40B4-BE49-F238E27FC236}">
                <a16:creationId xmlns:a16="http://schemas.microsoft.com/office/drawing/2014/main" id="{EF007B73-604C-DA40-BEB3-5FA7251F5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5220" y="3606496"/>
            <a:ext cx="1162182" cy="926042"/>
          </a:xfrm>
          <a:custGeom>
            <a:avLst/>
            <a:gdLst>
              <a:gd name="T0" fmla="*/ 27646634 w 1106"/>
              <a:gd name="T1" fmla="*/ 6623893 h 881"/>
              <a:gd name="T2" fmla="*/ 28295846 w 1106"/>
              <a:gd name="T3" fmla="*/ 8701879 h 881"/>
              <a:gd name="T4" fmla="*/ 29723608 w 1106"/>
              <a:gd name="T5" fmla="*/ 31300599 h 881"/>
              <a:gd name="T6" fmla="*/ 22454739 w 1106"/>
              <a:gd name="T7" fmla="*/ 8312301 h 881"/>
              <a:gd name="T8" fmla="*/ 33747137 w 1106"/>
              <a:gd name="T9" fmla="*/ 92733065 h 881"/>
              <a:gd name="T10" fmla="*/ 6879054 w 1106"/>
              <a:gd name="T11" fmla="*/ 47405525 h 881"/>
              <a:gd name="T12" fmla="*/ 34266291 w 1106"/>
              <a:gd name="T13" fmla="*/ 35326830 h 881"/>
              <a:gd name="T14" fmla="*/ 35434656 w 1106"/>
              <a:gd name="T15" fmla="*/ 34807154 h 881"/>
              <a:gd name="T16" fmla="*/ 72167016 w 1106"/>
              <a:gd name="T17" fmla="*/ 48704356 h 881"/>
              <a:gd name="T18" fmla="*/ 84108267 w 1106"/>
              <a:gd name="T19" fmla="*/ 48054940 h 881"/>
              <a:gd name="T20" fmla="*/ 84108267 w 1106"/>
              <a:gd name="T21" fmla="*/ 48054940 h 881"/>
              <a:gd name="T22" fmla="*/ 105135243 w 1106"/>
              <a:gd name="T23" fmla="*/ 101175105 h 881"/>
              <a:gd name="T24" fmla="*/ 36732360 w 1106"/>
              <a:gd name="T25" fmla="*/ 100136112 h 881"/>
              <a:gd name="T26" fmla="*/ 57759697 w 1106"/>
              <a:gd name="T27" fmla="*/ 47535264 h 881"/>
              <a:gd name="T28" fmla="*/ 58148792 w 1106"/>
              <a:gd name="T29" fmla="*/ 46756110 h 881"/>
              <a:gd name="T30" fmla="*/ 107601313 w 1106"/>
              <a:gd name="T31" fmla="*/ 35326830 h 881"/>
              <a:gd name="T32" fmla="*/ 109159133 w 1106"/>
              <a:gd name="T33" fmla="*/ 35976246 h 881"/>
              <a:gd name="T34" fmla="*/ 136805767 w 1106"/>
              <a:gd name="T35" fmla="*/ 48054940 h 881"/>
              <a:gd name="T36" fmla="*/ 137324921 w 1106"/>
              <a:gd name="T37" fmla="*/ 48444518 h 881"/>
              <a:gd name="T38" fmla="*/ 90338469 w 1106"/>
              <a:gd name="T39" fmla="*/ 48574257 h 881"/>
              <a:gd name="T40" fmla="*/ 116167885 w 1106"/>
              <a:gd name="T41" fmla="*/ 17273658 h 881"/>
              <a:gd name="T42" fmla="*/ 117336251 w 1106"/>
              <a:gd name="T43" fmla="*/ 6623893 h 881"/>
              <a:gd name="T44" fmla="*/ 120321473 w 1106"/>
              <a:gd name="T45" fmla="*/ 7273309 h 881"/>
              <a:gd name="T46" fmla="*/ 113701816 w 1106"/>
              <a:gd name="T47" fmla="*/ 31950014 h 881"/>
              <a:gd name="T48" fmla="*/ 30761915 w 1106"/>
              <a:gd name="T49" fmla="*/ 100006013 h 881"/>
              <a:gd name="T50" fmla="*/ 30761915 w 1106"/>
              <a:gd name="T51" fmla="*/ 100006013 h 881"/>
              <a:gd name="T52" fmla="*/ 31800222 w 1106"/>
              <a:gd name="T53" fmla="*/ 103902506 h 881"/>
              <a:gd name="T54" fmla="*/ 109937683 w 1106"/>
              <a:gd name="T55" fmla="*/ 105071237 h 881"/>
              <a:gd name="T56" fmla="*/ 111106049 w 1106"/>
              <a:gd name="T57" fmla="*/ 101304844 h 881"/>
              <a:gd name="T58" fmla="*/ 110975990 w 1106"/>
              <a:gd name="T59" fmla="*/ 100655428 h 881"/>
              <a:gd name="T60" fmla="*/ 143295366 w 1106"/>
              <a:gd name="T61" fmla="*/ 46626371 h 881"/>
              <a:gd name="T62" fmla="*/ 140829297 w 1106"/>
              <a:gd name="T63" fmla="*/ 43639132 h 881"/>
              <a:gd name="T64" fmla="*/ 124475061 w 1106"/>
              <a:gd name="T65" fmla="*/ 3636654 h 881"/>
              <a:gd name="T66" fmla="*/ 114740123 w 1106"/>
              <a:gd name="T67" fmla="*/ 1818147 h 881"/>
              <a:gd name="T68" fmla="*/ 110716594 w 1106"/>
              <a:gd name="T69" fmla="*/ 17273658 h 881"/>
              <a:gd name="T70" fmla="*/ 107990768 w 1106"/>
              <a:gd name="T71" fmla="*/ 29482452 h 881"/>
              <a:gd name="T72" fmla="*/ 107861069 w 1106"/>
              <a:gd name="T73" fmla="*/ 29352352 h 881"/>
              <a:gd name="T74" fmla="*/ 106692704 w 1106"/>
              <a:gd name="T75" fmla="*/ 29222614 h 881"/>
              <a:gd name="T76" fmla="*/ 106173550 w 1106"/>
              <a:gd name="T77" fmla="*/ 29352352 h 881"/>
              <a:gd name="T78" fmla="*/ 105264942 w 1106"/>
              <a:gd name="T79" fmla="*/ 29741930 h 881"/>
              <a:gd name="T80" fmla="*/ 104875847 w 1106"/>
              <a:gd name="T81" fmla="*/ 30131867 h 881"/>
              <a:gd name="T82" fmla="*/ 88261855 w 1106"/>
              <a:gd name="T83" fmla="*/ 43379293 h 881"/>
              <a:gd name="T84" fmla="*/ 87872400 w 1106"/>
              <a:gd name="T85" fmla="*/ 42729878 h 881"/>
              <a:gd name="T86" fmla="*/ 87612643 w 1106"/>
              <a:gd name="T87" fmla="*/ 42340301 h 881"/>
              <a:gd name="T88" fmla="*/ 86704034 w 1106"/>
              <a:gd name="T89" fmla="*/ 41690885 h 881"/>
              <a:gd name="T90" fmla="*/ 86184881 w 1106"/>
              <a:gd name="T91" fmla="*/ 41431047 h 881"/>
              <a:gd name="T92" fmla="*/ 85276272 w 1106"/>
              <a:gd name="T93" fmla="*/ 41431047 h 881"/>
              <a:gd name="T94" fmla="*/ 84887177 w 1106"/>
              <a:gd name="T95" fmla="*/ 41431047 h 881"/>
              <a:gd name="T96" fmla="*/ 53735807 w 1106"/>
              <a:gd name="T97" fmla="*/ 42470040 h 881"/>
              <a:gd name="T98" fmla="*/ 53735807 w 1106"/>
              <a:gd name="T99" fmla="*/ 42600139 h 881"/>
              <a:gd name="T100" fmla="*/ 38290181 w 1106"/>
              <a:gd name="T101" fmla="*/ 29612191 h 881"/>
              <a:gd name="T102" fmla="*/ 37900725 w 1106"/>
              <a:gd name="T103" fmla="*/ 29222614 h 881"/>
              <a:gd name="T104" fmla="*/ 36992117 w 1106"/>
              <a:gd name="T105" fmla="*/ 28833036 h 881"/>
              <a:gd name="T106" fmla="*/ 36602662 w 1106"/>
              <a:gd name="T107" fmla="*/ 28702937 h 881"/>
              <a:gd name="T108" fmla="*/ 35434656 w 1106"/>
              <a:gd name="T109" fmla="*/ 28833036 h 881"/>
              <a:gd name="T110" fmla="*/ 34915143 w 1106"/>
              <a:gd name="T111" fmla="*/ 29092514 h 881"/>
              <a:gd name="T112" fmla="*/ 32968227 w 1106"/>
              <a:gd name="T113" fmla="*/ 17273658 h 881"/>
              <a:gd name="T114" fmla="*/ 30242761 w 1106"/>
              <a:gd name="T115" fmla="*/ 1688408 h 881"/>
              <a:gd name="T116" fmla="*/ 18301511 w 1106"/>
              <a:gd name="T117" fmla="*/ 4805386 h 881"/>
              <a:gd name="T118" fmla="*/ 2336371 w 1106"/>
              <a:gd name="T119" fmla="*/ 43249554 h 881"/>
              <a:gd name="T120" fmla="*/ 31540465 w 1106"/>
              <a:gd name="T121" fmla="*/ 97928028 h 88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106" h="881">
                <a:moveTo>
                  <a:pt x="173" y="64"/>
                </a:moveTo>
                <a:lnTo>
                  <a:pt x="173" y="64"/>
                </a:lnTo>
                <a:cubicBezTo>
                  <a:pt x="187" y="47"/>
                  <a:pt x="204" y="47"/>
                  <a:pt x="213" y="51"/>
                </a:cubicBezTo>
                <a:cubicBezTo>
                  <a:pt x="219" y="54"/>
                  <a:pt x="220" y="58"/>
                  <a:pt x="218" y="67"/>
                </a:cubicBezTo>
                <a:cubicBezTo>
                  <a:pt x="214" y="88"/>
                  <a:pt x="212" y="111"/>
                  <a:pt x="212" y="133"/>
                </a:cubicBezTo>
                <a:cubicBezTo>
                  <a:pt x="212" y="170"/>
                  <a:pt x="218" y="206"/>
                  <a:pt x="229" y="241"/>
                </a:cubicBezTo>
                <a:lnTo>
                  <a:pt x="70" y="311"/>
                </a:lnTo>
                <a:cubicBezTo>
                  <a:pt x="81" y="221"/>
                  <a:pt x="116" y="136"/>
                  <a:pt x="173" y="64"/>
                </a:cubicBezTo>
                <a:close/>
                <a:moveTo>
                  <a:pt x="398" y="368"/>
                </a:moveTo>
                <a:lnTo>
                  <a:pt x="260" y="714"/>
                </a:lnTo>
                <a:cubicBezTo>
                  <a:pt x="143" y="633"/>
                  <a:pt x="66" y="509"/>
                  <a:pt x="47" y="368"/>
                </a:cubicBezTo>
                <a:lnTo>
                  <a:pt x="53" y="365"/>
                </a:lnTo>
                <a:lnTo>
                  <a:pt x="264" y="272"/>
                </a:lnTo>
                <a:lnTo>
                  <a:pt x="273" y="268"/>
                </a:lnTo>
                <a:cubicBezTo>
                  <a:pt x="307" y="310"/>
                  <a:pt x="350" y="345"/>
                  <a:pt x="398" y="368"/>
                </a:cubicBezTo>
                <a:close/>
                <a:moveTo>
                  <a:pt x="556" y="375"/>
                </a:moveTo>
                <a:lnTo>
                  <a:pt x="556" y="375"/>
                </a:lnTo>
                <a:cubicBezTo>
                  <a:pt x="587" y="375"/>
                  <a:pt x="617" y="371"/>
                  <a:pt x="646" y="364"/>
                </a:cubicBezTo>
                <a:lnTo>
                  <a:pt x="648" y="370"/>
                </a:lnTo>
                <a:lnTo>
                  <a:pt x="810" y="779"/>
                </a:lnTo>
                <a:cubicBezTo>
                  <a:pt x="730" y="817"/>
                  <a:pt x="644" y="837"/>
                  <a:pt x="555" y="837"/>
                </a:cubicBezTo>
                <a:cubicBezTo>
                  <a:pt x="460" y="837"/>
                  <a:pt x="366" y="814"/>
                  <a:pt x="283" y="771"/>
                </a:cubicBezTo>
                <a:lnTo>
                  <a:pt x="445" y="366"/>
                </a:lnTo>
                <a:cubicBezTo>
                  <a:pt x="445" y="366"/>
                  <a:pt x="445" y="366"/>
                  <a:pt x="445" y="365"/>
                </a:cubicBezTo>
                <a:lnTo>
                  <a:pt x="448" y="360"/>
                </a:lnTo>
                <a:cubicBezTo>
                  <a:pt x="483" y="370"/>
                  <a:pt x="519" y="375"/>
                  <a:pt x="556" y="375"/>
                </a:cubicBezTo>
                <a:close/>
                <a:moveTo>
                  <a:pt x="829" y="272"/>
                </a:moveTo>
                <a:lnTo>
                  <a:pt x="839" y="276"/>
                </a:lnTo>
                <a:cubicBezTo>
                  <a:pt x="840" y="277"/>
                  <a:pt x="840" y="277"/>
                  <a:pt x="841" y="277"/>
                </a:cubicBezTo>
                <a:cubicBezTo>
                  <a:pt x="841" y="277"/>
                  <a:pt x="841" y="277"/>
                  <a:pt x="842" y="277"/>
                </a:cubicBezTo>
                <a:lnTo>
                  <a:pt x="1054" y="370"/>
                </a:lnTo>
                <a:lnTo>
                  <a:pt x="1058" y="373"/>
                </a:lnTo>
                <a:cubicBezTo>
                  <a:pt x="1037" y="515"/>
                  <a:pt x="954" y="643"/>
                  <a:pt x="834" y="722"/>
                </a:cubicBezTo>
                <a:lnTo>
                  <a:pt x="696" y="374"/>
                </a:lnTo>
                <a:cubicBezTo>
                  <a:pt x="748" y="351"/>
                  <a:pt x="793" y="316"/>
                  <a:pt x="829" y="272"/>
                </a:cubicBezTo>
                <a:close/>
                <a:moveTo>
                  <a:pt x="895" y="133"/>
                </a:moveTo>
                <a:lnTo>
                  <a:pt x="895" y="133"/>
                </a:lnTo>
                <a:cubicBezTo>
                  <a:pt x="895" y="118"/>
                  <a:pt x="894" y="103"/>
                  <a:pt x="892" y="86"/>
                </a:cubicBezTo>
                <a:cubicBezTo>
                  <a:pt x="888" y="70"/>
                  <a:pt x="896" y="56"/>
                  <a:pt x="904" y="51"/>
                </a:cubicBezTo>
                <a:cubicBezTo>
                  <a:pt x="912" y="47"/>
                  <a:pt x="920" y="49"/>
                  <a:pt x="927" y="56"/>
                </a:cubicBezTo>
                <a:cubicBezTo>
                  <a:pt x="990" y="131"/>
                  <a:pt x="1027" y="221"/>
                  <a:pt x="1038" y="317"/>
                </a:cubicBezTo>
                <a:lnTo>
                  <a:pt x="876" y="246"/>
                </a:lnTo>
                <a:cubicBezTo>
                  <a:pt x="889" y="210"/>
                  <a:pt x="895" y="172"/>
                  <a:pt x="895" y="133"/>
                </a:cubicBezTo>
                <a:close/>
                <a:moveTo>
                  <a:pt x="243" y="754"/>
                </a:moveTo>
                <a:lnTo>
                  <a:pt x="237" y="770"/>
                </a:lnTo>
                <a:cubicBezTo>
                  <a:pt x="231" y="781"/>
                  <a:pt x="235" y="794"/>
                  <a:pt x="245" y="800"/>
                </a:cubicBezTo>
                <a:cubicBezTo>
                  <a:pt x="339" y="852"/>
                  <a:pt x="446" y="880"/>
                  <a:pt x="555" y="880"/>
                </a:cubicBezTo>
                <a:cubicBezTo>
                  <a:pt x="657" y="880"/>
                  <a:pt x="756" y="855"/>
                  <a:pt x="847" y="809"/>
                </a:cubicBezTo>
                <a:cubicBezTo>
                  <a:pt x="857" y="803"/>
                  <a:pt x="861" y="791"/>
                  <a:pt x="856" y="780"/>
                </a:cubicBezTo>
                <a:cubicBezTo>
                  <a:pt x="855" y="778"/>
                  <a:pt x="855" y="776"/>
                  <a:pt x="855" y="775"/>
                </a:cubicBezTo>
                <a:lnTo>
                  <a:pt x="850" y="763"/>
                </a:lnTo>
                <a:cubicBezTo>
                  <a:pt x="990" y="673"/>
                  <a:pt x="1085" y="524"/>
                  <a:pt x="1104" y="359"/>
                </a:cubicBezTo>
                <a:cubicBezTo>
                  <a:pt x="1105" y="347"/>
                  <a:pt x="1097" y="337"/>
                  <a:pt x="1085" y="336"/>
                </a:cubicBezTo>
                <a:cubicBezTo>
                  <a:pt x="1084" y="336"/>
                  <a:pt x="1083" y="336"/>
                  <a:pt x="1082" y="336"/>
                </a:cubicBezTo>
                <a:cubicBezTo>
                  <a:pt x="1075" y="222"/>
                  <a:pt x="1033" y="116"/>
                  <a:pt x="959" y="28"/>
                </a:cubicBezTo>
                <a:cubicBezTo>
                  <a:pt x="938" y="5"/>
                  <a:pt x="909" y="0"/>
                  <a:pt x="884" y="14"/>
                </a:cubicBezTo>
                <a:cubicBezTo>
                  <a:pt x="856" y="29"/>
                  <a:pt x="842" y="64"/>
                  <a:pt x="850" y="94"/>
                </a:cubicBezTo>
                <a:cubicBezTo>
                  <a:pt x="852" y="106"/>
                  <a:pt x="853" y="120"/>
                  <a:pt x="853" y="133"/>
                </a:cubicBezTo>
                <a:cubicBezTo>
                  <a:pt x="853" y="166"/>
                  <a:pt x="847" y="198"/>
                  <a:pt x="837" y="229"/>
                </a:cubicBezTo>
                <a:lnTo>
                  <a:pt x="832" y="227"/>
                </a:lnTo>
                <a:cubicBezTo>
                  <a:pt x="832" y="226"/>
                  <a:pt x="831" y="226"/>
                  <a:pt x="831" y="226"/>
                </a:cubicBezTo>
                <a:cubicBezTo>
                  <a:pt x="829" y="226"/>
                  <a:pt x="828" y="226"/>
                  <a:pt x="826" y="225"/>
                </a:cubicBezTo>
                <a:cubicBezTo>
                  <a:pt x="825" y="225"/>
                  <a:pt x="823" y="225"/>
                  <a:pt x="822" y="225"/>
                </a:cubicBezTo>
                <a:cubicBezTo>
                  <a:pt x="821" y="225"/>
                  <a:pt x="819" y="226"/>
                  <a:pt x="818" y="226"/>
                </a:cubicBezTo>
                <a:cubicBezTo>
                  <a:pt x="817" y="226"/>
                  <a:pt x="816" y="227"/>
                  <a:pt x="815" y="227"/>
                </a:cubicBezTo>
                <a:cubicBezTo>
                  <a:pt x="813" y="228"/>
                  <a:pt x="812" y="229"/>
                  <a:pt x="811" y="229"/>
                </a:cubicBezTo>
                <a:cubicBezTo>
                  <a:pt x="810" y="231"/>
                  <a:pt x="809" y="231"/>
                  <a:pt x="808" y="232"/>
                </a:cubicBezTo>
                <a:cubicBezTo>
                  <a:pt x="808" y="233"/>
                  <a:pt x="807" y="233"/>
                  <a:pt x="807" y="234"/>
                </a:cubicBezTo>
                <a:cubicBezTo>
                  <a:pt x="774" y="278"/>
                  <a:pt x="730" y="312"/>
                  <a:pt x="680" y="334"/>
                </a:cubicBezTo>
                <a:lnTo>
                  <a:pt x="679" y="332"/>
                </a:lnTo>
                <a:cubicBezTo>
                  <a:pt x="678" y="331"/>
                  <a:pt x="678" y="330"/>
                  <a:pt x="677" y="329"/>
                </a:cubicBezTo>
                <a:cubicBezTo>
                  <a:pt x="677" y="328"/>
                  <a:pt x="676" y="327"/>
                  <a:pt x="675" y="326"/>
                </a:cubicBezTo>
                <a:cubicBezTo>
                  <a:pt x="674" y="325"/>
                  <a:pt x="673" y="324"/>
                  <a:pt x="672" y="323"/>
                </a:cubicBezTo>
                <a:cubicBezTo>
                  <a:pt x="671" y="322"/>
                  <a:pt x="670" y="322"/>
                  <a:pt x="668" y="321"/>
                </a:cubicBezTo>
                <a:cubicBezTo>
                  <a:pt x="667" y="320"/>
                  <a:pt x="666" y="320"/>
                  <a:pt x="664" y="319"/>
                </a:cubicBezTo>
                <a:cubicBezTo>
                  <a:pt x="663" y="319"/>
                  <a:pt x="662" y="319"/>
                  <a:pt x="661" y="319"/>
                </a:cubicBezTo>
                <a:cubicBezTo>
                  <a:pt x="660" y="319"/>
                  <a:pt x="658" y="319"/>
                  <a:pt x="657" y="319"/>
                </a:cubicBezTo>
                <a:cubicBezTo>
                  <a:pt x="656" y="319"/>
                  <a:pt x="654" y="319"/>
                  <a:pt x="654" y="319"/>
                </a:cubicBezTo>
                <a:cubicBezTo>
                  <a:pt x="584" y="338"/>
                  <a:pt x="509" y="336"/>
                  <a:pt x="441" y="313"/>
                </a:cubicBezTo>
                <a:cubicBezTo>
                  <a:pt x="429" y="310"/>
                  <a:pt x="417" y="316"/>
                  <a:pt x="414" y="327"/>
                </a:cubicBezTo>
                <a:lnTo>
                  <a:pt x="414" y="328"/>
                </a:lnTo>
                <a:cubicBezTo>
                  <a:pt x="367" y="305"/>
                  <a:pt x="327" y="272"/>
                  <a:pt x="297" y="230"/>
                </a:cubicBezTo>
                <a:cubicBezTo>
                  <a:pt x="297" y="229"/>
                  <a:pt x="295" y="229"/>
                  <a:pt x="295" y="228"/>
                </a:cubicBezTo>
                <a:cubicBezTo>
                  <a:pt x="294" y="227"/>
                  <a:pt x="293" y="226"/>
                  <a:pt x="292" y="225"/>
                </a:cubicBezTo>
                <a:cubicBezTo>
                  <a:pt x="292" y="225"/>
                  <a:pt x="290" y="224"/>
                  <a:pt x="289" y="224"/>
                </a:cubicBezTo>
                <a:cubicBezTo>
                  <a:pt x="288" y="223"/>
                  <a:pt x="286" y="222"/>
                  <a:pt x="285" y="222"/>
                </a:cubicBezTo>
                <a:cubicBezTo>
                  <a:pt x="284" y="222"/>
                  <a:pt x="283" y="221"/>
                  <a:pt x="282" y="221"/>
                </a:cubicBezTo>
                <a:cubicBezTo>
                  <a:pt x="280" y="221"/>
                  <a:pt x="278" y="221"/>
                  <a:pt x="277" y="221"/>
                </a:cubicBezTo>
                <a:cubicBezTo>
                  <a:pt x="275" y="222"/>
                  <a:pt x="274" y="222"/>
                  <a:pt x="273" y="222"/>
                </a:cubicBezTo>
                <a:cubicBezTo>
                  <a:pt x="272" y="222"/>
                  <a:pt x="272" y="222"/>
                  <a:pt x="271" y="223"/>
                </a:cubicBezTo>
                <a:lnTo>
                  <a:pt x="269" y="224"/>
                </a:lnTo>
                <a:cubicBezTo>
                  <a:pt x="259" y="194"/>
                  <a:pt x="254" y="164"/>
                  <a:pt x="254" y="133"/>
                </a:cubicBezTo>
                <a:cubicBezTo>
                  <a:pt x="254" y="114"/>
                  <a:pt x="256" y="94"/>
                  <a:pt x="260" y="77"/>
                </a:cubicBezTo>
                <a:cubicBezTo>
                  <a:pt x="267" y="50"/>
                  <a:pt x="256" y="25"/>
                  <a:pt x="233" y="13"/>
                </a:cubicBezTo>
                <a:cubicBezTo>
                  <a:pt x="208" y="1"/>
                  <a:pt x="169" y="3"/>
                  <a:pt x="141" y="37"/>
                </a:cubicBezTo>
                <a:cubicBezTo>
                  <a:pt x="72" y="122"/>
                  <a:pt x="33" y="223"/>
                  <a:pt x="25" y="330"/>
                </a:cubicBezTo>
                <a:lnTo>
                  <a:pt x="18" y="333"/>
                </a:lnTo>
                <a:cubicBezTo>
                  <a:pt x="8" y="336"/>
                  <a:pt x="0" y="346"/>
                  <a:pt x="1" y="357"/>
                </a:cubicBezTo>
                <a:cubicBezTo>
                  <a:pt x="20" y="521"/>
                  <a:pt x="108" y="664"/>
                  <a:pt x="243" y="7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7" name="Freeform 421">
            <a:extLst>
              <a:ext uri="{FF2B5EF4-FFF2-40B4-BE49-F238E27FC236}">
                <a16:creationId xmlns:a16="http://schemas.microsoft.com/office/drawing/2014/main" id="{A10DCF7A-345C-B14A-957E-6CF747C5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645" y="3625017"/>
            <a:ext cx="1046428" cy="1046428"/>
          </a:xfrm>
          <a:custGeom>
            <a:avLst/>
            <a:gdLst>
              <a:gd name="T0" fmla="*/ 136443 w 358416"/>
              <a:gd name="T1" fmla="*/ 302405 h 358416"/>
              <a:gd name="T2" fmla="*/ 177240 w 358416"/>
              <a:gd name="T3" fmla="*/ 226372 h 358416"/>
              <a:gd name="T4" fmla="*/ 183324 w 358416"/>
              <a:gd name="T5" fmla="*/ 207183 h 358416"/>
              <a:gd name="T6" fmla="*/ 236648 w 358416"/>
              <a:gd name="T7" fmla="*/ 310008 h 358416"/>
              <a:gd name="T8" fmla="*/ 122128 w 358416"/>
              <a:gd name="T9" fmla="*/ 312543 h 358416"/>
              <a:gd name="T10" fmla="*/ 170083 w 358416"/>
              <a:gd name="T11" fmla="*/ 207545 h 358416"/>
              <a:gd name="T12" fmla="*/ 222551 w 358416"/>
              <a:gd name="T13" fmla="*/ 201613 h 358416"/>
              <a:gd name="T14" fmla="*/ 308832 w 358416"/>
              <a:gd name="T15" fmla="*/ 204860 h 358416"/>
              <a:gd name="T16" fmla="*/ 135503 w 358416"/>
              <a:gd name="T17" fmla="*/ 200365 h 358416"/>
              <a:gd name="T18" fmla="*/ 92904 w 358416"/>
              <a:gd name="T19" fmla="*/ 274951 h 358416"/>
              <a:gd name="T20" fmla="*/ 209916 w 358416"/>
              <a:gd name="T21" fmla="*/ 185738 h 358416"/>
              <a:gd name="T22" fmla="*/ 325077 w 358416"/>
              <a:gd name="T23" fmla="*/ 198005 h 358416"/>
              <a:gd name="T24" fmla="*/ 259735 w 358416"/>
              <a:gd name="T25" fmla="*/ 296502 h 358416"/>
              <a:gd name="T26" fmla="*/ 252876 w 358416"/>
              <a:gd name="T27" fmla="*/ 292173 h 358416"/>
              <a:gd name="T28" fmla="*/ 203057 w 358416"/>
              <a:gd name="T29" fmla="*/ 189346 h 358416"/>
              <a:gd name="T30" fmla="*/ 148499 w 358416"/>
              <a:gd name="T31" fmla="*/ 184871 h 358416"/>
              <a:gd name="T32" fmla="*/ 155358 w 358416"/>
              <a:gd name="T33" fmla="*/ 196041 h 358416"/>
              <a:gd name="T34" fmla="*/ 95792 w 358416"/>
              <a:gd name="T35" fmla="*/ 293328 h 358416"/>
              <a:gd name="T36" fmla="*/ 33338 w 358416"/>
              <a:gd name="T37" fmla="*/ 193519 h 358416"/>
              <a:gd name="T38" fmla="*/ 148499 w 358416"/>
              <a:gd name="T39" fmla="*/ 184871 h 358416"/>
              <a:gd name="T40" fmla="*/ 220123 w 358416"/>
              <a:gd name="T41" fmla="*/ 152390 h 358416"/>
              <a:gd name="T42" fmla="*/ 266023 w 358416"/>
              <a:gd name="T43" fmla="*/ 79745 h 358416"/>
              <a:gd name="T44" fmla="*/ 52397 w 358416"/>
              <a:gd name="T45" fmla="*/ 150938 h 358416"/>
              <a:gd name="T46" fmla="*/ 94635 w 358416"/>
              <a:gd name="T47" fmla="*/ 76480 h 358416"/>
              <a:gd name="T48" fmla="*/ 322043 w 358416"/>
              <a:gd name="T49" fmla="*/ 163898 h 358416"/>
              <a:gd name="T50" fmla="*/ 314453 w 358416"/>
              <a:gd name="T51" fmla="*/ 171091 h 358416"/>
              <a:gd name="T52" fmla="*/ 206389 w 358416"/>
              <a:gd name="T53" fmla="*/ 167494 h 358416"/>
              <a:gd name="T54" fmla="*/ 200245 w 358416"/>
              <a:gd name="T55" fmla="*/ 155627 h 358416"/>
              <a:gd name="T56" fmla="*/ 268192 w 358416"/>
              <a:gd name="T57" fmla="*/ 62483 h 358416"/>
              <a:gd name="T58" fmla="*/ 104021 w 358416"/>
              <a:gd name="T59" fmla="*/ 61804 h 358416"/>
              <a:gd name="T60" fmla="*/ 158533 w 358416"/>
              <a:gd name="T61" fmla="*/ 161677 h 358416"/>
              <a:gd name="T62" fmla="*/ 44094 w 358416"/>
              <a:gd name="T63" fmla="*/ 166330 h 358416"/>
              <a:gd name="T64" fmla="*/ 36513 w 358416"/>
              <a:gd name="T65" fmla="*/ 158455 h 358416"/>
              <a:gd name="T66" fmla="*/ 179432 w 358416"/>
              <a:gd name="T67" fmla="*/ 44884 h 358416"/>
              <a:gd name="T68" fmla="*/ 177240 w 358416"/>
              <a:gd name="T69" fmla="*/ 128988 h 358416"/>
              <a:gd name="T70" fmla="*/ 179432 w 358416"/>
              <a:gd name="T71" fmla="*/ 44884 h 358416"/>
              <a:gd name="T72" fmla="*/ 236648 w 358416"/>
              <a:gd name="T73" fmla="*/ 46144 h 358416"/>
              <a:gd name="T74" fmla="*/ 183324 w 358416"/>
              <a:gd name="T75" fmla="*/ 148438 h 358416"/>
              <a:gd name="T76" fmla="*/ 170083 w 358416"/>
              <a:gd name="T77" fmla="*/ 148078 h 358416"/>
              <a:gd name="T78" fmla="*/ 122128 w 358416"/>
              <a:gd name="T79" fmla="*/ 43263 h 358416"/>
              <a:gd name="T80" fmla="*/ 179388 w 358416"/>
              <a:gd name="T81" fmla="*/ 15458 h 358416"/>
              <a:gd name="T82" fmla="*/ 179388 w 358416"/>
              <a:gd name="T83" fmla="*/ 342957 h 358416"/>
              <a:gd name="T84" fmla="*/ 179388 w 358416"/>
              <a:gd name="T85" fmla="*/ 15458 h 358416"/>
              <a:gd name="T86" fmla="*/ 358416 w 358416"/>
              <a:gd name="T87" fmla="*/ 179028 h 358416"/>
              <a:gd name="T88" fmla="*/ 0 w 358416"/>
              <a:gd name="T89" fmla="*/ 179028 h 358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58416" h="358416">
                <a:moveTo>
                  <a:pt x="177240" y="226372"/>
                </a:moveTo>
                <a:lnTo>
                  <a:pt x="136443" y="302405"/>
                </a:lnTo>
                <a:cubicBezTo>
                  <a:pt x="163641" y="314715"/>
                  <a:pt x="195492" y="313991"/>
                  <a:pt x="221617" y="300233"/>
                </a:cubicBezTo>
                <a:lnTo>
                  <a:pt x="177240" y="226372"/>
                </a:lnTo>
                <a:close/>
                <a:moveTo>
                  <a:pt x="176882" y="203562"/>
                </a:moveTo>
                <a:cubicBezTo>
                  <a:pt x="179746" y="203200"/>
                  <a:pt x="182251" y="204648"/>
                  <a:pt x="183324" y="207183"/>
                </a:cubicBezTo>
                <a:lnTo>
                  <a:pt x="239153" y="299147"/>
                </a:lnTo>
                <a:cubicBezTo>
                  <a:pt x="240942" y="302767"/>
                  <a:pt x="240227" y="307474"/>
                  <a:pt x="236648" y="310008"/>
                </a:cubicBezTo>
                <a:cubicBezTo>
                  <a:pt x="218754" y="320870"/>
                  <a:pt x="197997" y="326663"/>
                  <a:pt x="176882" y="326663"/>
                </a:cubicBezTo>
                <a:cubicBezTo>
                  <a:pt x="157915" y="326663"/>
                  <a:pt x="138948" y="321956"/>
                  <a:pt x="122128" y="312543"/>
                </a:cubicBezTo>
                <a:cubicBezTo>
                  <a:pt x="118549" y="310732"/>
                  <a:pt x="117475" y="306026"/>
                  <a:pt x="119265" y="302043"/>
                </a:cubicBezTo>
                <a:lnTo>
                  <a:pt x="170083" y="207545"/>
                </a:lnTo>
                <a:cubicBezTo>
                  <a:pt x="171872" y="205011"/>
                  <a:pt x="174377" y="203562"/>
                  <a:pt x="176882" y="203562"/>
                </a:cubicBezTo>
                <a:close/>
                <a:moveTo>
                  <a:pt x="222551" y="201613"/>
                </a:moveTo>
                <a:lnTo>
                  <a:pt x="262984" y="277741"/>
                </a:lnTo>
                <a:cubicBezTo>
                  <a:pt x="288616" y="261866"/>
                  <a:pt x="305222" y="234806"/>
                  <a:pt x="308832" y="204860"/>
                </a:cubicBezTo>
                <a:lnTo>
                  <a:pt x="222551" y="201613"/>
                </a:lnTo>
                <a:close/>
                <a:moveTo>
                  <a:pt x="135503" y="200365"/>
                </a:moveTo>
                <a:lnTo>
                  <a:pt x="49222" y="201085"/>
                </a:lnTo>
                <a:cubicBezTo>
                  <a:pt x="51749" y="230992"/>
                  <a:pt x="67995" y="258377"/>
                  <a:pt x="92904" y="274951"/>
                </a:cubicBezTo>
                <a:lnTo>
                  <a:pt x="135503" y="200365"/>
                </a:lnTo>
                <a:close/>
                <a:moveTo>
                  <a:pt x="209916" y="185738"/>
                </a:moveTo>
                <a:lnTo>
                  <a:pt x="317496" y="190068"/>
                </a:lnTo>
                <a:cubicBezTo>
                  <a:pt x="321828" y="190068"/>
                  <a:pt x="325077" y="193676"/>
                  <a:pt x="325077" y="198005"/>
                </a:cubicBezTo>
                <a:cubicBezTo>
                  <a:pt x="323272" y="238775"/>
                  <a:pt x="299807" y="276298"/>
                  <a:pt x="263345" y="295420"/>
                </a:cubicBezTo>
                <a:cubicBezTo>
                  <a:pt x="262262" y="295781"/>
                  <a:pt x="261179" y="296502"/>
                  <a:pt x="259735" y="296502"/>
                </a:cubicBezTo>
                <a:cubicBezTo>
                  <a:pt x="259374" y="296502"/>
                  <a:pt x="258291" y="296142"/>
                  <a:pt x="257569" y="295781"/>
                </a:cubicBezTo>
                <a:cubicBezTo>
                  <a:pt x="255764" y="295420"/>
                  <a:pt x="253959" y="293977"/>
                  <a:pt x="252876" y="292173"/>
                </a:cubicBezTo>
                <a:lnTo>
                  <a:pt x="202696" y="196923"/>
                </a:lnTo>
                <a:cubicBezTo>
                  <a:pt x="201613" y="194758"/>
                  <a:pt x="201613" y="191511"/>
                  <a:pt x="203057" y="189346"/>
                </a:cubicBezTo>
                <a:cubicBezTo>
                  <a:pt x="204862" y="186821"/>
                  <a:pt x="207028" y="186099"/>
                  <a:pt x="209916" y="185738"/>
                </a:cubicBezTo>
                <a:close/>
                <a:moveTo>
                  <a:pt x="148499" y="184871"/>
                </a:moveTo>
                <a:cubicBezTo>
                  <a:pt x="151387" y="184150"/>
                  <a:pt x="153914" y="186312"/>
                  <a:pt x="155358" y="188474"/>
                </a:cubicBezTo>
                <a:cubicBezTo>
                  <a:pt x="156802" y="190996"/>
                  <a:pt x="156802" y="193879"/>
                  <a:pt x="155358" y="196041"/>
                </a:cubicBezTo>
                <a:lnTo>
                  <a:pt x="102290" y="289725"/>
                </a:lnTo>
                <a:cubicBezTo>
                  <a:pt x="101207" y="292247"/>
                  <a:pt x="98319" y="293328"/>
                  <a:pt x="95792" y="293328"/>
                </a:cubicBezTo>
                <a:cubicBezTo>
                  <a:pt x="94348" y="293328"/>
                  <a:pt x="92904" y="293328"/>
                  <a:pt x="91821" y="292607"/>
                </a:cubicBezTo>
                <a:cubicBezTo>
                  <a:pt x="56081" y="272429"/>
                  <a:pt x="33699" y="234595"/>
                  <a:pt x="33338" y="193519"/>
                </a:cubicBezTo>
                <a:cubicBezTo>
                  <a:pt x="33338" y="189555"/>
                  <a:pt x="36948" y="185952"/>
                  <a:pt x="40919" y="185952"/>
                </a:cubicBezTo>
                <a:lnTo>
                  <a:pt x="148499" y="184871"/>
                </a:lnTo>
                <a:close/>
                <a:moveTo>
                  <a:pt x="266023" y="79745"/>
                </a:moveTo>
                <a:lnTo>
                  <a:pt x="220123" y="152390"/>
                </a:lnTo>
                <a:lnTo>
                  <a:pt x="306502" y="155627"/>
                </a:lnTo>
                <a:cubicBezTo>
                  <a:pt x="305418" y="125418"/>
                  <a:pt x="290238" y="97727"/>
                  <a:pt x="266023" y="79745"/>
                </a:cubicBezTo>
                <a:close/>
                <a:moveTo>
                  <a:pt x="94635" y="76480"/>
                </a:moveTo>
                <a:cubicBezTo>
                  <a:pt x="70087" y="93305"/>
                  <a:pt x="54563" y="120868"/>
                  <a:pt x="52397" y="150938"/>
                </a:cubicBezTo>
                <a:lnTo>
                  <a:pt x="138678" y="150222"/>
                </a:lnTo>
                <a:lnTo>
                  <a:pt x="94635" y="76480"/>
                </a:lnTo>
                <a:close/>
                <a:moveTo>
                  <a:pt x="268192" y="62483"/>
                </a:moveTo>
                <a:cubicBezTo>
                  <a:pt x="302888" y="84061"/>
                  <a:pt x="323489" y="122900"/>
                  <a:pt x="322043" y="163898"/>
                </a:cubicBezTo>
                <a:cubicBezTo>
                  <a:pt x="322043" y="165696"/>
                  <a:pt x="320959" y="167854"/>
                  <a:pt x="319513" y="169292"/>
                </a:cubicBezTo>
                <a:cubicBezTo>
                  <a:pt x="318067" y="170371"/>
                  <a:pt x="316260" y="171091"/>
                  <a:pt x="314453" y="171091"/>
                </a:cubicBezTo>
                <a:lnTo>
                  <a:pt x="314092" y="171091"/>
                </a:lnTo>
                <a:lnTo>
                  <a:pt x="206389" y="167494"/>
                </a:lnTo>
                <a:cubicBezTo>
                  <a:pt x="203498" y="167135"/>
                  <a:pt x="200968" y="165696"/>
                  <a:pt x="199884" y="163179"/>
                </a:cubicBezTo>
                <a:cubicBezTo>
                  <a:pt x="198438" y="160661"/>
                  <a:pt x="198800" y="157784"/>
                  <a:pt x="200245" y="155627"/>
                </a:cubicBezTo>
                <a:lnTo>
                  <a:pt x="257349" y="65000"/>
                </a:lnTo>
                <a:cubicBezTo>
                  <a:pt x="259518" y="61404"/>
                  <a:pt x="264578" y="60325"/>
                  <a:pt x="268192" y="62483"/>
                </a:cubicBezTo>
                <a:close/>
                <a:moveTo>
                  <a:pt x="93552" y="58940"/>
                </a:moveTo>
                <a:cubicBezTo>
                  <a:pt x="97162" y="57150"/>
                  <a:pt x="101855" y="58224"/>
                  <a:pt x="104021" y="61804"/>
                </a:cubicBezTo>
                <a:lnTo>
                  <a:pt x="158533" y="153801"/>
                </a:lnTo>
                <a:cubicBezTo>
                  <a:pt x="159977" y="156307"/>
                  <a:pt x="159977" y="159171"/>
                  <a:pt x="158533" y="161677"/>
                </a:cubicBezTo>
                <a:cubicBezTo>
                  <a:pt x="157450" y="163825"/>
                  <a:pt x="154562" y="165256"/>
                  <a:pt x="152035" y="165256"/>
                </a:cubicBezTo>
                <a:lnTo>
                  <a:pt x="44094" y="166330"/>
                </a:lnTo>
                <a:cubicBezTo>
                  <a:pt x="42289" y="166330"/>
                  <a:pt x="40484" y="165256"/>
                  <a:pt x="39040" y="163825"/>
                </a:cubicBezTo>
                <a:cubicBezTo>
                  <a:pt x="37596" y="162751"/>
                  <a:pt x="36513" y="160245"/>
                  <a:pt x="36513" y="158455"/>
                </a:cubicBezTo>
                <a:cubicBezTo>
                  <a:pt x="36513" y="117647"/>
                  <a:pt x="58173" y="79702"/>
                  <a:pt x="93552" y="58940"/>
                </a:cubicBezTo>
                <a:close/>
                <a:moveTo>
                  <a:pt x="179432" y="44884"/>
                </a:moveTo>
                <a:cubicBezTo>
                  <a:pt x="164804" y="44524"/>
                  <a:pt x="150042" y="47405"/>
                  <a:pt x="136443" y="53708"/>
                </a:cubicBezTo>
                <a:lnTo>
                  <a:pt x="177240" y="128988"/>
                </a:lnTo>
                <a:lnTo>
                  <a:pt x="221617" y="55509"/>
                </a:lnTo>
                <a:cubicBezTo>
                  <a:pt x="208554" y="48846"/>
                  <a:pt x="194061" y="45244"/>
                  <a:pt x="179432" y="44884"/>
                </a:cubicBezTo>
                <a:close/>
                <a:moveTo>
                  <a:pt x="179790" y="29576"/>
                </a:moveTo>
                <a:cubicBezTo>
                  <a:pt x="199697" y="30116"/>
                  <a:pt x="219470" y="35699"/>
                  <a:pt x="236648" y="46144"/>
                </a:cubicBezTo>
                <a:cubicBezTo>
                  <a:pt x="240227" y="48306"/>
                  <a:pt x="240942" y="52988"/>
                  <a:pt x="239153" y="56590"/>
                </a:cubicBezTo>
                <a:lnTo>
                  <a:pt x="183324" y="148438"/>
                </a:lnTo>
                <a:cubicBezTo>
                  <a:pt x="182251" y="150599"/>
                  <a:pt x="179746" y="152040"/>
                  <a:pt x="176882" y="152040"/>
                </a:cubicBezTo>
                <a:cubicBezTo>
                  <a:pt x="174377" y="152040"/>
                  <a:pt x="171872" y="150239"/>
                  <a:pt x="170083" y="148078"/>
                </a:cubicBezTo>
                <a:lnTo>
                  <a:pt x="119265" y="54069"/>
                </a:lnTo>
                <a:cubicBezTo>
                  <a:pt x="117475" y="50106"/>
                  <a:pt x="118549" y="45424"/>
                  <a:pt x="122128" y="43263"/>
                </a:cubicBezTo>
                <a:cubicBezTo>
                  <a:pt x="139842" y="33538"/>
                  <a:pt x="159883" y="29036"/>
                  <a:pt x="179790" y="29576"/>
                </a:cubicBezTo>
                <a:close/>
                <a:moveTo>
                  <a:pt x="179388" y="15458"/>
                </a:moveTo>
                <a:cubicBezTo>
                  <a:pt x="89155" y="15458"/>
                  <a:pt x="15458" y="88795"/>
                  <a:pt x="15458" y="179028"/>
                </a:cubicBezTo>
                <a:cubicBezTo>
                  <a:pt x="15458" y="269621"/>
                  <a:pt x="89155" y="342957"/>
                  <a:pt x="179388" y="342957"/>
                </a:cubicBezTo>
                <a:cubicBezTo>
                  <a:pt x="269621" y="342957"/>
                  <a:pt x="343317" y="269621"/>
                  <a:pt x="343317" y="179028"/>
                </a:cubicBezTo>
                <a:cubicBezTo>
                  <a:pt x="343317" y="88795"/>
                  <a:pt x="269621" y="15458"/>
                  <a:pt x="179388" y="15458"/>
                </a:cubicBezTo>
                <a:close/>
                <a:moveTo>
                  <a:pt x="179388" y="0"/>
                </a:moveTo>
                <a:cubicBezTo>
                  <a:pt x="278248" y="0"/>
                  <a:pt x="358416" y="80527"/>
                  <a:pt x="358416" y="179028"/>
                </a:cubicBezTo>
                <a:cubicBezTo>
                  <a:pt x="358416" y="277889"/>
                  <a:pt x="278248" y="358416"/>
                  <a:pt x="179388" y="358416"/>
                </a:cubicBezTo>
                <a:cubicBezTo>
                  <a:pt x="80527" y="358416"/>
                  <a:pt x="0" y="277889"/>
                  <a:pt x="0" y="179028"/>
                </a:cubicBezTo>
                <a:cubicBezTo>
                  <a:pt x="0" y="80527"/>
                  <a:pt x="80527" y="0"/>
                  <a:pt x="179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8" name="Freeform 423">
            <a:extLst>
              <a:ext uri="{FF2B5EF4-FFF2-40B4-BE49-F238E27FC236}">
                <a16:creationId xmlns:a16="http://schemas.microsoft.com/office/drawing/2014/main" id="{D00CBBC6-468F-ED42-A9C5-DF2A3A60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2849" y="8903794"/>
            <a:ext cx="1014020" cy="1189966"/>
          </a:xfrm>
          <a:custGeom>
            <a:avLst/>
            <a:gdLst>
              <a:gd name="T0" fmla="*/ 177397 w 348447"/>
              <a:gd name="T1" fmla="*/ 314456 h 407628"/>
              <a:gd name="T2" fmla="*/ 133020 w 348447"/>
              <a:gd name="T3" fmla="*/ 370685 h 407628"/>
              <a:gd name="T4" fmla="*/ 120392 w 348447"/>
              <a:gd name="T5" fmla="*/ 362756 h 407628"/>
              <a:gd name="T6" fmla="*/ 195790 w 348447"/>
              <a:gd name="T7" fmla="*/ 221623 h 407628"/>
              <a:gd name="T8" fmla="*/ 140792 w 348447"/>
              <a:gd name="T9" fmla="*/ 239612 h 407628"/>
              <a:gd name="T10" fmla="*/ 208012 w 348447"/>
              <a:gd name="T11" fmla="*/ 240691 h 407628"/>
              <a:gd name="T12" fmla="*/ 117427 w 348447"/>
              <a:gd name="T13" fmla="*/ 219824 h 407628"/>
              <a:gd name="T14" fmla="*/ 133603 w 348447"/>
              <a:gd name="T15" fmla="*/ 389640 h 407628"/>
              <a:gd name="T16" fmla="*/ 224907 w 348447"/>
              <a:gd name="T17" fmla="*/ 285663 h 407628"/>
              <a:gd name="T18" fmla="*/ 136479 w 348447"/>
              <a:gd name="T19" fmla="*/ 304732 h 407628"/>
              <a:gd name="T20" fmla="*/ 124617 w 348447"/>
              <a:gd name="T21" fmla="*/ 298256 h 407628"/>
              <a:gd name="T22" fmla="*/ 123044 w 348447"/>
              <a:gd name="T23" fmla="*/ 73754 h 407628"/>
              <a:gd name="T24" fmla="*/ 90827 w 348447"/>
              <a:gd name="T25" fmla="*/ 104335 h 407628"/>
              <a:gd name="T26" fmla="*/ 54161 w 348447"/>
              <a:gd name="T27" fmla="*/ 103616 h 407628"/>
              <a:gd name="T28" fmla="*/ 40861 w 348447"/>
              <a:gd name="T29" fmla="*/ 128440 h 407628"/>
              <a:gd name="T30" fmla="*/ 25404 w 348447"/>
              <a:gd name="T31" fmla="*/ 164418 h 407628"/>
              <a:gd name="T32" fmla="*/ 52723 w 348447"/>
              <a:gd name="T33" fmla="*/ 173413 h 407628"/>
              <a:gd name="T34" fmla="*/ 120662 w 348447"/>
              <a:gd name="T35" fmla="*/ 199676 h 407628"/>
              <a:gd name="T36" fmla="*/ 142590 w 348447"/>
              <a:gd name="T37" fmla="*/ 223782 h 407628"/>
              <a:gd name="T38" fmla="*/ 183928 w 348447"/>
              <a:gd name="T39" fmla="*/ 211909 h 407628"/>
              <a:gd name="T40" fmla="*/ 176020 w 348447"/>
              <a:gd name="T41" fmla="*/ 165857 h 407628"/>
              <a:gd name="T42" fmla="*/ 206574 w 348447"/>
              <a:gd name="T43" fmla="*/ 150387 h 407628"/>
              <a:gd name="T44" fmla="*/ 202980 w 348447"/>
              <a:gd name="T45" fmla="*/ 122324 h 407628"/>
              <a:gd name="T46" fmla="*/ 177458 w 348447"/>
              <a:gd name="T47" fmla="*/ 111531 h 407628"/>
              <a:gd name="T48" fmla="*/ 155890 w 348447"/>
              <a:gd name="T49" fmla="*/ 76632 h 407628"/>
              <a:gd name="T50" fmla="*/ 216999 w 348447"/>
              <a:gd name="T51" fmla="*/ 15470 h 407628"/>
              <a:gd name="T52" fmla="*/ 168942 w 348447"/>
              <a:gd name="T53" fmla="*/ 67306 h 407628"/>
              <a:gd name="T54" fmla="*/ 179255 w 348447"/>
              <a:gd name="T55" fmla="*/ 76992 h 407628"/>
              <a:gd name="T56" fmla="*/ 188242 w 348447"/>
              <a:gd name="T57" fmla="*/ 91383 h 407628"/>
              <a:gd name="T58" fmla="*/ 222750 w 348447"/>
              <a:gd name="T59" fmla="*/ 123763 h 407628"/>
              <a:gd name="T60" fmla="*/ 196509 w 348447"/>
              <a:gd name="T61" fmla="*/ 173053 h 407628"/>
              <a:gd name="T62" fmla="*/ 202620 w 348447"/>
              <a:gd name="T63" fmla="*/ 191402 h 407628"/>
              <a:gd name="T64" fmla="*/ 202261 w 348447"/>
              <a:gd name="T65" fmla="*/ 205433 h 407628"/>
              <a:gd name="T66" fmla="*/ 220953 w 348447"/>
              <a:gd name="T67" fmla="*/ 210830 h 407628"/>
              <a:gd name="T68" fmla="*/ 223110 w 348447"/>
              <a:gd name="T69" fmla="*/ 246807 h 407628"/>
              <a:gd name="T70" fmla="*/ 310819 w 348447"/>
              <a:gd name="T71" fmla="*/ 265156 h 407628"/>
              <a:gd name="T72" fmla="*/ 310819 w 348447"/>
              <a:gd name="T73" fmla="*/ 198237 h 407628"/>
              <a:gd name="T74" fmla="*/ 325557 w 348447"/>
              <a:gd name="T75" fmla="*/ 164058 h 407628"/>
              <a:gd name="T76" fmla="*/ 305427 w 348447"/>
              <a:gd name="T77" fmla="*/ 148948 h 407628"/>
              <a:gd name="T78" fmla="*/ 264448 w 348447"/>
              <a:gd name="T79" fmla="*/ 97500 h 407628"/>
              <a:gd name="T80" fmla="*/ 216999 w 348447"/>
              <a:gd name="T81" fmla="*/ 15470 h 407628"/>
              <a:gd name="T82" fmla="*/ 281702 w 348447"/>
              <a:gd name="T83" fmla="*/ 85627 h 407628"/>
              <a:gd name="T84" fmla="*/ 334903 w 348447"/>
              <a:gd name="T85" fmla="*/ 151826 h 407628"/>
              <a:gd name="T86" fmla="*/ 324119 w 348447"/>
              <a:gd name="T87" fmla="*/ 212269 h 407628"/>
              <a:gd name="T88" fmla="*/ 239645 w 348447"/>
              <a:gd name="T89" fmla="*/ 297176 h 407628"/>
              <a:gd name="T90" fmla="*/ 138995 w 348447"/>
              <a:gd name="T91" fmla="*/ 407628 h 407628"/>
              <a:gd name="T92" fmla="*/ 48050 w 348447"/>
              <a:gd name="T93" fmla="*/ 360138 h 407628"/>
              <a:gd name="T94" fmla="*/ 64226 w 348447"/>
              <a:gd name="T95" fmla="*/ 221983 h 407628"/>
              <a:gd name="T96" fmla="*/ 1320 w 348447"/>
              <a:gd name="T97" fmla="*/ 157223 h 407628"/>
              <a:gd name="T98" fmla="*/ 41940 w 348447"/>
              <a:gd name="T99" fmla="*/ 94262 h 407628"/>
              <a:gd name="T100" fmla="*/ 150139 w 348447"/>
              <a:gd name="T101" fmla="*/ 58284 h 407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48447" h="407628">
                <a:moveTo>
                  <a:pt x="167656" y="302561"/>
                </a:moveTo>
                <a:cubicBezTo>
                  <a:pt x="170542" y="300038"/>
                  <a:pt x="175593" y="300038"/>
                  <a:pt x="178480" y="303643"/>
                </a:cubicBezTo>
                <a:cubicBezTo>
                  <a:pt x="181005" y="306526"/>
                  <a:pt x="180645" y="311572"/>
                  <a:pt x="177397" y="314456"/>
                </a:cubicBezTo>
                <a:cubicBezTo>
                  <a:pt x="168919" y="321665"/>
                  <a:pt x="161071" y="330586"/>
                  <a:pt x="153720" y="340273"/>
                </a:cubicBezTo>
                <a:lnTo>
                  <a:pt x="141141" y="358754"/>
                </a:lnTo>
                <a:lnTo>
                  <a:pt x="133020" y="370685"/>
                </a:lnTo>
                <a:cubicBezTo>
                  <a:pt x="131937" y="373208"/>
                  <a:pt x="129412" y="374290"/>
                  <a:pt x="126886" y="374290"/>
                </a:cubicBezTo>
                <a:cubicBezTo>
                  <a:pt x="125443" y="374290"/>
                  <a:pt x="124000" y="374290"/>
                  <a:pt x="122556" y="373208"/>
                </a:cubicBezTo>
                <a:cubicBezTo>
                  <a:pt x="118949" y="371046"/>
                  <a:pt x="117866" y="366360"/>
                  <a:pt x="120392" y="362756"/>
                </a:cubicBezTo>
                <a:lnTo>
                  <a:pt x="143576" y="333229"/>
                </a:lnTo>
                <a:lnTo>
                  <a:pt x="167656" y="302561"/>
                </a:lnTo>
                <a:close/>
                <a:moveTo>
                  <a:pt x="195790" y="221623"/>
                </a:moveTo>
                <a:cubicBezTo>
                  <a:pt x="187163" y="234575"/>
                  <a:pt x="172785" y="242850"/>
                  <a:pt x="157328" y="242850"/>
                </a:cubicBezTo>
                <a:lnTo>
                  <a:pt x="152291" y="241863"/>
                </a:lnTo>
                <a:lnTo>
                  <a:pt x="140792" y="239612"/>
                </a:lnTo>
                <a:lnTo>
                  <a:pt x="140433" y="284224"/>
                </a:lnTo>
                <a:lnTo>
                  <a:pt x="148762" y="278859"/>
                </a:lnTo>
                <a:lnTo>
                  <a:pt x="208012" y="240691"/>
                </a:lnTo>
                <a:cubicBezTo>
                  <a:pt x="208012" y="235654"/>
                  <a:pt x="208372" y="230977"/>
                  <a:pt x="209810" y="226300"/>
                </a:cubicBezTo>
                <a:cubicBezTo>
                  <a:pt x="204777" y="225940"/>
                  <a:pt x="200104" y="223782"/>
                  <a:pt x="195790" y="221623"/>
                </a:cubicBezTo>
                <a:close/>
                <a:moveTo>
                  <a:pt x="117427" y="219824"/>
                </a:moveTo>
                <a:cubicBezTo>
                  <a:pt x="110238" y="224861"/>
                  <a:pt x="101251" y="227379"/>
                  <a:pt x="92265" y="228099"/>
                </a:cubicBezTo>
                <a:cubicBezTo>
                  <a:pt x="93343" y="253283"/>
                  <a:pt x="78964" y="304012"/>
                  <a:pt x="61351" y="349704"/>
                </a:cubicBezTo>
                <a:lnTo>
                  <a:pt x="133603" y="389640"/>
                </a:lnTo>
                <a:lnTo>
                  <a:pt x="138878" y="382478"/>
                </a:lnTo>
                <a:lnTo>
                  <a:pt x="176964" y="330771"/>
                </a:lnTo>
                <a:cubicBezTo>
                  <a:pt x="193274" y="312197"/>
                  <a:pt x="210349" y="295917"/>
                  <a:pt x="224907" y="285663"/>
                </a:cubicBezTo>
                <a:cubicBezTo>
                  <a:pt x="217358" y="277748"/>
                  <a:pt x="211966" y="268394"/>
                  <a:pt x="209450" y="257601"/>
                </a:cubicBezTo>
                <a:lnTo>
                  <a:pt x="146938" y="297976"/>
                </a:lnTo>
                <a:lnTo>
                  <a:pt x="136479" y="304732"/>
                </a:lnTo>
                <a:cubicBezTo>
                  <a:pt x="135401" y="305811"/>
                  <a:pt x="133963" y="306171"/>
                  <a:pt x="132165" y="306171"/>
                </a:cubicBezTo>
                <a:cubicBezTo>
                  <a:pt x="131087" y="306171"/>
                  <a:pt x="129649" y="305811"/>
                  <a:pt x="128571" y="305092"/>
                </a:cubicBezTo>
                <a:cubicBezTo>
                  <a:pt x="126054" y="303653"/>
                  <a:pt x="124617" y="301134"/>
                  <a:pt x="124617" y="298256"/>
                </a:cubicBezTo>
                <a:lnTo>
                  <a:pt x="125695" y="230258"/>
                </a:lnTo>
                <a:cubicBezTo>
                  <a:pt x="122460" y="227020"/>
                  <a:pt x="119584" y="223782"/>
                  <a:pt x="117427" y="219824"/>
                </a:cubicBezTo>
                <a:close/>
                <a:moveTo>
                  <a:pt x="123044" y="73754"/>
                </a:moveTo>
                <a:cubicBezTo>
                  <a:pt x="113114" y="76902"/>
                  <a:pt x="104307" y="83648"/>
                  <a:pt x="99094" y="93182"/>
                </a:cubicBezTo>
                <a:cubicBezTo>
                  <a:pt x="98016" y="94981"/>
                  <a:pt x="96938" y="97140"/>
                  <a:pt x="96219" y="98939"/>
                </a:cubicBezTo>
                <a:cubicBezTo>
                  <a:pt x="95500" y="101817"/>
                  <a:pt x="93343" y="103616"/>
                  <a:pt x="90827" y="104335"/>
                </a:cubicBezTo>
                <a:cubicBezTo>
                  <a:pt x="87951" y="105055"/>
                  <a:pt x="85075" y="103976"/>
                  <a:pt x="83278" y="102177"/>
                </a:cubicBezTo>
                <a:cubicBezTo>
                  <a:pt x="82559" y="101457"/>
                  <a:pt x="82200" y="100738"/>
                  <a:pt x="81121" y="100378"/>
                </a:cubicBezTo>
                <a:cubicBezTo>
                  <a:pt x="72853" y="93542"/>
                  <a:pt x="60632" y="95341"/>
                  <a:pt x="54161" y="103616"/>
                </a:cubicBezTo>
                <a:cubicBezTo>
                  <a:pt x="50567" y="107933"/>
                  <a:pt x="49488" y="113690"/>
                  <a:pt x="50567" y="119446"/>
                </a:cubicBezTo>
                <a:cubicBezTo>
                  <a:pt x="50926" y="121964"/>
                  <a:pt x="50207" y="124843"/>
                  <a:pt x="48050" y="126642"/>
                </a:cubicBezTo>
                <a:cubicBezTo>
                  <a:pt x="46253" y="128440"/>
                  <a:pt x="43377" y="128800"/>
                  <a:pt x="40861" y="128440"/>
                </a:cubicBezTo>
                <a:cubicBezTo>
                  <a:pt x="31875" y="125562"/>
                  <a:pt x="22169" y="129520"/>
                  <a:pt x="17855" y="137795"/>
                </a:cubicBezTo>
                <a:cubicBezTo>
                  <a:pt x="15339" y="142472"/>
                  <a:pt x="14620" y="147509"/>
                  <a:pt x="16058" y="152546"/>
                </a:cubicBezTo>
                <a:cubicBezTo>
                  <a:pt x="17496" y="157582"/>
                  <a:pt x="20731" y="161900"/>
                  <a:pt x="25404" y="164418"/>
                </a:cubicBezTo>
                <a:cubicBezTo>
                  <a:pt x="30796" y="167656"/>
                  <a:pt x="36548" y="167656"/>
                  <a:pt x="42299" y="165498"/>
                </a:cubicBezTo>
                <a:cubicBezTo>
                  <a:pt x="44815" y="164778"/>
                  <a:pt x="47691" y="165138"/>
                  <a:pt x="49848" y="166577"/>
                </a:cubicBezTo>
                <a:cubicBezTo>
                  <a:pt x="52005" y="168376"/>
                  <a:pt x="52723" y="170894"/>
                  <a:pt x="52723" y="173413"/>
                </a:cubicBezTo>
                <a:cubicBezTo>
                  <a:pt x="51645" y="187804"/>
                  <a:pt x="58834" y="201835"/>
                  <a:pt x="71416" y="208671"/>
                </a:cubicBezTo>
                <a:cubicBezTo>
                  <a:pt x="85435" y="216226"/>
                  <a:pt x="104127" y="213348"/>
                  <a:pt x="114911" y="202195"/>
                </a:cubicBezTo>
                <a:cubicBezTo>
                  <a:pt x="116349" y="200756"/>
                  <a:pt x="118506" y="199676"/>
                  <a:pt x="120662" y="199676"/>
                </a:cubicBezTo>
                <a:cubicBezTo>
                  <a:pt x="121022" y="199676"/>
                  <a:pt x="121741" y="199676"/>
                  <a:pt x="122460" y="200036"/>
                </a:cubicBezTo>
                <a:cubicBezTo>
                  <a:pt x="124976" y="200756"/>
                  <a:pt x="127133" y="202555"/>
                  <a:pt x="127852" y="205433"/>
                </a:cubicBezTo>
                <a:cubicBezTo>
                  <a:pt x="130368" y="213348"/>
                  <a:pt x="135401" y="219824"/>
                  <a:pt x="142590" y="223782"/>
                </a:cubicBezTo>
                <a:lnTo>
                  <a:pt x="153730" y="226773"/>
                </a:lnTo>
                <a:lnTo>
                  <a:pt x="157328" y="227739"/>
                </a:lnTo>
                <a:cubicBezTo>
                  <a:pt x="168471" y="227739"/>
                  <a:pt x="178536" y="221623"/>
                  <a:pt x="183928" y="211909"/>
                </a:cubicBezTo>
                <a:cubicBezTo>
                  <a:pt x="184288" y="210830"/>
                  <a:pt x="185007" y="209750"/>
                  <a:pt x="185725" y="208671"/>
                </a:cubicBezTo>
                <a:cubicBezTo>
                  <a:pt x="190039" y="196798"/>
                  <a:pt x="187163" y="183127"/>
                  <a:pt x="177817" y="174852"/>
                </a:cubicBezTo>
                <a:cubicBezTo>
                  <a:pt x="175301" y="172333"/>
                  <a:pt x="174942" y="168736"/>
                  <a:pt x="176020" y="165857"/>
                </a:cubicBezTo>
                <a:cubicBezTo>
                  <a:pt x="176739" y="164418"/>
                  <a:pt x="177458" y="162619"/>
                  <a:pt x="178536" y="160820"/>
                </a:cubicBezTo>
                <a:cubicBezTo>
                  <a:pt x="180334" y="158302"/>
                  <a:pt x="183569" y="156863"/>
                  <a:pt x="186804" y="157582"/>
                </a:cubicBezTo>
                <a:cubicBezTo>
                  <a:pt x="193993" y="159022"/>
                  <a:pt x="201901" y="156503"/>
                  <a:pt x="206574" y="150387"/>
                </a:cubicBezTo>
                <a:cubicBezTo>
                  <a:pt x="207653" y="148948"/>
                  <a:pt x="208372" y="147509"/>
                  <a:pt x="209450" y="145350"/>
                </a:cubicBezTo>
                <a:cubicBezTo>
                  <a:pt x="211247" y="140673"/>
                  <a:pt x="211247" y="135276"/>
                  <a:pt x="209091" y="130239"/>
                </a:cubicBezTo>
                <a:cubicBezTo>
                  <a:pt x="207653" y="127001"/>
                  <a:pt x="205496" y="124483"/>
                  <a:pt x="202980" y="122324"/>
                </a:cubicBezTo>
                <a:cubicBezTo>
                  <a:pt x="198307" y="118726"/>
                  <a:pt x="192555" y="117647"/>
                  <a:pt x="186804" y="118726"/>
                </a:cubicBezTo>
                <a:cubicBezTo>
                  <a:pt x="184288" y="119446"/>
                  <a:pt x="182131" y="118726"/>
                  <a:pt x="180334" y="117287"/>
                </a:cubicBezTo>
                <a:cubicBezTo>
                  <a:pt x="178536" y="116208"/>
                  <a:pt x="177458" y="114049"/>
                  <a:pt x="177458" y="111531"/>
                </a:cubicBezTo>
                <a:cubicBezTo>
                  <a:pt x="177098" y="104335"/>
                  <a:pt x="174852" y="97320"/>
                  <a:pt x="171122" y="91248"/>
                </a:cubicBezTo>
                <a:lnTo>
                  <a:pt x="167032" y="87324"/>
                </a:lnTo>
                <a:lnTo>
                  <a:pt x="155890" y="76632"/>
                </a:lnTo>
                <a:cubicBezTo>
                  <a:pt x="155171" y="76273"/>
                  <a:pt x="154093" y="75913"/>
                  <a:pt x="153733" y="75913"/>
                </a:cubicBezTo>
                <a:cubicBezTo>
                  <a:pt x="144028" y="71056"/>
                  <a:pt x="132974" y="70606"/>
                  <a:pt x="123044" y="73754"/>
                </a:cubicBezTo>
                <a:close/>
                <a:moveTo>
                  <a:pt x="216999" y="15470"/>
                </a:moveTo>
                <a:cubicBezTo>
                  <a:pt x="197947" y="15470"/>
                  <a:pt x="180334" y="25544"/>
                  <a:pt x="171347" y="42094"/>
                </a:cubicBezTo>
                <a:cubicBezTo>
                  <a:pt x="167752" y="48930"/>
                  <a:pt x="165595" y="56845"/>
                  <a:pt x="164877" y="64400"/>
                </a:cubicBezTo>
                <a:lnTo>
                  <a:pt x="168942" y="67306"/>
                </a:lnTo>
                <a:lnTo>
                  <a:pt x="169909" y="67998"/>
                </a:lnTo>
                <a:cubicBezTo>
                  <a:pt x="171347" y="69077"/>
                  <a:pt x="172785" y="70156"/>
                  <a:pt x="174223" y="70876"/>
                </a:cubicBezTo>
                <a:cubicBezTo>
                  <a:pt x="175660" y="72675"/>
                  <a:pt x="177458" y="74474"/>
                  <a:pt x="179255" y="76992"/>
                </a:cubicBezTo>
                <a:cubicBezTo>
                  <a:pt x="179974" y="77712"/>
                  <a:pt x="181412" y="79151"/>
                  <a:pt x="182131" y="80590"/>
                </a:cubicBezTo>
                <a:cubicBezTo>
                  <a:pt x="183928" y="82389"/>
                  <a:pt x="185007" y="84907"/>
                  <a:pt x="186085" y="87786"/>
                </a:cubicBezTo>
                <a:cubicBezTo>
                  <a:pt x="186804" y="88865"/>
                  <a:pt x="187523" y="89944"/>
                  <a:pt x="188242" y="91383"/>
                </a:cubicBezTo>
                <a:cubicBezTo>
                  <a:pt x="189680" y="94981"/>
                  <a:pt x="191117" y="98939"/>
                  <a:pt x="191836" y="102896"/>
                </a:cubicBezTo>
                <a:cubicBezTo>
                  <a:pt x="199385" y="103256"/>
                  <a:pt x="206574" y="105774"/>
                  <a:pt x="212326" y="110452"/>
                </a:cubicBezTo>
                <a:cubicBezTo>
                  <a:pt x="216999" y="114049"/>
                  <a:pt x="220594" y="118726"/>
                  <a:pt x="222750" y="123763"/>
                </a:cubicBezTo>
                <a:cubicBezTo>
                  <a:pt x="226704" y="132398"/>
                  <a:pt x="227064" y="142472"/>
                  <a:pt x="223469" y="151466"/>
                </a:cubicBezTo>
                <a:cubicBezTo>
                  <a:pt x="222031" y="154704"/>
                  <a:pt x="220594" y="157582"/>
                  <a:pt x="218796" y="159741"/>
                </a:cubicBezTo>
                <a:cubicBezTo>
                  <a:pt x="213045" y="166937"/>
                  <a:pt x="205137" y="171614"/>
                  <a:pt x="196509" y="173053"/>
                </a:cubicBezTo>
                <a:cubicBezTo>
                  <a:pt x="197947" y="175931"/>
                  <a:pt x="199385" y="178809"/>
                  <a:pt x="200464" y="182047"/>
                </a:cubicBezTo>
                <a:cubicBezTo>
                  <a:pt x="200823" y="183127"/>
                  <a:pt x="200823" y="184206"/>
                  <a:pt x="201182" y="184926"/>
                </a:cubicBezTo>
                <a:cubicBezTo>
                  <a:pt x="201901" y="187444"/>
                  <a:pt x="202261" y="189603"/>
                  <a:pt x="202620" y="191402"/>
                </a:cubicBezTo>
                <a:cubicBezTo>
                  <a:pt x="202980" y="192841"/>
                  <a:pt x="202980" y="193920"/>
                  <a:pt x="202980" y="195359"/>
                </a:cubicBezTo>
                <a:cubicBezTo>
                  <a:pt x="202980" y="197518"/>
                  <a:pt x="202980" y="199317"/>
                  <a:pt x="202620" y="201475"/>
                </a:cubicBezTo>
                <a:cubicBezTo>
                  <a:pt x="202620" y="202555"/>
                  <a:pt x="202261" y="203994"/>
                  <a:pt x="202261" y="205433"/>
                </a:cubicBezTo>
                <a:cubicBezTo>
                  <a:pt x="201901" y="206152"/>
                  <a:pt x="201901" y="207232"/>
                  <a:pt x="201901" y="207951"/>
                </a:cubicBezTo>
                <a:cubicBezTo>
                  <a:pt x="206934" y="210830"/>
                  <a:pt x="213764" y="211909"/>
                  <a:pt x="219875" y="211189"/>
                </a:cubicBezTo>
                <a:cubicBezTo>
                  <a:pt x="220234" y="210830"/>
                  <a:pt x="220594" y="210830"/>
                  <a:pt x="220953" y="210830"/>
                </a:cubicBezTo>
                <a:cubicBezTo>
                  <a:pt x="223469" y="210830"/>
                  <a:pt x="225985" y="211909"/>
                  <a:pt x="227423" y="214068"/>
                </a:cubicBezTo>
                <a:cubicBezTo>
                  <a:pt x="229221" y="216226"/>
                  <a:pt x="229221" y="219464"/>
                  <a:pt x="227783" y="221983"/>
                </a:cubicBezTo>
                <a:cubicBezTo>
                  <a:pt x="223829" y="229538"/>
                  <a:pt x="222391" y="238173"/>
                  <a:pt x="223110" y="246807"/>
                </a:cubicBezTo>
                <a:cubicBezTo>
                  <a:pt x="224548" y="262278"/>
                  <a:pt x="233534" y="276309"/>
                  <a:pt x="247194" y="283864"/>
                </a:cubicBezTo>
                <a:cubicBezTo>
                  <a:pt x="254024" y="287462"/>
                  <a:pt x="261932" y="289621"/>
                  <a:pt x="269840" y="289621"/>
                </a:cubicBezTo>
                <a:cubicBezTo>
                  <a:pt x="286735" y="289621"/>
                  <a:pt x="302551" y="280267"/>
                  <a:pt x="310819" y="265156"/>
                </a:cubicBezTo>
                <a:cubicBezTo>
                  <a:pt x="320525" y="247527"/>
                  <a:pt x="318008" y="225940"/>
                  <a:pt x="304349" y="211189"/>
                </a:cubicBezTo>
                <a:cubicBezTo>
                  <a:pt x="302192" y="208671"/>
                  <a:pt x="301832" y="205073"/>
                  <a:pt x="303270" y="202195"/>
                </a:cubicBezTo>
                <a:cubicBezTo>
                  <a:pt x="304708" y="199317"/>
                  <a:pt x="307584" y="197518"/>
                  <a:pt x="310819" y="198237"/>
                </a:cubicBezTo>
                <a:cubicBezTo>
                  <a:pt x="318008" y="198957"/>
                  <a:pt x="324838" y="196438"/>
                  <a:pt x="329152" y="191042"/>
                </a:cubicBezTo>
                <a:cubicBezTo>
                  <a:pt x="332387" y="186724"/>
                  <a:pt x="333465" y="181688"/>
                  <a:pt x="332746" y="176651"/>
                </a:cubicBezTo>
                <a:cubicBezTo>
                  <a:pt x="332387" y="171614"/>
                  <a:pt x="329511" y="166937"/>
                  <a:pt x="325557" y="164058"/>
                </a:cubicBezTo>
                <a:cubicBezTo>
                  <a:pt x="321962" y="161180"/>
                  <a:pt x="318008" y="159741"/>
                  <a:pt x="313335" y="159741"/>
                </a:cubicBezTo>
                <a:cubicBezTo>
                  <a:pt x="310819" y="159741"/>
                  <a:pt x="307943" y="158662"/>
                  <a:pt x="306505" y="156863"/>
                </a:cubicBezTo>
                <a:cubicBezTo>
                  <a:pt x="305068" y="154344"/>
                  <a:pt x="303989" y="151466"/>
                  <a:pt x="305427" y="148948"/>
                </a:cubicBezTo>
                <a:cubicBezTo>
                  <a:pt x="312976" y="132758"/>
                  <a:pt x="306505" y="113330"/>
                  <a:pt x="290689" y="104695"/>
                </a:cubicBezTo>
                <a:cubicBezTo>
                  <a:pt x="284578" y="101457"/>
                  <a:pt x="278108" y="100018"/>
                  <a:pt x="271278" y="100738"/>
                </a:cubicBezTo>
                <a:cubicBezTo>
                  <a:pt x="268762" y="100738"/>
                  <a:pt x="266245" y="99658"/>
                  <a:pt x="264448" y="97500"/>
                </a:cubicBezTo>
                <a:cubicBezTo>
                  <a:pt x="263010" y="95341"/>
                  <a:pt x="262651" y="92103"/>
                  <a:pt x="263729" y="89584"/>
                </a:cubicBezTo>
                <a:cubicBezTo>
                  <a:pt x="275951" y="65120"/>
                  <a:pt x="266245" y="34898"/>
                  <a:pt x="242161" y="21586"/>
                </a:cubicBezTo>
                <a:cubicBezTo>
                  <a:pt x="234253" y="17269"/>
                  <a:pt x="225626" y="15470"/>
                  <a:pt x="216999" y="15470"/>
                </a:cubicBezTo>
                <a:close/>
                <a:moveTo>
                  <a:pt x="216999" y="0"/>
                </a:moveTo>
                <a:cubicBezTo>
                  <a:pt x="228142" y="0"/>
                  <a:pt x="239645" y="2878"/>
                  <a:pt x="249351" y="8275"/>
                </a:cubicBezTo>
                <a:cubicBezTo>
                  <a:pt x="277389" y="23385"/>
                  <a:pt x="290330" y="56125"/>
                  <a:pt x="281702" y="85627"/>
                </a:cubicBezTo>
                <a:cubicBezTo>
                  <a:pt x="287454" y="86346"/>
                  <a:pt x="292846" y="88505"/>
                  <a:pt x="298238" y="91383"/>
                </a:cubicBezTo>
                <a:cubicBezTo>
                  <a:pt x="317649" y="102177"/>
                  <a:pt x="327354" y="124483"/>
                  <a:pt x="322681" y="145710"/>
                </a:cubicBezTo>
                <a:cubicBezTo>
                  <a:pt x="326995" y="146789"/>
                  <a:pt x="331308" y="148948"/>
                  <a:pt x="334903" y="151826"/>
                </a:cubicBezTo>
                <a:cubicBezTo>
                  <a:pt x="342092" y="157582"/>
                  <a:pt x="347125" y="165498"/>
                  <a:pt x="348203" y="174852"/>
                </a:cubicBezTo>
                <a:cubicBezTo>
                  <a:pt x="349282" y="183846"/>
                  <a:pt x="346765" y="193200"/>
                  <a:pt x="341014" y="200396"/>
                </a:cubicBezTo>
                <a:cubicBezTo>
                  <a:pt x="336700" y="206152"/>
                  <a:pt x="330949" y="210110"/>
                  <a:pt x="324119" y="212269"/>
                </a:cubicBezTo>
                <a:cubicBezTo>
                  <a:pt x="334544" y="230617"/>
                  <a:pt x="334903" y="253283"/>
                  <a:pt x="324479" y="272711"/>
                </a:cubicBezTo>
                <a:cubicBezTo>
                  <a:pt x="313335" y="292499"/>
                  <a:pt x="292486" y="305092"/>
                  <a:pt x="269840" y="305092"/>
                </a:cubicBezTo>
                <a:cubicBezTo>
                  <a:pt x="259416" y="305092"/>
                  <a:pt x="248991" y="302214"/>
                  <a:pt x="239645" y="297176"/>
                </a:cubicBezTo>
                <a:cubicBezTo>
                  <a:pt x="238926" y="296816"/>
                  <a:pt x="238207" y="296097"/>
                  <a:pt x="237129" y="295377"/>
                </a:cubicBezTo>
                <a:cubicBezTo>
                  <a:pt x="210888" y="313007"/>
                  <a:pt x="166674" y="360498"/>
                  <a:pt x="143309" y="403671"/>
                </a:cubicBezTo>
                <a:cubicBezTo>
                  <a:pt x="142590" y="405470"/>
                  <a:pt x="140792" y="406909"/>
                  <a:pt x="138995" y="407628"/>
                </a:cubicBezTo>
                <a:cubicBezTo>
                  <a:pt x="137917" y="407628"/>
                  <a:pt x="137557" y="407628"/>
                  <a:pt x="136479" y="407628"/>
                </a:cubicBezTo>
                <a:cubicBezTo>
                  <a:pt x="135401" y="407628"/>
                  <a:pt x="133963" y="407628"/>
                  <a:pt x="132884" y="406909"/>
                </a:cubicBezTo>
                <a:lnTo>
                  <a:pt x="48050" y="360138"/>
                </a:lnTo>
                <a:cubicBezTo>
                  <a:pt x="44456" y="358339"/>
                  <a:pt x="43018" y="354381"/>
                  <a:pt x="44456" y="350424"/>
                </a:cubicBezTo>
                <a:cubicBezTo>
                  <a:pt x="67821" y="291420"/>
                  <a:pt x="78605" y="242130"/>
                  <a:pt x="77167" y="227020"/>
                </a:cubicBezTo>
                <a:cubicBezTo>
                  <a:pt x="72494" y="225940"/>
                  <a:pt x="68180" y="224141"/>
                  <a:pt x="64226" y="221983"/>
                </a:cubicBezTo>
                <a:cubicBezTo>
                  <a:pt x="49129" y="213708"/>
                  <a:pt x="39064" y="198597"/>
                  <a:pt x="37626" y="182407"/>
                </a:cubicBezTo>
                <a:cubicBezTo>
                  <a:pt x="30796" y="182767"/>
                  <a:pt x="23966" y="181328"/>
                  <a:pt x="18215" y="178090"/>
                </a:cubicBezTo>
                <a:cubicBezTo>
                  <a:pt x="9947" y="173413"/>
                  <a:pt x="3836" y="165857"/>
                  <a:pt x="1320" y="157223"/>
                </a:cubicBezTo>
                <a:cubicBezTo>
                  <a:pt x="-1196" y="147868"/>
                  <a:pt x="-118" y="138514"/>
                  <a:pt x="4555" y="130239"/>
                </a:cubicBezTo>
                <a:cubicBezTo>
                  <a:pt x="10666" y="119086"/>
                  <a:pt x="22169" y="112250"/>
                  <a:pt x="35110" y="112250"/>
                </a:cubicBezTo>
                <a:cubicBezTo>
                  <a:pt x="35469" y="105774"/>
                  <a:pt x="37985" y="99298"/>
                  <a:pt x="41940" y="94262"/>
                </a:cubicBezTo>
                <a:cubicBezTo>
                  <a:pt x="52364" y="80950"/>
                  <a:pt x="71416" y="77352"/>
                  <a:pt x="85794" y="84907"/>
                </a:cubicBezTo>
                <a:cubicBezTo>
                  <a:pt x="95859" y="66918"/>
                  <a:pt x="114911" y="56125"/>
                  <a:pt x="135401" y="56125"/>
                </a:cubicBezTo>
                <a:cubicBezTo>
                  <a:pt x="140433" y="56125"/>
                  <a:pt x="145466" y="56845"/>
                  <a:pt x="150139" y="58284"/>
                </a:cubicBezTo>
                <a:cubicBezTo>
                  <a:pt x="151217" y="50009"/>
                  <a:pt x="153733" y="42094"/>
                  <a:pt x="157687" y="34538"/>
                </a:cubicBezTo>
                <a:cubicBezTo>
                  <a:pt x="169550" y="13312"/>
                  <a:pt x="192555" y="0"/>
                  <a:pt x="216999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65694E-7581-4D4D-BBF3-AC844756ACA0}"/>
              </a:ext>
            </a:extLst>
          </p:cNvPr>
          <p:cNvSpPr txBox="1"/>
          <p:nvPr/>
        </p:nvSpPr>
        <p:spPr>
          <a:xfrm>
            <a:off x="8480120" y="517130"/>
            <a:ext cx="7417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WHAT WE OFFER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172D0-1F83-3E4D-8BBE-1129BBB69884}"/>
              </a:ext>
            </a:extLst>
          </p:cNvPr>
          <p:cNvCxnSpPr/>
          <p:nvPr/>
        </p:nvCxnSpPr>
        <p:spPr>
          <a:xfrm>
            <a:off x="113760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E5629F-B88B-4844-8F15-A1E5535C1C85}"/>
              </a:ext>
            </a:extLst>
          </p:cNvPr>
          <p:cNvSpPr txBox="1"/>
          <p:nvPr/>
        </p:nvSpPr>
        <p:spPr>
          <a:xfrm>
            <a:off x="3676338" y="5060317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0A542-35EB-104E-B255-ED98099E1570}"/>
              </a:ext>
            </a:extLst>
          </p:cNvPr>
          <p:cNvSpPr txBox="1"/>
          <p:nvPr/>
        </p:nvSpPr>
        <p:spPr>
          <a:xfrm>
            <a:off x="11035304" y="5060317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0B65A-9D9F-5542-B7C5-8886D899D595}"/>
              </a:ext>
            </a:extLst>
          </p:cNvPr>
          <p:cNvSpPr txBox="1"/>
          <p:nvPr/>
        </p:nvSpPr>
        <p:spPr>
          <a:xfrm>
            <a:off x="18392789" y="5060317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F0CBE-7092-3F4E-B575-99A08B77B784}"/>
              </a:ext>
            </a:extLst>
          </p:cNvPr>
          <p:cNvSpPr txBox="1"/>
          <p:nvPr/>
        </p:nvSpPr>
        <p:spPr>
          <a:xfrm>
            <a:off x="3676338" y="10407301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D0A9B-BD37-5B43-B5C7-D77A63A2AB73}"/>
              </a:ext>
            </a:extLst>
          </p:cNvPr>
          <p:cNvSpPr txBox="1"/>
          <p:nvPr/>
        </p:nvSpPr>
        <p:spPr>
          <a:xfrm>
            <a:off x="11035304" y="10407301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E8536-3273-CC43-887A-DD6A56C21CC7}"/>
              </a:ext>
            </a:extLst>
          </p:cNvPr>
          <p:cNvSpPr txBox="1"/>
          <p:nvPr/>
        </p:nvSpPr>
        <p:spPr>
          <a:xfrm>
            <a:off x="18392789" y="10407301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35F4092-93D7-0540-A87F-EBEC777A2669}"/>
              </a:ext>
            </a:extLst>
          </p:cNvPr>
          <p:cNvSpPr txBox="1">
            <a:spLocks/>
          </p:cNvSpPr>
          <p:nvPr/>
        </p:nvSpPr>
        <p:spPr>
          <a:xfrm>
            <a:off x="1897865" y="5783740"/>
            <a:ext cx="5863987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2F322C71-4AEC-4D4B-870D-1F2E1D351531}"/>
              </a:ext>
            </a:extLst>
          </p:cNvPr>
          <p:cNvSpPr txBox="1">
            <a:spLocks/>
          </p:cNvSpPr>
          <p:nvPr/>
        </p:nvSpPr>
        <p:spPr>
          <a:xfrm>
            <a:off x="9256830" y="5783740"/>
            <a:ext cx="5863987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E604627-60C5-194B-986D-1EE214C74413}"/>
              </a:ext>
            </a:extLst>
          </p:cNvPr>
          <p:cNvSpPr txBox="1">
            <a:spLocks/>
          </p:cNvSpPr>
          <p:nvPr/>
        </p:nvSpPr>
        <p:spPr>
          <a:xfrm>
            <a:off x="16614317" y="5783740"/>
            <a:ext cx="5863987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E795C2E-BA53-9B41-9889-C2D427A55CE0}"/>
              </a:ext>
            </a:extLst>
          </p:cNvPr>
          <p:cNvSpPr txBox="1">
            <a:spLocks/>
          </p:cNvSpPr>
          <p:nvPr/>
        </p:nvSpPr>
        <p:spPr>
          <a:xfrm>
            <a:off x="1897865" y="11091587"/>
            <a:ext cx="5863987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8AB9DE6-E30D-3141-8B38-DC6D7C566DDE}"/>
              </a:ext>
            </a:extLst>
          </p:cNvPr>
          <p:cNvSpPr txBox="1">
            <a:spLocks/>
          </p:cNvSpPr>
          <p:nvPr/>
        </p:nvSpPr>
        <p:spPr>
          <a:xfrm>
            <a:off x="9256830" y="11091587"/>
            <a:ext cx="5863987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5A1A653-B189-4E45-81AF-02C711EF5CA4}"/>
              </a:ext>
            </a:extLst>
          </p:cNvPr>
          <p:cNvSpPr txBox="1">
            <a:spLocks/>
          </p:cNvSpPr>
          <p:nvPr/>
        </p:nvSpPr>
        <p:spPr>
          <a:xfrm>
            <a:off x="16614317" y="11091587"/>
            <a:ext cx="5863987" cy="14707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</p:spTree>
    <p:extLst>
      <p:ext uri="{BB962C8B-B14F-4D97-AF65-F5344CB8AC3E}">
        <p14:creationId xmlns:p14="http://schemas.microsoft.com/office/powerpoint/2010/main" val="29772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D5D6390-EAC0-F049-BD35-425771E7B11B}"/>
              </a:ext>
            </a:extLst>
          </p:cNvPr>
          <p:cNvSpPr/>
          <p:nvPr/>
        </p:nvSpPr>
        <p:spPr>
          <a:xfrm>
            <a:off x="0" y="11010900"/>
            <a:ext cx="3231471" cy="270510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8AB0C6DB-6B4E-2742-B25F-F3A2491170C8}"/>
              </a:ext>
            </a:extLst>
          </p:cNvPr>
          <p:cNvSpPr/>
          <p:nvPr/>
        </p:nvSpPr>
        <p:spPr>
          <a:xfrm>
            <a:off x="4587062" y="9220116"/>
            <a:ext cx="6834445" cy="28911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3" h="21445" extrusionOk="0">
                <a:moveTo>
                  <a:pt x="21065" y="865"/>
                </a:moveTo>
                <a:cubicBezTo>
                  <a:pt x="21115" y="963"/>
                  <a:pt x="21162" y="1072"/>
                  <a:pt x="21205" y="1193"/>
                </a:cubicBezTo>
                <a:cubicBezTo>
                  <a:pt x="21600" y="2305"/>
                  <a:pt x="21463" y="3974"/>
                  <a:pt x="20940" y="4708"/>
                </a:cubicBezTo>
                <a:cubicBezTo>
                  <a:pt x="20696" y="4400"/>
                  <a:pt x="20419" y="4271"/>
                  <a:pt x="20147" y="4329"/>
                </a:cubicBezTo>
                <a:cubicBezTo>
                  <a:pt x="19875" y="4387"/>
                  <a:pt x="19608" y="4633"/>
                  <a:pt x="19383" y="5075"/>
                </a:cubicBezTo>
                <a:lnTo>
                  <a:pt x="17434" y="8893"/>
                </a:lnTo>
                <a:cubicBezTo>
                  <a:pt x="17434" y="8892"/>
                  <a:pt x="17434" y="8891"/>
                  <a:pt x="17434" y="8890"/>
                </a:cubicBezTo>
                <a:cubicBezTo>
                  <a:pt x="17434" y="8889"/>
                  <a:pt x="17435" y="8887"/>
                  <a:pt x="17435" y="8886"/>
                </a:cubicBezTo>
                <a:lnTo>
                  <a:pt x="17328" y="9093"/>
                </a:lnTo>
                <a:cubicBezTo>
                  <a:pt x="17321" y="8392"/>
                  <a:pt x="17216" y="7715"/>
                  <a:pt x="17026" y="7177"/>
                </a:cubicBezTo>
                <a:cubicBezTo>
                  <a:pt x="16971" y="7020"/>
                  <a:pt x="16908" y="6877"/>
                  <a:pt x="16841" y="6749"/>
                </a:cubicBezTo>
                <a:lnTo>
                  <a:pt x="19835" y="893"/>
                </a:lnTo>
                <a:cubicBezTo>
                  <a:pt x="19885" y="793"/>
                  <a:pt x="19940" y="706"/>
                  <a:pt x="19998" y="634"/>
                </a:cubicBezTo>
                <a:cubicBezTo>
                  <a:pt x="20281" y="279"/>
                  <a:pt x="20620" y="277"/>
                  <a:pt x="20905" y="622"/>
                </a:cubicBezTo>
                <a:cubicBezTo>
                  <a:pt x="20962" y="690"/>
                  <a:pt x="21015" y="768"/>
                  <a:pt x="21065" y="865"/>
                </a:cubicBezTo>
                <a:close/>
                <a:moveTo>
                  <a:pt x="18952" y="583"/>
                </a:moveTo>
                <a:cubicBezTo>
                  <a:pt x="19002" y="679"/>
                  <a:pt x="19050" y="789"/>
                  <a:pt x="19092" y="911"/>
                </a:cubicBezTo>
                <a:cubicBezTo>
                  <a:pt x="19100" y="933"/>
                  <a:pt x="19107" y="954"/>
                  <a:pt x="19114" y="976"/>
                </a:cubicBezTo>
                <a:lnTo>
                  <a:pt x="16451" y="6193"/>
                </a:lnTo>
                <a:cubicBezTo>
                  <a:pt x="16382" y="6136"/>
                  <a:pt x="16311" y="6093"/>
                  <a:pt x="16239" y="6064"/>
                </a:cubicBezTo>
                <a:cubicBezTo>
                  <a:pt x="16166" y="6035"/>
                  <a:pt x="16092" y="6020"/>
                  <a:pt x="16019" y="6020"/>
                </a:cubicBezTo>
                <a:lnTo>
                  <a:pt x="14956" y="6024"/>
                </a:lnTo>
                <a:lnTo>
                  <a:pt x="17721" y="609"/>
                </a:lnTo>
                <a:cubicBezTo>
                  <a:pt x="18031" y="2"/>
                  <a:pt x="18455" y="-78"/>
                  <a:pt x="18792" y="336"/>
                </a:cubicBezTo>
                <a:cubicBezTo>
                  <a:pt x="18848" y="404"/>
                  <a:pt x="18901" y="487"/>
                  <a:pt x="18952" y="583"/>
                </a:cubicBezTo>
                <a:close/>
                <a:moveTo>
                  <a:pt x="20964" y="6292"/>
                </a:moveTo>
                <a:cubicBezTo>
                  <a:pt x="21306" y="7269"/>
                  <a:pt x="21250" y="8715"/>
                  <a:pt x="20838" y="9528"/>
                </a:cubicBezTo>
                <a:lnTo>
                  <a:pt x="17513" y="16042"/>
                </a:lnTo>
                <a:cubicBezTo>
                  <a:pt x="17303" y="16454"/>
                  <a:pt x="16933" y="16638"/>
                  <a:pt x="16616" y="16719"/>
                </a:cubicBezTo>
                <a:cubicBezTo>
                  <a:pt x="16298" y="16800"/>
                  <a:pt x="16034" y="16779"/>
                  <a:pt x="16034" y="16779"/>
                </a:cubicBezTo>
                <a:lnTo>
                  <a:pt x="11044" y="16788"/>
                </a:lnTo>
                <a:cubicBezTo>
                  <a:pt x="11011" y="16788"/>
                  <a:pt x="10978" y="16784"/>
                  <a:pt x="10946" y="16777"/>
                </a:cubicBezTo>
                <a:cubicBezTo>
                  <a:pt x="10914" y="16769"/>
                  <a:pt x="10882" y="16758"/>
                  <a:pt x="10851" y="16744"/>
                </a:cubicBezTo>
                <a:cubicBezTo>
                  <a:pt x="10600" y="16668"/>
                  <a:pt x="10142" y="16532"/>
                  <a:pt x="9575" y="16099"/>
                </a:cubicBezTo>
                <a:cubicBezTo>
                  <a:pt x="9008" y="15666"/>
                  <a:pt x="8332" y="14938"/>
                  <a:pt x="7644" y="13678"/>
                </a:cubicBezTo>
                <a:lnTo>
                  <a:pt x="3729" y="21445"/>
                </a:lnTo>
                <a:lnTo>
                  <a:pt x="0" y="15037"/>
                </a:lnTo>
                <a:cubicBezTo>
                  <a:pt x="1576" y="11886"/>
                  <a:pt x="3171" y="8790"/>
                  <a:pt x="4777" y="5727"/>
                </a:cubicBezTo>
                <a:cubicBezTo>
                  <a:pt x="5291" y="4746"/>
                  <a:pt x="5676" y="4005"/>
                  <a:pt x="6272" y="3325"/>
                </a:cubicBezTo>
                <a:cubicBezTo>
                  <a:pt x="7715" y="1679"/>
                  <a:pt x="9186" y="2709"/>
                  <a:pt x="11615" y="6867"/>
                </a:cubicBezTo>
                <a:lnTo>
                  <a:pt x="16011" y="6857"/>
                </a:lnTo>
                <a:cubicBezTo>
                  <a:pt x="16313" y="6857"/>
                  <a:pt x="16584" y="7182"/>
                  <a:pt x="16763" y="7693"/>
                </a:cubicBezTo>
                <a:cubicBezTo>
                  <a:pt x="16903" y="8091"/>
                  <a:pt x="16988" y="8603"/>
                  <a:pt x="16988" y="9158"/>
                </a:cubicBezTo>
                <a:cubicBezTo>
                  <a:pt x="16989" y="9651"/>
                  <a:pt x="16923" y="10122"/>
                  <a:pt x="16804" y="10511"/>
                </a:cubicBezTo>
                <a:cubicBezTo>
                  <a:pt x="16726" y="10765"/>
                  <a:pt x="16626" y="10978"/>
                  <a:pt x="16512" y="11138"/>
                </a:cubicBezTo>
                <a:cubicBezTo>
                  <a:pt x="16362" y="11347"/>
                  <a:pt x="16191" y="11458"/>
                  <a:pt x="16017" y="11460"/>
                </a:cubicBezTo>
                <a:lnTo>
                  <a:pt x="11134" y="11495"/>
                </a:lnTo>
                <a:cubicBezTo>
                  <a:pt x="11029" y="11465"/>
                  <a:pt x="10938" y="11668"/>
                  <a:pt x="10945" y="11917"/>
                </a:cubicBezTo>
                <a:cubicBezTo>
                  <a:pt x="10951" y="12114"/>
                  <a:pt x="11019" y="12269"/>
                  <a:pt x="11102" y="12275"/>
                </a:cubicBezTo>
                <a:cubicBezTo>
                  <a:pt x="11150" y="12275"/>
                  <a:pt x="11198" y="12275"/>
                  <a:pt x="11247" y="12276"/>
                </a:cubicBezTo>
                <a:cubicBezTo>
                  <a:pt x="12837" y="12283"/>
                  <a:pt x="14428" y="12280"/>
                  <a:pt x="16019" y="12271"/>
                </a:cubicBezTo>
                <a:cubicBezTo>
                  <a:pt x="16059" y="12270"/>
                  <a:pt x="16395" y="12189"/>
                  <a:pt x="16715" y="11688"/>
                </a:cubicBezTo>
                <a:cubicBezTo>
                  <a:pt x="16958" y="11309"/>
                  <a:pt x="17278" y="10417"/>
                  <a:pt x="17507" y="9990"/>
                </a:cubicBezTo>
                <a:cubicBezTo>
                  <a:pt x="18496" y="8146"/>
                  <a:pt x="19594" y="5985"/>
                  <a:pt x="19594" y="5985"/>
                </a:cubicBezTo>
                <a:cubicBezTo>
                  <a:pt x="20008" y="5176"/>
                  <a:pt x="20621" y="5314"/>
                  <a:pt x="20964" y="6292"/>
                </a:cubicBezTo>
                <a:close/>
                <a:moveTo>
                  <a:pt x="16816" y="506"/>
                </a:moveTo>
                <a:cubicBezTo>
                  <a:pt x="16866" y="602"/>
                  <a:pt x="16913" y="712"/>
                  <a:pt x="16956" y="834"/>
                </a:cubicBezTo>
                <a:cubicBezTo>
                  <a:pt x="16964" y="856"/>
                  <a:pt x="16971" y="878"/>
                  <a:pt x="16979" y="901"/>
                </a:cubicBezTo>
                <a:lnTo>
                  <a:pt x="14348" y="6053"/>
                </a:lnTo>
                <a:cubicBezTo>
                  <a:pt x="14332" y="6051"/>
                  <a:pt x="13944" y="6038"/>
                  <a:pt x="13559" y="6025"/>
                </a:cubicBezTo>
                <a:cubicBezTo>
                  <a:pt x="13174" y="6012"/>
                  <a:pt x="12793" y="6000"/>
                  <a:pt x="12793" y="6000"/>
                </a:cubicBezTo>
                <a:lnTo>
                  <a:pt x="15585" y="529"/>
                </a:lnTo>
                <a:cubicBezTo>
                  <a:pt x="15895" y="-78"/>
                  <a:pt x="16318" y="-155"/>
                  <a:pt x="16655" y="258"/>
                </a:cubicBezTo>
                <a:cubicBezTo>
                  <a:pt x="16712" y="327"/>
                  <a:pt x="16765" y="410"/>
                  <a:pt x="16816" y="506"/>
                </a:cubicBezTo>
                <a:close/>
              </a:path>
            </a:pathLst>
          </a:custGeom>
          <a:solidFill>
            <a:schemeClr val="tx1">
              <a:lumMod val="25000"/>
              <a:lumOff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Raleway Light" panose="020B0403030101060003" pitchFamily="34" charset="77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E9160B59-0670-9047-A4DF-80E9F5706D5B}"/>
              </a:ext>
            </a:extLst>
          </p:cNvPr>
          <p:cNvSpPr/>
          <p:nvPr/>
        </p:nvSpPr>
        <p:spPr>
          <a:xfrm>
            <a:off x="3682097" y="4155391"/>
            <a:ext cx="9948798" cy="54052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0801" y="0"/>
                </a:moveTo>
                <a:cubicBezTo>
                  <a:pt x="10599" y="0"/>
                  <a:pt x="10396" y="189"/>
                  <a:pt x="10242" y="567"/>
                </a:cubicBezTo>
                <a:cubicBezTo>
                  <a:pt x="10081" y="961"/>
                  <a:pt x="10006" y="1480"/>
                  <a:pt x="10012" y="1995"/>
                </a:cubicBezTo>
                <a:cubicBezTo>
                  <a:pt x="7985" y="2270"/>
                  <a:pt x="5975" y="3622"/>
                  <a:pt x="4377" y="6351"/>
                </a:cubicBezTo>
                <a:cubicBezTo>
                  <a:pt x="2599" y="9388"/>
                  <a:pt x="1699" y="13532"/>
                  <a:pt x="1716" y="17691"/>
                </a:cubicBezTo>
                <a:lnTo>
                  <a:pt x="3454" y="17691"/>
                </a:lnTo>
                <a:cubicBezTo>
                  <a:pt x="3518" y="13748"/>
                  <a:pt x="4408" y="9878"/>
                  <a:pt x="6093" y="7027"/>
                </a:cubicBezTo>
                <a:cubicBezTo>
                  <a:pt x="7022" y="5455"/>
                  <a:pt x="8095" y="4346"/>
                  <a:pt x="9235" y="3661"/>
                </a:cubicBezTo>
                <a:cubicBezTo>
                  <a:pt x="8585" y="4202"/>
                  <a:pt x="7968" y="4899"/>
                  <a:pt x="7405" y="5771"/>
                </a:cubicBezTo>
                <a:cubicBezTo>
                  <a:pt x="5446" y="8807"/>
                  <a:pt x="4484" y="13159"/>
                  <a:pt x="4631" y="17691"/>
                </a:cubicBezTo>
                <a:lnTo>
                  <a:pt x="19884" y="17691"/>
                </a:lnTo>
                <a:cubicBezTo>
                  <a:pt x="19901" y="13532"/>
                  <a:pt x="19001" y="9388"/>
                  <a:pt x="17223" y="6351"/>
                </a:cubicBezTo>
                <a:cubicBezTo>
                  <a:pt x="15625" y="3622"/>
                  <a:pt x="13616" y="2270"/>
                  <a:pt x="11590" y="1995"/>
                </a:cubicBezTo>
                <a:cubicBezTo>
                  <a:pt x="11596" y="1480"/>
                  <a:pt x="11519" y="961"/>
                  <a:pt x="11358" y="567"/>
                </a:cubicBezTo>
                <a:cubicBezTo>
                  <a:pt x="11204" y="189"/>
                  <a:pt x="11003" y="0"/>
                  <a:pt x="10801" y="0"/>
                </a:cubicBezTo>
                <a:close/>
                <a:moveTo>
                  <a:pt x="794" y="18675"/>
                </a:moveTo>
                <a:cubicBezTo>
                  <a:pt x="356" y="18676"/>
                  <a:pt x="1" y="19329"/>
                  <a:pt x="0" y="20136"/>
                </a:cubicBezTo>
                <a:cubicBezTo>
                  <a:pt x="0" y="20944"/>
                  <a:pt x="356" y="21600"/>
                  <a:pt x="794" y="21600"/>
                </a:cubicBezTo>
                <a:lnTo>
                  <a:pt x="20806" y="21600"/>
                </a:lnTo>
                <a:cubicBezTo>
                  <a:pt x="21244" y="21600"/>
                  <a:pt x="21600" y="20944"/>
                  <a:pt x="21600" y="20136"/>
                </a:cubicBezTo>
                <a:cubicBezTo>
                  <a:pt x="21599" y="19329"/>
                  <a:pt x="21244" y="18676"/>
                  <a:pt x="20806" y="18675"/>
                </a:cubicBezTo>
                <a:lnTo>
                  <a:pt x="794" y="1867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Raleway Light" panose="020B0403030101060003" pitchFamily="34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7033DB8-EFFD-7140-AFD1-262038F27E96}"/>
              </a:ext>
            </a:extLst>
          </p:cNvPr>
          <p:cNvSpPr/>
          <p:nvPr/>
        </p:nvSpPr>
        <p:spPr>
          <a:xfrm rot="19198158">
            <a:off x="1168327" y="11688315"/>
            <a:ext cx="5559693" cy="2046027"/>
          </a:xfrm>
          <a:custGeom>
            <a:avLst/>
            <a:gdLst>
              <a:gd name="connsiteX0" fmla="*/ 5559693 w 5559693"/>
              <a:gd name="connsiteY0" fmla="*/ 0 h 2046027"/>
              <a:gd name="connsiteX1" fmla="*/ 5559693 w 5559693"/>
              <a:gd name="connsiteY1" fmla="*/ 2046027 h 2046027"/>
              <a:gd name="connsiteX2" fmla="*/ 2435708 w 5559693"/>
              <a:gd name="connsiteY2" fmla="*/ 2046027 h 2046027"/>
              <a:gd name="connsiteX3" fmla="*/ 0 w 5559693"/>
              <a:gd name="connsiteY3" fmla="*/ 0 h 2046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9693" h="2046027">
                <a:moveTo>
                  <a:pt x="5559693" y="0"/>
                </a:moveTo>
                <a:lnTo>
                  <a:pt x="5559693" y="2046027"/>
                </a:lnTo>
                <a:lnTo>
                  <a:pt x="2435708" y="204602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489D9C-3C4E-D241-815F-D4967EEF4273}"/>
              </a:ext>
            </a:extLst>
          </p:cNvPr>
          <p:cNvSpPr txBox="1"/>
          <p:nvPr/>
        </p:nvSpPr>
        <p:spPr>
          <a:xfrm>
            <a:off x="7772391" y="517130"/>
            <a:ext cx="8832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FOOD INFOGRAPHIC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F48466-F490-1445-911F-8D52B90A8505}"/>
              </a:ext>
            </a:extLst>
          </p:cNvPr>
          <p:cNvCxnSpPr/>
          <p:nvPr/>
        </p:nvCxnSpPr>
        <p:spPr>
          <a:xfrm>
            <a:off x="113760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414">
            <a:extLst>
              <a:ext uri="{FF2B5EF4-FFF2-40B4-BE49-F238E27FC236}">
                <a16:creationId xmlns:a16="http://schemas.microsoft.com/office/drawing/2014/main" id="{A1B4CFA6-C35C-7F4F-AAFF-37BD3F0A2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5646" y="10542035"/>
            <a:ext cx="810461" cy="1067017"/>
          </a:xfrm>
          <a:custGeom>
            <a:avLst/>
            <a:gdLst>
              <a:gd name="T0" fmla="*/ 119906 w 221295"/>
              <a:gd name="T1" fmla="*/ 226111 h 290134"/>
              <a:gd name="T2" fmla="*/ 97209 w 221295"/>
              <a:gd name="T3" fmla="*/ 227169 h 290134"/>
              <a:gd name="T4" fmla="*/ 83649 w 221295"/>
              <a:gd name="T5" fmla="*/ 176546 h 290134"/>
              <a:gd name="T6" fmla="*/ 85481 w 221295"/>
              <a:gd name="T7" fmla="*/ 198065 h 290134"/>
              <a:gd name="T8" fmla="*/ 83649 w 221295"/>
              <a:gd name="T9" fmla="*/ 176546 h 290134"/>
              <a:gd name="T10" fmla="*/ 146904 w 221295"/>
              <a:gd name="T11" fmla="*/ 161955 h 290134"/>
              <a:gd name="T12" fmla="*/ 124558 w 221295"/>
              <a:gd name="T13" fmla="*/ 163071 h 290134"/>
              <a:gd name="T14" fmla="*/ 68140 w 221295"/>
              <a:gd name="T15" fmla="*/ 131743 h 290134"/>
              <a:gd name="T16" fmla="*/ 69606 w 221295"/>
              <a:gd name="T17" fmla="*/ 153263 h 290134"/>
              <a:gd name="T18" fmla="*/ 68140 w 221295"/>
              <a:gd name="T19" fmla="*/ 131743 h 290134"/>
              <a:gd name="T20" fmla="*/ 105919 w 221295"/>
              <a:gd name="T21" fmla="*/ 99614 h 290134"/>
              <a:gd name="T22" fmla="*/ 98379 w 221295"/>
              <a:gd name="T23" fmla="*/ 99614 h 290134"/>
              <a:gd name="T24" fmla="*/ 92275 w 221295"/>
              <a:gd name="T25" fmla="*/ 99614 h 290134"/>
              <a:gd name="T26" fmla="*/ 44163 w 221295"/>
              <a:gd name="T27" fmla="*/ 110758 h 290134"/>
              <a:gd name="T28" fmla="*/ 101969 w 221295"/>
              <a:gd name="T29" fmla="*/ 274676 h 290134"/>
              <a:gd name="T30" fmla="*/ 135361 w 221295"/>
              <a:gd name="T31" fmla="*/ 255984 h 290134"/>
              <a:gd name="T32" fmla="*/ 133566 w 221295"/>
              <a:gd name="T33" fmla="*/ 99254 h 290134"/>
              <a:gd name="T34" fmla="*/ 108791 w 221295"/>
              <a:gd name="T35" fmla="*/ 99254 h 290134"/>
              <a:gd name="T36" fmla="*/ 25851 w 221295"/>
              <a:gd name="T37" fmla="*/ 46419 h 290134"/>
              <a:gd name="T38" fmla="*/ 49638 w 221295"/>
              <a:gd name="T39" fmla="*/ 67846 h 290134"/>
              <a:gd name="T40" fmla="*/ 91198 w 221295"/>
              <a:gd name="T41" fmla="*/ 84157 h 290134"/>
              <a:gd name="T42" fmla="*/ 61756 w 221295"/>
              <a:gd name="T43" fmla="*/ 48928 h 290134"/>
              <a:gd name="T44" fmla="*/ 204298 w 221295"/>
              <a:gd name="T45" fmla="*/ 15857 h 290134"/>
              <a:gd name="T46" fmla="*/ 107355 w 221295"/>
              <a:gd name="T47" fmla="*/ 79124 h 290134"/>
              <a:gd name="T48" fmla="*/ 164444 w 221295"/>
              <a:gd name="T49" fmla="*/ 61869 h 290134"/>
              <a:gd name="T50" fmla="*/ 181812 w 221295"/>
              <a:gd name="T51" fmla="*/ 1209 h 290134"/>
              <a:gd name="T52" fmla="*/ 221173 w 221295"/>
              <a:gd name="T53" fmla="*/ 11184 h 290134"/>
              <a:gd name="T54" fmla="*/ 149723 w 221295"/>
              <a:gd name="T55" fmla="*/ 87751 h 290134"/>
              <a:gd name="T56" fmla="*/ 146850 w 221295"/>
              <a:gd name="T57" fmla="*/ 266409 h 290134"/>
              <a:gd name="T58" fmla="*/ 101969 w 221295"/>
              <a:gd name="T59" fmla="*/ 290134 h 290134"/>
              <a:gd name="T60" fmla="*/ 32673 w 221295"/>
              <a:gd name="T61" fmla="*/ 100692 h 290134"/>
              <a:gd name="T62" fmla="*/ 359 w 221295"/>
              <a:gd name="T63" fmla="*/ 33112 h 290134"/>
              <a:gd name="T64" fmla="*/ 0 w 221295"/>
              <a:gd name="T65" fmla="*/ 32752 h 290134"/>
              <a:gd name="T66" fmla="*/ 0 w 221295"/>
              <a:gd name="T67" fmla="*/ 29517 h 290134"/>
              <a:gd name="T68" fmla="*/ 718 w 221295"/>
              <a:gd name="T69" fmla="*/ 27001 h 290134"/>
              <a:gd name="T70" fmla="*/ 2872 w 221295"/>
              <a:gd name="T71" fmla="*/ 24484 h 290134"/>
              <a:gd name="T72" fmla="*/ 5027 w 221295"/>
              <a:gd name="T73" fmla="*/ 23406 h 290134"/>
              <a:gd name="T74" fmla="*/ 5386 w 221295"/>
              <a:gd name="T75" fmla="*/ 23047 h 290134"/>
              <a:gd name="T76" fmla="*/ 69655 w 221295"/>
              <a:gd name="T77" fmla="*/ 35628 h 290134"/>
              <a:gd name="T78" fmla="*/ 145414 w 221295"/>
              <a:gd name="T79" fmla="*/ 14419 h 290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1295" h="290134">
                <a:moveTo>
                  <a:pt x="107627" y="215880"/>
                </a:moveTo>
                <a:cubicBezTo>
                  <a:pt x="113581" y="215880"/>
                  <a:pt x="119534" y="220113"/>
                  <a:pt x="119906" y="226111"/>
                </a:cubicBezTo>
                <a:cubicBezTo>
                  <a:pt x="120278" y="232108"/>
                  <a:pt x="115813" y="237400"/>
                  <a:pt x="109488" y="237400"/>
                </a:cubicBezTo>
                <a:cubicBezTo>
                  <a:pt x="103162" y="237752"/>
                  <a:pt x="97581" y="233166"/>
                  <a:pt x="97209" y="227169"/>
                </a:cubicBezTo>
                <a:cubicBezTo>
                  <a:pt x="96837" y="221172"/>
                  <a:pt x="101302" y="216233"/>
                  <a:pt x="107627" y="215880"/>
                </a:cubicBezTo>
                <a:close/>
                <a:moveTo>
                  <a:pt x="83649" y="176546"/>
                </a:moveTo>
                <a:cubicBezTo>
                  <a:pt x="89877" y="176193"/>
                  <a:pt x="95372" y="180426"/>
                  <a:pt x="96104" y="186776"/>
                </a:cubicBezTo>
                <a:cubicBezTo>
                  <a:pt x="96471" y="192774"/>
                  <a:pt x="91708" y="197713"/>
                  <a:pt x="85481" y="198065"/>
                </a:cubicBezTo>
                <a:cubicBezTo>
                  <a:pt x="79253" y="198065"/>
                  <a:pt x="74124" y="193832"/>
                  <a:pt x="73758" y="187482"/>
                </a:cubicBezTo>
                <a:cubicBezTo>
                  <a:pt x="73025" y="181485"/>
                  <a:pt x="77788" y="176546"/>
                  <a:pt x="83649" y="176546"/>
                </a:cubicBezTo>
                <a:close/>
                <a:moveTo>
                  <a:pt x="134449" y="151165"/>
                </a:moveTo>
                <a:cubicBezTo>
                  <a:pt x="140677" y="150793"/>
                  <a:pt x="146172" y="155630"/>
                  <a:pt x="146904" y="161955"/>
                </a:cubicBezTo>
                <a:cubicBezTo>
                  <a:pt x="147271" y="168652"/>
                  <a:pt x="142508" y="173489"/>
                  <a:pt x="136647" y="173861"/>
                </a:cubicBezTo>
                <a:cubicBezTo>
                  <a:pt x="130419" y="174233"/>
                  <a:pt x="124924" y="169396"/>
                  <a:pt x="124558" y="163071"/>
                </a:cubicBezTo>
                <a:cubicBezTo>
                  <a:pt x="123825" y="156746"/>
                  <a:pt x="128588" y="151537"/>
                  <a:pt x="134449" y="151165"/>
                </a:cubicBezTo>
                <a:close/>
                <a:moveTo>
                  <a:pt x="68140" y="131743"/>
                </a:moveTo>
                <a:cubicBezTo>
                  <a:pt x="74368" y="131743"/>
                  <a:pt x="79497" y="135976"/>
                  <a:pt x="80229" y="141974"/>
                </a:cubicBezTo>
                <a:cubicBezTo>
                  <a:pt x="80596" y="147971"/>
                  <a:pt x="75833" y="153263"/>
                  <a:pt x="69606" y="153263"/>
                </a:cubicBezTo>
                <a:cubicBezTo>
                  <a:pt x="63378" y="153615"/>
                  <a:pt x="58249" y="149029"/>
                  <a:pt x="57516" y="143032"/>
                </a:cubicBezTo>
                <a:cubicBezTo>
                  <a:pt x="57150" y="137035"/>
                  <a:pt x="61913" y="132096"/>
                  <a:pt x="68140" y="131743"/>
                </a:cubicBezTo>
                <a:close/>
                <a:moveTo>
                  <a:pt x="108791" y="99254"/>
                </a:moveTo>
                <a:cubicBezTo>
                  <a:pt x="108073" y="99614"/>
                  <a:pt x="106996" y="99614"/>
                  <a:pt x="105919" y="99614"/>
                </a:cubicBezTo>
                <a:cubicBezTo>
                  <a:pt x="104842" y="99614"/>
                  <a:pt x="104124" y="99614"/>
                  <a:pt x="103047" y="99614"/>
                </a:cubicBezTo>
                <a:cubicBezTo>
                  <a:pt x="101610" y="99614"/>
                  <a:pt x="99815" y="99614"/>
                  <a:pt x="98379" y="99614"/>
                </a:cubicBezTo>
                <a:cubicBezTo>
                  <a:pt x="97302" y="99614"/>
                  <a:pt x="96584" y="99614"/>
                  <a:pt x="95507" y="99614"/>
                </a:cubicBezTo>
                <a:cubicBezTo>
                  <a:pt x="94429" y="99614"/>
                  <a:pt x="93352" y="99614"/>
                  <a:pt x="92275" y="99614"/>
                </a:cubicBezTo>
                <a:cubicBezTo>
                  <a:pt x="81863" y="99614"/>
                  <a:pt x="72169" y="99973"/>
                  <a:pt x="65706" y="100333"/>
                </a:cubicBezTo>
                <a:cubicBezTo>
                  <a:pt x="56730" y="100692"/>
                  <a:pt x="49908" y="104287"/>
                  <a:pt x="44163" y="110758"/>
                </a:cubicBezTo>
                <a:cubicBezTo>
                  <a:pt x="33391" y="122980"/>
                  <a:pt x="29442" y="143829"/>
                  <a:pt x="30878" y="158208"/>
                </a:cubicBezTo>
                <a:cubicBezTo>
                  <a:pt x="34469" y="203142"/>
                  <a:pt x="68578" y="274676"/>
                  <a:pt x="101969" y="274676"/>
                </a:cubicBezTo>
                <a:lnTo>
                  <a:pt x="103406" y="274676"/>
                </a:lnTo>
                <a:cubicBezTo>
                  <a:pt x="116331" y="273957"/>
                  <a:pt x="128180" y="263892"/>
                  <a:pt x="135361" y="255984"/>
                </a:cubicBezTo>
                <a:cubicBezTo>
                  <a:pt x="159417" y="229383"/>
                  <a:pt x="175933" y="181214"/>
                  <a:pt x="174497" y="156051"/>
                </a:cubicBezTo>
                <a:cubicBezTo>
                  <a:pt x="173061" y="126215"/>
                  <a:pt x="153313" y="99254"/>
                  <a:pt x="133566" y="99254"/>
                </a:cubicBezTo>
                <a:lnTo>
                  <a:pt x="114177" y="99254"/>
                </a:lnTo>
                <a:cubicBezTo>
                  <a:pt x="112741" y="99254"/>
                  <a:pt x="110587" y="99254"/>
                  <a:pt x="108791" y="99254"/>
                </a:cubicBezTo>
                <a:close/>
                <a:moveTo>
                  <a:pt x="18312" y="36706"/>
                </a:moveTo>
                <a:lnTo>
                  <a:pt x="25851" y="46419"/>
                </a:lnTo>
                <a:lnTo>
                  <a:pt x="31013" y="53068"/>
                </a:lnTo>
                <a:cubicBezTo>
                  <a:pt x="36421" y="58376"/>
                  <a:pt x="42817" y="63420"/>
                  <a:pt x="49638" y="67846"/>
                </a:cubicBezTo>
                <a:lnTo>
                  <a:pt x="84626" y="81577"/>
                </a:lnTo>
                <a:lnTo>
                  <a:pt x="91198" y="84157"/>
                </a:lnTo>
                <a:cubicBezTo>
                  <a:pt x="91916" y="84157"/>
                  <a:pt x="92275" y="84157"/>
                  <a:pt x="92993" y="84157"/>
                </a:cubicBezTo>
                <a:cubicBezTo>
                  <a:pt x="88326" y="71575"/>
                  <a:pt x="76836" y="58275"/>
                  <a:pt x="61756" y="48928"/>
                </a:cubicBezTo>
                <a:cubicBezTo>
                  <a:pt x="47035" y="39942"/>
                  <a:pt x="31237" y="35628"/>
                  <a:pt x="18312" y="36706"/>
                </a:cubicBezTo>
                <a:close/>
                <a:moveTo>
                  <a:pt x="204298" y="15857"/>
                </a:moveTo>
                <a:cubicBezTo>
                  <a:pt x="188859" y="13700"/>
                  <a:pt x="170547" y="18014"/>
                  <a:pt x="152954" y="27720"/>
                </a:cubicBezTo>
                <a:cubicBezTo>
                  <a:pt x="130693" y="40301"/>
                  <a:pt x="113818" y="59713"/>
                  <a:pt x="107355" y="79124"/>
                </a:cubicBezTo>
                <a:cubicBezTo>
                  <a:pt x="108073" y="80562"/>
                  <a:pt x="108791" y="82359"/>
                  <a:pt x="109150" y="84157"/>
                </a:cubicBezTo>
                <a:cubicBezTo>
                  <a:pt x="125307" y="83078"/>
                  <a:pt x="145414" y="75170"/>
                  <a:pt x="164444" y="61869"/>
                </a:cubicBezTo>
                <a:cubicBezTo>
                  <a:pt x="184191" y="47850"/>
                  <a:pt x="198553" y="30955"/>
                  <a:pt x="204298" y="15857"/>
                </a:cubicBezTo>
                <a:close/>
                <a:moveTo>
                  <a:pt x="181812" y="1209"/>
                </a:moveTo>
                <a:cubicBezTo>
                  <a:pt x="193796" y="-768"/>
                  <a:pt x="205375" y="-319"/>
                  <a:pt x="215787" y="2557"/>
                </a:cubicBezTo>
                <a:cubicBezTo>
                  <a:pt x="219378" y="3995"/>
                  <a:pt x="221891" y="7589"/>
                  <a:pt x="221173" y="11184"/>
                </a:cubicBezTo>
                <a:cubicBezTo>
                  <a:pt x="217583" y="32033"/>
                  <a:pt x="199630" y="55758"/>
                  <a:pt x="173420" y="74451"/>
                </a:cubicBezTo>
                <a:cubicBezTo>
                  <a:pt x="165521" y="79843"/>
                  <a:pt x="157622" y="84157"/>
                  <a:pt x="149723" y="87751"/>
                </a:cubicBezTo>
                <a:cubicBezTo>
                  <a:pt x="171265" y="97817"/>
                  <a:pt x="188500" y="124777"/>
                  <a:pt x="189936" y="155332"/>
                </a:cubicBezTo>
                <a:cubicBezTo>
                  <a:pt x="191372" y="183371"/>
                  <a:pt x="174138" y="236213"/>
                  <a:pt x="146850" y="266409"/>
                </a:cubicBezTo>
                <a:cubicBezTo>
                  <a:pt x="133207" y="281147"/>
                  <a:pt x="118845" y="289055"/>
                  <a:pt x="104124" y="290134"/>
                </a:cubicBezTo>
                <a:lnTo>
                  <a:pt x="101969" y="290134"/>
                </a:lnTo>
                <a:cubicBezTo>
                  <a:pt x="54934" y="290134"/>
                  <a:pt x="19030" y="205298"/>
                  <a:pt x="15439" y="159646"/>
                </a:cubicBezTo>
                <a:cubicBezTo>
                  <a:pt x="14003" y="141313"/>
                  <a:pt x="18671" y="116150"/>
                  <a:pt x="32673" y="100692"/>
                </a:cubicBezTo>
                <a:cubicBezTo>
                  <a:pt x="38059" y="94222"/>
                  <a:pt x="44881" y="89908"/>
                  <a:pt x="52421" y="87392"/>
                </a:cubicBezTo>
                <a:cubicBezTo>
                  <a:pt x="28006" y="74451"/>
                  <a:pt x="5745" y="52883"/>
                  <a:pt x="359" y="33112"/>
                </a:cubicBezTo>
                <a:cubicBezTo>
                  <a:pt x="359" y="32752"/>
                  <a:pt x="359" y="32752"/>
                  <a:pt x="359" y="32752"/>
                </a:cubicBezTo>
                <a:cubicBezTo>
                  <a:pt x="0" y="32752"/>
                  <a:pt x="0" y="32752"/>
                  <a:pt x="0" y="32752"/>
                </a:cubicBezTo>
                <a:cubicBezTo>
                  <a:pt x="0" y="32033"/>
                  <a:pt x="0" y="31674"/>
                  <a:pt x="0" y="30955"/>
                </a:cubicBezTo>
                <a:cubicBezTo>
                  <a:pt x="0" y="30595"/>
                  <a:pt x="0" y="30236"/>
                  <a:pt x="0" y="29517"/>
                </a:cubicBezTo>
                <a:cubicBezTo>
                  <a:pt x="0" y="29158"/>
                  <a:pt x="359" y="28798"/>
                  <a:pt x="359" y="28439"/>
                </a:cubicBezTo>
                <a:cubicBezTo>
                  <a:pt x="359" y="27720"/>
                  <a:pt x="718" y="27360"/>
                  <a:pt x="718" y="27001"/>
                </a:cubicBezTo>
                <a:cubicBezTo>
                  <a:pt x="1077" y="26641"/>
                  <a:pt x="1436" y="26282"/>
                  <a:pt x="1795" y="25922"/>
                </a:cubicBezTo>
                <a:cubicBezTo>
                  <a:pt x="1795" y="25563"/>
                  <a:pt x="2154" y="25203"/>
                  <a:pt x="2872" y="24484"/>
                </a:cubicBezTo>
                <a:cubicBezTo>
                  <a:pt x="2872" y="24484"/>
                  <a:pt x="3591" y="24125"/>
                  <a:pt x="3950" y="23765"/>
                </a:cubicBezTo>
                <a:cubicBezTo>
                  <a:pt x="4309" y="23765"/>
                  <a:pt x="4668" y="23406"/>
                  <a:pt x="5027" y="23406"/>
                </a:cubicBezTo>
                <a:cubicBezTo>
                  <a:pt x="5386" y="23406"/>
                  <a:pt x="5386" y="23406"/>
                  <a:pt x="5386" y="23406"/>
                </a:cubicBezTo>
                <a:lnTo>
                  <a:pt x="5386" y="23047"/>
                </a:lnTo>
                <a:lnTo>
                  <a:pt x="5745" y="23047"/>
                </a:lnTo>
                <a:cubicBezTo>
                  <a:pt x="24056" y="17654"/>
                  <a:pt x="47753" y="22328"/>
                  <a:pt x="69655" y="35628"/>
                </a:cubicBezTo>
                <a:cubicBezTo>
                  <a:pt x="81504" y="43177"/>
                  <a:pt x="90839" y="52164"/>
                  <a:pt x="98020" y="61869"/>
                </a:cubicBezTo>
                <a:cubicBezTo>
                  <a:pt x="107714" y="43536"/>
                  <a:pt x="124230" y="26282"/>
                  <a:pt x="145414" y="14419"/>
                </a:cubicBezTo>
                <a:cubicBezTo>
                  <a:pt x="157442" y="7589"/>
                  <a:pt x="169829" y="3186"/>
                  <a:pt x="181812" y="12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23" name="Freeform 415">
            <a:extLst>
              <a:ext uri="{FF2B5EF4-FFF2-40B4-BE49-F238E27FC236}">
                <a16:creationId xmlns:a16="http://schemas.microsoft.com/office/drawing/2014/main" id="{B1ECF8E5-4C2D-1A40-A37B-71B9FDACA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4864" y="7116260"/>
            <a:ext cx="1032027" cy="1096161"/>
          </a:xfrm>
          <a:custGeom>
            <a:avLst/>
            <a:gdLst>
              <a:gd name="T0" fmla="*/ 70605 w 280628"/>
              <a:gd name="T1" fmla="*/ 97448 h 297416"/>
              <a:gd name="T2" fmla="*/ 81015 w 280628"/>
              <a:gd name="T3" fmla="*/ 98900 h 297416"/>
              <a:gd name="T4" fmla="*/ 79938 w 280628"/>
              <a:gd name="T5" fmla="*/ 109795 h 297416"/>
              <a:gd name="T6" fmla="*/ 55531 w 280628"/>
              <a:gd name="T7" fmla="*/ 158098 h 297416"/>
              <a:gd name="T8" fmla="*/ 47993 w 280628"/>
              <a:gd name="T9" fmla="*/ 164634 h 297416"/>
              <a:gd name="T10" fmla="*/ 46916 w 280628"/>
              <a:gd name="T11" fmla="*/ 164634 h 297416"/>
              <a:gd name="T12" fmla="*/ 40456 w 280628"/>
              <a:gd name="T13" fmla="*/ 155918 h 297416"/>
              <a:gd name="T14" fmla="*/ 70605 w 280628"/>
              <a:gd name="T15" fmla="*/ 97448 h 297416"/>
              <a:gd name="T16" fmla="*/ 92463 w 280628"/>
              <a:gd name="T17" fmla="*/ 78127 h 297416"/>
              <a:gd name="T18" fmla="*/ 15471 w 280628"/>
              <a:gd name="T19" fmla="*/ 168062 h 297416"/>
              <a:gd name="T20" fmla="*/ 132398 w 280628"/>
              <a:gd name="T21" fmla="*/ 282919 h 297416"/>
              <a:gd name="T22" fmla="*/ 249327 w 280628"/>
              <a:gd name="T23" fmla="*/ 168062 h 297416"/>
              <a:gd name="T24" fmla="*/ 172334 w 280628"/>
              <a:gd name="T25" fmla="*/ 78127 h 297416"/>
              <a:gd name="T26" fmla="*/ 84907 w 280628"/>
              <a:gd name="T27" fmla="*/ 37674 h 297416"/>
              <a:gd name="T28" fmla="*/ 43893 w 280628"/>
              <a:gd name="T29" fmla="*/ 38035 h 297416"/>
              <a:gd name="T30" fmla="*/ 119806 w 280628"/>
              <a:gd name="T31" fmla="*/ 60067 h 297416"/>
              <a:gd name="T32" fmla="*/ 84907 w 280628"/>
              <a:gd name="T33" fmla="*/ 37674 h 297416"/>
              <a:gd name="T34" fmla="*/ 232147 w 280628"/>
              <a:gd name="T35" fmla="*/ 15596 h 297416"/>
              <a:gd name="T36" fmla="*/ 197159 w 280628"/>
              <a:gd name="T37" fmla="*/ 20336 h 297416"/>
              <a:gd name="T38" fmla="*/ 143192 w 280628"/>
              <a:gd name="T39" fmla="*/ 57178 h 297416"/>
              <a:gd name="T40" fmla="*/ 262278 w 280628"/>
              <a:gd name="T41" fmla="*/ 22504 h 297416"/>
              <a:gd name="T42" fmla="*/ 232147 w 280628"/>
              <a:gd name="T43" fmla="*/ 15596 h 297416"/>
              <a:gd name="T44" fmla="*/ 122324 w 280628"/>
              <a:gd name="T45" fmla="*/ 110 h 297416"/>
              <a:gd name="T46" fmla="*/ 130959 w 280628"/>
              <a:gd name="T47" fmla="*/ 6612 h 297416"/>
              <a:gd name="T48" fmla="*/ 136716 w 280628"/>
              <a:gd name="T49" fmla="*/ 39841 h 297416"/>
              <a:gd name="T50" fmla="*/ 192841 w 280628"/>
              <a:gd name="T51" fmla="*/ 5528 h 297416"/>
              <a:gd name="T52" fmla="*/ 277029 w 280628"/>
              <a:gd name="T53" fmla="*/ 13113 h 297416"/>
              <a:gd name="T54" fmla="*/ 277389 w 280628"/>
              <a:gd name="T55" fmla="*/ 13475 h 297416"/>
              <a:gd name="T56" fmla="*/ 278469 w 280628"/>
              <a:gd name="T57" fmla="*/ 14197 h 297416"/>
              <a:gd name="T58" fmla="*/ 279548 w 280628"/>
              <a:gd name="T59" fmla="*/ 15280 h 297416"/>
              <a:gd name="T60" fmla="*/ 280267 w 280628"/>
              <a:gd name="T61" fmla="*/ 16725 h 297416"/>
              <a:gd name="T62" fmla="*/ 280628 w 280628"/>
              <a:gd name="T63" fmla="*/ 18170 h 297416"/>
              <a:gd name="T64" fmla="*/ 280987 w 280628"/>
              <a:gd name="T65" fmla="*/ 19615 h 297416"/>
              <a:gd name="T66" fmla="*/ 280987 w 280628"/>
              <a:gd name="T67" fmla="*/ 21059 h 297416"/>
              <a:gd name="T68" fmla="*/ 280267 w 280628"/>
              <a:gd name="T69" fmla="*/ 22504 h 297416"/>
              <a:gd name="T70" fmla="*/ 280267 w 280628"/>
              <a:gd name="T71" fmla="*/ 23588 h 297416"/>
              <a:gd name="T72" fmla="*/ 279548 w 280628"/>
              <a:gd name="T73" fmla="*/ 23949 h 297416"/>
              <a:gd name="T74" fmla="*/ 279548 w 280628"/>
              <a:gd name="T75" fmla="*/ 24310 h 297416"/>
              <a:gd name="T76" fmla="*/ 279548 w 280628"/>
              <a:gd name="T77" fmla="*/ 24671 h 297416"/>
              <a:gd name="T78" fmla="*/ 205074 w 280628"/>
              <a:gd name="T79" fmla="*/ 70541 h 297416"/>
              <a:gd name="T80" fmla="*/ 264796 w 280628"/>
              <a:gd name="T81" fmla="*/ 168062 h 297416"/>
              <a:gd name="T82" fmla="*/ 132398 w 280628"/>
              <a:gd name="T83" fmla="*/ 298450 h 297416"/>
              <a:gd name="T84" fmla="*/ 132039 w 280628"/>
              <a:gd name="T85" fmla="*/ 298450 h 297416"/>
              <a:gd name="T86" fmla="*/ 0 w 280628"/>
              <a:gd name="T87" fmla="*/ 168062 h 297416"/>
              <a:gd name="T88" fmla="*/ 64041 w 280628"/>
              <a:gd name="T89" fmla="*/ 68014 h 297416"/>
              <a:gd name="T90" fmla="*/ 25904 w 280628"/>
              <a:gd name="T91" fmla="*/ 39841 h 297416"/>
              <a:gd name="T92" fmla="*/ 25544 w 280628"/>
              <a:gd name="T93" fmla="*/ 39480 h 297416"/>
              <a:gd name="T94" fmla="*/ 25184 w 280628"/>
              <a:gd name="T95" fmla="*/ 39119 h 297416"/>
              <a:gd name="T96" fmla="*/ 24825 w 280628"/>
              <a:gd name="T97" fmla="*/ 37674 h 297416"/>
              <a:gd name="T98" fmla="*/ 24465 w 280628"/>
              <a:gd name="T99" fmla="*/ 36230 h 297416"/>
              <a:gd name="T100" fmla="*/ 24465 w 280628"/>
              <a:gd name="T101" fmla="*/ 34785 h 297416"/>
              <a:gd name="T102" fmla="*/ 24465 w 280628"/>
              <a:gd name="T103" fmla="*/ 33340 h 297416"/>
              <a:gd name="T104" fmla="*/ 25184 w 280628"/>
              <a:gd name="T105" fmla="*/ 32256 h 297416"/>
              <a:gd name="T106" fmla="*/ 25544 w 280628"/>
              <a:gd name="T107" fmla="*/ 30812 h 297416"/>
              <a:gd name="T108" fmla="*/ 26623 w 280628"/>
              <a:gd name="T109" fmla="*/ 29728 h 297416"/>
              <a:gd name="T110" fmla="*/ 27702 w 280628"/>
              <a:gd name="T111" fmla="*/ 29005 h 297416"/>
              <a:gd name="T112" fmla="*/ 28063 w 280628"/>
              <a:gd name="T113" fmla="*/ 28644 h 297416"/>
              <a:gd name="T114" fmla="*/ 28422 w 280628"/>
              <a:gd name="T115" fmla="*/ 28644 h 297416"/>
              <a:gd name="T116" fmla="*/ 28782 w 280628"/>
              <a:gd name="T117" fmla="*/ 28283 h 297416"/>
              <a:gd name="T118" fmla="*/ 89225 w 280628"/>
              <a:gd name="T119" fmla="*/ 22865 h 297416"/>
              <a:gd name="T120" fmla="*/ 121245 w 280628"/>
              <a:gd name="T121" fmla="*/ 39480 h 297416"/>
              <a:gd name="T122" fmla="*/ 115849 w 280628"/>
              <a:gd name="T123" fmla="*/ 9141 h 297416"/>
              <a:gd name="T124" fmla="*/ 122324 w 280628"/>
              <a:gd name="T125" fmla="*/ 110 h 29741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0628" h="297416">
                <a:moveTo>
                  <a:pt x="70515" y="97110"/>
                </a:moveTo>
                <a:cubicBezTo>
                  <a:pt x="73742" y="94576"/>
                  <a:pt x="78402" y="94938"/>
                  <a:pt x="80911" y="98557"/>
                </a:cubicBezTo>
                <a:cubicBezTo>
                  <a:pt x="83779" y="101814"/>
                  <a:pt x="83062" y="106881"/>
                  <a:pt x="79836" y="109415"/>
                </a:cubicBezTo>
                <a:cubicBezTo>
                  <a:pt x="67648" y="118825"/>
                  <a:pt x="58686" y="136920"/>
                  <a:pt x="55460" y="157550"/>
                </a:cubicBezTo>
                <a:cubicBezTo>
                  <a:pt x="55101" y="161531"/>
                  <a:pt x="51875" y="164064"/>
                  <a:pt x="47932" y="164064"/>
                </a:cubicBezTo>
                <a:cubicBezTo>
                  <a:pt x="47573" y="164064"/>
                  <a:pt x="47215" y="164064"/>
                  <a:pt x="46856" y="164064"/>
                </a:cubicBezTo>
                <a:cubicBezTo>
                  <a:pt x="42913" y="163702"/>
                  <a:pt x="39687" y="159359"/>
                  <a:pt x="40404" y="155378"/>
                </a:cubicBezTo>
                <a:cubicBezTo>
                  <a:pt x="43630" y="130768"/>
                  <a:pt x="55101" y="109053"/>
                  <a:pt x="70515" y="97110"/>
                </a:cubicBezTo>
                <a:close/>
                <a:moveTo>
                  <a:pt x="92345" y="77856"/>
                </a:moveTo>
                <a:cubicBezTo>
                  <a:pt x="71145" y="77856"/>
                  <a:pt x="15451" y="94053"/>
                  <a:pt x="15451" y="167480"/>
                </a:cubicBezTo>
                <a:cubicBezTo>
                  <a:pt x="15451" y="223270"/>
                  <a:pt x="58928" y="281579"/>
                  <a:pt x="132229" y="281939"/>
                </a:cubicBezTo>
                <a:cubicBezTo>
                  <a:pt x="205171" y="281579"/>
                  <a:pt x="249008" y="223270"/>
                  <a:pt x="249008" y="167480"/>
                </a:cubicBezTo>
                <a:cubicBezTo>
                  <a:pt x="249008" y="100532"/>
                  <a:pt x="196188" y="77856"/>
                  <a:pt x="172114" y="77856"/>
                </a:cubicBezTo>
                <a:lnTo>
                  <a:pt x="92345" y="77856"/>
                </a:lnTo>
                <a:close/>
                <a:moveTo>
                  <a:pt x="84799" y="37543"/>
                </a:moveTo>
                <a:cubicBezTo>
                  <a:pt x="70067" y="33224"/>
                  <a:pt x="54976" y="33584"/>
                  <a:pt x="43837" y="37903"/>
                </a:cubicBezTo>
                <a:cubicBezTo>
                  <a:pt x="59647" y="54460"/>
                  <a:pt x="97375" y="65258"/>
                  <a:pt x="119653" y="59859"/>
                </a:cubicBezTo>
                <a:cubicBezTo>
                  <a:pt x="112467" y="50141"/>
                  <a:pt x="99891" y="41863"/>
                  <a:pt x="84799" y="37543"/>
                </a:cubicBezTo>
                <a:close/>
                <a:moveTo>
                  <a:pt x="231850" y="15542"/>
                </a:moveTo>
                <a:cubicBezTo>
                  <a:pt x="220711" y="15137"/>
                  <a:pt x="208764" y="16667"/>
                  <a:pt x="196907" y="20266"/>
                </a:cubicBezTo>
                <a:cubicBezTo>
                  <a:pt x="172832" y="27105"/>
                  <a:pt x="153070" y="40783"/>
                  <a:pt x="143009" y="56980"/>
                </a:cubicBezTo>
                <a:cubicBezTo>
                  <a:pt x="176785" y="68138"/>
                  <a:pt x="239306" y="50141"/>
                  <a:pt x="261943" y="22426"/>
                </a:cubicBezTo>
                <a:cubicBezTo>
                  <a:pt x="253320" y="18287"/>
                  <a:pt x="242989" y="15947"/>
                  <a:pt x="231850" y="15542"/>
                </a:cubicBezTo>
                <a:close/>
                <a:moveTo>
                  <a:pt x="122168" y="110"/>
                </a:moveTo>
                <a:cubicBezTo>
                  <a:pt x="126480" y="-610"/>
                  <a:pt x="130433" y="2270"/>
                  <a:pt x="130792" y="6589"/>
                </a:cubicBezTo>
                <a:lnTo>
                  <a:pt x="136541" y="39703"/>
                </a:lnTo>
                <a:cubicBezTo>
                  <a:pt x="149477" y="24586"/>
                  <a:pt x="169239" y="12348"/>
                  <a:pt x="192595" y="5509"/>
                </a:cubicBezTo>
                <a:cubicBezTo>
                  <a:pt x="224215" y="-3849"/>
                  <a:pt x="255476" y="-970"/>
                  <a:pt x="276675" y="13068"/>
                </a:cubicBezTo>
                <a:cubicBezTo>
                  <a:pt x="277035" y="13068"/>
                  <a:pt x="277035" y="13428"/>
                  <a:pt x="277035" y="13428"/>
                </a:cubicBezTo>
                <a:cubicBezTo>
                  <a:pt x="277753" y="13788"/>
                  <a:pt x="277753" y="14148"/>
                  <a:pt x="278113" y="14148"/>
                </a:cubicBezTo>
                <a:cubicBezTo>
                  <a:pt x="278472" y="14508"/>
                  <a:pt x="278831" y="14867"/>
                  <a:pt x="279191" y="15227"/>
                </a:cubicBezTo>
                <a:cubicBezTo>
                  <a:pt x="279550" y="15587"/>
                  <a:pt x="279909" y="16307"/>
                  <a:pt x="279909" y="16667"/>
                </a:cubicBezTo>
                <a:cubicBezTo>
                  <a:pt x="279909" y="17387"/>
                  <a:pt x="280269" y="17747"/>
                  <a:pt x="280269" y="18107"/>
                </a:cubicBezTo>
                <a:cubicBezTo>
                  <a:pt x="280628" y="18467"/>
                  <a:pt x="280628" y="19187"/>
                  <a:pt x="280628" y="19547"/>
                </a:cubicBezTo>
                <a:cubicBezTo>
                  <a:pt x="280628" y="19907"/>
                  <a:pt x="280628" y="20266"/>
                  <a:pt x="280628" y="20986"/>
                </a:cubicBezTo>
                <a:cubicBezTo>
                  <a:pt x="280269" y="21346"/>
                  <a:pt x="280269" y="21706"/>
                  <a:pt x="279909" y="22426"/>
                </a:cubicBezTo>
                <a:cubicBezTo>
                  <a:pt x="279909" y="22786"/>
                  <a:pt x="279909" y="23146"/>
                  <a:pt x="279909" y="23506"/>
                </a:cubicBezTo>
                <a:cubicBezTo>
                  <a:pt x="279550" y="23866"/>
                  <a:pt x="279550" y="23866"/>
                  <a:pt x="279191" y="23866"/>
                </a:cubicBezTo>
                <a:cubicBezTo>
                  <a:pt x="279191" y="23866"/>
                  <a:pt x="279191" y="23866"/>
                  <a:pt x="279191" y="24226"/>
                </a:cubicBezTo>
                <a:cubicBezTo>
                  <a:pt x="279191" y="24226"/>
                  <a:pt x="279191" y="24226"/>
                  <a:pt x="279191" y="24586"/>
                </a:cubicBezTo>
                <a:cubicBezTo>
                  <a:pt x="266614" y="45462"/>
                  <a:pt x="236791" y="62379"/>
                  <a:pt x="204812" y="70297"/>
                </a:cubicBezTo>
                <a:cubicBezTo>
                  <a:pt x="235354" y="83975"/>
                  <a:pt x="264458" y="115649"/>
                  <a:pt x="264458" y="167480"/>
                </a:cubicBezTo>
                <a:cubicBezTo>
                  <a:pt x="264458" y="230828"/>
                  <a:pt x="214873" y="296696"/>
                  <a:pt x="132229" y="297416"/>
                </a:cubicBezTo>
                <a:lnTo>
                  <a:pt x="131870" y="297416"/>
                </a:lnTo>
                <a:cubicBezTo>
                  <a:pt x="49586" y="296696"/>
                  <a:pt x="0" y="230828"/>
                  <a:pt x="0" y="167480"/>
                </a:cubicBezTo>
                <a:cubicBezTo>
                  <a:pt x="0" y="109530"/>
                  <a:pt x="32698" y="79296"/>
                  <a:pt x="63959" y="67778"/>
                </a:cubicBezTo>
                <a:cubicBezTo>
                  <a:pt x="47430" y="61299"/>
                  <a:pt x="32698" y="51581"/>
                  <a:pt x="25871" y="39703"/>
                </a:cubicBezTo>
                <a:cubicBezTo>
                  <a:pt x="25511" y="39703"/>
                  <a:pt x="25511" y="39703"/>
                  <a:pt x="25511" y="39343"/>
                </a:cubicBezTo>
                <a:lnTo>
                  <a:pt x="25152" y="38983"/>
                </a:lnTo>
                <a:cubicBezTo>
                  <a:pt x="25152" y="38623"/>
                  <a:pt x="25152" y="38263"/>
                  <a:pt x="24793" y="37543"/>
                </a:cubicBezTo>
                <a:cubicBezTo>
                  <a:pt x="24793" y="37183"/>
                  <a:pt x="24434" y="36823"/>
                  <a:pt x="24434" y="36104"/>
                </a:cubicBezTo>
                <a:cubicBezTo>
                  <a:pt x="24074" y="35744"/>
                  <a:pt x="24434" y="35384"/>
                  <a:pt x="24434" y="34664"/>
                </a:cubicBezTo>
                <a:cubicBezTo>
                  <a:pt x="24434" y="34304"/>
                  <a:pt x="24434" y="33944"/>
                  <a:pt x="24434" y="33224"/>
                </a:cubicBezTo>
                <a:cubicBezTo>
                  <a:pt x="24793" y="32864"/>
                  <a:pt x="24793" y="32504"/>
                  <a:pt x="25152" y="32144"/>
                </a:cubicBezTo>
                <a:cubicBezTo>
                  <a:pt x="25152" y="31784"/>
                  <a:pt x="25511" y="31065"/>
                  <a:pt x="25511" y="30705"/>
                </a:cubicBezTo>
                <a:cubicBezTo>
                  <a:pt x="25871" y="30345"/>
                  <a:pt x="26230" y="29985"/>
                  <a:pt x="26589" y="29625"/>
                </a:cubicBezTo>
                <a:cubicBezTo>
                  <a:pt x="26949" y="29265"/>
                  <a:pt x="26949" y="28905"/>
                  <a:pt x="27667" y="28905"/>
                </a:cubicBezTo>
                <a:cubicBezTo>
                  <a:pt x="27667" y="28545"/>
                  <a:pt x="27667" y="28545"/>
                  <a:pt x="28027" y="28545"/>
                </a:cubicBezTo>
                <a:cubicBezTo>
                  <a:pt x="28027" y="28545"/>
                  <a:pt x="28027" y="28545"/>
                  <a:pt x="28386" y="28545"/>
                </a:cubicBezTo>
                <a:cubicBezTo>
                  <a:pt x="28386" y="28545"/>
                  <a:pt x="28386" y="28545"/>
                  <a:pt x="28745" y="28185"/>
                </a:cubicBezTo>
                <a:cubicBezTo>
                  <a:pt x="43837" y="18107"/>
                  <a:pt x="66474" y="16307"/>
                  <a:pt x="89111" y="22786"/>
                </a:cubicBezTo>
                <a:cubicBezTo>
                  <a:pt x="101687" y="26385"/>
                  <a:pt x="112467" y="32144"/>
                  <a:pt x="121090" y="39343"/>
                </a:cubicBezTo>
                <a:lnTo>
                  <a:pt x="115701" y="9109"/>
                </a:lnTo>
                <a:cubicBezTo>
                  <a:pt x="114982" y="4789"/>
                  <a:pt x="117857" y="830"/>
                  <a:pt x="122168" y="1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24" name="Freeform 417">
            <a:extLst>
              <a:ext uri="{FF2B5EF4-FFF2-40B4-BE49-F238E27FC236}">
                <a16:creationId xmlns:a16="http://schemas.microsoft.com/office/drawing/2014/main" id="{3044E590-CDEE-4942-BDD6-D55468CA7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4019" y="3533048"/>
            <a:ext cx="973719" cy="1253598"/>
          </a:xfrm>
          <a:custGeom>
            <a:avLst/>
            <a:gdLst>
              <a:gd name="T0" fmla="*/ 67166 w 264752"/>
              <a:gd name="T1" fmla="*/ 141947 h 340265"/>
              <a:gd name="T2" fmla="*/ 77863 w 264752"/>
              <a:gd name="T3" fmla="*/ 142664 h 340265"/>
              <a:gd name="T4" fmla="*/ 77506 w 264752"/>
              <a:gd name="T5" fmla="*/ 153413 h 340265"/>
              <a:gd name="T6" fmla="*/ 58252 w 264752"/>
              <a:gd name="T7" fmla="*/ 203215 h 340265"/>
              <a:gd name="T8" fmla="*/ 50765 w 264752"/>
              <a:gd name="T9" fmla="*/ 210739 h 340265"/>
              <a:gd name="T10" fmla="*/ 50408 w 264752"/>
              <a:gd name="T11" fmla="*/ 210739 h 340265"/>
              <a:gd name="T12" fmla="*/ 42920 w 264752"/>
              <a:gd name="T13" fmla="*/ 202857 h 340265"/>
              <a:gd name="T14" fmla="*/ 67166 w 264752"/>
              <a:gd name="T15" fmla="*/ 141947 h 340265"/>
              <a:gd name="T16" fmla="*/ 77085 w 264752"/>
              <a:gd name="T17" fmla="*/ 121246 h 340265"/>
              <a:gd name="T18" fmla="*/ 15489 w 264752"/>
              <a:gd name="T19" fmla="*/ 203501 h 340265"/>
              <a:gd name="T20" fmla="*/ 107342 w 264752"/>
              <a:gd name="T21" fmla="*/ 325799 h 340265"/>
              <a:gd name="T22" fmla="*/ 129674 w 264752"/>
              <a:gd name="T23" fmla="*/ 321470 h 340265"/>
              <a:gd name="T24" fmla="*/ 132556 w 264752"/>
              <a:gd name="T25" fmla="*/ 320749 h 340265"/>
              <a:gd name="T26" fmla="*/ 135438 w 264752"/>
              <a:gd name="T27" fmla="*/ 321470 h 340265"/>
              <a:gd name="T28" fmla="*/ 157770 w 264752"/>
              <a:gd name="T29" fmla="*/ 325799 h 340265"/>
              <a:gd name="T30" fmla="*/ 249623 w 264752"/>
              <a:gd name="T31" fmla="*/ 203501 h 340265"/>
              <a:gd name="T32" fmla="*/ 188028 w 264752"/>
              <a:gd name="T33" fmla="*/ 121246 h 340265"/>
              <a:gd name="T34" fmla="*/ 161733 w 264752"/>
              <a:gd name="T35" fmla="*/ 127740 h 340265"/>
              <a:gd name="T36" fmla="*/ 132556 w 264752"/>
              <a:gd name="T37" fmla="*/ 135316 h 340265"/>
              <a:gd name="T38" fmla="*/ 103019 w 264752"/>
              <a:gd name="T39" fmla="*/ 127740 h 340265"/>
              <a:gd name="T40" fmla="*/ 77085 w 264752"/>
              <a:gd name="T41" fmla="*/ 121246 h 340265"/>
              <a:gd name="T42" fmla="*/ 201716 w 264752"/>
              <a:gd name="T43" fmla="*/ 15904 h 340265"/>
              <a:gd name="T44" fmla="*/ 158131 w 264752"/>
              <a:gd name="T45" fmla="*/ 41879 h 340265"/>
              <a:gd name="T46" fmla="*/ 136879 w 264752"/>
              <a:gd name="T47" fmla="*/ 87695 h 340265"/>
              <a:gd name="T48" fmla="*/ 201716 w 264752"/>
              <a:gd name="T49" fmla="*/ 15904 h 340265"/>
              <a:gd name="T50" fmla="*/ 209641 w 264752"/>
              <a:gd name="T51" fmla="*/ 30 h 340265"/>
              <a:gd name="T52" fmla="*/ 210361 w 264752"/>
              <a:gd name="T53" fmla="*/ 30 h 340265"/>
              <a:gd name="T54" fmla="*/ 211082 w 264752"/>
              <a:gd name="T55" fmla="*/ 391 h 340265"/>
              <a:gd name="T56" fmla="*/ 212882 w 264752"/>
              <a:gd name="T57" fmla="*/ 751 h 340265"/>
              <a:gd name="T58" fmla="*/ 214323 w 264752"/>
              <a:gd name="T59" fmla="*/ 1834 h 340265"/>
              <a:gd name="T60" fmla="*/ 215044 w 264752"/>
              <a:gd name="T61" fmla="*/ 2195 h 340265"/>
              <a:gd name="T62" fmla="*/ 216484 w 264752"/>
              <a:gd name="T63" fmla="*/ 3998 h 340265"/>
              <a:gd name="T64" fmla="*/ 216844 w 264752"/>
              <a:gd name="T65" fmla="*/ 4720 h 340265"/>
              <a:gd name="T66" fmla="*/ 217565 w 264752"/>
              <a:gd name="T67" fmla="*/ 6524 h 340265"/>
              <a:gd name="T68" fmla="*/ 217565 w 264752"/>
              <a:gd name="T69" fmla="*/ 7606 h 340265"/>
              <a:gd name="T70" fmla="*/ 217565 w 264752"/>
              <a:gd name="T71" fmla="*/ 8328 h 340265"/>
              <a:gd name="T72" fmla="*/ 133277 w 264752"/>
              <a:gd name="T73" fmla="*/ 104291 h 340265"/>
              <a:gd name="T74" fmla="*/ 137959 w 264752"/>
              <a:gd name="T75" fmla="*/ 119443 h 340265"/>
              <a:gd name="T76" fmla="*/ 155249 w 264752"/>
              <a:gd name="T77" fmla="*/ 114031 h 340265"/>
              <a:gd name="T78" fmla="*/ 188028 w 264752"/>
              <a:gd name="T79" fmla="*/ 106095 h 340265"/>
              <a:gd name="T80" fmla="*/ 265112 w 264752"/>
              <a:gd name="T81" fmla="*/ 203501 h 340265"/>
              <a:gd name="T82" fmla="*/ 157770 w 264752"/>
              <a:gd name="T83" fmla="*/ 341313 h 340265"/>
              <a:gd name="T84" fmla="*/ 132556 w 264752"/>
              <a:gd name="T85" fmla="*/ 336984 h 340265"/>
              <a:gd name="T86" fmla="*/ 107342 w 264752"/>
              <a:gd name="T87" fmla="*/ 341313 h 340265"/>
              <a:gd name="T88" fmla="*/ 0 w 264752"/>
              <a:gd name="T89" fmla="*/ 203501 h 340265"/>
              <a:gd name="T90" fmla="*/ 77085 w 264752"/>
              <a:gd name="T91" fmla="*/ 106095 h 340265"/>
              <a:gd name="T92" fmla="*/ 109863 w 264752"/>
              <a:gd name="T93" fmla="*/ 114031 h 340265"/>
              <a:gd name="T94" fmla="*/ 121750 w 264752"/>
              <a:gd name="T95" fmla="*/ 118722 h 340265"/>
              <a:gd name="T96" fmla="*/ 100138 w 264752"/>
              <a:gd name="T97" fmla="*/ 49455 h 340265"/>
              <a:gd name="T98" fmla="*/ 105181 w 264752"/>
              <a:gd name="T99" fmla="*/ 39714 h 340265"/>
              <a:gd name="T100" fmla="*/ 114906 w 264752"/>
              <a:gd name="T101" fmla="*/ 44764 h 340265"/>
              <a:gd name="T102" fmla="*/ 123551 w 264752"/>
              <a:gd name="T103" fmla="*/ 72544 h 340265"/>
              <a:gd name="T104" fmla="*/ 146604 w 264752"/>
              <a:gd name="T105" fmla="*/ 31416 h 340265"/>
              <a:gd name="T106" fmla="*/ 209641 w 264752"/>
              <a:gd name="T107" fmla="*/ 30 h 34026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64752" h="340265">
                <a:moveTo>
                  <a:pt x="67075" y="141511"/>
                </a:moveTo>
                <a:cubicBezTo>
                  <a:pt x="69924" y="139011"/>
                  <a:pt x="74553" y="139011"/>
                  <a:pt x="77757" y="142226"/>
                </a:cubicBezTo>
                <a:cubicBezTo>
                  <a:pt x="80606" y="145083"/>
                  <a:pt x="80606" y="150084"/>
                  <a:pt x="77401" y="152942"/>
                </a:cubicBezTo>
                <a:cubicBezTo>
                  <a:pt x="66363" y="163300"/>
                  <a:pt x="59242" y="182231"/>
                  <a:pt x="58173" y="202591"/>
                </a:cubicBezTo>
                <a:cubicBezTo>
                  <a:pt x="58173" y="206877"/>
                  <a:pt x="54613" y="210092"/>
                  <a:pt x="50696" y="210092"/>
                </a:cubicBezTo>
                <a:lnTo>
                  <a:pt x="50340" y="210092"/>
                </a:lnTo>
                <a:cubicBezTo>
                  <a:pt x="46067" y="209735"/>
                  <a:pt x="42862" y="206163"/>
                  <a:pt x="42862" y="202234"/>
                </a:cubicBezTo>
                <a:cubicBezTo>
                  <a:pt x="43930" y="177588"/>
                  <a:pt x="52832" y="155085"/>
                  <a:pt x="67075" y="141511"/>
                </a:cubicBezTo>
                <a:close/>
                <a:moveTo>
                  <a:pt x="76980" y="120874"/>
                </a:moveTo>
                <a:cubicBezTo>
                  <a:pt x="38849" y="120874"/>
                  <a:pt x="15468" y="152524"/>
                  <a:pt x="15468" y="202876"/>
                </a:cubicBezTo>
                <a:cubicBezTo>
                  <a:pt x="15468" y="255386"/>
                  <a:pt x="67627" y="324799"/>
                  <a:pt x="107196" y="324799"/>
                </a:cubicBezTo>
                <a:cubicBezTo>
                  <a:pt x="114750" y="324799"/>
                  <a:pt x="122304" y="323361"/>
                  <a:pt x="129498" y="320483"/>
                </a:cubicBezTo>
                <a:cubicBezTo>
                  <a:pt x="130578" y="320124"/>
                  <a:pt x="131297" y="319764"/>
                  <a:pt x="132376" y="319764"/>
                </a:cubicBezTo>
                <a:cubicBezTo>
                  <a:pt x="133096" y="319764"/>
                  <a:pt x="134175" y="320124"/>
                  <a:pt x="135254" y="320483"/>
                </a:cubicBezTo>
                <a:cubicBezTo>
                  <a:pt x="142448" y="323361"/>
                  <a:pt x="150002" y="324799"/>
                  <a:pt x="157556" y="324799"/>
                </a:cubicBezTo>
                <a:cubicBezTo>
                  <a:pt x="197125" y="324799"/>
                  <a:pt x="249284" y="255386"/>
                  <a:pt x="249284" y="202876"/>
                </a:cubicBezTo>
                <a:cubicBezTo>
                  <a:pt x="249284" y="151086"/>
                  <a:pt x="226982" y="120874"/>
                  <a:pt x="187773" y="120874"/>
                </a:cubicBezTo>
                <a:cubicBezTo>
                  <a:pt x="175542" y="120874"/>
                  <a:pt x="169067" y="124111"/>
                  <a:pt x="161513" y="127348"/>
                </a:cubicBezTo>
                <a:cubicBezTo>
                  <a:pt x="154319" y="130945"/>
                  <a:pt x="145686" y="134901"/>
                  <a:pt x="132376" y="134901"/>
                </a:cubicBezTo>
                <a:cubicBezTo>
                  <a:pt x="119067" y="134901"/>
                  <a:pt x="110793" y="130945"/>
                  <a:pt x="102879" y="127348"/>
                </a:cubicBezTo>
                <a:cubicBezTo>
                  <a:pt x="96045" y="124111"/>
                  <a:pt x="89210" y="120874"/>
                  <a:pt x="76980" y="120874"/>
                </a:cubicBezTo>
                <a:close/>
                <a:moveTo>
                  <a:pt x="201442" y="15855"/>
                </a:moveTo>
                <a:cubicBezTo>
                  <a:pt x="187053" y="18373"/>
                  <a:pt x="170506" y="27724"/>
                  <a:pt x="157916" y="41750"/>
                </a:cubicBezTo>
                <a:cubicBezTo>
                  <a:pt x="144966" y="56136"/>
                  <a:pt x="137053" y="72681"/>
                  <a:pt x="136693" y="87426"/>
                </a:cubicBezTo>
                <a:cubicBezTo>
                  <a:pt x="162952" y="79874"/>
                  <a:pt x="196046" y="43189"/>
                  <a:pt x="201442" y="15855"/>
                </a:cubicBezTo>
                <a:close/>
                <a:moveTo>
                  <a:pt x="209356" y="30"/>
                </a:moveTo>
                <a:cubicBezTo>
                  <a:pt x="209716" y="30"/>
                  <a:pt x="209716" y="30"/>
                  <a:pt x="210075" y="30"/>
                </a:cubicBezTo>
                <a:cubicBezTo>
                  <a:pt x="210435" y="30"/>
                  <a:pt x="210795" y="390"/>
                  <a:pt x="210795" y="390"/>
                </a:cubicBezTo>
                <a:cubicBezTo>
                  <a:pt x="211514" y="390"/>
                  <a:pt x="211874" y="390"/>
                  <a:pt x="212593" y="749"/>
                </a:cubicBezTo>
                <a:cubicBezTo>
                  <a:pt x="212953" y="1109"/>
                  <a:pt x="213672" y="1469"/>
                  <a:pt x="214032" y="1828"/>
                </a:cubicBezTo>
                <a:cubicBezTo>
                  <a:pt x="214392" y="2188"/>
                  <a:pt x="214392" y="2188"/>
                  <a:pt x="214752" y="2188"/>
                </a:cubicBezTo>
                <a:cubicBezTo>
                  <a:pt x="215471" y="2907"/>
                  <a:pt x="215831" y="3627"/>
                  <a:pt x="216190" y="3986"/>
                </a:cubicBezTo>
                <a:cubicBezTo>
                  <a:pt x="216190" y="4346"/>
                  <a:pt x="216550" y="4706"/>
                  <a:pt x="216550" y="4706"/>
                </a:cubicBezTo>
                <a:cubicBezTo>
                  <a:pt x="216910" y="5425"/>
                  <a:pt x="216910" y="6144"/>
                  <a:pt x="217270" y="6504"/>
                </a:cubicBezTo>
                <a:cubicBezTo>
                  <a:pt x="217270" y="6864"/>
                  <a:pt x="217270" y="7223"/>
                  <a:pt x="217270" y="7583"/>
                </a:cubicBezTo>
                <a:cubicBezTo>
                  <a:pt x="217270" y="7583"/>
                  <a:pt x="217270" y="7943"/>
                  <a:pt x="217270" y="8302"/>
                </a:cubicBezTo>
                <a:cubicBezTo>
                  <a:pt x="217989" y="45706"/>
                  <a:pt x="170866" y="98576"/>
                  <a:pt x="133096" y="103971"/>
                </a:cubicBezTo>
                <a:lnTo>
                  <a:pt x="137772" y="119076"/>
                </a:lnTo>
                <a:cubicBezTo>
                  <a:pt x="144607" y="118357"/>
                  <a:pt x="149643" y="116199"/>
                  <a:pt x="155038" y="113681"/>
                </a:cubicBezTo>
                <a:cubicBezTo>
                  <a:pt x="163312" y="110085"/>
                  <a:pt x="172305" y="105769"/>
                  <a:pt x="187773" y="105769"/>
                </a:cubicBezTo>
                <a:cubicBezTo>
                  <a:pt x="235255" y="105769"/>
                  <a:pt x="264752" y="142814"/>
                  <a:pt x="264752" y="202876"/>
                </a:cubicBezTo>
                <a:cubicBezTo>
                  <a:pt x="264752" y="259702"/>
                  <a:pt x="209356" y="340265"/>
                  <a:pt x="157556" y="340265"/>
                </a:cubicBezTo>
                <a:cubicBezTo>
                  <a:pt x="148923" y="340265"/>
                  <a:pt x="140290" y="338826"/>
                  <a:pt x="132376" y="335949"/>
                </a:cubicBezTo>
                <a:cubicBezTo>
                  <a:pt x="124462" y="338826"/>
                  <a:pt x="115829" y="340265"/>
                  <a:pt x="107196" y="340265"/>
                </a:cubicBezTo>
                <a:cubicBezTo>
                  <a:pt x="55397" y="340265"/>
                  <a:pt x="0" y="259702"/>
                  <a:pt x="0" y="202876"/>
                </a:cubicBezTo>
                <a:cubicBezTo>
                  <a:pt x="0" y="143893"/>
                  <a:pt x="30216" y="105769"/>
                  <a:pt x="76980" y="105769"/>
                </a:cubicBezTo>
                <a:cubicBezTo>
                  <a:pt x="92448" y="105769"/>
                  <a:pt x="101440" y="110085"/>
                  <a:pt x="109714" y="113681"/>
                </a:cubicBezTo>
                <a:cubicBezTo>
                  <a:pt x="113671" y="115480"/>
                  <a:pt x="117268" y="116918"/>
                  <a:pt x="121585" y="118357"/>
                </a:cubicBezTo>
                <a:lnTo>
                  <a:pt x="100002" y="49303"/>
                </a:lnTo>
                <a:cubicBezTo>
                  <a:pt x="98922" y="45347"/>
                  <a:pt x="101081" y="41031"/>
                  <a:pt x="105038" y="39592"/>
                </a:cubicBezTo>
                <a:cubicBezTo>
                  <a:pt x="108995" y="38513"/>
                  <a:pt x="113671" y="40671"/>
                  <a:pt x="114750" y="44627"/>
                </a:cubicBezTo>
                <a:lnTo>
                  <a:pt x="123383" y="72321"/>
                </a:lnTo>
                <a:cubicBezTo>
                  <a:pt x="126980" y="58294"/>
                  <a:pt x="134894" y="43908"/>
                  <a:pt x="146405" y="31320"/>
                </a:cubicBezTo>
                <a:cubicBezTo>
                  <a:pt x="165111" y="11180"/>
                  <a:pt x="188492" y="-689"/>
                  <a:pt x="209356" y="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CF0BC-56AE-224F-AE77-604D785FC4DA}"/>
              </a:ext>
            </a:extLst>
          </p:cNvPr>
          <p:cNvSpPr txBox="1"/>
          <p:nvPr/>
        </p:nvSpPr>
        <p:spPr>
          <a:xfrm>
            <a:off x="16605258" y="3341663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73FE5BF-9991-DB47-89D6-E0CB331A4A7C}"/>
              </a:ext>
            </a:extLst>
          </p:cNvPr>
          <p:cNvSpPr txBox="1">
            <a:spLocks/>
          </p:cNvSpPr>
          <p:nvPr/>
        </p:nvSpPr>
        <p:spPr>
          <a:xfrm>
            <a:off x="16605258" y="3961849"/>
            <a:ext cx="625156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C1435-5BB3-6F4B-9A54-662211020AFD}"/>
              </a:ext>
            </a:extLst>
          </p:cNvPr>
          <p:cNvSpPr txBox="1"/>
          <p:nvPr/>
        </p:nvSpPr>
        <p:spPr>
          <a:xfrm>
            <a:off x="16605258" y="6823872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758E4CE-B0C1-A94C-A62E-5993D74EC9ED}"/>
              </a:ext>
            </a:extLst>
          </p:cNvPr>
          <p:cNvSpPr txBox="1">
            <a:spLocks/>
          </p:cNvSpPr>
          <p:nvPr/>
        </p:nvSpPr>
        <p:spPr>
          <a:xfrm>
            <a:off x="16605258" y="7444058"/>
            <a:ext cx="625156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BA22E2-1515-9C40-8D37-4437FBE0AC54}"/>
              </a:ext>
            </a:extLst>
          </p:cNvPr>
          <p:cNvSpPr txBox="1"/>
          <p:nvPr/>
        </p:nvSpPr>
        <p:spPr>
          <a:xfrm>
            <a:off x="16605258" y="10270643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03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10F10C8-81FA-4549-9846-336D059458C8}"/>
              </a:ext>
            </a:extLst>
          </p:cNvPr>
          <p:cNvSpPr txBox="1">
            <a:spLocks/>
          </p:cNvSpPr>
          <p:nvPr/>
        </p:nvSpPr>
        <p:spPr>
          <a:xfrm>
            <a:off x="16605258" y="10890829"/>
            <a:ext cx="6251567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food.</a:t>
            </a:r>
          </a:p>
        </p:txBody>
      </p:sp>
    </p:spTree>
    <p:extLst>
      <p:ext uri="{BB962C8B-B14F-4D97-AF65-F5344CB8AC3E}">
        <p14:creationId xmlns:p14="http://schemas.microsoft.com/office/powerpoint/2010/main" val="175398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59791BA0-A163-8A44-8A88-41E256C27871}"/>
              </a:ext>
            </a:extLst>
          </p:cNvPr>
          <p:cNvSpPr txBox="1"/>
          <p:nvPr/>
        </p:nvSpPr>
        <p:spPr>
          <a:xfrm>
            <a:off x="7772391" y="517130"/>
            <a:ext cx="8832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FOOD INFOGRAPHIC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F4F8BD-8089-844E-8962-C0869B913E69}"/>
              </a:ext>
            </a:extLst>
          </p:cNvPr>
          <p:cNvCxnSpPr/>
          <p:nvPr/>
        </p:nvCxnSpPr>
        <p:spPr>
          <a:xfrm>
            <a:off x="11376025" y="1753380"/>
            <a:ext cx="1625600" cy="0"/>
          </a:xfrm>
          <a:prstGeom prst="line">
            <a:avLst/>
          </a:prstGeom>
          <a:ln w="889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E69521-1D9A-9349-B9C9-7F232BED9867}"/>
              </a:ext>
            </a:extLst>
          </p:cNvPr>
          <p:cNvGrpSpPr/>
          <p:nvPr/>
        </p:nvGrpSpPr>
        <p:grpSpPr>
          <a:xfrm>
            <a:off x="2603937" y="2640274"/>
            <a:ext cx="8407400" cy="10064130"/>
            <a:chOff x="2465389" y="2889655"/>
            <a:chExt cx="8407400" cy="10064130"/>
          </a:xfrm>
        </p:grpSpPr>
        <p:sp>
          <p:nvSpPr>
            <p:cNvPr id="31" name="Shape 53721">
              <a:extLst>
                <a:ext uri="{FF2B5EF4-FFF2-40B4-BE49-F238E27FC236}">
                  <a16:creationId xmlns:a16="http://schemas.microsoft.com/office/drawing/2014/main" id="{AE1D47AB-F367-CB4C-8DDD-1D9ED48FA9EB}"/>
                </a:ext>
              </a:extLst>
            </p:cNvPr>
            <p:cNvSpPr/>
            <p:nvPr/>
          </p:nvSpPr>
          <p:spPr>
            <a:xfrm>
              <a:off x="2859261" y="2889655"/>
              <a:ext cx="3441767" cy="2411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17410" extrusionOk="0">
                  <a:moveTo>
                    <a:pt x="14951" y="2604"/>
                  </a:moveTo>
                  <a:cubicBezTo>
                    <a:pt x="6499" y="-3024"/>
                    <a:pt x="5" y="2225"/>
                    <a:pt x="5" y="2225"/>
                  </a:cubicBezTo>
                  <a:cubicBezTo>
                    <a:pt x="5" y="2225"/>
                    <a:pt x="-461" y="12833"/>
                    <a:pt x="8404" y="16778"/>
                  </a:cubicBezTo>
                  <a:cubicBezTo>
                    <a:pt x="12446" y="18576"/>
                    <a:pt x="20766" y="15967"/>
                    <a:pt x="20766" y="15967"/>
                  </a:cubicBezTo>
                  <a:cubicBezTo>
                    <a:pt x="20766" y="15967"/>
                    <a:pt x="21139" y="6724"/>
                    <a:pt x="14951" y="260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Raleway Light" panose="020B0403030101060003" pitchFamily="34" charset="77"/>
              </a:endParaRPr>
            </a:p>
          </p:txBody>
        </p:sp>
        <p:sp>
          <p:nvSpPr>
            <p:cNvPr id="32" name="Shape 53722">
              <a:extLst>
                <a:ext uri="{FF2B5EF4-FFF2-40B4-BE49-F238E27FC236}">
                  <a16:creationId xmlns:a16="http://schemas.microsoft.com/office/drawing/2014/main" id="{0100F968-BB98-D34D-ADDE-FDD29BE2EBC9}"/>
                </a:ext>
              </a:extLst>
            </p:cNvPr>
            <p:cNvSpPr/>
            <p:nvPr/>
          </p:nvSpPr>
          <p:spPr>
            <a:xfrm>
              <a:off x="4519204" y="3959335"/>
              <a:ext cx="2806354" cy="245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extrusionOk="0">
                  <a:moveTo>
                    <a:pt x="0" y="2"/>
                  </a:moveTo>
                  <a:cubicBezTo>
                    <a:pt x="0" y="2"/>
                    <a:pt x="11125" y="5361"/>
                    <a:pt x="13489" y="10869"/>
                  </a:cubicBezTo>
                  <a:cubicBezTo>
                    <a:pt x="10971" y="16321"/>
                    <a:pt x="10391" y="21522"/>
                    <a:pt x="10391" y="21522"/>
                  </a:cubicBezTo>
                  <a:cubicBezTo>
                    <a:pt x="10391" y="21522"/>
                    <a:pt x="11475" y="21522"/>
                    <a:pt x="11475" y="21522"/>
                  </a:cubicBezTo>
                  <a:cubicBezTo>
                    <a:pt x="15180" y="6264"/>
                    <a:pt x="21600" y="5076"/>
                    <a:pt x="21600" y="5076"/>
                  </a:cubicBezTo>
                  <a:lnTo>
                    <a:pt x="18800" y="3208"/>
                  </a:lnTo>
                  <a:cubicBezTo>
                    <a:pt x="16777" y="5089"/>
                    <a:pt x="15269" y="7357"/>
                    <a:pt x="14086" y="9645"/>
                  </a:cubicBezTo>
                  <a:cubicBezTo>
                    <a:pt x="10314" y="2557"/>
                    <a:pt x="214" y="-78"/>
                    <a:pt x="0" y="2"/>
                  </a:cubicBezTo>
                  <a:close/>
                </a:path>
              </a:pathLst>
            </a:custGeom>
            <a:solidFill>
              <a:schemeClr val="tx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Raleway Light" panose="020B0403030101060003" pitchFamily="34" charset="77"/>
              </a:endParaRPr>
            </a:p>
          </p:txBody>
        </p:sp>
        <p:sp>
          <p:nvSpPr>
            <p:cNvPr id="26" name="Shape 53724">
              <a:extLst>
                <a:ext uri="{FF2B5EF4-FFF2-40B4-BE49-F238E27FC236}">
                  <a16:creationId xmlns:a16="http://schemas.microsoft.com/office/drawing/2014/main" id="{AA099055-467F-B342-94E5-8D877DF6BD05}"/>
                </a:ext>
              </a:extLst>
            </p:cNvPr>
            <p:cNvSpPr/>
            <p:nvPr/>
          </p:nvSpPr>
          <p:spPr>
            <a:xfrm>
              <a:off x="3253135" y="11557205"/>
              <a:ext cx="6113534" cy="139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extrusionOk="0">
                  <a:moveTo>
                    <a:pt x="0" y="4461"/>
                  </a:moveTo>
                  <a:cubicBezTo>
                    <a:pt x="1535" y="14112"/>
                    <a:pt x="4352" y="21600"/>
                    <a:pt x="8086" y="20954"/>
                  </a:cubicBezTo>
                  <a:cubicBezTo>
                    <a:pt x="9395" y="20728"/>
                    <a:pt x="9649" y="19750"/>
                    <a:pt x="10651" y="19750"/>
                  </a:cubicBezTo>
                  <a:cubicBezTo>
                    <a:pt x="11711" y="19750"/>
                    <a:pt x="12126" y="21051"/>
                    <a:pt x="13271" y="20814"/>
                  </a:cubicBezTo>
                  <a:cubicBezTo>
                    <a:pt x="18337" y="19767"/>
                    <a:pt x="20090" y="12165"/>
                    <a:pt x="21600" y="0"/>
                  </a:cubicBezTo>
                  <a:cubicBezTo>
                    <a:pt x="21600" y="0"/>
                    <a:pt x="0" y="4461"/>
                    <a:pt x="0" y="4461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Raleway Light" panose="020B0403030101060003" pitchFamily="34" charset="77"/>
              </a:endParaRPr>
            </a:p>
          </p:txBody>
        </p:sp>
        <p:sp>
          <p:nvSpPr>
            <p:cNvPr id="27" name="Shape 53725">
              <a:extLst>
                <a:ext uri="{FF2B5EF4-FFF2-40B4-BE49-F238E27FC236}">
                  <a16:creationId xmlns:a16="http://schemas.microsoft.com/office/drawing/2014/main" id="{CB966A6A-2CC6-AD4E-AB18-89A865EA6A60}"/>
                </a:ext>
              </a:extLst>
            </p:cNvPr>
            <p:cNvSpPr/>
            <p:nvPr/>
          </p:nvSpPr>
          <p:spPr>
            <a:xfrm>
              <a:off x="3421938" y="10083982"/>
              <a:ext cx="7394199" cy="175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15" y="21600"/>
                  </a:moveTo>
                  <a:lnTo>
                    <a:pt x="20080" y="18122"/>
                  </a:lnTo>
                  <a:cubicBezTo>
                    <a:pt x="20889" y="10800"/>
                    <a:pt x="21219" y="6722"/>
                    <a:pt x="21600" y="0"/>
                  </a:cubicBezTo>
                  <a:lnTo>
                    <a:pt x="0" y="6051"/>
                  </a:lnTo>
                  <a:cubicBezTo>
                    <a:pt x="921" y="13847"/>
                    <a:pt x="921" y="13847"/>
                    <a:pt x="2215" y="2160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Raleway Light" panose="020B0403030101060003" pitchFamily="34" charset="77"/>
              </a:endParaRPr>
            </a:p>
          </p:txBody>
        </p:sp>
        <p:sp>
          <p:nvSpPr>
            <p:cNvPr id="28" name="Shape 53726">
              <a:extLst>
                <a:ext uri="{FF2B5EF4-FFF2-40B4-BE49-F238E27FC236}">
                  <a16:creationId xmlns:a16="http://schemas.microsoft.com/office/drawing/2014/main" id="{EDD02F16-95FE-DA4E-976E-ED22E7235B74}"/>
                </a:ext>
              </a:extLst>
            </p:cNvPr>
            <p:cNvSpPr/>
            <p:nvPr/>
          </p:nvSpPr>
          <p:spPr>
            <a:xfrm>
              <a:off x="2465389" y="8653128"/>
              <a:ext cx="7707627" cy="197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843"/>
                  </a:moveTo>
                  <a:cubicBezTo>
                    <a:pt x="0" y="12679"/>
                    <a:pt x="234" y="17312"/>
                    <a:pt x="662" y="21600"/>
                  </a:cubicBezTo>
                  <a:lnTo>
                    <a:pt x="21359" y="16231"/>
                  </a:lnTo>
                  <a:cubicBezTo>
                    <a:pt x="21517" y="13526"/>
                    <a:pt x="21600" y="10721"/>
                    <a:pt x="21600" y="7843"/>
                  </a:cubicBezTo>
                  <a:cubicBezTo>
                    <a:pt x="21600" y="5728"/>
                    <a:pt x="21555" y="3651"/>
                    <a:pt x="21469" y="1625"/>
                  </a:cubicBezTo>
                  <a:lnTo>
                    <a:pt x="210" y="0"/>
                  </a:lnTo>
                  <a:cubicBezTo>
                    <a:pt x="73" y="2536"/>
                    <a:pt x="0" y="5158"/>
                    <a:pt x="0" y="784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Raleway Light" panose="020B0403030101060003" pitchFamily="34" charset="77"/>
              </a:endParaRPr>
            </a:p>
          </p:txBody>
        </p:sp>
        <p:sp>
          <p:nvSpPr>
            <p:cNvPr id="29" name="Shape 53727">
              <a:extLst>
                <a:ext uri="{FF2B5EF4-FFF2-40B4-BE49-F238E27FC236}">
                  <a16:creationId xmlns:a16="http://schemas.microsoft.com/office/drawing/2014/main" id="{7814ECFF-22D3-6C4D-BE9F-A2BEF6B365C9}"/>
                </a:ext>
              </a:extLst>
            </p:cNvPr>
            <p:cNvSpPr/>
            <p:nvPr/>
          </p:nvSpPr>
          <p:spPr>
            <a:xfrm>
              <a:off x="3281270" y="7077631"/>
              <a:ext cx="7591519" cy="174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9" y="2795"/>
                  </a:moveTo>
                  <a:cubicBezTo>
                    <a:pt x="904" y="7805"/>
                    <a:pt x="298" y="13551"/>
                    <a:pt x="0" y="19754"/>
                  </a:cubicBezTo>
                  <a:lnTo>
                    <a:pt x="21600" y="21600"/>
                  </a:lnTo>
                  <a:cubicBezTo>
                    <a:pt x="21294" y="13485"/>
                    <a:pt x="20466" y="6084"/>
                    <a:pt x="19260" y="0"/>
                  </a:cubicBezTo>
                  <a:cubicBezTo>
                    <a:pt x="19260" y="0"/>
                    <a:pt x="1749" y="2795"/>
                    <a:pt x="1749" y="2795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Raleway Light" panose="020B0403030101060003" pitchFamily="34" charset="77"/>
              </a:endParaRPr>
            </a:p>
          </p:txBody>
        </p:sp>
        <p:sp>
          <p:nvSpPr>
            <p:cNvPr id="30" name="Shape 53728">
              <a:extLst>
                <a:ext uri="{FF2B5EF4-FFF2-40B4-BE49-F238E27FC236}">
                  <a16:creationId xmlns:a16="http://schemas.microsoft.com/office/drawing/2014/main" id="{67604EC6-74F6-0E48-8542-EB7E0B5121A5}"/>
                </a:ext>
              </a:extLst>
            </p:cNvPr>
            <p:cNvSpPr/>
            <p:nvPr/>
          </p:nvSpPr>
          <p:spPr>
            <a:xfrm>
              <a:off x="3056198" y="5815576"/>
              <a:ext cx="6171312" cy="1528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1" extrusionOk="0">
                  <a:moveTo>
                    <a:pt x="0" y="20621"/>
                  </a:moveTo>
                  <a:lnTo>
                    <a:pt x="21600" y="17587"/>
                  </a:lnTo>
                  <a:cubicBezTo>
                    <a:pt x="19637" y="8896"/>
                    <a:pt x="18007" y="2392"/>
                    <a:pt x="14838" y="357"/>
                  </a:cubicBezTo>
                  <a:cubicBezTo>
                    <a:pt x="12757" y="-979"/>
                    <a:pt x="11061" y="1862"/>
                    <a:pt x="10174" y="1862"/>
                  </a:cubicBezTo>
                  <a:cubicBezTo>
                    <a:pt x="8608" y="1862"/>
                    <a:pt x="7385" y="88"/>
                    <a:pt x="5985" y="1862"/>
                  </a:cubicBezTo>
                  <a:cubicBezTo>
                    <a:pt x="3273" y="5301"/>
                    <a:pt x="1616" y="12226"/>
                    <a:pt x="0" y="2062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Raleway Light" panose="020B0403030101060003" pitchFamily="34" charset="77"/>
              </a:endParaRPr>
            </a:p>
          </p:txBody>
        </p:sp>
        <p:sp>
          <p:nvSpPr>
            <p:cNvPr id="38" name="Freeform 410">
              <a:extLst>
                <a:ext uri="{FF2B5EF4-FFF2-40B4-BE49-F238E27FC236}">
                  <a16:creationId xmlns:a16="http://schemas.microsoft.com/office/drawing/2014/main" id="{C97B952E-D736-CB45-B619-CAE1B70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6353" y="9147980"/>
              <a:ext cx="672962" cy="810840"/>
            </a:xfrm>
            <a:custGeom>
              <a:avLst/>
              <a:gdLst>
                <a:gd name="T0" fmla="*/ 154135 w 325081"/>
                <a:gd name="T1" fmla="*/ 364221 h 391753"/>
                <a:gd name="T2" fmla="*/ 187783 w 325081"/>
                <a:gd name="T3" fmla="*/ 364942 h 391753"/>
                <a:gd name="T4" fmla="*/ 161371 w 325081"/>
                <a:gd name="T5" fmla="*/ 240630 h 391753"/>
                <a:gd name="T6" fmla="*/ 263563 w 325081"/>
                <a:gd name="T7" fmla="*/ 365429 h 391753"/>
                <a:gd name="T8" fmla="*/ 296825 w 325081"/>
                <a:gd name="T9" fmla="*/ 366150 h 391753"/>
                <a:gd name="T10" fmla="*/ 278227 w 325081"/>
                <a:gd name="T11" fmla="*/ 154481 h 391753"/>
                <a:gd name="T12" fmla="*/ 28232 w 325081"/>
                <a:gd name="T13" fmla="*/ 363866 h 391753"/>
                <a:gd name="T14" fmla="*/ 61894 w 325081"/>
                <a:gd name="T15" fmla="*/ 364586 h 391753"/>
                <a:gd name="T16" fmla="*/ 43072 w 325081"/>
                <a:gd name="T17" fmla="*/ 153112 h 391753"/>
                <a:gd name="T18" fmla="*/ 15202 w 325081"/>
                <a:gd name="T19" fmla="*/ 127893 h 391753"/>
                <a:gd name="T20" fmla="*/ 35833 w 325081"/>
                <a:gd name="T21" fmla="*/ 137981 h 391753"/>
                <a:gd name="T22" fmla="*/ 53931 w 325081"/>
                <a:gd name="T23" fmla="*/ 137981 h 391753"/>
                <a:gd name="T24" fmla="*/ 74562 w 325081"/>
                <a:gd name="T25" fmla="*/ 127893 h 391753"/>
                <a:gd name="T26" fmla="*/ 15202 w 325081"/>
                <a:gd name="T27" fmla="*/ 120688 h 391753"/>
                <a:gd name="T28" fmla="*/ 151964 w 325081"/>
                <a:gd name="T29" fmla="*/ 46775 h 391753"/>
                <a:gd name="T30" fmla="*/ 154497 w 325081"/>
                <a:gd name="T31" fmla="*/ 225136 h 391753"/>
                <a:gd name="T32" fmla="*/ 188145 w 325081"/>
                <a:gd name="T33" fmla="*/ 225136 h 391753"/>
                <a:gd name="T34" fmla="*/ 171864 w 325081"/>
                <a:gd name="T35" fmla="*/ 18669 h 391753"/>
                <a:gd name="T36" fmla="*/ 250330 w 325081"/>
                <a:gd name="T37" fmla="*/ 101113 h 391753"/>
                <a:gd name="T38" fmla="*/ 309701 w 325081"/>
                <a:gd name="T39" fmla="*/ 101113 h 391753"/>
                <a:gd name="T40" fmla="*/ 171864 w 325081"/>
                <a:gd name="T41" fmla="*/ 3175 h 391753"/>
                <a:gd name="T42" fmla="*/ 203702 w 325081"/>
                <a:gd name="T43" fmla="*/ 230180 h 391753"/>
                <a:gd name="T44" fmla="*/ 196466 w 325081"/>
                <a:gd name="T45" fmla="*/ 240630 h 391753"/>
                <a:gd name="T46" fmla="*/ 195743 w 325081"/>
                <a:gd name="T47" fmla="*/ 240630 h 391753"/>
                <a:gd name="T48" fmla="*/ 170778 w 325081"/>
                <a:gd name="T49" fmla="*/ 390165 h 391753"/>
                <a:gd name="T50" fmla="*/ 146175 w 325081"/>
                <a:gd name="T51" fmla="*/ 240630 h 391753"/>
                <a:gd name="T52" fmla="*/ 138216 w 325081"/>
                <a:gd name="T53" fmla="*/ 233423 h 391753"/>
                <a:gd name="T54" fmla="*/ 171864 w 325081"/>
                <a:gd name="T55" fmla="*/ 3175 h 391753"/>
                <a:gd name="T56" fmla="*/ 325081 w 325081"/>
                <a:gd name="T57" fmla="*/ 101113 h 391753"/>
                <a:gd name="T58" fmla="*/ 311847 w 325081"/>
                <a:gd name="T59" fmla="*/ 368314 h 391753"/>
                <a:gd name="T60" fmla="*/ 248184 w 325081"/>
                <a:gd name="T61" fmla="*/ 367593 h 391753"/>
                <a:gd name="T62" fmla="*/ 234950 w 325081"/>
                <a:gd name="T63" fmla="*/ 101113 h 391753"/>
                <a:gd name="T64" fmla="*/ 7601 w 325081"/>
                <a:gd name="T65" fmla="*/ 0 h 391753"/>
                <a:gd name="T66" fmla="*/ 15202 w 325081"/>
                <a:gd name="T67" fmla="*/ 105197 h 391753"/>
                <a:gd name="T68" fmla="*/ 23889 w 325081"/>
                <a:gd name="T69" fmla="*/ 7926 h 391753"/>
                <a:gd name="T70" fmla="*/ 39453 w 325081"/>
                <a:gd name="T71" fmla="*/ 7926 h 391753"/>
                <a:gd name="T72" fmla="*/ 48863 w 325081"/>
                <a:gd name="T73" fmla="*/ 105197 h 391753"/>
                <a:gd name="T74" fmla="*/ 56826 w 325081"/>
                <a:gd name="T75" fmla="*/ 0 h 391753"/>
                <a:gd name="T76" fmla="*/ 64427 w 325081"/>
                <a:gd name="T77" fmla="*/ 105197 h 391753"/>
                <a:gd name="T78" fmla="*/ 74562 w 325081"/>
                <a:gd name="T79" fmla="*/ 7926 h 391753"/>
                <a:gd name="T80" fmla="*/ 90126 w 325081"/>
                <a:gd name="T81" fmla="*/ 7926 h 391753"/>
                <a:gd name="T82" fmla="*/ 62255 w 325081"/>
                <a:gd name="T83" fmla="*/ 152752 h 391753"/>
                <a:gd name="T84" fmla="*/ 45244 w 325081"/>
                <a:gd name="T85" fmla="*/ 390165 h 391753"/>
                <a:gd name="T86" fmla="*/ 27870 w 325081"/>
                <a:gd name="T87" fmla="*/ 152752 h 391753"/>
                <a:gd name="T88" fmla="*/ 0 w 325081"/>
                <a:gd name="T89" fmla="*/ 7926 h 39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5081" h="391753">
                  <a:moveTo>
                    <a:pt x="161371" y="240630"/>
                  </a:moveTo>
                  <a:cubicBezTo>
                    <a:pt x="156668" y="302606"/>
                    <a:pt x="153411" y="358456"/>
                    <a:pt x="154135" y="364221"/>
                  </a:cubicBezTo>
                  <a:cubicBezTo>
                    <a:pt x="155582" y="373950"/>
                    <a:pt x="170778" y="375031"/>
                    <a:pt x="170778" y="375031"/>
                  </a:cubicBezTo>
                  <a:cubicBezTo>
                    <a:pt x="171140" y="375031"/>
                    <a:pt x="186336" y="373950"/>
                    <a:pt x="187783" y="364942"/>
                  </a:cubicBezTo>
                  <a:cubicBezTo>
                    <a:pt x="188145" y="359537"/>
                    <a:pt x="185250" y="308731"/>
                    <a:pt x="180185" y="240630"/>
                  </a:cubicBezTo>
                  <a:lnTo>
                    <a:pt x="161371" y="240630"/>
                  </a:lnTo>
                  <a:close/>
                  <a:moveTo>
                    <a:pt x="278227" y="154481"/>
                  </a:moveTo>
                  <a:cubicBezTo>
                    <a:pt x="270001" y="237418"/>
                    <a:pt x="262490" y="356775"/>
                    <a:pt x="263563" y="365429"/>
                  </a:cubicBezTo>
                  <a:cubicBezTo>
                    <a:pt x="264994" y="375165"/>
                    <a:pt x="280015" y="376247"/>
                    <a:pt x="280015" y="376247"/>
                  </a:cubicBezTo>
                  <a:cubicBezTo>
                    <a:pt x="280015" y="376247"/>
                    <a:pt x="295395" y="375165"/>
                    <a:pt x="296825" y="366150"/>
                  </a:cubicBezTo>
                  <a:cubicBezTo>
                    <a:pt x="297541" y="357496"/>
                    <a:pt x="290030" y="237418"/>
                    <a:pt x="281804" y="154481"/>
                  </a:cubicBezTo>
                  <a:lnTo>
                    <a:pt x="278227" y="154481"/>
                  </a:lnTo>
                  <a:close/>
                  <a:moveTo>
                    <a:pt x="43072" y="153112"/>
                  </a:moveTo>
                  <a:cubicBezTo>
                    <a:pt x="35471" y="231649"/>
                    <a:pt x="27508" y="354139"/>
                    <a:pt x="28232" y="363866"/>
                  </a:cubicBezTo>
                  <a:cubicBezTo>
                    <a:pt x="29680" y="373593"/>
                    <a:pt x="44882" y="374674"/>
                    <a:pt x="45244" y="374674"/>
                  </a:cubicBezTo>
                  <a:cubicBezTo>
                    <a:pt x="45244" y="374674"/>
                    <a:pt x="60446" y="373593"/>
                    <a:pt x="61894" y="364586"/>
                  </a:cubicBezTo>
                  <a:cubicBezTo>
                    <a:pt x="62617" y="355219"/>
                    <a:pt x="54655" y="232009"/>
                    <a:pt x="47054" y="153112"/>
                  </a:cubicBezTo>
                  <a:lnTo>
                    <a:pt x="43072" y="153112"/>
                  </a:lnTo>
                  <a:close/>
                  <a:moveTo>
                    <a:pt x="15202" y="120688"/>
                  </a:moveTo>
                  <a:lnTo>
                    <a:pt x="15202" y="127893"/>
                  </a:lnTo>
                  <a:cubicBezTo>
                    <a:pt x="15202" y="133297"/>
                    <a:pt x="22803" y="137260"/>
                    <a:pt x="32937" y="137981"/>
                  </a:cubicBezTo>
                  <a:lnTo>
                    <a:pt x="35833" y="137981"/>
                  </a:lnTo>
                  <a:cubicBezTo>
                    <a:pt x="35833" y="137981"/>
                    <a:pt x="35833" y="137981"/>
                    <a:pt x="36195" y="137981"/>
                  </a:cubicBezTo>
                  <a:lnTo>
                    <a:pt x="53931" y="137981"/>
                  </a:lnTo>
                  <a:lnTo>
                    <a:pt x="57912" y="137981"/>
                  </a:lnTo>
                  <a:cubicBezTo>
                    <a:pt x="65513" y="137621"/>
                    <a:pt x="74562" y="135459"/>
                    <a:pt x="74562" y="127893"/>
                  </a:cubicBezTo>
                  <a:lnTo>
                    <a:pt x="74562" y="120688"/>
                  </a:lnTo>
                  <a:lnTo>
                    <a:pt x="15202" y="120688"/>
                  </a:lnTo>
                  <a:close/>
                  <a:moveTo>
                    <a:pt x="171864" y="18669"/>
                  </a:moveTo>
                  <a:cubicBezTo>
                    <a:pt x="162095" y="18669"/>
                    <a:pt x="154497" y="29119"/>
                    <a:pt x="151964" y="46775"/>
                  </a:cubicBezTo>
                  <a:cubicBezTo>
                    <a:pt x="146899" y="78844"/>
                    <a:pt x="142557" y="121722"/>
                    <a:pt x="152688" y="225136"/>
                  </a:cubicBezTo>
                  <a:lnTo>
                    <a:pt x="154497" y="225136"/>
                  </a:lnTo>
                  <a:lnTo>
                    <a:pt x="187421" y="225136"/>
                  </a:lnTo>
                  <a:lnTo>
                    <a:pt x="188145" y="225136"/>
                  </a:lnTo>
                  <a:lnTo>
                    <a:pt x="180547" y="22272"/>
                  </a:lnTo>
                  <a:cubicBezTo>
                    <a:pt x="180547" y="21552"/>
                    <a:pt x="177291" y="18669"/>
                    <a:pt x="171864" y="18669"/>
                  </a:cubicBezTo>
                  <a:close/>
                  <a:moveTo>
                    <a:pt x="280015" y="17094"/>
                  </a:moveTo>
                  <a:cubicBezTo>
                    <a:pt x="267855" y="17094"/>
                    <a:pt x="250330" y="66495"/>
                    <a:pt x="250330" y="101113"/>
                  </a:cubicBezTo>
                  <a:cubicBezTo>
                    <a:pt x="250330" y="118421"/>
                    <a:pt x="255337" y="139336"/>
                    <a:pt x="280015" y="139336"/>
                  </a:cubicBezTo>
                  <a:cubicBezTo>
                    <a:pt x="299687" y="139336"/>
                    <a:pt x="309701" y="125994"/>
                    <a:pt x="309701" y="101113"/>
                  </a:cubicBezTo>
                  <a:cubicBezTo>
                    <a:pt x="309701" y="66495"/>
                    <a:pt x="292176" y="17094"/>
                    <a:pt x="280015" y="17094"/>
                  </a:cubicBezTo>
                  <a:close/>
                  <a:moveTo>
                    <a:pt x="171864" y="3175"/>
                  </a:moveTo>
                  <a:cubicBezTo>
                    <a:pt x="184165" y="3175"/>
                    <a:pt x="194295" y="10742"/>
                    <a:pt x="196104" y="20831"/>
                  </a:cubicBezTo>
                  <a:lnTo>
                    <a:pt x="203702" y="230180"/>
                  </a:lnTo>
                  <a:cubicBezTo>
                    <a:pt x="204064" y="231261"/>
                    <a:pt x="204426" y="231982"/>
                    <a:pt x="204426" y="233063"/>
                  </a:cubicBezTo>
                  <a:cubicBezTo>
                    <a:pt x="204426" y="237026"/>
                    <a:pt x="200808" y="240630"/>
                    <a:pt x="196466" y="240630"/>
                  </a:cubicBezTo>
                  <a:lnTo>
                    <a:pt x="196104" y="240630"/>
                  </a:lnTo>
                  <a:lnTo>
                    <a:pt x="195743" y="240630"/>
                  </a:lnTo>
                  <a:cubicBezTo>
                    <a:pt x="197913" y="268375"/>
                    <a:pt x="204426" y="358456"/>
                    <a:pt x="202617" y="367464"/>
                  </a:cubicBezTo>
                  <a:cubicBezTo>
                    <a:pt x="200084" y="385841"/>
                    <a:pt x="178376" y="390165"/>
                    <a:pt x="170778" y="390165"/>
                  </a:cubicBezTo>
                  <a:cubicBezTo>
                    <a:pt x="163542" y="390165"/>
                    <a:pt x="141834" y="385841"/>
                    <a:pt x="138939" y="366023"/>
                  </a:cubicBezTo>
                  <a:cubicBezTo>
                    <a:pt x="137854" y="358817"/>
                    <a:pt x="142196" y="291075"/>
                    <a:pt x="146175" y="240630"/>
                  </a:cubicBezTo>
                  <a:lnTo>
                    <a:pt x="145814" y="240630"/>
                  </a:lnTo>
                  <a:cubicBezTo>
                    <a:pt x="141834" y="240630"/>
                    <a:pt x="138216" y="237387"/>
                    <a:pt x="138216" y="233423"/>
                  </a:cubicBezTo>
                  <a:cubicBezTo>
                    <a:pt x="127000" y="123164"/>
                    <a:pt x="131703" y="78123"/>
                    <a:pt x="136768" y="44252"/>
                  </a:cubicBezTo>
                  <a:cubicBezTo>
                    <a:pt x="142557" y="6058"/>
                    <a:pt x="164989" y="3175"/>
                    <a:pt x="171864" y="3175"/>
                  </a:cubicBezTo>
                  <a:close/>
                  <a:moveTo>
                    <a:pt x="280015" y="1588"/>
                  </a:moveTo>
                  <a:cubicBezTo>
                    <a:pt x="309701" y="1588"/>
                    <a:pt x="325081" y="71183"/>
                    <a:pt x="325081" y="101113"/>
                  </a:cubicBezTo>
                  <a:cubicBezTo>
                    <a:pt x="325081" y="127436"/>
                    <a:pt x="315066" y="144745"/>
                    <a:pt x="297183" y="151596"/>
                  </a:cubicBezTo>
                  <a:cubicBezTo>
                    <a:pt x="304336" y="225879"/>
                    <a:pt x="313278" y="358578"/>
                    <a:pt x="311847" y="368314"/>
                  </a:cubicBezTo>
                  <a:cubicBezTo>
                    <a:pt x="308628" y="387065"/>
                    <a:pt x="287169" y="391753"/>
                    <a:pt x="280015" y="391753"/>
                  </a:cubicBezTo>
                  <a:cubicBezTo>
                    <a:pt x="272862" y="391753"/>
                    <a:pt x="251045" y="387065"/>
                    <a:pt x="248184" y="367593"/>
                  </a:cubicBezTo>
                  <a:cubicBezTo>
                    <a:pt x="246753" y="357496"/>
                    <a:pt x="256052" y="225518"/>
                    <a:pt x="263205" y="151596"/>
                  </a:cubicBezTo>
                  <a:cubicBezTo>
                    <a:pt x="245322" y="145105"/>
                    <a:pt x="234950" y="127436"/>
                    <a:pt x="234950" y="101113"/>
                  </a:cubicBezTo>
                  <a:cubicBezTo>
                    <a:pt x="234950" y="71183"/>
                    <a:pt x="250330" y="1588"/>
                    <a:pt x="280015" y="1588"/>
                  </a:cubicBezTo>
                  <a:close/>
                  <a:moveTo>
                    <a:pt x="7601" y="0"/>
                  </a:moveTo>
                  <a:cubicBezTo>
                    <a:pt x="11944" y="0"/>
                    <a:pt x="15202" y="3603"/>
                    <a:pt x="15202" y="7926"/>
                  </a:cubicBezTo>
                  <a:lnTo>
                    <a:pt x="15202" y="105197"/>
                  </a:lnTo>
                  <a:lnTo>
                    <a:pt x="23889" y="105197"/>
                  </a:lnTo>
                  <a:lnTo>
                    <a:pt x="23889" y="7926"/>
                  </a:lnTo>
                  <a:cubicBezTo>
                    <a:pt x="23889" y="3603"/>
                    <a:pt x="27508" y="0"/>
                    <a:pt x="31852" y="0"/>
                  </a:cubicBezTo>
                  <a:cubicBezTo>
                    <a:pt x="35833" y="0"/>
                    <a:pt x="39453" y="3603"/>
                    <a:pt x="39453" y="7926"/>
                  </a:cubicBezTo>
                  <a:lnTo>
                    <a:pt x="39453" y="105197"/>
                  </a:lnTo>
                  <a:lnTo>
                    <a:pt x="48863" y="105197"/>
                  </a:lnTo>
                  <a:lnTo>
                    <a:pt x="48863" y="7926"/>
                  </a:lnTo>
                  <a:cubicBezTo>
                    <a:pt x="48863" y="3603"/>
                    <a:pt x="52483" y="0"/>
                    <a:pt x="56826" y="0"/>
                  </a:cubicBezTo>
                  <a:cubicBezTo>
                    <a:pt x="60808" y="0"/>
                    <a:pt x="64427" y="3603"/>
                    <a:pt x="64427" y="7926"/>
                  </a:cubicBezTo>
                  <a:lnTo>
                    <a:pt x="64427" y="105197"/>
                  </a:lnTo>
                  <a:lnTo>
                    <a:pt x="74562" y="105197"/>
                  </a:lnTo>
                  <a:lnTo>
                    <a:pt x="74562" y="7926"/>
                  </a:lnTo>
                  <a:cubicBezTo>
                    <a:pt x="74562" y="3603"/>
                    <a:pt x="78181" y="0"/>
                    <a:pt x="82525" y="0"/>
                  </a:cubicBezTo>
                  <a:cubicBezTo>
                    <a:pt x="86506" y="0"/>
                    <a:pt x="90126" y="3603"/>
                    <a:pt x="90126" y="7926"/>
                  </a:cubicBezTo>
                  <a:lnTo>
                    <a:pt x="90126" y="127893"/>
                  </a:lnTo>
                  <a:cubicBezTo>
                    <a:pt x="90126" y="141583"/>
                    <a:pt x="79629" y="150590"/>
                    <a:pt x="62255" y="152752"/>
                  </a:cubicBezTo>
                  <a:cubicBezTo>
                    <a:pt x="69495" y="227686"/>
                    <a:pt x="78543" y="357381"/>
                    <a:pt x="77096" y="366748"/>
                  </a:cubicBezTo>
                  <a:cubicBezTo>
                    <a:pt x="74200" y="385482"/>
                    <a:pt x="52483" y="390165"/>
                    <a:pt x="45244" y="390165"/>
                  </a:cubicBezTo>
                  <a:cubicBezTo>
                    <a:pt x="37643" y="390165"/>
                    <a:pt x="15926" y="385482"/>
                    <a:pt x="13030" y="366027"/>
                  </a:cubicBezTo>
                  <a:cubicBezTo>
                    <a:pt x="11582" y="356300"/>
                    <a:pt x="20631" y="226966"/>
                    <a:pt x="27870" y="152752"/>
                  </a:cubicBezTo>
                  <a:cubicBezTo>
                    <a:pt x="10858" y="150230"/>
                    <a:pt x="0" y="140863"/>
                    <a:pt x="0" y="127893"/>
                  </a:cubicBezTo>
                  <a:lnTo>
                    <a:pt x="0" y="7926"/>
                  </a:lnTo>
                  <a:cubicBezTo>
                    <a:pt x="0" y="3603"/>
                    <a:pt x="3619" y="0"/>
                    <a:pt x="76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Raleway Light" panose="020B0403030101060003" pitchFamily="34" charset="77"/>
              </a:endParaRPr>
            </a:p>
          </p:txBody>
        </p:sp>
        <p:sp>
          <p:nvSpPr>
            <p:cNvPr id="39" name="Freeform 396">
              <a:extLst>
                <a:ext uri="{FF2B5EF4-FFF2-40B4-BE49-F238E27FC236}">
                  <a16:creationId xmlns:a16="http://schemas.microsoft.com/office/drawing/2014/main" id="{196DCA8A-F735-544F-9DD3-E925063F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960" y="7562118"/>
              <a:ext cx="1091748" cy="606524"/>
            </a:xfrm>
            <a:custGeom>
              <a:avLst/>
              <a:gdLst>
                <a:gd name="T0" fmla="*/ 331462 w 528279"/>
                <a:gd name="T1" fmla="*/ 276586 h 293327"/>
                <a:gd name="T2" fmla="*/ 294113 w 528279"/>
                <a:gd name="T3" fmla="*/ 265762 h 293327"/>
                <a:gd name="T4" fmla="*/ 506359 w 528279"/>
                <a:gd name="T5" fmla="*/ 277832 h 293327"/>
                <a:gd name="T6" fmla="*/ 465752 w 528279"/>
                <a:gd name="T7" fmla="*/ 262337 h 293327"/>
                <a:gd name="T8" fmla="*/ 51073 w 528279"/>
                <a:gd name="T9" fmla="*/ 276312 h 293327"/>
                <a:gd name="T10" fmla="*/ 91716 w 528279"/>
                <a:gd name="T11" fmla="*/ 260883 h 293327"/>
                <a:gd name="T12" fmla="*/ 258918 w 528279"/>
                <a:gd name="T13" fmla="*/ 166182 h 293327"/>
                <a:gd name="T14" fmla="*/ 323561 w 528279"/>
                <a:gd name="T15" fmla="*/ 184222 h 293327"/>
                <a:gd name="T16" fmla="*/ 247067 w 528279"/>
                <a:gd name="T17" fmla="*/ 131546 h 293327"/>
                <a:gd name="T18" fmla="*/ 45678 w 528279"/>
                <a:gd name="T19" fmla="*/ 165078 h 293327"/>
                <a:gd name="T20" fmla="*/ 157175 w 528279"/>
                <a:gd name="T21" fmla="*/ 145343 h 293327"/>
                <a:gd name="T22" fmla="*/ 15466 w 528279"/>
                <a:gd name="T23" fmla="*/ 97620 h 293327"/>
                <a:gd name="T24" fmla="*/ 15826 w 528279"/>
                <a:gd name="T25" fmla="*/ 115920 h 293327"/>
                <a:gd name="T26" fmla="*/ 168325 w 528279"/>
                <a:gd name="T27" fmla="*/ 100132 h 293327"/>
                <a:gd name="T28" fmla="*/ 245631 w 528279"/>
                <a:gd name="T29" fmla="*/ 93301 h 293327"/>
                <a:gd name="T30" fmla="*/ 354446 w 528279"/>
                <a:gd name="T31" fmla="*/ 116031 h 293327"/>
                <a:gd name="T32" fmla="*/ 245631 w 528279"/>
                <a:gd name="T33" fmla="*/ 93301 h 293327"/>
                <a:gd name="T34" fmla="*/ 182352 w 528279"/>
                <a:gd name="T35" fmla="*/ 88650 h 293327"/>
                <a:gd name="T36" fmla="*/ 183071 w 528279"/>
                <a:gd name="T37" fmla="*/ 119150 h 293327"/>
                <a:gd name="T38" fmla="*/ 99269 w 528279"/>
                <a:gd name="T39" fmla="*/ 191631 h 293327"/>
                <a:gd name="T40" fmla="*/ 154657 w 528279"/>
                <a:gd name="T41" fmla="*/ 284206 h 293327"/>
                <a:gd name="T42" fmla="*/ 37046 w 528279"/>
                <a:gd name="T43" fmla="*/ 291741 h 293327"/>
                <a:gd name="T44" fmla="*/ 84163 w 528279"/>
                <a:gd name="T45" fmla="*/ 245454 h 293327"/>
                <a:gd name="T46" fmla="*/ 13668 w 528279"/>
                <a:gd name="T47" fmla="*/ 153596 h 293327"/>
                <a:gd name="T48" fmla="*/ 0 w 528279"/>
                <a:gd name="T49" fmla="*/ 100132 h 293327"/>
                <a:gd name="T50" fmla="*/ 238448 w 528279"/>
                <a:gd name="T51" fmla="*/ 77787 h 293327"/>
                <a:gd name="T52" fmla="*/ 369529 w 528279"/>
                <a:gd name="T53" fmla="*/ 110620 h 293327"/>
                <a:gd name="T54" fmla="*/ 307400 w 528279"/>
                <a:gd name="T55" fmla="*/ 206952 h 293327"/>
                <a:gd name="T56" fmla="*/ 353728 w 528279"/>
                <a:gd name="T57" fmla="*/ 284163 h 293327"/>
                <a:gd name="T58" fmla="*/ 253891 w 528279"/>
                <a:gd name="T59" fmla="*/ 291739 h 293327"/>
                <a:gd name="T60" fmla="*/ 292317 w 528279"/>
                <a:gd name="T61" fmla="*/ 250608 h 293327"/>
                <a:gd name="T62" fmla="*/ 246349 w 528279"/>
                <a:gd name="T63" fmla="*/ 175202 h 293327"/>
                <a:gd name="T64" fmla="*/ 238448 w 528279"/>
                <a:gd name="T65" fmla="*/ 77787 h 293327"/>
                <a:gd name="T66" fmla="*/ 447425 w 528279"/>
                <a:gd name="T67" fmla="*/ 170447 h 293327"/>
                <a:gd name="T68" fmla="*/ 497734 w 528279"/>
                <a:gd name="T69" fmla="*/ 156753 h 293327"/>
                <a:gd name="T70" fmla="*/ 423349 w 528279"/>
                <a:gd name="T71" fmla="*/ 15135 h 293327"/>
                <a:gd name="T72" fmla="*/ 508515 w 528279"/>
                <a:gd name="T73" fmla="*/ 38197 h 293327"/>
                <a:gd name="T74" fmla="*/ 423349 w 528279"/>
                <a:gd name="T75" fmla="*/ 15135 h 293327"/>
                <a:gd name="T76" fmla="*/ 522889 w 528279"/>
                <a:gd name="T77" fmla="*/ 5766 h 293327"/>
                <a:gd name="T78" fmla="*/ 492703 w 528279"/>
                <a:gd name="T79" fmla="*/ 183059 h 293327"/>
                <a:gd name="T80" fmla="*/ 526482 w 528279"/>
                <a:gd name="T81" fmla="*/ 280354 h 293327"/>
                <a:gd name="T82" fmla="*/ 411131 w 528279"/>
                <a:gd name="T83" fmla="*/ 293327 h 293327"/>
                <a:gd name="T84" fmla="*/ 458206 w 528279"/>
                <a:gd name="T85" fmla="*/ 246841 h 293327"/>
                <a:gd name="T86" fmla="*/ 421193 w 528279"/>
                <a:gd name="T87" fmla="*/ 165041 h 293327"/>
                <a:gd name="T88" fmla="*/ 416162 w 528279"/>
                <a:gd name="T89" fmla="*/ 0 h 29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8279" h="293327">
                  <a:moveTo>
                    <a:pt x="294113" y="265762"/>
                  </a:moveTo>
                  <a:cubicBezTo>
                    <a:pt x="282980" y="266484"/>
                    <a:pt x="274720" y="269731"/>
                    <a:pt x="268615" y="276586"/>
                  </a:cubicBezTo>
                  <a:lnTo>
                    <a:pt x="331462" y="276586"/>
                  </a:lnTo>
                  <a:cubicBezTo>
                    <a:pt x="324998" y="269731"/>
                    <a:pt x="316738" y="266484"/>
                    <a:pt x="305246" y="265762"/>
                  </a:cubicBezTo>
                  <a:lnTo>
                    <a:pt x="299859" y="265762"/>
                  </a:lnTo>
                  <a:lnTo>
                    <a:pt x="294113" y="265762"/>
                  </a:lnTo>
                  <a:close/>
                  <a:moveTo>
                    <a:pt x="458924" y="262337"/>
                  </a:moveTo>
                  <a:cubicBezTo>
                    <a:pt x="443832" y="263057"/>
                    <a:pt x="433411" y="268102"/>
                    <a:pt x="425146" y="277832"/>
                  </a:cubicBezTo>
                  <a:lnTo>
                    <a:pt x="506359" y="277832"/>
                  </a:lnTo>
                  <a:cubicBezTo>
                    <a:pt x="498453" y="268102"/>
                    <a:pt x="487672" y="263057"/>
                    <a:pt x="472220" y="262337"/>
                  </a:cubicBezTo>
                  <a:lnTo>
                    <a:pt x="466111" y="262337"/>
                  </a:lnTo>
                  <a:lnTo>
                    <a:pt x="465752" y="262337"/>
                  </a:lnTo>
                  <a:lnTo>
                    <a:pt x="458924" y="262337"/>
                  </a:lnTo>
                  <a:close/>
                  <a:moveTo>
                    <a:pt x="84882" y="260883"/>
                  </a:moveTo>
                  <a:cubicBezTo>
                    <a:pt x="69776" y="261601"/>
                    <a:pt x="59345" y="266265"/>
                    <a:pt x="51073" y="276312"/>
                  </a:cubicBezTo>
                  <a:lnTo>
                    <a:pt x="132718" y="276312"/>
                  </a:lnTo>
                  <a:cubicBezTo>
                    <a:pt x="124445" y="266265"/>
                    <a:pt x="113655" y="261601"/>
                    <a:pt x="98549" y="260883"/>
                  </a:cubicBezTo>
                  <a:lnTo>
                    <a:pt x="91716" y="260883"/>
                  </a:lnTo>
                  <a:lnTo>
                    <a:pt x="84882" y="260883"/>
                  </a:lnTo>
                  <a:close/>
                  <a:moveTo>
                    <a:pt x="247067" y="131546"/>
                  </a:moveTo>
                  <a:cubicBezTo>
                    <a:pt x="248863" y="145978"/>
                    <a:pt x="253172" y="158245"/>
                    <a:pt x="258918" y="166182"/>
                  </a:cubicBezTo>
                  <a:cubicBezTo>
                    <a:pt x="264664" y="174480"/>
                    <a:pt x="270051" y="179892"/>
                    <a:pt x="276156" y="183861"/>
                  </a:cubicBezTo>
                  <a:cubicBezTo>
                    <a:pt x="279389" y="186748"/>
                    <a:pt x="288008" y="192159"/>
                    <a:pt x="299859" y="192159"/>
                  </a:cubicBezTo>
                  <a:cubicBezTo>
                    <a:pt x="312069" y="192159"/>
                    <a:pt x="320329" y="186748"/>
                    <a:pt x="323561" y="184222"/>
                  </a:cubicBezTo>
                  <a:cubicBezTo>
                    <a:pt x="329666" y="179892"/>
                    <a:pt x="335053" y="174480"/>
                    <a:pt x="341158" y="166182"/>
                  </a:cubicBezTo>
                  <a:cubicBezTo>
                    <a:pt x="347263" y="157884"/>
                    <a:pt x="350855" y="144174"/>
                    <a:pt x="352650" y="131546"/>
                  </a:cubicBezTo>
                  <a:lnTo>
                    <a:pt x="247067" y="131546"/>
                  </a:lnTo>
                  <a:close/>
                  <a:moveTo>
                    <a:pt x="19422" y="131349"/>
                  </a:moveTo>
                  <a:cubicBezTo>
                    <a:pt x="21221" y="136373"/>
                    <a:pt x="23379" y="141037"/>
                    <a:pt x="26256" y="145343"/>
                  </a:cubicBezTo>
                  <a:cubicBezTo>
                    <a:pt x="31291" y="153237"/>
                    <a:pt x="38125" y="159696"/>
                    <a:pt x="45678" y="165078"/>
                  </a:cubicBezTo>
                  <a:cubicBezTo>
                    <a:pt x="55749" y="172614"/>
                    <a:pt x="73013" y="176561"/>
                    <a:pt x="91716" y="176561"/>
                  </a:cubicBezTo>
                  <a:cubicBezTo>
                    <a:pt x="110778" y="176561"/>
                    <a:pt x="127682" y="172614"/>
                    <a:pt x="137753" y="165078"/>
                  </a:cubicBezTo>
                  <a:cubicBezTo>
                    <a:pt x="145666" y="159696"/>
                    <a:pt x="152140" y="153237"/>
                    <a:pt x="157175" y="145343"/>
                  </a:cubicBezTo>
                  <a:cubicBezTo>
                    <a:pt x="160412" y="141037"/>
                    <a:pt x="162570" y="136373"/>
                    <a:pt x="164369" y="131349"/>
                  </a:cubicBezTo>
                  <a:lnTo>
                    <a:pt x="19422" y="131349"/>
                  </a:lnTo>
                  <a:close/>
                  <a:moveTo>
                    <a:pt x="15466" y="97620"/>
                  </a:moveTo>
                  <a:cubicBezTo>
                    <a:pt x="15466" y="98697"/>
                    <a:pt x="15466" y="99415"/>
                    <a:pt x="15466" y="100491"/>
                  </a:cubicBezTo>
                  <a:lnTo>
                    <a:pt x="15466" y="108026"/>
                  </a:lnTo>
                  <a:cubicBezTo>
                    <a:pt x="15466" y="110538"/>
                    <a:pt x="15466" y="113408"/>
                    <a:pt x="15826" y="115920"/>
                  </a:cubicBezTo>
                  <a:lnTo>
                    <a:pt x="167965" y="115920"/>
                  </a:lnTo>
                  <a:cubicBezTo>
                    <a:pt x="168325" y="113408"/>
                    <a:pt x="168325" y="110538"/>
                    <a:pt x="168325" y="108026"/>
                  </a:cubicBezTo>
                  <a:lnTo>
                    <a:pt x="168325" y="100132"/>
                  </a:lnTo>
                  <a:cubicBezTo>
                    <a:pt x="168325" y="99415"/>
                    <a:pt x="168325" y="98697"/>
                    <a:pt x="167965" y="97620"/>
                  </a:cubicBezTo>
                  <a:lnTo>
                    <a:pt x="15466" y="97620"/>
                  </a:lnTo>
                  <a:close/>
                  <a:moveTo>
                    <a:pt x="245631" y="93301"/>
                  </a:moveTo>
                  <a:cubicBezTo>
                    <a:pt x="245631" y="98713"/>
                    <a:pt x="245631" y="106290"/>
                    <a:pt x="245631" y="110620"/>
                  </a:cubicBezTo>
                  <a:cubicBezTo>
                    <a:pt x="245631" y="112424"/>
                    <a:pt x="245631" y="114227"/>
                    <a:pt x="245631" y="116031"/>
                  </a:cubicBezTo>
                  <a:lnTo>
                    <a:pt x="354446" y="116031"/>
                  </a:lnTo>
                  <a:cubicBezTo>
                    <a:pt x="354446" y="114227"/>
                    <a:pt x="354446" y="112424"/>
                    <a:pt x="354446" y="110620"/>
                  </a:cubicBezTo>
                  <a:cubicBezTo>
                    <a:pt x="354446" y="106290"/>
                    <a:pt x="354446" y="98713"/>
                    <a:pt x="354087" y="93301"/>
                  </a:cubicBezTo>
                  <a:lnTo>
                    <a:pt x="245631" y="93301"/>
                  </a:lnTo>
                  <a:close/>
                  <a:moveTo>
                    <a:pt x="8992" y="82550"/>
                  </a:moveTo>
                  <a:lnTo>
                    <a:pt x="174799" y="82550"/>
                  </a:lnTo>
                  <a:cubicBezTo>
                    <a:pt x="178396" y="82550"/>
                    <a:pt x="181633" y="85062"/>
                    <a:pt x="182352" y="88650"/>
                  </a:cubicBezTo>
                  <a:cubicBezTo>
                    <a:pt x="182712" y="92238"/>
                    <a:pt x="183431" y="95826"/>
                    <a:pt x="183791" y="99415"/>
                  </a:cubicBezTo>
                  <a:lnTo>
                    <a:pt x="183791" y="108026"/>
                  </a:lnTo>
                  <a:cubicBezTo>
                    <a:pt x="183791" y="111614"/>
                    <a:pt x="183431" y="115561"/>
                    <a:pt x="183071" y="119150"/>
                  </a:cubicBezTo>
                  <a:cubicBezTo>
                    <a:pt x="181633" y="131349"/>
                    <a:pt x="177317" y="142832"/>
                    <a:pt x="170123" y="153596"/>
                  </a:cubicBezTo>
                  <a:cubicBezTo>
                    <a:pt x="164009" y="163284"/>
                    <a:pt x="155736" y="171537"/>
                    <a:pt x="146385" y="177637"/>
                  </a:cubicBezTo>
                  <a:cubicBezTo>
                    <a:pt x="135595" y="185890"/>
                    <a:pt x="118331" y="190196"/>
                    <a:pt x="99269" y="191631"/>
                  </a:cubicBezTo>
                  <a:lnTo>
                    <a:pt x="99269" y="245454"/>
                  </a:lnTo>
                  <a:cubicBezTo>
                    <a:pt x="124445" y="247248"/>
                    <a:pt x="140990" y="257295"/>
                    <a:pt x="152499" y="278824"/>
                  </a:cubicBezTo>
                  <a:cubicBezTo>
                    <a:pt x="153578" y="280259"/>
                    <a:pt x="154657" y="282053"/>
                    <a:pt x="154657" y="284206"/>
                  </a:cubicBezTo>
                  <a:cubicBezTo>
                    <a:pt x="154657" y="288512"/>
                    <a:pt x="151061" y="291741"/>
                    <a:pt x="147104" y="291741"/>
                  </a:cubicBezTo>
                  <a:cubicBezTo>
                    <a:pt x="146745" y="291741"/>
                    <a:pt x="146745" y="291741"/>
                    <a:pt x="146385" y="291741"/>
                  </a:cubicBezTo>
                  <a:lnTo>
                    <a:pt x="37046" y="291741"/>
                  </a:lnTo>
                  <a:cubicBezTo>
                    <a:pt x="34528" y="291741"/>
                    <a:pt x="32011" y="290306"/>
                    <a:pt x="30572" y="288153"/>
                  </a:cubicBezTo>
                  <a:cubicBezTo>
                    <a:pt x="29133" y="286000"/>
                    <a:pt x="29133" y="283130"/>
                    <a:pt x="30212" y="280618"/>
                  </a:cubicBezTo>
                  <a:cubicBezTo>
                    <a:pt x="42081" y="258012"/>
                    <a:pt x="58626" y="247248"/>
                    <a:pt x="84163" y="245454"/>
                  </a:cubicBezTo>
                  <a:lnTo>
                    <a:pt x="84163" y="191631"/>
                  </a:lnTo>
                  <a:cubicBezTo>
                    <a:pt x="65100" y="190196"/>
                    <a:pt x="48196" y="185890"/>
                    <a:pt x="37046" y="177637"/>
                  </a:cubicBezTo>
                  <a:cubicBezTo>
                    <a:pt x="27695" y="171537"/>
                    <a:pt x="19782" y="163284"/>
                    <a:pt x="13668" y="153596"/>
                  </a:cubicBezTo>
                  <a:cubicBezTo>
                    <a:pt x="6474" y="143190"/>
                    <a:pt x="2158" y="131349"/>
                    <a:pt x="720" y="119150"/>
                  </a:cubicBezTo>
                  <a:cubicBezTo>
                    <a:pt x="360" y="115561"/>
                    <a:pt x="0" y="111614"/>
                    <a:pt x="0" y="108026"/>
                  </a:cubicBezTo>
                  <a:lnTo>
                    <a:pt x="0" y="100132"/>
                  </a:lnTo>
                  <a:cubicBezTo>
                    <a:pt x="360" y="95826"/>
                    <a:pt x="720" y="92238"/>
                    <a:pt x="1439" y="88650"/>
                  </a:cubicBezTo>
                  <a:cubicBezTo>
                    <a:pt x="2158" y="85062"/>
                    <a:pt x="5036" y="82550"/>
                    <a:pt x="8992" y="82550"/>
                  </a:cubicBezTo>
                  <a:close/>
                  <a:moveTo>
                    <a:pt x="238448" y="77787"/>
                  </a:moveTo>
                  <a:lnTo>
                    <a:pt x="361269" y="77787"/>
                  </a:lnTo>
                  <a:cubicBezTo>
                    <a:pt x="365220" y="77787"/>
                    <a:pt x="368093" y="80673"/>
                    <a:pt x="368811" y="84281"/>
                  </a:cubicBezTo>
                  <a:cubicBezTo>
                    <a:pt x="369529" y="88250"/>
                    <a:pt x="369529" y="110259"/>
                    <a:pt x="369529" y="110620"/>
                  </a:cubicBezTo>
                  <a:cubicBezTo>
                    <a:pt x="369529" y="126134"/>
                    <a:pt x="366297" y="157523"/>
                    <a:pt x="353368" y="175202"/>
                  </a:cubicBezTo>
                  <a:cubicBezTo>
                    <a:pt x="346545" y="184944"/>
                    <a:pt x="339722" y="192159"/>
                    <a:pt x="332539" y="196850"/>
                  </a:cubicBezTo>
                  <a:cubicBezTo>
                    <a:pt x="325357" y="202262"/>
                    <a:pt x="316738" y="205509"/>
                    <a:pt x="307400" y="206952"/>
                  </a:cubicBezTo>
                  <a:lnTo>
                    <a:pt x="307400" y="250608"/>
                  </a:lnTo>
                  <a:cubicBezTo>
                    <a:pt x="328230" y="252052"/>
                    <a:pt x="342236" y="261432"/>
                    <a:pt x="351932" y="278751"/>
                  </a:cubicBezTo>
                  <a:cubicBezTo>
                    <a:pt x="353009" y="280555"/>
                    <a:pt x="353728" y="282359"/>
                    <a:pt x="353728" y="284163"/>
                  </a:cubicBezTo>
                  <a:cubicBezTo>
                    <a:pt x="353728" y="288492"/>
                    <a:pt x="350495" y="291739"/>
                    <a:pt x="346186" y="291739"/>
                  </a:cubicBezTo>
                  <a:lnTo>
                    <a:pt x="345827" y="291739"/>
                  </a:lnTo>
                  <a:lnTo>
                    <a:pt x="253891" y="291739"/>
                  </a:lnTo>
                  <a:cubicBezTo>
                    <a:pt x="251377" y="291739"/>
                    <a:pt x="248863" y="290657"/>
                    <a:pt x="247426" y="288131"/>
                  </a:cubicBezTo>
                  <a:cubicBezTo>
                    <a:pt x="245990" y="285967"/>
                    <a:pt x="245990" y="283080"/>
                    <a:pt x="247067" y="280555"/>
                  </a:cubicBezTo>
                  <a:cubicBezTo>
                    <a:pt x="256764" y="261793"/>
                    <a:pt x="271129" y="252052"/>
                    <a:pt x="292317" y="250608"/>
                  </a:cubicBezTo>
                  <a:lnTo>
                    <a:pt x="292317" y="206952"/>
                  </a:lnTo>
                  <a:cubicBezTo>
                    <a:pt x="280466" y="205148"/>
                    <a:pt x="271488" y="200097"/>
                    <a:pt x="267178" y="196850"/>
                  </a:cubicBezTo>
                  <a:cubicBezTo>
                    <a:pt x="259996" y="192159"/>
                    <a:pt x="253172" y="184944"/>
                    <a:pt x="246349" y="175202"/>
                  </a:cubicBezTo>
                  <a:cubicBezTo>
                    <a:pt x="231625" y="154997"/>
                    <a:pt x="230188" y="123247"/>
                    <a:pt x="230188" y="110620"/>
                  </a:cubicBezTo>
                  <a:cubicBezTo>
                    <a:pt x="230188" y="110259"/>
                    <a:pt x="230188" y="88250"/>
                    <a:pt x="230907" y="84281"/>
                  </a:cubicBezTo>
                  <a:cubicBezTo>
                    <a:pt x="231625" y="80673"/>
                    <a:pt x="234857" y="77787"/>
                    <a:pt x="238448" y="77787"/>
                  </a:cubicBezTo>
                  <a:close/>
                  <a:moveTo>
                    <a:pt x="423349" y="53332"/>
                  </a:moveTo>
                  <a:cubicBezTo>
                    <a:pt x="423708" y="112790"/>
                    <a:pt x="425146" y="143420"/>
                    <a:pt x="433770" y="156753"/>
                  </a:cubicBezTo>
                  <a:cubicBezTo>
                    <a:pt x="437723" y="162159"/>
                    <a:pt x="442394" y="166843"/>
                    <a:pt x="447425" y="170447"/>
                  </a:cubicBezTo>
                  <a:cubicBezTo>
                    <a:pt x="450300" y="172609"/>
                    <a:pt x="456768" y="176573"/>
                    <a:pt x="465752" y="176573"/>
                  </a:cubicBezTo>
                  <a:cubicBezTo>
                    <a:pt x="475095" y="176573"/>
                    <a:pt x="481563" y="172609"/>
                    <a:pt x="484079" y="170447"/>
                  </a:cubicBezTo>
                  <a:cubicBezTo>
                    <a:pt x="489469" y="166843"/>
                    <a:pt x="493781" y="162159"/>
                    <a:pt x="497734" y="156753"/>
                  </a:cubicBezTo>
                  <a:cubicBezTo>
                    <a:pt x="506718" y="143420"/>
                    <a:pt x="508155" y="112790"/>
                    <a:pt x="508515" y="53332"/>
                  </a:cubicBezTo>
                  <a:lnTo>
                    <a:pt x="423349" y="53332"/>
                  </a:lnTo>
                  <a:close/>
                  <a:moveTo>
                    <a:pt x="423349" y="15135"/>
                  </a:moveTo>
                  <a:cubicBezTo>
                    <a:pt x="423349" y="19099"/>
                    <a:pt x="423349" y="23783"/>
                    <a:pt x="423349" y="27747"/>
                  </a:cubicBezTo>
                  <a:cubicBezTo>
                    <a:pt x="423349" y="31351"/>
                    <a:pt x="423349" y="34594"/>
                    <a:pt x="423349" y="38197"/>
                  </a:cubicBezTo>
                  <a:lnTo>
                    <a:pt x="508515" y="38197"/>
                  </a:lnTo>
                  <a:cubicBezTo>
                    <a:pt x="508515" y="34594"/>
                    <a:pt x="508515" y="31351"/>
                    <a:pt x="508515" y="27747"/>
                  </a:cubicBezTo>
                  <a:cubicBezTo>
                    <a:pt x="508515" y="24504"/>
                    <a:pt x="508515" y="19099"/>
                    <a:pt x="508155" y="15135"/>
                  </a:cubicBezTo>
                  <a:lnTo>
                    <a:pt x="423349" y="15135"/>
                  </a:lnTo>
                  <a:close/>
                  <a:moveTo>
                    <a:pt x="416162" y="0"/>
                  </a:moveTo>
                  <a:lnTo>
                    <a:pt x="515702" y="0"/>
                  </a:lnTo>
                  <a:cubicBezTo>
                    <a:pt x="519295" y="0"/>
                    <a:pt x="522170" y="2162"/>
                    <a:pt x="522889" y="5766"/>
                  </a:cubicBezTo>
                  <a:cubicBezTo>
                    <a:pt x="523967" y="9369"/>
                    <a:pt x="523967" y="25945"/>
                    <a:pt x="523967" y="27747"/>
                  </a:cubicBezTo>
                  <a:cubicBezTo>
                    <a:pt x="523967" y="111349"/>
                    <a:pt x="523248" y="146303"/>
                    <a:pt x="510311" y="165041"/>
                  </a:cubicBezTo>
                  <a:cubicBezTo>
                    <a:pt x="505640" y="172609"/>
                    <a:pt x="499531" y="178735"/>
                    <a:pt x="492703" y="183059"/>
                  </a:cubicBezTo>
                  <a:cubicBezTo>
                    <a:pt x="487672" y="187383"/>
                    <a:pt x="480845" y="190266"/>
                    <a:pt x="473658" y="191347"/>
                  </a:cubicBezTo>
                  <a:lnTo>
                    <a:pt x="473658" y="246841"/>
                  </a:lnTo>
                  <a:cubicBezTo>
                    <a:pt x="498812" y="248643"/>
                    <a:pt x="514983" y="258733"/>
                    <a:pt x="526482" y="280354"/>
                  </a:cubicBezTo>
                  <a:cubicBezTo>
                    <a:pt x="527920" y="281796"/>
                    <a:pt x="528279" y="283597"/>
                    <a:pt x="528279" y="285759"/>
                  </a:cubicBezTo>
                  <a:cubicBezTo>
                    <a:pt x="528279" y="290084"/>
                    <a:pt x="525045" y="293327"/>
                    <a:pt x="520733" y="293327"/>
                  </a:cubicBezTo>
                  <a:lnTo>
                    <a:pt x="411131" y="293327"/>
                  </a:lnTo>
                  <a:cubicBezTo>
                    <a:pt x="408256" y="293327"/>
                    <a:pt x="406100" y="291885"/>
                    <a:pt x="404663" y="289723"/>
                  </a:cubicBezTo>
                  <a:cubicBezTo>
                    <a:pt x="403225" y="287561"/>
                    <a:pt x="403225" y="284678"/>
                    <a:pt x="404303" y="282156"/>
                  </a:cubicBezTo>
                  <a:cubicBezTo>
                    <a:pt x="415802" y="259454"/>
                    <a:pt x="432692" y="248643"/>
                    <a:pt x="458206" y="246841"/>
                  </a:cubicBezTo>
                  <a:lnTo>
                    <a:pt x="458206" y="191347"/>
                  </a:lnTo>
                  <a:cubicBezTo>
                    <a:pt x="451019" y="190266"/>
                    <a:pt x="444191" y="187023"/>
                    <a:pt x="438442" y="183059"/>
                  </a:cubicBezTo>
                  <a:cubicBezTo>
                    <a:pt x="432333" y="178735"/>
                    <a:pt x="426224" y="172609"/>
                    <a:pt x="421193" y="165041"/>
                  </a:cubicBezTo>
                  <a:cubicBezTo>
                    <a:pt x="408256" y="146303"/>
                    <a:pt x="407897" y="111349"/>
                    <a:pt x="407897" y="27747"/>
                  </a:cubicBezTo>
                  <a:cubicBezTo>
                    <a:pt x="407897" y="22342"/>
                    <a:pt x="407897" y="9009"/>
                    <a:pt x="408615" y="5766"/>
                  </a:cubicBezTo>
                  <a:cubicBezTo>
                    <a:pt x="409334" y="2162"/>
                    <a:pt x="412209" y="0"/>
                    <a:pt x="4161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Raleway Light" panose="020B0403030101060003" pitchFamily="34" charset="77"/>
              </a:endParaRPr>
            </a:p>
          </p:txBody>
        </p:sp>
        <p:sp>
          <p:nvSpPr>
            <p:cNvPr id="40" name="Freeform 408">
              <a:extLst>
                <a:ext uri="{FF2B5EF4-FFF2-40B4-BE49-F238E27FC236}">
                  <a16:creationId xmlns:a16="http://schemas.microsoft.com/office/drawing/2014/main" id="{97ECB7C8-0358-C146-B2E9-6261A923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880" y="6126794"/>
              <a:ext cx="986646" cy="905868"/>
            </a:xfrm>
            <a:custGeom>
              <a:avLst/>
              <a:gdLst>
                <a:gd name="T0" fmla="*/ 350639 w 543686"/>
                <a:gd name="T1" fmla="*/ 474001 h 498115"/>
                <a:gd name="T2" fmla="*/ 410674 w 543686"/>
                <a:gd name="T3" fmla="*/ 373586 h 498115"/>
                <a:gd name="T4" fmla="*/ 414988 w 543686"/>
                <a:gd name="T5" fmla="*/ 354511 h 498115"/>
                <a:gd name="T6" fmla="*/ 418943 w 543686"/>
                <a:gd name="T7" fmla="*/ 336156 h 498115"/>
                <a:gd name="T8" fmla="*/ 265425 w 543686"/>
                <a:gd name="T9" fmla="*/ 250157 h 498115"/>
                <a:gd name="T10" fmla="*/ 324276 w 543686"/>
                <a:gd name="T11" fmla="*/ 216792 h 498115"/>
                <a:gd name="T12" fmla="*/ 279562 w 543686"/>
                <a:gd name="T13" fmla="*/ 207169 h 498115"/>
                <a:gd name="T14" fmla="*/ 279562 w 543686"/>
                <a:gd name="T15" fmla="*/ 207169 h 498115"/>
                <a:gd name="T16" fmla="*/ 219785 w 543686"/>
                <a:gd name="T17" fmla="*/ 208360 h 498115"/>
                <a:gd name="T18" fmla="*/ 281300 w 543686"/>
                <a:gd name="T19" fmla="*/ 183016 h 498115"/>
                <a:gd name="T20" fmla="*/ 333847 w 543686"/>
                <a:gd name="T21" fmla="*/ 178396 h 498115"/>
                <a:gd name="T22" fmla="*/ 217271 w 543686"/>
                <a:gd name="T23" fmla="*/ 155972 h 498115"/>
                <a:gd name="T24" fmla="*/ 217271 w 543686"/>
                <a:gd name="T25" fmla="*/ 155972 h 498115"/>
                <a:gd name="T26" fmla="*/ 254710 w 543686"/>
                <a:gd name="T27" fmla="*/ 158524 h 498115"/>
                <a:gd name="T28" fmla="*/ 301711 w 543686"/>
                <a:gd name="T29" fmla="*/ 159204 h 498115"/>
                <a:gd name="T30" fmla="*/ 385309 w 543686"/>
                <a:gd name="T31" fmla="*/ 141945 h 498115"/>
                <a:gd name="T32" fmla="*/ 82142 w 543686"/>
                <a:gd name="T33" fmla="*/ 126626 h 498115"/>
                <a:gd name="T34" fmla="*/ 69296 w 543686"/>
                <a:gd name="T35" fmla="*/ 255317 h 498115"/>
                <a:gd name="T36" fmla="*/ 98912 w 543686"/>
                <a:gd name="T37" fmla="*/ 253515 h 498115"/>
                <a:gd name="T38" fmla="*/ 86424 w 543686"/>
                <a:gd name="T39" fmla="*/ 126626 h 498115"/>
                <a:gd name="T40" fmla="*/ 280534 w 543686"/>
                <a:gd name="T41" fmla="*/ 119125 h 498115"/>
                <a:gd name="T42" fmla="*/ 228310 w 543686"/>
                <a:gd name="T43" fmla="*/ 271645 h 498115"/>
                <a:gd name="T44" fmla="*/ 346805 w 543686"/>
                <a:gd name="T45" fmla="*/ 230375 h 498115"/>
                <a:gd name="T46" fmla="*/ 337081 w 543686"/>
                <a:gd name="T47" fmla="*/ 133839 h 498115"/>
                <a:gd name="T48" fmla="*/ 86424 w 543686"/>
                <a:gd name="T49" fmla="*/ 111125 h 498115"/>
                <a:gd name="T50" fmla="*/ 114256 w 543686"/>
                <a:gd name="T51" fmla="*/ 132754 h 498115"/>
                <a:gd name="T52" fmla="*/ 97485 w 543686"/>
                <a:gd name="T53" fmla="*/ 275144 h 498115"/>
                <a:gd name="T54" fmla="*/ 47530 w 543686"/>
                <a:gd name="T55" fmla="*/ 254957 h 498115"/>
                <a:gd name="T56" fmla="*/ 86424 w 543686"/>
                <a:gd name="T57" fmla="*/ 111125 h 498115"/>
                <a:gd name="T58" fmla="*/ 353471 w 543686"/>
                <a:gd name="T59" fmla="*/ 110173 h 498115"/>
                <a:gd name="T60" fmla="*/ 314390 w 543686"/>
                <a:gd name="T61" fmla="*/ 83956 h 498115"/>
                <a:gd name="T62" fmla="*/ 275852 w 543686"/>
                <a:gd name="T63" fmla="*/ 104411 h 498115"/>
                <a:gd name="T64" fmla="*/ 316191 w 543686"/>
                <a:gd name="T65" fmla="*/ 103694 h 498115"/>
                <a:gd name="T66" fmla="*/ 349327 w 543686"/>
                <a:gd name="T67" fmla="*/ 124867 h 498115"/>
                <a:gd name="T68" fmla="*/ 386784 w 543686"/>
                <a:gd name="T69" fmla="*/ 193411 h 498115"/>
                <a:gd name="T70" fmla="*/ 327716 w 543686"/>
                <a:gd name="T71" fmla="*/ 80367 h 498115"/>
                <a:gd name="T72" fmla="*/ 429727 w 543686"/>
                <a:gd name="T73" fmla="*/ 323559 h 498115"/>
                <a:gd name="T74" fmla="*/ 356170 w 543686"/>
                <a:gd name="T75" fmla="*/ 67089 h 498115"/>
                <a:gd name="T76" fmla="*/ 373818 w 543686"/>
                <a:gd name="T77" fmla="*/ 222121 h 498115"/>
                <a:gd name="T78" fmla="*/ 325195 w 543686"/>
                <a:gd name="T79" fmla="*/ 262314 h 498115"/>
                <a:gd name="T80" fmla="*/ 211742 w 543686"/>
                <a:gd name="T81" fmla="*/ 270568 h 498115"/>
                <a:gd name="T82" fmla="*/ 203818 w 543686"/>
                <a:gd name="T83" fmla="*/ 244729 h 498115"/>
                <a:gd name="T84" fmla="*/ 212823 w 543686"/>
                <a:gd name="T85" fmla="*/ 108359 h 498115"/>
                <a:gd name="T86" fmla="*/ 315831 w 543686"/>
                <a:gd name="T87" fmla="*/ 67448 h 498115"/>
                <a:gd name="T88" fmla="*/ 82099 w 543686"/>
                <a:gd name="T89" fmla="*/ 38870 h 498115"/>
                <a:gd name="T90" fmla="*/ 142853 w 543686"/>
                <a:gd name="T91" fmla="*/ 368548 h 498115"/>
                <a:gd name="T92" fmla="*/ 371849 w 543686"/>
                <a:gd name="T93" fmla="*/ 360630 h 498115"/>
                <a:gd name="T94" fmla="*/ 377961 w 543686"/>
                <a:gd name="T95" fmla="*/ 344794 h 498115"/>
                <a:gd name="T96" fmla="*/ 383353 w 543686"/>
                <a:gd name="T97" fmla="*/ 330397 h 498115"/>
                <a:gd name="T98" fmla="*/ 389824 w 543686"/>
                <a:gd name="T99" fmla="*/ 317441 h 498115"/>
                <a:gd name="T100" fmla="*/ 485449 w 543686"/>
                <a:gd name="T101" fmla="*/ 46788 h 498115"/>
                <a:gd name="T102" fmla="*/ 433682 w 543686"/>
                <a:gd name="T103" fmla="*/ 340475 h 498115"/>
                <a:gd name="T104" fmla="*/ 429727 w 543686"/>
                <a:gd name="T105" fmla="*/ 359910 h 498115"/>
                <a:gd name="T106" fmla="*/ 528588 w 543686"/>
                <a:gd name="T107" fmla="*/ 321400 h 498115"/>
                <a:gd name="T108" fmla="*/ 178443 w 543686"/>
                <a:gd name="T109" fmla="*/ 15476 h 498115"/>
                <a:gd name="T110" fmla="*/ 500188 w 543686"/>
                <a:gd name="T111" fmla="*/ 2879 h 498115"/>
                <a:gd name="T112" fmla="*/ 543686 w 543686"/>
                <a:gd name="T113" fmla="*/ 321759 h 498115"/>
                <a:gd name="T114" fmla="*/ 423976 w 543686"/>
                <a:gd name="T115" fmla="*/ 382944 h 498115"/>
                <a:gd name="T116" fmla="*/ 339136 w 543686"/>
                <a:gd name="T117" fmla="*/ 482999 h 498115"/>
                <a:gd name="T118" fmla="*/ 154356 w 543686"/>
                <a:gd name="T119" fmla="*/ 384744 h 498115"/>
                <a:gd name="T120" fmla="*/ 27456 w 543686"/>
                <a:gd name="T121" fmla="*/ 313122 h 498115"/>
                <a:gd name="T122" fmla="*/ 161906 w 543686"/>
                <a:gd name="T123" fmla="*/ 0 h 498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3686" h="498115">
                  <a:moveTo>
                    <a:pt x="400609" y="330397"/>
                  </a:moveTo>
                  <a:cubicBezTo>
                    <a:pt x="395935" y="340475"/>
                    <a:pt x="389464" y="357031"/>
                    <a:pt x="381915" y="378265"/>
                  </a:cubicBezTo>
                  <a:cubicBezTo>
                    <a:pt x="375085" y="396981"/>
                    <a:pt x="368254" y="417136"/>
                    <a:pt x="362862" y="434411"/>
                  </a:cubicBezTo>
                  <a:cubicBezTo>
                    <a:pt x="354594" y="459605"/>
                    <a:pt x="350999" y="472202"/>
                    <a:pt x="350639" y="474001"/>
                  </a:cubicBezTo>
                  <a:cubicBezTo>
                    <a:pt x="352437" y="475801"/>
                    <a:pt x="367176" y="482639"/>
                    <a:pt x="377242" y="482639"/>
                  </a:cubicBezTo>
                  <a:cubicBezTo>
                    <a:pt x="378320" y="482639"/>
                    <a:pt x="379039" y="482639"/>
                    <a:pt x="379399" y="482279"/>
                  </a:cubicBezTo>
                  <a:cubicBezTo>
                    <a:pt x="381915" y="475441"/>
                    <a:pt x="391981" y="443769"/>
                    <a:pt x="401328" y="407778"/>
                  </a:cubicBezTo>
                  <a:cubicBezTo>
                    <a:pt x="404563" y="396261"/>
                    <a:pt x="407799" y="384384"/>
                    <a:pt x="410674" y="373586"/>
                  </a:cubicBezTo>
                  <a:cubicBezTo>
                    <a:pt x="410674" y="372867"/>
                    <a:pt x="410674" y="372867"/>
                    <a:pt x="410674" y="372507"/>
                  </a:cubicBezTo>
                  <a:cubicBezTo>
                    <a:pt x="411393" y="370347"/>
                    <a:pt x="411753" y="368188"/>
                    <a:pt x="412472" y="365668"/>
                  </a:cubicBezTo>
                  <a:cubicBezTo>
                    <a:pt x="412831" y="364589"/>
                    <a:pt x="413191" y="363149"/>
                    <a:pt x="413191" y="361709"/>
                  </a:cubicBezTo>
                  <a:cubicBezTo>
                    <a:pt x="413910" y="359190"/>
                    <a:pt x="414629" y="356671"/>
                    <a:pt x="414988" y="354511"/>
                  </a:cubicBezTo>
                  <a:cubicBezTo>
                    <a:pt x="415348" y="353432"/>
                    <a:pt x="415348" y="352712"/>
                    <a:pt x="415707" y="351632"/>
                  </a:cubicBezTo>
                  <a:cubicBezTo>
                    <a:pt x="416067" y="349113"/>
                    <a:pt x="416786" y="346953"/>
                    <a:pt x="417505" y="344434"/>
                  </a:cubicBezTo>
                  <a:cubicBezTo>
                    <a:pt x="417505" y="344074"/>
                    <a:pt x="417505" y="343714"/>
                    <a:pt x="417505" y="343354"/>
                  </a:cubicBezTo>
                  <a:cubicBezTo>
                    <a:pt x="418224" y="340475"/>
                    <a:pt x="418583" y="338315"/>
                    <a:pt x="418943" y="336156"/>
                  </a:cubicBezTo>
                  <a:lnTo>
                    <a:pt x="400609" y="330397"/>
                  </a:lnTo>
                  <a:close/>
                  <a:moveTo>
                    <a:pt x="263441" y="244809"/>
                  </a:moveTo>
                  <a:cubicBezTo>
                    <a:pt x="265029" y="244475"/>
                    <a:pt x="267410" y="245144"/>
                    <a:pt x="267807" y="246815"/>
                  </a:cubicBezTo>
                  <a:cubicBezTo>
                    <a:pt x="268203" y="248486"/>
                    <a:pt x="267410" y="249822"/>
                    <a:pt x="265425" y="250157"/>
                  </a:cubicBezTo>
                  <a:cubicBezTo>
                    <a:pt x="263838" y="250491"/>
                    <a:pt x="261854" y="250157"/>
                    <a:pt x="261060" y="248486"/>
                  </a:cubicBezTo>
                  <a:cubicBezTo>
                    <a:pt x="260663" y="246815"/>
                    <a:pt x="261854" y="245144"/>
                    <a:pt x="263441" y="244809"/>
                  </a:cubicBezTo>
                  <a:close/>
                  <a:moveTo>
                    <a:pt x="312484" y="210998"/>
                  </a:moveTo>
                  <a:cubicBezTo>
                    <a:pt x="317274" y="209550"/>
                    <a:pt x="322434" y="212447"/>
                    <a:pt x="324276" y="216792"/>
                  </a:cubicBezTo>
                  <a:cubicBezTo>
                    <a:pt x="325382" y="221498"/>
                    <a:pt x="322802" y="226929"/>
                    <a:pt x="318011" y="228378"/>
                  </a:cubicBezTo>
                  <a:cubicBezTo>
                    <a:pt x="313221" y="229826"/>
                    <a:pt x="308061" y="226929"/>
                    <a:pt x="306587" y="222223"/>
                  </a:cubicBezTo>
                  <a:cubicBezTo>
                    <a:pt x="305113" y="217516"/>
                    <a:pt x="308061" y="212447"/>
                    <a:pt x="312484" y="210998"/>
                  </a:cubicBezTo>
                  <a:close/>
                  <a:moveTo>
                    <a:pt x="279562" y="207169"/>
                  </a:moveTo>
                  <a:cubicBezTo>
                    <a:pt x="281074" y="206375"/>
                    <a:pt x="282963" y="207566"/>
                    <a:pt x="283719" y="209153"/>
                  </a:cubicBezTo>
                  <a:cubicBezTo>
                    <a:pt x="284097" y="211138"/>
                    <a:pt x="283341" y="212726"/>
                    <a:pt x="281452" y="213519"/>
                  </a:cubicBezTo>
                  <a:cubicBezTo>
                    <a:pt x="279562" y="213916"/>
                    <a:pt x="277672" y="213122"/>
                    <a:pt x="277294" y="211138"/>
                  </a:cubicBezTo>
                  <a:cubicBezTo>
                    <a:pt x="276538" y="209153"/>
                    <a:pt x="277672" y="207566"/>
                    <a:pt x="279562" y="207169"/>
                  </a:cubicBezTo>
                  <a:close/>
                  <a:moveTo>
                    <a:pt x="222166" y="203994"/>
                  </a:moveTo>
                  <a:cubicBezTo>
                    <a:pt x="224150" y="203200"/>
                    <a:pt x="225738" y="204391"/>
                    <a:pt x="226532" y="205978"/>
                  </a:cubicBezTo>
                  <a:cubicBezTo>
                    <a:pt x="226928" y="207963"/>
                    <a:pt x="225738" y="209551"/>
                    <a:pt x="224150" y="210344"/>
                  </a:cubicBezTo>
                  <a:cubicBezTo>
                    <a:pt x="222166" y="210741"/>
                    <a:pt x="220182" y="209947"/>
                    <a:pt x="219785" y="208360"/>
                  </a:cubicBezTo>
                  <a:cubicBezTo>
                    <a:pt x="219388" y="206375"/>
                    <a:pt x="220182" y="204391"/>
                    <a:pt x="222166" y="203994"/>
                  </a:cubicBezTo>
                  <a:close/>
                  <a:moveTo>
                    <a:pt x="279316" y="176591"/>
                  </a:moveTo>
                  <a:cubicBezTo>
                    <a:pt x="280904" y="176213"/>
                    <a:pt x="283285" y="177347"/>
                    <a:pt x="283682" y="178859"/>
                  </a:cubicBezTo>
                  <a:cubicBezTo>
                    <a:pt x="284078" y="180371"/>
                    <a:pt x="283285" y="182638"/>
                    <a:pt x="281300" y="183016"/>
                  </a:cubicBezTo>
                  <a:cubicBezTo>
                    <a:pt x="279316" y="183772"/>
                    <a:pt x="277729" y="182638"/>
                    <a:pt x="276935" y="181127"/>
                  </a:cubicBezTo>
                  <a:cubicBezTo>
                    <a:pt x="276538" y="179237"/>
                    <a:pt x="277729" y="177347"/>
                    <a:pt x="279316" y="176591"/>
                  </a:cubicBezTo>
                  <a:close/>
                  <a:moveTo>
                    <a:pt x="325989" y="174110"/>
                  </a:moveTo>
                  <a:cubicBezTo>
                    <a:pt x="329203" y="173038"/>
                    <a:pt x="332775" y="175181"/>
                    <a:pt x="333847" y="178396"/>
                  </a:cubicBezTo>
                  <a:cubicBezTo>
                    <a:pt x="334918" y="181610"/>
                    <a:pt x="332775" y="184825"/>
                    <a:pt x="329560" y="185896"/>
                  </a:cubicBezTo>
                  <a:cubicBezTo>
                    <a:pt x="326346" y="186968"/>
                    <a:pt x="322774" y="185182"/>
                    <a:pt x="321703" y="181968"/>
                  </a:cubicBezTo>
                  <a:cubicBezTo>
                    <a:pt x="320988" y="178753"/>
                    <a:pt x="322774" y="175181"/>
                    <a:pt x="325989" y="174110"/>
                  </a:cubicBezTo>
                  <a:close/>
                  <a:moveTo>
                    <a:pt x="217271" y="155972"/>
                  </a:moveTo>
                  <a:cubicBezTo>
                    <a:pt x="219161" y="155575"/>
                    <a:pt x="221051" y="156766"/>
                    <a:pt x="221429" y="158353"/>
                  </a:cubicBezTo>
                  <a:cubicBezTo>
                    <a:pt x="222185" y="160338"/>
                    <a:pt x="221051" y="162322"/>
                    <a:pt x="219161" y="162719"/>
                  </a:cubicBezTo>
                  <a:cubicBezTo>
                    <a:pt x="217649" y="163116"/>
                    <a:pt x="215759" y="162322"/>
                    <a:pt x="215381" y="160338"/>
                  </a:cubicBezTo>
                  <a:cubicBezTo>
                    <a:pt x="214625" y="158750"/>
                    <a:pt x="215381" y="156766"/>
                    <a:pt x="217271" y="155972"/>
                  </a:cubicBezTo>
                  <a:close/>
                  <a:moveTo>
                    <a:pt x="257091" y="154366"/>
                  </a:moveTo>
                  <a:cubicBezTo>
                    <a:pt x="258679" y="153988"/>
                    <a:pt x="260663" y="155122"/>
                    <a:pt x="261457" y="157012"/>
                  </a:cubicBezTo>
                  <a:cubicBezTo>
                    <a:pt x="261853" y="158146"/>
                    <a:pt x="261060" y="160413"/>
                    <a:pt x="259075" y="160791"/>
                  </a:cubicBezTo>
                  <a:cubicBezTo>
                    <a:pt x="257091" y="161547"/>
                    <a:pt x="255107" y="160413"/>
                    <a:pt x="254710" y="158524"/>
                  </a:cubicBezTo>
                  <a:cubicBezTo>
                    <a:pt x="254313" y="157012"/>
                    <a:pt x="255107" y="155122"/>
                    <a:pt x="257091" y="154366"/>
                  </a:cubicBezTo>
                  <a:close/>
                  <a:moveTo>
                    <a:pt x="299821" y="153156"/>
                  </a:moveTo>
                  <a:cubicBezTo>
                    <a:pt x="301711" y="152400"/>
                    <a:pt x="303601" y="153534"/>
                    <a:pt x="303979" y="155046"/>
                  </a:cubicBezTo>
                  <a:cubicBezTo>
                    <a:pt x="304735" y="156936"/>
                    <a:pt x="303601" y="158826"/>
                    <a:pt x="301711" y="159204"/>
                  </a:cubicBezTo>
                  <a:cubicBezTo>
                    <a:pt x="300199" y="159960"/>
                    <a:pt x="298309" y="158826"/>
                    <a:pt x="297931" y="157314"/>
                  </a:cubicBezTo>
                  <a:cubicBezTo>
                    <a:pt x="297175" y="155424"/>
                    <a:pt x="298309" y="153534"/>
                    <a:pt x="299821" y="153156"/>
                  </a:cubicBezTo>
                  <a:close/>
                  <a:moveTo>
                    <a:pt x="379178" y="138496"/>
                  </a:moveTo>
                  <a:cubicBezTo>
                    <a:pt x="381477" y="138113"/>
                    <a:pt x="384543" y="139263"/>
                    <a:pt x="385309" y="141945"/>
                  </a:cubicBezTo>
                  <a:cubicBezTo>
                    <a:pt x="385692" y="144244"/>
                    <a:pt x="384543" y="147309"/>
                    <a:pt x="381860" y="148076"/>
                  </a:cubicBezTo>
                  <a:cubicBezTo>
                    <a:pt x="379178" y="148842"/>
                    <a:pt x="376496" y="147309"/>
                    <a:pt x="376113" y="144627"/>
                  </a:cubicBezTo>
                  <a:cubicBezTo>
                    <a:pt x="374963" y="142328"/>
                    <a:pt x="376496" y="139646"/>
                    <a:pt x="379178" y="138496"/>
                  </a:cubicBezTo>
                  <a:close/>
                  <a:moveTo>
                    <a:pt x="82142" y="126626"/>
                  </a:moveTo>
                  <a:cubicBezTo>
                    <a:pt x="77860" y="127347"/>
                    <a:pt x="73221" y="129149"/>
                    <a:pt x="69296" y="131673"/>
                  </a:cubicBezTo>
                  <a:cubicBezTo>
                    <a:pt x="65728" y="133835"/>
                    <a:pt x="62516" y="137080"/>
                    <a:pt x="60375" y="140685"/>
                  </a:cubicBezTo>
                  <a:cubicBezTo>
                    <a:pt x="53239" y="151138"/>
                    <a:pt x="53239" y="235851"/>
                    <a:pt x="60018" y="246305"/>
                  </a:cubicBezTo>
                  <a:cubicBezTo>
                    <a:pt x="62516" y="249910"/>
                    <a:pt x="65728" y="253154"/>
                    <a:pt x="69296" y="255317"/>
                  </a:cubicBezTo>
                  <a:cubicBezTo>
                    <a:pt x="73221" y="257841"/>
                    <a:pt x="77860" y="259643"/>
                    <a:pt x="82498" y="260364"/>
                  </a:cubicBezTo>
                  <a:cubicBezTo>
                    <a:pt x="83569" y="260364"/>
                    <a:pt x="85353" y="260364"/>
                    <a:pt x="86424" y="260364"/>
                  </a:cubicBezTo>
                  <a:lnTo>
                    <a:pt x="95701" y="260004"/>
                  </a:lnTo>
                  <a:cubicBezTo>
                    <a:pt x="97842" y="258562"/>
                    <a:pt x="98912" y="257120"/>
                    <a:pt x="98912" y="253515"/>
                  </a:cubicBezTo>
                  <a:lnTo>
                    <a:pt x="98912" y="133114"/>
                  </a:lnTo>
                  <a:cubicBezTo>
                    <a:pt x="98912" y="129870"/>
                    <a:pt x="97842" y="128428"/>
                    <a:pt x="96058" y="126986"/>
                  </a:cubicBezTo>
                  <a:lnTo>
                    <a:pt x="89992" y="126626"/>
                  </a:lnTo>
                  <a:lnTo>
                    <a:pt x="86424" y="126626"/>
                  </a:lnTo>
                  <a:cubicBezTo>
                    <a:pt x="85353" y="126626"/>
                    <a:pt x="83569" y="126626"/>
                    <a:pt x="82142" y="126626"/>
                  </a:cubicBezTo>
                  <a:close/>
                  <a:moveTo>
                    <a:pt x="303585" y="116972"/>
                  </a:moveTo>
                  <a:cubicBezTo>
                    <a:pt x="298543" y="116254"/>
                    <a:pt x="293861" y="116254"/>
                    <a:pt x="288818" y="117331"/>
                  </a:cubicBezTo>
                  <a:cubicBezTo>
                    <a:pt x="285217" y="117689"/>
                    <a:pt x="283055" y="118048"/>
                    <a:pt x="280534" y="119125"/>
                  </a:cubicBezTo>
                  <a:lnTo>
                    <a:pt x="189772" y="147835"/>
                  </a:lnTo>
                  <a:lnTo>
                    <a:pt x="216424" y="233963"/>
                  </a:lnTo>
                  <a:cubicBezTo>
                    <a:pt x="225428" y="234681"/>
                    <a:pt x="232992" y="240782"/>
                    <a:pt x="235513" y="249036"/>
                  </a:cubicBezTo>
                  <a:cubicBezTo>
                    <a:pt x="238034" y="257649"/>
                    <a:pt x="234793" y="266620"/>
                    <a:pt x="228310" y="271645"/>
                  </a:cubicBezTo>
                  <a:lnTo>
                    <a:pt x="229390" y="274874"/>
                  </a:lnTo>
                  <a:lnTo>
                    <a:pt x="319793" y="247959"/>
                  </a:lnTo>
                  <a:cubicBezTo>
                    <a:pt x="323034" y="246883"/>
                    <a:pt x="325195" y="246165"/>
                    <a:pt x="327356" y="245088"/>
                  </a:cubicBezTo>
                  <a:cubicBezTo>
                    <a:pt x="334920" y="241858"/>
                    <a:pt x="341403" y="236834"/>
                    <a:pt x="346805" y="230375"/>
                  </a:cubicBezTo>
                  <a:cubicBezTo>
                    <a:pt x="350407" y="226068"/>
                    <a:pt x="353288" y="220685"/>
                    <a:pt x="355449" y="215302"/>
                  </a:cubicBezTo>
                  <a:cubicBezTo>
                    <a:pt x="356530" y="213508"/>
                    <a:pt x="356890" y="212072"/>
                    <a:pt x="356890" y="211354"/>
                  </a:cubicBezTo>
                  <a:cubicBezTo>
                    <a:pt x="362653" y="195205"/>
                    <a:pt x="354369" y="159318"/>
                    <a:pt x="340322" y="138504"/>
                  </a:cubicBezTo>
                  <a:lnTo>
                    <a:pt x="337081" y="133839"/>
                  </a:lnTo>
                  <a:cubicBezTo>
                    <a:pt x="335280" y="132044"/>
                    <a:pt x="333839" y="130250"/>
                    <a:pt x="331678" y="128814"/>
                  </a:cubicBezTo>
                  <a:cubicBezTo>
                    <a:pt x="325916" y="124149"/>
                    <a:pt x="319072" y="120919"/>
                    <a:pt x="311869" y="118407"/>
                  </a:cubicBezTo>
                  <a:cubicBezTo>
                    <a:pt x="309348" y="117689"/>
                    <a:pt x="306466" y="117331"/>
                    <a:pt x="303585" y="116972"/>
                  </a:cubicBezTo>
                  <a:close/>
                  <a:moveTo>
                    <a:pt x="86424" y="111125"/>
                  </a:moveTo>
                  <a:lnTo>
                    <a:pt x="98199" y="111486"/>
                  </a:lnTo>
                  <a:cubicBezTo>
                    <a:pt x="99269" y="111846"/>
                    <a:pt x="101053" y="112207"/>
                    <a:pt x="101767" y="112928"/>
                  </a:cubicBezTo>
                  <a:cubicBezTo>
                    <a:pt x="102838" y="113288"/>
                    <a:pt x="103908" y="114009"/>
                    <a:pt x="104622" y="114730"/>
                  </a:cubicBezTo>
                  <a:cubicBezTo>
                    <a:pt x="110688" y="118695"/>
                    <a:pt x="113899" y="124823"/>
                    <a:pt x="114256" y="132754"/>
                  </a:cubicBezTo>
                  <a:lnTo>
                    <a:pt x="114256" y="253875"/>
                  </a:lnTo>
                  <a:cubicBezTo>
                    <a:pt x="113899" y="263608"/>
                    <a:pt x="109617" y="270097"/>
                    <a:pt x="101767" y="274423"/>
                  </a:cubicBezTo>
                  <a:cubicBezTo>
                    <a:pt x="101053" y="274783"/>
                    <a:pt x="100340" y="274783"/>
                    <a:pt x="99626" y="275144"/>
                  </a:cubicBezTo>
                  <a:cubicBezTo>
                    <a:pt x="98912" y="275144"/>
                    <a:pt x="97842" y="275144"/>
                    <a:pt x="97485" y="275144"/>
                  </a:cubicBezTo>
                  <a:lnTo>
                    <a:pt x="86424" y="275865"/>
                  </a:lnTo>
                  <a:cubicBezTo>
                    <a:pt x="84283" y="275865"/>
                    <a:pt x="82142" y="275865"/>
                    <a:pt x="80357" y="275504"/>
                  </a:cubicBezTo>
                  <a:cubicBezTo>
                    <a:pt x="73578" y="274783"/>
                    <a:pt x="67155" y="272260"/>
                    <a:pt x="61089" y="268295"/>
                  </a:cubicBezTo>
                  <a:cubicBezTo>
                    <a:pt x="55737" y="264690"/>
                    <a:pt x="51098" y="260364"/>
                    <a:pt x="47530" y="254957"/>
                  </a:cubicBezTo>
                  <a:cubicBezTo>
                    <a:pt x="36825" y="240177"/>
                    <a:pt x="36825" y="146813"/>
                    <a:pt x="47530" y="131673"/>
                  </a:cubicBezTo>
                  <a:cubicBezTo>
                    <a:pt x="51098" y="126626"/>
                    <a:pt x="55737" y="121940"/>
                    <a:pt x="61089" y="118695"/>
                  </a:cubicBezTo>
                  <a:cubicBezTo>
                    <a:pt x="67155" y="114730"/>
                    <a:pt x="73578" y="112207"/>
                    <a:pt x="80357" y="111486"/>
                  </a:cubicBezTo>
                  <a:cubicBezTo>
                    <a:pt x="82498" y="111125"/>
                    <a:pt x="84639" y="111125"/>
                    <a:pt x="86424" y="111125"/>
                  </a:cubicBezTo>
                  <a:close/>
                  <a:moveTo>
                    <a:pt x="357867" y="102672"/>
                  </a:moveTo>
                  <a:cubicBezTo>
                    <a:pt x="360798" y="101600"/>
                    <a:pt x="364461" y="103386"/>
                    <a:pt x="365560" y="106601"/>
                  </a:cubicBezTo>
                  <a:cubicBezTo>
                    <a:pt x="366659" y="110173"/>
                    <a:pt x="364827" y="113388"/>
                    <a:pt x="361530" y="114459"/>
                  </a:cubicBezTo>
                  <a:cubicBezTo>
                    <a:pt x="358233" y="115531"/>
                    <a:pt x="354570" y="113745"/>
                    <a:pt x="353471" y="110173"/>
                  </a:cubicBezTo>
                  <a:cubicBezTo>
                    <a:pt x="352738" y="106958"/>
                    <a:pt x="354570" y="103743"/>
                    <a:pt x="357867" y="102672"/>
                  </a:cubicBezTo>
                  <a:close/>
                  <a:moveTo>
                    <a:pt x="327716" y="80367"/>
                  </a:moveTo>
                  <a:cubicBezTo>
                    <a:pt x="325195" y="80726"/>
                    <a:pt x="323034" y="81444"/>
                    <a:pt x="320513" y="81802"/>
                  </a:cubicBezTo>
                  <a:lnTo>
                    <a:pt x="314390" y="83956"/>
                  </a:lnTo>
                  <a:cubicBezTo>
                    <a:pt x="314390" y="83956"/>
                    <a:pt x="314030" y="83956"/>
                    <a:pt x="313670" y="83956"/>
                  </a:cubicBezTo>
                  <a:lnTo>
                    <a:pt x="229750" y="110871"/>
                  </a:lnTo>
                  <a:lnTo>
                    <a:pt x="231911" y="118407"/>
                  </a:lnTo>
                  <a:lnTo>
                    <a:pt x="275852" y="104411"/>
                  </a:lnTo>
                  <a:cubicBezTo>
                    <a:pt x="279094" y="103335"/>
                    <a:pt x="281975" y="102976"/>
                    <a:pt x="285217" y="102258"/>
                  </a:cubicBezTo>
                  <a:cubicBezTo>
                    <a:pt x="285577" y="102258"/>
                    <a:pt x="287017" y="101899"/>
                    <a:pt x="287378" y="101899"/>
                  </a:cubicBezTo>
                  <a:cubicBezTo>
                    <a:pt x="292420" y="101181"/>
                    <a:pt x="299263" y="100823"/>
                    <a:pt x="305746" y="101899"/>
                  </a:cubicBezTo>
                  <a:cubicBezTo>
                    <a:pt x="308988" y="102258"/>
                    <a:pt x="312589" y="102976"/>
                    <a:pt x="316191" y="103694"/>
                  </a:cubicBezTo>
                  <a:cubicBezTo>
                    <a:pt x="325195" y="106564"/>
                    <a:pt x="333839" y="110871"/>
                    <a:pt x="341403" y="116613"/>
                  </a:cubicBezTo>
                  <a:cubicBezTo>
                    <a:pt x="343924" y="118766"/>
                    <a:pt x="346805" y="121278"/>
                    <a:pt x="348966" y="124508"/>
                  </a:cubicBezTo>
                  <a:cubicBezTo>
                    <a:pt x="349327" y="124508"/>
                    <a:pt x="349327" y="124508"/>
                    <a:pt x="349327" y="124508"/>
                  </a:cubicBezTo>
                  <a:cubicBezTo>
                    <a:pt x="349327" y="124867"/>
                    <a:pt x="349327" y="124867"/>
                    <a:pt x="349327" y="124867"/>
                  </a:cubicBezTo>
                  <a:lnTo>
                    <a:pt x="352928" y="129891"/>
                  </a:lnTo>
                  <a:cubicBezTo>
                    <a:pt x="353288" y="129891"/>
                    <a:pt x="353288" y="129891"/>
                    <a:pt x="353288" y="130250"/>
                  </a:cubicBezTo>
                  <a:cubicBezTo>
                    <a:pt x="365894" y="149629"/>
                    <a:pt x="375619" y="181568"/>
                    <a:pt x="373818" y="204177"/>
                  </a:cubicBezTo>
                  <a:cubicBezTo>
                    <a:pt x="378500" y="201306"/>
                    <a:pt x="383182" y="197717"/>
                    <a:pt x="386784" y="193411"/>
                  </a:cubicBezTo>
                  <a:cubicBezTo>
                    <a:pt x="391106" y="187669"/>
                    <a:pt x="394708" y="180851"/>
                    <a:pt x="396869" y="174032"/>
                  </a:cubicBezTo>
                  <a:cubicBezTo>
                    <a:pt x="404072" y="153935"/>
                    <a:pt x="388585" y="104411"/>
                    <a:pt x="372017" y="91851"/>
                  </a:cubicBezTo>
                  <a:cubicBezTo>
                    <a:pt x="365534" y="87186"/>
                    <a:pt x="359051" y="83597"/>
                    <a:pt x="351848" y="81444"/>
                  </a:cubicBezTo>
                  <a:cubicBezTo>
                    <a:pt x="343924" y="79290"/>
                    <a:pt x="335640" y="78932"/>
                    <a:pt x="327716" y="80367"/>
                  </a:cubicBezTo>
                  <a:close/>
                  <a:moveTo>
                    <a:pt x="482213" y="69463"/>
                  </a:moveTo>
                  <a:lnTo>
                    <a:pt x="406001" y="316001"/>
                  </a:lnTo>
                  <a:lnTo>
                    <a:pt x="429727" y="323199"/>
                  </a:lnTo>
                  <a:cubicBezTo>
                    <a:pt x="429727" y="323199"/>
                    <a:pt x="429727" y="323199"/>
                    <a:pt x="429727" y="323559"/>
                  </a:cubicBezTo>
                  <a:lnTo>
                    <a:pt x="447702" y="328598"/>
                  </a:lnTo>
                  <a:cubicBezTo>
                    <a:pt x="466396" y="286848"/>
                    <a:pt x="516724" y="136046"/>
                    <a:pt x="482213" y="69463"/>
                  </a:cubicBezTo>
                  <a:close/>
                  <a:moveTo>
                    <a:pt x="324835" y="65294"/>
                  </a:moveTo>
                  <a:cubicBezTo>
                    <a:pt x="335280" y="63500"/>
                    <a:pt x="346085" y="63859"/>
                    <a:pt x="356170" y="67089"/>
                  </a:cubicBezTo>
                  <a:cubicBezTo>
                    <a:pt x="365174" y="69601"/>
                    <a:pt x="373818" y="73907"/>
                    <a:pt x="381021" y="80008"/>
                  </a:cubicBezTo>
                  <a:cubicBezTo>
                    <a:pt x="402992" y="96157"/>
                    <a:pt x="420640" y="152500"/>
                    <a:pt x="411996" y="178697"/>
                  </a:cubicBezTo>
                  <a:cubicBezTo>
                    <a:pt x="409115" y="187310"/>
                    <a:pt x="404432" y="195923"/>
                    <a:pt x="398310" y="203459"/>
                  </a:cubicBezTo>
                  <a:cubicBezTo>
                    <a:pt x="391827" y="211354"/>
                    <a:pt x="383543" y="217814"/>
                    <a:pt x="373818" y="222121"/>
                  </a:cubicBezTo>
                  <a:cubicBezTo>
                    <a:pt x="372017" y="222838"/>
                    <a:pt x="370216" y="223556"/>
                    <a:pt x="368416" y="224274"/>
                  </a:cubicBezTo>
                  <a:cubicBezTo>
                    <a:pt x="365534" y="230016"/>
                    <a:pt x="362293" y="235399"/>
                    <a:pt x="358331" y="240423"/>
                  </a:cubicBezTo>
                  <a:cubicBezTo>
                    <a:pt x="351848" y="248318"/>
                    <a:pt x="343204" y="254778"/>
                    <a:pt x="333839" y="259084"/>
                  </a:cubicBezTo>
                  <a:cubicBezTo>
                    <a:pt x="330958" y="260520"/>
                    <a:pt x="328077" y="261596"/>
                    <a:pt x="325195" y="262314"/>
                  </a:cubicBezTo>
                  <a:lnTo>
                    <a:pt x="226149" y="291741"/>
                  </a:lnTo>
                  <a:cubicBezTo>
                    <a:pt x="225789" y="291741"/>
                    <a:pt x="224708" y="291741"/>
                    <a:pt x="224348" y="291741"/>
                  </a:cubicBezTo>
                  <a:cubicBezTo>
                    <a:pt x="220746" y="291741"/>
                    <a:pt x="217865" y="289588"/>
                    <a:pt x="216784" y="286717"/>
                  </a:cubicBezTo>
                  <a:lnTo>
                    <a:pt x="211742" y="270568"/>
                  </a:lnTo>
                  <a:cubicBezTo>
                    <a:pt x="210662" y="266262"/>
                    <a:pt x="212823" y="262314"/>
                    <a:pt x="216784" y="260878"/>
                  </a:cubicBezTo>
                  <a:cubicBezTo>
                    <a:pt x="220026" y="260161"/>
                    <a:pt x="221827" y="256572"/>
                    <a:pt x="220746" y="253342"/>
                  </a:cubicBezTo>
                  <a:cubicBezTo>
                    <a:pt x="219666" y="250471"/>
                    <a:pt x="216424" y="248677"/>
                    <a:pt x="213543" y="249754"/>
                  </a:cubicBezTo>
                  <a:cubicBezTo>
                    <a:pt x="209221" y="250830"/>
                    <a:pt x="204899" y="248677"/>
                    <a:pt x="203818" y="244729"/>
                  </a:cubicBezTo>
                  <a:lnTo>
                    <a:pt x="172844" y="145322"/>
                  </a:lnTo>
                  <a:cubicBezTo>
                    <a:pt x="171763" y="141016"/>
                    <a:pt x="173924" y="137068"/>
                    <a:pt x="177886" y="135633"/>
                  </a:cubicBezTo>
                  <a:lnTo>
                    <a:pt x="217505" y="123072"/>
                  </a:lnTo>
                  <a:lnTo>
                    <a:pt x="212823" y="108359"/>
                  </a:lnTo>
                  <a:cubicBezTo>
                    <a:pt x="211742" y="104052"/>
                    <a:pt x="213903" y="100105"/>
                    <a:pt x="217865" y="98669"/>
                  </a:cubicBezTo>
                  <a:lnTo>
                    <a:pt x="309708" y="69242"/>
                  </a:lnTo>
                  <a:cubicBezTo>
                    <a:pt x="309708" y="69242"/>
                    <a:pt x="310068" y="69242"/>
                    <a:pt x="310428" y="69242"/>
                  </a:cubicBezTo>
                  <a:lnTo>
                    <a:pt x="315831" y="67448"/>
                  </a:lnTo>
                  <a:cubicBezTo>
                    <a:pt x="319072" y="66371"/>
                    <a:pt x="321954" y="65653"/>
                    <a:pt x="324835" y="65294"/>
                  </a:cubicBezTo>
                  <a:close/>
                  <a:moveTo>
                    <a:pt x="161906" y="15116"/>
                  </a:moveTo>
                  <a:cubicBezTo>
                    <a:pt x="155794" y="15116"/>
                    <a:pt x="149324" y="15836"/>
                    <a:pt x="142853" y="16556"/>
                  </a:cubicBezTo>
                  <a:cubicBezTo>
                    <a:pt x="121283" y="19435"/>
                    <a:pt x="100433" y="26993"/>
                    <a:pt x="82099" y="38870"/>
                  </a:cubicBezTo>
                  <a:cubicBezTo>
                    <a:pt x="65562" y="50027"/>
                    <a:pt x="51182" y="64064"/>
                    <a:pt x="40398" y="80260"/>
                  </a:cubicBezTo>
                  <a:cubicBezTo>
                    <a:pt x="6605" y="126688"/>
                    <a:pt x="6605" y="258415"/>
                    <a:pt x="40398" y="304484"/>
                  </a:cubicBezTo>
                  <a:cubicBezTo>
                    <a:pt x="51182" y="321040"/>
                    <a:pt x="65562" y="335076"/>
                    <a:pt x="82099" y="346233"/>
                  </a:cubicBezTo>
                  <a:cubicBezTo>
                    <a:pt x="100433" y="358110"/>
                    <a:pt x="121283" y="365668"/>
                    <a:pt x="142853" y="368548"/>
                  </a:cubicBezTo>
                  <a:cubicBezTo>
                    <a:pt x="146448" y="368908"/>
                    <a:pt x="150762" y="369268"/>
                    <a:pt x="154716" y="369627"/>
                  </a:cubicBezTo>
                  <a:cubicBezTo>
                    <a:pt x="161546" y="369268"/>
                    <a:pt x="274427" y="368548"/>
                    <a:pt x="369333" y="367828"/>
                  </a:cubicBezTo>
                  <a:cubicBezTo>
                    <a:pt x="370052" y="365668"/>
                    <a:pt x="370771" y="363869"/>
                    <a:pt x="371490" y="361709"/>
                  </a:cubicBezTo>
                  <a:cubicBezTo>
                    <a:pt x="371849" y="361350"/>
                    <a:pt x="371849" y="360990"/>
                    <a:pt x="371849" y="360630"/>
                  </a:cubicBezTo>
                  <a:cubicBezTo>
                    <a:pt x="372568" y="359190"/>
                    <a:pt x="372928" y="357391"/>
                    <a:pt x="373647" y="355591"/>
                  </a:cubicBezTo>
                  <a:cubicBezTo>
                    <a:pt x="374006" y="354511"/>
                    <a:pt x="374366" y="353432"/>
                    <a:pt x="375085" y="352712"/>
                  </a:cubicBezTo>
                  <a:cubicBezTo>
                    <a:pt x="375444" y="351272"/>
                    <a:pt x="375804" y="349832"/>
                    <a:pt x="376523" y="349113"/>
                  </a:cubicBezTo>
                  <a:cubicBezTo>
                    <a:pt x="376882" y="347313"/>
                    <a:pt x="377601" y="346233"/>
                    <a:pt x="377961" y="344794"/>
                  </a:cubicBezTo>
                  <a:cubicBezTo>
                    <a:pt x="378320" y="343714"/>
                    <a:pt x="378680" y="342994"/>
                    <a:pt x="379039" y="341914"/>
                  </a:cubicBezTo>
                  <a:cubicBezTo>
                    <a:pt x="379399" y="340115"/>
                    <a:pt x="380118" y="338675"/>
                    <a:pt x="380837" y="337236"/>
                  </a:cubicBezTo>
                  <a:cubicBezTo>
                    <a:pt x="381196" y="336516"/>
                    <a:pt x="381556" y="335796"/>
                    <a:pt x="381915" y="334716"/>
                  </a:cubicBezTo>
                  <a:cubicBezTo>
                    <a:pt x="382634" y="333277"/>
                    <a:pt x="382994" y="331837"/>
                    <a:pt x="383353" y="330397"/>
                  </a:cubicBezTo>
                  <a:cubicBezTo>
                    <a:pt x="384072" y="329677"/>
                    <a:pt x="384072" y="328958"/>
                    <a:pt x="384791" y="328238"/>
                  </a:cubicBezTo>
                  <a:cubicBezTo>
                    <a:pt x="385151" y="326798"/>
                    <a:pt x="385870" y="325359"/>
                    <a:pt x="386229" y="324279"/>
                  </a:cubicBezTo>
                  <a:cubicBezTo>
                    <a:pt x="386589" y="323559"/>
                    <a:pt x="386948" y="322839"/>
                    <a:pt x="386948" y="322119"/>
                  </a:cubicBezTo>
                  <a:cubicBezTo>
                    <a:pt x="388026" y="320680"/>
                    <a:pt x="388745" y="318880"/>
                    <a:pt x="389824" y="317441"/>
                  </a:cubicBezTo>
                  <a:lnTo>
                    <a:pt x="389824" y="317081"/>
                  </a:lnTo>
                  <a:lnTo>
                    <a:pt x="472148" y="49667"/>
                  </a:lnTo>
                  <a:cubicBezTo>
                    <a:pt x="472866" y="47148"/>
                    <a:pt x="475023" y="44989"/>
                    <a:pt x="477899" y="44269"/>
                  </a:cubicBezTo>
                  <a:cubicBezTo>
                    <a:pt x="480775" y="43909"/>
                    <a:pt x="483292" y="44629"/>
                    <a:pt x="485449" y="46788"/>
                  </a:cubicBezTo>
                  <a:cubicBezTo>
                    <a:pt x="547641" y="118770"/>
                    <a:pt x="471069" y="317081"/>
                    <a:pt x="458487" y="341554"/>
                  </a:cubicBezTo>
                  <a:cubicBezTo>
                    <a:pt x="457408" y="344074"/>
                    <a:pt x="454532" y="345513"/>
                    <a:pt x="451656" y="345513"/>
                  </a:cubicBezTo>
                  <a:cubicBezTo>
                    <a:pt x="450937" y="345513"/>
                    <a:pt x="450219" y="345513"/>
                    <a:pt x="449500" y="345513"/>
                  </a:cubicBezTo>
                  <a:lnTo>
                    <a:pt x="433682" y="340475"/>
                  </a:lnTo>
                  <a:cubicBezTo>
                    <a:pt x="433682" y="340835"/>
                    <a:pt x="433322" y="341554"/>
                    <a:pt x="433322" y="341914"/>
                  </a:cubicBezTo>
                  <a:cubicBezTo>
                    <a:pt x="432963" y="344074"/>
                    <a:pt x="432603" y="345873"/>
                    <a:pt x="432244" y="348393"/>
                  </a:cubicBezTo>
                  <a:cubicBezTo>
                    <a:pt x="431884" y="349473"/>
                    <a:pt x="431525" y="350912"/>
                    <a:pt x="431165" y="352712"/>
                  </a:cubicBezTo>
                  <a:cubicBezTo>
                    <a:pt x="430446" y="354871"/>
                    <a:pt x="430087" y="357391"/>
                    <a:pt x="429727" y="359910"/>
                  </a:cubicBezTo>
                  <a:cubicBezTo>
                    <a:pt x="429009" y="361350"/>
                    <a:pt x="429009" y="362789"/>
                    <a:pt x="428649" y="364229"/>
                  </a:cubicBezTo>
                  <a:cubicBezTo>
                    <a:pt x="428290" y="365309"/>
                    <a:pt x="428290" y="366388"/>
                    <a:pt x="427930" y="367468"/>
                  </a:cubicBezTo>
                  <a:lnTo>
                    <a:pt x="500188" y="366748"/>
                  </a:lnTo>
                  <a:cubicBezTo>
                    <a:pt x="518522" y="357031"/>
                    <a:pt x="527150" y="343714"/>
                    <a:pt x="528588" y="321400"/>
                  </a:cubicBezTo>
                  <a:lnTo>
                    <a:pt x="528588" y="63344"/>
                  </a:lnTo>
                  <a:cubicBezTo>
                    <a:pt x="527509" y="44629"/>
                    <a:pt x="520679" y="32032"/>
                    <a:pt x="507378" y="22314"/>
                  </a:cubicBezTo>
                  <a:cubicBezTo>
                    <a:pt x="504861" y="20875"/>
                    <a:pt x="502345" y="19075"/>
                    <a:pt x="499828" y="17995"/>
                  </a:cubicBezTo>
                  <a:lnTo>
                    <a:pt x="178443" y="15476"/>
                  </a:lnTo>
                  <a:cubicBezTo>
                    <a:pt x="169815" y="15116"/>
                    <a:pt x="164063" y="15116"/>
                    <a:pt x="161906" y="15116"/>
                  </a:cubicBezTo>
                  <a:close/>
                  <a:moveTo>
                    <a:pt x="161906" y="0"/>
                  </a:moveTo>
                  <a:cubicBezTo>
                    <a:pt x="164063" y="0"/>
                    <a:pt x="169815" y="0"/>
                    <a:pt x="178083" y="0"/>
                  </a:cubicBezTo>
                  <a:lnTo>
                    <a:pt x="500188" y="2879"/>
                  </a:lnTo>
                  <a:cubicBezTo>
                    <a:pt x="502704" y="2879"/>
                    <a:pt x="504142" y="3239"/>
                    <a:pt x="506299" y="3959"/>
                  </a:cubicBezTo>
                  <a:cubicBezTo>
                    <a:pt x="509894" y="5758"/>
                    <a:pt x="513130" y="7918"/>
                    <a:pt x="516365" y="9717"/>
                  </a:cubicBezTo>
                  <a:cubicBezTo>
                    <a:pt x="533621" y="22314"/>
                    <a:pt x="542248" y="39230"/>
                    <a:pt x="543686" y="62984"/>
                  </a:cubicBezTo>
                  <a:lnTo>
                    <a:pt x="543686" y="321759"/>
                  </a:lnTo>
                  <a:cubicBezTo>
                    <a:pt x="542248" y="350192"/>
                    <a:pt x="530745" y="368548"/>
                    <a:pt x="506299" y="381145"/>
                  </a:cubicBezTo>
                  <a:cubicBezTo>
                    <a:pt x="505940" y="381504"/>
                    <a:pt x="505580" y="381504"/>
                    <a:pt x="504861" y="381864"/>
                  </a:cubicBezTo>
                  <a:cubicBezTo>
                    <a:pt x="503423" y="382224"/>
                    <a:pt x="501266" y="382224"/>
                    <a:pt x="500188" y="382224"/>
                  </a:cubicBezTo>
                  <a:lnTo>
                    <a:pt x="423976" y="382944"/>
                  </a:lnTo>
                  <a:cubicBezTo>
                    <a:pt x="421459" y="392302"/>
                    <a:pt x="418943" y="402019"/>
                    <a:pt x="416067" y="412097"/>
                  </a:cubicBezTo>
                  <a:cubicBezTo>
                    <a:pt x="406720" y="446648"/>
                    <a:pt x="395216" y="485518"/>
                    <a:pt x="392700" y="490197"/>
                  </a:cubicBezTo>
                  <a:cubicBezTo>
                    <a:pt x="391262" y="493796"/>
                    <a:pt x="386948" y="498115"/>
                    <a:pt x="377242" y="498115"/>
                  </a:cubicBezTo>
                  <a:cubicBezTo>
                    <a:pt x="365019" y="498115"/>
                    <a:pt x="346685" y="491997"/>
                    <a:pt x="339136" y="482999"/>
                  </a:cubicBezTo>
                  <a:cubicBezTo>
                    <a:pt x="335541" y="478320"/>
                    <a:pt x="334822" y="474361"/>
                    <a:pt x="335541" y="471842"/>
                  </a:cubicBezTo>
                  <a:cubicBezTo>
                    <a:pt x="335900" y="467163"/>
                    <a:pt x="344528" y="440890"/>
                    <a:pt x="348482" y="429732"/>
                  </a:cubicBezTo>
                  <a:cubicBezTo>
                    <a:pt x="352796" y="415696"/>
                    <a:pt x="358189" y="399140"/>
                    <a:pt x="363941" y="383304"/>
                  </a:cubicBezTo>
                  <a:cubicBezTo>
                    <a:pt x="268675" y="384024"/>
                    <a:pt x="157951" y="384744"/>
                    <a:pt x="154356" y="384744"/>
                  </a:cubicBezTo>
                  <a:cubicBezTo>
                    <a:pt x="154356" y="384744"/>
                    <a:pt x="153997" y="384744"/>
                    <a:pt x="153637" y="384744"/>
                  </a:cubicBezTo>
                  <a:cubicBezTo>
                    <a:pt x="149324" y="384744"/>
                    <a:pt x="145010" y="384024"/>
                    <a:pt x="140696" y="383664"/>
                  </a:cubicBezTo>
                  <a:cubicBezTo>
                    <a:pt x="116969" y="380425"/>
                    <a:pt x="93962" y="372147"/>
                    <a:pt x="73830" y="359190"/>
                  </a:cubicBezTo>
                  <a:cubicBezTo>
                    <a:pt x="55137" y="346953"/>
                    <a:pt x="39679" y="331477"/>
                    <a:pt x="27456" y="313122"/>
                  </a:cubicBezTo>
                  <a:cubicBezTo>
                    <a:pt x="-9212" y="262734"/>
                    <a:pt x="-9212" y="122369"/>
                    <a:pt x="27815" y="71262"/>
                  </a:cubicBezTo>
                  <a:cubicBezTo>
                    <a:pt x="39679" y="53626"/>
                    <a:pt x="55137" y="38150"/>
                    <a:pt x="73830" y="25913"/>
                  </a:cubicBezTo>
                  <a:cubicBezTo>
                    <a:pt x="93962" y="12957"/>
                    <a:pt x="116969" y="4319"/>
                    <a:pt x="141055" y="1440"/>
                  </a:cubicBezTo>
                  <a:cubicBezTo>
                    <a:pt x="147886" y="360"/>
                    <a:pt x="155075" y="0"/>
                    <a:pt x="16190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Raleway Light" panose="020B0403030101060003" pitchFamily="34" charset="77"/>
              </a:endParaRPr>
            </a:p>
          </p:txBody>
        </p:sp>
        <p:sp>
          <p:nvSpPr>
            <p:cNvPr id="41" name="Freeform 419">
              <a:extLst>
                <a:ext uri="{FF2B5EF4-FFF2-40B4-BE49-F238E27FC236}">
                  <a16:creationId xmlns:a16="http://schemas.microsoft.com/office/drawing/2014/main" id="{A2F1AE07-DD84-9C46-9EA9-FEE4CD56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5892" y="10659561"/>
              <a:ext cx="533884" cy="810840"/>
            </a:xfrm>
            <a:custGeom>
              <a:avLst/>
              <a:gdLst>
                <a:gd name="T0" fmla="*/ 15479 w 253608"/>
                <a:gd name="T1" fmla="*/ 365370 h 384774"/>
                <a:gd name="T2" fmla="*/ 82436 w 253608"/>
                <a:gd name="T3" fmla="*/ 318659 h 384774"/>
                <a:gd name="T4" fmla="*/ 19079 w 253608"/>
                <a:gd name="T5" fmla="*/ 243560 h 384774"/>
                <a:gd name="T6" fmla="*/ 100075 w 253608"/>
                <a:gd name="T7" fmla="*/ 303567 h 384774"/>
                <a:gd name="T8" fmla="*/ 19079 w 253608"/>
                <a:gd name="T9" fmla="*/ 243560 h 384774"/>
                <a:gd name="T10" fmla="*/ 19799 w 253608"/>
                <a:gd name="T11" fmla="*/ 228109 h 384774"/>
                <a:gd name="T12" fmla="*/ 221030 w 253608"/>
                <a:gd name="T13" fmla="*/ 198645 h 384774"/>
                <a:gd name="T14" fmla="*/ 170272 w 253608"/>
                <a:gd name="T15" fmla="*/ 173492 h 384774"/>
                <a:gd name="T16" fmla="*/ 21959 w 253608"/>
                <a:gd name="T17" fmla="*/ 168821 h 384774"/>
                <a:gd name="T18" fmla="*/ 217728 w 253608"/>
                <a:gd name="T19" fmla="*/ 152424 h 384774"/>
                <a:gd name="T20" fmla="*/ 209310 w 253608"/>
                <a:gd name="T21" fmla="*/ 147569 h 384774"/>
                <a:gd name="T22" fmla="*/ 139171 w 253608"/>
                <a:gd name="T23" fmla="*/ 114791 h 384774"/>
                <a:gd name="T24" fmla="*/ 134794 w 253608"/>
                <a:gd name="T25" fmla="*/ 124876 h 384774"/>
                <a:gd name="T26" fmla="*/ 139171 w 253608"/>
                <a:gd name="T27" fmla="*/ 114791 h 384774"/>
                <a:gd name="T28" fmla="*/ 22319 w 253608"/>
                <a:gd name="T29" fmla="*/ 153729 h 384774"/>
                <a:gd name="T30" fmla="*/ 24839 w 253608"/>
                <a:gd name="T31" fmla="*/ 101987 h 384774"/>
                <a:gd name="T32" fmla="*/ 190741 w 253608"/>
                <a:gd name="T33" fmla="*/ 107974 h 384774"/>
                <a:gd name="T34" fmla="*/ 182322 w 253608"/>
                <a:gd name="T35" fmla="*/ 103119 h 384774"/>
                <a:gd name="T36" fmla="*/ 118534 w 253608"/>
                <a:gd name="T37" fmla="*/ 81827 h 384774"/>
                <a:gd name="T38" fmla="*/ 114156 w 253608"/>
                <a:gd name="T39" fmla="*/ 91539 h 384774"/>
                <a:gd name="T40" fmla="*/ 118534 w 253608"/>
                <a:gd name="T41" fmla="*/ 81827 h 384774"/>
                <a:gd name="T42" fmla="*/ 76441 w 253608"/>
                <a:gd name="T43" fmla="*/ 73453 h 384774"/>
                <a:gd name="T44" fmla="*/ 68022 w 253608"/>
                <a:gd name="T45" fmla="*/ 69412 h 384774"/>
                <a:gd name="T46" fmla="*/ 155383 w 253608"/>
                <a:gd name="T47" fmla="*/ 65952 h 384774"/>
                <a:gd name="T48" fmla="*/ 151006 w 253608"/>
                <a:gd name="T49" fmla="*/ 75664 h 384774"/>
                <a:gd name="T50" fmla="*/ 155383 w 253608"/>
                <a:gd name="T51" fmla="*/ 65952 h 384774"/>
                <a:gd name="T52" fmla="*/ 60837 w 253608"/>
                <a:gd name="T53" fmla="*/ 52759 h 384774"/>
                <a:gd name="T54" fmla="*/ 229669 w 253608"/>
                <a:gd name="T55" fmla="*/ 185709 h 384774"/>
                <a:gd name="T56" fmla="*/ 226430 w 253608"/>
                <a:gd name="T57" fmla="*/ 103424 h 384774"/>
                <a:gd name="T58" fmla="*/ 159113 w 253608"/>
                <a:gd name="T59" fmla="*/ 52400 h 384774"/>
                <a:gd name="T60" fmla="*/ 97195 w 253608"/>
                <a:gd name="T61" fmla="*/ 39824 h 384774"/>
                <a:gd name="T62" fmla="*/ 160553 w 253608"/>
                <a:gd name="T63" fmla="*/ 19701 h 384774"/>
                <a:gd name="T64" fmla="*/ 155153 w 253608"/>
                <a:gd name="T65" fmla="*/ 34074 h 384774"/>
                <a:gd name="T66" fmla="*/ 191511 w 253608"/>
                <a:gd name="T67" fmla="*/ 51681 h 384774"/>
                <a:gd name="T68" fmla="*/ 201591 w 253608"/>
                <a:gd name="T69" fmla="*/ 58149 h 384774"/>
                <a:gd name="T70" fmla="*/ 174772 w 253608"/>
                <a:gd name="T71" fmla="*/ 28 h 384774"/>
                <a:gd name="T72" fmla="*/ 214190 w 253608"/>
                <a:gd name="T73" fmla="*/ 67132 h 384774"/>
                <a:gd name="T74" fmla="*/ 253428 w 253608"/>
                <a:gd name="T75" fmla="*/ 138278 h 384774"/>
                <a:gd name="T76" fmla="*/ 241189 w 253608"/>
                <a:gd name="T77" fmla="*/ 199723 h 384774"/>
                <a:gd name="T78" fmla="*/ 20519 w 253608"/>
                <a:gd name="T79" fmla="*/ 384774 h 384774"/>
                <a:gd name="T80" fmla="*/ 10799 w 253608"/>
                <a:gd name="T81" fmla="*/ 90489 h 384774"/>
                <a:gd name="T82" fmla="*/ 11519 w 253608"/>
                <a:gd name="T83" fmla="*/ 86536 h 384774"/>
                <a:gd name="T84" fmla="*/ 53277 w 253608"/>
                <a:gd name="T85" fmla="*/ 39824 h 384774"/>
                <a:gd name="T86" fmla="*/ 133554 w 253608"/>
                <a:gd name="T87" fmla="*/ 27247 h 384774"/>
                <a:gd name="T88" fmla="*/ 152993 w 253608"/>
                <a:gd name="T89" fmla="*/ 6406 h 384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3608" h="384774">
                  <a:moveTo>
                    <a:pt x="16919" y="317940"/>
                  </a:moveTo>
                  <a:cubicBezTo>
                    <a:pt x="16559" y="334469"/>
                    <a:pt x="16199" y="350638"/>
                    <a:pt x="15479" y="365370"/>
                  </a:cubicBezTo>
                  <a:cubicBezTo>
                    <a:pt x="16199" y="368604"/>
                    <a:pt x="20159" y="370760"/>
                    <a:pt x="24119" y="368604"/>
                  </a:cubicBezTo>
                  <a:cubicBezTo>
                    <a:pt x="41758" y="353154"/>
                    <a:pt x="61917" y="336265"/>
                    <a:pt x="82436" y="318659"/>
                  </a:cubicBezTo>
                  <a:lnTo>
                    <a:pt x="16919" y="317940"/>
                  </a:lnTo>
                  <a:close/>
                  <a:moveTo>
                    <a:pt x="19079" y="243560"/>
                  </a:moveTo>
                  <a:cubicBezTo>
                    <a:pt x="18719" y="262963"/>
                    <a:pt x="17999" y="283086"/>
                    <a:pt x="17639" y="302489"/>
                  </a:cubicBezTo>
                  <a:lnTo>
                    <a:pt x="100075" y="303567"/>
                  </a:lnTo>
                  <a:cubicBezTo>
                    <a:pt x="124554" y="282367"/>
                    <a:pt x="148673" y="261526"/>
                    <a:pt x="169552" y="243919"/>
                  </a:cubicBezTo>
                  <a:lnTo>
                    <a:pt x="19079" y="243560"/>
                  </a:lnTo>
                  <a:close/>
                  <a:moveTo>
                    <a:pt x="21959" y="168821"/>
                  </a:moveTo>
                  <a:cubicBezTo>
                    <a:pt x="21239" y="186787"/>
                    <a:pt x="20519" y="206909"/>
                    <a:pt x="19799" y="228109"/>
                  </a:cubicBezTo>
                  <a:lnTo>
                    <a:pt x="187191" y="228468"/>
                  </a:lnTo>
                  <a:cubicBezTo>
                    <a:pt x="202311" y="215174"/>
                    <a:pt x="214190" y="204753"/>
                    <a:pt x="221030" y="198645"/>
                  </a:cubicBezTo>
                  <a:lnTo>
                    <a:pt x="170632" y="173492"/>
                  </a:lnTo>
                  <a:cubicBezTo>
                    <a:pt x="170272" y="173492"/>
                    <a:pt x="170272" y="173492"/>
                    <a:pt x="170272" y="173492"/>
                  </a:cubicBezTo>
                  <a:lnTo>
                    <a:pt x="169912" y="173492"/>
                  </a:lnTo>
                  <a:lnTo>
                    <a:pt x="21959" y="168821"/>
                  </a:lnTo>
                  <a:close/>
                  <a:moveTo>
                    <a:pt x="215371" y="145327"/>
                  </a:moveTo>
                  <a:cubicBezTo>
                    <a:pt x="217728" y="146448"/>
                    <a:pt x="218739" y="149810"/>
                    <a:pt x="217728" y="152424"/>
                  </a:cubicBezTo>
                  <a:cubicBezTo>
                    <a:pt x="216381" y="155039"/>
                    <a:pt x="213688" y="156160"/>
                    <a:pt x="211331" y="155039"/>
                  </a:cubicBezTo>
                  <a:cubicBezTo>
                    <a:pt x="208973" y="153545"/>
                    <a:pt x="207963" y="150557"/>
                    <a:pt x="209310" y="147569"/>
                  </a:cubicBezTo>
                  <a:cubicBezTo>
                    <a:pt x="210320" y="144954"/>
                    <a:pt x="213351" y="143833"/>
                    <a:pt x="215371" y="145327"/>
                  </a:cubicBezTo>
                  <a:close/>
                  <a:moveTo>
                    <a:pt x="139171" y="114791"/>
                  </a:moveTo>
                  <a:cubicBezTo>
                    <a:pt x="141528" y="116285"/>
                    <a:pt x="142539" y="119273"/>
                    <a:pt x="141192" y="121888"/>
                  </a:cubicBezTo>
                  <a:cubicBezTo>
                    <a:pt x="140181" y="124876"/>
                    <a:pt x="137151" y="125997"/>
                    <a:pt x="134794" y="124876"/>
                  </a:cubicBezTo>
                  <a:cubicBezTo>
                    <a:pt x="132773" y="123382"/>
                    <a:pt x="131763" y="120020"/>
                    <a:pt x="132773" y="117406"/>
                  </a:cubicBezTo>
                  <a:cubicBezTo>
                    <a:pt x="134120" y="114791"/>
                    <a:pt x="136814" y="113670"/>
                    <a:pt x="139171" y="114791"/>
                  </a:cubicBezTo>
                  <a:close/>
                  <a:moveTo>
                    <a:pt x="24839" y="101987"/>
                  </a:moveTo>
                  <a:cubicBezTo>
                    <a:pt x="24119" y="112407"/>
                    <a:pt x="23399" y="130733"/>
                    <a:pt x="22319" y="153729"/>
                  </a:cubicBezTo>
                  <a:lnTo>
                    <a:pt x="137514" y="157323"/>
                  </a:lnTo>
                  <a:lnTo>
                    <a:pt x="24839" y="101987"/>
                  </a:lnTo>
                  <a:close/>
                  <a:moveTo>
                    <a:pt x="188721" y="100877"/>
                  </a:moveTo>
                  <a:cubicBezTo>
                    <a:pt x="191078" y="102371"/>
                    <a:pt x="191751" y="105360"/>
                    <a:pt x="190741" y="107974"/>
                  </a:cubicBezTo>
                  <a:cubicBezTo>
                    <a:pt x="189731" y="110589"/>
                    <a:pt x="186700" y="111710"/>
                    <a:pt x="184343" y="110589"/>
                  </a:cubicBezTo>
                  <a:cubicBezTo>
                    <a:pt x="181986" y="109095"/>
                    <a:pt x="180975" y="106107"/>
                    <a:pt x="182322" y="103119"/>
                  </a:cubicBezTo>
                  <a:cubicBezTo>
                    <a:pt x="183333" y="100504"/>
                    <a:pt x="186363" y="99383"/>
                    <a:pt x="188721" y="100877"/>
                  </a:cubicBezTo>
                  <a:close/>
                  <a:moveTo>
                    <a:pt x="118534" y="81827"/>
                  </a:moveTo>
                  <a:cubicBezTo>
                    <a:pt x="120891" y="82948"/>
                    <a:pt x="121901" y="85936"/>
                    <a:pt x="120891" y="88924"/>
                  </a:cubicBezTo>
                  <a:cubicBezTo>
                    <a:pt x="119544" y="91539"/>
                    <a:pt x="116513" y="92660"/>
                    <a:pt x="114156" y="91539"/>
                  </a:cubicBezTo>
                  <a:cubicBezTo>
                    <a:pt x="112136" y="90045"/>
                    <a:pt x="111125" y="87057"/>
                    <a:pt x="112136" y="84442"/>
                  </a:cubicBezTo>
                  <a:cubicBezTo>
                    <a:pt x="113483" y="81454"/>
                    <a:pt x="116513" y="80333"/>
                    <a:pt x="118534" y="81827"/>
                  </a:cubicBezTo>
                  <a:close/>
                  <a:moveTo>
                    <a:pt x="74083" y="67055"/>
                  </a:moveTo>
                  <a:cubicBezTo>
                    <a:pt x="76777" y="68065"/>
                    <a:pt x="77451" y="71096"/>
                    <a:pt x="76441" y="73453"/>
                  </a:cubicBezTo>
                  <a:cubicBezTo>
                    <a:pt x="75094" y="75811"/>
                    <a:pt x="72400" y="76821"/>
                    <a:pt x="70042" y="75811"/>
                  </a:cubicBezTo>
                  <a:cubicBezTo>
                    <a:pt x="67685" y="74800"/>
                    <a:pt x="66675" y="71770"/>
                    <a:pt x="68022" y="69412"/>
                  </a:cubicBezTo>
                  <a:cubicBezTo>
                    <a:pt x="69032" y="67055"/>
                    <a:pt x="72063" y="66045"/>
                    <a:pt x="74083" y="67055"/>
                  </a:cubicBezTo>
                  <a:close/>
                  <a:moveTo>
                    <a:pt x="155383" y="65952"/>
                  </a:moveTo>
                  <a:cubicBezTo>
                    <a:pt x="157740" y="67072"/>
                    <a:pt x="158414" y="70434"/>
                    <a:pt x="157403" y="73049"/>
                  </a:cubicBezTo>
                  <a:cubicBezTo>
                    <a:pt x="156056" y="75664"/>
                    <a:pt x="153363" y="76784"/>
                    <a:pt x="151006" y="75664"/>
                  </a:cubicBezTo>
                  <a:cubicBezTo>
                    <a:pt x="148648" y="74170"/>
                    <a:pt x="147638" y="71181"/>
                    <a:pt x="148648" y="68193"/>
                  </a:cubicBezTo>
                  <a:cubicBezTo>
                    <a:pt x="149995" y="65578"/>
                    <a:pt x="153026" y="64458"/>
                    <a:pt x="155383" y="65952"/>
                  </a:cubicBezTo>
                  <a:close/>
                  <a:moveTo>
                    <a:pt x="97195" y="39824"/>
                  </a:moveTo>
                  <a:cubicBezTo>
                    <a:pt x="84236" y="41620"/>
                    <a:pt x="72356" y="45932"/>
                    <a:pt x="60837" y="52759"/>
                  </a:cubicBezTo>
                  <a:cubicBezTo>
                    <a:pt x="52197" y="58149"/>
                    <a:pt x="39598" y="73241"/>
                    <a:pt x="29518" y="87255"/>
                  </a:cubicBezTo>
                  <a:lnTo>
                    <a:pt x="229669" y="185709"/>
                  </a:lnTo>
                  <a:cubicBezTo>
                    <a:pt x="235069" y="169540"/>
                    <a:pt x="239029" y="150136"/>
                    <a:pt x="237949" y="139716"/>
                  </a:cubicBezTo>
                  <a:cubicBezTo>
                    <a:pt x="236509" y="127139"/>
                    <a:pt x="232549" y="114563"/>
                    <a:pt x="226430" y="103424"/>
                  </a:cubicBezTo>
                  <a:cubicBezTo>
                    <a:pt x="221750" y="94441"/>
                    <a:pt x="212390" y="84739"/>
                    <a:pt x="199431" y="75396"/>
                  </a:cubicBezTo>
                  <a:cubicBezTo>
                    <a:pt x="187911" y="66773"/>
                    <a:pt x="173512" y="58508"/>
                    <a:pt x="159113" y="52400"/>
                  </a:cubicBezTo>
                  <a:cubicBezTo>
                    <a:pt x="151193" y="49166"/>
                    <a:pt x="143274" y="46291"/>
                    <a:pt x="136074" y="43776"/>
                  </a:cubicBezTo>
                  <a:cubicBezTo>
                    <a:pt x="120595" y="39464"/>
                    <a:pt x="107275" y="37668"/>
                    <a:pt x="97195" y="39824"/>
                  </a:cubicBezTo>
                  <a:close/>
                  <a:moveTo>
                    <a:pt x="188991" y="18264"/>
                  </a:moveTo>
                  <a:cubicBezTo>
                    <a:pt x="180712" y="13593"/>
                    <a:pt x="169912" y="14671"/>
                    <a:pt x="160553" y="19701"/>
                  </a:cubicBezTo>
                  <a:cubicBezTo>
                    <a:pt x="155153" y="22935"/>
                    <a:pt x="150833" y="26888"/>
                    <a:pt x="147953" y="31559"/>
                  </a:cubicBezTo>
                  <a:cubicBezTo>
                    <a:pt x="150473" y="32637"/>
                    <a:pt x="152633" y="33356"/>
                    <a:pt x="155153" y="34074"/>
                  </a:cubicBezTo>
                  <a:cubicBezTo>
                    <a:pt x="156593" y="34793"/>
                    <a:pt x="158033" y="35512"/>
                    <a:pt x="159473" y="36230"/>
                  </a:cubicBezTo>
                  <a:cubicBezTo>
                    <a:pt x="170272" y="40183"/>
                    <a:pt x="181432" y="45573"/>
                    <a:pt x="191511" y="51681"/>
                  </a:cubicBezTo>
                  <a:cubicBezTo>
                    <a:pt x="192951" y="52400"/>
                    <a:pt x="194391" y="53478"/>
                    <a:pt x="195471" y="54196"/>
                  </a:cubicBezTo>
                  <a:cubicBezTo>
                    <a:pt x="197631" y="55634"/>
                    <a:pt x="199791" y="56712"/>
                    <a:pt x="201591" y="58149"/>
                  </a:cubicBezTo>
                  <a:cubicBezTo>
                    <a:pt x="207351" y="45213"/>
                    <a:pt x="203031" y="25810"/>
                    <a:pt x="188991" y="18264"/>
                  </a:cubicBezTo>
                  <a:close/>
                  <a:moveTo>
                    <a:pt x="174772" y="28"/>
                  </a:moveTo>
                  <a:cubicBezTo>
                    <a:pt x="182332" y="-241"/>
                    <a:pt x="189891" y="1376"/>
                    <a:pt x="196551" y="4969"/>
                  </a:cubicBezTo>
                  <a:cubicBezTo>
                    <a:pt x="219230" y="17186"/>
                    <a:pt x="224630" y="47729"/>
                    <a:pt x="214190" y="67132"/>
                  </a:cubicBezTo>
                  <a:cubicBezTo>
                    <a:pt x="226070" y="77193"/>
                    <a:pt x="235069" y="86895"/>
                    <a:pt x="240109" y="96238"/>
                  </a:cubicBezTo>
                  <a:cubicBezTo>
                    <a:pt x="246949" y="108814"/>
                    <a:pt x="251628" y="123546"/>
                    <a:pt x="253428" y="138278"/>
                  </a:cubicBezTo>
                  <a:cubicBezTo>
                    <a:pt x="255228" y="158760"/>
                    <a:pt x="242989" y="194692"/>
                    <a:pt x="241549" y="199004"/>
                  </a:cubicBezTo>
                  <a:cubicBezTo>
                    <a:pt x="241549" y="199004"/>
                    <a:pt x="241549" y="199363"/>
                    <a:pt x="241189" y="199723"/>
                  </a:cubicBezTo>
                  <a:cubicBezTo>
                    <a:pt x="238669" y="204035"/>
                    <a:pt x="219590" y="222360"/>
                    <a:pt x="33118" y="380821"/>
                  </a:cubicBezTo>
                  <a:cubicBezTo>
                    <a:pt x="28438" y="383696"/>
                    <a:pt x="24479" y="384774"/>
                    <a:pt x="20519" y="384774"/>
                  </a:cubicBezTo>
                  <a:cubicBezTo>
                    <a:pt x="10079" y="384774"/>
                    <a:pt x="1800" y="377228"/>
                    <a:pt x="0" y="366089"/>
                  </a:cubicBezTo>
                  <a:cubicBezTo>
                    <a:pt x="6479" y="152651"/>
                    <a:pt x="8999" y="103065"/>
                    <a:pt x="10799" y="90489"/>
                  </a:cubicBezTo>
                  <a:cubicBezTo>
                    <a:pt x="10439" y="89051"/>
                    <a:pt x="10799" y="87973"/>
                    <a:pt x="11519" y="86895"/>
                  </a:cubicBezTo>
                  <a:cubicBezTo>
                    <a:pt x="11519" y="86536"/>
                    <a:pt x="11519" y="86536"/>
                    <a:pt x="11519" y="86536"/>
                  </a:cubicBezTo>
                  <a:cubicBezTo>
                    <a:pt x="11519" y="86177"/>
                    <a:pt x="11879" y="85817"/>
                    <a:pt x="11879" y="85817"/>
                  </a:cubicBezTo>
                  <a:cubicBezTo>
                    <a:pt x="14039" y="82224"/>
                    <a:pt x="35638" y="50244"/>
                    <a:pt x="53277" y="39824"/>
                  </a:cubicBezTo>
                  <a:cubicBezTo>
                    <a:pt x="66237" y="31918"/>
                    <a:pt x="80276" y="26888"/>
                    <a:pt x="94675" y="24373"/>
                  </a:cubicBezTo>
                  <a:cubicBezTo>
                    <a:pt x="104395" y="22935"/>
                    <a:pt x="118075" y="23654"/>
                    <a:pt x="133554" y="27247"/>
                  </a:cubicBezTo>
                  <a:cubicBezTo>
                    <a:pt x="133914" y="26529"/>
                    <a:pt x="133914" y="25451"/>
                    <a:pt x="134634" y="24732"/>
                  </a:cubicBezTo>
                  <a:cubicBezTo>
                    <a:pt x="138234" y="17186"/>
                    <a:pt x="144713" y="10718"/>
                    <a:pt x="152993" y="6406"/>
                  </a:cubicBezTo>
                  <a:cubicBezTo>
                    <a:pt x="159653" y="2454"/>
                    <a:pt x="167212" y="298"/>
                    <a:pt x="174772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Raleway Light" panose="020B0403030101060003" pitchFamily="34" charset="77"/>
              </a:endParaRPr>
            </a:p>
          </p:txBody>
        </p:sp>
        <p:sp>
          <p:nvSpPr>
            <p:cNvPr id="42" name="Freeform 320">
              <a:extLst>
                <a:ext uri="{FF2B5EF4-FFF2-40B4-BE49-F238E27FC236}">
                  <a16:creationId xmlns:a16="http://schemas.microsoft.com/office/drawing/2014/main" id="{7F2E97FC-CB6A-A143-A165-B1CF4C83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768" y="11913360"/>
              <a:ext cx="708132" cy="817270"/>
            </a:xfrm>
            <a:custGeom>
              <a:avLst/>
              <a:gdLst>
                <a:gd name="T0" fmla="*/ 120844426 w 1232"/>
                <a:gd name="T1" fmla="*/ 57666300 h 1420"/>
                <a:gd name="T2" fmla="*/ 152509830 w 1232"/>
                <a:gd name="T3" fmla="*/ 46651558 h 1420"/>
                <a:gd name="T4" fmla="*/ 79744472 w 1232"/>
                <a:gd name="T5" fmla="*/ 177275490 h 1420"/>
                <a:gd name="T6" fmla="*/ 12536739 w 1232"/>
                <a:gd name="T7" fmla="*/ 124922170 h 1420"/>
                <a:gd name="T8" fmla="*/ 79744472 w 1232"/>
                <a:gd name="T9" fmla="*/ 177275490 h 1420"/>
                <a:gd name="T10" fmla="*/ 15380082 w 1232"/>
                <a:gd name="T11" fmla="*/ 120127565 h 1420"/>
                <a:gd name="T12" fmla="*/ 91893662 w 1232"/>
                <a:gd name="T13" fmla="*/ 156411990 h 1420"/>
                <a:gd name="T14" fmla="*/ 40970891 w 1232"/>
                <a:gd name="T15" fmla="*/ 76197473 h 1420"/>
                <a:gd name="T16" fmla="*/ 41875411 w 1232"/>
                <a:gd name="T17" fmla="*/ 76586254 h 1420"/>
                <a:gd name="T18" fmla="*/ 94607583 w 1232"/>
                <a:gd name="T19" fmla="*/ 151617025 h 1420"/>
                <a:gd name="T20" fmla="*/ 40970891 w 1232"/>
                <a:gd name="T21" fmla="*/ 76197473 h 1420"/>
                <a:gd name="T22" fmla="*/ 104171915 w 1232"/>
                <a:gd name="T23" fmla="*/ 18401580 h 1420"/>
                <a:gd name="T24" fmla="*/ 71731414 w 1232"/>
                <a:gd name="T25" fmla="*/ 29027540 h 1420"/>
                <a:gd name="T26" fmla="*/ 96029434 w 1232"/>
                <a:gd name="T27" fmla="*/ 43282123 h 1420"/>
                <a:gd name="T28" fmla="*/ 128857844 w 1232"/>
                <a:gd name="T29" fmla="*/ 32915350 h 1420"/>
                <a:gd name="T30" fmla="*/ 96029434 w 1232"/>
                <a:gd name="T31" fmla="*/ 43282123 h 1420"/>
                <a:gd name="T32" fmla="*/ 81036901 w 1232"/>
                <a:gd name="T33" fmla="*/ 69070182 h 1420"/>
                <a:gd name="T34" fmla="*/ 113218917 w 1232"/>
                <a:gd name="T35" fmla="*/ 59739798 h 1420"/>
                <a:gd name="T36" fmla="*/ 105981316 w 1232"/>
                <a:gd name="T37" fmla="*/ 83324765 h 1420"/>
                <a:gd name="T38" fmla="*/ 136870902 w 1232"/>
                <a:gd name="T39" fmla="*/ 73605600 h 1420"/>
                <a:gd name="T40" fmla="*/ 105981316 w 1232"/>
                <a:gd name="T41" fmla="*/ 83324765 h 1420"/>
                <a:gd name="T42" fmla="*/ 78193558 w 1232"/>
                <a:gd name="T43" fmla="*/ 73735194 h 1420"/>
                <a:gd name="T44" fmla="*/ 76125672 w 1232"/>
                <a:gd name="T45" fmla="*/ 77363456 h 1420"/>
                <a:gd name="T46" fmla="*/ 88533347 w 1232"/>
                <a:gd name="T47" fmla="*/ 45226028 h 1420"/>
                <a:gd name="T48" fmla="*/ 56738881 w 1232"/>
                <a:gd name="T49" fmla="*/ 54815599 h 1420"/>
                <a:gd name="T50" fmla="*/ 54024601 w 1232"/>
                <a:gd name="T51" fmla="*/ 59480611 h 1420"/>
                <a:gd name="T52" fmla="*/ 70438626 w 1232"/>
                <a:gd name="T53" fmla="*/ 76327067 h 1420"/>
                <a:gd name="T54" fmla="*/ 54024601 w 1232"/>
                <a:gd name="T55" fmla="*/ 59480611 h 1420"/>
                <a:gd name="T56" fmla="*/ 109341630 w 1232"/>
                <a:gd name="T57" fmla="*/ 15032145 h 1420"/>
                <a:gd name="T58" fmla="*/ 109341630 w 1232"/>
                <a:gd name="T59" fmla="*/ 15032145 h 1420"/>
                <a:gd name="T60" fmla="*/ 109341630 w 1232"/>
                <a:gd name="T61" fmla="*/ 15032145 h 1420"/>
                <a:gd name="T62" fmla="*/ 85043610 w 1232"/>
                <a:gd name="T63" fmla="*/ 777562 h 1420"/>
                <a:gd name="T64" fmla="*/ 41099954 w 1232"/>
                <a:gd name="T65" fmla="*/ 70495352 h 1420"/>
                <a:gd name="T66" fmla="*/ 40195433 w 1232"/>
                <a:gd name="T67" fmla="*/ 70365759 h 1420"/>
                <a:gd name="T68" fmla="*/ 9176424 w 1232"/>
                <a:gd name="T69" fmla="*/ 119738784 h 1420"/>
                <a:gd name="T70" fmla="*/ 9176424 w 1232"/>
                <a:gd name="T71" fmla="*/ 119738784 h 1420"/>
                <a:gd name="T72" fmla="*/ 775457 w 1232"/>
                <a:gd name="T73" fmla="*/ 134252554 h 1420"/>
                <a:gd name="T74" fmla="*/ 1809400 w 1232"/>
                <a:gd name="T75" fmla="*/ 138010410 h 1420"/>
                <a:gd name="T76" fmla="*/ 79356564 w 1232"/>
                <a:gd name="T77" fmla="*/ 183366032 h 1420"/>
                <a:gd name="T78" fmla="*/ 80778415 w 1232"/>
                <a:gd name="T79" fmla="*/ 183884407 h 1420"/>
                <a:gd name="T80" fmla="*/ 81424810 w 1232"/>
                <a:gd name="T81" fmla="*/ 183625219 h 1420"/>
                <a:gd name="T82" fmla="*/ 98097320 w 1232"/>
                <a:gd name="T83" fmla="*/ 156800771 h 1420"/>
                <a:gd name="T84" fmla="*/ 135319988 w 1232"/>
                <a:gd name="T85" fmla="*/ 92784382 h 1420"/>
                <a:gd name="T86" fmla="*/ 135449410 w 1232"/>
                <a:gd name="T87" fmla="*/ 90322463 h 1420"/>
                <a:gd name="T88" fmla="*/ 134156982 w 1232"/>
                <a:gd name="T89" fmla="*/ 89026526 h 1420"/>
                <a:gd name="T90" fmla="*/ 142945497 w 1232"/>
                <a:gd name="T91" fmla="*/ 73864788 h 1420"/>
                <a:gd name="T92" fmla="*/ 142945497 w 1232"/>
                <a:gd name="T93" fmla="*/ 73864788 h 1420"/>
                <a:gd name="T94" fmla="*/ 158584065 w 1232"/>
                <a:gd name="T95" fmla="*/ 47169933 h 1420"/>
                <a:gd name="T96" fmla="*/ 158971973 w 1232"/>
                <a:gd name="T97" fmla="*/ 44966841 h 14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232" h="1420">
                  <a:moveTo>
                    <a:pt x="1081" y="530"/>
                  </a:moveTo>
                  <a:lnTo>
                    <a:pt x="935" y="445"/>
                  </a:lnTo>
                  <a:lnTo>
                    <a:pt x="1034" y="275"/>
                  </a:lnTo>
                  <a:lnTo>
                    <a:pt x="1180" y="360"/>
                  </a:lnTo>
                  <a:lnTo>
                    <a:pt x="1081" y="530"/>
                  </a:lnTo>
                  <a:close/>
                  <a:moveTo>
                    <a:pt x="617" y="1368"/>
                  </a:moveTo>
                  <a:lnTo>
                    <a:pt x="53" y="1038"/>
                  </a:lnTo>
                  <a:lnTo>
                    <a:pt x="97" y="964"/>
                  </a:lnTo>
                  <a:lnTo>
                    <a:pt x="661" y="1293"/>
                  </a:lnTo>
                  <a:lnTo>
                    <a:pt x="617" y="1368"/>
                  </a:lnTo>
                  <a:close/>
                  <a:moveTo>
                    <a:pt x="683" y="1256"/>
                  </a:moveTo>
                  <a:lnTo>
                    <a:pt x="119" y="927"/>
                  </a:lnTo>
                  <a:lnTo>
                    <a:pt x="147" y="878"/>
                  </a:lnTo>
                  <a:lnTo>
                    <a:pt x="711" y="1207"/>
                  </a:lnTo>
                  <a:lnTo>
                    <a:pt x="683" y="1256"/>
                  </a:lnTo>
                  <a:close/>
                  <a:moveTo>
                    <a:pt x="317" y="588"/>
                  </a:moveTo>
                  <a:lnTo>
                    <a:pt x="317" y="588"/>
                  </a:lnTo>
                  <a:cubicBezTo>
                    <a:pt x="319" y="589"/>
                    <a:pt x="321" y="590"/>
                    <a:pt x="324" y="591"/>
                  </a:cubicBezTo>
                  <a:lnTo>
                    <a:pt x="994" y="722"/>
                  </a:lnTo>
                  <a:lnTo>
                    <a:pt x="732" y="1170"/>
                  </a:lnTo>
                  <a:lnTo>
                    <a:pt x="168" y="841"/>
                  </a:lnTo>
                  <a:lnTo>
                    <a:pt x="317" y="588"/>
                  </a:lnTo>
                  <a:close/>
                  <a:moveTo>
                    <a:pt x="654" y="54"/>
                  </a:moveTo>
                  <a:lnTo>
                    <a:pt x="806" y="142"/>
                  </a:lnTo>
                  <a:lnTo>
                    <a:pt x="706" y="312"/>
                  </a:lnTo>
                  <a:lnTo>
                    <a:pt x="555" y="224"/>
                  </a:lnTo>
                  <a:lnTo>
                    <a:pt x="654" y="54"/>
                  </a:lnTo>
                  <a:close/>
                  <a:moveTo>
                    <a:pt x="743" y="334"/>
                  </a:moveTo>
                  <a:lnTo>
                    <a:pt x="843" y="163"/>
                  </a:lnTo>
                  <a:lnTo>
                    <a:pt x="997" y="254"/>
                  </a:lnTo>
                  <a:lnTo>
                    <a:pt x="898" y="424"/>
                  </a:lnTo>
                  <a:lnTo>
                    <a:pt x="743" y="334"/>
                  </a:lnTo>
                  <a:close/>
                  <a:moveTo>
                    <a:pt x="782" y="623"/>
                  </a:moveTo>
                  <a:lnTo>
                    <a:pt x="627" y="533"/>
                  </a:lnTo>
                  <a:lnTo>
                    <a:pt x="722" y="371"/>
                  </a:lnTo>
                  <a:lnTo>
                    <a:pt x="876" y="461"/>
                  </a:lnTo>
                  <a:lnTo>
                    <a:pt x="782" y="623"/>
                  </a:lnTo>
                  <a:close/>
                  <a:moveTo>
                    <a:pt x="820" y="643"/>
                  </a:moveTo>
                  <a:lnTo>
                    <a:pt x="913" y="482"/>
                  </a:lnTo>
                  <a:lnTo>
                    <a:pt x="1059" y="568"/>
                  </a:lnTo>
                  <a:lnTo>
                    <a:pt x="995" y="677"/>
                  </a:lnTo>
                  <a:lnTo>
                    <a:pt x="820" y="643"/>
                  </a:lnTo>
                  <a:close/>
                  <a:moveTo>
                    <a:pt x="589" y="597"/>
                  </a:moveTo>
                  <a:lnTo>
                    <a:pt x="605" y="569"/>
                  </a:lnTo>
                  <a:lnTo>
                    <a:pt x="686" y="616"/>
                  </a:lnTo>
                  <a:lnTo>
                    <a:pt x="589" y="597"/>
                  </a:lnTo>
                  <a:close/>
                  <a:moveTo>
                    <a:pt x="533" y="261"/>
                  </a:moveTo>
                  <a:lnTo>
                    <a:pt x="685" y="349"/>
                  </a:lnTo>
                  <a:lnTo>
                    <a:pt x="590" y="511"/>
                  </a:lnTo>
                  <a:lnTo>
                    <a:pt x="439" y="423"/>
                  </a:lnTo>
                  <a:lnTo>
                    <a:pt x="533" y="261"/>
                  </a:lnTo>
                  <a:close/>
                  <a:moveTo>
                    <a:pt x="418" y="459"/>
                  </a:moveTo>
                  <a:lnTo>
                    <a:pt x="568" y="548"/>
                  </a:lnTo>
                  <a:lnTo>
                    <a:pt x="545" y="589"/>
                  </a:lnTo>
                  <a:lnTo>
                    <a:pt x="363" y="553"/>
                  </a:lnTo>
                  <a:lnTo>
                    <a:pt x="418" y="459"/>
                  </a:lnTo>
                  <a:close/>
                  <a:moveTo>
                    <a:pt x="1220" y="334"/>
                  </a:moveTo>
                  <a:lnTo>
                    <a:pt x="846" y="116"/>
                  </a:lnTo>
                  <a:lnTo>
                    <a:pt x="658" y="6"/>
                  </a:lnTo>
                  <a:cubicBezTo>
                    <a:pt x="647" y="0"/>
                    <a:pt x="634" y="4"/>
                    <a:pt x="628" y="14"/>
                  </a:cubicBezTo>
                  <a:lnTo>
                    <a:pt x="318" y="544"/>
                  </a:lnTo>
                  <a:lnTo>
                    <a:pt x="311" y="543"/>
                  </a:lnTo>
                  <a:cubicBezTo>
                    <a:pt x="301" y="540"/>
                    <a:pt x="292" y="545"/>
                    <a:pt x="288" y="553"/>
                  </a:cubicBezTo>
                  <a:lnTo>
                    <a:pt x="71" y="924"/>
                  </a:lnTo>
                  <a:lnTo>
                    <a:pt x="6" y="1036"/>
                  </a:lnTo>
                  <a:cubicBezTo>
                    <a:pt x="0" y="1046"/>
                    <a:pt x="4" y="1058"/>
                    <a:pt x="14" y="1065"/>
                  </a:cubicBezTo>
                  <a:lnTo>
                    <a:pt x="614" y="1415"/>
                  </a:lnTo>
                  <a:cubicBezTo>
                    <a:pt x="618" y="1417"/>
                    <a:pt x="621" y="1419"/>
                    <a:pt x="625" y="1419"/>
                  </a:cubicBezTo>
                  <a:cubicBezTo>
                    <a:pt x="626" y="1419"/>
                    <a:pt x="628" y="1418"/>
                    <a:pt x="630" y="1417"/>
                  </a:cubicBezTo>
                  <a:cubicBezTo>
                    <a:pt x="636" y="1416"/>
                    <a:pt x="641" y="1413"/>
                    <a:pt x="644" y="1408"/>
                  </a:cubicBezTo>
                  <a:lnTo>
                    <a:pt x="759" y="1210"/>
                  </a:lnTo>
                  <a:lnTo>
                    <a:pt x="1047" y="716"/>
                  </a:lnTo>
                  <a:cubicBezTo>
                    <a:pt x="1051" y="710"/>
                    <a:pt x="1051" y="702"/>
                    <a:pt x="1048" y="697"/>
                  </a:cubicBezTo>
                  <a:cubicBezTo>
                    <a:pt x="1047" y="692"/>
                    <a:pt x="1042" y="689"/>
                    <a:pt x="1038" y="687"/>
                  </a:cubicBezTo>
                  <a:lnTo>
                    <a:pt x="1106" y="570"/>
                  </a:lnTo>
                  <a:lnTo>
                    <a:pt x="1227" y="364"/>
                  </a:lnTo>
                  <a:cubicBezTo>
                    <a:pt x="1230" y="358"/>
                    <a:pt x="1231" y="352"/>
                    <a:pt x="1230" y="347"/>
                  </a:cubicBezTo>
                  <a:cubicBezTo>
                    <a:pt x="1228" y="342"/>
                    <a:pt x="1224" y="337"/>
                    <a:pt x="1220" y="3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Raleway Light" panose="020B0403030101060003" pitchFamily="34" charset="77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14F19519-EBB9-604C-8E91-2E5F019B77E2}"/>
              </a:ext>
            </a:extLst>
          </p:cNvPr>
          <p:cNvSpPr/>
          <p:nvPr/>
        </p:nvSpPr>
        <p:spPr>
          <a:xfrm>
            <a:off x="13213270" y="2783526"/>
            <a:ext cx="367214" cy="3672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B9C453-806E-2B48-8024-25AA6638C5A9}"/>
              </a:ext>
            </a:extLst>
          </p:cNvPr>
          <p:cNvSpPr txBox="1"/>
          <p:nvPr/>
        </p:nvSpPr>
        <p:spPr>
          <a:xfrm>
            <a:off x="13940318" y="2674746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01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BABE75C-2BF2-0940-933F-E7D8EEA75B77}"/>
              </a:ext>
            </a:extLst>
          </p:cNvPr>
          <p:cNvSpPr txBox="1">
            <a:spLocks/>
          </p:cNvSpPr>
          <p:nvPr/>
        </p:nvSpPr>
        <p:spPr>
          <a:xfrm>
            <a:off x="13940318" y="3294932"/>
            <a:ext cx="8229671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75684C-BF21-AB48-B10C-D2C86CFBE466}"/>
              </a:ext>
            </a:extLst>
          </p:cNvPr>
          <p:cNvSpPr/>
          <p:nvPr/>
        </p:nvSpPr>
        <p:spPr>
          <a:xfrm>
            <a:off x="13213270" y="4951551"/>
            <a:ext cx="367214" cy="3672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04C0E0-1E94-C14C-80E0-0944C02A9FCD}"/>
              </a:ext>
            </a:extLst>
          </p:cNvPr>
          <p:cNvSpPr txBox="1"/>
          <p:nvPr/>
        </p:nvSpPr>
        <p:spPr>
          <a:xfrm>
            <a:off x="13940318" y="4842771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02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6A79C3E-D74A-C049-8DC8-E2360F81FFCC}"/>
              </a:ext>
            </a:extLst>
          </p:cNvPr>
          <p:cNvSpPr txBox="1">
            <a:spLocks/>
          </p:cNvSpPr>
          <p:nvPr/>
        </p:nvSpPr>
        <p:spPr>
          <a:xfrm>
            <a:off x="13940318" y="5462957"/>
            <a:ext cx="8229671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DCD796C-9C64-9E45-882E-F8E5513D96CF}"/>
              </a:ext>
            </a:extLst>
          </p:cNvPr>
          <p:cNvSpPr/>
          <p:nvPr/>
        </p:nvSpPr>
        <p:spPr>
          <a:xfrm>
            <a:off x="13213270" y="7119576"/>
            <a:ext cx="367214" cy="367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EC19F3-BE46-4641-9472-FBD359601ACD}"/>
              </a:ext>
            </a:extLst>
          </p:cNvPr>
          <p:cNvSpPr txBox="1"/>
          <p:nvPr/>
        </p:nvSpPr>
        <p:spPr>
          <a:xfrm>
            <a:off x="13940318" y="7010796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03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01B1826D-EF75-7F47-A553-E282007C75A4}"/>
              </a:ext>
            </a:extLst>
          </p:cNvPr>
          <p:cNvSpPr txBox="1">
            <a:spLocks/>
          </p:cNvSpPr>
          <p:nvPr/>
        </p:nvSpPr>
        <p:spPr>
          <a:xfrm>
            <a:off x="13940318" y="7630982"/>
            <a:ext cx="8229671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1387CC-1206-FC4D-B357-03050B015724}"/>
              </a:ext>
            </a:extLst>
          </p:cNvPr>
          <p:cNvSpPr/>
          <p:nvPr/>
        </p:nvSpPr>
        <p:spPr>
          <a:xfrm>
            <a:off x="13213270" y="9287601"/>
            <a:ext cx="367214" cy="3672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0CC0D2-87F7-3D4F-B4DA-061B319E224A}"/>
              </a:ext>
            </a:extLst>
          </p:cNvPr>
          <p:cNvSpPr txBox="1"/>
          <p:nvPr/>
        </p:nvSpPr>
        <p:spPr>
          <a:xfrm>
            <a:off x="13940318" y="9178821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04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33D4248-4F62-3A46-86C0-70A21D2C4CB7}"/>
              </a:ext>
            </a:extLst>
          </p:cNvPr>
          <p:cNvSpPr txBox="1">
            <a:spLocks/>
          </p:cNvSpPr>
          <p:nvPr/>
        </p:nvSpPr>
        <p:spPr>
          <a:xfrm>
            <a:off x="13940318" y="9799007"/>
            <a:ext cx="8229671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880B8B5-9505-1244-8DE3-62F696D39F5F}"/>
              </a:ext>
            </a:extLst>
          </p:cNvPr>
          <p:cNvSpPr/>
          <p:nvPr/>
        </p:nvSpPr>
        <p:spPr>
          <a:xfrm>
            <a:off x="13213270" y="11455626"/>
            <a:ext cx="367214" cy="3672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aleway Light" panose="020B0403030101060003" pitchFamily="34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729B36-9871-B347-AE64-B7915F560D5F}"/>
              </a:ext>
            </a:extLst>
          </p:cNvPr>
          <p:cNvSpPr txBox="1"/>
          <p:nvPr/>
        </p:nvSpPr>
        <p:spPr>
          <a:xfrm>
            <a:off x="13940318" y="11346846"/>
            <a:ext cx="23070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Roboto" panose="02000000000000000000" pitchFamily="2" charset="0"/>
                <a:ea typeface="League Spartan" charset="0"/>
                <a:cs typeface="Poppins" pitchFamily="2" charset="77"/>
              </a:rPr>
              <a:t>FACTOR 05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F4D366F-1828-7F4A-8575-2FDBE7358204}"/>
              </a:ext>
            </a:extLst>
          </p:cNvPr>
          <p:cNvSpPr txBox="1">
            <a:spLocks/>
          </p:cNvSpPr>
          <p:nvPr/>
        </p:nvSpPr>
        <p:spPr>
          <a:xfrm>
            <a:off x="13940318" y="11967032"/>
            <a:ext cx="8229671" cy="9962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Raleway Light" panose="020B0403030101060003" pitchFamily="34" charset="77"/>
                <a:ea typeface="Open Sans Light" panose="020B0306030504020204" pitchFamily="34" charset="0"/>
                <a:cs typeface="Mukta ExtraLight" panose="020B0000000000000000" pitchFamily="34" charset="77"/>
              </a:rPr>
              <a:t>Cooking food properly helps to avoid food poisoning. Most raw foods feature food-borne pathogens.</a:t>
            </a:r>
          </a:p>
        </p:txBody>
      </p:sp>
    </p:spTree>
    <p:extLst>
      <p:ext uri="{BB962C8B-B14F-4D97-AF65-F5344CB8AC3E}">
        <p14:creationId xmlns:p14="http://schemas.microsoft.com/office/powerpoint/2010/main" val="392108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ood2 - Light">
      <a:dk1>
        <a:srgbClr val="2F1E18"/>
      </a:dk1>
      <a:lt1>
        <a:srgbClr val="FFFFFF"/>
      </a:lt1>
      <a:dk2>
        <a:srgbClr val="2F1E18"/>
      </a:dk2>
      <a:lt2>
        <a:srgbClr val="EEECE6"/>
      </a:lt2>
      <a:accent1>
        <a:srgbClr val="9D5523"/>
      </a:accent1>
      <a:accent2>
        <a:srgbClr val="FC8129"/>
      </a:accent2>
      <a:accent3>
        <a:srgbClr val="DFA85E"/>
      </a:accent3>
      <a:accent4>
        <a:srgbClr val="DE7022"/>
      </a:accent4>
      <a:accent5>
        <a:srgbClr val="B7B2A8"/>
      </a:accent5>
      <a:accent6>
        <a:srgbClr val="EEECE6"/>
      </a:accent6>
      <a:hlink>
        <a:srgbClr val="2B6DBE"/>
      </a:hlink>
      <a:folHlink>
        <a:srgbClr val="8528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85625</TotalTime>
  <Words>771</Words>
  <Application>Microsoft Macintosh PowerPoint</Application>
  <PresentationFormat>Custom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League Spartan</vt:lpstr>
      <vt:lpstr>Mukta ExtraLight</vt:lpstr>
      <vt:lpstr>Open Sans Light</vt:lpstr>
      <vt:lpstr>Poppins</vt:lpstr>
      <vt:lpstr>Poppins Medium</vt:lpstr>
      <vt:lpstr>Raleway Light</vt:lpstr>
      <vt:lpstr>Roboto</vt:lpstr>
      <vt:lpstr>Roboto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15262</cp:revision>
  <cp:lastPrinted>2019-04-25T02:05:56Z</cp:lastPrinted>
  <dcterms:created xsi:type="dcterms:W3CDTF">2014-11-12T21:47:38Z</dcterms:created>
  <dcterms:modified xsi:type="dcterms:W3CDTF">2019-05-08T16:22:45Z</dcterms:modified>
  <cp:category/>
</cp:coreProperties>
</file>